
<file path=[Content_Types].xml><?xml version="1.0" encoding="utf-8"?>
<Types xmlns="http://schemas.openxmlformats.org/package/2006/content-types">
  <Default Extension="docx" ContentType="application/vnd.openxmlformats-officedocument.wordprocessingml.document"/>
  <Default Extension="emf" ContentType="image/x-emf"/>
  <Default Extension="gif" ContentType="image/gif"/>
  <Default Extension="glb" ContentType="model/gltf.binary"/>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4"/>
    <p:sldMasterId id="2147483682" r:id="rId5"/>
  </p:sldMasterIdLst>
  <p:notesMasterIdLst>
    <p:notesMasterId r:id="rId83"/>
  </p:notesMasterIdLst>
  <p:handoutMasterIdLst>
    <p:handoutMasterId r:id="rId84"/>
  </p:handoutMasterIdLst>
  <p:sldIdLst>
    <p:sldId id="290" r:id="rId6"/>
    <p:sldId id="381" r:id="rId7"/>
    <p:sldId id="382" r:id="rId8"/>
    <p:sldId id="592" r:id="rId9"/>
    <p:sldId id="517" r:id="rId10"/>
    <p:sldId id="595" r:id="rId11"/>
    <p:sldId id="597" r:id="rId12"/>
    <p:sldId id="637" r:id="rId13"/>
    <p:sldId id="638" r:id="rId14"/>
    <p:sldId id="554" r:id="rId15"/>
    <p:sldId id="584" r:id="rId16"/>
    <p:sldId id="585" r:id="rId17"/>
    <p:sldId id="583" r:id="rId18"/>
    <p:sldId id="420" r:id="rId19"/>
    <p:sldId id="427" r:id="rId20"/>
    <p:sldId id="535" r:id="rId21"/>
    <p:sldId id="536" r:id="rId22"/>
    <p:sldId id="537" r:id="rId23"/>
    <p:sldId id="538" r:id="rId24"/>
    <p:sldId id="468" r:id="rId25"/>
    <p:sldId id="469" r:id="rId26"/>
    <p:sldId id="424" r:id="rId27"/>
    <p:sldId id="630" r:id="rId28"/>
    <p:sldId id="553" r:id="rId29"/>
    <p:sldId id="629" r:id="rId30"/>
    <p:sldId id="394" r:id="rId31"/>
    <p:sldId id="396" r:id="rId32"/>
    <p:sldId id="419" r:id="rId33"/>
    <p:sldId id="472" r:id="rId34"/>
    <p:sldId id="412" r:id="rId35"/>
    <p:sldId id="413" r:id="rId36"/>
    <p:sldId id="415" r:id="rId37"/>
    <p:sldId id="416" r:id="rId38"/>
    <p:sldId id="417" r:id="rId39"/>
    <p:sldId id="514" r:id="rId40"/>
    <p:sldId id="515" r:id="rId41"/>
    <p:sldId id="578" r:id="rId42"/>
    <p:sldId id="580" r:id="rId43"/>
    <p:sldId id="617" r:id="rId44"/>
    <p:sldId id="608" r:id="rId45"/>
    <p:sldId id="639" r:id="rId46"/>
    <p:sldId id="600" r:id="rId47"/>
    <p:sldId id="622" r:id="rId48"/>
    <p:sldId id="625" r:id="rId49"/>
    <p:sldId id="591" r:id="rId50"/>
    <p:sldId id="527" r:id="rId51"/>
    <p:sldId id="542" r:id="rId52"/>
    <p:sldId id="526" r:id="rId53"/>
    <p:sldId id="390" r:id="rId54"/>
    <p:sldId id="391" r:id="rId55"/>
    <p:sldId id="385" r:id="rId56"/>
    <p:sldId id="386" r:id="rId57"/>
    <p:sldId id="387" r:id="rId58"/>
    <p:sldId id="582" r:id="rId59"/>
    <p:sldId id="393" r:id="rId60"/>
    <p:sldId id="369" r:id="rId61"/>
    <p:sldId id="351" r:id="rId62"/>
    <p:sldId id="496" r:id="rId63"/>
    <p:sldId id="430" r:id="rId64"/>
    <p:sldId id="435" r:id="rId65"/>
    <p:sldId id="436" r:id="rId66"/>
    <p:sldId id="438" r:id="rId67"/>
    <p:sldId id="439" r:id="rId68"/>
    <p:sldId id="441" r:id="rId69"/>
    <p:sldId id="481" r:id="rId70"/>
    <p:sldId id="482" r:id="rId71"/>
    <p:sldId id="476" r:id="rId72"/>
    <p:sldId id="477" r:id="rId73"/>
    <p:sldId id="478" r:id="rId74"/>
    <p:sldId id="479" r:id="rId75"/>
    <p:sldId id="480" r:id="rId76"/>
    <p:sldId id="374" r:id="rId77"/>
    <p:sldId id="624" r:id="rId78"/>
    <p:sldId id="589" r:id="rId79"/>
    <p:sldId id="586" r:id="rId80"/>
    <p:sldId id="345" r:id="rId81"/>
    <p:sldId id="353" r:id="rId82"/>
  </p:sldIdLst>
  <p:sldSz cx="12192000" cy="6858000"/>
  <p:notesSz cx="7016750" cy="9302750"/>
  <p:custShowLst>
    <p:custShow name="Medium Fidelity" id="0">
      <p:sldLst>
        <p:sld r:id="rId29"/>
      </p:sldLst>
    </p:custShow>
    <p:custShow name="High Fidelity Lazy Susan" id="1">
      <p:sldLst>
        <p:sld r:id="rId33"/>
        <p:sld r:id="rId34"/>
        <p:sld r:id="rId35"/>
        <p:sld r:id="rId36"/>
        <p:sld r:id="rId37"/>
        <p:sld r:id="rId38"/>
        <p:sld r:id="rId39"/>
      </p:sldLst>
    </p:custShow>
    <p:custShow name="HIgh Fidelity: FLEEs" id="2">
      <p:sldLst>
        <p:sld r:id="rId64"/>
        <p:sld r:id="rId65"/>
        <p:sld r:id="rId66"/>
        <p:sld r:id="rId67"/>
        <p:sld r:id="rId68"/>
        <p:sld r:id="rId69"/>
      </p:sldLst>
    </p:custShow>
    <p:custShow name="High Fidelity: Acrobat" id="3">
      <p:sldLst>
        <p:sld r:id="rId70"/>
        <p:sld r:id="rId71"/>
        <p:sld r:id="rId72"/>
        <p:sld r:id="rId73"/>
        <p:sld r:id="rId74"/>
        <p:sld r:id="rId75"/>
        <p:sld r:id="rId76"/>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ront Matter" id="{6676F853-BA14-47E1-B53B-B843A96E2A79}">
          <p14:sldIdLst>
            <p14:sldId id="290"/>
            <p14:sldId id="381"/>
            <p14:sldId id="382"/>
          </p14:sldIdLst>
        </p14:section>
        <p14:section name="Problem Set up" id="{88294E19-6904-47AA-B184-F0E27FC1FB4C}">
          <p14:sldIdLst>
            <p14:sldId id="592"/>
            <p14:sldId id="517"/>
            <p14:sldId id="595"/>
            <p14:sldId id="597"/>
            <p14:sldId id="637"/>
            <p14:sldId id="638"/>
            <p14:sldId id="554"/>
            <p14:sldId id="584"/>
            <p14:sldId id="585"/>
            <p14:sldId id="583"/>
          </p14:sldIdLst>
        </p14:section>
        <p14:section name="Targets &amp; Metrics" id="{71B43428-6807-4AB9-8248-BB854D4EEEFF}">
          <p14:sldIdLst>
            <p14:sldId id="420"/>
            <p14:sldId id="427"/>
            <p14:sldId id="535"/>
            <p14:sldId id="536"/>
            <p14:sldId id="537"/>
            <p14:sldId id="538"/>
            <p14:sldId id="468"/>
            <p14:sldId id="469"/>
            <p14:sldId id="424"/>
          </p14:sldIdLst>
        </p14:section>
        <p14:section name="Concept Generation" id="{208B6B7C-4F61-413D-AA5C-A94BC8471535}">
          <p14:sldIdLst>
            <p14:sldId id="630"/>
            <p14:sldId id="553"/>
            <p14:sldId id="629"/>
          </p14:sldIdLst>
        </p14:section>
        <p14:section name="Concept Selection" id="{DF950F93-B142-41FD-BE44-B16892E46141}">
          <p14:sldIdLst>
            <p14:sldId id="394"/>
            <p14:sldId id="396"/>
            <p14:sldId id="419"/>
            <p14:sldId id="472"/>
            <p14:sldId id="412"/>
            <p14:sldId id="413"/>
            <p14:sldId id="415"/>
            <p14:sldId id="416"/>
            <p14:sldId id="417"/>
          </p14:sldIdLst>
        </p14:section>
        <p14:section name="Prototype Testing" id="{0E6A8F8F-C798-4D5F-88D6-EE27366DF565}">
          <p14:sldIdLst>
            <p14:sldId id="514"/>
            <p14:sldId id="515"/>
            <p14:sldId id="578"/>
            <p14:sldId id="580"/>
            <p14:sldId id="617"/>
            <p14:sldId id="608"/>
            <p14:sldId id="639"/>
            <p14:sldId id="600"/>
            <p14:sldId id="622"/>
            <p14:sldId id="625"/>
            <p14:sldId id="591"/>
          </p14:sldIdLst>
        </p14:section>
        <p14:section name="Future Work" id="{8CB161AF-49DE-4F03-B00D-781A04968C2F}">
          <p14:sldIdLst>
            <p14:sldId id="527"/>
            <p14:sldId id="542"/>
            <p14:sldId id="526"/>
          </p14:sldIdLst>
        </p14:section>
        <p14:section name="Backup Slides" id="{1B3CCD90-13A5-48D3-9111-A1677DE0799C}">
          <p14:sldIdLst>
            <p14:sldId id="390"/>
            <p14:sldId id="391"/>
            <p14:sldId id="385"/>
            <p14:sldId id="386"/>
            <p14:sldId id="387"/>
            <p14:sldId id="582"/>
            <p14:sldId id="393"/>
            <p14:sldId id="369"/>
            <p14:sldId id="351"/>
            <p14:sldId id="496"/>
            <p14:sldId id="430"/>
            <p14:sldId id="435"/>
            <p14:sldId id="436"/>
            <p14:sldId id="438"/>
            <p14:sldId id="439"/>
            <p14:sldId id="441"/>
            <p14:sldId id="481"/>
            <p14:sldId id="482"/>
            <p14:sldId id="476"/>
            <p14:sldId id="477"/>
            <p14:sldId id="478"/>
            <p14:sldId id="479"/>
            <p14:sldId id="480"/>
            <p14:sldId id="374"/>
            <p14:sldId id="624"/>
            <p14:sldId id="589"/>
            <p14:sldId id="586"/>
          </p14:sldIdLst>
        </p14:section>
        <p14:section name="Back Matter" id="{3B477371-1A9E-4F72-87A4-6BB6BC7C18B6}">
          <p14:sldIdLst>
            <p14:sldId id="345"/>
            <p14:sldId id="35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30" userDrawn="1">
          <p15:clr>
            <a:srgbClr val="A4A3A4"/>
          </p15:clr>
        </p15:guide>
        <p15:guide id="2" pos="221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A1B5"/>
    <a:srgbClr val="B9D9D3"/>
    <a:srgbClr val="D9D9D9"/>
    <a:srgbClr val="E58B8C"/>
    <a:srgbClr val="6FBBAD"/>
    <a:srgbClr val="5C93AA"/>
    <a:srgbClr val="FDC486"/>
    <a:srgbClr val="DDC2CF"/>
    <a:srgbClr val="4BA6AF"/>
    <a:srgbClr val="29B9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81" autoAdjust="0"/>
    <p:restoredTop sz="67714" autoAdjust="0"/>
  </p:normalViewPr>
  <p:slideViewPr>
    <p:cSldViewPr snapToGrid="0">
      <p:cViewPr varScale="1">
        <p:scale>
          <a:sx n="54" d="100"/>
          <a:sy n="54" d="100"/>
        </p:scale>
        <p:origin x="1882" y="67"/>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930"/>
        <p:guide pos="221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handoutMaster" Target="handoutMasters/handoutMaster1.xml"/><Relationship Id="rId89" Type="http://schemas.microsoft.com/office/2016/11/relationships/changesInfo" Target="changesInfos/changesInfo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yker Mullinix" userId="S::rwm18c@my.fsu.edu::be1521ac-268d-4f83-bd64-6a4a6b7cde4b" providerId="AD" clId="Web-{FAA4FC56-9372-0113-5DA9-2AE63CC65F3C}"/>
    <pc:docChg chg="addSld delSld modSld sldOrd addMainMaster modSection">
      <pc:chgData name="Ryker Mullinix" userId="S::rwm18c@my.fsu.edu::be1521ac-268d-4f83-bd64-6a4a6b7cde4b" providerId="AD" clId="Web-{FAA4FC56-9372-0113-5DA9-2AE63CC65F3C}" dt="2020-12-13T19:03:20.107" v="551" actId="1076"/>
      <pc:docMkLst>
        <pc:docMk/>
      </pc:docMkLst>
      <pc:sldChg chg="modSp">
        <pc:chgData name="Ryker Mullinix" userId="S::rwm18c@my.fsu.edu::be1521ac-268d-4f83-bd64-6a4a6b7cde4b" providerId="AD" clId="Web-{FAA4FC56-9372-0113-5DA9-2AE63CC65F3C}" dt="2020-12-13T18:54:36.594" v="417" actId="1076"/>
        <pc:sldMkLst>
          <pc:docMk/>
          <pc:sldMk cId="3413363400" sldId="542"/>
        </pc:sldMkLst>
        <pc:spChg chg="mod">
          <ac:chgData name="Ryker Mullinix" userId="S::rwm18c@my.fsu.edu::be1521ac-268d-4f83-bd64-6a4a6b7cde4b" providerId="AD" clId="Web-{FAA4FC56-9372-0113-5DA9-2AE63CC65F3C}" dt="2020-12-13T18:54:31.406" v="416" actId="1076"/>
          <ac:spMkLst>
            <pc:docMk/>
            <pc:sldMk cId="3413363400" sldId="542"/>
            <ac:spMk id="19" creationId="{9D46C644-08F6-4289-AA9F-A009F743BF97}"/>
          </ac:spMkLst>
        </pc:spChg>
        <pc:spChg chg="mod">
          <ac:chgData name="Ryker Mullinix" userId="S::rwm18c@my.fsu.edu::be1521ac-268d-4f83-bd64-6a4a6b7cde4b" providerId="AD" clId="Web-{FAA4FC56-9372-0113-5DA9-2AE63CC65F3C}" dt="2020-12-13T18:54:36.594" v="417" actId="1076"/>
          <ac:spMkLst>
            <pc:docMk/>
            <pc:sldMk cId="3413363400" sldId="542"/>
            <ac:spMk id="43" creationId="{D426A878-F338-4C17-B7C8-835FD2797424}"/>
          </ac:spMkLst>
        </pc:spChg>
      </pc:sldChg>
      <pc:sldChg chg="addSp modSp">
        <pc:chgData name="Ryker Mullinix" userId="S::rwm18c@my.fsu.edu::be1521ac-268d-4f83-bd64-6a4a6b7cde4b" providerId="AD" clId="Web-{FAA4FC56-9372-0113-5DA9-2AE63CC65F3C}" dt="2020-12-13T18:58:24.162" v="508" actId="20577"/>
        <pc:sldMkLst>
          <pc:docMk/>
          <pc:sldMk cId="1757810210" sldId="570"/>
        </pc:sldMkLst>
        <pc:spChg chg="add mod">
          <ac:chgData name="Ryker Mullinix" userId="S::rwm18c@my.fsu.edu::be1521ac-268d-4f83-bd64-6a4a6b7cde4b" providerId="AD" clId="Web-{FAA4FC56-9372-0113-5DA9-2AE63CC65F3C}" dt="2020-12-13T18:58:24.162" v="508" actId="20577"/>
          <ac:spMkLst>
            <pc:docMk/>
            <pc:sldMk cId="1757810210" sldId="570"/>
            <ac:spMk id="2" creationId="{6D7FD7D8-C78F-48AC-AB4D-2D94062B81E0}"/>
          </ac:spMkLst>
        </pc:spChg>
      </pc:sldChg>
      <pc:sldChg chg="modSp new del">
        <pc:chgData name="Ryker Mullinix" userId="S::rwm18c@my.fsu.edu::be1521ac-268d-4f83-bd64-6a4a6b7cde4b" providerId="AD" clId="Web-{FAA4FC56-9372-0113-5DA9-2AE63CC65F3C}" dt="2020-12-13T18:44:00.959" v="414"/>
        <pc:sldMkLst>
          <pc:docMk/>
          <pc:sldMk cId="672734690" sldId="571"/>
        </pc:sldMkLst>
        <pc:spChg chg="mod">
          <ac:chgData name="Ryker Mullinix" userId="S::rwm18c@my.fsu.edu::be1521ac-268d-4f83-bd64-6a4a6b7cde4b" providerId="AD" clId="Web-{FAA4FC56-9372-0113-5DA9-2AE63CC65F3C}" dt="2020-12-13T18:10:53.969" v="225" actId="20577"/>
          <ac:spMkLst>
            <pc:docMk/>
            <pc:sldMk cId="672734690" sldId="571"/>
            <ac:spMk id="2" creationId="{31988476-B1D0-4480-B751-7B45F337EBC4}"/>
          </ac:spMkLst>
        </pc:spChg>
        <pc:spChg chg="mod">
          <ac:chgData name="Ryker Mullinix" userId="S::rwm18c@my.fsu.edu::be1521ac-268d-4f83-bd64-6a4a6b7cde4b" providerId="AD" clId="Web-{FAA4FC56-9372-0113-5DA9-2AE63CC65F3C}" dt="2020-12-13T18:09:35.748" v="170" actId="20577"/>
          <ac:spMkLst>
            <pc:docMk/>
            <pc:sldMk cId="672734690" sldId="571"/>
            <ac:spMk id="3" creationId="{6CCE834F-C54C-4207-878F-9777F789A22C}"/>
          </ac:spMkLst>
        </pc:spChg>
      </pc:sldChg>
      <pc:sldChg chg="new del">
        <pc:chgData name="Ryker Mullinix" userId="S::rwm18c@my.fsu.edu::be1521ac-268d-4f83-bd64-6a4a6b7cde4b" providerId="AD" clId="Web-{FAA4FC56-9372-0113-5DA9-2AE63CC65F3C}" dt="2020-12-13T18:10:02.249" v="175"/>
        <pc:sldMkLst>
          <pc:docMk/>
          <pc:sldMk cId="2423540396" sldId="572"/>
        </pc:sldMkLst>
      </pc:sldChg>
      <pc:sldChg chg="add del replId">
        <pc:chgData name="Ryker Mullinix" userId="S::rwm18c@my.fsu.edu::be1521ac-268d-4f83-bd64-6a4a6b7cde4b" providerId="AD" clId="Web-{FAA4FC56-9372-0113-5DA9-2AE63CC65F3C}" dt="2020-12-13T18:10:07.999" v="177"/>
        <pc:sldMkLst>
          <pc:docMk/>
          <pc:sldMk cId="1579218193" sldId="573"/>
        </pc:sldMkLst>
      </pc:sldChg>
      <pc:sldChg chg="modSp add ord replId">
        <pc:chgData name="Ryker Mullinix" userId="S::rwm18c@my.fsu.edu::be1521ac-268d-4f83-bd64-6a4a6b7cde4b" providerId="AD" clId="Web-{FAA4FC56-9372-0113-5DA9-2AE63CC65F3C}" dt="2020-12-13T18:34:06.957" v="269" actId="20577"/>
        <pc:sldMkLst>
          <pc:docMk/>
          <pc:sldMk cId="1898811487" sldId="574"/>
        </pc:sldMkLst>
        <pc:spChg chg="mod">
          <ac:chgData name="Ryker Mullinix" userId="S::rwm18c@my.fsu.edu::be1521ac-268d-4f83-bd64-6a4a6b7cde4b" providerId="AD" clId="Web-{FAA4FC56-9372-0113-5DA9-2AE63CC65F3C}" dt="2020-12-13T18:10:30.531" v="203" actId="20577"/>
          <ac:spMkLst>
            <pc:docMk/>
            <pc:sldMk cId="1898811487" sldId="574"/>
            <ac:spMk id="2" creationId="{31988476-B1D0-4480-B751-7B45F337EBC4}"/>
          </ac:spMkLst>
        </pc:spChg>
        <pc:spChg chg="mod">
          <ac:chgData name="Ryker Mullinix" userId="S::rwm18c@my.fsu.edu::be1521ac-268d-4f83-bd64-6a4a6b7cde4b" providerId="AD" clId="Web-{FAA4FC56-9372-0113-5DA9-2AE63CC65F3C}" dt="2020-12-13T18:34:06.957" v="269" actId="20577"/>
          <ac:spMkLst>
            <pc:docMk/>
            <pc:sldMk cId="1898811487" sldId="574"/>
            <ac:spMk id="3" creationId="{6CCE834F-C54C-4207-878F-9777F789A22C}"/>
          </ac:spMkLst>
        </pc:spChg>
      </pc:sldChg>
      <pc:sldChg chg="modSp add ord replId">
        <pc:chgData name="Ryker Mullinix" userId="S::rwm18c@my.fsu.edu::be1521ac-268d-4f83-bd64-6a4a6b7cde4b" providerId="AD" clId="Web-{FAA4FC56-9372-0113-5DA9-2AE63CC65F3C}" dt="2020-12-13T18:42:01.284" v="412" actId="20577"/>
        <pc:sldMkLst>
          <pc:docMk/>
          <pc:sldMk cId="2162226131" sldId="575"/>
        </pc:sldMkLst>
        <pc:spChg chg="mod">
          <ac:chgData name="Ryker Mullinix" userId="S::rwm18c@my.fsu.edu::be1521ac-268d-4f83-bd64-6a4a6b7cde4b" providerId="AD" clId="Web-{FAA4FC56-9372-0113-5DA9-2AE63CC65F3C}" dt="2020-12-13T18:42:01.284" v="412" actId="20577"/>
          <ac:spMkLst>
            <pc:docMk/>
            <pc:sldMk cId="2162226131" sldId="575"/>
            <ac:spMk id="3" creationId="{6CCE834F-C54C-4207-878F-9777F789A22C}"/>
          </ac:spMkLst>
        </pc:spChg>
      </pc:sldChg>
      <pc:sldChg chg="modSp add del replId">
        <pc:chgData name="Ryker Mullinix" userId="S::rwm18c@my.fsu.edu::be1521ac-268d-4f83-bd64-6a4a6b7cde4b" providerId="AD" clId="Web-{FAA4FC56-9372-0113-5DA9-2AE63CC65F3C}" dt="2020-12-13T18:44:03.334" v="415"/>
        <pc:sldMkLst>
          <pc:docMk/>
          <pc:sldMk cId="2601734443" sldId="576"/>
        </pc:sldMkLst>
        <pc:spChg chg="mod">
          <ac:chgData name="Ryker Mullinix" userId="S::rwm18c@my.fsu.edu::be1521ac-268d-4f83-bd64-6a4a6b7cde4b" providerId="AD" clId="Web-{FAA4FC56-9372-0113-5DA9-2AE63CC65F3C}" dt="2020-12-13T18:32:20.001" v="243" actId="20577"/>
          <ac:spMkLst>
            <pc:docMk/>
            <pc:sldMk cId="2601734443" sldId="576"/>
            <ac:spMk id="2" creationId="{31988476-B1D0-4480-B751-7B45F337EBC4}"/>
          </ac:spMkLst>
        </pc:spChg>
      </pc:sldChg>
      <pc:sldChg chg="modSp add replId">
        <pc:chgData name="Ryker Mullinix" userId="S::rwm18c@my.fsu.edu::be1521ac-268d-4f83-bd64-6a4a6b7cde4b" providerId="AD" clId="Web-{FAA4FC56-9372-0113-5DA9-2AE63CC65F3C}" dt="2020-12-13T18:33:22.190" v="263" actId="20577"/>
        <pc:sldMkLst>
          <pc:docMk/>
          <pc:sldMk cId="11566352" sldId="577"/>
        </pc:sldMkLst>
        <pc:spChg chg="mod">
          <ac:chgData name="Ryker Mullinix" userId="S::rwm18c@my.fsu.edu::be1521ac-268d-4f83-bd64-6a4a6b7cde4b" providerId="AD" clId="Web-{FAA4FC56-9372-0113-5DA9-2AE63CC65F3C}" dt="2020-12-13T18:33:22.190" v="263" actId="20577"/>
          <ac:spMkLst>
            <pc:docMk/>
            <pc:sldMk cId="11566352" sldId="577"/>
            <ac:spMk id="2" creationId="{31988476-B1D0-4480-B751-7B45F337EBC4}"/>
          </ac:spMkLst>
        </pc:spChg>
      </pc:sldChg>
      <pc:sldChg chg="modSp new del">
        <pc:chgData name="Ryker Mullinix" userId="S::rwm18c@my.fsu.edu::be1521ac-268d-4f83-bd64-6a4a6b7cde4b" providerId="AD" clId="Web-{FAA4FC56-9372-0113-5DA9-2AE63CC65F3C}" dt="2020-12-13T18:32:54.220" v="249"/>
        <pc:sldMkLst>
          <pc:docMk/>
          <pc:sldMk cId="4141503100" sldId="577"/>
        </pc:sldMkLst>
        <pc:spChg chg="mod">
          <ac:chgData name="Ryker Mullinix" userId="S::rwm18c@my.fsu.edu::be1521ac-268d-4f83-bd64-6a4a6b7cde4b" providerId="AD" clId="Web-{FAA4FC56-9372-0113-5DA9-2AE63CC65F3C}" dt="2020-12-13T18:32:49.595" v="247" actId="20577"/>
          <ac:spMkLst>
            <pc:docMk/>
            <pc:sldMk cId="4141503100" sldId="577"/>
            <ac:spMk id="2" creationId="{933EBC80-AD7A-4823-8337-B8DFDCB6250A}"/>
          </ac:spMkLst>
        </pc:spChg>
      </pc:sldChg>
      <pc:sldChg chg="addSp delSp modSp add replId">
        <pc:chgData name="Ryker Mullinix" userId="S::rwm18c@my.fsu.edu::be1521ac-268d-4f83-bd64-6a4a6b7cde4b" providerId="AD" clId="Web-{FAA4FC56-9372-0113-5DA9-2AE63CC65F3C}" dt="2020-12-13T19:03:20.107" v="551" actId="1076"/>
        <pc:sldMkLst>
          <pc:docMk/>
          <pc:sldMk cId="602193429" sldId="578"/>
        </pc:sldMkLst>
        <pc:spChg chg="add mod">
          <ac:chgData name="Ryker Mullinix" userId="S::rwm18c@my.fsu.edu::be1521ac-268d-4f83-bd64-6a4a6b7cde4b" providerId="AD" clId="Web-{FAA4FC56-9372-0113-5DA9-2AE63CC65F3C}" dt="2020-12-13T19:03:01.403" v="547" actId="1076"/>
          <ac:spMkLst>
            <pc:docMk/>
            <pc:sldMk cId="602193429" sldId="578"/>
            <ac:spMk id="6" creationId="{56235536-898D-4ED0-BA62-DF265B9EBDCA}"/>
          </ac:spMkLst>
        </pc:spChg>
        <pc:spChg chg="del mod">
          <ac:chgData name="Ryker Mullinix" userId="S::rwm18c@my.fsu.edu::be1521ac-268d-4f83-bd64-6a4a6b7cde4b" providerId="AD" clId="Web-{FAA4FC56-9372-0113-5DA9-2AE63CC65F3C}" dt="2020-12-13T19:00:24.212" v="525"/>
          <ac:spMkLst>
            <pc:docMk/>
            <pc:sldMk cId="602193429" sldId="578"/>
            <ac:spMk id="7" creationId="{A9A78C54-579A-4CCA-A870-0B63EABA95F2}"/>
          </ac:spMkLst>
        </pc:spChg>
        <pc:spChg chg="mod">
          <ac:chgData name="Ryker Mullinix" userId="S::rwm18c@my.fsu.edu::be1521ac-268d-4f83-bd64-6a4a6b7cde4b" providerId="AD" clId="Web-{FAA4FC56-9372-0113-5DA9-2AE63CC65F3C}" dt="2020-12-13T19:00:17.227" v="522" actId="20577"/>
          <ac:spMkLst>
            <pc:docMk/>
            <pc:sldMk cId="602193429" sldId="578"/>
            <ac:spMk id="8" creationId="{7442407E-86D2-4271-B8EC-F47DA414C75E}"/>
          </ac:spMkLst>
        </pc:spChg>
        <pc:spChg chg="add">
          <ac:chgData name="Ryker Mullinix" userId="S::rwm18c@my.fsu.edu::be1521ac-268d-4f83-bd64-6a4a6b7cde4b" providerId="AD" clId="Web-{FAA4FC56-9372-0113-5DA9-2AE63CC65F3C}" dt="2020-12-13T19:00:34.899" v="527"/>
          <ac:spMkLst>
            <pc:docMk/>
            <pc:sldMk cId="602193429" sldId="578"/>
            <ac:spMk id="10" creationId="{BF17FD6F-377A-483E-B85D-9D1330FA52AB}"/>
          </ac:spMkLst>
        </pc:spChg>
        <pc:spChg chg="add">
          <ac:chgData name="Ryker Mullinix" userId="S::rwm18c@my.fsu.edu::be1521ac-268d-4f83-bd64-6a4a6b7cde4b" providerId="AD" clId="Web-{FAA4FC56-9372-0113-5DA9-2AE63CC65F3C}" dt="2020-12-13T19:00:34.899" v="527"/>
          <ac:spMkLst>
            <pc:docMk/>
            <pc:sldMk cId="602193429" sldId="578"/>
            <ac:spMk id="15" creationId="{AB4FE0B7-B6AD-4142-B5C3-637AA6B1A1A9}"/>
          </ac:spMkLst>
        </pc:spChg>
        <pc:spChg chg="add">
          <ac:chgData name="Ryker Mullinix" userId="S::rwm18c@my.fsu.edu::be1521ac-268d-4f83-bd64-6a4a6b7cde4b" providerId="AD" clId="Web-{FAA4FC56-9372-0113-5DA9-2AE63CC65F3C}" dt="2020-12-13T19:00:34.899" v="527"/>
          <ac:spMkLst>
            <pc:docMk/>
            <pc:sldMk cId="602193429" sldId="578"/>
            <ac:spMk id="16" creationId="{C880303B-D9EE-4E98-B622-F21290DC2875}"/>
          </ac:spMkLst>
        </pc:spChg>
        <pc:spChg chg="add">
          <ac:chgData name="Ryker Mullinix" userId="S::rwm18c@my.fsu.edu::be1521ac-268d-4f83-bd64-6a4a6b7cde4b" providerId="AD" clId="Web-{FAA4FC56-9372-0113-5DA9-2AE63CC65F3C}" dt="2020-12-13T19:00:34.899" v="527"/>
          <ac:spMkLst>
            <pc:docMk/>
            <pc:sldMk cId="602193429" sldId="578"/>
            <ac:spMk id="17" creationId="{D292FF55-D68B-4559-B288-E7FD57217D36}"/>
          </ac:spMkLst>
        </pc:spChg>
        <pc:spChg chg="add">
          <ac:chgData name="Ryker Mullinix" userId="S::rwm18c@my.fsu.edu::be1521ac-268d-4f83-bd64-6a4a6b7cde4b" providerId="AD" clId="Web-{FAA4FC56-9372-0113-5DA9-2AE63CC65F3C}" dt="2020-12-13T19:00:34.899" v="527"/>
          <ac:spMkLst>
            <pc:docMk/>
            <pc:sldMk cId="602193429" sldId="578"/>
            <ac:spMk id="18" creationId="{5FE18280-8039-4DBE-8C46-453AF4D6BB56}"/>
          </ac:spMkLst>
        </pc:spChg>
        <pc:spChg chg="add">
          <ac:chgData name="Ryker Mullinix" userId="S::rwm18c@my.fsu.edu::be1521ac-268d-4f83-bd64-6a4a6b7cde4b" providerId="AD" clId="Web-{FAA4FC56-9372-0113-5DA9-2AE63CC65F3C}" dt="2020-12-13T19:00:34.899" v="527"/>
          <ac:spMkLst>
            <pc:docMk/>
            <pc:sldMk cId="602193429" sldId="578"/>
            <ac:spMk id="19" creationId="{441F931A-D980-4941-A30D-41133928F863}"/>
          </ac:spMkLst>
        </pc:spChg>
        <pc:spChg chg="add">
          <ac:chgData name="Ryker Mullinix" userId="S::rwm18c@my.fsu.edu::be1521ac-268d-4f83-bd64-6a4a6b7cde4b" providerId="AD" clId="Web-{FAA4FC56-9372-0113-5DA9-2AE63CC65F3C}" dt="2020-12-13T19:00:34.899" v="527"/>
          <ac:spMkLst>
            <pc:docMk/>
            <pc:sldMk cId="602193429" sldId="578"/>
            <ac:spMk id="26" creationId="{086520C8-2DB2-4DFF-A1C9-DBDCEE3AB33C}"/>
          </ac:spMkLst>
        </pc:spChg>
        <pc:spChg chg="add">
          <ac:chgData name="Ryker Mullinix" userId="S::rwm18c@my.fsu.edu::be1521ac-268d-4f83-bd64-6a4a6b7cde4b" providerId="AD" clId="Web-{FAA4FC56-9372-0113-5DA9-2AE63CC65F3C}" dt="2020-12-13T19:00:40.900" v="528"/>
          <ac:spMkLst>
            <pc:docMk/>
            <pc:sldMk cId="602193429" sldId="578"/>
            <ac:spMk id="27" creationId="{BF17FD6F-377A-483E-B85D-9D1330FA52AB}"/>
          </ac:spMkLst>
        </pc:spChg>
        <pc:spChg chg="add">
          <ac:chgData name="Ryker Mullinix" userId="S::rwm18c@my.fsu.edu::be1521ac-268d-4f83-bd64-6a4a6b7cde4b" providerId="AD" clId="Web-{FAA4FC56-9372-0113-5DA9-2AE63CC65F3C}" dt="2020-12-13T19:00:40.900" v="528"/>
          <ac:spMkLst>
            <pc:docMk/>
            <pc:sldMk cId="602193429" sldId="578"/>
            <ac:spMk id="31" creationId="{AB4FE0B7-B6AD-4142-B5C3-637AA6B1A1A9}"/>
          </ac:spMkLst>
        </pc:spChg>
        <pc:spChg chg="add">
          <ac:chgData name="Ryker Mullinix" userId="S::rwm18c@my.fsu.edu::be1521ac-268d-4f83-bd64-6a4a6b7cde4b" providerId="AD" clId="Web-{FAA4FC56-9372-0113-5DA9-2AE63CC65F3C}" dt="2020-12-13T19:00:40.900" v="528"/>
          <ac:spMkLst>
            <pc:docMk/>
            <pc:sldMk cId="602193429" sldId="578"/>
            <ac:spMk id="32" creationId="{C880303B-D9EE-4E98-B622-F21290DC2875}"/>
          </ac:spMkLst>
        </pc:spChg>
        <pc:spChg chg="add">
          <ac:chgData name="Ryker Mullinix" userId="S::rwm18c@my.fsu.edu::be1521ac-268d-4f83-bd64-6a4a6b7cde4b" providerId="AD" clId="Web-{FAA4FC56-9372-0113-5DA9-2AE63CC65F3C}" dt="2020-12-13T19:00:40.900" v="528"/>
          <ac:spMkLst>
            <pc:docMk/>
            <pc:sldMk cId="602193429" sldId="578"/>
            <ac:spMk id="33" creationId="{D292FF55-D68B-4559-B288-E7FD57217D36}"/>
          </ac:spMkLst>
        </pc:spChg>
        <pc:spChg chg="add">
          <ac:chgData name="Ryker Mullinix" userId="S::rwm18c@my.fsu.edu::be1521ac-268d-4f83-bd64-6a4a6b7cde4b" providerId="AD" clId="Web-{FAA4FC56-9372-0113-5DA9-2AE63CC65F3C}" dt="2020-12-13T19:00:40.900" v="528"/>
          <ac:spMkLst>
            <pc:docMk/>
            <pc:sldMk cId="602193429" sldId="578"/>
            <ac:spMk id="34" creationId="{5FE18280-8039-4DBE-8C46-453AF4D6BB56}"/>
          </ac:spMkLst>
        </pc:spChg>
        <pc:spChg chg="add">
          <ac:chgData name="Ryker Mullinix" userId="S::rwm18c@my.fsu.edu::be1521ac-268d-4f83-bd64-6a4a6b7cde4b" providerId="AD" clId="Web-{FAA4FC56-9372-0113-5DA9-2AE63CC65F3C}" dt="2020-12-13T19:00:40.900" v="528"/>
          <ac:spMkLst>
            <pc:docMk/>
            <pc:sldMk cId="602193429" sldId="578"/>
            <ac:spMk id="35" creationId="{441F931A-D980-4941-A30D-41133928F863}"/>
          </ac:spMkLst>
        </pc:spChg>
        <pc:spChg chg="add">
          <ac:chgData name="Ryker Mullinix" userId="S::rwm18c@my.fsu.edu::be1521ac-268d-4f83-bd64-6a4a6b7cde4b" providerId="AD" clId="Web-{FAA4FC56-9372-0113-5DA9-2AE63CC65F3C}" dt="2020-12-13T19:00:40.900" v="528"/>
          <ac:spMkLst>
            <pc:docMk/>
            <pc:sldMk cId="602193429" sldId="578"/>
            <ac:spMk id="42" creationId="{086520C8-2DB2-4DFF-A1C9-DBDCEE3AB33C}"/>
          </ac:spMkLst>
        </pc:spChg>
        <pc:spChg chg="add">
          <ac:chgData name="Ryker Mullinix" userId="S::rwm18c@my.fsu.edu::be1521ac-268d-4f83-bd64-6a4a6b7cde4b" providerId="AD" clId="Web-{FAA4FC56-9372-0113-5DA9-2AE63CC65F3C}" dt="2020-12-13T19:00:54.525" v="529"/>
          <ac:spMkLst>
            <pc:docMk/>
            <pc:sldMk cId="602193429" sldId="578"/>
            <ac:spMk id="43" creationId="{F105F923-2769-4953-AAB7-8591A0ECAC52}"/>
          </ac:spMkLst>
        </pc:spChg>
        <pc:spChg chg="add">
          <ac:chgData name="Ryker Mullinix" userId="S::rwm18c@my.fsu.edu::be1521ac-268d-4f83-bd64-6a4a6b7cde4b" providerId="AD" clId="Web-{FAA4FC56-9372-0113-5DA9-2AE63CC65F3C}" dt="2020-12-13T19:00:54.525" v="529"/>
          <ac:spMkLst>
            <pc:docMk/>
            <pc:sldMk cId="602193429" sldId="578"/>
            <ac:spMk id="47" creationId="{19CE756D-158F-41EA-9B54-E8F1F387B561}"/>
          </ac:spMkLst>
        </pc:spChg>
        <pc:spChg chg="add">
          <ac:chgData name="Ryker Mullinix" userId="S::rwm18c@my.fsu.edu::be1521ac-268d-4f83-bd64-6a4a6b7cde4b" providerId="AD" clId="Web-{FAA4FC56-9372-0113-5DA9-2AE63CC65F3C}" dt="2020-12-13T19:00:54.525" v="529"/>
          <ac:spMkLst>
            <pc:docMk/>
            <pc:sldMk cId="602193429" sldId="578"/>
            <ac:spMk id="48" creationId="{10329B2F-3C1B-4E85-A234-E5CAB629E056}"/>
          </ac:spMkLst>
        </pc:spChg>
        <pc:spChg chg="add">
          <ac:chgData name="Ryker Mullinix" userId="S::rwm18c@my.fsu.edu::be1521ac-268d-4f83-bd64-6a4a6b7cde4b" providerId="AD" clId="Web-{FAA4FC56-9372-0113-5DA9-2AE63CC65F3C}" dt="2020-12-13T19:00:54.525" v="529"/>
          <ac:spMkLst>
            <pc:docMk/>
            <pc:sldMk cId="602193429" sldId="578"/>
            <ac:spMk id="49" creationId="{D13CA8AA-6E34-48C2-B7DC-D091A2BFB8CA}"/>
          </ac:spMkLst>
        </pc:spChg>
        <pc:spChg chg="add">
          <ac:chgData name="Ryker Mullinix" userId="S::rwm18c@my.fsu.edu::be1521ac-268d-4f83-bd64-6a4a6b7cde4b" providerId="AD" clId="Web-{FAA4FC56-9372-0113-5DA9-2AE63CC65F3C}" dt="2020-12-13T19:00:54.525" v="529"/>
          <ac:spMkLst>
            <pc:docMk/>
            <pc:sldMk cId="602193429" sldId="578"/>
            <ac:spMk id="50" creationId="{35EDABCA-FEA3-4A56-AD29-F7C36B521EF9}"/>
          </ac:spMkLst>
        </pc:spChg>
        <pc:spChg chg="add">
          <ac:chgData name="Ryker Mullinix" userId="S::rwm18c@my.fsu.edu::be1521ac-268d-4f83-bd64-6a4a6b7cde4b" providerId="AD" clId="Web-{FAA4FC56-9372-0113-5DA9-2AE63CC65F3C}" dt="2020-12-13T19:00:54.525" v="529"/>
          <ac:spMkLst>
            <pc:docMk/>
            <pc:sldMk cId="602193429" sldId="578"/>
            <ac:spMk id="51" creationId="{661B3420-289C-4DEE-82D2-23D3118933EB}"/>
          </ac:spMkLst>
        </pc:spChg>
        <pc:spChg chg="add">
          <ac:chgData name="Ryker Mullinix" userId="S::rwm18c@my.fsu.edu::be1521ac-268d-4f83-bd64-6a4a6b7cde4b" providerId="AD" clId="Web-{FAA4FC56-9372-0113-5DA9-2AE63CC65F3C}" dt="2020-12-13T19:00:54.525" v="529"/>
          <ac:spMkLst>
            <pc:docMk/>
            <pc:sldMk cId="602193429" sldId="578"/>
            <ac:spMk id="58" creationId="{7A76F2FD-F179-4A4C-A540-FDE3194258C0}"/>
          </ac:spMkLst>
        </pc:spChg>
        <pc:spChg chg="add del mod">
          <ac:chgData name="Ryker Mullinix" userId="S::rwm18c@my.fsu.edu::be1521ac-268d-4f83-bd64-6a4a6b7cde4b" providerId="AD" clId="Web-{FAA4FC56-9372-0113-5DA9-2AE63CC65F3C}" dt="2020-12-13T19:02:39.590" v="543"/>
          <ac:spMkLst>
            <pc:docMk/>
            <pc:sldMk cId="602193429" sldId="578"/>
            <ac:spMk id="78" creationId="{AA7205F5-555F-4CDE-BFEA-4DD90E510856}"/>
          </ac:spMkLst>
        </pc:spChg>
        <pc:spChg chg="add">
          <ac:chgData name="Ryker Mullinix" userId="S::rwm18c@my.fsu.edu::be1521ac-268d-4f83-bd64-6a4a6b7cde4b" providerId="AD" clId="Web-{FAA4FC56-9372-0113-5DA9-2AE63CC65F3C}" dt="2020-12-13T19:02:27.449" v="536"/>
          <ac:spMkLst>
            <pc:docMk/>
            <pc:sldMk cId="602193429" sldId="578"/>
            <ac:spMk id="84" creationId="{6A25B0B6-E667-4A24-AB65-D271F0C320B9}"/>
          </ac:spMkLst>
        </pc:spChg>
        <pc:grpChg chg="add">
          <ac:chgData name="Ryker Mullinix" userId="S::rwm18c@my.fsu.edu::be1521ac-268d-4f83-bd64-6a4a6b7cde4b" providerId="AD" clId="Web-{FAA4FC56-9372-0113-5DA9-2AE63CC65F3C}" dt="2020-12-13T19:00:34.899" v="527"/>
          <ac:grpSpMkLst>
            <pc:docMk/>
            <pc:sldMk cId="602193429" sldId="578"/>
            <ac:grpSpMk id="12" creationId="{E5CB08B6-E01A-4E8B-A30C-0005A376CF06}"/>
          </ac:grpSpMkLst>
        </pc:grpChg>
        <pc:grpChg chg="add">
          <ac:chgData name="Ryker Mullinix" userId="S::rwm18c@my.fsu.edu::be1521ac-268d-4f83-bd64-6a4a6b7cde4b" providerId="AD" clId="Web-{FAA4FC56-9372-0113-5DA9-2AE63CC65F3C}" dt="2020-12-13T19:00:34.899" v="527"/>
          <ac:grpSpMkLst>
            <pc:docMk/>
            <pc:sldMk cId="602193429" sldId="578"/>
            <ac:grpSpMk id="13" creationId="{C7D6BF84-7D81-4155-96CA-72B16925045C}"/>
          </ac:grpSpMkLst>
        </pc:grpChg>
        <pc:grpChg chg="add">
          <ac:chgData name="Ryker Mullinix" userId="S::rwm18c@my.fsu.edu::be1521ac-268d-4f83-bd64-6a4a6b7cde4b" providerId="AD" clId="Web-{FAA4FC56-9372-0113-5DA9-2AE63CC65F3C}" dt="2020-12-13T19:00:40.900" v="528"/>
          <ac:grpSpMkLst>
            <pc:docMk/>
            <pc:sldMk cId="602193429" sldId="578"/>
            <ac:grpSpMk id="28" creationId="{E5CB08B6-E01A-4E8B-A30C-0005A376CF06}"/>
          </ac:grpSpMkLst>
        </pc:grpChg>
        <pc:grpChg chg="add">
          <ac:chgData name="Ryker Mullinix" userId="S::rwm18c@my.fsu.edu::be1521ac-268d-4f83-bd64-6a4a6b7cde4b" providerId="AD" clId="Web-{FAA4FC56-9372-0113-5DA9-2AE63CC65F3C}" dt="2020-12-13T19:00:40.900" v="528"/>
          <ac:grpSpMkLst>
            <pc:docMk/>
            <pc:sldMk cId="602193429" sldId="578"/>
            <ac:grpSpMk id="29" creationId="{C7D6BF84-7D81-4155-96CA-72B16925045C}"/>
          </ac:grpSpMkLst>
        </pc:grpChg>
        <pc:grpChg chg="add">
          <ac:chgData name="Ryker Mullinix" userId="S::rwm18c@my.fsu.edu::be1521ac-268d-4f83-bd64-6a4a6b7cde4b" providerId="AD" clId="Web-{FAA4FC56-9372-0113-5DA9-2AE63CC65F3C}" dt="2020-12-13T19:00:54.525" v="529"/>
          <ac:grpSpMkLst>
            <pc:docMk/>
            <pc:sldMk cId="602193429" sldId="578"/>
            <ac:grpSpMk id="44" creationId="{7227009D-5FF7-4BF3-A057-485C83F5AB09}"/>
          </ac:grpSpMkLst>
        </pc:grpChg>
        <pc:grpChg chg="add">
          <ac:chgData name="Ryker Mullinix" userId="S::rwm18c@my.fsu.edu::be1521ac-268d-4f83-bd64-6a4a6b7cde4b" providerId="AD" clId="Web-{FAA4FC56-9372-0113-5DA9-2AE63CC65F3C}" dt="2020-12-13T19:00:54.525" v="529"/>
          <ac:grpSpMkLst>
            <pc:docMk/>
            <pc:sldMk cId="602193429" sldId="578"/>
            <ac:grpSpMk id="45" creationId="{9F4C9D7E-BE45-4A86-8F79-E8872CACF9C6}"/>
          </ac:grpSpMkLst>
        </pc:grpChg>
        <pc:grpChg chg="add del">
          <ac:chgData name="Ryker Mullinix" userId="S::rwm18c@my.fsu.edu::be1521ac-268d-4f83-bd64-6a4a6b7cde4b" providerId="AD" clId="Web-{FAA4FC56-9372-0113-5DA9-2AE63CC65F3C}" dt="2020-12-13T19:02:53.419" v="545"/>
          <ac:grpSpMkLst>
            <pc:docMk/>
            <pc:sldMk cId="602193429" sldId="578"/>
            <ac:grpSpMk id="63" creationId="{B1ED0D01-EC99-4DD4-A97B-22DA16FD7EE6}"/>
          </ac:grpSpMkLst>
        </pc:grpChg>
        <pc:grpChg chg="add mod">
          <ac:chgData name="Ryker Mullinix" userId="S::rwm18c@my.fsu.edu::be1521ac-268d-4f83-bd64-6a4a6b7cde4b" providerId="AD" clId="Web-{FAA4FC56-9372-0113-5DA9-2AE63CC65F3C}" dt="2020-12-13T19:03:20.107" v="551" actId="1076"/>
          <ac:grpSpMkLst>
            <pc:docMk/>
            <pc:sldMk cId="602193429" sldId="578"/>
            <ac:grpSpMk id="76" creationId="{464AE666-0E6F-4672-AEB7-3B488BD2FFA0}"/>
          </ac:grpSpMkLst>
        </pc:grpChg>
        <pc:grpChg chg="add del mod">
          <ac:chgData name="Ryker Mullinix" userId="S::rwm18c@my.fsu.edu::be1521ac-268d-4f83-bd64-6a4a6b7cde4b" providerId="AD" clId="Web-{FAA4FC56-9372-0113-5DA9-2AE63CC65F3C}" dt="2020-12-13T19:02:35.012" v="541"/>
          <ac:grpSpMkLst>
            <pc:docMk/>
            <pc:sldMk cId="602193429" sldId="578"/>
            <ac:grpSpMk id="82" creationId="{0AF7FF3C-BEB3-4F4D-BA24-1E6208844E13}"/>
          </ac:grpSpMkLst>
        </pc:grpChg>
        <pc:grpChg chg="add">
          <ac:chgData name="Ryker Mullinix" userId="S::rwm18c@my.fsu.edu::be1521ac-268d-4f83-bd64-6a4a6b7cde4b" providerId="AD" clId="Web-{FAA4FC56-9372-0113-5DA9-2AE63CC65F3C}" dt="2020-12-13T19:02:27.465" v="537"/>
          <ac:grpSpMkLst>
            <pc:docMk/>
            <pc:sldMk cId="602193429" sldId="578"/>
            <ac:grpSpMk id="88" creationId="{11E0B007-C947-4F05-AB6E-FF0F701C9A0F}"/>
          </ac:grpSpMkLst>
        </pc:grpChg>
        <pc:grpChg chg="add del">
          <ac:chgData name="Ryker Mullinix" userId="S::rwm18c@my.fsu.edu::be1521ac-268d-4f83-bd64-6a4a6b7cde4b" providerId="AD" clId="Web-{FAA4FC56-9372-0113-5DA9-2AE63CC65F3C}" dt="2020-12-13T19:02:42.684" v="544"/>
          <ac:grpSpMkLst>
            <pc:docMk/>
            <pc:sldMk cId="602193429" sldId="578"/>
            <ac:grpSpMk id="92" creationId="{E1F08333-682D-4A5A-B19B-DF6063581E39}"/>
          </ac:grpSpMkLst>
        </pc:grpChg>
        <pc:grpChg chg="add">
          <ac:chgData name="Ryker Mullinix" userId="S::rwm18c@my.fsu.edu::be1521ac-268d-4f83-bd64-6a4a6b7cde4b" providerId="AD" clId="Web-{FAA4FC56-9372-0113-5DA9-2AE63CC65F3C}" dt="2020-12-13T19:02:27.574" v="539"/>
          <ac:grpSpMkLst>
            <pc:docMk/>
            <pc:sldMk cId="602193429" sldId="578"/>
            <ac:grpSpMk id="119" creationId="{72E45D26-2790-4572-BD71-4D24B196FE78}"/>
          </ac:grpSpMkLst>
        </pc:grpChg>
        <pc:picChg chg="del">
          <ac:chgData name="Ryker Mullinix" userId="S::rwm18c@my.fsu.edu::be1521ac-268d-4f83-bd64-6a4a6b7cde4b" providerId="AD" clId="Web-{FAA4FC56-9372-0113-5DA9-2AE63CC65F3C}" dt="2020-12-13T19:00:25.743" v="526"/>
          <ac:picMkLst>
            <pc:docMk/>
            <pc:sldMk cId="602193429" sldId="578"/>
            <ac:picMk id="9" creationId="{2C53F26A-AE2B-4746-8FB8-1EB3471FF6D7}"/>
          </ac:picMkLst>
        </pc:picChg>
        <pc:picChg chg="del">
          <ac:chgData name="Ryker Mullinix" userId="S::rwm18c@my.fsu.edu::be1521ac-268d-4f83-bd64-6a4a6b7cde4b" providerId="AD" clId="Web-{FAA4FC56-9372-0113-5DA9-2AE63CC65F3C}" dt="2020-12-13T19:00:19.508" v="523"/>
          <ac:picMkLst>
            <pc:docMk/>
            <pc:sldMk cId="602193429" sldId="578"/>
            <ac:picMk id="11" creationId="{15509F35-42B2-493E-B526-1C7CF56CD5D7}"/>
          </ac:picMkLst>
        </pc:picChg>
        <pc:picChg chg="add">
          <ac:chgData name="Ryker Mullinix" userId="S::rwm18c@my.fsu.edu::be1521ac-268d-4f83-bd64-6a4a6b7cde4b" providerId="AD" clId="Web-{FAA4FC56-9372-0113-5DA9-2AE63CC65F3C}" dt="2020-12-13T19:00:34.899" v="527"/>
          <ac:picMkLst>
            <pc:docMk/>
            <pc:sldMk cId="602193429" sldId="578"/>
            <ac:picMk id="14" creationId="{D8551056-EBA7-4AFC-8694-173100D770F3}"/>
          </ac:picMkLst>
        </pc:picChg>
        <pc:picChg chg="add">
          <ac:chgData name="Ryker Mullinix" userId="S::rwm18c@my.fsu.edu::be1521ac-268d-4f83-bd64-6a4a6b7cde4b" providerId="AD" clId="Web-{FAA4FC56-9372-0113-5DA9-2AE63CC65F3C}" dt="2020-12-13T19:00:34.899" v="527"/>
          <ac:picMkLst>
            <pc:docMk/>
            <pc:sldMk cId="602193429" sldId="578"/>
            <ac:picMk id="25" creationId="{A4D66CF6-78F6-4F08-9DB0-206BA23F480E}"/>
          </ac:picMkLst>
        </pc:picChg>
        <pc:picChg chg="add">
          <ac:chgData name="Ryker Mullinix" userId="S::rwm18c@my.fsu.edu::be1521ac-268d-4f83-bd64-6a4a6b7cde4b" providerId="AD" clId="Web-{FAA4FC56-9372-0113-5DA9-2AE63CC65F3C}" dt="2020-12-13T19:00:40.900" v="528"/>
          <ac:picMkLst>
            <pc:docMk/>
            <pc:sldMk cId="602193429" sldId="578"/>
            <ac:picMk id="30" creationId="{D8551056-EBA7-4AFC-8694-173100D770F3}"/>
          </ac:picMkLst>
        </pc:picChg>
        <pc:picChg chg="add">
          <ac:chgData name="Ryker Mullinix" userId="S::rwm18c@my.fsu.edu::be1521ac-268d-4f83-bd64-6a4a6b7cde4b" providerId="AD" clId="Web-{FAA4FC56-9372-0113-5DA9-2AE63CC65F3C}" dt="2020-12-13T19:00:40.900" v="528"/>
          <ac:picMkLst>
            <pc:docMk/>
            <pc:sldMk cId="602193429" sldId="578"/>
            <ac:picMk id="41" creationId="{A4D66CF6-78F6-4F08-9DB0-206BA23F480E}"/>
          </ac:picMkLst>
        </pc:picChg>
        <pc:picChg chg="add">
          <ac:chgData name="Ryker Mullinix" userId="S::rwm18c@my.fsu.edu::be1521ac-268d-4f83-bd64-6a4a6b7cde4b" providerId="AD" clId="Web-{FAA4FC56-9372-0113-5DA9-2AE63CC65F3C}" dt="2020-12-13T19:00:54.525" v="529"/>
          <ac:picMkLst>
            <pc:docMk/>
            <pc:sldMk cId="602193429" sldId="578"/>
            <ac:picMk id="46" creationId="{CEEB1610-8021-4C7A-8B01-58638C3F8119}"/>
          </ac:picMkLst>
        </pc:picChg>
        <pc:picChg chg="add">
          <ac:chgData name="Ryker Mullinix" userId="S::rwm18c@my.fsu.edu::be1521ac-268d-4f83-bd64-6a4a6b7cde4b" providerId="AD" clId="Web-{FAA4FC56-9372-0113-5DA9-2AE63CC65F3C}" dt="2020-12-13T19:00:54.525" v="529"/>
          <ac:picMkLst>
            <pc:docMk/>
            <pc:sldMk cId="602193429" sldId="578"/>
            <ac:picMk id="57" creationId="{1DE193C7-2F0F-432D-96E0-0538E3410DC4}"/>
          </ac:picMkLst>
        </pc:picChg>
        <pc:cxnChg chg="add">
          <ac:chgData name="Ryker Mullinix" userId="S::rwm18c@my.fsu.edu::be1521ac-268d-4f83-bd64-6a4a6b7cde4b" providerId="AD" clId="Web-{FAA4FC56-9372-0113-5DA9-2AE63CC65F3C}" dt="2020-12-13T19:00:34.899" v="527"/>
          <ac:cxnSpMkLst>
            <pc:docMk/>
            <pc:sldMk cId="602193429" sldId="578"/>
            <ac:cxnSpMk id="20" creationId="{3FD94431-8B30-4655-A8C9-76D40C082185}"/>
          </ac:cxnSpMkLst>
        </pc:cxnChg>
        <pc:cxnChg chg="add">
          <ac:chgData name="Ryker Mullinix" userId="S::rwm18c@my.fsu.edu::be1521ac-268d-4f83-bd64-6a4a6b7cde4b" providerId="AD" clId="Web-{FAA4FC56-9372-0113-5DA9-2AE63CC65F3C}" dt="2020-12-13T19:00:34.899" v="527"/>
          <ac:cxnSpMkLst>
            <pc:docMk/>
            <pc:sldMk cId="602193429" sldId="578"/>
            <ac:cxnSpMk id="21" creationId="{AF90945E-C637-4C42-B907-03FF6A750A81}"/>
          </ac:cxnSpMkLst>
        </pc:cxnChg>
        <pc:cxnChg chg="add">
          <ac:chgData name="Ryker Mullinix" userId="S::rwm18c@my.fsu.edu::be1521ac-268d-4f83-bd64-6a4a6b7cde4b" providerId="AD" clId="Web-{FAA4FC56-9372-0113-5DA9-2AE63CC65F3C}" dt="2020-12-13T19:00:34.899" v="527"/>
          <ac:cxnSpMkLst>
            <pc:docMk/>
            <pc:sldMk cId="602193429" sldId="578"/>
            <ac:cxnSpMk id="22" creationId="{1A3685A2-E135-464E-B2A7-566A0949A5E4}"/>
          </ac:cxnSpMkLst>
        </pc:cxnChg>
        <pc:cxnChg chg="add">
          <ac:chgData name="Ryker Mullinix" userId="S::rwm18c@my.fsu.edu::be1521ac-268d-4f83-bd64-6a4a6b7cde4b" providerId="AD" clId="Web-{FAA4FC56-9372-0113-5DA9-2AE63CC65F3C}" dt="2020-12-13T19:00:34.899" v="527"/>
          <ac:cxnSpMkLst>
            <pc:docMk/>
            <pc:sldMk cId="602193429" sldId="578"/>
            <ac:cxnSpMk id="23" creationId="{5FF9DDB5-9771-47F9-91E4-CEE062C9E947}"/>
          </ac:cxnSpMkLst>
        </pc:cxnChg>
        <pc:cxnChg chg="add">
          <ac:chgData name="Ryker Mullinix" userId="S::rwm18c@my.fsu.edu::be1521ac-268d-4f83-bd64-6a4a6b7cde4b" providerId="AD" clId="Web-{FAA4FC56-9372-0113-5DA9-2AE63CC65F3C}" dt="2020-12-13T19:00:34.899" v="527"/>
          <ac:cxnSpMkLst>
            <pc:docMk/>
            <pc:sldMk cId="602193429" sldId="578"/>
            <ac:cxnSpMk id="24" creationId="{6A512546-CE53-4BB8-94A3-E09EE617CCCF}"/>
          </ac:cxnSpMkLst>
        </pc:cxnChg>
        <pc:cxnChg chg="add">
          <ac:chgData name="Ryker Mullinix" userId="S::rwm18c@my.fsu.edu::be1521ac-268d-4f83-bd64-6a4a6b7cde4b" providerId="AD" clId="Web-{FAA4FC56-9372-0113-5DA9-2AE63CC65F3C}" dt="2020-12-13T19:00:40.900" v="528"/>
          <ac:cxnSpMkLst>
            <pc:docMk/>
            <pc:sldMk cId="602193429" sldId="578"/>
            <ac:cxnSpMk id="36" creationId="{3FD94431-8B30-4655-A8C9-76D40C082185}"/>
          </ac:cxnSpMkLst>
        </pc:cxnChg>
        <pc:cxnChg chg="add">
          <ac:chgData name="Ryker Mullinix" userId="S::rwm18c@my.fsu.edu::be1521ac-268d-4f83-bd64-6a4a6b7cde4b" providerId="AD" clId="Web-{FAA4FC56-9372-0113-5DA9-2AE63CC65F3C}" dt="2020-12-13T19:00:40.900" v="528"/>
          <ac:cxnSpMkLst>
            <pc:docMk/>
            <pc:sldMk cId="602193429" sldId="578"/>
            <ac:cxnSpMk id="37" creationId="{AF90945E-C637-4C42-B907-03FF6A750A81}"/>
          </ac:cxnSpMkLst>
        </pc:cxnChg>
        <pc:cxnChg chg="add">
          <ac:chgData name="Ryker Mullinix" userId="S::rwm18c@my.fsu.edu::be1521ac-268d-4f83-bd64-6a4a6b7cde4b" providerId="AD" clId="Web-{FAA4FC56-9372-0113-5DA9-2AE63CC65F3C}" dt="2020-12-13T19:00:40.900" v="528"/>
          <ac:cxnSpMkLst>
            <pc:docMk/>
            <pc:sldMk cId="602193429" sldId="578"/>
            <ac:cxnSpMk id="38" creationId="{1A3685A2-E135-464E-B2A7-566A0949A5E4}"/>
          </ac:cxnSpMkLst>
        </pc:cxnChg>
        <pc:cxnChg chg="add">
          <ac:chgData name="Ryker Mullinix" userId="S::rwm18c@my.fsu.edu::be1521ac-268d-4f83-bd64-6a4a6b7cde4b" providerId="AD" clId="Web-{FAA4FC56-9372-0113-5DA9-2AE63CC65F3C}" dt="2020-12-13T19:00:40.900" v="528"/>
          <ac:cxnSpMkLst>
            <pc:docMk/>
            <pc:sldMk cId="602193429" sldId="578"/>
            <ac:cxnSpMk id="39" creationId="{5FF9DDB5-9771-47F9-91E4-CEE062C9E947}"/>
          </ac:cxnSpMkLst>
        </pc:cxnChg>
        <pc:cxnChg chg="add">
          <ac:chgData name="Ryker Mullinix" userId="S::rwm18c@my.fsu.edu::be1521ac-268d-4f83-bd64-6a4a6b7cde4b" providerId="AD" clId="Web-{FAA4FC56-9372-0113-5DA9-2AE63CC65F3C}" dt="2020-12-13T19:00:40.900" v="528"/>
          <ac:cxnSpMkLst>
            <pc:docMk/>
            <pc:sldMk cId="602193429" sldId="578"/>
            <ac:cxnSpMk id="40" creationId="{6A512546-CE53-4BB8-94A3-E09EE617CCCF}"/>
          </ac:cxnSpMkLst>
        </pc:cxnChg>
        <pc:cxnChg chg="add">
          <ac:chgData name="Ryker Mullinix" userId="S::rwm18c@my.fsu.edu::be1521ac-268d-4f83-bd64-6a4a6b7cde4b" providerId="AD" clId="Web-{FAA4FC56-9372-0113-5DA9-2AE63CC65F3C}" dt="2020-12-13T19:00:54.525" v="529"/>
          <ac:cxnSpMkLst>
            <pc:docMk/>
            <pc:sldMk cId="602193429" sldId="578"/>
            <ac:cxnSpMk id="52" creationId="{88C888C5-A2D9-4474-8756-6D9331FDF0D8}"/>
          </ac:cxnSpMkLst>
        </pc:cxnChg>
        <pc:cxnChg chg="add">
          <ac:chgData name="Ryker Mullinix" userId="S::rwm18c@my.fsu.edu::be1521ac-268d-4f83-bd64-6a4a6b7cde4b" providerId="AD" clId="Web-{FAA4FC56-9372-0113-5DA9-2AE63CC65F3C}" dt="2020-12-13T19:00:54.525" v="529"/>
          <ac:cxnSpMkLst>
            <pc:docMk/>
            <pc:sldMk cId="602193429" sldId="578"/>
            <ac:cxnSpMk id="53" creationId="{71256479-984B-4A1D-A307-97E9074B04F7}"/>
          </ac:cxnSpMkLst>
        </pc:cxnChg>
        <pc:cxnChg chg="add">
          <ac:chgData name="Ryker Mullinix" userId="S::rwm18c@my.fsu.edu::be1521ac-268d-4f83-bd64-6a4a6b7cde4b" providerId="AD" clId="Web-{FAA4FC56-9372-0113-5DA9-2AE63CC65F3C}" dt="2020-12-13T19:00:54.525" v="529"/>
          <ac:cxnSpMkLst>
            <pc:docMk/>
            <pc:sldMk cId="602193429" sldId="578"/>
            <ac:cxnSpMk id="54" creationId="{0B2F3A20-6E56-4809-9A73-7C249AE97F86}"/>
          </ac:cxnSpMkLst>
        </pc:cxnChg>
        <pc:cxnChg chg="add">
          <ac:chgData name="Ryker Mullinix" userId="S::rwm18c@my.fsu.edu::be1521ac-268d-4f83-bd64-6a4a6b7cde4b" providerId="AD" clId="Web-{FAA4FC56-9372-0113-5DA9-2AE63CC65F3C}" dt="2020-12-13T19:00:54.525" v="529"/>
          <ac:cxnSpMkLst>
            <pc:docMk/>
            <pc:sldMk cId="602193429" sldId="578"/>
            <ac:cxnSpMk id="55" creationId="{E2D35E64-880C-42F2-956B-E4DDB96A8BF2}"/>
          </ac:cxnSpMkLst>
        </pc:cxnChg>
        <pc:cxnChg chg="add">
          <ac:chgData name="Ryker Mullinix" userId="S::rwm18c@my.fsu.edu::be1521ac-268d-4f83-bd64-6a4a6b7cde4b" providerId="AD" clId="Web-{FAA4FC56-9372-0113-5DA9-2AE63CC65F3C}" dt="2020-12-13T19:00:54.525" v="529"/>
          <ac:cxnSpMkLst>
            <pc:docMk/>
            <pc:sldMk cId="602193429" sldId="578"/>
            <ac:cxnSpMk id="56" creationId="{69632069-C4BF-4D6D-92B9-35E704D32890}"/>
          </ac:cxnSpMkLst>
        </pc:cxnChg>
      </pc:sldChg>
      <pc:sldChg chg="add">
        <pc:chgData name="Ryker Mullinix" userId="S::rwm18c@my.fsu.edu::be1521ac-268d-4f83-bd64-6a4a6b7cde4b" providerId="AD" clId="Web-{FAA4FC56-9372-0113-5DA9-2AE63CC65F3C}" dt="2020-12-13T19:01:37.479" v="530"/>
        <pc:sldMkLst>
          <pc:docMk/>
          <pc:sldMk cId="2185858038" sldId="579"/>
        </pc:sldMkLst>
      </pc:sldChg>
      <pc:sldMasterChg chg="add addSldLayout">
        <pc:chgData name="Ryker Mullinix" userId="S::rwm18c@my.fsu.edu::be1521ac-268d-4f83-bd64-6a4a6b7cde4b" providerId="AD" clId="Web-{FAA4FC56-9372-0113-5DA9-2AE63CC65F3C}" dt="2020-12-13T19:01:37.479" v="530"/>
        <pc:sldMasterMkLst>
          <pc:docMk/>
          <pc:sldMasterMk cId="456720517" sldId="2147483660"/>
        </pc:sldMasterMkLst>
        <pc:sldLayoutChg chg="add">
          <pc:chgData name="Ryker Mullinix" userId="S::rwm18c@my.fsu.edu::be1521ac-268d-4f83-bd64-6a4a6b7cde4b" providerId="AD" clId="Web-{FAA4FC56-9372-0113-5DA9-2AE63CC65F3C}" dt="2020-12-13T19:01:37.479" v="530"/>
          <pc:sldLayoutMkLst>
            <pc:docMk/>
            <pc:sldMasterMk cId="456720517" sldId="2147483660"/>
            <pc:sldLayoutMk cId="0" sldId="2147483661"/>
          </pc:sldLayoutMkLst>
        </pc:sldLayoutChg>
      </pc:sldMasterChg>
    </pc:docChg>
  </pc:docChgLst>
  <pc:docChgLst>
    <pc:chgData name="Jayson Dickinson" userId="S::jpd15e@my.fsu.edu::bb046a4d-4549-4db5-9045-069b4e6b043b" providerId="AD" clId="Web-{5A225871-626B-7758-BBF1-5B9E24F6FC44}"/>
    <pc:docChg chg="modSld">
      <pc:chgData name="Jayson Dickinson" userId="S::jpd15e@my.fsu.edu::bb046a4d-4549-4db5-9045-069b4e6b043b" providerId="AD" clId="Web-{5A225871-626B-7758-BBF1-5B9E24F6FC44}" dt="2021-01-20T22:25:16.452" v="338"/>
      <pc:docMkLst>
        <pc:docMk/>
      </pc:docMkLst>
      <pc:sldChg chg="modNotes">
        <pc:chgData name="Jayson Dickinson" userId="S::jpd15e@my.fsu.edu::bb046a4d-4549-4db5-9045-069b4e6b043b" providerId="AD" clId="Web-{5A225871-626B-7758-BBF1-5B9E24F6FC44}" dt="2021-01-20T22:25:16.452" v="338"/>
        <pc:sldMkLst>
          <pc:docMk/>
          <pc:sldMk cId="809216964" sldId="394"/>
        </pc:sldMkLst>
      </pc:sldChg>
    </pc:docChg>
  </pc:docChgLst>
  <pc:docChgLst>
    <pc:chgData name="Christina Morrow" userId="S::cjm18bn@my.fsu.edu::43989237-7c22-4017-8756-22442f7f3983" providerId="AD" clId="Web-{BF6D662B-26B4-711D-B2DA-F51F5DF29045}"/>
    <pc:docChg chg="modSld">
      <pc:chgData name="Christina Morrow" userId="S::cjm18bn@my.fsu.edu::43989237-7c22-4017-8756-22442f7f3983" providerId="AD" clId="Web-{BF6D662B-26B4-711D-B2DA-F51F5DF29045}" dt="2020-11-18T01:54:25.754" v="7" actId="1076"/>
      <pc:docMkLst>
        <pc:docMk/>
      </pc:docMkLst>
      <pc:sldChg chg="addSp delSp modSp">
        <pc:chgData name="Christina Morrow" userId="S::cjm18bn@my.fsu.edu::43989237-7c22-4017-8756-22442f7f3983" providerId="AD" clId="Web-{BF6D662B-26B4-711D-B2DA-F51F5DF29045}" dt="2020-11-18T01:54:25.754" v="7" actId="1076"/>
        <pc:sldMkLst>
          <pc:docMk/>
          <pc:sldMk cId="31714910" sldId="557"/>
        </pc:sldMkLst>
        <pc:spChg chg="mod">
          <ac:chgData name="Christina Morrow" userId="S::cjm18bn@my.fsu.edu::43989237-7c22-4017-8756-22442f7f3983" providerId="AD" clId="Web-{BF6D662B-26B4-711D-B2DA-F51F5DF29045}" dt="2020-11-18T01:54:12.473" v="3" actId="1076"/>
          <ac:spMkLst>
            <pc:docMk/>
            <pc:sldMk cId="31714910" sldId="557"/>
            <ac:spMk id="2" creationId="{152A794D-0FE0-4E93-A8AB-753E11A49276}"/>
          </ac:spMkLst>
        </pc:spChg>
        <pc:picChg chg="mod">
          <ac:chgData name="Christina Morrow" userId="S::cjm18bn@my.fsu.edu::43989237-7c22-4017-8756-22442f7f3983" providerId="AD" clId="Web-{BF6D662B-26B4-711D-B2DA-F51F5DF29045}" dt="2020-11-18T01:54:25.754" v="7" actId="1076"/>
          <ac:picMkLst>
            <pc:docMk/>
            <pc:sldMk cId="31714910" sldId="557"/>
            <ac:picMk id="9" creationId="{1800322B-7A27-4899-810B-6A968971B93D}"/>
          </ac:picMkLst>
        </pc:picChg>
        <pc:inkChg chg="add del">
          <ac:chgData name="Christina Morrow" userId="S::cjm18bn@my.fsu.edu::43989237-7c22-4017-8756-22442f7f3983" providerId="AD" clId="Web-{BF6D662B-26B4-711D-B2DA-F51F5DF29045}" dt="2020-11-18T01:53:38.535" v="1"/>
          <ac:inkMkLst>
            <pc:docMk/>
            <pc:sldMk cId="31714910" sldId="557"/>
            <ac:inkMk id="8" creationId="{7AA5BB2E-575F-4026-8411-1038898C71FC}"/>
          </ac:inkMkLst>
        </pc:inkChg>
      </pc:sldChg>
    </pc:docChg>
  </pc:docChgLst>
  <pc:docChgLst>
    <pc:chgData name="Ryker Mullinix" userId="S::rwm18c@my.fsu.edu::be1521ac-268d-4f83-bd64-6a4a6b7cde4b" providerId="AD" clId="Web-{0B033D92-B993-5A99-3C68-0950E8251D75}"/>
    <pc:docChg chg="addSld delSld modSld modSection">
      <pc:chgData name="Ryker Mullinix" userId="S::rwm18c@my.fsu.edu::be1521ac-268d-4f83-bd64-6a4a6b7cde4b" providerId="AD" clId="Web-{0B033D92-B993-5A99-3C68-0950E8251D75}" dt="2020-11-11T00:49:39.870" v="68" actId="20577"/>
      <pc:docMkLst>
        <pc:docMk/>
      </pc:docMkLst>
      <pc:sldChg chg="del">
        <pc:chgData name="Ryker Mullinix" userId="S::rwm18c@my.fsu.edu::be1521ac-268d-4f83-bd64-6a4a6b7cde4b" providerId="AD" clId="Web-{0B033D92-B993-5A99-3C68-0950E8251D75}" dt="2020-11-11T00:38:24.768" v="12"/>
        <pc:sldMkLst>
          <pc:docMk/>
          <pc:sldMk cId="2689853738" sldId="522"/>
        </pc:sldMkLst>
      </pc:sldChg>
      <pc:sldChg chg="modSp new">
        <pc:chgData name="Ryker Mullinix" userId="S::rwm18c@my.fsu.edu::be1521ac-268d-4f83-bd64-6a4a6b7cde4b" providerId="AD" clId="Web-{0B033D92-B993-5A99-3C68-0950E8251D75}" dt="2020-11-11T00:49:39.870" v="67" actId="20577"/>
        <pc:sldMkLst>
          <pc:docMk/>
          <pc:sldMk cId="2840992171" sldId="526"/>
        </pc:sldMkLst>
        <pc:spChg chg="mod">
          <ac:chgData name="Ryker Mullinix" userId="S::rwm18c@my.fsu.edu::be1521ac-268d-4f83-bd64-6a4a6b7cde4b" providerId="AD" clId="Web-{0B033D92-B993-5A99-3C68-0950E8251D75}" dt="2020-11-11T00:38:17.783" v="11" actId="20577"/>
          <ac:spMkLst>
            <pc:docMk/>
            <pc:sldMk cId="2840992171" sldId="526"/>
            <ac:spMk id="2" creationId="{7882C669-0047-4803-A225-2A0AE378F38B}"/>
          </ac:spMkLst>
        </pc:spChg>
        <pc:spChg chg="mod">
          <ac:chgData name="Ryker Mullinix" userId="S::rwm18c@my.fsu.edu::be1521ac-268d-4f83-bd64-6a4a6b7cde4b" providerId="AD" clId="Web-{0B033D92-B993-5A99-3C68-0950E8251D75}" dt="2020-11-11T00:49:39.870" v="67" actId="20577"/>
          <ac:spMkLst>
            <pc:docMk/>
            <pc:sldMk cId="2840992171" sldId="526"/>
            <ac:spMk id="3" creationId="{0120414C-51FB-473A-BC4A-779715D3159B}"/>
          </ac:spMkLst>
        </pc:spChg>
      </pc:sldChg>
    </pc:docChg>
  </pc:docChgLst>
  <pc:docChgLst>
    <pc:chgData name="Jayson Dickinson" userId="S::jpd15e@my.fsu.edu::bb046a4d-4549-4db5-9045-069b4e6b043b" providerId="AD" clId="Web-{080C28C0-1070-EFFD-0F19-65F2EB851F9C}"/>
    <pc:docChg chg="addSld modSld modSection">
      <pc:chgData name="Jayson Dickinson" userId="S::jpd15e@my.fsu.edu::bb046a4d-4549-4db5-9045-069b4e6b043b" providerId="AD" clId="Web-{080C28C0-1070-EFFD-0F19-65F2EB851F9C}" dt="2021-01-17T19:03:39.260" v="87" actId="20577"/>
      <pc:docMkLst>
        <pc:docMk/>
      </pc:docMkLst>
      <pc:sldChg chg="modSp new">
        <pc:chgData name="Jayson Dickinson" userId="S::jpd15e@my.fsu.edu::bb046a4d-4549-4db5-9045-069b4e6b043b" providerId="AD" clId="Web-{080C28C0-1070-EFFD-0F19-65F2EB851F9C}" dt="2021-01-17T19:03:39.260" v="87" actId="20577"/>
        <pc:sldMkLst>
          <pc:docMk/>
          <pc:sldMk cId="1929927180" sldId="593"/>
        </pc:sldMkLst>
        <pc:spChg chg="mod">
          <ac:chgData name="Jayson Dickinson" userId="S::jpd15e@my.fsu.edu::bb046a4d-4549-4db5-9045-069b4e6b043b" providerId="AD" clId="Web-{080C28C0-1070-EFFD-0F19-65F2EB851F9C}" dt="2021-01-17T19:03:39.260" v="87" actId="20577"/>
          <ac:spMkLst>
            <pc:docMk/>
            <pc:sldMk cId="1929927180" sldId="593"/>
            <ac:spMk id="2" creationId="{F75DB6C3-A4A6-493A-B946-73283FC0717F}"/>
          </ac:spMkLst>
        </pc:spChg>
        <pc:spChg chg="mod">
          <ac:chgData name="Jayson Dickinson" userId="S::jpd15e@my.fsu.edu::bb046a4d-4549-4db5-9045-069b4e6b043b" providerId="AD" clId="Web-{080C28C0-1070-EFFD-0F19-65F2EB851F9C}" dt="2021-01-17T19:03:22.447" v="72" actId="20577"/>
          <ac:spMkLst>
            <pc:docMk/>
            <pc:sldMk cId="1929927180" sldId="593"/>
            <ac:spMk id="3" creationId="{A86737D2-81C6-452F-97B8-34FE39CE3AF1}"/>
          </ac:spMkLst>
        </pc:spChg>
      </pc:sldChg>
    </pc:docChg>
  </pc:docChgLst>
  <pc:docChgLst>
    <pc:chgData name="Ryker Mullinix" userId="S::rwm18c@my.fsu.edu::be1521ac-268d-4f83-bd64-6a4a6b7cde4b" providerId="AD" clId="Web-{65937482-4E11-0E25-6ED9-A630C7C5DF37}"/>
    <pc:docChg chg="modSld">
      <pc:chgData name="Ryker Mullinix" userId="S::rwm18c@my.fsu.edu::be1521ac-268d-4f83-bd64-6a4a6b7cde4b" providerId="AD" clId="Web-{65937482-4E11-0E25-6ED9-A630C7C5DF37}" dt="2020-11-10T23:58:42.201" v="41" actId="20577"/>
      <pc:docMkLst>
        <pc:docMk/>
      </pc:docMkLst>
      <pc:sldChg chg="modSp addAnim delAnim">
        <pc:chgData name="Ryker Mullinix" userId="S::rwm18c@my.fsu.edu::be1521ac-268d-4f83-bd64-6a4a6b7cde4b" providerId="AD" clId="Web-{65937482-4E11-0E25-6ED9-A630C7C5DF37}" dt="2020-11-10T23:58:42.201" v="41" actId="20577"/>
        <pc:sldMkLst>
          <pc:docMk/>
          <pc:sldMk cId="2935929472" sldId="450"/>
        </pc:sldMkLst>
        <pc:spChg chg="mod">
          <ac:chgData name="Ryker Mullinix" userId="S::rwm18c@my.fsu.edu::be1521ac-268d-4f83-bd64-6a4a6b7cde4b" providerId="AD" clId="Web-{65937482-4E11-0E25-6ED9-A630C7C5DF37}" dt="2020-11-10T23:58:42.201" v="41" actId="20577"/>
          <ac:spMkLst>
            <pc:docMk/>
            <pc:sldMk cId="2935929472" sldId="450"/>
            <ac:spMk id="10" creationId="{6CC581DE-D87E-46E2-8792-B86E2A1E5AB3}"/>
          </ac:spMkLst>
        </pc:spChg>
      </pc:sldChg>
    </pc:docChg>
  </pc:docChgLst>
  <pc:docChgLst>
    <pc:chgData name="Alanna Black" userId="S::anb16c@my.fsu.edu::d0e10aab-1c04-4566-8c01-b67328a00b35" providerId="AD" clId="Web-{C36ACE08-2BBD-9618-0A82-1B43887C716E}"/>
    <pc:docChg chg="modSld">
      <pc:chgData name="Alanna Black" userId="S::anb16c@my.fsu.edu::d0e10aab-1c04-4566-8c01-b67328a00b35" providerId="AD" clId="Web-{C36ACE08-2BBD-9618-0A82-1B43887C716E}" dt="2021-01-18T18:50:12.370" v="1" actId="20577"/>
      <pc:docMkLst>
        <pc:docMk/>
      </pc:docMkLst>
      <pc:sldChg chg="modSp">
        <pc:chgData name="Alanna Black" userId="S::anb16c@my.fsu.edu::d0e10aab-1c04-4566-8c01-b67328a00b35" providerId="AD" clId="Web-{C36ACE08-2BBD-9618-0A82-1B43887C716E}" dt="2021-01-18T18:50:12.370" v="1" actId="20577"/>
        <pc:sldMkLst>
          <pc:docMk/>
          <pc:sldMk cId="3908568900" sldId="600"/>
        </pc:sldMkLst>
        <pc:spChg chg="mod">
          <ac:chgData name="Alanna Black" userId="S::anb16c@my.fsu.edu::d0e10aab-1c04-4566-8c01-b67328a00b35" providerId="AD" clId="Web-{C36ACE08-2BBD-9618-0A82-1B43887C716E}" dt="2021-01-18T18:50:12.370" v="1" actId="20577"/>
          <ac:spMkLst>
            <pc:docMk/>
            <pc:sldMk cId="3908568900" sldId="600"/>
            <ac:spMk id="8" creationId="{7442407E-86D2-4271-B8EC-F47DA414C75E}"/>
          </ac:spMkLst>
        </pc:spChg>
      </pc:sldChg>
    </pc:docChg>
  </pc:docChgLst>
  <pc:docChgLst>
    <pc:chgData name="Christina Morrow" userId="43989237-7c22-4017-8756-22442f7f3983" providerId="ADAL" clId="{C3038E2E-4CCC-4730-8B2A-C332F5F6634E}"/>
    <pc:docChg chg="undo custSel addSld delSld modSld sldOrd delMainMaster modSection">
      <pc:chgData name="Christina Morrow" userId="43989237-7c22-4017-8756-22442f7f3983" providerId="ADAL" clId="{C3038E2E-4CCC-4730-8B2A-C332F5F6634E}" dt="2020-12-15T15:37:27.819" v="2011" actId="20577"/>
      <pc:docMkLst>
        <pc:docMk/>
      </pc:docMkLst>
      <pc:sldChg chg="modSp mod">
        <pc:chgData name="Christina Morrow" userId="43989237-7c22-4017-8756-22442f7f3983" providerId="ADAL" clId="{C3038E2E-4CCC-4730-8B2A-C332F5F6634E}" dt="2020-12-14T22:04:09.873" v="1696" actId="1076"/>
        <pc:sldMkLst>
          <pc:docMk/>
          <pc:sldMk cId="3831810611" sldId="290"/>
        </pc:sldMkLst>
        <pc:spChg chg="mod">
          <ac:chgData name="Christina Morrow" userId="43989237-7c22-4017-8756-22442f7f3983" providerId="ADAL" clId="{C3038E2E-4CCC-4730-8B2A-C332F5F6634E}" dt="2020-12-14T22:04:09.873" v="1696" actId="1076"/>
          <ac:spMkLst>
            <pc:docMk/>
            <pc:sldMk cId="3831810611" sldId="290"/>
            <ac:spMk id="3" creationId="{D8997113-0285-436F-9DB1-88FCA6B92086}"/>
          </ac:spMkLst>
        </pc:spChg>
      </pc:sldChg>
      <pc:sldChg chg="addSp delSp modSp mod ord modAnim">
        <pc:chgData name="Christina Morrow" userId="43989237-7c22-4017-8756-22442f7f3983" providerId="ADAL" clId="{C3038E2E-4CCC-4730-8B2A-C332F5F6634E}" dt="2020-12-14T22:49:49.629" v="1983" actId="1076"/>
        <pc:sldMkLst>
          <pc:docMk/>
          <pc:sldMk cId="101264420" sldId="343"/>
        </pc:sldMkLst>
        <pc:spChg chg="mod">
          <ac:chgData name="Christina Morrow" userId="43989237-7c22-4017-8756-22442f7f3983" providerId="ADAL" clId="{C3038E2E-4CCC-4730-8B2A-C332F5F6634E}" dt="2020-12-14T22:49:49.629" v="1983" actId="1076"/>
          <ac:spMkLst>
            <pc:docMk/>
            <pc:sldMk cId="101264420" sldId="343"/>
            <ac:spMk id="2" creationId="{F3E6016A-43FE-4A2A-85AD-297FA692BD46}"/>
          </ac:spMkLst>
        </pc:spChg>
        <pc:spChg chg="mod">
          <ac:chgData name="Christina Morrow" userId="43989237-7c22-4017-8756-22442f7f3983" providerId="ADAL" clId="{C3038E2E-4CCC-4730-8B2A-C332F5F6634E}" dt="2020-12-14T22:49:49.629" v="1983" actId="1076"/>
          <ac:spMkLst>
            <pc:docMk/>
            <pc:sldMk cId="101264420" sldId="343"/>
            <ac:spMk id="3" creationId="{210677DD-19D3-49BD-BF48-51AC712FC295}"/>
          </ac:spMkLst>
        </pc:spChg>
        <pc:spChg chg="mod ord topLvl">
          <ac:chgData name="Christina Morrow" userId="43989237-7c22-4017-8756-22442f7f3983" providerId="ADAL" clId="{C3038E2E-4CCC-4730-8B2A-C332F5F6634E}" dt="2020-12-13T20:20:45.367" v="961" actId="165"/>
          <ac:spMkLst>
            <pc:docMk/>
            <pc:sldMk cId="101264420" sldId="343"/>
            <ac:spMk id="6" creationId="{10E62DF8-4560-4369-B9E0-CC042689A43C}"/>
          </ac:spMkLst>
        </pc:spChg>
        <pc:spChg chg="del">
          <ac:chgData name="Christina Morrow" userId="43989237-7c22-4017-8756-22442f7f3983" providerId="ADAL" clId="{C3038E2E-4CCC-4730-8B2A-C332F5F6634E}" dt="2020-12-13T20:03:43.579" v="746" actId="478"/>
          <ac:spMkLst>
            <pc:docMk/>
            <pc:sldMk cId="101264420" sldId="343"/>
            <ac:spMk id="16" creationId="{87DFB5F5-FD05-4D3A-8899-7667E5E1E364}"/>
          </ac:spMkLst>
        </pc:spChg>
        <pc:spChg chg="del">
          <ac:chgData name="Christina Morrow" userId="43989237-7c22-4017-8756-22442f7f3983" providerId="ADAL" clId="{C3038E2E-4CCC-4730-8B2A-C332F5F6634E}" dt="2020-12-13T20:03:39.263" v="744" actId="478"/>
          <ac:spMkLst>
            <pc:docMk/>
            <pc:sldMk cId="101264420" sldId="343"/>
            <ac:spMk id="27" creationId="{39EB6177-AD96-44BA-8156-DEE311CA9B2F}"/>
          </ac:spMkLst>
        </pc:spChg>
        <pc:spChg chg="mod">
          <ac:chgData name="Christina Morrow" userId="43989237-7c22-4017-8756-22442f7f3983" providerId="ADAL" clId="{C3038E2E-4CCC-4730-8B2A-C332F5F6634E}" dt="2020-12-13T20:20:45.367" v="961" actId="165"/>
          <ac:spMkLst>
            <pc:docMk/>
            <pc:sldMk cId="101264420" sldId="343"/>
            <ac:spMk id="38" creationId="{913C9B5E-BDDE-4EA1-8CBC-696F9CF8F93C}"/>
          </ac:spMkLst>
        </pc:spChg>
        <pc:spChg chg="mod">
          <ac:chgData name="Christina Morrow" userId="43989237-7c22-4017-8756-22442f7f3983" providerId="ADAL" clId="{C3038E2E-4CCC-4730-8B2A-C332F5F6634E}" dt="2020-12-13T20:20:45.367" v="961" actId="165"/>
          <ac:spMkLst>
            <pc:docMk/>
            <pc:sldMk cId="101264420" sldId="343"/>
            <ac:spMk id="39" creationId="{2717A310-9E32-4C15-A0F2-984F8C0C2EDA}"/>
          </ac:spMkLst>
        </pc:spChg>
        <pc:spChg chg="mod">
          <ac:chgData name="Christina Morrow" userId="43989237-7c22-4017-8756-22442f7f3983" providerId="ADAL" clId="{C3038E2E-4CCC-4730-8B2A-C332F5F6634E}" dt="2020-12-13T20:20:45.367" v="961" actId="165"/>
          <ac:spMkLst>
            <pc:docMk/>
            <pc:sldMk cId="101264420" sldId="343"/>
            <ac:spMk id="41" creationId="{83CBAE6E-8136-4429-8E73-6F278A9AC1B8}"/>
          </ac:spMkLst>
        </pc:spChg>
        <pc:spChg chg="mod">
          <ac:chgData name="Christina Morrow" userId="43989237-7c22-4017-8756-22442f7f3983" providerId="ADAL" clId="{C3038E2E-4CCC-4730-8B2A-C332F5F6634E}" dt="2020-12-13T20:20:45.367" v="961" actId="165"/>
          <ac:spMkLst>
            <pc:docMk/>
            <pc:sldMk cId="101264420" sldId="343"/>
            <ac:spMk id="42" creationId="{07CC9598-8858-49DE-924D-66B9948C973D}"/>
          </ac:spMkLst>
        </pc:spChg>
        <pc:spChg chg="mod">
          <ac:chgData name="Christina Morrow" userId="43989237-7c22-4017-8756-22442f7f3983" providerId="ADAL" clId="{C3038E2E-4CCC-4730-8B2A-C332F5F6634E}" dt="2020-12-13T20:20:45.367" v="961" actId="165"/>
          <ac:spMkLst>
            <pc:docMk/>
            <pc:sldMk cId="101264420" sldId="343"/>
            <ac:spMk id="43" creationId="{8A226EAB-F6E8-4C23-8D52-6C1083475EF0}"/>
          </ac:spMkLst>
        </pc:spChg>
        <pc:spChg chg="mod">
          <ac:chgData name="Christina Morrow" userId="43989237-7c22-4017-8756-22442f7f3983" providerId="ADAL" clId="{C3038E2E-4CCC-4730-8B2A-C332F5F6634E}" dt="2020-12-13T20:20:45.367" v="961" actId="165"/>
          <ac:spMkLst>
            <pc:docMk/>
            <pc:sldMk cId="101264420" sldId="343"/>
            <ac:spMk id="44" creationId="{43EC296F-0B50-44DA-B599-2563FA71857F}"/>
          </ac:spMkLst>
        </pc:spChg>
        <pc:spChg chg="mod">
          <ac:chgData name="Christina Morrow" userId="43989237-7c22-4017-8756-22442f7f3983" providerId="ADAL" clId="{C3038E2E-4CCC-4730-8B2A-C332F5F6634E}" dt="2020-12-13T20:20:45.367" v="961" actId="165"/>
          <ac:spMkLst>
            <pc:docMk/>
            <pc:sldMk cId="101264420" sldId="343"/>
            <ac:spMk id="45" creationId="{53B3DE51-7643-43F0-A393-B4B3B7F11500}"/>
          </ac:spMkLst>
        </pc:spChg>
        <pc:spChg chg="mod">
          <ac:chgData name="Christina Morrow" userId="43989237-7c22-4017-8756-22442f7f3983" providerId="ADAL" clId="{C3038E2E-4CCC-4730-8B2A-C332F5F6634E}" dt="2020-12-13T20:20:45.367" v="961" actId="165"/>
          <ac:spMkLst>
            <pc:docMk/>
            <pc:sldMk cId="101264420" sldId="343"/>
            <ac:spMk id="46" creationId="{F0C6E6DC-4FD3-4255-97A5-485CA211F814}"/>
          </ac:spMkLst>
        </pc:spChg>
        <pc:spChg chg="mod">
          <ac:chgData name="Christina Morrow" userId="43989237-7c22-4017-8756-22442f7f3983" providerId="ADAL" clId="{C3038E2E-4CCC-4730-8B2A-C332F5F6634E}" dt="2020-12-13T20:20:45.367" v="961" actId="165"/>
          <ac:spMkLst>
            <pc:docMk/>
            <pc:sldMk cId="101264420" sldId="343"/>
            <ac:spMk id="47" creationId="{1A365755-67EF-48E1-8131-B9DF5B662881}"/>
          </ac:spMkLst>
        </pc:spChg>
        <pc:spChg chg="mod">
          <ac:chgData name="Christina Morrow" userId="43989237-7c22-4017-8756-22442f7f3983" providerId="ADAL" clId="{C3038E2E-4CCC-4730-8B2A-C332F5F6634E}" dt="2020-12-13T20:20:45.367" v="961" actId="165"/>
          <ac:spMkLst>
            <pc:docMk/>
            <pc:sldMk cId="101264420" sldId="343"/>
            <ac:spMk id="48" creationId="{E958BF37-6A40-4C5A-8DEB-1221C4214C5B}"/>
          </ac:spMkLst>
        </pc:spChg>
        <pc:spChg chg="mod">
          <ac:chgData name="Christina Morrow" userId="43989237-7c22-4017-8756-22442f7f3983" providerId="ADAL" clId="{C3038E2E-4CCC-4730-8B2A-C332F5F6634E}" dt="2020-12-13T20:20:45.367" v="961" actId="165"/>
          <ac:spMkLst>
            <pc:docMk/>
            <pc:sldMk cId="101264420" sldId="343"/>
            <ac:spMk id="52" creationId="{8A6E398D-5EB9-49E7-B546-E2095F6295B6}"/>
          </ac:spMkLst>
        </pc:spChg>
        <pc:spChg chg="mod">
          <ac:chgData name="Christina Morrow" userId="43989237-7c22-4017-8756-22442f7f3983" providerId="ADAL" clId="{C3038E2E-4CCC-4730-8B2A-C332F5F6634E}" dt="2020-12-13T20:20:45.367" v="961" actId="165"/>
          <ac:spMkLst>
            <pc:docMk/>
            <pc:sldMk cId="101264420" sldId="343"/>
            <ac:spMk id="54" creationId="{60431831-17AD-47B9-8F04-6FA369CFB82D}"/>
          </ac:spMkLst>
        </pc:spChg>
        <pc:spChg chg="mod">
          <ac:chgData name="Christina Morrow" userId="43989237-7c22-4017-8756-22442f7f3983" providerId="ADAL" clId="{C3038E2E-4CCC-4730-8B2A-C332F5F6634E}" dt="2020-12-13T20:20:45.367" v="961" actId="165"/>
          <ac:spMkLst>
            <pc:docMk/>
            <pc:sldMk cId="101264420" sldId="343"/>
            <ac:spMk id="58" creationId="{0781C21A-5E73-4195-B5DD-6A968D1EA1B1}"/>
          </ac:spMkLst>
        </pc:spChg>
        <pc:spChg chg="mod">
          <ac:chgData name="Christina Morrow" userId="43989237-7c22-4017-8756-22442f7f3983" providerId="ADAL" clId="{C3038E2E-4CCC-4730-8B2A-C332F5F6634E}" dt="2020-12-13T20:20:45.367" v="961" actId="165"/>
          <ac:spMkLst>
            <pc:docMk/>
            <pc:sldMk cId="101264420" sldId="343"/>
            <ac:spMk id="59" creationId="{9D81FBB1-1F4A-484A-ACD4-924EF159F469}"/>
          </ac:spMkLst>
        </pc:spChg>
        <pc:spChg chg="mod">
          <ac:chgData name="Christina Morrow" userId="43989237-7c22-4017-8756-22442f7f3983" providerId="ADAL" clId="{C3038E2E-4CCC-4730-8B2A-C332F5F6634E}" dt="2020-12-13T20:20:45.367" v="961" actId="165"/>
          <ac:spMkLst>
            <pc:docMk/>
            <pc:sldMk cId="101264420" sldId="343"/>
            <ac:spMk id="60" creationId="{7C504525-D3FF-4079-AE44-2D945DCE2637}"/>
          </ac:spMkLst>
        </pc:spChg>
        <pc:spChg chg="mod">
          <ac:chgData name="Christina Morrow" userId="43989237-7c22-4017-8756-22442f7f3983" providerId="ADAL" clId="{C3038E2E-4CCC-4730-8B2A-C332F5F6634E}" dt="2020-12-13T20:25:37.172" v="1018" actId="20577"/>
          <ac:spMkLst>
            <pc:docMk/>
            <pc:sldMk cId="101264420" sldId="343"/>
            <ac:spMk id="78" creationId="{D9BE49D8-438D-4701-8426-58CD7D4E0C81}"/>
          </ac:spMkLst>
        </pc:spChg>
        <pc:spChg chg="mod">
          <ac:chgData name="Christina Morrow" userId="43989237-7c22-4017-8756-22442f7f3983" providerId="ADAL" clId="{C3038E2E-4CCC-4730-8B2A-C332F5F6634E}" dt="2020-12-13T20:03:25.258" v="741"/>
          <ac:spMkLst>
            <pc:docMk/>
            <pc:sldMk cId="101264420" sldId="343"/>
            <ac:spMk id="84" creationId="{207796FD-AA66-41B6-A59E-F6CAC458BFC3}"/>
          </ac:spMkLst>
        </pc:spChg>
        <pc:spChg chg="mod">
          <ac:chgData name="Christina Morrow" userId="43989237-7c22-4017-8756-22442f7f3983" providerId="ADAL" clId="{C3038E2E-4CCC-4730-8B2A-C332F5F6634E}" dt="2020-12-13T20:04:06.260" v="750" actId="207"/>
          <ac:spMkLst>
            <pc:docMk/>
            <pc:sldMk cId="101264420" sldId="343"/>
            <ac:spMk id="86" creationId="{64B5C517-9C2C-468F-96A2-CAA10EFD6D6D}"/>
          </ac:spMkLst>
        </pc:spChg>
        <pc:spChg chg="mod">
          <ac:chgData name="Christina Morrow" userId="43989237-7c22-4017-8756-22442f7f3983" providerId="ADAL" clId="{C3038E2E-4CCC-4730-8B2A-C332F5F6634E}" dt="2020-12-13T20:04:03.993" v="749" actId="207"/>
          <ac:spMkLst>
            <pc:docMk/>
            <pc:sldMk cId="101264420" sldId="343"/>
            <ac:spMk id="87" creationId="{DA891708-CF34-4B48-BE2A-AAA338F5B4DD}"/>
          </ac:spMkLst>
        </pc:spChg>
        <pc:spChg chg="mod">
          <ac:chgData name="Christina Morrow" userId="43989237-7c22-4017-8756-22442f7f3983" providerId="ADAL" clId="{C3038E2E-4CCC-4730-8B2A-C332F5F6634E}" dt="2020-12-13T20:03:25.258" v="741"/>
          <ac:spMkLst>
            <pc:docMk/>
            <pc:sldMk cId="101264420" sldId="343"/>
            <ac:spMk id="89" creationId="{10C9B3AA-8C09-46AB-9B38-5866DAB20364}"/>
          </ac:spMkLst>
        </pc:spChg>
        <pc:spChg chg="mod">
          <ac:chgData name="Christina Morrow" userId="43989237-7c22-4017-8756-22442f7f3983" providerId="ADAL" clId="{C3038E2E-4CCC-4730-8B2A-C332F5F6634E}" dt="2020-12-13T20:03:25.258" v="741"/>
          <ac:spMkLst>
            <pc:docMk/>
            <pc:sldMk cId="101264420" sldId="343"/>
            <ac:spMk id="108" creationId="{D2BE6E92-02AC-4EE7-AA68-2216D10A6AE4}"/>
          </ac:spMkLst>
        </pc:spChg>
        <pc:spChg chg="mod">
          <ac:chgData name="Christina Morrow" userId="43989237-7c22-4017-8756-22442f7f3983" providerId="ADAL" clId="{C3038E2E-4CCC-4730-8B2A-C332F5F6634E}" dt="2020-12-13T20:03:25.258" v="741"/>
          <ac:spMkLst>
            <pc:docMk/>
            <pc:sldMk cId="101264420" sldId="343"/>
            <ac:spMk id="112" creationId="{A33B7186-EFFE-4399-930A-B045C13F720E}"/>
          </ac:spMkLst>
        </pc:spChg>
        <pc:spChg chg="mod">
          <ac:chgData name="Christina Morrow" userId="43989237-7c22-4017-8756-22442f7f3983" providerId="ADAL" clId="{C3038E2E-4CCC-4730-8B2A-C332F5F6634E}" dt="2020-12-13T20:03:25.258" v="741"/>
          <ac:spMkLst>
            <pc:docMk/>
            <pc:sldMk cId="101264420" sldId="343"/>
            <ac:spMk id="113" creationId="{52B24A53-192A-4547-BD5A-EF00A6AD0D42}"/>
          </ac:spMkLst>
        </pc:spChg>
        <pc:spChg chg="mod">
          <ac:chgData name="Christina Morrow" userId="43989237-7c22-4017-8756-22442f7f3983" providerId="ADAL" clId="{C3038E2E-4CCC-4730-8B2A-C332F5F6634E}" dt="2020-12-13T20:03:25.258" v="741"/>
          <ac:spMkLst>
            <pc:docMk/>
            <pc:sldMk cId="101264420" sldId="343"/>
            <ac:spMk id="116" creationId="{409465F6-7AA9-405B-9DBB-B4C9B755777D}"/>
          </ac:spMkLst>
        </pc:spChg>
        <pc:spChg chg="mod">
          <ac:chgData name="Christina Morrow" userId="43989237-7c22-4017-8756-22442f7f3983" providerId="ADAL" clId="{C3038E2E-4CCC-4730-8B2A-C332F5F6634E}" dt="2020-12-13T20:03:25.258" v="741"/>
          <ac:spMkLst>
            <pc:docMk/>
            <pc:sldMk cId="101264420" sldId="343"/>
            <ac:spMk id="117" creationId="{4BA1E520-6C8F-4B5D-A48C-3BE26BB6C9B9}"/>
          </ac:spMkLst>
        </pc:spChg>
        <pc:spChg chg="mod">
          <ac:chgData name="Christina Morrow" userId="43989237-7c22-4017-8756-22442f7f3983" providerId="ADAL" clId="{C3038E2E-4CCC-4730-8B2A-C332F5F6634E}" dt="2020-12-13T20:03:25.258" v="741"/>
          <ac:spMkLst>
            <pc:docMk/>
            <pc:sldMk cId="101264420" sldId="343"/>
            <ac:spMk id="118" creationId="{A36DC6B1-3EB0-45E4-B9D4-B5206FE15282}"/>
          </ac:spMkLst>
        </pc:spChg>
        <pc:spChg chg="mod">
          <ac:chgData name="Christina Morrow" userId="43989237-7c22-4017-8756-22442f7f3983" providerId="ADAL" clId="{C3038E2E-4CCC-4730-8B2A-C332F5F6634E}" dt="2020-12-13T20:03:25.258" v="741"/>
          <ac:spMkLst>
            <pc:docMk/>
            <pc:sldMk cId="101264420" sldId="343"/>
            <ac:spMk id="119" creationId="{2E75182F-AA58-4894-945F-7484AD06B220}"/>
          </ac:spMkLst>
        </pc:spChg>
        <pc:spChg chg="mod">
          <ac:chgData name="Christina Morrow" userId="43989237-7c22-4017-8756-22442f7f3983" providerId="ADAL" clId="{C3038E2E-4CCC-4730-8B2A-C332F5F6634E}" dt="2020-12-13T20:03:25.258" v="741"/>
          <ac:spMkLst>
            <pc:docMk/>
            <pc:sldMk cId="101264420" sldId="343"/>
            <ac:spMk id="120" creationId="{19D15F48-8217-479D-9A2D-EF2CA3ED7220}"/>
          </ac:spMkLst>
        </pc:spChg>
        <pc:spChg chg="mod">
          <ac:chgData name="Christina Morrow" userId="43989237-7c22-4017-8756-22442f7f3983" providerId="ADAL" clId="{C3038E2E-4CCC-4730-8B2A-C332F5F6634E}" dt="2020-12-13T20:03:25.258" v="741"/>
          <ac:spMkLst>
            <pc:docMk/>
            <pc:sldMk cId="101264420" sldId="343"/>
            <ac:spMk id="121" creationId="{CE068C0B-C29F-4F78-9D0D-73D156753952}"/>
          </ac:spMkLst>
        </pc:spChg>
        <pc:spChg chg="mod">
          <ac:chgData name="Christina Morrow" userId="43989237-7c22-4017-8756-22442f7f3983" providerId="ADAL" clId="{C3038E2E-4CCC-4730-8B2A-C332F5F6634E}" dt="2020-12-13T20:03:25.258" v="741"/>
          <ac:spMkLst>
            <pc:docMk/>
            <pc:sldMk cId="101264420" sldId="343"/>
            <ac:spMk id="122" creationId="{CCB508F2-49C1-4B26-9B3B-647B2BEA2E9C}"/>
          </ac:spMkLst>
        </pc:spChg>
        <pc:spChg chg="mod">
          <ac:chgData name="Christina Morrow" userId="43989237-7c22-4017-8756-22442f7f3983" providerId="ADAL" clId="{C3038E2E-4CCC-4730-8B2A-C332F5F6634E}" dt="2020-12-13T20:05:27.497" v="755"/>
          <ac:spMkLst>
            <pc:docMk/>
            <pc:sldMk cId="101264420" sldId="343"/>
            <ac:spMk id="125" creationId="{31E802FE-F3F4-4AE0-9234-171389DBFA84}"/>
          </ac:spMkLst>
        </pc:spChg>
        <pc:spChg chg="mod">
          <ac:chgData name="Christina Morrow" userId="43989237-7c22-4017-8756-22442f7f3983" providerId="ADAL" clId="{C3038E2E-4CCC-4730-8B2A-C332F5F6634E}" dt="2020-12-13T20:05:27.497" v="755"/>
          <ac:spMkLst>
            <pc:docMk/>
            <pc:sldMk cId="101264420" sldId="343"/>
            <ac:spMk id="127" creationId="{C5CE9502-D905-4637-9B5A-8F83746AC281}"/>
          </ac:spMkLst>
        </pc:spChg>
        <pc:spChg chg="mod">
          <ac:chgData name="Christina Morrow" userId="43989237-7c22-4017-8756-22442f7f3983" providerId="ADAL" clId="{C3038E2E-4CCC-4730-8B2A-C332F5F6634E}" dt="2020-12-13T20:05:27.497" v="755"/>
          <ac:spMkLst>
            <pc:docMk/>
            <pc:sldMk cId="101264420" sldId="343"/>
            <ac:spMk id="128" creationId="{6BCF5A33-2E1E-43E5-ACFB-F216E0B707A6}"/>
          </ac:spMkLst>
        </pc:spChg>
        <pc:spChg chg="mod">
          <ac:chgData name="Christina Morrow" userId="43989237-7c22-4017-8756-22442f7f3983" providerId="ADAL" clId="{C3038E2E-4CCC-4730-8B2A-C332F5F6634E}" dt="2020-12-13T20:05:27.497" v="755"/>
          <ac:spMkLst>
            <pc:docMk/>
            <pc:sldMk cId="101264420" sldId="343"/>
            <ac:spMk id="129" creationId="{C811F159-0F31-477F-AEF0-84C10D71506E}"/>
          </ac:spMkLst>
        </pc:spChg>
        <pc:spChg chg="mod">
          <ac:chgData name="Christina Morrow" userId="43989237-7c22-4017-8756-22442f7f3983" providerId="ADAL" clId="{C3038E2E-4CCC-4730-8B2A-C332F5F6634E}" dt="2020-12-13T20:05:27.497" v="755"/>
          <ac:spMkLst>
            <pc:docMk/>
            <pc:sldMk cId="101264420" sldId="343"/>
            <ac:spMk id="130" creationId="{5AB82326-DD84-44CB-84DC-21E88F12EECB}"/>
          </ac:spMkLst>
        </pc:spChg>
        <pc:spChg chg="mod">
          <ac:chgData name="Christina Morrow" userId="43989237-7c22-4017-8756-22442f7f3983" providerId="ADAL" clId="{C3038E2E-4CCC-4730-8B2A-C332F5F6634E}" dt="2020-12-13T20:05:27.497" v="755"/>
          <ac:spMkLst>
            <pc:docMk/>
            <pc:sldMk cId="101264420" sldId="343"/>
            <ac:spMk id="131" creationId="{C9164E8B-6748-4D29-A68B-7BC9315C2687}"/>
          </ac:spMkLst>
        </pc:spChg>
        <pc:spChg chg="mod">
          <ac:chgData name="Christina Morrow" userId="43989237-7c22-4017-8756-22442f7f3983" providerId="ADAL" clId="{C3038E2E-4CCC-4730-8B2A-C332F5F6634E}" dt="2020-12-13T20:05:27.497" v="755"/>
          <ac:spMkLst>
            <pc:docMk/>
            <pc:sldMk cId="101264420" sldId="343"/>
            <ac:spMk id="132" creationId="{8D64E81F-8FE6-4855-BE24-38D65E5BCD4F}"/>
          </ac:spMkLst>
        </pc:spChg>
        <pc:spChg chg="mod">
          <ac:chgData name="Christina Morrow" userId="43989237-7c22-4017-8756-22442f7f3983" providerId="ADAL" clId="{C3038E2E-4CCC-4730-8B2A-C332F5F6634E}" dt="2020-12-13T20:05:27.497" v="755"/>
          <ac:spMkLst>
            <pc:docMk/>
            <pc:sldMk cId="101264420" sldId="343"/>
            <ac:spMk id="133" creationId="{702F6C55-5A19-4516-8BD7-E9DAC3A3A918}"/>
          </ac:spMkLst>
        </pc:spChg>
        <pc:spChg chg="mod">
          <ac:chgData name="Christina Morrow" userId="43989237-7c22-4017-8756-22442f7f3983" providerId="ADAL" clId="{C3038E2E-4CCC-4730-8B2A-C332F5F6634E}" dt="2020-12-13T20:05:27.497" v="755"/>
          <ac:spMkLst>
            <pc:docMk/>
            <pc:sldMk cId="101264420" sldId="343"/>
            <ac:spMk id="134" creationId="{BB21F81A-CC8B-4C7D-9C42-45E32C5EAE41}"/>
          </ac:spMkLst>
        </pc:spChg>
        <pc:spChg chg="mod">
          <ac:chgData name="Christina Morrow" userId="43989237-7c22-4017-8756-22442f7f3983" providerId="ADAL" clId="{C3038E2E-4CCC-4730-8B2A-C332F5F6634E}" dt="2020-12-13T20:05:27.497" v="755"/>
          <ac:spMkLst>
            <pc:docMk/>
            <pc:sldMk cId="101264420" sldId="343"/>
            <ac:spMk id="135" creationId="{3407FD45-B5E7-494E-AB1B-F229A1767A3F}"/>
          </ac:spMkLst>
        </pc:spChg>
        <pc:spChg chg="mod">
          <ac:chgData name="Christina Morrow" userId="43989237-7c22-4017-8756-22442f7f3983" providerId="ADAL" clId="{C3038E2E-4CCC-4730-8B2A-C332F5F6634E}" dt="2020-12-13T20:05:27.497" v="755"/>
          <ac:spMkLst>
            <pc:docMk/>
            <pc:sldMk cId="101264420" sldId="343"/>
            <ac:spMk id="136" creationId="{5F654F82-526F-4316-86DF-CB54D07C8A71}"/>
          </ac:spMkLst>
        </pc:spChg>
        <pc:spChg chg="mod">
          <ac:chgData name="Christina Morrow" userId="43989237-7c22-4017-8756-22442f7f3983" providerId="ADAL" clId="{C3038E2E-4CCC-4730-8B2A-C332F5F6634E}" dt="2020-12-13T20:05:27.497" v="755"/>
          <ac:spMkLst>
            <pc:docMk/>
            <pc:sldMk cId="101264420" sldId="343"/>
            <ac:spMk id="137" creationId="{B53245F9-AAF1-4083-86A9-451CFD1438EB}"/>
          </ac:spMkLst>
        </pc:spChg>
        <pc:spChg chg="mod">
          <ac:chgData name="Christina Morrow" userId="43989237-7c22-4017-8756-22442f7f3983" providerId="ADAL" clId="{C3038E2E-4CCC-4730-8B2A-C332F5F6634E}" dt="2020-12-13T20:05:27.497" v="755"/>
          <ac:spMkLst>
            <pc:docMk/>
            <pc:sldMk cId="101264420" sldId="343"/>
            <ac:spMk id="138" creationId="{0F1EF376-E2A2-44A5-9C35-1DC6F6191D18}"/>
          </ac:spMkLst>
        </pc:spChg>
        <pc:spChg chg="mod">
          <ac:chgData name="Christina Morrow" userId="43989237-7c22-4017-8756-22442f7f3983" providerId="ADAL" clId="{C3038E2E-4CCC-4730-8B2A-C332F5F6634E}" dt="2020-12-13T20:05:27.497" v="755"/>
          <ac:spMkLst>
            <pc:docMk/>
            <pc:sldMk cId="101264420" sldId="343"/>
            <ac:spMk id="139" creationId="{5B11D45B-7618-47BE-AD0E-608BCADF6B54}"/>
          </ac:spMkLst>
        </pc:spChg>
        <pc:spChg chg="add del mod">
          <ac:chgData name="Christina Morrow" userId="43989237-7c22-4017-8756-22442f7f3983" providerId="ADAL" clId="{C3038E2E-4CCC-4730-8B2A-C332F5F6634E}" dt="2020-12-13T20:17:17.766" v="928" actId="478"/>
          <ac:spMkLst>
            <pc:docMk/>
            <pc:sldMk cId="101264420" sldId="343"/>
            <ac:spMk id="140" creationId="{31AF1856-35C2-461E-83DD-2DE910A887DC}"/>
          </ac:spMkLst>
        </pc:spChg>
        <pc:grpChg chg="add mod">
          <ac:chgData name="Christina Morrow" userId="43989237-7c22-4017-8756-22442f7f3983" providerId="ADAL" clId="{C3038E2E-4CCC-4730-8B2A-C332F5F6634E}" dt="2020-12-13T20:19:06.722" v="947" actId="164"/>
          <ac:grpSpMkLst>
            <pc:docMk/>
            <pc:sldMk cId="101264420" sldId="343"/>
            <ac:grpSpMk id="12" creationId="{1BFB7C46-7DA6-4817-853C-CD9B9F322779}"/>
          </ac:grpSpMkLst>
        </pc:grpChg>
        <pc:grpChg chg="add mod">
          <ac:chgData name="Christina Morrow" userId="43989237-7c22-4017-8756-22442f7f3983" providerId="ADAL" clId="{C3038E2E-4CCC-4730-8B2A-C332F5F6634E}" dt="2020-12-13T20:20:44.155" v="960" actId="164"/>
          <ac:grpSpMkLst>
            <pc:docMk/>
            <pc:sldMk cId="101264420" sldId="343"/>
            <ac:grpSpMk id="13" creationId="{CF7A2918-CA24-4F90-81DD-8E69FEDA2107}"/>
          </ac:grpSpMkLst>
        </pc:grpChg>
        <pc:grpChg chg="add mod">
          <ac:chgData name="Christina Morrow" userId="43989237-7c22-4017-8756-22442f7f3983" providerId="ADAL" clId="{C3038E2E-4CCC-4730-8B2A-C332F5F6634E}" dt="2020-12-13T20:20:43.156" v="958" actId="164"/>
          <ac:grpSpMkLst>
            <pc:docMk/>
            <pc:sldMk cId="101264420" sldId="343"/>
            <ac:grpSpMk id="15" creationId="{082ED55A-C6FB-4440-B86B-2F74D98BC0D6}"/>
          </ac:grpSpMkLst>
        </pc:grpChg>
        <pc:grpChg chg="mod topLvl">
          <ac:chgData name="Christina Morrow" userId="43989237-7c22-4017-8756-22442f7f3983" providerId="ADAL" clId="{C3038E2E-4CCC-4730-8B2A-C332F5F6634E}" dt="2020-12-13T20:20:45.367" v="961" actId="165"/>
          <ac:grpSpMkLst>
            <pc:docMk/>
            <pc:sldMk cId="101264420" sldId="343"/>
            <ac:grpSpMk id="37" creationId="{D4C40A06-41C4-4F43-A7DE-33DF36730BC1}"/>
          </ac:grpSpMkLst>
        </pc:grpChg>
        <pc:grpChg chg="add mod">
          <ac:chgData name="Christina Morrow" userId="43989237-7c22-4017-8756-22442f7f3983" providerId="ADAL" clId="{C3038E2E-4CCC-4730-8B2A-C332F5F6634E}" dt="2020-12-13T20:05:03.457" v="753" actId="14100"/>
          <ac:grpSpMkLst>
            <pc:docMk/>
            <pc:sldMk cId="101264420" sldId="343"/>
            <ac:grpSpMk id="82" creationId="{BB5D31F9-8577-4CDC-B3F1-868BFDCE7BE7}"/>
          </ac:grpSpMkLst>
        </pc:grpChg>
        <pc:grpChg chg="mod">
          <ac:chgData name="Christina Morrow" userId="43989237-7c22-4017-8756-22442f7f3983" providerId="ADAL" clId="{C3038E2E-4CCC-4730-8B2A-C332F5F6634E}" dt="2020-12-13T20:03:25.258" v="741"/>
          <ac:grpSpMkLst>
            <pc:docMk/>
            <pc:sldMk cId="101264420" sldId="343"/>
            <ac:grpSpMk id="83" creationId="{CAD003A3-2023-4FBF-A2E9-636364B22159}"/>
          </ac:grpSpMkLst>
        </pc:grpChg>
        <pc:grpChg chg="add del mod ord">
          <ac:chgData name="Christina Morrow" userId="43989237-7c22-4017-8756-22442f7f3983" providerId="ADAL" clId="{C3038E2E-4CCC-4730-8B2A-C332F5F6634E}" dt="2020-12-13T20:20:45.367" v="961" actId="165"/>
          <ac:grpSpMkLst>
            <pc:docMk/>
            <pc:sldMk cId="101264420" sldId="343"/>
            <ac:grpSpMk id="111" creationId="{92203C1C-AF67-48B3-8D11-47A0EB48CF06}"/>
          </ac:grpSpMkLst>
        </pc:grpChg>
        <pc:grpChg chg="del">
          <ac:chgData name="Christina Morrow" userId="43989237-7c22-4017-8756-22442f7f3983" providerId="ADAL" clId="{C3038E2E-4CCC-4730-8B2A-C332F5F6634E}" dt="2020-12-13T20:03:36.720" v="743" actId="478"/>
          <ac:grpSpMkLst>
            <pc:docMk/>
            <pc:sldMk cId="101264420" sldId="343"/>
            <ac:grpSpMk id="115" creationId="{28604E3E-C52E-400C-B1E7-EF461EDD1006}"/>
          </ac:grpSpMkLst>
        </pc:grpChg>
        <pc:grpChg chg="add del mod">
          <ac:chgData name="Christina Morrow" userId="43989237-7c22-4017-8756-22442f7f3983" providerId="ADAL" clId="{C3038E2E-4CCC-4730-8B2A-C332F5F6634E}" dt="2020-12-13T20:05:29.043" v="756" actId="21"/>
          <ac:grpSpMkLst>
            <pc:docMk/>
            <pc:sldMk cId="101264420" sldId="343"/>
            <ac:grpSpMk id="123" creationId="{F89620E6-BF58-4DD8-A7CD-7FB3F23D9BAE}"/>
          </ac:grpSpMkLst>
        </pc:grpChg>
        <pc:grpChg chg="mod">
          <ac:chgData name="Christina Morrow" userId="43989237-7c22-4017-8756-22442f7f3983" providerId="ADAL" clId="{C3038E2E-4CCC-4730-8B2A-C332F5F6634E}" dt="2020-12-13T20:05:27.497" v="755"/>
          <ac:grpSpMkLst>
            <pc:docMk/>
            <pc:sldMk cId="101264420" sldId="343"/>
            <ac:grpSpMk id="124" creationId="{A9847103-9A84-40EE-B9D0-ADE5D3AA7F41}"/>
          </ac:grpSpMkLst>
        </pc:grpChg>
        <pc:picChg chg="mod">
          <ac:chgData name="Christina Morrow" userId="43989237-7c22-4017-8756-22442f7f3983" providerId="ADAL" clId="{C3038E2E-4CCC-4730-8B2A-C332F5F6634E}" dt="2020-12-13T20:03:25.258" v="741"/>
          <ac:picMkLst>
            <pc:docMk/>
            <pc:sldMk cId="101264420" sldId="343"/>
            <ac:picMk id="85" creationId="{F7F5A48C-D1D5-4187-A932-47743A0910F0}"/>
          </ac:picMkLst>
        </pc:picChg>
        <pc:picChg chg="mod">
          <ac:chgData name="Christina Morrow" userId="43989237-7c22-4017-8756-22442f7f3983" providerId="ADAL" clId="{C3038E2E-4CCC-4730-8B2A-C332F5F6634E}" dt="2020-12-13T20:05:27.497" v="755"/>
          <ac:picMkLst>
            <pc:docMk/>
            <pc:sldMk cId="101264420" sldId="343"/>
            <ac:picMk id="126" creationId="{420CBF0B-BD08-4A1B-B37B-13E07EDEE697}"/>
          </ac:picMkLst>
        </pc:picChg>
        <pc:picChg chg="add mod">
          <ac:chgData name="Christina Morrow" userId="43989237-7c22-4017-8756-22442f7f3983" providerId="ADAL" clId="{C3038E2E-4CCC-4730-8B2A-C332F5F6634E}" dt="2020-12-13T20:18:15.167" v="937" actId="571"/>
          <ac:picMkLst>
            <pc:docMk/>
            <pc:sldMk cId="101264420" sldId="343"/>
            <ac:picMk id="142" creationId="{8FD32A1D-1E03-49A9-8CC4-B3670D1961AC}"/>
          </ac:picMkLst>
        </pc:picChg>
        <pc:cxnChg chg="mod">
          <ac:chgData name="Christina Morrow" userId="43989237-7c22-4017-8756-22442f7f3983" providerId="ADAL" clId="{C3038E2E-4CCC-4730-8B2A-C332F5F6634E}" dt="2020-12-13T20:03:36.720" v="743" actId="478"/>
          <ac:cxnSpMkLst>
            <pc:docMk/>
            <pc:sldMk cId="101264420" sldId="343"/>
            <ac:cxnSpMk id="23" creationId="{086371A8-7810-4BE6-AC6F-3FF4E77DCF55}"/>
          </ac:cxnSpMkLst>
        </pc:cxnChg>
        <pc:cxnChg chg="mod">
          <ac:chgData name="Christina Morrow" userId="43989237-7c22-4017-8756-22442f7f3983" providerId="ADAL" clId="{C3038E2E-4CCC-4730-8B2A-C332F5F6634E}" dt="2020-12-13T20:20:45.367" v="961" actId="165"/>
          <ac:cxnSpMkLst>
            <pc:docMk/>
            <pc:sldMk cId="101264420" sldId="343"/>
            <ac:cxnSpMk id="40" creationId="{339505D0-3074-4EBC-9FBE-59331CC58C8D}"/>
          </ac:cxnSpMkLst>
        </pc:cxnChg>
        <pc:cxnChg chg="mod">
          <ac:chgData name="Christina Morrow" userId="43989237-7c22-4017-8756-22442f7f3983" providerId="ADAL" clId="{C3038E2E-4CCC-4730-8B2A-C332F5F6634E}" dt="2020-12-13T20:20:45.367" v="961" actId="165"/>
          <ac:cxnSpMkLst>
            <pc:docMk/>
            <pc:sldMk cId="101264420" sldId="343"/>
            <ac:cxnSpMk id="49" creationId="{6D07709E-5C2D-44D3-AA70-A7DCEA99148D}"/>
          </ac:cxnSpMkLst>
        </pc:cxnChg>
        <pc:cxnChg chg="mod">
          <ac:chgData name="Christina Morrow" userId="43989237-7c22-4017-8756-22442f7f3983" providerId="ADAL" clId="{C3038E2E-4CCC-4730-8B2A-C332F5F6634E}" dt="2020-12-13T20:20:45.367" v="961" actId="165"/>
          <ac:cxnSpMkLst>
            <pc:docMk/>
            <pc:sldMk cId="101264420" sldId="343"/>
            <ac:cxnSpMk id="50" creationId="{9E38BB06-FD2F-42D7-B5EA-7F1857154787}"/>
          </ac:cxnSpMkLst>
        </pc:cxnChg>
        <pc:cxnChg chg="mod">
          <ac:chgData name="Christina Morrow" userId="43989237-7c22-4017-8756-22442f7f3983" providerId="ADAL" clId="{C3038E2E-4CCC-4730-8B2A-C332F5F6634E}" dt="2020-12-13T20:20:45.367" v="961" actId="165"/>
          <ac:cxnSpMkLst>
            <pc:docMk/>
            <pc:sldMk cId="101264420" sldId="343"/>
            <ac:cxnSpMk id="51" creationId="{8D0CDE0C-AD69-4D9B-BB23-6D4292E2E56A}"/>
          </ac:cxnSpMkLst>
        </pc:cxnChg>
        <pc:cxnChg chg="mod">
          <ac:chgData name="Christina Morrow" userId="43989237-7c22-4017-8756-22442f7f3983" providerId="ADAL" clId="{C3038E2E-4CCC-4730-8B2A-C332F5F6634E}" dt="2020-12-13T20:20:45.367" v="961" actId="165"/>
          <ac:cxnSpMkLst>
            <pc:docMk/>
            <pc:sldMk cId="101264420" sldId="343"/>
            <ac:cxnSpMk id="53" creationId="{376082D9-402E-45B1-970F-EB2D409D98DF}"/>
          </ac:cxnSpMkLst>
        </pc:cxnChg>
        <pc:cxnChg chg="mod">
          <ac:chgData name="Christina Morrow" userId="43989237-7c22-4017-8756-22442f7f3983" providerId="ADAL" clId="{C3038E2E-4CCC-4730-8B2A-C332F5F6634E}" dt="2020-12-13T20:20:45.367" v="961" actId="165"/>
          <ac:cxnSpMkLst>
            <pc:docMk/>
            <pc:sldMk cId="101264420" sldId="343"/>
            <ac:cxnSpMk id="55" creationId="{0F47899C-7BC4-4D8B-AF58-E14E7C2DA12F}"/>
          </ac:cxnSpMkLst>
        </pc:cxnChg>
        <pc:cxnChg chg="mod">
          <ac:chgData name="Christina Morrow" userId="43989237-7c22-4017-8756-22442f7f3983" providerId="ADAL" clId="{C3038E2E-4CCC-4730-8B2A-C332F5F6634E}" dt="2020-12-13T20:20:45.367" v="961" actId="165"/>
          <ac:cxnSpMkLst>
            <pc:docMk/>
            <pc:sldMk cId="101264420" sldId="343"/>
            <ac:cxnSpMk id="56" creationId="{F9B3AAE1-E624-4168-92E5-1D78252BB678}"/>
          </ac:cxnSpMkLst>
        </pc:cxnChg>
        <pc:cxnChg chg="mod">
          <ac:chgData name="Christina Morrow" userId="43989237-7c22-4017-8756-22442f7f3983" providerId="ADAL" clId="{C3038E2E-4CCC-4730-8B2A-C332F5F6634E}" dt="2020-12-13T20:20:45.367" v="961" actId="165"/>
          <ac:cxnSpMkLst>
            <pc:docMk/>
            <pc:sldMk cId="101264420" sldId="343"/>
            <ac:cxnSpMk id="57" creationId="{7F11A40F-CFDC-46FA-AB45-D5E749AC1DE9}"/>
          </ac:cxnSpMkLst>
        </pc:cxnChg>
        <pc:cxnChg chg="mod">
          <ac:chgData name="Christina Morrow" userId="43989237-7c22-4017-8756-22442f7f3983" providerId="ADAL" clId="{C3038E2E-4CCC-4730-8B2A-C332F5F6634E}" dt="2020-12-13T20:20:45.367" v="961" actId="165"/>
          <ac:cxnSpMkLst>
            <pc:docMk/>
            <pc:sldMk cId="101264420" sldId="343"/>
            <ac:cxnSpMk id="61" creationId="{B887CD49-D620-4470-AD90-CF8FC8A297FF}"/>
          </ac:cxnSpMkLst>
        </pc:cxnChg>
        <pc:cxnChg chg="add del mod ord">
          <ac:chgData name="Christina Morrow" userId="43989237-7c22-4017-8756-22442f7f3983" providerId="ADAL" clId="{C3038E2E-4CCC-4730-8B2A-C332F5F6634E}" dt="2020-12-13T20:20:47.756" v="964" actId="478"/>
          <ac:cxnSpMkLst>
            <pc:docMk/>
            <pc:sldMk cId="101264420" sldId="343"/>
            <ac:cxnSpMk id="141" creationId="{44014C3F-FFF9-412E-AA84-3D37C36B1933}"/>
          </ac:cxnSpMkLst>
        </pc:cxnChg>
      </pc:sldChg>
      <pc:sldChg chg="modSp mod">
        <pc:chgData name="Christina Morrow" userId="43989237-7c22-4017-8756-22442f7f3983" providerId="ADAL" clId="{C3038E2E-4CCC-4730-8B2A-C332F5F6634E}" dt="2020-12-13T18:36:41.179" v="117" actId="207"/>
        <pc:sldMkLst>
          <pc:docMk/>
          <pc:sldMk cId="124644400" sldId="345"/>
        </pc:sldMkLst>
        <pc:spChg chg="mod">
          <ac:chgData name="Christina Morrow" userId="43989237-7c22-4017-8756-22442f7f3983" providerId="ADAL" clId="{C3038E2E-4CCC-4730-8B2A-C332F5F6634E}" dt="2020-12-13T18:36:41.179" v="117" actId="207"/>
          <ac:spMkLst>
            <pc:docMk/>
            <pc:sldMk cId="124644400" sldId="345"/>
            <ac:spMk id="22" creationId="{0ED3168B-8A83-4289-9927-C6EC933AA223}"/>
          </ac:spMkLst>
        </pc:spChg>
      </pc:sldChg>
      <pc:sldChg chg="addSp modSp mod">
        <pc:chgData name="Christina Morrow" userId="43989237-7c22-4017-8756-22442f7f3983" providerId="ADAL" clId="{C3038E2E-4CCC-4730-8B2A-C332F5F6634E}" dt="2020-12-13T20:03:13.593" v="740" actId="1076"/>
        <pc:sldMkLst>
          <pc:docMk/>
          <pc:sldMk cId="2706341462" sldId="353"/>
        </pc:sldMkLst>
        <pc:spChg chg="mod">
          <ac:chgData name="Christina Morrow" userId="43989237-7c22-4017-8756-22442f7f3983" providerId="ADAL" clId="{C3038E2E-4CCC-4730-8B2A-C332F5F6634E}" dt="2020-12-13T20:03:02.178" v="738"/>
          <ac:spMkLst>
            <pc:docMk/>
            <pc:sldMk cId="2706341462" sldId="353"/>
            <ac:spMk id="148" creationId="{B7097B45-E22B-4055-8158-22C35EC50F4B}"/>
          </ac:spMkLst>
        </pc:spChg>
        <pc:spChg chg="mod">
          <ac:chgData name="Christina Morrow" userId="43989237-7c22-4017-8756-22442f7f3983" providerId="ADAL" clId="{C3038E2E-4CCC-4730-8B2A-C332F5F6634E}" dt="2020-12-13T20:03:02.178" v="738"/>
          <ac:spMkLst>
            <pc:docMk/>
            <pc:sldMk cId="2706341462" sldId="353"/>
            <ac:spMk id="150" creationId="{34719C30-9EDF-4197-96AF-D40348B3D605}"/>
          </ac:spMkLst>
        </pc:spChg>
        <pc:spChg chg="mod">
          <ac:chgData name="Christina Morrow" userId="43989237-7c22-4017-8756-22442f7f3983" providerId="ADAL" clId="{C3038E2E-4CCC-4730-8B2A-C332F5F6634E}" dt="2020-12-13T20:03:02.178" v="738"/>
          <ac:spMkLst>
            <pc:docMk/>
            <pc:sldMk cId="2706341462" sldId="353"/>
            <ac:spMk id="151" creationId="{69E472FE-80AC-42DB-88BF-A99046959D1A}"/>
          </ac:spMkLst>
        </pc:spChg>
        <pc:spChg chg="mod">
          <ac:chgData name="Christina Morrow" userId="43989237-7c22-4017-8756-22442f7f3983" providerId="ADAL" clId="{C3038E2E-4CCC-4730-8B2A-C332F5F6634E}" dt="2020-12-13T20:03:02.178" v="738"/>
          <ac:spMkLst>
            <pc:docMk/>
            <pc:sldMk cId="2706341462" sldId="353"/>
            <ac:spMk id="152" creationId="{410990EB-B1E7-48D6-B0E5-0DE9ABA53BB9}"/>
          </ac:spMkLst>
        </pc:spChg>
        <pc:spChg chg="mod">
          <ac:chgData name="Christina Morrow" userId="43989237-7c22-4017-8756-22442f7f3983" providerId="ADAL" clId="{C3038E2E-4CCC-4730-8B2A-C332F5F6634E}" dt="2020-12-13T20:03:02.178" v="738"/>
          <ac:spMkLst>
            <pc:docMk/>
            <pc:sldMk cId="2706341462" sldId="353"/>
            <ac:spMk id="153" creationId="{F722A3AD-07FC-47F4-8FB3-49D00EE1E0C4}"/>
          </ac:spMkLst>
        </pc:spChg>
        <pc:spChg chg="mod">
          <ac:chgData name="Christina Morrow" userId="43989237-7c22-4017-8756-22442f7f3983" providerId="ADAL" clId="{C3038E2E-4CCC-4730-8B2A-C332F5F6634E}" dt="2020-12-13T20:03:02.178" v="738"/>
          <ac:spMkLst>
            <pc:docMk/>
            <pc:sldMk cId="2706341462" sldId="353"/>
            <ac:spMk id="154" creationId="{6BB37992-BABA-49BB-9535-0692914321CA}"/>
          </ac:spMkLst>
        </pc:spChg>
        <pc:spChg chg="mod">
          <ac:chgData name="Christina Morrow" userId="43989237-7c22-4017-8756-22442f7f3983" providerId="ADAL" clId="{C3038E2E-4CCC-4730-8B2A-C332F5F6634E}" dt="2020-12-13T20:03:02.178" v="738"/>
          <ac:spMkLst>
            <pc:docMk/>
            <pc:sldMk cId="2706341462" sldId="353"/>
            <ac:spMk id="155" creationId="{527B8E2E-8069-4061-B40E-17D8132412E2}"/>
          </ac:spMkLst>
        </pc:spChg>
        <pc:spChg chg="mod">
          <ac:chgData name="Christina Morrow" userId="43989237-7c22-4017-8756-22442f7f3983" providerId="ADAL" clId="{C3038E2E-4CCC-4730-8B2A-C332F5F6634E}" dt="2020-12-13T20:03:02.178" v="738"/>
          <ac:spMkLst>
            <pc:docMk/>
            <pc:sldMk cId="2706341462" sldId="353"/>
            <ac:spMk id="156" creationId="{24403227-CF01-4827-AD87-764A58BE0B28}"/>
          </ac:spMkLst>
        </pc:spChg>
        <pc:spChg chg="mod">
          <ac:chgData name="Christina Morrow" userId="43989237-7c22-4017-8756-22442f7f3983" providerId="ADAL" clId="{C3038E2E-4CCC-4730-8B2A-C332F5F6634E}" dt="2020-12-13T20:03:02.178" v="738"/>
          <ac:spMkLst>
            <pc:docMk/>
            <pc:sldMk cId="2706341462" sldId="353"/>
            <ac:spMk id="157" creationId="{4AC12D06-C458-456E-AC0B-86F173383E43}"/>
          </ac:spMkLst>
        </pc:spChg>
        <pc:spChg chg="mod">
          <ac:chgData name="Christina Morrow" userId="43989237-7c22-4017-8756-22442f7f3983" providerId="ADAL" clId="{C3038E2E-4CCC-4730-8B2A-C332F5F6634E}" dt="2020-12-13T20:03:02.178" v="738"/>
          <ac:spMkLst>
            <pc:docMk/>
            <pc:sldMk cId="2706341462" sldId="353"/>
            <ac:spMk id="158" creationId="{2629042C-DCF2-4C90-B34F-3A924AE6D2CC}"/>
          </ac:spMkLst>
        </pc:spChg>
        <pc:spChg chg="mod">
          <ac:chgData name="Christina Morrow" userId="43989237-7c22-4017-8756-22442f7f3983" providerId="ADAL" clId="{C3038E2E-4CCC-4730-8B2A-C332F5F6634E}" dt="2020-12-13T20:03:02.178" v="738"/>
          <ac:spMkLst>
            <pc:docMk/>
            <pc:sldMk cId="2706341462" sldId="353"/>
            <ac:spMk id="159" creationId="{453B0510-8774-49A4-AA59-9ABC62F3DD3A}"/>
          </ac:spMkLst>
        </pc:spChg>
        <pc:spChg chg="mod">
          <ac:chgData name="Christina Morrow" userId="43989237-7c22-4017-8756-22442f7f3983" providerId="ADAL" clId="{C3038E2E-4CCC-4730-8B2A-C332F5F6634E}" dt="2020-12-13T20:03:02.178" v="738"/>
          <ac:spMkLst>
            <pc:docMk/>
            <pc:sldMk cId="2706341462" sldId="353"/>
            <ac:spMk id="160" creationId="{9ACFB95E-BC9F-4047-86DA-FA2EFDFB7BFB}"/>
          </ac:spMkLst>
        </pc:spChg>
        <pc:spChg chg="mod">
          <ac:chgData name="Christina Morrow" userId="43989237-7c22-4017-8756-22442f7f3983" providerId="ADAL" clId="{C3038E2E-4CCC-4730-8B2A-C332F5F6634E}" dt="2020-12-13T20:03:02.178" v="738"/>
          <ac:spMkLst>
            <pc:docMk/>
            <pc:sldMk cId="2706341462" sldId="353"/>
            <ac:spMk id="161" creationId="{A63F5B30-28C6-4549-8BC6-33B80D453B57}"/>
          </ac:spMkLst>
        </pc:spChg>
        <pc:spChg chg="mod">
          <ac:chgData name="Christina Morrow" userId="43989237-7c22-4017-8756-22442f7f3983" providerId="ADAL" clId="{C3038E2E-4CCC-4730-8B2A-C332F5F6634E}" dt="2020-12-13T20:03:02.178" v="738"/>
          <ac:spMkLst>
            <pc:docMk/>
            <pc:sldMk cId="2706341462" sldId="353"/>
            <ac:spMk id="162" creationId="{12E79788-36BD-4D73-97CF-E7B100518515}"/>
          </ac:spMkLst>
        </pc:spChg>
        <pc:grpChg chg="add mod">
          <ac:chgData name="Christina Morrow" userId="43989237-7c22-4017-8756-22442f7f3983" providerId="ADAL" clId="{C3038E2E-4CCC-4730-8B2A-C332F5F6634E}" dt="2020-12-13T20:03:13.593" v="740" actId="1076"/>
          <ac:grpSpMkLst>
            <pc:docMk/>
            <pc:sldMk cId="2706341462" sldId="353"/>
            <ac:grpSpMk id="146" creationId="{F1CC980E-9DB5-4176-B734-9A06F5E24253}"/>
          </ac:grpSpMkLst>
        </pc:grpChg>
        <pc:grpChg chg="mod">
          <ac:chgData name="Christina Morrow" userId="43989237-7c22-4017-8756-22442f7f3983" providerId="ADAL" clId="{C3038E2E-4CCC-4730-8B2A-C332F5F6634E}" dt="2020-12-13T20:03:02.178" v="738"/>
          <ac:grpSpMkLst>
            <pc:docMk/>
            <pc:sldMk cId="2706341462" sldId="353"/>
            <ac:grpSpMk id="147" creationId="{FABA6E64-6063-4E8E-8728-2CAC2E772D8B}"/>
          </ac:grpSpMkLst>
        </pc:grpChg>
        <pc:picChg chg="mod">
          <ac:chgData name="Christina Morrow" userId="43989237-7c22-4017-8756-22442f7f3983" providerId="ADAL" clId="{C3038E2E-4CCC-4730-8B2A-C332F5F6634E}" dt="2020-12-13T20:03:02.178" v="738"/>
          <ac:picMkLst>
            <pc:docMk/>
            <pc:sldMk cId="2706341462" sldId="353"/>
            <ac:picMk id="149" creationId="{B6429324-8869-48A4-8A40-DB91267B8E11}"/>
          </ac:picMkLst>
        </pc:picChg>
      </pc:sldChg>
      <pc:sldChg chg="modSp mod">
        <pc:chgData name="Christina Morrow" userId="43989237-7c22-4017-8756-22442f7f3983" providerId="ADAL" clId="{C3038E2E-4CCC-4730-8B2A-C332F5F6634E}" dt="2020-12-13T20:25:20.711" v="986" actId="20577"/>
        <pc:sldMkLst>
          <pc:docMk/>
          <pc:sldMk cId="3113926414" sldId="381"/>
        </pc:sldMkLst>
        <pc:spChg chg="mod">
          <ac:chgData name="Christina Morrow" userId="43989237-7c22-4017-8756-22442f7f3983" providerId="ADAL" clId="{C3038E2E-4CCC-4730-8B2A-C332F5F6634E}" dt="2020-12-13T20:25:20.711" v="986" actId="20577"/>
          <ac:spMkLst>
            <pc:docMk/>
            <pc:sldMk cId="3113926414" sldId="381"/>
            <ac:spMk id="30" creationId="{7CFC01C5-B2BB-4747-8A5A-749F41606A50}"/>
          </ac:spMkLst>
        </pc:spChg>
      </pc:sldChg>
      <pc:sldChg chg="modSp mod">
        <pc:chgData name="Christina Morrow" userId="43989237-7c22-4017-8756-22442f7f3983" providerId="ADAL" clId="{C3038E2E-4CCC-4730-8B2A-C332F5F6634E}" dt="2020-12-13T20:25:28.472" v="1002" actId="20577"/>
        <pc:sldMkLst>
          <pc:docMk/>
          <pc:sldMk cId="2667819014" sldId="382"/>
        </pc:sldMkLst>
        <pc:spChg chg="mod">
          <ac:chgData name="Christina Morrow" userId="43989237-7c22-4017-8756-22442f7f3983" providerId="ADAL" clId="{C3038E2E-4CCC-4730-8B2A-C332F5F6634E}" dt="2020-12-13T20:25:28.472" v="1002" actId="20577"/>
          <ac:spMkLst>
            <pc:docMk/>
            <pc:sldMk cId="2667819014" sldId="382"/>
            <ac:spMk id="23" creationId="{97026755-C2BE-46F4-A9CE-847D2F696345}"/>
          </ac:spMkLst>
        </pc:spChg>
      </pc:sldChg>
      <pc:sldChg chg="modSp mod">
        <pc:chgData name="Christina Morrow" userId="43989237-7c22-4017-8756-22442f7f3983" providerId="ADAL" clId="{C3038E2E-4CCC-4730-8B2A-C332F5F6634E}" dt="2020-12-13T20:30:35.787" v="1220"/>
        <pc:sldMkLst>
          <pc:docMk/>
          <pc:sldMk cId="809216964" sldId="394"/>
        </pc:sldMkLst>
        <pc:spChg chg="mod">
          <ac:chgData name="Christina Morrow" userId="43989237-7c22-4017-8756-22442f7f3983" providerId="ADAL" clId="{C3038E2E-4CCC-4730-8B2A-C332F5F6634E}" dt="2020-12-13T20:30:35.787" v="1220"/>
          <ac:spMkLst>
            <pc:docMk/>
            <pc:sldMk cId="809216964" sldId="394"/>
            <ac:spMk id="20" creationId="{737AD6FE-076D-47EB-8851-546CD7479B58}"/>
          </ac:spMkLst>
        </pc:spChg>
      </pc:sldChg>
      <pc:sldChg chg="addSp delSp modSp mod">
        <pc:chgData name="Christina Morrow" userId="43989237-7c22-4017-8756-22442f7f3983" providerId="ADAL" clId="{C3038E2E-4CCC-4730-8B2A-C332F5F6634E}" dt="2020-12-14T22:09:50.508" v="1737" actId="1076"/>
        <pc:sldMkLst>
          <pc:docMk/>
          <pc:sldMk cId="3938827936" sldId="396"/>
        </pc:sldMkLst>
        <pc:spChg chg="mod">
          <ac:chgData name="Christina Morrow" userId="43989237-7c22-4017-8756-22442f7f3983" providerId="ADAL" clId="{C3038E2E-4CCC-4730-8B2A-C332F5F6634E}" dt="2020-12-13T20:30:40.341" v="1221"/>
          <ac:spMkLst>
            <pc:docMk/>
            <pc:sldMk cId="3938827936" sldId="396"/>
            <ac:spMk id="20" creationId="{737AD6FE-076D-47EB-8851-546CD7479B58}"/>
          </ac:spMkLst>
        </pc:spChg>
        <pc:spChg chg="mod">
          <ac:chgData name="Christina Morrow" userId="43989237-7c22-4017-8756-22442f7f3983" providerId="ADAL" clId="{C3038E2E-4CCC-4730-8B2A-C332F5F6634E}" dt="2020-12-14T22:09:41.576" v="1735" actId="1076"/>
          <ac:spMkLst>
            <pc:docMk/>
            <pc:sldMk cId="3938827936" sldId="396"/>
            <ac:spMk id="84" creationId="{2AB9317A-1507-4B9D-B4F6-58DE4D1E53F9}"/>
          </ac:spMkLst>
        </pc:spChg>
        <pc:spChg chg="mod topLvl">
          <ac:chgData name="Christina Morrow" userId="43989237-7c22-4017-8756-22442f7f3983" providerId="ADAL" clId="{C3038E2E-4CCC-4730-8B2A-C332F5F6634E}" dt="2020-12-14T22:09:34.182" v="1733" actId="164"/>
          <ac:spMkLst>
            <pc:docMk/>
            <pc:sldMk cId="3938827936" sldId="396"/>
            <ac:spMk id="86" creationId="{6E2FE2F2-6BAA-474A-9FDE-2DB571972B4E}"/>
          </ac:spMkLst>
        </pc:spChg>
        <pc:spChg chg="add mod">
          <ac:chgData name="Christina Morrow" userId="43989237-7c22-4017-8756-22442f7f3983" providerId="ADAL" clId="{C3038E2E-4CCC-4730-8B2A-C332F5F6634E}" dt="2020-12-14T22:09:34.182" v="1733" actId="164"/>
          <ac:spMkLst>
            <pc:docMk/>
            <pc:sldMk cId="3938827936" sldId="396"/>
            <ac:spMk id="91" creationId="{F32B1C9A-090C-424F-8826-DA235AC4F67B}"/>
          </ac:spMkLst>
        </pc:spChg>
        <pc:grpChg chg="add mod">
          <ac:chgData name="Christina Morrow" userId="43989237-7c22-4017-8756-22442f7f3983" providerId="ADAL" clId="{C3038E2E-4CCC-4730-8B2A-C332F5F6634E}" dt="2020-12-14T22:09:50.508" v="1737" actId="1076"/>
          <ac:grpSpMkLst>
            <pc:docMk/>
            <pc:sldMk cId="3938827936" sldId="396"/>
            <ac:grpSpMk id="10" creationId="{3C2E4F6B-6B2F-4C40-8A0D-5778E2147945}"/>
          </ac:grpSpMkLst>
        </pc:grpChg>
        <pc:grpChg chg="del">
          <ac:chgData name="Christina Morrow" userId="43989237-7c22-4017-8756-22442f7f3983" providerId="ADAL" clId="{C3038E2E-4CCC-4730-8B2A-C332F5F6634E}" dt="2020-12-14T22:06:32.909" v="1707" actId="478"/>
          <ac:grpSpMkLst>
            <pc:docMk/>
            <pc:sldMk cId="3938827936" sldId="396"/>
            <ac:grpSpMk id="24" creationId="{B06996EA-ED71-4C18-AA76-36FBD8FB9CC4}"/>
          </ac:grpSpMkLst>
        </pc:grpChg>
        <pc:grpChg chg="mod">
          <ac:chgData name="Christina Morrow" userId="43989237-7c22-4017-8756-22442f7f3983" providerId="ADAL" clId="{C3038E2E-4CCC-4730-8B2A-C332F5F6634E}" dt="2020-12-14T22:09:41.576" v="1735" actId="1076"/>
          <ac:grpSpMkLst>
            <pc:docMk/>
            <pc:sldMk cId="3938827936" sldId="396"/>
            <ac:grpSpMk id="79" creationId="{653D55BF-2171-4734-9FC1-33B6407B90CB}"/>
          </ac:grpSpMkLst>
        </pc:grpChg>
        <pc:grpChg chg="add del mod">
          <ac:chgData name="Christina Morrow" userId="43989237-7c22-4017-8756-22442f7f3983" providerId="ADAL" clId="{C3038E2E-4CCC-4730-8B2A-C332F5F6634E}" dt="2020-12-14T22:07:10.942" v="1714" actId="478"/>
          <ac:grpSpMkLst>
            <pc:docMk/>
            <pc:sldMk cId="3938827936" sldId="396"/>
            <ac:grpSpMk id="85" creationId="{DEFCC62C-8418-411C-9E3C-E154E770CC60}"/>
          </ac:grpSpMkLst>
        </pc:grpChg>
        <pc:picChg chg="add mod">
          <ac:chgData name="Christina Morrow" userId="43989237-7c22-4017-8756-22442f7f3983" providerId="ADAL" clId="{C3038E2E-4CCC-4730-8B2A-C332F5F6634E}" dt="2020-12-14T22:09:34.182" v="1733" actId="164"/>
          <ac:picMkLst>
            <pc:docMk/>
            <pc:sldMk cId="3938827936" sldId="396"/>
            <ac:picMk id="5" creationId="{728E1086-31E2-48BB-830B-8F5C6004ADE5}"/>
          </ac:picMkLst>
        </pc:picChg>
        <pc:picChg chg="add mod">
          <ac:chgData name="Christina Morrow" userId="43989237-7c22-4017-8756-22442f7f3983" providerId="ADAL" clId="{C3038E2E-4CCC-4730-8B2A-C332F5F6634E}" dt="2020-12-14T22:09:34.182" v="1733" actId="164"/>
          <ac:picMkLst>
            <pc:docMk/>
            <pc:sldMk cId="3938827936" sldId="396"/>
            <ac:picMk id="9" creationId="{8B85739A-DB23-46BA-B298-1796B8A2CE07}"/>
          </ac:picMkLst>
        </pc:picChg>
        <pc:picChg chg="del mod">
          <ac:chgData name="Christina Morrow" userId="43989237-7c22-4017-8756-22442f7f3983" providerId="ADAL" clId="{C3038E2E-4CCC-4730-8B2A-C332F5F6634E}" dt="2020-12-14T22:07:07.394" v="1713" actId="478"/>
          <ac:picMkLst>
            <pc:docMk/>
            <pc:sldMk cId="3938827936" sldId="396"/>
            <ac:picMk id="88" creationId="{29659BED-11A0-4225-AF56-1825C60121FE}"/>
          </ac:picMkLst>
        </pc:picChg>
        <pc:picChg chg="del mod topLvl">
          <ac:chgData name="Christina Morrow" userId="43989237-7c22-4017-8756-22442f7f3983" providerId="ADAL" clId="{C3038E2E-4CCC-4730-8B2A-C332F5F6634E}" dt="2020-12-14T22:07:10.942" v="1714" actId="478"/>
          <ac:picMkLst>
            <pc:docMk/>
            <pc:sldMk cId="3938827936" sldId="396"/>
            <ac:picMk id="89" creationId="{268759BF-8FDD-4DC6-AD88-F91567A8B4CF}"/>
          </ac:picMkLst>
        </pc:picChg>
        <pc:picChg chg="del mod">
          <ac:chgData name="Christina Morrow" userId="43989237-7c22-4017-8756-22442f7f3983" providerId="ADAL" clId="{C3038E2E-4CCC-4730-8B2A-C332F5F6634E}" dt="2020-12-14T22:07:04.657" v="1712" actId="478"/>
          <ac:picMkLst>
            <pc:docMk/>
            <pc:sldMk cId="3938827936" sldId="396"/>
            <ac:picMk id="90" creationId="{203DAF92-F354-4AB6-917D-E7AAF3CB7397}"/>
          </ac:picMkLst>
        </pc:picChg>
        <pc:cxnChg chg="mod">
          <ac:chgData name="Christina Morrow" userId="43989237-7c22-4017-8756-22442f7f3983" providerId="ADAL" clId="{C3038E2E-4CCC-4730-8B2A-C332F5F6634E}" dt="2020-12-14T22:06:32.909" v="1707" actId="478"/>
          <ac:cxnSpMkLst>
            <pc:docMk/>
            <pc:sldMk cId="3938827936" sldId="396"/>
            <ac:cxnSpMk id="27" creationId="{3D91EC7A-6C04-412A-962C-057979607DDF}"/>
          </ac:cxnSpMkLst>
        </pc:cxnChg>
        <pc:cxnChg chg="mod">
          <ac:chgData name="Christina Morrow" userId="43989237-7c22-4017-8756-22442f7f3983" providerId="ADAL" clId="{C3038E2E-4CCC-4730-8B2A-C332F5F6634E}" dt="2020-12-14T22:06:32.909" v="1707" actId="478"/>
          <ac:cxnSpMkLst>
            <pc:docMk/>
            <pc:sldMk cId="3938827936" sldId="396"/>
            <ac:cxnSpMk id="36" creationId="{2FA17B0B-28FD-4052-A609-590183867C15}"/>
          </ac:cxnSpMkLst>
        </pc:cxnChg>
        <pc:cxnChg chg="mod">
          <ac:chgData name="Christina Morrow" userId="43989237-7c22-4017-8756-22442f7f3983" providerId="ADAL" clId="{C3038E2E-4CCC-4730-8B2A-C332F5F6634E}" dt="2020-12-14T22:06:32.909" v="1707" actId="478"/>
          <ac:cxnSpMkLst>
            <pc:docMk/>
            <pc:sldMk cId="3938827936" sldId="396"/>
            <ac:cxnSpMk id="37" creationId="{1E01EDDA-16AC-4146-A906-00BB9DA16CFF}"/>
          </ac:cxnSpMkLst>
        </pc:cxnChg>
        <pc:cxnChg chg="mod">
          <ac:chgData name="Christina Morrow" userId="43989237-7c22-4017-8756-22442f7f3983" providerId="ADAL" clId="{C3038E2E-4CCC-4730-8B2A-C332F5F6634E}" dt="2020-12-14T22:06:32.909" v="1707" actId="478"/>
          <ac:cxnSpMkLst>
            <pc:docMk/>
            <pc:sldMk cId="3938827936" sldId="396"/>
            <ac:cxnSpMk id="38" creationId="{8392798B-8858-45FB-87BD-923DBC9C3F32}"/>
          </ac:cxnSpMkLst>
        </pc:cxnChg>
        <pc:cxnChg chg="mod">
          <ac:chgData name="Christina Morrow" userId="43989237-7c22-4017-8756-22442f7f3983" providerId="ADAL" clId="{C3038E2E-4CCC-4730-8B2A-C332F5F6634E}" dt="2020-12-14T22:06:32.909" v="1707" actId="478"/>
          <ac:cxnSpMkLst>
            <pc:docMk/>
            <pc:sldMk cId="3938827936" sldId="396"/>
            <ac:cxnSpMk id="42" creationId="{75BABBBF-F127-4368-992B-A1AB88998BF3}"/>
          </ac:cxnSpMkLst>
        </pc:cxnChg>
        <pc:cxnChg chg="mod">
          <ac:chgData name="Christina Morrow" userId="43989237-7c22-4017-8756-22442f7f3983" providerId="ADAL" clId="{C3038E2E-4CCC-4730-8B2A-C332F5F6634E}" dt="2020-12-14T22:06:32.909" v="1707" actId="478"/>
          <ac:cxnSpMkLst>
            <pc:docMk/>
            <pc:sldMk cId="3938827936" sldId="396"/>
            <ac:cxnSpMk id="48" creationId="{F90251EE-4856-47F9-A710-1FACEE84BE1F}"/>
          </ac:cxnSpMkLst>
        </pc:cxnChg>
      </pc:sldChg>
      <pc:sldChg chg="addSp delSp modSp mod">
        <pc:chgData name="Christina Morrow" userId="43989237-7c22-4017-8756-22442f7f3983" providerId="ADAL" clId="{C3038E2E-4CCC-4730-8B2A-C332F5F6634E}" dt="2020-12-13T20:29:21.181" v="1200"/>
        <pc:sldMkLst>
          <pc:docMk/>
          <pc:sldMk cId="1143155821" sldId="412"/>
        </pc:sldMkLst>
        <pc:spChg chg="mod">
          <ac:chgData name="Christina Morrow" userId="43989237-7c22-4017-8756-22442f7f3983" providerId="ADAL" clId="{C3038E2E-4CCC-4730-8B2A-C332F5F6634E}" dt="2020-12-13T20:29:21.181" v="1200"/>
          <ac:spMkLst>
            <pc:docMk/>
            <pc:sldMk cId="1143155821" sldId="412"/>
            <ac:spMk id="20" creationId="{737AD6FE-076D-47EB-8851-546CD7479B58}"/>
          </ac:spMkLst>
        </pc:spChg>
        <pc:spChg chg="add mod">
          <ac:chgData name="Christina Morrow" userId="43989237-7c22-4017-8756-22442f7f3983" providerId="ADAL" clId="{C3038E2E-4CCC-4730-8B2A-C332F5F6634E}" dt="2020-12-13T20:11:20.759" v="834"/>
          <ac:spMkLst>
            <pc:docMk/>
            <pc:sldMk cId="1143155821" sldId="412"/>
            <ac:spMk id="122" creationId="{96FCF252-E701-4BB6-B912-50AA22C97B04}"/>
          </ac:spMkLst>
        </pc:spChg>
        <pc:spChg chg="del topLvl">
          <ac:chgData name="Christina Morrow" userId="43989237-7c22-4017-8756-22442f7f3983" providerId="ADAL" clId="{C3038E2E-4CCC-4730-8B2A-C332F5F6634E}" dt="2020-12-13T20:11:19.656" v="833" actId="478"/>
          <ac:spMkLst>
            <pc:docMk/>
            <pc:sldMk cId="1143155821" sldId="412"/>
            <ac:spMk id="169" creationId="{739886A4-3F34-4E3B-AF9F-7BFE84D76FD1}"/>
          </ac:spMkLst>
        </pc:spChg>
        <pc:spChg chg="mod">
          <ac:chgData name="Christina Morrow" userId="43989237-7c22-4017-8756-22442f7f3983" providerId="ADAL" clId="{C3038E2E-4CCC-4730-8B2A-C332F5F6634E}" dt="2020-12-13T20:11:20.759" v="834"/>
          <ac:spMkLst>
            <pc:docMk/>
            <pc:sldMk cId="1143155821" sldId="412"/>
            <ac:spMk id="194" creationId="{D33556C5-FB0E-4133-9E65-418916057642}"/>
          </ac:spMkLst>
        </pc:spChg>
        <pc:spChg chg="mod">
          <ac:chgData name="Christina Morrow" userId="43989237-7c22-4017-8756-22442f7f3983" providerId="ADAL" clId="{C3038E2E-4CCC-4730-8B2A-C332F5F6634E}" dt="2020-12-13T20:11:20.759" v="834"/>
          <ac:spMkLst>
            <pc:docMk/>
            <pc:sldMk cId="1143155821" sldId="412"/>
            <ac:spMk id="196" creationId="{3661EAAD-DD5C-4182-90BD-E00A73DB48E5}"/>
          </ac:spMkLst>
        </pc:spChg>
        <pc:spChg chg="mod">
          <ac:chgData name="Christina Morrow" userId="43989237-7c22-4017-8756-22442f7f3983" providerId="ADAL" clId="{C3038E2E-4CCC-4730-8B2A-C332F5F6634E}" dt="2020-12-13T20:11:20.759" v="834"/>
          <ac:spMkLst>
            <pc:docMk/>
            <pc:sldMk cId="1143155821" sldId="412"/>
            <ac:spMk id="197" creationId="{5E6773F3-8159-4235-A9F9-497B79E6A909}"/>
          </ac:spMkLst>
        </pc:spChg>
        <pc:spChg chg="mod">
          <ac:chgData name="Christina Morrow" userId="43989237-7c22-4017-8756-22442f7f3983" providerId="ADAL" clId="{C3038E2E-4CCC-4730-8B2A-C332F5F6634E}" dt="2020-12-13T20:11:20.759" v="834"/>
          <ac:spMkLst>
            <pc:docMk/>
            <pc:sldMk cId="1143155821" sldId="412"/>
            <ac:spMk id="198" creationId="{EB2EEDCA-449A-4E40-A962-3F8B1ECAC0D2}"/>
          </ac:spMkLst>
        </pc:spChg>
        <pc:spChg chg="mod">
          <ac:chgData name="Christina Morrow" userId="43989237-7c22-4017-8756-22442f7f3983" providerId="ADAL" clId="{C3038E2E-4CCC-4730-8B2A-C332F5F6634E}" dt="2020-12-13T20:11:20.759" v="834"/>
          <ac:spMkLst>
            <pc:docMk/>
            <pc:sldMk cId="1143155821" sldId="412"/>
            <ac:spMk id="199" creationId="{8DAFD836-1550-41E8-B808-C68CC4C5159B}"/>
          </ac:spMkLst>
        </pc:spChg>
        <pc:spChg chg="mod">
          <ac:chgData name="Christina Morrow" userId="43989237-7c22-4017-8756-22442f7f3983" providerId="ADAL" clId="{C3038E2E-4CCC-4730-8B2A-C332F5F6634E}" dt="2020-12-13T20:11:20.759" v="834"/>
          <ac:spMkLst>
            <pc:docMk/>
            <pc:sldMk cId="1143155821" sldId="412"/>
            <ac:spMk id="200" creationId="{DA230438-0018-4B36-8F8C-0E8B84D18245}"/>
          </ac:spMkLst>
        </pc:spChg>
        <pc:spChg chg="mod">
          <ac:chgData name="Christina Morrow" userId="43989237-7c22-4017-8756-22442f7f3983" providerId="ADAL" clId="{C3038E2E-4CCC-4730-8B2A-C332F5F6634E}" dt="2020-12-13T20:11:20.759" v="834"/>
          <ac:spMkLst>
            <pc:docMk/>
            <pc:sldMk cId="1143155821" sldId="412"/>
            <ac:spMk id="201" creationId="{E4239670-66AD-4C65-A074-CC28205C8520}"/>
          </ac:spMkLst>
        </pc:spChg>
        <pc:spChg chg="mod">
          <ac:chgData name="Christina Morrow" userId="43989237-7c22-4017-8756-22442f7f3983" providerId="ADAL" clId="{C3038E2E-4CCC-4730-8B2A-C332F5F6634E}" dt="2020-12-13T20:11:20.759" v="834"/>
          <ac:spMkLst>
            <pc:docMk/>
            <pc:sldMk cId="1143155821" sldId="412"/>
            <ac:spMk id="202" creationId="{460EFF18-D57F-42BD-9A7B-A05A3BE47287}"/>
          </ac:spMkLst>
        </pc:spChg>
        <pc:spChg chg="mod">
          <ac:chgData name="Christina Morrow" userId="43989237-7c22-4017-8756-22442f7f3983" providerId="ADAL" clId="{C3038E2E-4CCC-4730-8B2A-C332F5F6634E}" dt="2020-12-13T20:11:20.759" v="834"/>
          <ac:spMkLst>
            <pc:docMk/>
            <pc:sldMk cId="1143155821" sldId="412"/>
            <ac:spMk id="203" creationId="{F4E5F406-FCDC-4870-8922-B9CE85CB08AD}"/>
          </ac:spMkLst>
        </pc:spChg>
        <pc:spChg chg="mod">
          <ac:chgData name="Christina Morrow" userId="43989237-7c22-4017-8756-22442f7f3983" providerId="ADAL" clId="{C3038E2E-4CCC-4730-8B2A-C332F5F6634E}" dt="2020-12-13T20:11:20.759" v="834"/>
          <ac:spMkLst>
            <pc:docMk/>
            <pc:sldMk cId="1143155821" sldId="412"/>
            <ac:spMk id="204" creationId="{5AF1A7FD-D1BA-48A1-BBF4-B2A94357940A}"/>
          </ac:spMkLst>
        </pc:spChg>
        <pc:spChg chg="mod">
          <ac:chgData name="Christina Morrow" userId="43989237-7c22-4017-8756-22442f7f3983" providerId="ADAL" clId="{C3038E2E-4CCC-4730-8B2A-C332F5F6634E}" dt="2020-12-13T20:11:20.759" v="834"/>
          <ac:spMkLst>
            <pc:docMk/>
            <pc:sldMk cId="1143155821" sldId="412"/>
            <ac:spMk id="205" creationId="{9B5FC814-97BD-4DD5-B04C-21542877769D}"/>
          </ac:spMkLst>
        </pc:spChg>
        <pc:spChg chg="mod">
          <ac:chgData name="Christina Morrow" userId="43989237-7c22-4017-8756-22442f7f3983" providerId="ADAL" clId="{C3038E2E-4CCC-4730-8B2A-C332F5F6634E}" dt="2020-12-13T20:11:20.759" v="834"/>
          <ac:spMkLst>
            <pc:docMk/>
            <pc:sldMk cId="1143155821" sldId="412"/>
            <ac:spMk id="206" creationId="{831D406C-CB2A-4A9D-9832-98AFD46B7B8D}"/>
          </ac:spMkLst>
        </pc:spChg>
        <pc:spChg chg="mod">
          <ac:chgData name="Christina Morrow" userId="43989237-7c22-4017-8756-22442f7f3983" providerId="ADAL" clId="{C3038E2E-4CCC-4730-8B2A-C332F5F6634E}" dt="2020-12-13T20:11:20.759" v="834"/>
          <ac:spMkLst>
            <pc:docMk/>
            <pc:sldMk cId="1143155821" sldId="412"/>
            <ac:spMk id="207" creationId="{65D0CDBE-CE70-4C5B-8EBD-D4580B2DD5FD}"/>
          </ac:spMkLst>
        </pc:spChg>
        <pc:spChg chg="mod">
          <ac:chgData name="Christina Morrow" userId="43989237-7c22-4017-8756-22442f7f3983" providerId="ADAL" clId="{C3038E2E-4CCC-4730-8B2A-C332F5F6634E}" dt="2020-12-13T20:11:20.759" v="834"/>
          <ac:spMkLst>
            <pc:docMk/>
            <pc:sldMk cId="1143155821" sldId="412"/>
            <ac:spMk id="208" creationId="{5DF0D857-961E-4653-ACFB-E4BF76D7EF40}"/>
          </ac:spMkLst>
        </pc:spChg>
        <pc:spChg chg="mod">
          <ac:chgData name="Christina Morrow" userId="43989237-7c22-4017-8756-22442f7f3983" providerId="ADAL" clId="{C3038E2E-4CCC-4730-8B2A-C332F5F6634E}" dt="2020-12-13T20:11:20.759" v="834"/>
          <ac:spMkLst>
            <pc:docMk/>
            <pc:sldMk cId="1143155821" sldId="412"/>
            <ac:spMk id="210" creationId="{B6CE38AA-8B1A-4E05-953F-03B5E5D1B685}"/>
          </ac:spMkLst>
        </pc:spChg>
        <pc:spChg chg="mod">
          <ac:chgData name="Christina Morrow" userId="43989237-7c22-4017-8756-22442f7f3983" providerId="ADAL" clId="{C3038E2E-4CCC-4730-8B2A-C332F5F6634E}" dt="2020-12-13T20:11:20.759" v="834"/>
          <ac:spMkLst>
            <pc:docMk/>
            <pc:sldMk cId="1143155821" sldId="412"/>
            <ac:spMk id="211" creationId="{D08FC907-17D0-42E4-8199-09C10C24ED08}"/>
          </ac:spMkLst>
        </pc:spChg>
        <pc:spChg chg="mod">
          <ac:chgData name="Christina Morrow" userId="43989237-7c22-4017-8756-22442f7f3983" providerId="ADAL" clId="{C3038E2E-4CCC-4730-8B2A-C332F5F6634E}" dt="2020-12-13T20:11:20.759" v="834"/>
          <ac:spMkLst>
            <pc:docMk/>
            <pc:sldMk cId="1143155821" sldId="412"/>
            <ac:spMk id="212" creationId="{5DAD75F0-4494-486D-8C7C-37CFA9AEE6D8}"/>
          </ac:spMkLst>
        </pc:spChg>
        <pc:spChg chg="mod">
          <ac:chgData name="Christina Morrow" userId="43989237-7c22-4017-8756-22442f7f3983" providerId="ADAL" clId="{C3038E2E-4CCC-4730-8B2A-C332F5F6634E}" dt="2020-12-13T20:11:20.759" v="834"/>
          <ac:spMkLst>
            <pc:docMk/>
            <pc:sldMk cId="1143155821" sldId="412"/>
            <ac:spMk id="213" creationId="{CEA33FBD-4E7F-42CF-B07C-6CAA41833170}"/>
          </ac:spMkLst>
        </pc:spChg>
        <pc:grpChg chg="del">
          <ac:chgData name="Christina Morrow" userId="43989237-7c22-4017-8756-22442f7f3983" providerId="ADAL" clId="{C3038E2E-4CCC-4730-8B2A-C332F5F6634E}" dt="2020-12-13T20:11:14.837" v="830" actId="478"/>
          <ac:grpSpMkLst>
            <pc:docMk/>
            <pc:sldMk cId="1143155821" sldId="412"/>
            <ac:grpSpMk id="68" creationId="{45814D6F-5359-47F4-B281-B89921000129}"/>
          </ac:grpSpMkLst>
        </pc:grpChg>
        <pc:grpChg chg="ord">
          <ac:chgData name="Christina Morrow" userId="43989237-7c22-4017-8756-22442f7f3983" providerId="ADAL" clId="{C3038E2E-4CCC-4730-8B2A-C332F5F6634E}" dt="2020-12-13T20:11:25.998" v="835" actId="166"/>
          <ac:grpSpMkLst>
            <pc:docMk/>
            <pc:sldMk cId="1143155821" sldId="412"/>
            <ac:grpSpMk id="103" creationId="{4D0DBE89-9582-41A6-97BD-DE9AF41E221E}"/>
          </ac:grpSpMkLst>
        </pc:grpChg>
        <pc:grpChg chg="del">
          <ac:chgData name="Christina Morrow" userId="43989237-7c22-4017-8756-22442f7f3983" providerId="ADAL" clId="{C3038E2E-4CCC-4730-8B2A-C332F5F6634E}" dt="2020-12-13T20:11:16.225" v="831" actId="478"/>
          <ac:grpSpMkLst>
            <pc:docMk/>
            <pc:sldMk cId="1143155821" sldId="412"/>
            <ac:grpSpMk id="117" creationId="{0F1889D9-9B01-4C97-9AF4-9801249A1EB9}"/>
          </ac:grpSpMkLst>
        </pc:grpChg>
        <pc:grpChg chg="add mod">
          <ac:chgData name="Christina Morrow" userId="43989237-7c22-4017-8756-22442f7f3983" providerId="ADAL" clId="{C3038E2E-4CCC-4730-8B2A-C332F5F6634E}" dt="2020-12-13T20:11:20.759" v="834"/>
          <ac:grpSpMkLst>
            <pc:docMk/>
            <pc:sldMk cId="1143155821" sldId="412"/>
            <ac:grpSpMk id="127" creationId="{9C8C1DBB-68A5-45A6-9AFC-3FEE0D9E3352}"/>
          </ac:grpSpMkLst>
        </pc:grpChg>
        <pc:grpChg chg="del">
          <ac:chgData name="Christina Morrow" userId="43989237-7c22-4017-8756-22442f7f3983" providerId="ADAL" clId="{C3038E2E-4CCC-4730-8B2A-C332F5F6634E}" dt="2020-12-13T20:11:19.656" v="833" actId="478"/>
          <ac:grpSpMkLst>
            <pc:docMk/>
            <pc:sldMk cId="1143155821" sldId="412"/>
            <ac:grpSpMk id="167" creationId="{5746DD3C-AC8F-45A1-B823-9779B30B6005}"/>
          </ac:grpSpMkLst>
        </pc:grpChg>
        <pc:grpChg chg="topLvl">
          <ac:chgData name="Christina Morrow" userId="43989237-7c22-4017-8756-22442f7f3983" providerId="ADAL" clId="{C3038E2E-4CCC-4730-8B2A-C332F5F6634E}" dt="2020-12-13T20:11:19.656" v="833" actId="478"/>
          <ac:grpSpMkLst>
            <pc:docMk/>
            <pc:sldMk cId="1143155821" sldId="412"/>
            <ac:grpSpMk id="168" creationId="{55605C61-6368-48D9-B02C-6F069DB7D198}"/>
          </ac:grpSpMkLst>
        </pc:grpChg>
        <pc:grpChg chg="mod">
          <ac:chgData name="Christina Morrow" userId="43989237-7c22-4017-8756-22442f7f3983" providerId="ADAL" clId="{C3038E2E-4CCC-4730-8B2A-C332F5F6634E}" dt="2020-12-13T20:11:20.759" v="834"/>
          <ac:grpSpMkLst>
            <pc:docMk/>
            <pc:sldMk cId="1143155821" sldId="412"/>
            <ac:grpSpMk id="193" creationId="{40AB30AE-CFE4-4B7C-9212-0E0552DBF8AE}"/>
          </ac:grpSpMkLst>
        </pc:grpChg>
        <pc:grpChg chg="add mod ord">
          <ac:chgData name="Christina Morrow" userId="43989237-7c22-4017-8756-22442f7f3983" providerId="ADAL" clId="{C3038E2E-4CCC-4730-8B2A-C332F5F6634E}" dt="2020-12-13T20:22:01.962" v="967" actId="166"/>
          <ac:grpSpMkLst>
            <pc:docMk/>
            <pc:sldMk cId="1143155821" sldId="412"/>
            <ac:grpSpMk id="209" creationId="{C4BB14A0-96B0-4556-B1B3-5EA86D1ACC7C}"/>
          </ac:grpSpMkLst>
        </pc:grpChg>
        <pc:picChg chg="del">
          <ac:chgData name="Christina Morrow" userId="43989237-7c22-4017-8756-22442f7f3983" providerId="ADAL" clId="{C3038E2E-4CCC-4730-8B2A-C332F5F6634E}" dt="2020-12-13T20:11:17.678" v="832" actId="478"/>
          <ac:picMkLst>
            <pc:docMk/>
            <pc:sldMk cId="1143155821" sldId="412"/>
            <ac:picMk id="9" creationId="{F5A9A251-8783-4C5E-9D62-C88D17546567}"/>
          </ac:picMkLst>
        </pc:picChg>
        <pc:picChg chg="mod">
          <ac:chgData name="Christina Morrow" userId="43989237-7c22-4017-8756-22442f7f3983" providerId="ADAL" clId="{C3038E2E-4CCC-4730-8B2A-C332F5F6634E}" dt="2020-12-13T20:11:20.759" v="834"/>
          <ac:picMkLst>
            <pc:docMk/>
            <pc:sldMk cId="1143155821" sldId="412"/>
            <ac:picMk id="195" creationId="{61E5B4FF-4904-4606-9EC0-762595179A57}"/>
          </ac:picMkLst>
        </pc:picChg>
        <pc:cxnChg chg="mod">
          <ac:chgData name="Christina Morrow" userId="43989237-7c22-4017-8756-22442f7f3983" providerId="ADAL" clId="{C3038E2E-4CCC-4730-8B2A-C332F5F6634E}" dt="2020-12-13T20:11:14.837" v="830" actId="478"/>
          <ac:cxnSpMkLst>
            <pc:docMk/>
            <pc:sldMk cId="1143155821" sldId="412"/>
            <ac:cxnSpMk id="76" creationId="{D427AD5B-A10F-45DE-BD23-BD4993796C7F}"/>
          </ac:cxnSpMkLst>
        </pc:cxnChg>
      </pc:sldChg>
      <pc:sldChg chg="addSp delSp modSp mod">
        <pc:chgData name="Christina Morrow" userId="43989237-7c22-4017-8756-22442f7f3983" providerId="ADAL" clId="{C3038E2E-4CCC-4730-8B2A-C332F5F6634E}" dt="2020-12-13T20:29:25.093" v="1201"/>
        <pc:sldMkLst>
          <pc:docMk/>
          <pc:sldMk cId="1021276528" sldId="413"/>
        </pc:sldMkLst>
        <pc:spChg chg="mod">
          <ac:chgData name="Christina Morrow" userId="43989237-7c22-4017-8756-22442f7f3983" providerId="ADAL" clId="{C3038E2E-4CCC-4730-8B2A-C332F5F6634E}" dt="2020-12-13T20:29:25.093" v="1201"/>
          <ac:spMkLst>
            <pc:docMk/>
            <pc:sldMk cId="1021276528" sldId="413"/>
            <ac:spMk id="20" creationId="{737AD6FE-076D-47EB-8851-546CD7479B58}"/>
          </ac:spMkLst>
        </pc:spChg>
        <pc:spChg chg="add mod">
          <ac:chgData name="Christina Morrow" userId="43989237-7c22-4017-8756-22442f7f3983" providerId="ADAL" clId="{C3038E2E-4CCC-4730-8B2A-C332F5F6634E}" dt="2020-12-13T20:11:39.140" v="840"/>
          <ac:spMkLst>
            <pc:docMk/>
            <pc:sldMk cId="1021276528" sldId="413"/>
            <ac:spMk id="123" creationId="{44FB742D-DE86-4B99-8F03-E6F8A8C0FAA5}"/>
          </ac:spMkLst>
        </pc:spChg>
        <pc:spChg chg="mod">
          <ac:chgData name="Christina Morrow" userId="43989237-7c22-4017-8756-22442f7f3983" providerId="ADAL" clId="{C3038E2E-4CCC-4730-8B2A-C332F5F6634E}" dt="2020-12-13T20:11:39.140" v="840"/>
          <ac:spMkLst>
            <pc:docMk/>
            <pc:sldMk cId="1021276528" sldId="413"/>
            <ac:spMk id="149" creationId="{BED4D8B8-28FD-4B73-95E5-1A5A20C4E708}"/>
          </ac:spMkLst>
        </pc:spChg>
        <pc:spChg chg="mod">
          <ac:chgData name="Christina Morrow" userId="43989237-7c22-4017-8756-22442f7f3983" providerId="ADAL" clId="{C3038E2E-4CCC-4730-8B2A-C332F5F6634E}" dt="2020-12-13T20:11:39.140" v="840"/>
          <ac:spMkLst>
            <pc:docMk/>
            <pc:sldMk cId="1021276528" sldId="413"/>
            <ac:spMk id="151" creationId="{E9BBBCFE-A23E-4C60-BFF6-8030801D4E45}"/>
          </ac:spMkLst>
        </pc:spChg>
        <pc:spChg chg="mod">
          <ac:chgData name="Christina Morrow" userId="43989237-7c22-4017-8756-22442f7f3983" providerId="ADAL" clId="{C3038E2E-4CCC-4730-8B2A-C332F5F6634E}" dt="2020-12-13T20:11:39.140" v="840"/>
          <ac:spMkLst>
            <pc:docMk/>
            <pc:sldMk cId="1021276528" sldId="413"/>
            <ac:spMk id="152" creationId="{28534850-9AFA-4981-9AB8-7967C54FA9C0}"/>
          </ac:spMkLst>
        </pc:spChg>
        <pc:spChg chg="mod">
          <ac:chgData name="Christina Morrow" userId="43989237-7c22-4017-8756-22442f7f3983" providerId="ADAL" clId="{C3038E2E-4CCC-4730-8B2A-C332F5F6634E}" dt="2020-12-13T20:11:39.140" v="840"/>
          <ac:spMkLst>
            <pc:docMk/>
            <pc:sldMk cId="1021276528" sldId="413"/>
            <ac:spMk id="153" creationId="{F314F46F-782A-4C55-8C50-70C7EDC858B0}"/>
          </ac:spMkLst>
        </pc:spChg>
        <pc:spChg chg="mod">
          <ac:chgData name="Christina Morrow" userId="43989237-7c22-4017-8756-22442f7f3983" providerId="ADAL" clId="{C3038E2E-4CCC-4730-8B2A-C332F5F6634E}" dt="2020-12-13T20:11:39.140" v="840"/>
          <ac:spMkLst>
            <pc:docMk/>
            <pc:sldMk cId="1021276528" sldId="413"/>
            <ac:spMk id="154" creationId="{F5217B2F-8C76-4CFC-BE3F-A5F47938A604}"/>
          </ac:spMkLst>
        </pc:spChg>
        <pc:spChg chg="mod">
          <ac:chgData name="Christina Morrow" userId="43989237-7c22-4017-8756-22442f7f3983" providerId="ADAL" clId="{C3038E2E-4CCC-4730-8B2A-C332F5F6634E}" dt="2020-12-13T20:11:39.140" v="840"/>
          <ac:spMkLst>
            <pc:docMk/>
            <pc:sldMk cId="1021276528" sldId="413"/>
            <ac:spMk id="155" creationId="{5886F915-0075-4870-BDB9-174EE56B5CF7}"/>
          </ac:spMkLst>
        </pc:spChg>
        <pc:spChg chg="mod">
          <ac:chgData name="Christina Morrow" userId="43989237-7c22-4017-8756-22442f7f3983" providerId="ADAL" clId="{C3038E2E-4CCC-4730-8B2A-C332F5F6634E}" dt="2020-12-13T20:11:39.140" v="840"/>
          <ac:spMkLst>
            <pc:docMk/>
            <pc:sldMk cId="1021276528" sldId="413"/>
            <ac:spMk id="176" creationId="{63568E1E-A303-47F9-A10A-75D4BEBB8808}"/>
          </ac:spMkLst>
        </pc:spChg>
        <pc:spChg chg="del topLvl">
          <ac:chgData name="Christina Morrow" userId="43989237-7c22-4017-8756-22442f7f3983" providerId="ADAL" clId="{C3038E2E-4CCC-4730-8B2A-C332F5F6634E}" dt="2020-12-13T20:11:37.857" v="839" actId="478"/>
          <ac:spMkLst>
            <pc:docMk/>
            <pc:sldMk cId="1021276528" sldId="413"/>
            <ac:spMk id="179" creationId="{01A1D2E8-E1F0-432C-BF74-A6D5EE1B9AC6}"/>
          </ac:spMkLst>
        </pc:spChg>
        <pc:spChg chg="mod">
          <ac:chgData name="Christina Morrow" userId="43989237-7c22-4017-8756-22442f7f3983" providerId="ADAL" clId="{C3038E2E-4CCC-4730-8B2A-C332F5F6634E}" dt="2020-12-13T20:11:39.140" v="840"/>
          <ac:spMkLst>
            <pc:docMk/>
            <pc:sldMk cId="1021276528" sldId="413"/>
            <ac:spMk id="200" creationId="{3AFD8987-3905-441F-84E3-0787ABB6509B}"/>
          </ac:spMkLst>
        </pc:spChg>
        <pc:spChg chg="mod">
          <ac:chgData name="Christina Morrow" userId="43989237-7c22-4017-8756-22442f7f3983" providerId="ADAL" clId="{C3038E2E-4CCC-4730-8B2A-C332F5F6634E}" dt="2020-12-13T20:11:39.140" v="840"/>
          <ac:spMkLst>
            <pc:docMk/>
            <pc:sldMk cId="1021276528" sldId="413"/>
            <ac:spMk id="201" creationId="{5C166AAF-BFD8-4440-A22E-6CA7517676C7}"/>
          </ac:spMkLst>
        </pc:spChg>
        <pc:spChg chg="mod">
          <ac:chgData name="Christina Morrow" userId="43989237-7c22-4017-8756-22442f7f3983" providerId="ADAL" clId="{C3038E2E-4CCC-4730-8B2A-C332F5F6634E}" dt="2020-12-13T20:11:39.140" v="840"/>
          <ac:spMkLst>
            <pc:docMk/>
            <pc:sldMk cId="1021276528" sldId="413"/>
            <ac:spMk id="202" creationId="{0EBAE2A8-39E2-4C29-A76C-77FCCAE85890}"/>
          </ac:spMkLst>
        </pc:spChg>
        <pc:spChg chg="mod">
          <ac:chgData name="Christina Morrow" userId="43989237-7c22-4017-8756-22442f7f3983" providerId="ADAL" clId="{C3038E2E-4CCC-4730-8B2A-C332F5F6634E}" dt="2020-12-13T20:11:39.140" v="840"/>
          <ac:spMkLst>
            <pc:docMk/>
            <pc:sldMk cId="1021276528" sldId="413"/>
            <ac:spMk id="203" creationId="{D2F4C8DA-A804-4DDC-9750-812F394FEB12}"/>
          </ac:spMkLst>
        </pc:spChg>
        <pc:spChg chg="mod">
          <ac:chgData name="Christina Morrow" userId="43989237-7c22-4017-8756-22442f7f3983" providerId="ADAL" clId="{C3038E2E-4CCC-4730-8B2A-C332F5F6634E}" dt="2020-12-13T20:11:39.140" v="840"/>
          <ac:spMkLst>
            <pc:docMk/>
            <pc:sldMk cId="1021276528" sldId="413"/>
            <ac:spMk id="204" creationId="{4BDED470-504E-475A-B262-E6EA4DCBD7A3}"/>
          </ac:spMkLst>
        </pc:spChg>
        <pc:spChg chg="mod">
          <ac:chgData name="Christina Morrow" userId="43989237-7c22-4017-8756-22442f7f3983" providerId="ADAL" clId="{C3038E2E-4CCC-4730-8B2A-C332F5F6634E}" dt="2020-12-13T20:11:39.140" v="840"/>
          <ac:spMkLst>
            <pc:docMk/>
            <pc:sldMk cId="1021276528" sldId="413"/>
            <ac:spMk id="205" creationId="{D7D4BD13-6AA7-4A07-BA74-DAB2247FE66E}"/>
          </ac:spMkLst>
        </pc:spChg>
        <pc:spChg chg="mod">
          <ac:chgData name="Christina Morrow" userId="43989237-7c22-4017-8756-22442f7f3983" providerId="ADAL" clId="{C3038E2E-4CCC-4730-8B2A-C332F5F6634E}" dt="2020-12-13T20:11:39.140" v="840"/>
          <ac:spMkLst>
            <pc:docMk/>
            <pc:sldMk cId="1021276528" sldId="413"/>
            <ac:spMk id="206" creationId="{0959E32A-C6F6-4C36-A7B9-D50E2FE1CE4E}"/>
          </ac:spMkLst>
        </pc:spChg>
        <pc:spChg chg="mod">
          <ac:chgData name="Christina Morrow" userId="43989237-7c22-4017-8756-22442f7f3983" providerId="ADAL" clId="{C3038E2E-4CCC-4730-8B2A-C332F5F6634E}" dt="2020-12-13T20:11:39.140" v="840"/>
          <ac:spMkLst>
            <pc:docMk/>
            <pc:sldMk cId="1021276528" sldId="413"/>
            <ac:spMk id="208" creationId="{82EACB07-BE83-43E8-BCE5-E2CE4A2C137A}"/>
          </ac:spMkLst>
        </pc:spChg>
        <pc:spChg chg="mod">
          <ac:chgData name="Christina Morrow" userId="43989237-7c22-4017-8756-22442f7f3983" providerId="ADAL" clId="{C3038E2E-4CCC-4730-8B2A-C332F5F6634E}" dt="2020-12-13T20:11:39.140" v="840"/>
          <ac:spMkLst>
            <pc:docMk/>
            <pc:sldMk cId="1021276528" sldId="413"/>
            <ac:spMk id="209" creationId="{AC93C370-F141-4DBC-BB43-564A867C2DEE}"/>
          </ac:spMkLst>
        </pc:spChg>
        <pc:spChg chg="mod">
          <ac:chgData name="Christina Morrow" userId="43989237-7c22-4017-8756-22442f7f3983" providerId="ADAL" clId="{C3038E2E-4CCC-4730-8B2A-C332F5F6634E}" dt="2020-12-13T20:11:39.140" v="840"/>
          <ac:spMkLst>
            <pc:docMk/>
            <pc:sldMk cId="1021276528" sldId="413"/>
            <ac:spMk id="210" creationId="{99F108DD-5E7A-4D7D-BF64-CA9E5D5A1A6C}"/>
          </ac:spMkLst>
        </pc:spChg>
        <pc:spChg chg="mod">
          <ac:chgData name="Christina Morrow" userId="43989237-7c22-4017-8756-22442f7f3983" providerId="ADAL" clId="{C3038E2E-4CCC-4730-8B2A-C332F5F6634E}" dt="2020-12-13T20:11:39.140" v="840"/>
          <ac:spMkLst>
            <pc:docMk/>
            <pc:sldMk cId="1021276528" sldId="413"/>
            <ac:spMk id="211" creationId="{17117F7B-51B2-4250-8BFB-A38BD27DAE96}"/>
          </ac:spMkLst>
        </pc:spChg>
        <pc:grpChg chg="del">
          <ac:chgData name="Christina Morrow" userId="43989237-7c22-4017-8756-22442f7f3983" providerId="ADAL" clId="{C3038E2E-4CCC-4730-8B2A-C332F5F6634E}" dt="2020-12-13T20:11:34.168" v="837" actId="478"/>
          <ac:grpSpMkLst>
            <pc:docMk/>
            <pc:sldMk cId="1021276528" sldId="413"/>
            <ac:grpSpMk id="68" creationId="{45814D6F-5359-47F4-B281-B89921000129}"/>
          </ac:grpSpMkLst>
        </pc:grpChg>
        <pc:grpChg chg="del">
          <ac:chgData name="Christina Morrow" userId="43989237-7c22-4017-8756-22442f7f3983" providerId="ADAL" clId="{C3038E2E-4CCC-4730-8B2A-C332F5F6634E}" dt="2020-12-13T20:11:35.796" v="838" actId="478"/>
          <ac:grpSpMkLst>
            <pc:docMk/>
            <pc:sldMk cId="1021276528" sldId="413"/>
            <ac:grpSpMk id="103" creationId="{EE6C0C90-E2E0-4EBB-9ACA-68F747F8FEC5}"/>
          </ac:grpSpMkLst>
        </pc:grpChg>
        <pc:grpChg chg="ord">
          <ac:chgData name="Christina Morrow" userId="43989237-7c22-4017-8756-22442f7f3983" providerId="ADAL" clId="{C3038E2E-4CCC-4730-8B2A-C332F5F6634E}" dt="2020-12-13T20:11:46.192" v="843" actId="166"/>
          <ac:grpSpMkLst>
            <pc:docMk/>
            <pc:sldMk cId="1021276528" sldId="413"/>
            <ac:grpSpMk id="113" creationId="{93769885-B780-41F9-A159-14D35B498CF6}"/>
          </ac:grpSpMkLst>
        </pc:grpChg>
        <pc:grpChg chg="add mod">
          <ac:chgData name="Christina Morrow" userId="43989237-7c22-4017-8756-22442f7f3983" providerId="ADAL" clId="{C3038E2E-4CCC-4730-8B2A-C332F5F6634E}" dt="2020-12-13T20:11:39.140" v="840"/>
          <ac:grpSpMkLst>
            <pc:docMk/>
            <pc:sldMk cId="1021276528" sldId="413"/>
            <ac:grpSpMk id="124" creationId="{4D51D3B1-C855-443D-AE05-141AD2166BCE}"/>
          </ac:grpSpMkLst>
        </pc:grpChg>
        <pc:grpChg chg="mod">
          <ac:chgData name="Christina Morrow" userId="43989237-7c22-4017-8756-22442f7f3983" providerId="ADAL" clId="{C3038E2E-4CCC-4730-8B2A-C332F5F6634E}" dt="2020-12-13T20:11:39.140" v="840"/>
          <ac:grpSpMkLst>
            <pc:docMk/>
            <pc:sldMk cId="1021276528" sldId="413"/>
            <ac:grpSpMk id="125" creationId="{80A26BDB-DCFA-4FAC-B0BF-8BB2101F421D}"/>
          </ac:grpSpMkLst>
        </pc:grpChg>
        <pc:grpChg chg="del">
          <ac:chgData name="Christina Morrow" userId="43989237-7c22-4017-8756-22442f7f3983" providerId="ADAL" clId="{C3038E2E-4CCC-4730-8B2A-C332F5F6634E}" dt="2020-12-13T20:11:37.857" v="839" actId="478"/>
          <ac:grpSpMkLst>
            <pc:docMk/>
            <pc:sldMk cId="1021276528" sldId="413"/>
            <ac:grpSpMk id="177" creationId="{B74DFF7E-EDC2-4D9A-ADB5-9568F06CB8BA}"/>
          </ac:grpSpMkLst>
        </pc:grpChg>
        <pc:grpChg chg="topLvl">
          <ac:chgData name="Christina Morrow" userId="43989237-7c22-4017-8756-22442f7f3983" providerId="ADAL" clId="{C3038E2E-4CCC-4730-8B2A-C332F5F6634E}" dt="2020-12-13T20:11:37.857" v="839" actId="478"/>
          <ac:grpSpMkLst>
            <pc:docMk/>
            <pc:sldMk cId="1021276528" sldId="413"/>
            <ac:grpSpMk id="178" creationId="{AE98025B-F499-483E-825B-05E084A405E2}"/>
          </ac:grpSpMkLst>
        </pc:grpChg>
        <pc:grpChg chg="add mod ord">
          <ac:chgData name="Christina Morrow" userId="43989237-7c22-4017-8756-22442f7f3983" providerId="ADAL" clId="{C3038E2E-4CCC-4730-8B2A-C332F5F6634E}" dt="2020-12-13T20:22:05.951" v="968" actId="166"/>
          <ac:grpSpMkLst>
            <pc:docMk/>
            <pc:sldMk cId="1021276528" sldId="413"/>
            <ac:grpSpMk id="207" creationId="{4B0303E6-6026-42B4-8C26-9F41F919128B}"/>
          </ac:grpSpMkLst>
        </pc:grpChg>
        <pc:picChg chg="del">
          <ac:chgData name="Christina Morrow" userId="43989237-7c22-4017-8756-22442f7f3983" providerId="ADAL" clId="{C3038E2E-4CCC-4730-8B2A-C332F5F6634E}" dt="2020-12-13T20:11:32.914" v="836" actId="478"/>
          <ac:picMkLst>
            <pc:docMk/>
            <pc:sldMk cId="1021276528" sldId="413"/>
            <ac:picMk id="9" creationId="{290787F7-1FC8-40B3-8F05-EC5190C53C87}"/>
          </ac:picMkLst>
        </pc:picChg>
        <pc:picChg chg="mod">
          <ac:chgData name="Christina Morrow" userId="43989237-7c22-4017-8756-22442f7f3983" providerId="ADAL" clId="{C3038E2E-4CCC-4730-8B2A-C332F5F6634E}" dt="2020-12-13T20:11:39.140" v="840"/>
          <ac:picMkLst>
            <pc:docMk/>
            <pc:sldMk cId="1021276528" sldId="413"/>
            <ac:picMk id="150" creationId="{87DEB9EB-7CBB-4DAB-AFBC-A14550A7C053}"/>
          </ac:picMkLst>
        </pc:picChg>
        <pc:cxnChg chg="mod">
          <ac:chgData name="Christina Morrow" userId="43989237-7c22-4017-8756-22442f7f3983" providerId="ADAL" clId="{C3038E2E-4CCC-4730-8B2A-C332F5F6634E}" dt="2020-12-13T20:11:34.168" v="837" actId="478"/>
          <ac:cxnSpMkLst>
            <pc:docMk/>
            <pc:sldMk cId="1021276528" sldId="413"/>
            <ac:cxnSpMk id="76" creationId="{D427AD5B-A10F-45DE-BD23-BD4993796C7F}"/>
          </ac:cxnSpMkLst>
        </pc:cxnChg>
      </pc:sldChg>
      <pc:sldChg chg="addSp delSp modSp mod">
        <pc:chgData name="Christina Morrow" userId="43989237-7c22-4017-8756-22442f7f3983" providerId="ADAL" clId="{C3038E2E-4CCC-4730-8B2A-C332F5F6634E}" dt="2020-12-13T20:29:27.878" v="1202"/>
        <pc:sldMkLst>
          <pc:docMk/>
          <pc:sldMk cId="2580910172" sldId="415"/>
        </pc:sldMkLst>
        <pc:spChg chg="mod">
          <ac:chgData name="Christina Morrow" userId="43989237-7c22-4017-8756-22442f7f3983" providerId="ADAL" clId="{C3038E2E-4CCC-4730-8B2A-C332F5F6634E}" dt="2020-12-13T20:29:27.878" v="1202"/>
          <ac:spMkLst>
            <pc:docMk/>
            <pc:sldMk cId="2580910172" sldId="415"/>
            <ac:spMk id="20" creationId="{737AD6FE-076D-47EB-8851-546CD7479B58}"/>
          </ac:spMkLst>
        </pc:spChg>
        <pc:spChg chg="add mod ord">
          <ac:chgData name="Christina Morrow" userId="43989237-7c22-4017-8756-22442f7f3983" providerId="ADAL" clId="{C3038E2E-4CCC-4730-8B2A-C332F5F6634E}" dt="2020-12-13T20:12:25.484" v="854" actId="167"/>
          <ac:spMkLst>
            <pc:docMk/>
            <pc:sldMk cId="2580910172" sldId="415"/>
            <ac:spMk id="123" creationId="{612639C8-F3A9-4B16-A822-D1DCFAC96D58}"/>
          </ac:spMkLst>
        </pc:spChg>
        <pc:spChg chg="del topLvl">
          <ac:chgData name="Christina Morrow" userId="43989237-7c22-4017-8756-22442f7f3983" providerId="ADAL" clId="{C3038E2E-4CCC-4730-8B2A-C332F5F6634E}" dt="2020-12-13T20:12:02.081" v="847" actId="478"/>
          <ac:spMkLst>
            <pc:docMk/>
            <pc:sldMk cId="2580910172" sldId="415"/>
            <ac:spMk id="170" creationId="{C6F90E26-E2AC-40D9-ACD8-0151E079674E}"/>
          </ac:spMkLst>
        </pc:spChg>
        <pc:spChg chg="mod">
          <ac:chgData name="Christina Morrow" userId="43989237-7c22-4017-8756-22442f7f3983" providerId="ADAL" clId="{C3038E2E-4CCC-4730-8B2A-C332F5F6634E}" dt="2020-12-13T20:12:05.127" v="849"/>
          <ac:spMkLst>
            <pc:docMk/>
            <pc:sldMk cId="2580910172" sldId="415"/>
            <ac:spMk id="194" creationId="{C48952D0-4047-4CF2-9B14-C932787C417F}"/>
          </ac:spMkLst>
        </pc:spChg>
        <pc:spChg chg="mod">
          <ac:chgData name="Christina Morrow" userId="43989237-7c22-4017-8756-22442f7f3983" providerId="ADAL" clId="{C3038E2E-4CCC-4730-8B2A-C332F5F6634E}" dt="2020-12-13T20:12:05.127" v="849"/>
          <ac:spMkLst>
            <pc:docMk/>
            <pc:sldMk cId="2580910172" sldId="415"/>
            <ac:spMk id="196" creationId="{F6956989-7023-4322-A463-FD7D3DD3679D}"/>
          </ac:spMkLst>
        </pc:spChg>
        <pc:spChg chg="mod">
          <ac:chgData name="Christina Morrow" userId="43989237-7c22-4017-8756-22442f7f3983" providerId="ADAL" clId="{C3038E2E-4CCC-4730-8B2A-C332F5F6634E}" dt="2020-12-13T20:12:05.127" v="849"/>
          <ac:spMkLst>
            <pc:docMk/>
            <pc:sldMk cId="2580910172" sldId="415"/>
            <ac:spMk id="197" creationId="{8A17DFF5-F1CB-4991-A813-F2B1F010E529}"/>
          </ac:spMkLst>
        </pc:spChg>
        <pc:spChg chg="mod">
          <ac:chgData name="Christina Morrow" userId="43989237-7c22-4017-8756-22442f7f3983" providerId="ADAL" clId="{C3038E2E-4CCC-4730-8B2A-C332F5F6634E}" dt="2020-12-13T20:12:05.127" v="849"/>
          <ac:spMkLst>
            <pc:docMk/>
            <pc:sldMk cId="2580910172" sldId="415"/>
            <ac:spMk id="198" creationId="{1B45F25F-5C5C-4C8A-82F3-B6EAB6F10E15}"/>
          </ac:spMkLst>
        </pc:spChg>
        <pc:spChg chg="mod">
          <ac:chgData name="Christina Morrow" userId="43989237-7c22-4017-8756-22442f7f3983" providerId="ADAL" clId="{C3038E2E-4CCC-4730-8B2A-C332F5F6634E}" dt="2020-12-13T20:12:05.127" v="849"/>
          <ac:spMkLst>
            <pc:docMk/>
            <pc:sldMk cId="2580910172" sldId="415"/>
            <ac:spMk id="199" creationId="{B30A2D6C-C810-460C-8DC2-72B8A335C928}"/>
          </ac:spMkLst>
        </pc:spChg>
        <pc:spChg chg="mod">
          <ac:chgData name="Christina Morrow" userId="43989237-7c22-4017-8756-22442f7f3983" providerId="ADAL" clId="{C3038E2E-4CCC-4730-8B2A-C332F5F6634E}" dt="2020-12-13T20:12:05.127" v="849"/>
          <ac:spMkLst>
            <pc:docMk/>
            <pc:sldMk cId="2580910172" sldId="415"/>
            <ac:spMk id="200" creationId="{C94309EF-DE4F-4338-A16A-2884DCC5F081}"/>
          </ac:spMkLst>
        </pc:spChg>
        <pc:spChg chg="mod">
          <ac:chgData name="Christina Morrow" userId="43989237-7c22-4017-8756-22442f7f3983" providerId="ADAL" clId="{C3038E2E-4CCC-4730-8B2A-C332F5F6634E}" dt="2020-12-13T20:12:05.127" v="849"/>
          <ac:spMkLst>
            <pc:docMk/>
            <pc:sldMk cId="2580910172" sldId="415"/>
            <ac:spMk id="201" creationId="{39AB9DE6-201C-4696-AD2C-07BDB2263D02}"/>
          </ac:spMkLst>
        </pc:spChg>
        <pc:spChg chg="mod">
          <ac:chgData name="Christina Morrow" userId="43989237-7c22-4017-8756-22442f7f3983" providerId="ADAL" clId="{C3038E2E-4CCC-4730-8B2A-C332F5F6634E}" dt="2020-12-13T20:12:05.127" v="849"/>
          <ac:spMkLst>
            <pc:docMk/>
            <pc:sldMk cId="2580910172" sldId="415"/>
            <ac:spMk id="202" creationId="{989C65AE-26D2-423F-B605-0F96A27F9719}"/>
          </ac:spMkLst>
        </pc:spChg>
        <pc:spChg chg="mod">
          <ac:chgData name="Christina Morrow" userId="43989237-7c22-4017-8756-22442f7f3983" providerId="ADAL" clId="{C3038E2E-4CCC-4730-8B2A-C332F5F6634E}" dt="2020-12-13T20:12:05.127" v="849"/>
          <ac:spMkLst>
            <pc:docMk/>
            <pc:sldMk cId="2580910172" sldId="415"/>
            <ac:spMk id="203" creationId="{12EA3F97-2815-4A88-B8DC-F14555F52388}"/>
          </ac:spMkLst>
        </pc:spChg>
        <pc:spChg chg="mod">
          <ac:chgData name="Christina Morrow" userId="43989237-7c22-4017-8756-22442f7f3983" providerId="ADAL" clId="{C3038E2E-4CCC-4730-8B2A-C332F5F6634E}" dt="2020-12-13T20:12:05.127" v="849"/>
          <ac:spMkLst>
            <pc:docMk/>
            <pc:sldMk cId="2580910172" sldId="415"/>
            <ac:spMk id="204" creationId="{67D80187-AE33-4BF6-8BAA-B305C28E0476}"/>
          </ac:spMkLst>
        </pc:spChg>
        <pc:spChg chg="mod">
          <ac:chgData name="Christina Morrow" userId="43989237-7c22-4017-8756-22442f7f3983" providerId="ADAL" clId="{C3038E2E-4CCC-4730-8B2A-C332F5F6634E}" dt="2020-12-13T20:12:05.127" v="849"/>
          <ac:spMkLst>
            <pc:docMk/>
            <pc:sldMk cId="2580910172" sldId="415"/>
            <ac:spMk id="205" creationId="{51CCE9BD-929D-440D-A923-FDC25701D8B0}"/>
          </ac:spMkLst>
        </pc:spChg>
        <pc:spChg chg="mod">
          <ac:chgData name="Christina Morrow" userId="43989237-7c22-4017-8756-22442f7f3983" providerId="ADAL" clId="{C3038E2E-4CCC-4730-8B2A-C332F5F6634E}" dt="2020-12-13T20:12:05.127" v="849"/>
          <ac:spMkLst>
            <pc:docMk/>
            <pc:sldMk cId="2580910172" sldId="415"/>
            <ac:spMk id="206" creationId="{E8694783-C7F3-49F5-BB72-4BABD68DD098}"/>
          </ac:spMkLst>
        </pc:spChg>
        <pc:spChg chg="mod">
          <ac:chgData name="Christina Morrow" userId="43989237-7c22-4017-8756-22442f7f3983" providerId="ADAL" clId="{C3038E2E-4CCC-4730-8B2A-C332F5F6634E}" dt="2020-12-13T20:12:05.127" v="849"/>
          <ac:spMkLst>
            <pc:docMk/>
            <pc:sldMk cId="2580910172" sldId="415"/>
            <ac:spMk id="207" creationId="{B4CE7EFF-D2B2-44E3-9A10-D55D3C91C641}"/>
          </ac:spMkLst>
        </pc:spChg>
        <pc:spChg chg="mod">
          <ac:chgData name="Christina Morrow" userId="43989237-7c22-4017-8756-22442f7f3983" providerId="ADAL" clId="{C3038E2E-4CCC-4730-8B2A-C332F5F6634E}" dt="2020-12-13T20:12:05.127" v="849"/>
          <ac:spMkLst>
            <pc:docMk/>
            <pc:sldMk cId="2580910172" sldId="415"/>
            <ac:spMk id="208" creationId="{F6A55222-5057-4D00-A167-21AD194C550D}"/>
          </ac:spMkLst>
        </pc:spChg>
        <pc:spChg chg="mod">
          <ac:chgData name="Christina Morrow" userId="43989237-7c22-4017-8756-22442f7f3983" providerId="ADAL" clId="{C3038E2E-4CCC-4730-8B2A-C332F5F6634E}" dt="2020-12-13T20:12:05.127" v="849"/>
          <ac:spMkLst>
            <pc:docMk/>
            <pc:sldMk cId="2580910172" sldId="415"/>
            <ac:spMk id="210" creationId="{7DC8E0B0-2535-424D-97DC-AAE6C09F2645}"/>
          </ac:spMkLst>
        </pc:spChg>
        <pc:spChg chg="mod">
          <ac:chgData name="Christina Morrow" userId="43989237-7c22-4017-8756-22442f7f3983" providerId="ADAL" clId="{C3038E2E-4CCC-4730-8B2A-C332F5F6634E}" dt="2020-12-13T20:12:05.127" v="849"/>
          <ac:spMkLst>
            <pc:docMk/>
            <pc:sldMk cId="2580910172" sldId="415"/>
            <ac:spMk id="211" creationId="{FD8F0D70-20D4-47BF-88B5-BEB54A3B6520}"/>
          </ac:spMkLst>
        </pc:spChg>
        <pc:spChg chg="mod">
          <ac:chgData name="Christina Morrow" userId="43989237-7c22-4017-8756-22442f7f3983" providerId="ADAL" clId="{C3038E2E-4CCC-4730-8B2A-C332F5F6634E}" dt="2020-12-13T20:12:05.127" v="849"/>
          <ac:spMkLst>
            <pc:docMk/>
            <pc:sldMk cId="2580910172" sldId="415"/>
            <ac:spMk id="212" creationId="{67077DAC-BDA7-4A4A-A79C-E474CD8FE8F9}"/>
          </ac:spMkLst>
        </pc:spChg>
        <pc:spChg chg="mod">
          <ac:chgData name="Christina Morrow" userId="43989237-7c22-4017-8756-22442f7f3983" providerId="ADAL" clId="{C3038E2E-4CCC-4730-8B2A-C332F5F6634E}" dt="2020-12-13T20:12:05.127" v="849"/>
          <ac:spMkLst>
            <pc:docMk/>
            <pc:sldMk cId="2580910172" sldId="415"/>
            <ac:spMk id="213" creationId="{E3467228-BAEE-4616-B849-C3CDFB8ECB27}"/>
          </ac:spMkLst>
        </pc:spChg>
        <pc:grpChg chg="mod">
          <ac:chgData name="Christina Morrow" userId="43989237-7c22-4017-8756-22442f7f3983" providerId="ADAL" clId="{C3038E2E-4CCC-4730-8B2A-C332F5F6634E}" dt="2020-12-13T20:12:48.824" v="861" actId="1076"/>
          <ac:grpSpMkLst>
            <pc:docMk/>
            <pc:sldMk cId="2580910172" sldId="415"/>
            <ac:grpSpMk id="6" creationId="{811D944C-D5B6-4BB2-AB13-82F7A7DB1A26}"/>
          </ac:grpSpMkLst>
        </pc:grpChg>
        <pc:grpChg chg="del">
          <ac:chgData name="Christina Morrow" userId="43989237-7c22-4017-8756-22442f7f3983" providerId="ADAL" clId="{C3038E2E-4CCC-4730-8B2A-C332F5F6634E}" dt="2020-12-13T20:11:57.572" v="844" actId="478"/>
          <ac:grpSpMkLst>
            <pc:docMk/>
            <pc:sldMk cId="2580910172" sldId="415"/>
            <ac:grpSpMk id="68" creationId="{45814D6F-5359-47F4-B281-B89921000129}"/>
          </ac:grpSpMkLst>
        </pc:grpChg>
        <pc:grpChg chg="ord">
          <ac:chgData name="Christina Morrow" userId="43989237-7c22-4017-8756-22442f7f3983" providerId="ADAL" clId="{C3038E2E-4CCC-4730-8B2A-C332F5F6634E}" dt="2020-12-13T20:22:10.513" v="969" actId="166"/>
          <ac:grpSpMkLst>
            <pc:docMk/>
            <pc:sldMk cId="2580910172" sldId="415"/>
            <ac:grpSpMk id="103" creationId="{50ED9357-7866-4F8F-AE6E-E973411FB937}"/>
          </ac:grpSpMkLst>
        </pc:grpChg>
        <pc:grpChg chg="mod ord">
          <ac:chgData name="Christina Morrow" userId="43989237-7c22-4017-8756-22442f7f3983" providerId="ADAL" clId="{C3038E2E-4CCC-4730-8B2A-C332F5F6634E}" dt="2020-12-13T20:12:41.957" v="858" actId="1076"/>
          <ac:grpSpMkLst>
            <pc:docMk/>
            <pc:sldMk cId="2580910172" sldId="415"/>
            <ac:grpSpMk id="113" creationId="{93769885-B780-41F9-A159-14D35B498CF6}"/>
          </ac:grpSpMkLst>
        </pc:grpChg>
        <pc:grpChg chg="add mod ord">
          <ac:chgData name="Christina Morrow" userId="43989237-7c22-4017-8756-22442f7f3983" providerId="ADAL" clId="{C3038E2E-4CCC-4730-8B2A-C332F5F6634E}" dt="2020-12-13T20:12:17.351" v="852" actId="167"/>
          <ac:grpSpMkLst>
            <pc:docMk/>
            <pc:sldMk cId="2580910172" sldId="415"/>
            <ac:grpSpMk id="127" creationId="{62C69224-CAC9-4B98-BCFD-BC8D851F4B4A}"/>
          </ac:grpSpMkLst>
        </pc:grpChg>
        <pc:grpChg chg="add del">
          <ac:chgData name="Christina Morrow" userId="43989237-7c22-4017-8756-22442f7f3983" providerId="ADAL" clId="{C3038E2E-4CCC-4730-8B2A-C332F5F6634E}" dt="2020-12-13T20:12:02.081" v="847" actId="478"/>
          <ac:grpSpMkLst>
            <pc:docMk/>
            <pc:sldMk cId="2580910172" sldId="415"/>
            <ac:grpSpMk id="168" creationId="{922BFD1B-A472-4EDB-B46E-035EFC285570}"/>
          </ac:grpSpMkLst>
        </pc:grpChg>
        <pc:grpChg chg="mod ord topLvl">
          <ac:chgData name="Christina Morrow" userId="43989237-7c22-4017-8756-22442f7f3983" providerId="ADAL" clId="{C3038E2E-4CCC-4730-8B2A-C332F5F6634E}" dt="2020-12-13T20:12:44.305" v="860" actId="1076"/>
          <ac:grpSpMkLst>
            <pc:docMk/>
            <pc:sldMk cId="2580910172" sldId="415"/>
            <ac:grpSpMk id="169" creationId="{8F31A535-54E0-4824-ABD3-7AF24C90D0E2}"/>
          </ac:grpSpMkLst>
        </pc:grpChg>
        <pc:grpChg chg="mod">
          <ac:chgData name="Christina Morrow" userId="43989237-7c22-4017-8756-22442f7f3983" providerId="ADAL" clId="{C3038E2E-4CCC-4730-8B2A-C332F5F6634E}" dt="2020-12-13T20:12:05.127" v="849"/>
          <ac:grpSpMkLst>
            <pc:docMk/>
            <pc:sldMk cId="2580910172" sldId="415"/>
            <ac:grpSpMk id="193" creationId="{D86455C1-0B25-4FD4-A029-A631BB17B277}"/>
          </ac:grpSpMkLst>
        </pc:grpChg>
        <pc:grpChg chg="add del mod">
          <ac:chgData name="Christina Morrow" userId="43989237-7c22-4017-8756-22442f7f3983" providerId="ADAL" clId="{C3038E2E-4CCC-4730-8B2A-C332F5F6634E}" dt="2020-12-13T20:12:08.985" v="850" actId="478"/>
          <ac:grpSpMkLst>
            <pc:docMk/>
            <pc:sldMk cId="2580910172" sldId="415"/>
            <ac:grpSpMk id="209" creationId="{35941CA0-D8A1-4121-AEE3-3988795C47C3}"/>
          </ac:grpSpMkLst>
        </pc:grpChg>
        <pc:picChg chg="del">
          <ac:chgData name="Christina Morrow" userId="43989237-7c22-4017-8756-22442f7f3983" providerId="ADAL" clId="{C3038E2E-4CCC-4730-8B2A-C332F5F6634E}" dt="2020-12-13T20:12:03.449" v="848" actId="478"/>
          <ac:picMkLst>
            <pc:docMk/>
            <pc:sldMk cId="2580910172" sldId="415"/>
            <ac:picMk id="8" creationId="{002A1908-E8F0-454A-B9D9-9D0D88026FB7}"/>
          </ac:picMkLst>
        </pc:picChg>
        <pc:picChg chg="mod">
          <ac:chgData name="Christina Morrow" userId="43989237-7c22-4017-8756-22442f7f3983" providerId="ADAL" clId="{C3038E2E-4CCC-4730-8B2A-C332F5F6634E}" dt="2020-12-13T20:12:05.127" v="849"/>
          <ac:picMkLst>
            <pc:docMk/>
            <pc:sldMk cId="2580910172" sldId="415"/>
            <ac:picMk id="195" creationId="{26B4028E-DEC2-4E37-8627-A6116461524D}"/>
          </ac:picMkLst>
        </pc:picChg>
        <pc:cxnChg chg="mod">
          <ac:chgData name="Christina Morrow" userId="43989237-7c22-4017-8756-22442f7f3983" providerId="ADAL" clId="{C3038E2E-4CCC-4730-8B2A-C332F5F6634E}" dt="2020-12-13T20:11:57.572" v="844" actId="478"/>
          <ac:cxnSpMkLst>
            <pc:docMk/>
            <pc:sldMk cId="2580910172" sldId="415"/>
            <ac:cxnSpMk id="76" creationId="{D427AD5B-A10F-45DE-BD23-BD4993796C7F}"/>
          </ac:cxnSpMkLst>
        </pc:cxnChg>
      </pc:sldChg>
      <pc:sldChg chg="addSp delSp modSp mod">
        <pc:chgData name="Christina Morrow" userId="43989237-7c22-4017-8756-22442f7f3983" providerId="ADAL" clId="{C3038E2E-4CCC-4730-8B2A-C332F5F6634E}" dt="2020-12-13T20:29:31.132" v="1203"/>
        <pc:sldMkLst>
          <pc:docMk/>
          <pc:sldMk cId="1974067821" sldId="416"/>
        </pc:sldMkLst>
        <pc:spChg chg="mod">
          <ac:chgData name="Christina Morrow" userId="43989237-7c22-4017-8756-22442f7f3983" providerId="ADAL" clId="{C3038E2E-4CCC-4730-8B2A-C332F5F6634E}" dt="2020-12-13T20:29:31.132" v="1203"/>
          <ac:spMkLst>
            <pc:docMk/>
            <pc:sldMk cId="1974067821" sldId="416"/>
            <ac:spMk id="20" creationId="{737AD6FE-076D-47EB-8851-546CD7479B58}"/>
          </ac:spMkLst>
        </pc:spChg>
        <pc:spChg chg="add del mod">
          <ac:chgData name="Christina Morrow" userId="43989237-7c22-4017-8756-22442f7f3983" providerId="ADAL" clId="{C3038E2E-4CCC-4730-8B2A-C332F5F6634E}" dt="2020-12-13T20:13:14.490" v="867"/>
          <ac:spMkLst>
            <pc:docMk/>
            <pc:sldMk cId="1974067821" sldId="416"/>
            <ac:spMk id="123" creationId="{7D67CD34-3B40-4B3A-83AD-20CF4ACCD184}"/>
          </ac:spMkLst>
        </pc:spChg>
        <pc:spChg chg="add del mod topLvl">
          <ac:chgData name="Christina Morrow" userId="43989237-7c22-4017-8756-22442f7f3983" providerId="ADAL" clId="{C3038E2E-4CCC-4730-8B2A-C332F5F6634E}" dt="2020-12-13T20:13:20.607" v="872" actId="478"/>
          <ac:spMkLst>
            <pc:docMk/>
            <pc:sldMk cId="1974067821" sldId="416"/>
            <ac:spMk id="171" creationId="{2F72D67B-D329-489E-BA4B-D6E9C6879C92}"/>
          </ac:spMkLst>
        </pc:spChg>
        <pc:spChg chg="mod">
          <ac:chgData name="Christina Morrow" userId="43989237-7c22-4017-8756-22442f7f3983" providerId="ADAL" clId="{C3038E2E-4CCC-4730-8B2A-C332F5F6634E}" dt="2020-12-13T20:13:06.638" v="866"/>
          <ac:spMkLst>
            <pc:docMk/>
            <pc:sldMk cId="1974067821" sldId="416"/>
            <ac:spMk id="196" creationId="{114D4022-A5FD-4592-AC64-9232835488AF}"/>
          </ac:spMkLst>
        </pc:spChg>
        <pc:spChg chg="mod">
          <ac:chgData name="Christina Morrow" userId="43989237-7c22-4017-8756-22442f7f3983" providerId="ADAL" clId="{C3038E2E-4CCC-4730-8B2A-C332F5F6634E}" dt="2020-12-13T20:13:06.638" v="866"/>
          <ac:spMkLst>
            <pc:docMk/>
            <pc:sldMk cId="1974067821" sldId="416"/>
            <ac:spMk id="198" creationId="{E6198D7D-DC12-4331-AE66-E40113BAC5CC}"/>
          </ac:spMkLst>
        </pc:spChg>
        <pc:spChg chg="mod">
          <ac:chgData name="Christina Morrow" userId="43989237-7c22-4017-8756-22442f7f3983" providerId="ADAL" clId="{C3038E2E-4CCC-4730-8B2A-C332F5F6634E}" dt="2020-12-13T20:13:06.638" v="866"/>
          <ac:spMkLst>
            <pc:docMk/>
            <pc:sldMk cId="1974067821" sldId="416"/>
            <ac:spMk id="199" creationId="{0352F8FB-39CD-4322-9BE4-C488ED01FE2B}"/>
          </ac:spMkLst>
        </pc:spChg>
        <pc:spChg chg="mod">
          <ac:chgData name="Christina Morrow" userId="43989237-7c22-4017-8756-22442f7f3983" providerId="ADAL" clId="{C3038E2E-4CCC-4730-8B2A-C332F5F6634E}" dt="2020-12-13T20:13:06.638" v="866"/>
          <ac:spMkLst>
            <pc:docMk/>
            <pc:sldMk cId="1974067821" sldId="416"/>
            <ac:spMk id="200" creationId="{9171E86D-1B7C-427E-8668-522FA43F7319}"/>
          </ac:spMkLst>
        </pc:spChg>
        <pc:spChg chg="mod">
          <ac:chgData name="Christina Morrow" userId="43989237-7c22-4017-8756-22442f7f3983" providerId="ADAL" clId="{C3038E2E-4CCC-4730-8B2A-C332F5F6634E}" dt="2020-12-13T20:13:06.638" v="866"/>
          <ac:spMkLst>
            <pc:docMk/>
            <pc:sldMk cId="1974067821" sldId="416"/>
            <ac:spMk id="201" creationId="{FFEAE441-6147-4D00-9F9C-3CAB0FB1F3F4}"/>
          </ac:spMkLst>
        </pc:spChg>
        <pc:spChg chg="mod">
          <ac:chgData name="Christina Morrow" userId="43989237-7c22-4017-8756-22442f7f3983" providerId="ADAL" clId="{C3038E2E-4CCC-4730-8B2A-C332F5F6634E}" dt="2020-12-13T20:13:06.638" v="866"/>
          <ac:spMkLst>
            <pc:docMk/>
            <pc:sldMk cId="1974067821" sldId="416"/>
            <ac:spMk id="202" creationId="{1401DC09-C91A-496E-BEDA-84D6132C55A7}"/>
          </ac:spMkLst>
        </pc:spChg>
        <pc:spChg chg="mod">
          <ac:chgData name="Christina Morrow" userId="43989237-7c22-4017-8756-22442f7f3983" providerId="ADAL" clId="{C3038E2E-4CCC-4730-8B2A-C332F5F6634E}" dt="2020-12-13T20:13:06.638" v="866"/>
          <ac:spMkLst>
            <pc:docMk/>
            <pc:sldMk cId="1974067821" sldId="416"/>
            <ac:spMk id="203" creationId="{D9A19305-DB26-4D10-9DCB-AA902B748062}"/>
          </ac:spMkLst>
        </pc:spChg>
        <pc:spChg chg="mod">
          <ac:chgData name="Christina Morrow" userId="43989237-7c22-4017-8756-22442f7f3983" providerId="ADAL" clId="{C3038E2E-4CCC-4730-8B2A-C332F5F6634E}" dt="2020-12-13T20:13:06.638" v="866"/>
          <ac:spMkLst>
            <pc:docMk/>
            <pc:sldMk cId="1974067821" sldId="416"/>
            <ac:spMk id="204" creationId="{4FECDDD1-C095-4F4B-8577-32AB3278AB07}"/>
          </ac:spMkLst>
        </pc:spChg>
        <pc:spChg chg="mod">
          <ac:chgData name="Christina Morrow" userId="43989237-7c22-4017-8756-22442f7f3983" providerId="ADAL" clId="{C3038E2E-4CCC-4730-8B2A-C332F5F6634E}" dt="2020-12-13T20:13:06.638" v="866"/>
          <ac:spMkLst>
            <pc:docMk/>
            <pc:sldMk cId="1974067821" sldId="416"/>
            <ac:spMk id="205" creationId="{056C963D-8E14-4D90-AF28-BFD1FB686A0A}"/>
          </ac:spMkLst>
        </pc:spChg>
        <pc:spChg chg="mod">
          <ac:chgData name="Christina Morrow" userId="43989237-7c22-4017-8756-22442f7f3983" providerId="ADAL" clId="{C3038E2E-4CCC-4730-8B2A-C332F5F6634E}" dt="2020-12-13T20:13:06.638" v="866"/>
          <ac:spMkLst>
            <pc:docMk/>
            <pc:sldMk cId="1974067821" sldId="416"/>
            <ac:spMk id="206" creationId="{CF932FF3-A7B8-49BD-A793-D793840C2CF4}"/>
          </ac:spMkLst>
        </pc:spChg>
        <pc:spChg chg="mod">
          <ac:chgData name="Christina Morrow" userId="43989237-7c22-4017-8756-22442f7f3983" providerId="ADAL" clId="{C3038E2E-4CCC-4730-8B2A-C332F5F6634E}" dt="2020-12-13T20:13:06.638" v="866"/>
          <ac:spMkLst>
            <pc:docMk/>
            <pc:sldMk cId="1974067821" sldId="416"/>
            <ac:spMk id="207" creationId="{00C73D0F-397A-4311-B970-B5B7C44AEAFC}"/>
          </ac:spMkLst>
        </pc:spChg>
        <pc:spChg chg="mod">
          <ac:chgData name="Christina Morrow" userId="43989237-7c22-4017-8756-22442f7f3983" providerId="ADAL" clId="{C3038E2E-4CCC-4730-8B2A-C332F5F6634E}" dt="2020-12-13T20:13:06.638" v="866"/>
          <ac:spMkLst>
            <pc:docMk/>
            <pc:sldMk cId="1974067821" sldId="416"/>
            <ac:spMk id="208" creationId="{0628C396-D261-43F4-86CD-D9B9645B29B3}"/>
          </ac:spMkLst>
        </pc:spChg>
        <pc:spChg chg="mod">
          <ac:chgData name="Christina Morrow" userId="43989237-7c22-4017-8756-22442f7f3983" providerId="ADAL" clId="{C3038E2E-4CCC-4730-8B2A-C332F5F6634E}" dt="2020-12-13T20:13:06.638" v="866"/>
          <ac:spMkLst>
            <pc:docMk/>
            <pc:sldMk cId="1974067821" sldId="416"/>
            <ac:spMk id="209" creationId="{17CA10DF-9B40-4AA2-9E9A-50729A6809D4}"/>
          </ac:spMkLst>
        </pc:spChg>
        <pc:spChg chg="mod">
          <ac:chgData name="Christina Morrow" userId="43989237-7c22-4017-8756-22442f7f3983" providerId="ADAL" clId="{C3038E2E-4CCC-4730-8B2A-C332F5F6634E}" dt="2020-12-13T20:13:06.638" v="866"/>
          <ac:spMkLst>
            <pc:docMk/>
            <pc:sldMk cId="1974067821" sldId="416"/>
            <ac:spMk id="210" creationId="{80963CDA-F24C-4530-B4F2-5352D6465D96}"/>
          </ac:spMkLst>
        </pc:spChg>
        <pc:spChg chg="mod">
          <ac:chgData name="Christina Morrow" userId="43989237-7c22-4017-8756-22442f7f3983" providerId="ADAL" clId="{C3038E2E-4CCC-4730-8B2A-C332F5F6634E}" dt="2020-12-13T20:13:06.638" v="866"/>
          <ac:spMkLst>
            <pc:docMk/>
            <pc:sldMk cId="1974067821" sldId="416"/>
            <ac:spMk id="212" creationId="{DB08784D-7649-46EF-A0A3-992BC66B361D}"/>
          </ac:spMkLst>
        </pc:spChg>
        <pc:spChg chg="mod">
          <ac:chgData name="Christina Morrow" userId="43989237-7c22-4017-8756-22442f7f3983" providerId="ADAL" clId="{C3038E2E-4CCC-4730-8B2A-C332F5F6634E}" dt="2020-12-13T20:13:06.638" v="866"/>
          <ac:spMkLst>
            <pc:docMk/>
            <pc:sldMk cId="1974067821" sldId="416"/>
            <ac:spMk id="213" creationId="{B399D50A-8E42-4AAD-B884-16E3B2AD021F}"/>
          </ac:spMkLst>
        </pc:spChg>
        <pc:spChg chg="mod">
          <ac:chgData name="Christina Morrow" userId="43989237-7c22-4017-8756-22442f7f3983" providerId="ADAL" clId="{C3038E2E-4CCC-4730-8B2A-C332F5F6634E}" dt="2020-12-13T20:13:06.638" v="866"/>
          <ac:spMkLst>
            <pc:docMk/>
            <pc:sldMk cId="1974067821" sldId="416"/>
            <ac:spMk id="214" creationId="{B3896D7F-E9F6-4B93-8772-5E8582974351}"/>
          </ac:spMkLst>
        </pc:spChg>
        <pc:spChg chg="mod">
          <ac:chgData name="Christina Morrow" userId="43989237-7c22-4017-8756-22442f7f3983" providerId="ADAL" clId="{C3038E2E-4CCC-4730-8B2A-C332F5F6634E}" dt="2020-12-13T20:13:06.638" v="866"/>
          <ac:spMkLst>
            <pc:docMk/>
            <pc:sldMk cId="1974067821" sldId="416"/>
            <ac:spMk id="215" creationId="{FC9B0405-E561-413D-B784-BA0CD7891B9A}"/>
          </ac:spMkLst>
        </pc:spChg>
        <pc:spChg chg="add mod ord">
          <ac:chgData name="Christina Morrow" userId="43989237-7c22-4017-8756-22442f7f3983" providerId="ADAL" clId="{C3038E2E-4CCC-4730-8B2A-C332F5F6634E}" dt="2020-12-13T20:13:33.498" v="876" actId="167"/>
          <ac:spMkLst>
            <pc:docMk/>
            <pc:sldMk cId="1974067821" sldId="416"/>
            <ac:spMk id="216" creationId="{88AA537F-BA7C-41F7-BB30-217C3F7170E5}"/>
          </ac:spMkLst>
        </pc:spChg>
        <pc:spChg chg="mod">
          <ac:chgData name="Christina Morrow" userId="43989237-7c22-4017-8756-22442f7f3983" providerId="ADAL" clId="{C3038E2E-4CCC-4730-8B2A-C332F5F6634E}" dt="2020-12-13T20:13:21.655" v="873"/>
          <ac:spMkLst>
            <pc:docMk/>
            <pc:sldMk cId="1974067821" sldId="416"/>
            <ac:spMk id="219" creationId="{8D390723-5ED9-4ACA-A323-45E1D67F58C2}"/>
          </ac:spMkLst>
        </pc:spChg>
        <pc:spChg chg="mod">
          <ac:chgData name="Christina Morrow" userId="43989237-7c22-4017-8756-22442f7f3983" providerId="ADAL" clId="{C3038E2E-4CCC-4730-8B2A-C332F5F6634E}" dt="2020-12-13T20:13:21.655" v="873"/>
          <ac:spMkLst>
            <pc:docMk/>
            <pc:sldMk cId="1974067821" sldId="416"/>
            <ac:spMk id="221" creationId="{B4341B8B-A2CD-490D-BA86-012A0D7C6F46}"/>
          </ac:spMkLst>
        </pc:spChg>
        <pc:spChg chg="mod">
          <ac:chgData name="Christina Morrow" userId="43989237-7c22-4017-8756-22442f7f3983" providerId="ADAL" clId="{C3038E2E-4CCC-4730-8B2A-C332F5F6634E}" dt="2020-12-13T20:13:21.655" v="873"/>
          <ac:spMkLst>
            <pc:docMk/>
            <pc:sldMk cId="1974067821" sldId="416"/>
            <ac:spMk id="222" creationId="{32C85487-70DC-4415-B2C0-A10A499BDB47}"/>
          </ac:spMkLst>
        </pc:spChg>
        <pc:spChg chg="mod">
          <ac:chgData name="Christina Morrow" userId="43989237-7c22-4017-8756-22442f7f3983" providerId="ADAL" clId="{C3038E2E-4CCC-4730-8B2A-C332F5F6634E}" dt="2020-12-13T20:13:21.655" v="873"/>
          <ac:spMkLst>
            <pc:docMk/>
            <pc:sldMk cId="1974067821" sldId="416"/>
            <ac:spMk id="223" creationId="{B5A49C18-D336-4670-AA3B-37F8302796FD}"/>
          </ac:spMkLst>
        </pc:spChg>
        <pc:spChg chg="mod">
          <ac:chgData name="Christina Morrow" userId="43989237-7c22-4017-8756-22442f7f3983" providerId="ADAL" clId="{C3038E2E-4CCC-4730-8B2A-C332F5F6634E}" dt="2020-12-13T20:13:21.655" v="873"/>
          <ac:spMkLst>
            <pc:docMk/>
            <pc:sldMk cId="1974067821" sldId="416"/>
            <ac:spMk id="224" creationId="{4E54A4A7-D55F-45EB-B71A-91C6ECAFE08A}"/>
          </ac:spMkLst>
        </pc:spChg>
        <pc:spChg chg="mod">
          <ac:chgData name="Christina Morrow" userId="43989237-7c22-4017-8756-22442f7f3983" providerId="ADAL" clId="{C3038E2E-4CCC-4730-8B2A-C332F5F6634E}" dt="2020-12-13T20:13:21.655" v="873"/>
          <ac:spMkLst>
            <pc:docMk/>
            <pc:sldMk cId="1974067821" sldId="416"/>
            <ac:spMk id="225" creationId="{4D22CDC6-04E8-4AB3-B693-75B070D7051D}"/>
          </ac:spMkLst>
        </pc:spChg>
        <pc:spChg chg="mod">
          <ac:chgData name="Christina Morrow" userId="43989237-7c22-4017-8756-22442f7f3983" providerId="ADAL" clId="{C3038E2E-4CCC-4730-8B2A-C332F5F6634E}" dt="2020-12-13T20:13:21.655" v="873"/>
          <ac:spMkLst>
            <pc:docMk/>
            <pc:sldMk cId="1974067821" sldId="416"/>
            <ac:spMk id="226" creationId="{F1FFAFD3-DC39-495D-B20F-BF9F3D188E8E}"/>
          </ac:spMkLst>
        </pc:spChg>
        <pc:spChg chg="mod">
          <ac:chgData name="Christina Morrow" userId="43989237-7c22-4017-8756-22442f7f3983" providerId="ADAL" clId="{C3038E2E-4CCC-4730-8B2A-C332F5F6634E}" dt="2020-12-13T20:13:21.655" v="873"/>
          <ac:spMkLst>
            <pc:docMk/>
            <pc:sldMk cId="1974067821" sldId="416"/>
            <ac:spMk id="227" creationId="{9DF3BDAC-100D-4593-B6E0-0990842A44AF}"/>
          </ac:spMkLst>
        </pc:spChg>
        <pc:spChg chg="mod">
          <ac:chgData name="Christina Morrow" userId="43989237-7c22-4017-8756-22442f7f3983" providerId="ADAL" clId="{C3038E2E-4CCC-4730-8B2A-C332F5F6634E}" dt="2020-12-13T20:13:21.655" v="873"/>
          <ac:spMkLst>
            <pc:docMk/>
            <pc:sldMk cId="1974067821" sldId="416"/>
            <ac:spMk id="228" creationId="{7F454FEC-DF20-4D58-AA96-95BF89288521}"/>
          </ac:spMkLst>
        </pc:spChg>
        <pc:spChg chg="mod">
          <ac:chgData name="Christina Morrow" userId="43989237-7c22-4017-8756-22442f7f3983" providerId="ADAL" clId="{C3038E2E-4CCC-4730-8B2A-C332F5F6634E}" dt="2020-12-13T20:13:21.655" v="873"/>
          <ac:spMkLst>
            <pc:docMk/>
            <pc:sldMk cId="1974067821" sldId="416"/>
            <ac:spMk id="229" creationId="{D533CF80-2284-48AB-803F-E4A63238099D}"/>
          </ac:spMkLst>
        </pc:spChg>
        <pc:spChg chg="mod">
          <ac:chgData name="Christina Morrow" userId="43989237-7c22-4017-8756-22442f7f3983" providerId="ADAL" clId="{C3038E2E-4CCC-4730-8B2A-C332F5F6634E}" dt="2020-12-13T20:13:21.655" v="873"/>
          <ac:spMkLst>
            <pc:docMk/>
            <pc:sldMk cId="1974067821" sldId="416"/>
            <ac:spMk id="230" creationId="{87DBB5BA-EAF5-4C3F-A99F-6142D50F6B30}"/>
          </ac:spMkLst>
        </pc:spChg>
        <pc:spChg chg="mod">
          <ac:chgData name="Christina Morrow" userId="43989237-7c22-4017-8756-22442f7f3983" providerId="ADAL" clId="{C3038E2E-4CCC-4730-8B2A-C332F5F6634E}" dt="2020-12-13T20:13:21.655" v="873"/>
          <ac:spMkLst>
            <pc:docMk/>
            <pc:sldMk cId="1974067821" sldId="416"/>
            <ac:spMk id="231" creationId="{039D1245-9825-472D-B98E-38D5AFBCB0D8}"/>
          </ac:spMkLst>
        </pc:spChg>
        <pc:spChg chg="mod">
          <ac:chgData name="Christina Morrow" userId="43989237-7c22-4017-8756-22442f7f3983" providerId="ADAL" clId="{C3038E2E-4CCC-4730-8B2A-C332F5F6634E}" dt="2020-12-13T20:13:21.655" v="873"/>
          <ac:spMkLst>
            <pc:docMk/>
            <pc:sldMk cId="1974067821" sldId="416"/>
            <ac:spMk id="232" creationId="{4678F945-379A-4720-82A0-91D9B87AE2B6}"/>
          </ac:spMkLst>
        </pc:spChg>
        <pc:spChg chg="mod">
          <ac:chgData name="Christina Morrow" userId="43989237-7c22-4017-8756-22442f7f3983" providerId="ADAL" clId="{C3038E2E-4CCC-4730-8B2A-C332F5F6634E}" dt="2020-12-13T20:13:21.655" v="873"/>
          <ac:spMkLst>
            <pc:docMk/>
            <pc:sldMk cId="1974067821" sldId="416"/>
            <ac:spMk id="233" creationId="{E6BE0CC0-EA73-4B4D-BF97-29C727E29820}"/>
          </ac:spMkLst>
        </pc:spChg>
        <pc:spChg chg="mod">
          <ac:chgData name="Christina Morrow" userId="43989237-7c22-4017-8756-22442f7f3983" providerId="ADAL" clId="{C3038E2E-4CCC-4730-8B2A-C332F5F6634E}" dt="2020-12-13T20:13:21.655" v="873"/>
          <ac:spMkLst>
            <pc:docMk/>
            <pc:sldMk cId="1974067821" sldId="416"/>
            <ac:spMk id="235" creationId="{48148BB7-E15D-49FC-AD81-A0AFAE7F487C}"/>
          </ac:spMkLst>
        </pc:spChg>
        <pc:spChg chg="mod">
          <ac:chgData name="Christina Morrow" userId="43989237-7c22-4017-8756-22442f7f3983" providerId="ADAL" clId="{C3038E2E-4CCC-4730-8B2A-C332F5F6634E}" dt="2020-12-13T20:13:21.655" v="873"/>
          <ac:spMkLst>
            <pc:docMk/>
            <pc:sldMk cId="1974067821" sldId="416"/>
            <ac:spMk id="236" creationId="{81590CD0-21B0-4288-843F-436700094171}"/>
          </ac:spMkLst>
        </pc:spChg>
        <pc:spChg chg="mod">
          <ac:chgData name="Christina Morrow" userId="43989237-7c22-4017-8756-22442f7f3983" providerId="ADAL" clId="{C3038E2E-4CCC-4730-8B2A-C332F5F6634E}" dt="2020-12-13T20:13:21.655" v="873"/>
          <ac:spMkLst>
            <pc:docMk/>
            <pc:sldMk cId="1974067821" sldId="416"/>
            <ac:spMk id="237" creationId="{E05ED306-1FA1-4311-9F09-FE5304718913}"/>
          </ac:spMkLst>
        </pc:spChg>
        <pc:spChg chg="mod">
          <ac:chgData name="Christina Morrow" userId="43989237-7c22-4017-8756-22442f7f3983" providerId="ADAL" clId="{C3038E2E-4CCC-4730-8B2A-C332F5F6634E}" dt="2020-12-13T20:13:21.655" v="873"/>
          <ac:spMkLst>
            <pc:docMk/>
            <pc:sldMk cId="1974067821" sldId="416"/>
            <ac:spMk id="238" creationId="{4D8C48E9-1252-4EEF-9DE7-AE09015DB148}"/>
          </ac:spMkLst>
        </pc:spChg>
        <pc:grpChg chg="del">
          <ac:chgData name="Christina Morrow" userId="43989237-7c22-4017-8756-22442f7f3983" providerId="ADAL" clId="{C3038E2E-4CCC-4730-8B2A-C332F5F6634E}" dt="2020-12-13T20:13:00.890" v="862" actId="478"/>
          <ac:grpSpMkLst>
            <pc:docMk/>
            <pc:sldMk cId="1974067821" sldId="416"/>
            <ac:grpSpMk id="68" creationId="{45814D6F-5359-47F4-B281-B89921000129}"/>
          </ac:grpSpMkLst>
        </pc:grpChg>
        <pc:grpChg chg="add del mod">
          <ac:chgData name="Christina Morrow" userId="43989237-7c22-4017-8756-22442f7f3983" providerId="ADAL" clId="{C3038E2E-4CCC-4730-8B2A-C332F5F6634E}" dt="2020-12-13T20:13:14.490" v="867"/>
          <ac:grpSpMkLst>
            <pc:docMk/>
            <pc:sldMk cId="1974067821" sldId="416"/>
            <ac:grpSpMk id="124" creationId="{BC678431-37F6-4C44-979D-0F9101B144CE}"/>
          </ac:grpSpMkLst>
        </pc:grpChg>
        <pc:grpChg chg="mod">
          <ac:chgData name="Christina Morrow" userId="43989237-7c22-4017-8756-22442f7f3983" providerId="ADAL" clId="{C3038E2E-4CCC-4730-8B2A-C332F5F6634E}" dt="2020-12-13T20:13:06.638" v="866"/>
          <ac:grpSpMkLst>
            <pc:docMk/>
            <pc:sldMk cId="1974067821" sldId="416"/>
            <ac:grpSpMk id="125" creationId="{7B820AC5-6912-4C27-A78E-CC77DF8DF647}"/>
          </ac:grpSpMkLst>
        </pc:grpChg>
        <pc:grpChg chg="add del ord">
          <ac:chgData name="Christina Morrow" userId="43989237-7c22-4017-8756-22442f7f3983" providerId="ADAL" clId="{C3038E2E-4CCC-4730-8B2A-C332F5F6634E}" dt="2020-12-13T20:22:15.700" v="970" actId="166"/>
          <ac:grpSpMkLst>
            <pc:docMk/>
            <pc:sldMk cId="1974067821" sldId="416"/>
            <ac:grpSpMk id="127" creationId="{1BDB5D2E-28E0-445E-9734-BCCC5DBBA99B}"/>
          </ac:grpSpMkLst>
        </pc:grpChg>
        <pc:grpChg chg="add del">
          <ac:chgData name="Christina Morrow" userId="43989237-7c22-4017-8756-22442f7f3983" providerId="ADAL" clId="{C3038E2E-4CCC-4730-8B2A-C332F5F6634E}" dt="2020-12-13T20:13:20.607" v="872" actId="478"/>
          <ac:grpSpMkLst>
            <pc:docMk/>
            <pc:sldMk cId="1974067821" sldId="416"/>
            <ac:grpSpMk id="169" creationId="{2680B3BD-9D15-4DAA-A9BA-3A61FA3E4EA5}"/>
          </ac:grpSpMkLst>
        </pc:grpChg>
        <pc:grpChg chg="mod ord topLvl">
          <ac:chgData name="Christina Morrow" userId="43989237-7c22-4017-8756-22442f7f3983" providerId="ADAL" clId="{C3038E2E-4CCC-4730-8B2A-C332F5F6634E}" dt="2020-12-13T20:13:35.992" v="877" actId="167"/>
          <ac:grpSpMkLst>
            <pc:docMk/>
            <pc:sldMk cId="1974067821" sldId="416"/>
            <ac:grpSpMk id="170" creationId="{C1B232C0-AD3C-4D13-BBBC-54781D08E7FA}"/>
          </ac:grpSpMkLst>
        </pc:grpChg>
        <pc:grpChg chg="add del mod">
          <ac:chgData name="Christina Morrow" userId="43989237-7c22-4017-8756-22442f7f3983" providerId="ADAL" clId="{C3038E2E-4CCC-4730-8B2A-C332F5F6634E}" dt="2020-12-13T20:13:14.490" v="867"/>
          <ac:grpSpMkLst>
            <pc:docMk/>
            <pc:sldMk cId="1974067821" sldId="416"/>
            <ac:grpSpMk id="211" creationId="{81D7009D-924A-484F-AF46-F048C5DEE3D5}"/>
          </ac:grpSpMkLst>
        </pc:grpChg>
        <pc:grpChg chg="add mod ord">
          <ac:chgData name="Christina Morrow" userId="43989237-7c22-4017-8756-22442f7f3983" providerId="ADAL" clId="{C3038E2E-4CCC-4730-8B2A-C332F5F6634E}" dt="2020-12-13T20:13:28.239" v="875" actId="167"/>
          <ac:grpSpMkLst>
            <pc:docMk/>
            <pc:sldMk cId="1974067821" sldId="416"/>
            <ac:grpSpMk id="217" creationId="{6FF3987E-A1F5-4CE6-AFA2-B71645531755}"/>
          </ac:grpSpMkLst>
        </pc:grpChg>
        <pc:grpChg chg="mod">
          <ac:chgData name="Christina Morrow" userId="43989237-7c22-4017-8756-22442f7f3983" providerId="ADAL" clId="{C3038E2E-4CCC-4730-8B2A-C332F5F6634E}" dt="2020-12-13T20:13:21.655" v="873"/>
          <ac:grpSpMkLst>
            <pc:docMk/>
            <pc:sldMk cId="1974067821" sldId="416"/>
            <ac:grpSpMk id="218" creationId="{2DB3EF0A-51C6-4C3A-8EFD-0A5F237EB991}"/>
          </ac:grpSpMkLst>
        </pc:grpChg>
        <pc:grpChg chg="add del mod">
          <ac:chgData name="Christina Morrow" userId="43989237-7c22-4017-8756-22442f7f3983" providerId="ADAL" clId="{C3038E2E-4CCC-4730-8B2A-C332F5F6634E}" dt="2020-12-13T20:13:25.279" v="874" actId="478"/>
          <ac:grpSpMkLst>
            <pc:docMk/>
            <pc:sldMk cId="1974067821" sldId="416"/>
            <ac:grpSpMk id="234" creationId="{B053A2F3-ED95-4FBA-8B83-B4FCC770E899}"/>
          </ac:grpSpMkLst>
        </pc:grpChg>
        <pc:picChg chg="add del">
          <ac:chgData name="Christina Morrow" userId="43989237-7c22-4017-8756-22442f7f3983" providerId="ADAL" clId="{C3038E2E-4CCC-4730-8B2A-C332F5F6634E}" dt="2020-12-13T20:13:18.817" v="871" actId="478"/>
          <ac:picMkLst>
            <pc:docMk/>
            <pc:sldMk cId="1974067821" sldId="416"/>
            <ac:picMk id="9" creationId="{492EBF98-9523-43A7-BC01-6B93588F52B5}"/>
          </ac:picMkLst>
        </pc:picChg>
        <pc:picChg chg="mod">
          <ac:chgData name="Christina Morrow" userId="43989237-7c22-4017-8756-22442f7f3983" providerId="ADAL" clId="{C3038E2E-4CCC-4730-8B2A-C332F5F6634E}" dt="2020-12-13T20:13:06.638" v="866"/>
          <ac:picMkLst>
            <pc:docMk/>
            <pc:sldMk cId="1974067821" sldId="416"/>
            <ac:picMk id="197" creationId="{F222B8DA-EC97-4E18-9556-426B1F02C060}"/>
          </ac:picMkLst>
        </pc:picChg>
        <pc:picChg chg="mod">
          <ac:chgData name="Christina Morrow" userId="43989237-7c22-4017-8756-22442f7f3983" providerId="ADAL" clId="{C3038E2E-4CCC-4730-8B2A-C332F5F6634E}" dt="2020-12-13T20:13:21.655" v="873"/>
          <ac:picMkLst>
            <pc:docMk/>
            <pc:sldMk cId="1974067821" sldId="416"/>
            <ac:picMk id="220" creationId="{143886C9-0FCF-4C5F-B4CB-B2A253F049F4}"/>
          </ac:picMkLst>
        </pc:picChg>
        <pc:cxnChg chg="mod">
          <ac:chgData name="Christina Morrow" userId="43989237-7c22-4017-8756-22442f7f3983" providerId="ADAL" clId="{C3038E2E-4CCC-4730-8B2A-C332F5F6634E}" dt="2020-12-13T20:13:00.890" v="862" actId="478"/>
          <ac:cxnSpMkLst>
            <pc:docMk/>
            <pc:sldMk cId="1974067821" sldId="416"/>
            <ac:cxnSpMk id="76" creationId="{D427AD5B-A10F-45DE-BD23-BD4993796C7F}"/>
          </ac:cxnSpMkLst>
        </pc:cxnChg>
      </pc:sldChg>
      <pc:sldChg chg="addSp delSp modSp mod">
        <pc:chgData name="Christina Morrow" userId="43989237-7c22-4017-8756-22442f7f3983" providerId="ADAL" clId="{C3038E2E-4CCC-4730-8B2A-C332F5F6634E}" dt="2020-12-13T20:29:34.127" v="1204"/>
        <pc:sldMkLst>
          <pc:docMk/>
          <pc:sldMk cId="313431336" sldId="417"/>
        </pc:sldMkLst>
        <pc:spChg chg="mod">
          <ac:chgData name="Christina Morrow" userId="43989237-7c22-4017-8756-22442f7f3983" providerId="ADAL" clId="{C3038E2E-4CCC-4730-8B2A-C332F5F6634E}" dt="2020-12-13T20:29:34.127" v="1204"/>
          <ac:spMkLst>
            <pc:docMk/>
            <pc:sldMk cId="313431336" sldId="417"/>
            <ac:spMk id="20" creationId="{737AD6FE-076D-47EB-8851-546CD7479B58}"/>
          </ac:spMkLst>
        </pc:spChg>
        <pc:spChg chg="add mod ord">
          <ac:chgData name="Christina Morrow" userId="43989237-7c22-4017-8756-22442f7f3983" providerId="ADAL" clId="{C3038E2E-4CCC-4730-8B2A-C332F5F6634E}" dt="2020-12-13T20:14:11.991" v="886" actId="167"/>
          <ac:spMkLst>
            <pc:docMk/>
            <pc:sldMk cId="313431336" sldId="417"/>
            <ac:spMk id="123" creationId="{D129B66D-F9AB-4529-A1F6-F874759C5876}"/>
          </ac:spMkLst>
        </pc:spChg>
        <pc:spChg chg="mod">
          <ac:chgData name="Christina Morrow" userId="43989237-7c22-4017-8756-22442f7f3983" providerId="ADAL" clId="{C3038E2E-4CCC-4730-8B2A-C332F5F6634E}" dt="2020-12-13T20:13:47.720" v="881"/>
          <ac:spMkLst>
            <pc:docMk/>
            <pc:sldMk cId="313431336" sldId="417"/>
            <ac:spMk id="127" creationId="{54D9D23A-2F34-4DB1-852D-D34B4734B174}"/>
          </ac:spMkLst>
        </pc:spChg>
        <pc:spChg chg="mod">
          <ac:chgData name="Christina Morrow" userId="43989237-7c22-4017-8756-22442f7f3983" providerId="ADAL" clId="{C3038E2E-4CCC-4730-8B2A-C332F5F6634E}" dt="2020-12-13T20:13:47.720" v="881"/>
          <ac:spMkLst>
            <pc:docMk/>
            <pc:sldMk cId="313431336" sldId="417"/>
            <ac:spMk id="129" creationId="{D1B878CC-A1D8-49D8-9D98-415A4E47B3DC}"/>
          </ac:spMkLst>
        </pc:spChg>
        <pc:spChg chg="mod">
          <ac:chgData name="Christina Morrow" userId="43989237-7c22-4017-8756-22442f7f3983" providerId="ADAL" clId="{C3038E2E-4CCC-4730-8B2A-C332F5F6634E}" dt="2020-12-13T20:13:47.720" v="881"/>
          <ac:spMkLst>
            <pc:docMk/>
            <pc:sldMk cId="313431336" sldId="417"/>
            <ac:spMk id="152" creationId="{8C3A39C5-B169-4E91-95CF-24AC268FE695}"/>
          </ac:spMkLst>
        </pc:spChg>
        <pc:spChg chg="mod">
          <ac:chgData name="Christina Morrow" userId="43989237-7c22-4017-8756-22442f7f3983" providerId="ADAL" clId="{C3038E2E-4CCC-4730-8B2A-C332F5F6634E}" dt="2020-12-13T20:13:47.720" v="881"/>
          <ac:spMkLst>
            <pc:docMk/>
            <pc:sldMk cId="313431336" sldId="417"/>
            <ac:spMk id="153" creationId="{05F8A336-EA93-4296-B24E-46739E98BDDA}"/>
          </ac:spMkLst>
        </pc:spChg>
        <pc:spChg chg="mod">
          <ac:chgData name="Christina Morrow" userId="43989237-7c22-4017-8756-22442f7f3983" providerId="ADAL" clId="{C3038E2E-4CCC-4730-8B2A-C332F5F6634E}" dt="2020-12-13T20:13:47.720" v="881"/>
          <ac:spMkLst>
            <pc:docMk/>
            <pc:sldMk cId="313431336" sldId="417"/>
            <ac:spMk id="154" creationId="{5EE67FC9-EB90-488E-90B8-8D468E65E3A2}"/>
          </ac:spMkLst>
        </pc:spChg>
        <pc:spChg chg="mod">
          <ac:chgData name="Christina Morrow" userId="43989237-7c22-4017-8756-22442f7f3983" providerId="ADAL" clId="{C3038E2E-4CCC-4730-8B2A-C332F5F6634E}" dt="2020-12-13T20:13:47.720" v="881"/>
          <ac:spMkLst>
            <pc:docMk/>
            <pc:sldMk cId="313431336" sldId="417"/>
            <ac:spMk id="155" creationId="{90CDBBE4-941D-46FD-8789-8B128832A311}"/>
          </ac:spMkLst>
        </pc:spChg>
        <pc:spChg chg="mod">
          <ac:chgData name="Christina Morrow" userId="43989237-7c22-4017-8756-22442f7f3983" providerId="ADAL" clId="{C3038E2E-4CCC-4730-8B2A-C332F5F6634E}" dt="2020-12-13T20:13:47.720" v="881"/>
          <ac:spMkLst>
            <pc:docMk/>
            <pc:sldMk cId="313431336" sldId="417"/>
            <ac:spMk id="156" creationId="{0CA2A826-B4E6-4CD4-ABD9-A26CC83B8A19}"/>
          </ac:spMkLst>
        </pc:spChg>
        <pc:spChg chg="mod">
          <ac:chgData name="Christina Morrow" userId="43989237-7c22-4017-8756-22442f7f3983" providerId="ADAL" clId="{C3038E2E-4CCC-4730-8B2A-C332F5F6634E}" dt="2020-12-13T20:13:47.720" v="881"/>
          <ac:spMkLst>
            <pc:docMk/>
            <pc:sldMk cId="313431336" sldId="417"/>
            <ac:spMk id="157" creationId="{8C1493FB-AD8D-42BB-98E6-D855A1B12B80}"/>
          </ac:spMkLst>
        </pc:spChg>
        <pc:spChg chg="mod">
          <ac:chgData name="Christina Morrow" userId="43989237-7c22-4017-8756-22442f7f3983" providerId="ADAL" clId="{C3038E2E-4CCC-4730-8B2A-C332F5F6634E}" dt="2020-12-13T20:13:47.720" v="881"/>
          <ac:spMkLst>
            <pc:docMk/>
            <pc:sldMk cId="313431336" sldId="417"/>
            <ac:spMk id="158" creationId="{8F45B22F-D8C0-4AF3-B5E8-C253B252CA0E}"/>
          </ac:spMkLst>
        </pc:spChg>
        <pc:spChg chg="mod">
          <ac:chgData name="Christina Morrow" userId="43989237-7c22-4017-8756-22442f7f3983" providerId="ADAL" clId="{C3038E2E-4CCC-4730-8B2A-C332F5F6634E}" dt="2020-12-13T20:13:47.720" v="881"/>
          <ac:spMkLst>
            <pc:docMk/>
            <pc:sldMk cId="313431336" sldId="417"/>
            <ac:spMk id="159" creationId="{E1E7B513-DB20-4EEB-9830-3BB9A793E16F}"/>
          </ac:spMkLst>
        </pc:spChg>
        <pc:spChg chg="mod">
          <ac:chgData name="Christina Morrow" userId="43989237-7c22-4017-8756-22442f7f3983" providerId="ADAL" clId="{C3038E2E-4CCC-4730-8B2A-C332F5F6634E}" dt="2020-12-13T20:13:47.720" v="881"/>
          <ac:spMkLst>
            <pc:docMk/>
            <pc:sldMk cId="313431336" sldId="417"/>
            <ac:spMk id="160" creationId="{665EC8C7-87AD-47D5-9FDC-E5B19FD72FE6}"/>
          </ac:spMkLst>
        </pc:spChg>
        <pc:spChg chg="mod">
          <ac:chgData name="Christina Morrow" userId="43989237-7c22-4017-8756-22442f7f3983" providerId="ADAL" clId="{C3038E2E-4CCC-4730-8B2A-C332F5F6634E}" dt="2020-12-13T20:13:47.720" v="881"/>
          <ac:spMkLst>
            <pc:docMk/>
            <pc:sldMk cId="313431336" sldId="417"/>
            <ac:spMk id="161" creationId="{372C3084-3446-45E2-9255-D3EE107AACC6}"/>
          </ac:spMkLst>
        </pc:spChg>
        <pc:spChg chg="mod">
          <ac:chgData name="Christina Morrow" userId="43989237-7c22-4017-8756-22442f7f3983" providerId="ADAL" clId="{C3038E2E-4CCC-4730-8B2A-C332F5F6634E}" dt="2020-12-13T20:13:47.720" v="881"/>
          <ac:spMkLst>
            <pc:docMk/>
            <pc:sldMk cId="313431336" sldId="417"/>
            <ac:spMk id="162" creationId="{75BD4EA8-7E67-4F0E-A8B8-C93B33D5CAE8}"/>
          </ac:spMkLst>
        </pc:spChg>
        <pc:spChg chg="mod">
          <ac:chgData name="Christina Morrow" userId="43989237-7c22-4017-8756-22442f7f3983" providerId="ADAL" clId="{C3038E2E-4CCC-4730-8B2A-C332F5F6634E}" dt="2020-12-13T20:13:47.720" v="881"/>
          <ac:spMkLst>
            <pc:docMk/>
            <pc:sldMk cId="313431336" sldId="417"/>
            <ac:spMk id="163" creationId="{700FD184-6872-4691-9D38-29C234058714}"/>
          </ac:spMkLst>
        </pc:spChg>
        <pc:spChg chg="mod">
          <ac:chgData name="Christina Morrow" userId="43989237-7c22-4017-8756-22442f7f3983" providerId="ADAL" clId="{C3038E2E-4CCC-4730-8B2A-C332F5F6634E}" dt="2020-12-13T20:13:47.720" v="881"/>
          <ac:spMkLst>
            <pc:docMk/>
            <pc:sldMk cId="313431336" sldId="417"/>
            <ac:spMk id="165" creationId="{9CF0B91E-6DA2-4F1D-94DD-359C6B1CA9BB}"/>
          </ac:spMkLst>
        </pc:spChg>
        <pc:spChg chg="mod">
          <ac:chgData name="Christina Morrow" userId="43989237-7c22-4017-8756-22442f7f3983" providerId="ADAL" clId="{C3038E2E-4CCC-4730-8B2A-C332F5F6634E}" dt="2020-12-13T20:13:47.720" v="881"/>
          <ac:spMkLst>
            <pc:docMk/>
            <pc:sldMk cId="313431336" sldId="417"/>
            <ac:spMk id="166" creationId="{D12B44E6-6D6D-402E-A96B-4E89212619B5}"/>
          </ac:spMkLst>
        </pc:spChg>
        <pc:spChg chg="mod">
          <ac:chgData name="Christina Morrow" userId="43989237-7c22-4017-8756-22442f7f3983" providerId="ADAL" clId="{C3038E2E-4CCC-4730-8B2A-C332F5F6634E}" dt="2020-12-13T20:13:47.720" v="881"/>
          <ac:spMkLst>
            <pc:docMk/>
            <pc:sldMk cId="313431336" sldId="417"/>
            <ac:spMk id="167" creationId="{6111A200-D41A-4794-9E34-A318750EBB9E}"/>
          </ac:spMkLst>
        </pc:spChg>
        <pc:spChg chg="mod">
          <ac:chgData name="Christina Morrow" userId="43989237-7c22-4017-8756-22442f7f3983" providerId="ADAL" clId="{C3038E2E-4CCC-4730-8B2A-C332F5F6634E}" dt="2020-12-13T20:13:47.720" v="881"/>
          <ac:spMkLst>
            <pc:docMk/>
            <pc:sldMk cId="313431336" sldId="417"/>
            <ac:spMk id="168" creationId="{84941680-843D-41AF-87FB-DA6E5A098EA1}"/>
          </ac:spMkLst>
        </pc:spChg>
        <pc:spChg chg="del topLvl">
          <ac:chgData name="Christina Morrow" userId="43989237-7c22-4017-8756-22442f7f3983" providerId="ADAL" clId="{C3038E2E-4CCC-4730-8B2A-C332F5F6634E}" dt="2020-12-13T20:13:46.355" v="880" actId="478"/>
          <ac:spMkLst>
            <pc:docMk/>
            <pc:sldMk cId="313431336" sldId="417"/>
            <ac:spMk id="272" creationId="{9A00D411-135E-4F26-B37B-0DA096B69DC1}"/>
          </ac:spMkLst>
        </pc:spChg>
        <pc:grpChg chg="del">
          <ac:chgData name="Christina Morrow" userId="43989237-7c22-4017-8756-22442f7f3983" providerId="ADAL" clId="{C3038E2E-4CCC-4730-8B2A-C332F5F6634E}" dt="2020-12-13T20:13:43.090" v="878" actId="478"/>
          <ac:grpSpMkLst>
            <pc:docMk/>
            <pc:sldMk cId="313431336" sldId="417"/>
            <ac:grpSpMk id="68" creationId="{45814D6F-5359-47F4-B281-B89921000129}"/>
          </ac:grpSpMkLst>
        </pc:grpChg>
        <pc:grpChg chg="add mod ord">
          <ac:chgData name="Christina Morrow" userId="43989237-7c22-4017-8756-22442f7f3983" providerId="ADAL" clId="{C3038E2E-4CCC-4730-8B2A-C332F5F6634E}" dt="2020-12-13T20:14:06.151" v="884" actId="167"/>
          <ac:grpSpMkLst>
            <pc:docMk/>
            <pc:sldMk cId="313431336" sldId="417"/>
            <ac:grpSpMk id="124" creationId="{45EC3B4A-EB04-464F-A6C7-E32E30D9F451}"/>
          </ac:grpSpMkLst>
        </pc:grpChg>
        <pc:grpChg chg="mod">
          <ac:chgData name="Christina Morrow" userId="43989237-7c22-4017-8756-22442f7f3983" providerId="ADAL" clId="{C3038E2E-4CCC-4730-8B2A-C332F5F6634E}" dt="2020-12-13T20:13:47.720" v="881"/>
          <ac:grpSpMkLst>
            <pc:docMk/>
            <pc:sldMk cId="313431336" sldId="417"/>
            <ac:grpSpMk id="126" creationId="{E56EFA98-9D29-4CEB-AC25-B10207DBC7F2}"/>
          </ac:grpSpMkLst>
        </pc:grpChg>
        <pc:grpChg chg="add del mod">
          <ac:chgData name="Christina Morrow" userId="43989237-7c22-4017-8756-22442f7f3983" providerId="ADAL" clId="{C3038E2E-4CCC-4730-8B2A-C332F5F6634E}" dt="2020-12-13T20:13:53.124" v="882" actId="478"/>
          <ac:grpSpMkLst>
            <pc:docMk/>
            <pc:sldMk cId="313431336" sldId="417"/>
            <ac:grpSpMk id="164" creationId="{0884C49C-2ED7-475E-939C-E9A28C596DF0}"/>
          </ac:grpSpMkLst>
        </pc:grpChg>
        <pc:grpChg chg="del">
          <ac:chgData name="Christina Morrow" userId="43989237-7c22-4017-8756-22442f7f3983" providerId="ADAL" clId="{C3038E2E-4CCC-4730-8B2A-C332F5F6634E}" dt="2020-12-13T20:13:46.355" v="880" actId="478"/>
          <ac:grpSpMkLst>
            <pc:docMk/>
            <pc:sldMk cId="313431336" sldId="417"/>
            <ac:grpSpMk id="270" creationId="{1BE7E5F5-5256-488D-9681-845DABC06ACB}"/>
          </ac:grpSpMkLst>
        </pc:grpChg>
        <pc:grpChg chg="ord topLvl">
          <ac:chgData name="Christina Morrow" userId="43989237-7c22-4017-8756-22442f7f3983" providerId="ADAL" clId="{C3038E2E-4CCC-4730-8B2A-C332F5F6634E}" dt="2020-12-13T20:14:14.144" v="887" actId="167"/>
          <ac:grpSpMkLst>
            <pc:docMk/>
            <pc:sldMk cId="313431336" sldId="417"/>
            <ac:grpSpMk id="271" creationId="{CDC2F9D2-7EF0-4211-92B4-AA235E8E7B94}"/>
          </ac:grpSpMkLst>
        </pc:grpChg>
        <pc:picChg chg="del">
          <ac:chgData name="Christina Morrow" userId="43989237-7c22-4017-8756-22442f7f3983" providerId="ADAL" clId="{C3038E2E-4CCC-4730-8B2A-C332F5F6634E}" dt="2020-12-13T20:13:44.431" v="879" actId="478"/>
          <ac:picMkLst>
            <pc:docMk/>
            <pc:sldMk cId="313431336" sldId="417"/>
            <ac:picMk id="8" creationId="{D7810B6D-0383-4877-B5FF-C046F7319C7E}"/>
          </ac:picMkLst>
        </pc:picChg>
        <pc:picChg chg="mod">
          <ac:chgData name="Christina Morrow" userId="43989237-7c22-4017-8756-22442f7f3983" providerId="ADAL" clId="{C3038E2E-4CCC-4730-8B2A-C332F5F6634E}" dt="2020-12-13T20:13:47.720" v="881"/>
          <ac:picMkLst>
            <pc:docMk/>
            <pc:sldMk cId="313431336" sldId="417"/>
            <ac:picMk id="128" creationId="{6A9924D1-5FF1-49C2-9CCA-46D74B5E7F1C}"/>
          </ac:picMkLst>
        </pc:picChg>
        <pc:cxnChg chg="mod">
          <ac:chgData name="Christina Morrow" userId="43989237-7c22-4017-8756-22442f7f3983" providerId="ADAL" clId="{C3038E2E-4CCC-4730-8B2A-C332F5F6634E}" dt="2020-12-13T20:13:43.090" v="878" actId="478"/>
          <ac:cxnSpMkLst>
            <pc:docMk/>
            <pc:sldMk cId="313431336" sldId="417"/>
            <ac:cxnSpMk id="76" creationId="{D427AD5B-A10F-45DE-BD23-BD4993796C7F}"/>
          </ac:cxnSpMkLst>
        </pc:cxnChg>
      </pc:sldChg>
      <pc:sldChg chg="addSp delSp modSp mod">
        <pc:chgData name="Christina Morrow" userId="43989237-7c22-4017-8756-22442f7f3983" providerId="ADAL" clId="{C3038E2E-4CCC-4730-8B2A-C332F5F6634E}" dt="2020-12-13T20:29:15.250" v="1198"/>
        <pc:sldMkLst>
          <pc:docMk/>
          <pc:sldMk cId="1494139612" sldId="419"/>
        </pc:sldMkLst>
        <pc:spChg chg="mod">
          <ac:chgData name="Christina Morrow" userId="43989237-7c22-4017-8756-22442f7f3983" providerId="ADAL" clId="{C3038E2E-4CCC-4730-8B2A-C332F5F6634E}" dt="2020-12-13T20:09:57.872" v="813" actId="165"/>
          <ac:spMkLst>
            <pc:docMk/>
            <pc:sldMk cId="1494139612" sldId="419"/>
            <ac:spMk id="2" creationId="{F9984780-08DA-4954-B980-CDD6A4A2BD3C}"/>
          </ac:spMkLst>
        </pc:spChg>
        <pc:spChg chg="mod">
          <ac:chgData name="Christina Morrow" userId="43989237-7c22-4017-8756-22442f7f3983" providerId="ADAL" clId="{C3038E2E-4CCC-4730-8B2A-C332F5F6634E}" dt="2020-12-13T20:09:57.872" v="813" actId="165"/>
          <ac:spMkLst>
            <pc:docMk/>
            <pc:sldMk cId="1494139612" sldId="419"/>
            <ac:spMk id="4" creationId="{43AB686A-1B44-420F-A275-40286CF79A90}"/>
          </ac:spMkLst>
        </pc:spChg>
        <pc:spChg chg="mod">
          <ac:chgData name="Christina Morrow" userId="43989237-7c22-4017-8756-22442f7f3983" providerId="ADAL" clId="{C3038E2E-4CCC-4730-8B2A-C332F5F6634E}" dt="2020-12-13T20:09:57.872" v="813" actId="165"/>
          <ac:spMkLst>
            <pc:docMk/>
            <pc:sldMk cId="1494139612" sldId="419"/>
            <ac:spMk id="7" creationId="{1A09D114-D368-498C-98A8-50F60325C4D8}"/>
          </ac:spMkLst>
        </pc:spChg>
        <pc:spChg chg="mod">
          <ac:chgData name="Christina Morrow" userId="43989237-7c22-4017-8756-22442f7f3983" providerId="ADAL" clId="{C3038E2E-4CCC-4730-8B2A-C332F5F6634E}" dt="2020-12-13T20:09:57.872" v="813" actId="165"/>
          <ac:spMkLst>
            <pc:docMk/>
            <pc:sldMk cId="1494139612" sldId="419"/>
            <ac:spMk id="8" creationId="{7CD876F8-644B-41A5-9A07-523A0E8DE404}"/>
          </ac:spMkLst>
        </pc:spChg>
        <pc:spChg chg="mod">
          <ac:chgData name="Christina Morrow" userId="43989237-7c22-4017-8756-22442f7f3983" providerId="ADAL" clId="{C3038E2E-4CCC-4730-8B2A-C332F5F6634E}" dt="2020-12-13T20:09:57.872" v="813" actId="165"/>
          <ac:spMkLst>
            <pc:docMk/>
            <pc:sldMk cId="1494139612" sldId="419"/>
            <ac:spMk id="9" creationId="{5CF247C9-A814-4FE3-A6D6-FD0FD0C513FC}"/>
          </ac:spMkLst>
        </pc:spChg>
        <pc:spChg chg="mod">
          <ac:chgData name="Christina Morrow" userId="43989237-7c22-4017-8756-22442f7f3983" providerId="ADAL" clId="{C3038E2E-4CCC-4730-8B2A-C332F5F6634E}" dt="2020-12-13T20:09:57.872" v="813" actId="165"/>
          <ac:spMkLst>
            <pc:docMk/>
            <pc:sldMk cId="1494139612" sldId="419"/>
            <ac:spMk id="13" creationId="{B966658E-0B64-4B43-AB48-1BEDE903298D}"/>
          </ac:spMkLst>
        </pc:spChg>
        <pc:spChg chg="del mod topLvl">
          <ac:chgData name="Christina Morrow" userId="43989237-7c22-4017-8756-22442f7f3983" providerId="ADAL" clId="{C3038E2E-4CCC-4730-8B2A-C332F5F6634E}" dt="2020-12-13T20:10:52.307" v="826" actId="478"/>
          <ac:spMkLst>
            <pc:docMk/>
            <pc:sldMk cId="1494139612" sldId="419"/>
            <ac:spMk id="17" creationId="{8DF8D262-3BE4-403D-90C1-AB29D991F4A4}"/>
          </ac:spMkLst>
        </pc:spChg>
        <pc:spChg chg="mod">
          <ac:chgData name="Christina Morrow" userId="43989237-7c22-4017-8756-22442f7f3983" providerId="ADAL" clId="{C3038E2E-4CCC-4730-8B2A-C332F5F6634E}" dt="2020-12-13T20:09:57.872" v="813" actId="165"/>
          <ac:spMkLst>
            <pc:docMk/>
            <pc:sldMk cId="1494139612" sldId="419"/>
            <ac:spMk id="18" creationId="{1ED5B04F-BFE2-424A-B6B9-BBE67DB8E264}"/>
          </ac:spMkLst>
        </pc:spChg>
        <pc:spChg chg="mod">
          <ac:chgData name="Christina Morrow" userId="43989237-7c22-4017-8756-22442f7f3983" providerId="ADAL" clId="{C3038E2E-4CCC-4730-8B2A-C332F5F6634E}" dt="2020-12-13T20:29:15.250" v="1198"/>
          <ac:spMkLst>
            <pc:docMk/>
            <pc:sldMk cId="1494139612" sldId="419"/>
            <ac:spMk id="20" creationId="{737AD6FE-076D-47EB-8851-546CD7479B58}"/>
          </ac:spMkLst>
        </pc:spChg>
        <pc:spChg chg="mod">
          <ac:chgData name="Christina Morrow" userId="43989237-7c22-4017-8756-22442f7f3983" providerId="ADAL" clId="{C3038E2E-4CCC-4730-8B2A-C332F5F6634E}" dt="2020-12-13T20:09:57.872" v="813" actId="165"/>
          <ac:spMkLst>
            <pc:docMk/>
            <pc:sldMk cId="1494139612" sldId="419"/>
            <ac:spMk id="21" creationId="{638CCB40-607A-48E9-9691-3679212E8A56}"/>
          </ac:spMkLst>
        </pc:spChg>
        <pc:spChg chg="mod">
          <ac:chgData name="Christina Morrow" userId="43989237-7c22-4017-8756-22442f7f3983" providerId="ADAL" clId="{C3038E2E-4CCC-4730-8B2A-C332F5F6634E}" dt="2020-12-13T20:09:57.872" v="813" actId="165"/>
          <ac:spMkLst>
            <pc:docMk/>
            <pc:sldMk cId="1494139612" sldId="419"/>
            <ac:spMk id="22" creationId="{E7EAD236-B7B3-410A-B36A-51104EADCED0}"/>
          </ac:spMkLst>
        </pc:spChg>
        <pc:spChg chg="mod">
          <ac:chgData name="Christina Morrow" userId="43989237-7c22-4017-8756-22442f7f3983" providerId="ADAL" clId="{C3038E2E-4CCC-4730-8B2A-C332F5F6634E}" dt="2020-12-13T20:09:57.872" v="813" actId="165"/>
          <ac:spMkLst>
            <pc:docMk/>
            <pc:sldMk cId="1494139612" sldId="419"/>
            <ac:spMk id="23" creationId="{683A0BF4-28A1-43D1-AFD0-97C9B7239DF7}"/>
          </ac:spMkLst>
        </pc:spChg>
        <pc:spChg chg="mod">
          <ac:chgData name="Christina Morrow" userId="43989237-7c22-4017-8756-22442f7f3983" providerId="ADAL" clId="{C3038E2E-4CCC-4730-8B2A-C332F5F6634E}" dt="2020-12-13T20:09:57.872" v="813" actId="165"/>
          <ac:spMkLst>
            <pc:docMk/>
            <pc:sldMk cId="1494139612" sldId="419"/>
            <ac:spMk id="24" creationId="{1B401E80-CC6A-4B45-A279-187128DCE78B}"/>
          </ac:spMkLst>
        </pc:spChg>
        <pc:spChg chg="mod">
          <ac:chgData name="Christina Morrow" userId="43989237-7c22-4017-8756-22442f7f3983" providerId="ADAL" clId="{C3038E2E-4CCC-4730-8B2A-C332F5F6634E}" dt="2020-12-13T20:09:57.872" v="813" actId="165"/>
          <ac:spMkLst>
            <pc:docMk/>
            <pc:sldMk cId="1494139612" sldId="419"/>
            <ac:spMk id="25" creationId="{1F26B41A-6AE0-4D37-9CB9-51D949A87E6D}"/>
          </ac:spMkLst>
        </pc:spChg>
        <pc:spChg chg="mod">
          <ac:chgData name="Christina Morrow" userId="43989237-7c22-4017-8756-22442f7f3983" providerId="ADAL" clId="{C3038E2E-4CCC-4730-8B2A-C332F5F6634E}" dt="2020-12-13T20:09:57.872" v="813" actId="165"/>
          <ac:spMkLst>
            <pc:docMk/>
            <pc:sldMk cId="1494139612" sldId="419"/>
            <ac:spMk id="26" creationId="{897FFEF1-44F3-4BDA-9D51-A9381BE779F0}"/>
          </ac:spMkLst>
        </pc:spChg>
        <pc:spChg chg="mod">
          <ac:chgData name="Christina Morrow" userId="43989237-7c22-4017-8756-22442f7f3983" providerId="ADAL" clId="{C3038E2E-4CCC-4730-8B2A-C332F5F6634E}" dt="2020-12-13T20:09:57.872" v="813" actId="165"/>
          <ac:spMkLst>
            <pc:docMk/>
            <pc:sldMk cId="1494139612" sldId="419"/>
            <ac:spMk id="27" creationId="{EC9EE687-330A-4801-8DBD-40DFFD063D4E}"/>
          </ac:spMkLst>
        </pc:spChg>
        <pc:spChg chg="mod">
          <ac:chgData name="Christina Morrow" userId="43989237-7c22-4017-8756-22442f7f3983" providerId="ADAL" clId="{C3038E2E-4CCC-4730-8B2A-C332F5F6634E}" dt="2020-12-13T20:09:57.872" v="813" actId="165"/>
          <ac:spMkLst>
            <pc:docMk/>
            <pc:sldMk cId="1494139612" sldId="419"/>
            <ac:spMk id="28" creationId="{E567F692-9280-4DB4-9EAC-A5494CC494A6}"/>
          </ac:spMkLst>
        </pc:spChg>
        <pc:spChg chg="mod">
          <ac:chgData name="Christina Morrow" userId="43989237-7c22-4017-8756-22442f7f3983" providerId="ADAL" clId="{C3038E2E-4CCC-4730-8B2A-C332F5F6634E}" dt="2020-12-13T20:09:57.872" v="813" actId="165"/>
          <ac:spMkLst>
            <pc:docMk/>
            <pc:sldMk cId="1494139612" sldId="419"/>
            <ac:spMk id="29" creationId="{E36C50C1-A591-44A1-9E1B-EC8F391A359F}"/>
          </ac:spMkLst>
        </pc:spChg>
        <pc:spChg chg="mod">
          <ac:chgData name="Christina Morrow" userId="43989237-7c22-4017-8756-22442f7f3983" providerId="ADAL" clId="{C3038E2E-4CCC-4730-8B2A-C332F5F6634E}" dt="2020-12-13T20:09:57.872" v="813" actId="165"/>
          <ac:spMkLst>
            <pc:docMk/>
            <pc:sldMk cId="1494139612" sldId="419"/>
            <ac:spMk id="31" creationId="{D5BA7D15-D949-4A60-B917-7866CA1704C5}"/>
          </ac:spMkLst>
        </pc:spChg>
        <pc:spChg chg="mod">
          <ac:chgData name="Christina Morrow" userId="43989237-7c22-4017-8756-22442f7f3983" providerId="ADAL" clId="{C3038E2E-4CCC-4730-8B2A-C332F5F6634E}" dt="2020-12-13T20:09:57.872" v="813" actId="165"/>
          <ac:spMkLst>
            <pc:docMk/>
            <pc:sldMk cId="1494139612" sldId="419"/>
            <ac:spMk id="34" creationId="{9B657570-2CC6-41A2-9AAA-3757888D4A2F}"/>
          </ac:spMkLst>
        </pc:spChg>
        <pc:spChg chg="mod">
          <ac:chgData name="Christina Morrow" userId="43989237-7c22-4017-8756-22442f7f3983" providerId="ADAL" clId="{C3038E2E-4CCC-4730-8B2A-C332F5F6634E}" dt="2020-12-13T20:09:57.872" v="813" actId="165"/>
          <ac:spMkLst>
            <pc:docMk/>
            <pc:sldMk cId="1494139612" sldId="419"/>
            <ac:spMk id="36" creationId="{FD3910FC-BFC0-4350-BD37-8DB85C23CFCC}"/>
          </ac:spMkLst>
        </pc:spChg>
        <pc:spChg chg="mod">
          <ac:chgData name="Christina Morrow" userId="43989237-7c22-4017-8756-22442f7f3983" providerId="ADAL" clId="{C3038E2E-4CCC-4730-8B2A-C332F5F6634E}" dt="2020-12-13T20:08:18.251" v="790"/>
          <ac:spMkLst>
            <pc:docMk/>
            <pc:sldMk cId="1494139612" sldId="419"/>
            <ac:spMk id="124" creationId="{619D1263-CBA5-40C1-9520-C2ABA30A337F}"/>
          </ac:spMkLst>
        </pc:spChg>
        <pc:spChg chg="mod">
          <ac:chgData name="Christina Morrow" userId="43989237-7c22-4017-8756-22442f7f3983" providerId="ADAL" clId="{C3038E2E-4CCC-4730-8B2A-C332F5F6634E}" dt="2020-12-13T20:08:18.251" v="790"/>
          <ac:spMkLst>
            <pc:docMk/>
            <pc:sldMk cId="1494139612" sldId="419"/>
            <ac:spMk id="148" creationId="{E5207C22-DA12-4EBE-8A6D-7304E6620853}"/>
          </ac:spMkLst>
        </pc:spChg>
        <pc:spChg chg="mod">
          <ac:chgData name="Christina Morrow" userId="43989237-7c22-4017-8756-22442f7f3983" providerId="ADAL" clId="{C3038E2E-4CCC-4730-8B2A-C332F5F6634E}" dt="2020-12-13T20:08:18.251" v="790"/>
          <ac:spMkLst>
            <pc:docMk/>
            <pc:sldMk cId="1494139612" sldId="419"/>
            <ac:spMk id="149" creationId="{65DA9133-9F91-4B3D-83E5-9738609D6DA6}"/>
          </ac:spMkLst>
        </pc:spChg>
        <pc:spChg chg="mod">
          <ac:chgData name="Christina Morrow" userId="43989237-7c22-4017-8756-22442f7f3983" providerId="ADAL" clId="{C3038E2E-4CCC-4730-8B2A-C332F5F6634E}" dt="2020-12-13T20:08:18.251" v="790"/>
          <ac:spMkLst>
            <pc:docMk/>
            <pc:sldMk cId="1494139612" sldId="419"/>
            <ac:spMk id="150" creationId="{E2552FE6-B84C-48C6-9F66-B2D05D806D16}"/>
          </ac:spMkLst>
        </pc:spChg>
        <pc:spChg chg="mod">
          <ac:chgData name="Christina Morrow" userId="43989237-7c22-4017-8756-22442f7f3983" providerId="ADAL" clId="{C3038E2E-4CCC-4730-8B2A-C332F5F6634E}" dt="2020-12-13T20:08:18.251" v="790"/>
          <ac:spMkLst>
            <pc:docMk/>
            <pc:sldMk cId="1494139612" sldId="419"/>
            <ac:spMk id="151" creationId="{01CE7546-B601-4176-867F-67A5CD0F9ECF}"/>
          </ac:spMkLst>
        </pc:spChg>
        <pc:spChg chg="mod">
          <ac:chgData name="Christina Morrow" userId="43989237-7c22-4017-8756-22442f7f3983" providerId="ADAL" clId="{C3038E2E-4CCC-4730-8B2A-C332F5F6634E}" dt="2020-12-13T20:08:18.251" v="790"/>
          <ac:spMkLst>
            <pc:docMk/>
            <pc:sldMk cId="1494139612" sldId="419"/>
            <ac:spMk id="152" creationId="{03C7341E-F7FC-4BFD-824C-F480658B522B}"/>
          </ac:spMkLst>
        </pc:spChg>
        <pc:spChg chg="mod">
          <ac:chgData name="Christina Morrow" userId="43989237-7c22-4017-8756-22442f7f3983" providerId="ADAL" clId="{C3038E2E-4CCC-4730-8B2A-C332F5F6634E}" dt="2020-12-13T20:08:18.251" v="790"/>
          <ac:spMkLst>
            <pc:docMk/>
            <pc:sldMk cId="1494139612" sldId="419"/>
            <ac:spMk id="153" creationId="{44A5CAC7-FE9C-4AB8-A7EC-938C1B3DB994}"/>
          </ac:spMkLst>
        </pc:spChg>
        <pc:spChg chg="mod">
          <ac:chgData name="Christina Morrow" userId="43989237-7c22-4017-8756-22442f7f3983" providerId="ADAL" clId="{C3038E2E-4CCC-4730-8B2A-C332F5F6634E}" dt="2020-12-13T20:08:18.251" v="790"/>
          <ac:spMkLst>
            <pc:docMk/>
            <pc:sldMk cId="1494139612" sldId="419"/>
            <ac:spMk id="154" creationId="{6221B266-D3C3-4B05-8591-CE8E10E31E3B}"/>
          </ac:spMkLst>
        </pc:spChg>
        <pc:spChg chg="mod">
          <ac:chgData name="Christina Morrow" userId="43989237-7c22-4017-8756-22442f7f3983" providerId="ADAL" clId="{C3038E2E-4CCC-4730-8B2A-C332F5F6634E}" dt="2020-12-13T20:08:18.251" v="790"/>
          <ac:spMkLst>
            <pc:docMk/>
            <pc:sldMk cId="1494139612" sldId="419"/>
            <ac:spMk id="155" creationId="{1DB45F44-BBEE-423E-B11B-30B10D31B2CC}"/>
          </ac:spMkLst>
        </pc:spChg>
        <pc:spChg chg="mod">
          <ac:chgData name="Christina Morrow" userId="43989237-7c22-4017-8756-22442f7f3983" providerId="ADAL" clId="{C3038E2E-4CCC-4730-8B2A-C332F5F6634E}" dt="2020-12-13T20:08:18.251" v="790"/>
          <ac:spMkLst>
            <pc:docMk/>
            <pc:sldMk cId="1494139612" sldId="419"/>
            <ac:spMk id="156" creationId="{EF12BCCE-C219-451A-8D0A-3A5C09808FE3}"/>
          </ac:spMkLst>
        </pc:spChg>
        <pc:spChg chg="mod">
          <ac:chgData name="Christina Morrow" userId="43989237-7c22-4017-8756-22442f7f3983" providerId="ADAL" clId="{C3038E2E-4CCC-4730-8B2A-C332F5F6634E}" dt="2020-12-13T20:08:18.251" v="790"/>
          <ac:spMkLst>
            <pc:docMk/>
            <pc:sldMk cId="1494139612" sldId="419"/>
            <ac:spMk id="157" creationId="{FCAB177B-8642-4D38-A522-39C8CBC9B2F1}"/>
          </ac:spMkLst>
        </pc:spChg>
        <pc:spChg chg="mod">
          <ac:chgData name="Christina Morrow" userId="43989237-7c22-4017-8756-22442f7f3983" providerId="ADAL" clId="{C3038E2E-4CCC-4730-8B2A-C332F5F6634E}" dt="2020-12-13T20:08:18.251" v="790"/>
          <ac:spMkLst>
            <pc:docMk/>
            <pc:sldMk cId="1494139612" sldId="419"/>
            <ac:spMk id="158" creationId="{5F0CD8BF-A0FD-48C9-BC93-9B75A89ED828}"/>
          </ac:spMkLst>
        </pc:spChg>
        <pc:spChg chg="mod">
          <ac:chgData name="Christina Morrow" userId="43989237-7c22-4017-8756-22442f7f3983" providerId="ADAL" clId="{C3038E2E-4CCC-4730-8B2A-C332F5F6634E}" dt="2020-12-13T20:08:18.251" v="790"/>
          <ac:spMkLst>
            <pc:docMk/>
            <pc:sldMk cId="1494139612" sldId="419"/>
            <ac:spMk id="159" creationId="{B98B70B5-7FEC-49E4-8218-D2D4E23C88F4}"/>
          </ac:spMkLst>
        </pc:spChg>
        <pc:spChg chg="mod">
          <ac:chgData name="Christina Morrow" userId="43989237-7c22-4017-8756-22442f7f3983" providerId="ADAL" clId="{C3038E2E-4CCC-4730-8B2A-C332F5F6634E}" dt="2020-12-13T20:08:18.251" v="790"/>
          <ac:spMkLst>
            <pc:docMk/>
            <pc:sldMk cId="1494139612" sldId="419"/>
            <ac:spMk id="160" creationId="{E44E6D71-6F20-414A-ADA9-6139AB7B4456}"/>
          </ac:spMkLst>
        </pc:spChg>
        <pc:spChg chg="add mod">
          <ac:chgData name="Christina Morrow" userId="43989237-7c22-4017-8756-22442f7f3983" providerId="ADAL" clId="{C3038E2E-4CCC-4730-8B2A-C332F5F6634E}" dt="2020-12-13T20:11:07.330" v="829"/>
          <ac:spMkLst>
            <pc:docMk/>
            <pc:sldMk cId="1494139612" sldId="419"/>
            <ac:spMk id="161" creationId="{68DED64F-32D4-43A1-B8E3-0DAF62D38C48}"/>
          </ac:spMkLst>
        </pc:spChg>
        <pc:spChg chg="mod">
          <ac:chgData name="Christina Morrow" userId="43989237-7c22-4017-8756-22442f7f3983" providerId="ADAL" clId="{C3038E2E-4CCC-4730-8B2A-C332F5F6634E}" dt="2020-12-13T20:11:07.330" v="829"/>
          <ac:spMkLst>
            <pc:docMk/>
            <pc:sldMk cId="1494139612" sldId="419"/>
            <ac:spMk id="164" creationId="{7C66A7E8-B4CA-4927-85C3-7B02B85EF8D9}"/>
          </ac:spMkLst>
        </pc:spChg>
        <pc:spChg chg="mod">
          <ac:chgData name="Christina Morrow" userId="43989237-7c22-4017-8756-22442f7f3983" providerId="ADAL" clId="{C3038E2E-4CCC-4730-8B2A-C332F5F6634E}" dt="2020-12-13T20:11:07.330" v="829"/>
          <ac:spMkLst>
            <pc:docMk/>
            <pc:sldMk cId="1494139612" sldId="419"/>
            <ac:spMk id="166" creationId="{E22FC005-E01C-4828-888B-D93CD4D88DD4}"/>
          </ac:spMkLst>
        </pc:spChg>
        <pc:spChg chg="mod">
          <ac:chgData name="Christina Morrow" userId="43989237-7c22-4017-8756-22442f7f3983" providerId="ADAL" clId="{C3038E2E-4CCC-4730-8B2A-C332F5F6634E}" dt="2020-12-13T20:11:07.330" v="829"/>
          <ac:spMkLst>
            <pc:docMk/>
            <pc:sldMk cId="1494139612" sldId="419"/>
            <ac:spMk id="167" creationId="{8FAF8CE7-5993-483B-9DFB-BE01D8A84F5C}"/>
          </ac:spMkLst>
        </pc:spChg>
        <pc:spChg chg="mod">
          <ac:chgData name="Christina Morrow" userId="43989237-7c22-4017-8756-22442f7f3983" providerId="ADAL" clId="{C3038E2E-4CCC-4730-8B2A-C332F5F6634E}" dt="2020-12-13T20:11:07.330" v="829"/>
          <ac:spMkLst>
            <pc:docMk/>
            <pc:sldMk cId="1494139612" sldId="419"/>
            <ac:spMk id="168" creationId="{6CDCDBD1-C847-43AD-A75E-E73F0955FB17}"/>
          </ac:spMkLst>
        </pc:spChg>
        <pc:spChg chg="mod">
          <ac:chgData name="Christina Morrow" userId="43989237-7c22-4017-8756-22442f7f3983" providerId="ADAL" clId="{C3038E2E-4CCC-4730-8B2A-C332F5F6634E}" dt="2020-12-13T20:11:07.330" v="829"/>
          <ac:spMkLst>
            <pc:docMk/>
            <pc:sldMk cId="1494139612" sldId="419"/>
            <ac:spMk id="169" creationId="{A33EF1AA-21CA-4CDD-9DAB-462D12217C4A}"/>
          </ac:spMkLst>
        </pc:spChg>
        <pc:spChg chg="mod">
          <ac:chgData name="Christina Morrow" userId="43989237-7c22-4017-8756-22442f7f3983" providerId="ADAL" clId="{C3038E2E-4CCC-4730-8B2A-C332F5F6634E}" dt="2020-12-13T20:11:07.330" v="829"/>
          <ac:spMkLst>
            <pc:docMk/>
            <pc:sldMk cId="1494139612" sldId="419"/>
            <ac:spMk id="170" creationId="{5E9C3EC1-30C8-4610-8F53-D69B2901C86B}"/>
          </ac:spMkLst>
        </pc:spChg>
        <pc:spChg chg="mod">
          <ac:chgData name="Christina Morrow" userId="43989237-7c22-4017-8756-22442f7f3983" providerId="ADAL" clId="{C3038E2E-4CCC-4730-8B2A-C332F5F6634E}" dt="2020-12-13T20:11:07.330" v="829"/>
          <ac:spMkLst>
            <pc:docMk/>
            <pc:sldMk cId="1494139612" sldId="419"/>
            <ac:spMk id="171" creationId="{83EE8691-0CB3-4AD3-B319-C13787E368C7}"/>
          </ac:spMkLst>
        </pc:spChg>
        <pc:spChg chg="mod">
          <ac:chgData name="Christina Morrow" userId="43989237-7c22-4017-8756-22442f7f3983" providerId="ADAL" clId="{C3038E2E-4CCC-4730-8B2A-C332F5F6634E}" dt="2020-12-13T20:11:07.330" v="829"/>
          <ac:spMkLst>
            <pc:docMk/>
            <pc:sldMk cId="1494139612" sldId="419"/>
            <ac:spMk id="172" creationId="{40BFAF2F-4859-4834-8801-B5997E513CF8}"/>
          </ac:spMkLst>
        </pc:spChg>
        <pc:spChg chg="mod">
          <ac:chgData name="Christina Morrow" userId="43989237-7c22-4017-8756-22442f7f3983" providerId="ADAL" clId="{C3038E2E-4CCC-4730-8B2A-C332F5F6634E}" dt="2020-12-13T20:11:07.330" v="829"/>
          <ac:spMkLst>
            <pc:docMk/>
            <pc:sldMk cId="1494139612" sldId="419"/>
            <ac:spMk id="173" creationId="{51637CB1-B6D5-4ABC-A2A6-EB694DFE1732}"/>
          </ac:spMkLst>
        </pc:spChg>
        <pc:spChg chg="mod">
          <ac:chgData name="Christina Morrow" userId="43989237-7c22-4017-8756-22442f7f3983" providerId="ADAL" clId="{C3038E2E-4CCC-4730-8B2A-C332F5F6634E}" dt="2020-12-13T20:11:07.330" v="829"/>
          <ac:spMkLst>
            <pc:docMk/>
            <pc:sldMk cId="1494139612" sldId="419"/>
            <ac:spMk id="174" creationId="{0A7A9C0B-FB6E-42EF-87F1-B6F2FFE69A3B}"/>
          </ac:spMkLst>
        </pc:spChg>
        <pc:spChg chg="mod">
          <ac:chgData name="Christina Morrow" userId="43989237-7c22-4017-8756-22442f7f3983" providerId="ADAL" clId="{C3038E2E-4CCC-4730-8B2A-C332F5F6634E}" dt="2020-12-13T20:11:07.330" v="829"/>
          <ac:spMkLst>
            <pc:docMk/>
            <pc:sldMk cId="1494139612" sldId="419"/>
            <ac:spMk id="175" creationId="{108DBD31-DF47-431A-A93E-20C491B8A660}"/>
          </ac:spMkLst>
        </pc:spChg>
        <pc:spChg chg="mod">
          <ac:chgData name="Christina Morrow" userId="43989237-7c22-4017-8756-22442f7f3983" providerId="ADAL" clId="{C3038E2E-4CCC-4730-8B2A-C332F5F6634E}" dt="2020-12-13T20:11:07.330" v="829"/>
          <ac:spMkLst>
            <pc:docMk/>
            <pc:sldMk cId="1494139612" sldId="419"/>
            <ac:spMk id="176" creationId="{4E98B81C-6D80-4791-9FF6-B937F1C9F18A}"/>
          </ac:spMkLst>
        </pc:spChg>
        <pc:spChg chg="mod">
          <ac:chgData name="Christina Morrow" userId="43989237-7c22-4017-8756-22442f7f3983" providerId="ADAL" clId="{C3038E2E-4CCC-4730-8B2A-C332F5F6634E}" dt="2020-12-13T20:11:07.330" v="829"/>
          <ac:spMkLst>
            <pc:docMk/>
            <pc:sldMk cId="1494139612" sldId="419"/>
            <ac:spMk id="177" creationId="{75C31235-8CE5-4E53-9D4C-57749D9944D2}"/>
          </ac:spMkLst>
        </pc:spChg>
        <pc:spChg chg="mod">
          <ac:chgData name="Christina Morrow" userId="43989237-7c22-4017-8756-22442f7f3983" providerId="ADAL" clId="{C3038E2E-4CCC-4730-8B2A-C332F5F6634E}" dt="2020-12-13T20:11:07.330" v="829"/>
          <ac:spMkLst>
            <pc:docMk/>
            <pc:sldMk cId="1494139612" sldId="419"/>
            <ac:spMk id="178" creationId="{F7463F83-0387-4809-9935-44CA32B33DD7}"/>
          </ac:spMkLst>
        </pc:spChg>
        <pc:spChg chg="mod">
          <ac:chgData name="Christina Morrow" userId="43989237-7c22-4017-8756-22442f7f3983" providerId="ADAL" clId="{C3038E2E-4CCC-4730-8B2A-C332F5F6634E}" dt="2020-12-13T20:11:07.330" v="829"/>
          <ac:spMkLst>
            <pc:docMk/>
            <pc:sldMk cId="1494139612" sldId="419"/>
            <ac:spMk id="180" creationId="{42F1BE27-EB81-438D-B25A-B9A73C6686CB}"/>
          </ac:spMkLst>
        </pc:spChg>
        <pc:spChg chg="mod">
          <ac:chgData name="Christina Morrow" userId="43989237-7c22-4017-8756-22442f7f3983" providerId="ADAL" clId="{C3038E2E-4CCC-4730-8B2A-C332F5F6634E}" dt="2020-12-13T20:11:07.330" v="829"/>
          <ac:spMkLst>
            <pc:docMk/>
            <pc:sldMk cId="1494139612" sldId="419"/>
            <ac:spMk id="181" creationId="{14F5BA54-6DA3-408F-A061-E22299BAB302}"/>
          </ac:spMkLst>
        </pc:spChg>
        <pc:spChg chg="mod">
          <ac:chgData name="Christina Morrow" userId="43989237-7c22-4017-8756-22442f7f3983" providerId="ADAL" clId="{C3038E2E-4CCC-4730-8B2A-C332F5F6634E}" dt="2020-12-13T20:11:07.330" v="829"/>
          <ac:spMkLst>
            <pc:docMk/>
            <pc:sldMk cId="1494139612" sldId="419"/>
            <ac:spMk id="182" creationId="{5D6BB219-0309-4F13-A8FD-548B19E1F88E}"/>
          </ac:spMkLst>
        </pc:spChg>
        <pc:spChg chg="mod">
          <ac:chgData name="Christina Morrow" userId="43989237-7c22-4017-8756-22442f7f3983" providerId="ADAL" clId="{C3038E2E-4CCC-4730-8B2A-C332F5F6634E}" dt="2020-12-13T20:11:07.330" v="829"/>
          <ac:spMkLst>
            <pc:docMk/>
            <pc:sldMk cId="1494139612" sldId="419"/>
            <ac:spMk id="183" creationId="{C5D84066-8504-4099-BE02-8C21E03E4593}"/>
          </ac:spMkLst>
        </pc:spChg>
        <pc:grpChg chg="mod">
          <ac:chgData name="Christina Morrow" userId="43989237-7c22-4017-8756-22442f7f3983" providerId="ADAL" clId="{C3038E2E-4CCC-4730-8B2A-C332F5F6634E}" dt="2020-12-13T20:09:57.872" v="813" actId="165"/>
          <ac:grpSpMkLst>
            <pc:docMk/>
            <pc:sldMk cId="1494139612" sldId="419"/>
            <ac:grpSpMk id="33" creationId="{70CD0EF8-36EF-4733-A559-E531E7F32409}"/>
          </ac:grpSpMkLst>
        </pc:grpChg>
        <pc:grpChg chg="mod topLvl">
          <ac:chgData name="Christina Morrow" userId="43989237-7c22-4017-8756-22442f7f3983" providerId="ADAL" clId="{C3038E2E-4CCC-4730-8B2A-C332F5F6634E}" dt="2020-12-13T20:09:57.872" v="813" actId="165"/>
          <ac:grpSpMkLst>
            <pc:docMk/>
            <pc:sldMk cId="1494139612" sldId="419"/>
            <ac:grpSpMk id="38" creationId="{304CA172-9D55-43B3-9332-645432B8C805}"/>
          </ac:grpSpMkLst>
        </pc:grpChg>
        <pc:grpChg chg="del">
          <ac:chgData name="Christina Morrow" userId="43989237-7c22-4017-8756-22442f7f3983" providerId="ADAL" clId="{C3038E2E-4CCC-4730-8B2A-C332F5F6634E}" dt="2020-12-13T20:09:57.872" v="813" actId="165"/>
          <ac:grpSpMkLst>
            <pc:docMk/>
            <pc:sldMk cId="1494139612" sldId="419"/>
            <ac:grpSpMk id="40" creationId="{8CAD881C-6DBF-4D9C-B7B6-7EA1FD4E596A}"/>
          </ac:grpSpMkLst>
        </pc:grpChg>
        <pc:grpChg chg="del">
          <ac:chgData name="Christina Morrow" userId="43989237-7c22-4017-8756-22442f7f3983" providerId="ADAL" clId="{C3038E2E-4CCC-4730-8B2A-C332F5F6634E}" dt="2020-12-13T20:08:26.069" v="793" actId="478"/>
          <ac:grpSpMkLst>
            <pc:docMk/>
            <pc:sldMk cId="1494139612" sldId="419"/>
            <ac:grpSpMk id="68" creationId="{45814D6F-5359-47F4-B281-B89921000129}"/>
          </ac:grpSpMkLst>
        </pc:grpChg>
        <pc:grpChg chg="del">
          <ac:chgData name="Christina Morrow" userId="43989237-7c22-4017-8756-22442f7f3983" providerId="ADAL" clId="{C3038E2E-4CCC-4730-8B2A-C332F5F6634E}" dt="2020-12-13T20:11:06.748" v="828" actId="478"/>
          <ac:grpSpMkLst>
            <pc:docMk/>
            <pc:sldMk cId="1494139612" sldId="419"/>
            <ac:grpSpMk id="109" creationId="{6366DF01-A4F5-4492-8C04-8D76AE0D1181}"/>
          </ac:grpSpMkLst>
        </pc:grpChg>
        <pc:grpChg chg="add del mod">
          <ac:chgData name="Christina Morrow" userId="43989237-7c22-4017-8756-22442f7f3983" providerId="ADAL" clId="{C3038E2E-4CCC-4730-8B2A-C332F5F6634E}" dt="2020-12-13T20:10:50.711" v="825" actId="478"/>
          <ac:grpSpMkLst>
            <pc:docMk/>
            <pc:sldMk cId="1494139612" sldId="419"/>
            <ac:grpSpMk id="122" creationId="{9F0DBBAA-DDBB-4878-81A2-D040E4EBBB04}"/>
          </ac:grpSpMkLst>
        </pc:grpChg>
        <pc:grpChg chg="mod">
          <ac:chgData name="Christina Morrow" userId="43989237-7c22-4017-8756-22442f7f3983" providerId="ADAL" clId="{C3038E2E-4CCC-4730-8B2A-C332F5F6634E}" dt="2020-12-13T20:08:18.251" v="790"/>
          <ac:grpSpMkLst>
            <pc:docMk/>
            <pc:sldMk cId="1494139612" sldId="419"/>
            <ac:grpSpMk id="123" creationId="{D0B1777C-2AE8-4EFE-AFFA-C4766DD41B0C}"/>
          </ac:grpSpMkLst>
        </pc:grpChg>
        <pc:grpChg chg="add mod">
          <ac:chgData name="Christina Morrow" userId="43989237-7c22-4017-8756-22442f7f3983" providerId="ADAL" clId="{C3038E2E-4CCC-4730-8B2A-C332F5F6634E}" dt="2020-12-13T20:11:07.330" v="829"/>
          <ac:grpSpMkLst>
            <pc:docMk/>
            <pc:sldMk cId="1494139612" sldId="419"/>
            <ac:grpSpMk id="162" creationId="{7A657C13-75CD-48AE-884E-645DAD9181BB}"/>
          </ac:grpSpMkLst>
        </pc:grpChg>
        <pc:grpChg chg="mod">
          <ac:chgData name="Christina Morrow" userId="43989237-7c22-4017-8756-22442f7f3983" providerId="ADAL" clId="{C3038E2E-4CCC-4730-8B2A-C332F5F6634E}" dt="2020-12-13T20:11:07.330" v="829"/>
          <ac:grpSpMkLst>
            <pc:docMk/>
            <pc:sldMk cId="1494139612" sldId="419"/>
            <ac:grpSpMk id="163" creationId="{A473909B-06DA-47F2-B3B8-590FADBF6B46}"/>
          </ac:grpSpMkLst>
        </pc:grpChg>
        <pc:grpChg chg="add mod ord">
          <ac:chgData name="Christina Morrow" userId="43989237-7c22-4017-8756-22442f7f3983" providerId="ADAL" clId="{C3038E2E-4CCC-4730-8B2A-C332F5F6634E}" dt="2020-12-13T20:21:54.408" v="965" actId="166"/>
          <ac:grpSpMkLst>
            <pc:docMk/>
            <pc:sldMk cId="1494139612" sldId="419"/>
            <ac:grpSpMk id="179" creationId="{37583333-5282-444A-978A-6E66F303589F}"/>
          </ac:grpSpMkLst>
        </pc:grpChg>
        <pc:picChg chg="del">
          <ac:chgData name="Christina Morrow" userId="43989237-7c22-4017-8756-22442f7f3983" providerId="ADAL" clId="{C3038E2E-4CCC-4730-8B2A-C332F5F6634E}" dt="2020-12-13T20:10:53.761" v="827" actId="478"/>
          <ac:picMkLst>
            <pc:docMk/>
            <pc:sldMk cId="1494139612" sldId="419"/>
            <ac:picMk id="11" creationId="{ABD8F350-8236-4D7F-9DA8-49D4F52E4140}"/>
          </ac:picMkLst>
        </pc:picChg>
        <pc:picChg chg="mod">
          <ac:chgData name="Christina Morrow" userId="43989237-7c22-4017-8756-22442f7f3983" providerId="ADAL" clId="{C3038E2E-4CCC-4730-8B2A-C332F5F6634E}" dt="2020-12-13T20:08:18.251" v="790"/>
          <ac:picMkLst>
            <pc:docMk/>
            <pc:sldMk cId="1494139612" sldId="419"/>
            <ac:picMk id="125" creationId="{48D23683-C914-44AB-BEDB-95D65FF637DC}"/>
          </ac:picMkLst>
        </pc:picChg>
        <pc:picChg chg="mod">
          <ac:chgData name="Christina Morrow" userId="43989237-7c22-4017-8756-22442f7f3983" providerId="ADAL" clId="{C3038E2E-4CCC-4730-8B2A-C332F5F6634E}" dt="2020-12-13T20:11:07.330" v="829"/>
          <ac:picMkLst>
            <pc:docMk/>
            <pc:sldMk cId="1494139612" sldId="419"/>
            <ac:picMk id="165" creationId="{A36BC44C-012B-4C9B-BB84-ACD2FF1BBE16}"/>
          </ac:picMkLst>
        </pc:picChg>
        <pc:cxnChg chg="mod">
          <ac:chgData name="Christina Morrow" userId="43989237-7c22-4017-8756-22442f7f3983" providerId="ADAL" clId="{C3038E2E-4CCC-4730-8B2A-C332F5F6634E}" dt="2020-12-13T20:08:26.069" v="793" actId="478"/>
          <ac:cxnSpMkLst>
            <pc:docMk/>
            <pc:sldMk cId="1494139612" sldId="419"/>
            <ac:cxnSpMk id="76" creationId="{D427AD5B-A10F-45DE-BD23-BD4993796C7F}"/>
          </ac:cxnSpMkLst>
        </pc:cxnChg>
      </pc:sldChg>
      <pc:sldChg chg="modSp mod">
        <pc:chgData name="Christina Morrow" userId="43989237-7c22-4017-8756-22442f7f3983" providerId="ADAL" clId="{C3038E2E-4CCC-4730-8B2A-C332F5F6634E}" dt="2020-12-13T20:27:18.017" v="1151" actId="20577"/>
        <pc:sldMkLst>
          <pc:docMk/>
          <pc:sldMk cId="3052913276" sldId="420"/>
        </pc:sldMkLst>
        <pc:spChg chg="mod">
          <ac:chgData name="Christina Morrow" userId="43989237-7c22-4017-8756-22442f7f3983" providerId="ADAL" clId="{C3038E2E-4CCC-4730-8B2A-C332F5F6634E}" dt="2020-12-13T20:27:18.017" v="1151" actId="20577"/>
          <ac:spMkLst>
            <pc:docMk/>
            <pc:sldMk cId="3052913276" sldId="420"/>
            <ac:spMk id="6" creationId="{BCF12868-C0BC-4697-9516-F9047C74617A}"/>
          </ac:spMkLst>
        </pc:spChg>
      </pc:sldChg>
      <pc:sldChg chg="modSp mod">
        <pc:chgData name="Christina Morrow" userId="43989237-7c22-4017-8756-22442f7f3983" providerId="ADAL" clId="{C3038E2E-4CCC-4730-8B2A-C332F5F6634E}" dt="2020-12-13T20:27:40.978" v="1157"/>
        <pc:sldMkLst>
          <pc:docMk/>
          <pc:sldMk cId="2558302979" sldId="423"/>
        </pc:sldMkLst>
        <pc:spChg chg="mod">
          <ac:chgData name="Christina Morrow" userId="43989237-7c22-4017-8756-22442f7f3983" providerId="ADAL" clId="{C3038E2E-4CCC-4730-8B2A-C332F5F6634E}" dt="2020-12-13T20:27:40.978" v="1157"/>
          <ac:spMkLst>
            <pc:docMk/>
            <pc:sldMk cId="2558302979" sldId="423"/>
            <ac:spMk id="7" creationId="{A9046217-90A3-4139-A0FD-3C7C0F9B10DD}"/>
          </ac:spMkLst>
        </pc:spChg>
      </pc:sldChg>
      <pc:sldChg chg="modSp mod">
        <pc:chgData name="Christina Morrow" userId="43989237-7c22-4017-8756-22442f7f3983" providerId="ADAL" clId="{C3038E2E-4CCC-4730-8B2A-C332F5F6634E}" dt="2020-12-13T20:27:49.003" v="1160"/>
        <pc:sldMkLst>
          <pc:docMk/>
          <pc:sldMk cId="3750272090" sldId="424"/>
        </pc:sldMkLst>
        <pc:spChg chg="mod">
          <ac:chgData name="Christina Morrow" userId="43989237-7c22-4017-8756-22442f7f3983" providerId="ADAL" clId="{C3038E2E-4CCC-4730-8B2A-C332F5F6634E}" dt="2020-12-13T20:27:49.003" v="1160"/>
          <ac:spMkLst>
            <pc:docMk/>
            <pc:sldMk cId="3750272090" sldId="424"/>
            <ac:spMk id="7" creationId="{9F03877A-EBF2-4AD5-9CAA-6993ED91AB1A}"/>
          </ac:spMkLst>
        </pc:spChg>
      </pc:sldChg>
      <pc:sldChg chg="modSp mod">
        <pc:chgData name="Christina Morrow" userId="43989237-7c22-4017-8756-22442f7f3983" providerId="ADAL" clId="{C3038E2E-4CCC-4730-8B2A-C332F5F6634E}" dt="2020-12-13T20:27:22.873" v="1152"/>
        <pc:sldMkLst>
          <pc:docMk/>
          <pc:sldMk cId="760066360" sldId="427"/>
        </pc:sldMkLst>
        <pc:spChg chg="mod">
          <ac:chgData name="Christina Morrow" userId="43989237-7c22-4017-8756-22442f7f3983" providerId="ADAL" clId="{C3038E2E-4CCC-4730-8B2A-C332F5F6634E}" dt="2020-12-13T20:27:22.873" v="1152"/>
          <ac:spMkLst>
            <pc:docMk/>
            <pc:sldMk cId="760066360" sldId="427"/>
            <ac:spMk id="7" creationId="{1040ABB0-7D4B-4953-A647-CE97EBC3ADF3}"/>
          </ac:spMkLst>
        </pc:spChg>
      </pc:sldChg>
      <pc:sldChg chg="addSp delSp modSp mod">
        <pc:chgData name="Christina Morrow" userId="43989237-7c22-4017-8756-22442f7f3983" providerId="ADAL" clId="{C3038E2E-4CCC-4730-8B2A-C332F5F6634E}" dt="2020-12-13T20:29:41.429" v="1206"/>
        <pc:sldMkLst>
          <pc:docMk/>
          <pc:sldMk cId="1700568738" sldId="430"/>
        </pc:sldMkLst>
        <pc:spChg chg="mod">
          <ac:chgData name="Christina Morrow" userId="43989237-7c22-4017-8756-22442f7f3983" providerId="ADAL" clId="{C3038E2E-4CCC-4730-8B2A-C332F5F6634E}" dt="2020-12-13T20:29:41.429" v="1206"/>
          <ac:spMkLst>
            <pc:docMk/>
            <pc:sldMk cId="1700568738" sldId="430"/>
            <ac:spMk id="20" creationId="{737AD6FE-076D-47EB-8851-546CD7479B58}"/>
          </ac:spMkLst>
        </pc:spChg>
        <pc:spChg chg="add del mod">
          <ac:chgData name="Christina Morrow" userId="43989237-7c22-4017-8756-22442f7f3983" providerId="ADAL" clId="{C3038E2E-4CCC-4730-8B2A-C332F5F6634E}" dt="2020-12-13T20:14:32.465" v="890" actId="478"/>
          <ac:spMkLst>
            <pc:docMk/>
            <pc:sldMk cId="1700568738" sldId="430"/>
            <ac:spMk id="170" creationId="{9F5344D6-1182-4162-826E-E125D0710900}"/>
          </ac:spMkLst>
        </pc:spChg>
        <pc:spChg chg="mod">
          <ac:chgData name="Christina Morrow" userId="43989237-7c22-4017-8756-22442f7f3983" providerId="ADAL" clId="{C3038E2E-4CCC-4730-8B2A-C332F5F6634E}" dt="2020-12-13T20:14:26.970" v="889"/>
          <ac:spMkLst>
            <pc:docMk/>
            <pc:sldMk cId="1700568738" sldId="430"/>
            <ac:spMk id="173" creationId="{E8BC03B0-2561-4073-8653-D596886A288C}"/>
          </ac:spMkLst>
        </pc:spChg>
        <pc:spChg chg="mod">
          <ac:chgData name="Christina Morrow" userId="43989237-7c22-4017-8756-22442f7f3983" providerId="ADAL" clId="{C3038E2E-4CCC-4730-8B2A-C332F5F6634E}" dt="2020-12-13T20:14:26.970" v="889"/>
          <ac:spMkLst>
            <pc:docMk/>
            <pc:sldMk cId="1700568738" sldId="430"/>
            <ac:spMk id="175" creationId="{C48324D3-AF28-4AC6-B390-7AB35111428B}"/>
          </ac:spMkLst>
        </pc:spChg>
        <pc:spChg chg="mod">
          <ac:chgData name="Christina Morrow" userId="43989237-7c22-4017-8756-22442f7f3983" providerId="ADAL" clId="{C3038E2E-4CCC-4730-8B2A-C332F5F6634E}" dt="2020-12-13T20:14:26.970" v="889"/>
          <ac:spMkLst>
            <pc:docMk/>
            <pc:sldMk cId="1700568738" sldId="430"/>
            <ac:spMk id="176" creationId="{40EA2859-955F-429B-AA90-68CC8B651A04}"/>
          </ac:spMkLst>
        </pc:spChg>
        <pc:spChg chg="mod">
          <ac:chgData name="Christina Morrow" userId="43989237-7c22-4017-8756-22442f7f3983" providerId="ADAL" clId="{C3038E2E-4CCC-4730-8B2A-C332F5F6634E}" dt="2020-12-13T20:14:26.970" v="889"/>
          <ac:spMkLst>
            <pc:docMk/>
            <pc:sldMk cId="1700568738" sldId="430"/>
            <ac:spMk id="177" creationId="{9384233F-2343-4B68-88BD-357B16A91C38}"/>
          </ac:spMkLst>
        </pc:spChg>
        <pc:spChg chg="mod">
          <ac:chgData name="Christina Morrow" userId="43989237-7c22-4017-8756-22442f7f3983" providerId="ADAL" clId="{C3038E2E-4CCC-4730-8B2A-C332F5F6634E}" dt="2020-12-13T20:14:26.970" v="889"/>
          <ac:spMkLst>
            <pc:docMk/>
            <pc:sldMk cId="1700568738" sldId="430"/>
            <ac:spMk id="178" creationId="{09B824A9-F0D9-4623-861D-206A88542689}"/>
          </ac:spMkLst>
        </pc:spChg>
        <pc:spChg chg="mod">
          <ac:chgData name="Christina Morrow" userId="43989237-7c22-4017-8756-22442f7f3983" providerId="ADAL" clId="{C3038E2E-4CCC-4730-8B2A-C332F5F6634E}" dt="2020-12-13T20:14:26.970" v="889"/>
          <ac:spMkLst>
            <pc:docMk/>
            <pc:sldMk cId="1700568738" sldId="430"/>
            <ac:spMk id="179" creationId="{E3453E3F-A533-41AB-9E49-2567E3D74C11}"/>
          </ac:spMkLst>
        </pc:spChg>
        <pc:spChg chg="mod">
          <ac:chgData name="Christina Morrow" userId="43989237-7c22-4017-8756-22442f7f3983" providerId="ADAL" clId="{C3038E2E-4CCC-4730-8B2A-C332F5F6634E}" dt="2020-12-13T20:14:26.970" v="889"/>
          <ac:spMkLst>
            <pc:docMk/>
            <pc:sldMk cId="1700568738" sldId="430"/>
            <ac:spMk id="180" creationId="{2705670F-4457-405C-995B-F37C5F32DBAB}"/>
          </ac:spMkLst>
        </pc:spChg>
        <pc:spChg chg="mod">
          <ac:chgData name="Christina Morrow" userId="43989237-7c22-4017-8756-22442f7f3983" providerId="ADAL" clId="{C3038E2E-4CCC-4730-8B2A-C332F5F6634E}" dt="2020-12-13T20:14:26.970" v="889"/>
          <ac:spMkLst>
            <pc:docMk/>
            <pc:sldMk cId="1700568738" sldId="430"/>
            <ac:spMk id="181" creationId="{049DD249-DAA7-4ABD-AED9-63FFDB372A69}"/>
          </ac:spMkLst>
        </pc:spChg>
        <pc:spChg chg="mod">
          <ac:chgData name="Christina Morrow" userId="43989237-7c22-4017-8756-22442f7f3983" providerId="ADAL" clId="{C3038E2E-4CCC-4730-8B2A-C332F5F6634E}" dt="2020-12-13T20:14:26.970" v="889"/>
          <ac:spMkLst>
            <pc:docMk/>
            <pc:sldMk cId="1700568738" sldId="430"/>
            <ac:spMk id="182" creationId="{29E6FC75-9F67-4E6A-9025-97CD9E381A13}"/>
          </ac:spMkLst>
        </pc:spChg>
        <pc:spChg chg="mod">
          <ac:chgData name="Christina Morrow" userId="43989237-7c22-4017-8756-22442f7f3983" providerId="ADAL" clId="{C3038E2E-4CCC-4730-8B2A-C332F5F6634E}" dt="2020-12-13T20:14:26.970" v="889"/>
          <ac:spMkLst>
            <pc:docMk/>
            <pc:sldMk cId="1700568738" sldId="430"/>
            <ac:spMk id="183" creationId="{1EB1FBB8-5BD8-4F27-9179-372C4586F363}"/>
          </ac:spMkLst>
        </pc:spChg>
        <pc:spChg chg="mod">
          <ac:chgData name="Christina Morrow" userId="43989237-7c22-4017-8756-22442f7f3983" providerId="ADAL" clId="{C3038E2E-4CCC-4730-8B2A-C332F5F6634E}" dt="2020-12-13T20:14:26.970" v="889"/>
          <ac:spMkLst>
            <pc:docMk/>
            <pc:sldMk cId="1700568738" sldId="430"/>
            <ac:spMk id="184" creationId="{30A6E1FE-4B97-48E3-9C7C-FDDFE81FD49E}"/>
          </ac:spMkLst>
        </pc:spChg>
        <pc:spChg chg="mod">
          <ac:chgData name="Christina Morrow" userId="43989237-7c22-4017-8756-22442f7f3983" providerId="ADAL" clId="{C3038E2E-4CCC-4730-8B2A-C332F5F6634E}" dt="2020-12-13T20:14:26.970" v="889"/>
          <ac:spMkLst>
            <pc:docMk/>
            <pc:sldMk cId="1700568738" sldId="430"/>
            <ac:spMk id="185" creationId="{D21C1BCC-5D35-4DA7-B5C0-26BE6896532B}"/>
          </ac:spMkLst>
        </pc:spChg>
        <pc:spChg chg="mod">
          <ac:chgData name="Christina Morrow" userId="43989237-7c22-4017-8756-22442f7f3983" providerId="ADAL" clId="{C3038E2E-4CCC-4730-8B2A-C332F5F6634E}" dt="2020-12-13T20:14:26.970" v="889"/>
          <ac:spMkLst>
            <pc:docMk/>
            <pc:sldMk cId="1700568738" sldId="430"/>
            <ac:spMk id="186" creationId="{4026EB90-D057-48ED-B47E-93CEEC68EAB1}"/>
          </ac:spMkLst>
        </pc:spChg>
        <pc:spChg chg="mod">
          <ac:chgData name="Christina Morrow" userId="43989237-7c22-4017-8756-22442f7f3983" providerId="ADAL" clId="{C3038E2E-4CCC-4730-8B2A-C332F5F6634E}" dt="2020-12-13T20:14:26.970" v="889"/>
          <ac:spMkLst>
            <pc:docMk/>
            <pc:sldMk cId="1700568738" sldId="430"/>
            <ac:spMk id="187" creationId="{7E0CD955-AB5E-47E6-BD53-879094529B1B}"/>
          </ac:spMkLst>
        </pc:spChg>
        <pc:spChg chg="mod">
          <ac:chgData name="Christina Morrow" userId="43989237-7c22-4017-8756-22442f7f3983" providerId="ADAL" clId="{C3038E2E-4CCC-4730-8B2A-C332F5F6634E}" dt="2020-12-13T20:14:26.970" v="889"/>
          <ac:spMkLst>
            <pc:docMk/>
            <pc:sldMk cId="1700568738" sldId="430"/>
            <ac:spMk id="189" creationId="{9E440765-29F6-4067-A21C-3E631CEE35D3}"/>
          </ac:spMkLst>
        </pc:spChg>
        <pc:spChg chg="mod">
          <ac:chgData name="Christina Morrow" userId="43989237-7c22-4017-8756-22442f7f3983" providerId="ADAL" clId="{C3038E2E-4CCC-4730-8B2A-C332F5F6634E}" dt="2020-12-13T20:14:26.970" v="889"/>
          <ac:spMkLst>
            <pc:docMk/>
            <pc:sldMk cId="1700568738" sldId="430"/>
            <ac:spMk id="190" creationId="{E7958064-491D-4FA8-831A-32969638ECF2}"/>
          </ac:spMkLst>
        </pc:spChg>
        <pc:spChg chg="mod">
          <ac:chgData name="Christina Morrow" userId="43989237-7c22-4017-8756-22442f7f3983" providerId="ADAL" clId="{C3038E2E-4CCC-4730-8B2A-C332F5F6634E}" dt="2020-12-13T20:14:26.970" v="889"/>
          <ac:spMkLst>
            <pc:docMk/>
            <pc:sldMk cId="1700568738" sldId="430"/>
            <ac:spMk id="191" creationId="{DEBAA637-5D76-4719-9D67-C0629153D970}"/>
          </ac:spMkLst>
        </pc:spChg>
        <pc:spChg chg="mod">
          <ac:chgData name="Christina Morrow" userId="43989237-7c22-4017-8756-22442f7f3983" providerId="ADAL" clId="{C3038E2E-4CCC-4730-8B2A-C332F5F6634E}" dt="2020-12-13T20:14:26.970" v="889"/>
          <ac:spMkLst>
            <pc:docMk/>
            <pc:sldMk cId="1700568738" sldId="430"/>
            <ac:spMk id="192" creationId="{0946EA39-DAE7-4B00-9093-FD5C356CF6F2}"/>
          </ac:spMkLst>
        </pc:spChg>
        <pc:grpChg chg="del">
          <ac:chgData name="Christina Morrow" userId="43989237-7c22-4017-8756-22442f7f3983" providerId="ADAL" clId="{C3038E2E-4CCC-4730-8B2A-C332F5F6634E}" dt="2020-12-13T20:14:25.604" v="888" actId="478"/>
          <ac:grpSpMkLst>
            <pc:docMk/>
            <pc:sldMk cId="1700568738" sldId="430"/>
            <ac:grpSpMk id="68" creationId="{45814D6F-5359-47F4-B281-B89921000129}"/>
          </ac:grpSpMkLst>
        </pc:grpChg>
        <pc:grpChg chg="add mod">
          <ac:chgData name="Christina Morrow" userId="43989237-7c22-4017-8756-22442f7f3983" providerId="ADAL" clId="{C3038E2E-4CCC-4730-8B2A-C332F5F6634E}" dt="2020-12-13T20:14:38.392" v="891" actId="1076"/>
          <ac:grpSpMkLst>
            <pc:docMk/>
            <pc:sldMk cId="1700568738" sldId="430"/>
            <ac:grpSpMk id="171" creationId="{9C68701C-7C41-432D-9DE8-B8B00486F1F9}"/>
          </ac:grpSpMkLst>
        </pc:grpChg>
        <pc:grpChg chg="mod">
          <ac:chgData name="Christina Morrow" userId="43989237-7c22-4017-8756-22442f7f3983" providerId="ADAL" clId="{C3038E2E-4CCC-4730-8B2A-C332F5F6634E}" dt="2020-12-13T20:14:26.970" v="889"/>
          <ac:grpSpMkLst>
            <pc:docMk/>
            <pc:sldMk cId="1700568738" sldId="430"/>
            <ac:grpSpMk id="172" creationId="{F3D91111-6A4C-4F33-937A-11159CCB804B}"/>
          </ac:grpSpMkLst>
        </pc:grpChg>
        <pc:grpChg chg="add del mod">
          <ac:chgData name="Christina Morrow" userId="43989237-7c22-4017-8756-22442f7f3983" providerId="ADAL" clId="{C3038E2E-4CCC-4730-8B2A-C332F5F6634E}" dt="2020-12-13T20:14:40.208" v="892" actId="478"/>
          <ac:grpSpMkLst>
            <pc:docMk/>
            <pc:sldMk cId="1700568738" sldId="430"/>
            <ac:grpSpMk id="188" creationId="{53F744DA-F310-42C0-91D8-FD4D4725DDA3}"/>
          </ac:grpSpMkLst>
        </pc:grpChg>
        <pc:picChg chg="mod">
          <ac:chgData name="Christina Morrow" userId="43989237-7c22-4017-8756-22442f7f3983" providerId="ADAL" clId="{C3038E2E-4CCC-4730-8B2A-C332F5F6634E}" dt="2020-12-13T20:14:26.970" v="889"/>
          <ac:picMkLst>
            <pc:docMk/>
            <pc:sldMk cId="1700568738" sldId="430"/>
            <ac:picMk id="174" creationId="{A5337D17-535D-435A-A5B3-EEFB9133457E}"/>
          </ac:picMkLst>
        </pc:picChg>
        <pc:cxnChg chg="mod">
          <ac:chgData name="Christina Morrow" userId="43989237-7c22-4017-8756-22442f7f3983" providerId="ADAL" clId="{C3038E2E-4CCC-4730-8B2A-C332F5F6634E}" dt="2020-12-13T20:14:25.604" v="888" actId="478"/>
          <ac:cxnSpMkLst>
            <pc:docMk/>
            <pc:sldMk cId="1700568738" sldId="430"/>
            <ac:cxnSpMk id="76" creationId="{D427AD5B-A10F-45DE-BD23-BD4993796C7F}"/>
          </ac:cxnSpMkLst>
        </pc:cxnChg>
      </pc:sldChg>
      <pc:sldChg chg="addSp delSp modSp mod">
        <pc:chgData name="Christina Morrow" userId="43989237-7c22-4017-8756-22442f7f3983" providerId="ADAL" clId="{C3038E2E-4CCC-4730-8B2A-C332F5F6634E}" dt="2020-12-13T20:29:44.404" v="1207"/>
        <pc:sldMkLst>
          <pc:docMk/>
          <pc:sldMk cId="2183777315" sldId="435"/>
        </pc:sldMkLst>
        <pc:spChg chg="mod">
          <ac:chgData name="Christina Morrow" userId="43989237-7c22-4017-8756-22442f7f3983" providerId="ADAL" clId="{C3038E2E-4CCC-4730-8B2A-C332F5F6634E}" dt="2020-12-13T20:29:44.404" v="1207"/>
          <ac:spMkLst>
            <pc:docMk/>
            <pc:sldMk cId="2183777315" sldId="435"/>
            <ac:spMk id="20" creationId="{737AD6FE-076D-47EB-8851-546CD7479B58}"/>
          </ac:spMkLst>
        </pc:spChg>
        <pc:spChg chg="mod">
          <ac:chgData name="Christina Morrow" userId="43989237-7c22-4017-8756-22442f7f3983" providerId="ADAL" clId="{C3038E2E-4CCC-4730-8B2A-C332F5F6634E}" dt="2020-12-13T20:14:47.917" v="894"/>
          <ac:spMkLst>
            <pc:docMk/>
            <pc:sldMk cId="2183777315" sldId="435"/>
            <ac:spMk id="178" creationId="{26CC24E1-B7D1-45C6-A398-D5957DE90BC5}"/>
          </ac:spMkLst>
        </pc:spChg>
        <pc:spChg chg="mod">
          <ac:chgData name="Christina Morrow" userId="43989237-7c22-4017-8756-22442f7f3983" providerId="ADAL" clId="{C3038E2E-4CCC-4730-8B2A-C332F5F6634E}" dt="2020-12-13T20:14:47.917" v="894"/>
          <ac:spMkLst>
            <pc:docMk/>
            <pc:sldMk cId="2183777315" sldId="435"/>
            <ac:spMk id="180" creationId="{0AE6FC98-ABBD-437B-A720-2B19E9FCEDF6}"/>
          </ac:spMkLst>
        </pc:spChg>
        <pc:spChg chg="mod">
          <ac:chgData name="Christina Morrow" userId="43989237-7c22-4017-8756-22442f7f3983" providerId="ADAL" clId="{C3038E2E-4CCC-4730-8B2A-C332F5F6634E}" dt="2020-12-13T20:14:47.917" v="894"/>
          <ac:spMkLst>
            <pc:docMk/>
            <pc:sldMk cId="2183777315" sldId="435"/>
            <ac:spMk id="181" creationId="{60EA23FD-82D8-458E-9213-90CB807BC4D2}"/>
          </ac:spMkLst>
        </pc:spChg>
        <pc:spChg chg="mod">
          <ac:chgData name="Christina Morrow" userId="43989237-7c22-4017-8756-22442f7f3983" providerId="ADAL" clId="{C3038E2E-4CCC-4730-8B2A-C332F5F6634E}" dt="2020-12-13T20:14:47.917" v="894"/>
          <ac:spMkLst>
            <pc:docMk/>
            <pc:sldMk cId="2183777315" sldId="435"/>
            <ac:spMk id="182" creationId="{7ADE5E24-F963-4D0A-A093-928004269720}"/>
          </ac:spMkLst>
        </pc:spChg>
        <pc:spChg chg="mod">
          <ac:chgData name="Christina Morrow" userId="43989237-7c22-4017-8756-22442f7f3983" providerId="ADAL" clId="{C3038E2E-4CCC-4730-8B2A-C332F5F6634E}" dt="2020-12-13T20:14:47.917" v="894"/>
          <ac:spMkLst>
            <pc:docMk/>
            <pc:sldMk cId="2183777315" sldId="435"/>
            <ac:spMk id="183" creationId="{2098507B-EA09-47AF-95F2-8BB07A3D1E98}"/>
          </ac:spMkLst>
        </pc:spChg>
        <pc:spChg chg="mod">
          <ac:chgData name="Christina Morrow" userId="43989237-7c22-4017-8756-22442f7f3983" providerId="ADAL" clId="{C3038E2E-4CCC-4730-8B2A-C332F5F6634E}" dt="2020-12-13T20:14:47.917" v="894"/>
          <ac:spMkLst>
            <pc:docMk/>
            <pc:sldMk cId="2183777315" sldId="435"/>
            <ac:spMk id="184" creationId="{A33202FF-BAE6-471F-9B7B-4479C8A52C99}"/>
          </ac:spMkLst>
        </pc:spChg>
        <pc:spChg chg="mod">
          <ac:chgData name="Christina Morrow" userId="43989237-7c22-4017-8756-22442f7f3983" providerId="ADAL" clId="{C3038E2E-4CCC-4730-8B2A-C332F5F6634E}" dt="2020-12-13T20:14:47.917" v="894"/>
          <ac:spMkLst>
            <pc:docMk/>
            <pc:sldMk cId="2183777315" sldId="435"/>
            <ac:spMk id="185" creationId="{81CADE3D-79B3-462F-A516-5BE230F9CDAA}"/>
          </ac:spMkLst>
        </pc:spChg>
        <pc:spChg chg="mod">
          <ac:chgData name="Christina Morrow" userId="43989237-7c22-4017-8756-22442f7f3983" providerId="ADAL" clId="{C3038E2E-4CCC-4730-8B2A-C332F5F6634E}" dt="2020-12-13T20:14:47.917" v="894"/>
          <ac:spMkLst>
            <pc:docMk/>
            <pc:sldMk cId="2183777315" sldId="435"/>
            <ac:spMk id="186" creationId="{010DF20E-152F-4EA7-97A4-62795D8B0121}"/>
          </ac:spMkLst>
        </pc:spChg>
        <pc:spChg chg="mod">
          <ac:chgData name="Christina Morrow" userId="43989237-7c22-4017-8756-22442f7f3983" providerId="ADAL" clId="{C3038E2E-4CCC-4730-8B2A-C332F5F6634E}" dt="2020-12-13T20:14:47.917" v="894"/>
          <ac:spMkLst>
            <pc:docMk/>
            <pc:sldMk cId="2183777315" sldId="435"/>
            <ac:spMk id="187" creationId="{C030550E-8B93-4157-B879-B9656BE80560}"/>
          </ac:spMkLst>
        </pc:spChg>
        <pc:spChg chg="mod">
          <ac:chgData name="Christina Morrow" userId="43989237-7c22-4017-8756-22442f7f3983" providerId="ADAL" clId="{C3038E2E-4CCC-4730-8B2A-C332F5F6634E}" dt="2020-12-13T20:14:47.917" v="894"/>
          <ac:spMkLst>
            <pc:docMk/>
            <pc:sldMk cId="2183777315" sldId="435"/>
            <ac:spMk id="188" creationId="{D7BDF848-3998-499F-86CC-CE93C34BDA27}"/>
          </ac:spMkLst>
        </pc:spChg>
        <pc:spChg chg="mod">
          <ac:chgData name="Christina Morrow" userId="43989237-7c22-4017-8756-22442f7f3983" providerId="ADAL" clId="{C3038E2E-4CCC-4730-8B2A-C332F5F6634E}" dt="2020-12-13T20:14:47.917" v="894"/>
          <ac:spMkLst>
            <pc:docMk/>
            <pc:sldMk cId="2183777315" sldId="435"/>
            <ac:spMk id="189" creationId="{52A1A94B-31C8-4E97-B6DE-2999B0597165}"/>
          </ac:spMkLst>
        </pc:spChg>
        <pc:spChg chg="mod">
          <ac:chgData name="Christina Morrow" userId="43989237-7c22-4017-8756-22442f7f3983" providerId="ADAL" clId="{C3038E2E-4CCC-4730-8B2A-C332F5F6634E}" dt="2020-12-13T20:14:47.917" v="894"/>
          <ac:spMkLst>
            <pc:docMk/>
            <pc:sldMk cId="2183777315" sldId="435"/>
            <ac:spMk id="190" creationId="{26E6FB65-E72B-40A6-A4E3-95735D57BE7D}"/>
          </ac:spMkLst>
        </pc:spChg>
        <pc:spChg chg="mod">
          <ac:chgData name="Christina Morrow" userId="43989237-7c22-4017-8756-22442f7f3983" providerId="ADAL" clId="{C3038E2E-4CCC-4730-8B2A-C332F5F6634E}" dt="2020-12-13T20:14:47.917" v="894"/>
          <ac:spMkLst>
            <pc:docMk/>
            <pc:sldMk cId="2183777315" sldId="435"/>
            <ac:spMk id="191" creationId="{56304EA4-3210-4646-ADB0-FC67316A6B2A}"/>
          </ac:spMkLst>
        </pc:spChg>
        <pc:spChg chg="mod">
          <ac:chgData name="Christina Morrow" userId="43989237-7c22-4017-8756-22442f7f3983" providerId="ADAL" clId="{C3038E2E-4CCC-4730-8B2A-C332F5F6634E}" dt="2020-12-13T20:14:47.917" v="894"/>
          <ac:spMkLst>
            <pc:docMk/>
            <pc:sldMk cId="2183777315" sldId="435"/>
            <ac:spMk id="192" creationId="{1A178981-D45B-4DAB-A70D-C7707651B1DF}"/>
          </ac:spMkLst>
        </pc:spChg>
        <pc:grpChg chg="del">
          <ac:chgData name="Christina Morrow" userId="43989237-7c22-4017-8756-22442f7f3983" providerId="ADAL" clId="{C3038E2E-4CCC-4730-8B2A-C332F5F6634E}" dt="2020-12-13T20:14:46.626" v="893" actId="478"/>
          <ac:grpSpMkLst>
            <pc:docMk/>
            <pc:sldMk cId="2183777315" sldId="435"/>
            <ac:grpSpMk id="68" creationId="{45814D6F-5359-47F4-B281-B89921000129}"/>
          </ac:grpSpMkLst>
        </pc:grpChg>
        <pc:grpChg chg="add mod">
          <ac:chgData name="Christina Morrow" userId="43989237-7c22-4017-8756-22442f7f3983" providerId="ADAL" clId="{C3038E2E-4CCC-4730-8B2A-C332F5F6634E}" dt="2020-12-13T20:14:47.917" v="894"/>
          <ac:grpSpMkLst>
            <pc:docMk/>
            <pc:sldMk cId="2183777315" sldId="435"/>
            <ac:grpSpMk id="176" creationId="{087F71C4-DA25-4324-91D7-2A77BEF1AE47}"/>
          </ac:grpSpMkLst>
        </pc:grpChg>
        <pc:grpChg chg="mod">
          <ac:chgData name="Christina Morrow" userId="43989237-7c22-4017-8756-22442f7f3983" providerId="ADAL" clId="{C3038E2E-4CCC-4730-8B2A-C332F5F6634E}" dt="2020-12-13T20:14:47.917" v="894"/>
          <ac:grpSpMkLst>
            <pc:docMk/>
            <pc:sldMk cId="2183777315" sldId="435"/>
            <ac:grpSpMk id="177" creationId="{BF6E2533-8B34-41CE-BE7A-A1FAE848C672}"/>
          </ac:grpSpMkLst>
        </pc:grpChg>
        <pc:picChg chg="mod">
          <ac:chgData name="Christina Morrow" userId="43989237-7c22-4017-8756-22442f7f3983" providerId="ADAL" clId="{C3038E2E-4CCC-4730-8B2A-C332F5F6634E}" dt="2020-12-13T20:14:47.917" v="894"/>
          <ac:picMkLst>
            <pc:docMk/>
            <pc:sldMk cId="2183777315" sldId="435"/>
            <ac:picMk id="179" creationId="{5FDDC66C-D6DE-42E1-A41A-624F26392046}"/>
          </ac:picMkLst>
        </pc:picChg>
        <pc:cxnChg chg="mod">
          <ac:chgData name="Christina Morrow" userId="43989237-7c22-4017-8756-22442f7f3983" providerId="ADAL" clId="{C3038E2E-4CCC-4730-8B2A-C332F5F6634E}" dt="2020-12-13T20:14:46.626" v="893" actId="478"/>
          <ac:cxnSpMkLst>
            <pc:docMk/>
            <pc:sldMk cId="2183777315" sldId="435"/>
            <ac:cxnSpMk id="76" creationId="{D427AD5B-A10F-45DE-BD23-BD4993796C7F}"/>
          </ac:cxnSpMkLst>
        </pc:cxnChg>
      </pc:sldChg>
      <pc:sldChg chg="addSp delSp modSp mod">
        <pc:chgData name="Christina Morrow" userId="43989237-7c22-4017-8756-22442f7f3983" providerId="ADAL" clId="{C3038E2E-4CCC-4730-8B2A-C332F5F6634E}" dt="2020-12-13T20:29:47.472" v="1208"/>
        <pc:sldMkLst>
          <pc:docMk/>
          <pc:sldMk cId="611432847" sldId="436"/>
        </pc:sldMkLst>
        <pc:spChg chg="mod">
          <ac:chgData name="Christina Morrow" userId="43989237-7c22-4017-8756-22442f7f3983" providerId="ADAL" clId="{C3038E2E-4CCC-4730-8B2A-C332F5F6634E}" dt="2020-12-13T20:29:47.472" v="1208"/>
          <ac:spMkLst>
            <pc:docMk/>
            <pc:sldMk cId="611432847" sldId="436"/>
            <ac:spMk id="20" creationId="{737AD6FE-076D-47EB-8851-546CD7479B58}"/>
          </ac:spMkLst>
        </pc:spChg>
        <pc:spChg chg="mod">
          <ac:chgData name="Christina Morrow" userId="43989237-7c22-4017-8756-22442f7f3983" providerId="ADAL" clId="{C3038E2E-4CCC-4730-8B2A-C332F5F6634E}" dt="2020-12-13T20:14:56.042" v="896"/>
          <ac:spMkLst>
            <pc:docMk/>
            <pc:sldMk cId="611432847" sldId="436"/>
            <ac:spMk id="196" creationId="{15E4131D-1E32-4D52-9C21-48F60CF8C073}"/>
          </ac:spMkLst>
        </pc:spChg>
        <pc:spChg chg="mod">
          <ac:chgData name="Christina Morrow" userId="43989237-7c22-4017-8756-22442f7f3983" providerId="ADAL" clId="{C3038E2E-4CCC-4730-8B2A-C332F5F6634E}" dt="2020-12-13T20:14:56.042" v="896"/>
          <ac:spMkLst>
            <pc:docMk/>
            <pc:sldMk cId="611432847" sldId="436"/>
            <ac:spMk id="198" creationId="{2DE83A6E-0843-452B-A17C-DC780E78782D}"/>
          </ac:spMkLst>
        </pc:spChg>
        <pc:spChg chg="mod">
          <ac:chgData name="Christina Morrow" userId="43989237-7c22-4017-8756-22442f7f3983" providerId="ADAL" clId="{C3038E2E-4CCC-4730-8B2A-C332F5F6634E}" dt="2020-12-13T20:14:56.042" v="896"/>
          <ac:spMkLst>
            <pc:docMk/>
            <pc:sldMk cId="611432847" sldId="436"/>
            <ac:spMk id="199" creationId="{8CC1AF63-386D-4BBC-B827-8C46A8D2FF44}"/>
          </ac:spMkLst>
        </pc:spChg>
        <pc:spChg chg="mod">
          <ac:chgData name="Christina Morrow" userId="43989237-7c22-4017-8756-22442f7f3983" providerId="ADAL" clId="{C3038E2E-4CCC-4730-8B2A-C332F5F6634E}" dt="2020-12-13T20:14:56.042" v="896"/>
          <ac:spMkLst>
            <pc:docMk/>
            <pc:sldMk cId="611432847" sldId="436"/>
            <ac:spMk id="200" creationId="{3B16C9C1-DEF1-4E12-9764-F1188D9FEBAF}"/>
          </ac:spMkLst>
        </pc:spChg>
        <pc:spChg chg="mod">
          <ac:chgData name="Christina Morrow" userId="43989237-7c22-4017-8756-22442f7f3983" providerId="ADAL" clId="{C3038E2E-4CCC-4730-8B2A-C332F5F6634E}" dt="2020-12-13T20:14:56.042" v="896"/>
          <ac:spMkLst>
            <pc:docMk/>
            <pc:sldMk cId="611432847" sldId="436"/>
            <ac:spMk id="201" creationId="{1EDA75FC-5D19-4FD4-8CA2-703F55BE2F51}"/>
          </ac:spMkLst>
        </pc:spChg>
        <pc:spChg chg="mod">
          <ac:chgData name="Christina Morrow" userId="43989237-7c22-4017-8756-22442f7f3983" providerId="ADAL" clId="{C3038E2E-4CCC-4730-8B2A-C332F5F6634E}" dt="2020-12-13T20:14:56.042" v="896"/>
          <ac:spMkLst>
            <pc:docMk/>
            <pc:sldMk cId="611432847" sldId="436"/>
            <ac:spMk id="202" creationId="{0C4206A3-FADE-4749-BB76-EDDEB8C3AFBA}"/>
          </ac:spMkLst>
        </pc:spChg>
        <pc:spChg chg="mod">
          <ac:chgData name="Christina Morrow" userId="43989237-7c22-4017-8756-22442f7f3983" providerId="ADAL" clId="{C3038E2E-4CCC-4730-8B2A-C332F5F6634E}" dt="2020-12-13T20:14:56.042" v="896"/>
          <ac:spMkLst>
            <pc:docMk/>
            <pc:sldMk cId="611432847" sldId="436"/>
            <ac:spMk id="203" creationId="{C18B20D5-CBE8-48F0-A51D-5E32A322DC5E}"/>
          </ac:spMkLst>
        </pc:spChg>
        <pc:spChg chg="mod">
          <ac:chgData name="Christina Morrow" userId="43989237-7c22-4017-8756-22442f7f3983" providerId="ADAL" clId="{C3038E2E-4CCC-4730-8B2A-C332F5F6634E}" dt="2020-12-13T20:14:56.042" v="896"/>
          <ac:spMkLst>
            <pc:docMk/>
            <pc:sldMk cId="611432847" sldId="436"/>
            <ac:spMk id="204" creationId="{F87EC847-4A1C-405F-A30D-0B4659E665E3}"/>
          </ac:spMkLst>
        </pc:spChg>
        <pc:spChg chg="mod">
          <ac:chgData name="Christina Morrow" userId="43989237-7c22-4017-8756-22442f7f3983" providerId="ADAL" clId="{C3038E2E-4CCC-4730-8B2A-C332F5F6634E}" dt="2020-12-13T20:14:56.042" v="896"/>
          <ac:spMkLst>
            <pc:docMk/>
            <pc:sldMk cId="611432847" sldId="436"/>
            <ac:spMk id="205" creationId="{C6B484B5-3298-41B2-A6FA-7457007CF2F4}"/>
          </ac:spMkLst>
        </pc:spChg>
        <pc:spChg chg="mod">
          <ac:chgData name="Christina Morrow" userId="43989237-7c22-4017-8756-22442f7f3983" providerId="ADAL" clId="{C3038E2E-4CCC-4730-8B2A-C332F5F6634E}" dt="2020-12-13T20:14:56.042" v="896"/>
          <ac:spMkLst>
            <pc:docMk/>
            <pc:sldMk cId="611432847" sldId="436"/>
            <ac:spMk id="206" creationId="{26275568-A87D-4B33-8551-3D77CEC911B1}"/>
          </ac:spMkLst>
        </pc:spChg>
        <pc:spChg chg="mod">
          <ac:chgData name="Christina Morrow" userId="43989237-7c22-4017-8756-22442f7f3983" providerId="ADAL" clId="{C3038E2E-4CCC-4730-8B2A-C332F5F6634E}" dt="2020-12-13T20:14:56.042" v="896"/>
          <ac:spMkLst>
            <pc:docMk/>
            <pc:sldMk cId="611432847" sldId="436"/>
            <ac:spMk id="207" creationId="{5D973AA0-716C-4604-A9B9-3549CEACC60B}"/>
          </ac:spMkLst>
        </pc:spChg>
        <pc:spChg chg="mod">
          <ac:chgData name="Christina Morrow" userId="43989237-7c22-4017-8756-22442f7f3983" providerId="ADAL" clId="{C3038E2E-4CCC-4730-8B2A-C332F5F6634E}" dt="2020-12-13T20:14:56.042" v="896"/>
          <ac:spMkLst>
            <pc:docMk/>
            <pc:sldMk cId="611432847" sldId="436"/>
            <ac:spMk id="208" creationId="{4EF2F05C-C207-4C70-9AEA-A077EA517938}"/>
          </ac:spMkLst>
        </pc:spChg>
        <pc:spChg chg="mod">
          <ac:chgData name="Christina Morrow" userId="43989237-7c22-4017-8756-22442f7f3983" providerId="ADAL" clId="{C3038E2E-4CCC-4730-8B2A-C332F5F6634E}" dt="2020-12-13T20:14:56.042" v="896"/>
          <ac:spMkLst>
            <pc:docMk/>
            <pc:sldMk cId="611432847" sldId="436"/>
            <ac:spMk id="209" creationId="{7EB27491-1765-4F29-9B67-FEC00E012DDA}"/>
          </ac:spMkLst>
        </pc:spChg>
        <pc:spChg chg="mod">
          <ac:chgData name="Christina Morrow" userId="43989237-7c22-4017-8756-22442f7f3983" providerId="ADAL" clId="{C3038E2E-4CCC-4730-8B2A-C332F5F6634E}" dt="2020-12-13T20:14:56.042" v="896"/>
          <ac:spMkLst>
            <pc:docMk/>
            <pc:sldMk cId="611432847" sldId="436"/>
            <ac:spMk id="210" creationId="{454B45C8-77EE-4F71-BDD6-B0CD6F70B4E2}"/>
          </ac:spMkLst>
        </pc:spChg>
        <pc:grpChg chg="del">
          <ac:chgData name="Christina Morrow" userId="43989237-7c22-4017-8756-22442f7f3983" providerId="ADAL" clId="{C3038E2E-4CCC-4730-8B2A-C332F5F6634E}" dt="2020-12-13T20:14:54.977" v="895" actId="478"/>
          <ac:grpSpMkLst>
            <pc:docMk/>
            <pc:sldMk cId="611432847" sldId="436"/>
            <ac:grpSpMk id="68" creationId="{45814D6F-5359-47F4-B281-B89921000129}"/>
          </ac:grpSpMkLst>
        </pc:grpChg>
        <pc:grpChg chg="add mod">
          <ac:chgData name="Christina Morrow" userId="43989237-7c22-4017-8756-22442f7f3983" providerId="ADAL" clId="{C3038E2E-4CCC-4730-8B2A-C332F5F6634E}" dt="2020-12-13T20:14:56.042" v="896"/>
          <ac:grpSpMkLst>
            <pc:docMk/>
            <pc:sldMk cId="611432847" sldId="436"/>
            <ac:grpSpMk id="194" creationId="{7841E8F8-344E-4A79-8C2B-0724FD9C2C62}"/>
          </ac:grpSpMkLst>
        </pc:grpChg>
        <pc:grpChg chg="mod">
          <ac:chgData name="Christina Morrow" userId="43989237-7c22-4017-8756-22442f7f3983" providerId="ADAL" clId="{C3038E2E-4CCC-4730-8B2A-C332F5F6634E}" dt="2020-12-13T20:14:56.042" v="896"/>
          <ac:grpSpMkLst>
            <pc:docMk/>
            <pc:sldMk cId="611432847" sldId="436"/>
            <ac:grpSpMk id="195" creationId="{B6C4D5ED-1974-4F01-9C27-5B58F57152C7}"/>
          </ac:grpSpMkLst>
        </pc:grpChg>
        <pc:picChg chg="mod">
          <ac:chgData name="Christina Morrow" userId="43989237-7c22-4017-8756-22442f7f3983" providerId="ADAL" clId="{C3038E2E-4CCC-4730-8B2A-C332F5F6634E}" dt="2020-12-13T20:14:56.042" v="896"/>
          <ac:picMkLst>
            <pc:docMk/>
            <pc:sldMk cId="611432847" sldId="436"/>
            <ac:picMk id="197" creationId="{6AA567B6-0B5F-4A5C-A144-B52AF6969C4B}"/>
          </ac:picMkLst>
        </pc:picChg>
        <pc:cxnChg chg="mod">
          <ac:chgData name="Christina Morrow" userId="43989237-7c22-4017-8756-22442f7f3983" providerId="ADAL" clId="{C3038E2E-4CCC-4730-8B2A-C332F5F6634E}" dt="2020-12-13T20:14:54.977" v="895" actId="478"/>
          <ac:cxnSpMkLst>
            <pc:docMk/>
            <pc:sldMk cId="611432847" sldId="436"/>
            <ac:cxnSpMk id="76" creationId="{D427AD5B-A10F-45DE-BD23-BD4993796C7F}"/>
          </ac:cxnSpMkLst>
        </pc:cxnChg>
      </pc:sldChg>
      <pc:sldChg chg="addSp delSp modSp mod">
        <pc:chgData name="Christina Morrow" userId="43989237-7c22-4017-8756-22442f7f3983" providerId="ADAL" clId="{C3038E2E-4CCC-4730-8B2A-C332F5F6634E}" dt="2020-12-13T20:29:51.232" v="1209"/>
        <pc:sldMkLst>
          <pc:docMk/>
          <pc:sldMk cId="504694615" sldId="438"/>
        </pc:sldMkLst>
        <pc:spChg chg="mod">
          <ac:chgData name="Christina Morrow" userId="43989237-7c22-4017-8756-22442f7f3983" providerId="ADAL" clId="{C3038E2E-4CCC-4730-8B2A-C332F5F6634E}" dt="2020-12-13T20:29:51.232" v="1209"/>
          <ac:spMkLst>
            <pc:docMk/>
            <pc:sldMk cId="504694615" sldId="438"/>
            <ac:spMk id="20" creationId="{737AD6FE-076D-47EB-8851-546CD7479B58}"/>
          </ac:spMkLst>
        </pc:spChg>
        <pc:spChg chg="mod">
          <ac:chgData name="Christina Morrow" userId="43989237-7c22-4017-8756-22442f7f3983" providerId="ADAL" clId="{C3038E2E-4CCC-4730-8B2A-C332F5F6634E}" dt="2020-12-13T20:15:01.905" v="898"/>
          <ac:spMkLst>
            <pc:docMk/>
            <pc:sldMk cId="504694615" sldId="438"/>
            <ac:spMk id="226" creationId="{EBEDDEE8-BA0E-48CE-A4EA-EA938164EDF8}"/>
          </ac:spMkLst>
        </pc:spChg>
        <pc:spChg chg="mod">
          <ac:chgData name="Christina Morrow" userId="43989237-7c22-4017-8756-22442f7f3983" providerId="ADAL" clId="{C3038E2E-4CCC-4730-8B2A-C332F5F6634E}" dt="2020-12-13T20:15:01.905" v="898"/>
          <ac:spMkLst>
            <pc:docMk/>
            <pc:sldMk cId="504694615" sldId="438"/>
            <ac:spMk id="228" creationId="{DDD81477-10B9-4832-BEC5-28156BAC46E1}"/>
          </ac:spMkLst>
        </pc:spChg>
        <pc:spChg chg="mod">
          <ac:chgData name="Christina Morrow" userId="43989237-7c22-4017-8756-22442f7f3983" providerId="ADAL" clId="{C3038E2E-4CCC-4730-8B2A-C332F5F6634E}" dt="2020-12-13T20:15:01.905" v="898"/>
          <ac:spMkLst>
            <pc:docMk/>
            <pc:sldMk cId="504694615" sldId="438"/>
            <ac:spMk id="229" creationId="{7B16C2A0-2428-40ED-9DC8-2CF18457B75B}"/>
          </ac:spMkLst>
        </pc:spChg>
        <pc:spChg chg="mod">
          <ac:chgData name="Christina Morrow" userId="43989237-7c22-4017-8756-22442f7f3983" providerId="ADAL" clId="{C3038E2E-4CCC-4730-8B2A-C332F5F6634E}" dt="2020-12-13T20:15:01.905" v="898"/>
          <ac:spMkLst>
            <pc:docMk/>
            <pc:sldMk cId="504694615" sldId="438"/>
            <ac:spMk id="230" creationId="{B6C1BCDC-63D7-4F1E-9B93-C2FA4C3B9522}"/>
          </ac:spMkLst>
        </pc:spChg>
        <pc:spChg chg="mod">
          <ac:chgData name="Christina Morrow" userId="43989237-7c22-4017-8756-22442f7f3983" providerId="ADAL" clId="{C3038E2E-4CCC-4730-8B2A-C332F5F6634E}" dt="2020-12-13T20:15:01.905" v="898"/>
          <ac:spMkLst>
            <pc:docMk/>
            <pc:sldMk cId="504694615" sldId="438"/>
            <ac:spMk id="231" creationId="{6D36C939-1E70-4DB3-A78E-C6106A34288E}"/>
          </ac:spMkLst>
        </pc:spChg>
        <pc:spChg chg="mod">
          <ac:chgData name="Christina Morrow" userId="43989237-7c22-4017-8756-22442f7f3983" providerId="ADAL" clId="{C3038E2E-4CCC-4730-8B2A-C332F5F6634E}" dt="2020-12-13T20:15:01.905" v="898"/>
          <ac:spMkLst>
            <pc:docMk/>
            <pc:sldMk cId="504694615" sldId="438"/>
            <ac:spMk id="232" creationId="{3FAB8F94-1DA1-41DD-900D-A17DC96B7123}"/>
          </ac:spMkLst>
        </pc:spChg>
        <pc:spChg chg="mod">
          <ac:chgData name="Christina Morrow" userId="43989237-7c22-4017-8756-22442f7f3983" providerId="ADAL" clId="{C3038E2E-4CCC-4730-8B2A-C332F5F6634E}" dt="2020-12-13T20:15:01.905" v="898"/>
          <ac:spMkLst>
            <pc:docMk/>
            <pc:sldMk cId="504694615" sldId="438"/>
            <ac:spMk id="233" creationId="{614C44E4-2AF3-40D9-8CBB-3D3694EB7579}"/>
          </ac:spMkLst>
        </pc:spChg>
        <pc:spChg chg="mod">
          <ac:chgData name="Christina Morrow" userId="43989237-7c22-4017-8756-22442f7f3983" providerId="ADAL" clId="{C3038E2E-4CCC-4730-8B2A-C332F5F6634E}" dt="2020-12-13T20:15:01.905" v="898"/>
          <ac:spMkLst>
            <pc:docMk/>
            <pc:sldMk cId="504694615" sldId="438"/>
            <ac:spMk id="234" creationId="{BFAEA119-6730-4F74-A9FF-D18245BA6AD3}"/>
          </ac:spMkLst>
        </pc:spChg>
        <pc:spChg chg="mod">
          <ac:chgData name="Christina Morrow" userId="43989237-7c22-4017-8756-22442f7f3983" providerId="ADAL" clId="{C3038E2E-4CCC-4730-8B2A-C332F5F6634E}" dt="2020-12-13T20:15:01.905" v="898"/>
          <ac:spMkLst>
            <pc:docMk/>
            <pc:sldMk cId="504694615" sldId="438"/>
            <ac:spMk id="235" creationId="{A76FA4CD-B8D6-45D5-B9FE-12D3EA9E48D0}"/>
          </ac:spMkLst>
        </pc:spChg>
        <pc:spChg chg="mod">
          <ac:chgData name="Christina Morrow" userId="43989237-7c22-4017-8756-22442f7f3983" providerId="ADAL" clId="{C3038E2E-4CCC-4730-8B2A-C332F5F6634E}" dt="2020-12-13T20:15:01.905" v="898"/>
          <ac:spMkLst>
            <pc:docMk/>
            <pc:sldMk cId="504694615" sldId="438"/>
            <ac:spMk id="236" creationId="{3C2C19C4-40B4-4842-8679-28A49F838B7D}"/>
          </ac:spMkLst>
        </pc:spChg>
        <pc:spChg chg="mod">
          <ac:chgData name="Christina Morrow" userId="43989237-7c22-4017-8756-22442f7f3983" providerId="ADAL" clId="{C3038E2E-4CCC-4730-8B2A-C332F5F6634E}" dt="2020-12-13T20:15:01.905" v="898"/>
          <ac:spMkLst>
            <pc:docMk/>
            <pc:sldMk cId="504694615" sldId="438"/>
            <ac:spMk id="237" creationId="{96264DD5-62F6-49BF-8BBB-F5E7A0DF9CE7}"/>
          </ac:spMkLst>
        </pc:spChg>
        <pc:spChg chg="mod">
          <ac:chgData name="Christina Morrow" userId="43989237-7c22-4017-8756-22442f7f3983" providerId="ADAL" clId="{C3038E2E-4CCC-4730-8B2A-C332F5F6634E}" dt="2020-12-13T20:15:01.905" v="898"/>
          <ac:spMkLst>
            <pc:docMk/>
            <pc:sldMk cId="504694615" sldId="438"/>
            <ac:spMk id="238" creationId="{154B3121-71C0-403B-93F4-8411256F046F}"/>
          </ac:spMkLst>
        </pc:spChg>
        <pc:spChg chg="mod">
          <ac:chgData name="Christina Morrow" userId="43989237-7c22-4017-8756-22442f7f3983" providerId="ADAL" clId="{C3038E2E-4CCC-4730-8B2A-C332F5F6634E}" dt="2020-12-13T20:15:01.905" v="898"/>
          <ac:spMkLst>
            <pc:docMk/>
            <pc:sldMk cId="504694615" sldId="438"/>
            <ac:spMk id="239" creationId="{33D2E957-58D2-4F20-A9A4-89D0EE55145D}"/>
          </ac:spMkLst>
        </pc:spChg>
        <pc:spChg chg="mod">
          <ac:chgData name="Christina Morrow" userId="43989237-7c22-4017-8756-22442f7f3983" providerId="ADAL" clId="{C3038E2E-4CCC-4730-8B2A-C332F5F6634E}" dt="2020-12-13T20:15:01.905" v="898"/>
          <ac:spMkLst>
            <pc:docMk/>
            <pc:sldMk cId="504694615" sldId="438"/>
            <ac:spMk id="240" creationId="{8A8C7010-BF68-4B2C-8846-750F882EFE05}"/>
          </ac:spMkLst>
        </pc:spChg>
        <pc:grpChg chg="del">
          <ac:chgData name="Christina Morrow" userId="43989237-7c22-4017-8756-22442f7f3983" providerId="ADAL" clId="{C3038E2E-4CCC-4730-8B2A-C332F5F6634E}" dt="2020-12-13T20:15:01.105" v="897" actId="478"/>
          <ac:grpSpMkLst>
            <pc:docMk/>
            <pc:sldMk cId="504694615" sldId="438"/>
            <ac:grpSpMk id="68" creationId="{45814D6F-5359-47F4-B281-B89921000129}"/>
          </ac:grpSpMkLst>
        </pc:grpChg>
        <pc:grpChg chg="add mod">
          <ac:chgData name="Christina Morrow" userId="43989237-7c22-4017-8756-22442f7f3983" providerId="ADAL" clId="{C3038E2E-4CCC-4730-8B2A-C332F5F6634E}" dt="2020-12-13T20:15:01.905" v="898"/>
          <ac:grpSpMkLst>
            <pc:docMk/>
            <pc:sldMk cId="504694615" sldId="438"/>
            <ac:grpSpMk id="224" creationId="{6B323B3C-5F30-4690-9ACA-3D234B481425}"/>
          </ac:grpSpMkLst>
        </pc:grpChg>
        <pc:grpChg chg="mod">
          <ac:chgData name="Christina Morrow" userId="43989237-7c22-4017-8756-22442f7f3983" providerId="ADAL" clId="{C3038E2E-4CCC-4730-8B2A-C332F5F6634E}" dt="2020-12-13T20:15:01.905" v="898"/>
          <ac:grpSpMkLst>
            <pc:docMk/>
            <pc:sldMk cId="504694615" sldId="438"/>
            <ac:grpSpMk id="225" creationId="{524FB30F-14EE-41EA-8D46-609CF107FF9D}"/>
          </ac:grpSpMkLst>
        </pc:grpChg>
        <pc:picChg chg="mod">
          <ac:chgData name="Christina Morrow" userId="43989237-7c22-4017-8756-22442f7f3983" providerId="ADAL" clId="{C3038E2E-4CCC-4730-8B2A-C332F5F6634E}" dt="2020-12-13T20:15:01.905" v="898"/>
          <ac:picMkLst>
            <pc:docMk/>
            <pc:sldMk cId="504694615" sldId="438"/>
            <ac:picMk id="227" creationId="{E172FC4E-E018-4A41-B794-C3B72A6546DC}"/>
          </ac:picMkLst>
        </pc:picChg>
        <pc:cxnChg chg="mod">
          <ac:chgData name="Christina Morrow" userId="43989237-7c22-4017-8756-22442f7f3983" providerId="ADAL" clId="{C3038E2E-4CCC-4730-8B2A-C332F5F6634E}" dt="2020-12-13T20:15:01.105" v="897" actId="478"/>
          <ac:cxnSpMkLst>
            <pc:docMk/>
            <pc:sldMk cId="504694615" sldId="438"/>
            <ac:cxnSpMk id="76" creationId="{D427AD5B-A10F-45DE-BD23-BD4993796C7F}"/>
          </ac:cxnSpMkLst>
        </pc:cxnChg>
      </pc:sldChg>
      <pc:sldChg chg="addSp delSp modSp mod">
        <pc:chgData name="Christina Morrow" userId="43989237-7c22-4017-8756-22442f7f3983" providerId="ADAL" clId="{C3038E2E-4CCC-4730-8B2A-C332F5F6634E}" dt="2020-12-13T20:29:54.797" v="1210"/>
        <pc:sldMkLst>
          <pc:docMk/>
          <pc:sldMk cId="405844312" sldId="439"/>
        </pc:sldMkLst>
        <pc:spChg chg="mod">
          <ac:chgData name="Christina Morrow" userId="43989237-7c22-4017-8756-22442f7f3983" providerId="ADAL" clId="{C3038E2E-4CCC-4730-8B2A-C332F5F6634E}" dt="2020-12-13T20:29:54.797" v="1210"/>
          <ac:spMkLst>
            <pc:docMk/>
            <pc:sldMk cId="405844312" sldId="439"/>
            <ac:spMk id="20" creationId="{737AD6FE-076D-47EB-8851-546CD7479B58}"/>
          </ac:spMkLst>
        </pc:spChg>
        <pc:spChg chg="mod">
          <ac:chgData name="Christina Morrow" userId="43989237-7c22-4017-8756-22442f7f3983" providerId="ADAL" clId="{C3038E2E-4CCC-4730-8B2A-C332F5F6634E}" dt="2020-12-13T20:15:06.198" v="900"/>
          <ac:spMkLst>
            <pc:docMk/>
            <pc:sldMk cId="405844312" sldId="439"/>
            <ac:spMk id="196" creationId="{11213162-C5DF-4927-A883-B2B220D1B059}"/>
          </ac:spMkLst>
        </pc:spChg>
        <pc:spChg chg="mod">
          <ac:chgData name="Christina Morrow" userId="43989237-7c22-4017-8756-22442f7f3983" providerId="ADAL" clId="{C3038E2E-4CCC-4730-8B2A-C332F5F6634E}" dt="2020-12-13T20:15:06.198" v="900"/>
          <ac:spMkLst>
            <pc:docMk/>
            <pc:sldMk cId="405844312" sldId="439"/>
            <ac:spMk id="198" creationId="{0E4B03B9-6ACB-43D4-9C04-883D4605BC93}"/>
          </ac:spMkLst>
        </pc:spChg>
        <pc:spChg chg="mod">
          <ac:chgData name="Christina Morrow" userId="43989237-7c22-4017-8756-22442f7f3983" providerId="ADAL" clId="{C3038E2E-4CCC-4730-8B2A-C332F5F6634E}" dt="2020-12-13T20:15:06.198" v="900"/>
          <ac:spMkLst>
            <pc:docMk/>
            <pc:sldMk cId="405844312" sldId="439"/>
            <ac:spMk id="199" creationId="{07442E96-8BC5-40AC-8168-F114608776DB}"/>
          </ac:spMkLst>
        </pc:spChg>
        <pc:spChg chg="mod">
          <ac:chgData name="Christina Morrow" userId="43989237-7c22-4017-8756-22442f7f3983" providerId="ADAL" clId="{C3038E2E-4CCC-4730-8B2A-C332F5F6634E}" dt="2020-12-13T20:15:06.198" v="900"/>
          <ac:spMkLst>
            <pc:docMk/>
            <pc:sldMk cId="405844312" sldId="439"/>
            <ac:spMk id="200" creationId="{483DFA62-E66F-4DE6-8C41-614952CD79C9}"/>
          </ac:spMkLst>
        </pc:spChg>
        <pc:spChg chg="mod">
          <ac:chgData name="Christina Morrow" userId="43989237-7c22-4017-8756-22442f7f3983" providerId="ADAL" clId="{C3038E2E-4CCC-4730-8B2A-C332F5F6634E}" dt="2020-12-13T20:15:06.198" v="900"/>
          <ac:spMkLst>
            <pc:docMk/>
            <pc:sldMk cId="405844312" sldId="439"/>
            <ac:spMk id="201" creationId="{EC1EE1E1-1D9D-4575-93ED-0DCC16693310}"/>
          </ac:spMkLst>
        </pc:spChg>
        <pc:spChg chg="mod">
          <ac:chgData name="Christina Morrow" userId="43989237-7c22-4017-8756-22442f7f3983" providerId="ADAL" clId="{C3038E2E-4CCC-4730-8B2A-C332F5F6634E}" dt="2020-12-13T20:15:06.198" v="900"/>
          <ac:spMkLst>
            <pc:docMk/>
            <pc:sldMk cId="405844312" sldId="439"/>
            <ac:spMk id="202" creationId="{97155293-68DD-4660-9CD3-6CD01FC84CD4}"/>
          </ac:spMkLst>
        </pc:spChg>
        <pc:spChg chg="mod">
          <ac:chgData name="Christina Morrow" userId="43989237-7c22-4017-8756-22442f7f3983" providerId="ADAL" clId="{C3038E2E-4CCC-4730-8B2A-C332F5F6634E}" dt="2020-12-13T20:15:06.198" v="900"/>
          <ac:spMkLst>
            <pc:docMk/>
            <pc:sldMk cId="405844312" sldId="439"/>
            <ac:spMk id="203" creationId="{9098A5EF-666A-4CBF-8A21-88717FF8AC27}"/>
          </ac:spMkLst>
        </pc:spChg>
        <pc:spChg chg="mod">
          <ac:chgData name="Christina Morrow" userId="43989237-7c22-4017-8756-22442f7f3983" providerId="ADAL" clId="{C3038E2E-4CCC-4730-8B2A-C332F5F6634E}" dt="2020-12-13T20:15:06.198" v="900"/>
          <ac:spMkLst>
            <pc:docMk/>
            <pc:sldMk cId="405844312" sldId="439"/>
            <ac:spMk id="204" creationId="{03097A88-095E-4CDD-B5B1-6D6F7B67BECE}"/>
          </ac:spMkLst>
        </pc:spChg>
        <pc:spChg chg="mod">
          <ac:chgData name="Christina Morrow" userId="43989237-7c22-4017-8756-22442f7f3983" providerId="ADAL" clId="{C3038E2E-4CCC-4730-8B2A-C332F5F6634E}" dt="2020-12-13T20:15:06.198" v="900"/>
          <ac:spMkLst>
            <pc:docMk/>
            <pc:sldMk cId="405844312" sldId="439"/>
            <ac:spMk id="205" creationId="{AB14A959-4A02-46AE-A33B-06CD04249690}"/>
          </ac:spMkLst>
        </pc:spChg>
        <pc:spChg chg="mod">
          <ac:chgData name="Christina Morrow" userId="43989237-7c22-4017-8756-22442f7f3983" providerId="ADAL" clId="{C3038E2E-4CCC-4730-8B2A-C332F5F6634E}" dt="2020-12-13T20:15:06.198" v="900"/>
          <ac:spMkLst>
            <pc:docMk/>
            <pc:sldMk cId="405844312" sldId="439"/>
            <ac:spMk id="206" creationId="{A73FAC64-9952-42DA-8831-5C47F2C53454}"/>
          </ac:spMkLst>
        </pc:spChg>
        <pc:spChg chg="mod">
          <ac:chgData name="Christina Morrow" userId="43989237-7c22-4017-8756-22442f7f3983" providerId="ADAL" clId="{C3038E2E-4CCC-4730-8B2A-C332F5F6634E}" dt="2020-12-13T20:15:06.198" v="900"/>
          <ac:spMkLst>
            <pc:docMk/>
            <pc:sldMk cId="405844312" sldId="439"/>
            <ac:spMk id="207" creationId="{D68A0545-FB04-404D-BE62-CF016CC469FA}"/>
          </ac:spMkLst>
        </pc:spChg>
        <pc:spChg chg="mod">
          <ac:chgData name="Christina Morrow" userId="43989237-7c22-4017-8756-22442f7f3983" providerId="ADAL" clId="{C3038E2E-4CCC-4730-8B2A-C332F5F6634E}" dt="2020-12-13T20:15:06.198" v="900"/>
          <ac:spMkLst>
            <pc:docMk/>
            <pc:sldMk cId="405844312" sldId="439"/>
            <ac:spMk id="208" creationId="{997B00C7-3EBE-45E6-BFFC-CCF76E38300E}"/>
          </ac:spMkLst>
        </pc:spChg>
        <pc:spChg chg="mod">
          <ac:chgData name="Christina Morrow" userId="43989237-7c22-4017-8756-22442f7f3983" providerId="ADAL" clId="{C3038E2E-4CCC-4730-8B2A-C332F5F6634E}" dt="2020-12-13T20:15:06.198" v="900"/>
          <ac:spMkLst>
            <pc:docMk/>
            <pc:sldMk cId="405844312" sldId="439"/>
            <ac:spMk id="209" creationId="{2D5241A0-057A-4661-A794-D0B2D8DFF10F}"/>
          </ac:spMkLst>
        </pc:spChg>
        <pc:spChg chg="mod">
          <ac:chgData name="Christina Morrow" userId="43989237-7c22-4017-8756-22442f7f3983" providerId="ADAL" clId="{C3038E2E-4CCC-4730-8B2A-C332F5F6634E}" dt="2020-12-13T20:15:06.198" v="900"/>
          <ac:spMkLst>
            <pc:docMk/>
            <pc:sldMk cId="405844312" sldId="439"/>
            <ac:spMk id="210" creationId="{7273D78B-09EF-4942-817D-4D1BB34AF72C}"/>
          </ac:spMkLst>
        </pc:spChg>
        <pc:grpChg chg="del">
          <ac:chgData name="Christina Morrow" userId="43989237-7c22-4017-8756-22442f7f3983" providerId="ADAL" clId="{C3038E2E-4CCC-4730-8B2A-C332F5F6634E}" dt="2020-12-13T20:15:05.237" v="899" actId="478"/>
          <ac:grpSpMkLst>
            <pc:docMk/>
            <pc:sldMk cId="405844312" sldId="439"/>
            <ac:grpSpMk id="68" creationId="{45814D6F-5359-47F4-B281-B89921000129}"/>
          </ac:grpSpMkLst>
        </pc:grpChg>
        <pc:grpChg chg="add mod">
          <ac:chgData name="Christina Morrow" userId="43989237-7c22-4017-8756-22442f7f3983" providerId="ADAL" clId="{C3038E2E-4CCC-4730-8B2A-C332F5F6634E}" dt="2020-12-13T20:15:06.198" v="900"/>
          <ac:grpSpMkLst>
            <pc:docMk/>
            <pc:sldMk cId="405844312" sldId="439"/>
            <ac:grpSpMk id="194" creationId="{D6E2EA7D-FA18-4EAE-846B-9C785DC4DC30}"/>
          </ac:grpSpMkLst>
        </pc:grpChg>
        <pc:grpChg chg="mod">
          <ac:chgData name="Christina Morrow" userId="43989237-7c22-4017-8756-22442f7f3983" providerId="ADAL" clId="{C3038E2E-4CCC-4730-8B2A-C332F5F6634E}" dt="2020-12-13T20:15:06.198" v="900"/>
          <ac:grpSpMkLst>
            <pc:docMk/>
            <pc:sldMk cId="405844312" sldId="439"/>
            <ac:grpSpMk id="195" creationId="{87CACE55-5F2F-4159-B532-28D04BE5731A}"/>
          </ac:grpSpMkLst>
        </pc:grpChg>
        <pc:picChg chg="mod">
          <ac:chgData name="Christina Morrow" userId="43989237-7c22-4017-8756-22442f7f3983" providerId="ADAL" clId="{C3038E2E-4CCC-4730-8B2A-C332F5F6634E}" dt="2020-12-13T20:15:06.198" v="900"/>
          <ac:picMkLst>
            <pc:docMk/>
            <pc:sldMk cId="405844312" sldId="439"/>
            <ac:picMk id="197" creationId="{801B89A2-77CC-4DBF-96B6-1A758E9F5B15}"/>
          </ac:picMkLst>
        </pc:picChg>
        <pc:cxnChg chg="mod">
          <ac:chgData name="Christina Morrow" userId="43989237-7c22-4017-8756-22442f7f3983" providerId="ADAL" clId="{C3038E2E-4CCC-4730-8B2A-C332F5F6634E}" dt="2020-12-13T20:15:05.237" v="899" actId="478"/>
          <ac:cxnSpMkLst>
            <pc:docMk/>
            <pc:sldMk cId="405844312" sldId="439"/>
            <ac:cxnSpMk id="76" creationId="{D427AD5B-A10F-45DE-BD23-BD4993796C7F}"/>
          </ac:cxnSpMkLst>
        </pc:cxnChg>
      </pc:sldChg>
      <pc:sldChg chg="addSp delSp modSp mod">
        <pc:chgData name="Christina Morrow" userId="43989237-7c22-4017-8756-22442f7f3983" providerId="ADAL" clId="{C3038E2E-4CCC-4730-8B2A-C332F5F6634E}" dt="2020-12-13T20:30:07.628" v="1211"/>
        <pc:sldMkLst>
          <pc:docMk/>
          <pc:sldMk cId="657731276" sldId="441"/>
        </pc:sldMkLst>
        <pc:spChg chg="mod">
          <ac:chgData name="Christina Morrow" userId="43989237-7c22-4017-8756-22442f7f3983" providerId="ADAL" clId="{C3038E2E-4CCC-4730-8B2A-C332F5F6634E}" dt="2020-12-13T20:30:07.628" v="1211"/>
          <ac:spMkLst>
            <pc:docMk/>
            <pc:sldMk cId="657731276" sldId="441"/>
            <ac:spMk id="20" creationId="{737AD6FE-076D-47EB-8851-546CD7479B58}"/>
          </ac:spMkLst>
        </pc:spChg>
        <pc:spChg chg="mod">
          <ac:chgData name="Christina Morrow" userId="43989237-7c22-4017-8756-22442f7f3983" providerId="ADAL" clId="{C3038E2E-4CCC-4730-8B2A-C332F5F6634E}" dt="2020-12-13T20:15:10.571" v="902"/>
          <ac:spMkLst>
            <pc:docMk/>
            <pc:sldMk cId="657731276" sldId="441"/>
            <ac:spMk id="196" creationId="{D9DB1B24-4163-484D-9A39-7028AA48E31E}"/>
          </ac:spMkLst>
        </pc:spChg>
        <pc:spChg chg="mod">
          <ac:chgData name="Christina Morrow" userId="43989237-7c22-4017-8756-22442f7f3983" providerId="ADAL" clId="{C3038E2E-4CCC-4730-8B2A-C332F5F6634E}" dt="2020-12-13T20:15:10.571" v="902"/>
          <ac:spMkLst>
            <pc:docMk/>
            <pc:sldMk cId="657731276" sldId="441"/>
            <ac:spMk id="198" creationId="{9A57D4D3-4C9E-4B69-A1BA-96CCBD330298}"/>
          </ac:spMkLst>
        </pc:spChg>
        <pc:spChg chg="mod">
          <ac:chgData name="Christina Morrow" userId="43989237-7c22-4017-8756-22442f7f3983" providerId="ADAL" clId="{C3038E2E-4CCC-4730-8B2A-C332F5F6634E}" dt="2020-12-13T20:15:10.571" v="902"/>
          <ac:spMkLst>
            <pc:docMk/>
            <pc:sldMk cId="657731276" sldId="441"/>
            <ac:spMk id="199" creationId="{272DEE1A-009F-4FE6-A8BF-5F5393090BEA}"/>
          </ac:spMkLst>
        </pc:spChg>
        <pc:spChg chg="mod">
          <ac:chgData name="Christina Morrow" userId="43989237-7c22-4017-8756-22442f7f3983" providerId="ADAL" clId="{C3038E2E-4CCC-4730-8B2A-C332F5F6634E}" dt="2020-12-13T20:15:10.571" v="902"/>
          <ac:spMkLst>
            <pc:docMk/>
            <pc:sldMk cId="657731276" sldId="441"/>
            <ac:spMk id="200" creationId="{9A37C378-991B-46EB-AA37-5747B491BC6C}"/>
          </ac:spMkLst>
        </pc:spChg>
        <pc:spChg chg="mod">
          <ac:chgData name="Christina Morrow" userId="43989237-7c22-4017-8756-22442f7f3983" providerId="ADAL" clId="{C3038E2E-4CCC-4730-8B2A-C332F5F6634E}" dt="2020-12-13T20:15:10.571" v="902"/>
          <ac:spMkLst>
            <pc:docMk/>
            <pc:sldMk cId="657731276" sldId="441"/>
            <ac:spMk id="201" creationId="{F9298C6A-0BD6-4E4E-A9A0-BB2E941D66C9}"/>
          </ac:spMkLst>
        </pc:spChg>
        <pc:spChg chg="mod">
          <ac:chgData name="Christina Morrow" userId="43989237-7c22-4017-8756-22442f7f3983" providerId="ADAL" clId="{C3038E2E-4CCC-4730-8B2A-C332F5F6634E}" dt="2020-12-13T20:15:10.571" v="902"/>
          <ac:spMkLst>
            <pc:docMk/>
            <pc:sldMk cId="657731276" sldId="441"/>
            <ac:spMk id="202" creationId="{045E2F48-9412-4060-9E58-32E6E5B4F7BC}"/>
          </ac:spMkLst>
        </pc:spChg>
        <pc:spChg chg="mod">
          <ac:chgData name="Christina Morrow" userId="43989237-7c22-4017-8756-22442f7f3983" providerId="ADAL" clId="{C3038E2E-4CCC-4730-8B2A-C332F5F6634E}" dt="2020-12-13T20:15:10.571" v="902"/>
          <ac:spMkLst>
            <pc:docMk/>
            <pc:sldMk cId="657731276" sldId="441"/>
            <ac:spMk id="203" creationId="{46D5BD0E-3B24-4FAB-B7BC-E78885B4CFFD}"/>
          </ac:spMkLst>
        </pc:spChg>
        <pc:spChg chg="mod">
          <ac:chgData name="Christina Morrow" userId="43989237-7c22-4017-8756-22442f7f3983" providerId="ADAL" clId="{C3038E2E-4CCC-4730-8B2A-C332F5F6634E}" dt="2020-12-13T20:15:10.571" v="902"/>
          <ac:spMkLst>
            <pc:docMk/>
            <pc:sldMk cId="657731276" sldId="441"/>
            <ac:spMk id="204" creationId="{00F90C89-4CD7-414C-A0E3-83C1F5210497}"/>
          </ac:spMkLst>
        </pc:spChg>
        <pc:spChg chg="mod">
          <ac:chgData name="Christina Morrow" userId="43989237-7c22-4017-8756-22442f7f3983" providerId="ADAL" clId="{C3038E2E-4CCC-4730-8B2A-C332F5F6634E}" dt="2020-12-13T20:15:10.571" v="902"/>
          <ac:spMkLst>
            <pc:docMk/>
            <pc:sldMk cId="657731276" sldId="441"/>
            <ac:spMk id="205" creationId="{7D74F917-4973-4F2E-A816-61E686E5EDB7}"/>
          </ac:spMkLst>
        </pc:spChg>
        <pc:spChg chg="mod">
          <ac:chgData name="Christina Morrow" userId="43989237-7c22-4017-8756-22442f7f3983" providerId="ADAL" clId="{C3038E2E-4CCC-4730-8B2A-C332F5F6634E}" dt="2020-12-13T20:15:10.571" v="902"/>
          <ac:spMkLst>
            <pc:docMk/>
            <pc:sldMk cId="657731276" sldId="441"/>
            <ac:spMk id="206" creationId="{D7F36A0C-3D16-4101-8D55-BCBDB33BFD4A}"/>
          </ac:spMkLst>
        </pc:spChg>
        <pc:spChg chg="mod">
          <ac:chgData name="Christina Morrow" userId="43989237-7c22-4017-8756-22442f7f3983" providerId="ADAL" clId="{C3038E2E-4CCC-4730-8B2A-C332F5F6634E}" dt="2020-12-13T20:15:10.571" v="902"/>
          <ac:spMkLst>
            <pc:docMk/>
            <pc:sldMk cId="657731276" sldId="441"/>
            <ac:spMk id="207" creationId="{820D6C47-BE4E-4A61-9757-92940680F2E7}"/>
          </ac:spMkLst>
        </pc:spChg>
        <pc:spChg chg="mod">
          <ac:chgData name="Christina Morrow" userId="43989237-7c22-4017-8756-22442f7f3983" providerId="ADAL" clId="{C3038E2E-4CCC-4730-8B2A-C332F5F6634E}" dt="2020-12-13T20:15:10.571" v="902"/>
          <ac:spMkLst>
            <pc:docMk/>
            <pc:sldMk cId="657731276" sldId="441"/>
            <ac:spMk id="208" creationId="{3003E43E-E19E-47FC-B97F-EB3B1FC3CE61}"/>
          </ac:spMkLst>
        </pc:spChg>
        <pc:spChg chg="mod">
          <ac:chgData name="Christina Morrow" userId="43989237-7c22-4017-8756-22442f7f3983" providerId="ADAL" clId="{C3038E2E-4CCC-4730-8B2A-C332F5F6634E}" dt="2020-12-13T20:15:10.571" v="902"/>
          <ac:spMkLst>
            <pc:docMk/>
            <pc:sldMk cId="657731276" sldId="441"/>
            <ac:spMk id="209" creationId="{39A7602D-9EC3-4442-B4B9-3364A002682B}"/>
          </ac:spMkLst>
        </pc:spChg>
        <pc:spChg chg="mod">
          <ac:chgData name="Christina Morrow" userId="43989237-7c22-4017-8756-22442f7f3983" providerId="ADAL" clId="{C3038E2E-4CCC-4730-8B2A-C332F5F6634E}" dt="2020-12-13T20:15:10.571" v="902"/>
          <ac:spMkLst>
            <pc:docMk/>
            <pc:sldMk cId="657731276" sldId="441"/>
            <ac:spMk id="210" creationId="{27A1670F-91F2-4BC8-A857-C30EEFA70E0F}"/>
          </ac:spMkLst>
        </pc:spChg>
        <pc:grpChg chg="del">
          <ac:chgData name="Christina Morrow" userId="43989237-7c22-4017-8756-22442f7f3983" providerId="ADAL" clId="{C3038E2E-4CCC-4730-8B2A-C332F5F6634E}" dt="2020-12-13T20:15:09.577" v="901" actId="478"/>
          <ac:grpSpMkLst>
            <pc:docMk/>
            <pc:sldMk cId="657731276" sldId="441"/>
            <ac:grpSpMk id="68" creationId="{45814D6F-5359-47F4-B281-B89921000129}"/>
          </ac:grpSpMkLst>
        </pc:grpChg>
        <pc:grpChg chg="add mod">
          <ac:chgData name="Christina Morrow" userId="43989237-7c22-4017-8756-22442f7f3983" providerId="ADAL" clId="{C3038E2E-4CCC-4730-8B2A-C332F5F6634E}" dt="2020-12-13T20:15:10.571" v="902"/>
          <ac:grpSpMkLst>
            <pc:docMk/>
            <pc:sldMk cId="657731276" sldId="441"/>
            <ac:grpSpMk id="194" creationId="{0A801040-A534-4AF6-9CC3-B2C3BB502700}"/>
          </ac:grpSpMkLst>
        </pc:grpChg>
        <pc:grpChg chg="mod">
          <ac:chgData name="Christina Morrow" userId="43989237-7c22-4017-8756-22442f7f3983" providerId="ADAL" clId="{C3038E2E-4CCC-4730-8B2A-C332F5F6634E}" dt="2020-12-13T20:15:10.571" v="902"/>
          <ac:grpSpMkLst>
            <pc:docMk/>
            <pc:sldMk cId="657731276" sldId="441"/>
            <ac:grpSpMk id="195" creationId="{9733B9F9-3ECD-4A94-AF2D-082CF5E722F9}"/>
          </ac:grpSpMkLst>
        </pc:grpChg>
        <pc:picChg chg="mod">
          <ac:chgData name="Christina Morrow" userId="43989237-7c22-4017-8756-22442f7f3983" providerId="ADAL" clId="{C3038E2E-4CCC-4730-8B2A-C332F5F6634E}" dt="2020-12-13T20:15:10.571" v="902"/>
          <ac:picMkLst>
            <pc:docMk/>
            <pc:sldMk cId="657731276" sldId="441"/>
            <ac:picMk id="197" creationId="{94292AE6-3EE1-4CAA-9537-117E8EE832C1}"/>
          </ac:picMkLst>
        </pc:picChg>
        <pc:cxnChg chg="mod">
          <ac:chgData name="Christina Morrow" userId="43989237-7c22-4017-8756-22442f7f3983" providerId="ADAL" clId="{C3038E2E-4CCC-4730-8B2A-C332F5F6634E}" dt="2020-12-13T20:15:09.577" v="901" actId="478"/>
          <ac:cxnSpMkLst>
            <pc:docMk/>
            <pc:sldMk cId="657731276" sldId="441"/>
            <ac:cxnSpMk id="76" creationId="{D427AD5B-A10F-45DE-BD23-BD4993796C7F}"/>
          </ac:cxnSpMkLst>
        </pc:cxnChg>
      </pc:sldChg>
      <pc:sldChg chg="modSp mod">
        <pc:chgData name="Christina Morrow" userId="43989237-7c22-4017-8756-22442f7f3983" providerId="ADAL" clId="{C3038E2E-4CCC-4730-8B2A-C332F5F6634E}" dt="2020-12-13T20:29:03.284" v="1195"/>
        <pc:sldMkLst>
          <pc:docMk/>
          <pc:sldMk cId="742413450" sldId="446"/>
        </pc:sldMkLst>
        <pc:spChg chg="mod">
          <ac:chgData name="Christina Morrow" userId="43989237-7c22-4017-8756-22442f7f3983" providerId="ADAL" clId="{C3038E2E-4CCC-4730-8B2A-C332F5F6634E}" dt="2020-12-13T20:29:03.284" v="1195"/>
          <ac:spMkLst>
            <pc:docMk/>
            <pc:sldMk cId="742413450" sldId="446"/>
            <ac:spMk id="20" creationId="{737AD6FE-076D-47EB-8851-546CD7479B58}"/>
          </ac:spMkLst>
        </pc:spChg>
      </pc:sldChg>
      <pc:sldChg chg="modSp mod">
        <pc:chgData name="Christina Morrow" userId="43989237-7c22-4017-8756-22442f7f3983" providerId="ADAL" clId="{C3038E2E-4CCC-4730-8B2A-C332F5F6634E}" dt="2020-12-13T20:29:00.398" v="1194"/>
        <pc:sldMkLst>
          <pc:docMk/>
          <pc:sldMk cId="3343885332" sldId="447"/>
        </pc:sldMkLst>
        <pc:spChg chg="mod">
          <ac:chgData name="Christina Morrow" userId="43989237-7c22-4017-8756-22442f7f3983" providerId="ADAL" clId="{C3038E2E-4CCC-4730-8B2A-C332F5F6634E}" dt="2020-12-13T20:29:00.398" v="1194"/>
          <ac:spMkLst>
            <pc:docMk/>
            <pc:sldMk cId="3343885332" sldId="447"/>
            <ac:spMk id="20" creationId="{737AD6FE-076D-47EB-8851-546CD7479B58}"/>
          </ac:spMkLst>
        </pc:spChg>
      </pc:sldChg>
      <pc:sldChg chg="modSp mod">
        <pc:chgData name="Christina Morrow" userId="43989237-7c22-4017-8756-22442f7f3983" providerId="ADAL" clId="{C3038E2E-4CCC-4730-8B2A-C332F5F6634E}" dt="2020-12-13T20:28:57.587" v="1193"/>
        <pc:sldMkLst>
          <pc:docMk/>
          <pc:sldMk cId="720816183" sldId="455"/>
        </pc:sldMkLst>
        <pc:spChg chg="mod">
          <ac:chgData name="Christina Morrow" userId="43989237-7c22-4017-8756-22442f7f3983" providerId="ADAL" clId="{C3038E2E-4CCC-4730-8B2A-C332F5F6634E}" dt="2020-12-13T20:28:57.587" v="1193"/>
          <ac:spMkLst>
            <pc:docMk/>
            <pc:sldMk cId="720816183" sldId="455"/>
            <ac:spMk id="20" creationId="{737AD6FE-076D-47EB-8851-546CD7479B58}"/>
          </ac:spMkLst>
        </pc:spChg>
      </pc:sldChg>
      <pc:sldChg chg="modSp mod">
        <pc:chgData name="Christina Morrow" userId="43989237-7c22-4017-8756-22442f7f3983" providerId="ADAL" clId="{C3038E2E-4CCC-4730-8B2A-C332F5F6634E}" dt="2020-12-13T20:31:02.785" v="1227"/>
        <pc:sldMkLst>
          <pc:docMk/>
          <pc:sldMk cId="2168269991" sldId="456"/>
        </pc:sldMkLst>
        <pc:spChg chg="mod">
          <ac:chgData name="Christina Morrow" userId="43989237-7c22-4017-8756-22442f7f3983" providerId="ADAL" clId="{C3038E2E-4CCC-4730-8B2A-C332F5F6634E}" dt="2020-12-13T20:31:02.785" v="1227"/>
          <ac:spMkLst>
            <pc:docMk/>
            <pc:sldMk cId="2168269991" sldId="456"/>
            <ac:spMk id="20" creationId="{737AD6FE-076D-47EB-8851-546CD7479B58}"/>
          </ac:spMkLst>
        </pc:spChg>
      </pc:sldChg>
      <pc:sldChg chg="modSp mod">
        <pc:chgData name="Christina Morrow" userId="43989237-7c22-4017-8756-22442f7f3983" providerId="ADAL" clId="{C3038E2E-4CCC-4730-8B2A-C332F5F6634E}" dt="2020-12-14T22:48:43.233" v="1982" actId="20577"/>
        <pc:sldMkLst>
          <pc:docMk/>
          <pc:sldMk cId="1592055804" sldId="460"/>
        </pc:sldMkLst>
        <pc:spChg chg="mod">
          <ac:chgData name="Christina Morrow" userId="43989237-7c22-4017-8756-22442f7f3983" providerId="ADAL" clId="{C3038E2E-4CCC-4730-8B2A-C332F5F6634E}" dt="2020-12-13T18:55:56.187" v="130" actId="20577"/>
          <ac:spMkLst>
            <pc:docMk/>
            <pc:sldMk cId="1592055804" sldId="460"/>
            <ac:spMk id="7" creationId="{E24CC283-08A1-4397-B882-855CE891900A}"/>
          </ac:spMkLst>
        </pc:spChg>
        <pc:spChg chg="mod">
          <ac:chgData name="Christina Morrow" userId="43989237-7c22-4017-8756-22442f7f3983" providerId="ADAL" clId="{C3038E2E-4CCC-4730-8B2A-C332F5F6634E}" dt="2020-12-13T20:31:29.270" v="1243" actId="20577"/>
          <ac:spMkLst>
            <pc:docMk/>
            <pc:sldMk cId="1592055804" sldId="460"/>
            <ac:spMk id="20" creationId="{737AD6FE-076D-47EB-8851-546CD7479B58}"/>
          </ac:spMkLst>
        </pc:spChg>
        <pc:spChg chg="mod">
          <ac:chgData name="Christina Morrow" userId="43989237-7c22-4017-8756-22442f7f3983" providerId="ADAL" clId="{C3038E2E-4CCC-4730-8B2A-C332F5F6634E}" dt="2020-12-14T22:48:43.233" v="1982" actId="20577"/>
          <ac:spMkLst>
            <pc:docMk/>
            <pc:sldMk cId="1592055804" sldId="460"/>
            <ac:spMk id="96" creationId="{A3AAC820-44A5-42FA-86DE-968CF70815AB}"/>
          </ac:spMkLst>
        </pc:spChg>
      </pc:sldChg>
      <pc:sldChg chg="modSp mod">
        <pc:chgData name="Christina Morrow" userId="43989237-7c22-4017-8756-22442f7f3983" providerId="ADAL" clId="{C3038E2E-4CCC-4730-8B2A-C332F5F6634E}" dt="2020-12-13T20:28:41.919" v="1189"/>
        <pc:sldMkLst>
          <pc:docMk/>
          <pc:sldMk cId="2327837284" sldId="461"/>
        </pc:sldMkLst>
        <pc:spChg chg="mod">
          <ac:chgData name="Christina Morrow" userId="43989237-7c22-4017-8756-22442f7f3983" providerId="ADAL" clId="{C3038E2E-4CCC-4730-8B2A-C332F5F6634E}" dt="2020-12-13T20:28:41.919" v="1189"/>
          <ac:spMkLst>
            <pc:docMk/>
            <pc:sldMk cId="2327837284" sldId="461"/>
            <ac:spMk id="20" creationId="{737AD6FE-076D-47EB-8851-546CD7479B58}"/>
          </ac:spMkLst>
        </pc:spChg>
      </pc:sldChg>
      <pc:sldChg chg="modSp mod">
        <pc:chgData name="Christina Morrow" userId="43989237-7c22-4017-8756-22442f7f3983" providerId="ADAL" clId="{C3038E2E-4CCC-4730-8B2A-C332F5F6634E}" dt="2020-12-13T20:28:45.111" v="1190"/>
        <pc:sldMkLst>
          <pc:docMk/>
          <pc:sldMk cId="4094233993" sldId="462"/>
        </pc:sldMkLst>
        <pc:spChg chg="mod">
          <ac:chgData name="Christina Morrow" userId="43989237-7c22-4017-8756-22442f7f3983" providerId="ADAL" clId="{C3038E2E-4CCC-4730-8B2A-C332F5F6634E}" dt="2020-12-13T20:28:45.111" v="1190"/>
          <ac:spMkLst>
            <pc:docMk/>
            <pc:sldMk cId="4094233993" sldId="462"/>
            <ac:spMk id="20" creationId="{737AD6FE-076D-47EB-8851-546CD7479B58}"/>
          </ac:spMkLst>
        </pc:spChg>
      </pc:sldChg>
      <pc:sldChg chg="modSp mod">
        <pc:chgData name="Christina Morrow" userId="43989237-7c22-4017-8756-22442f7f3983" providerId="ADAL" clId="{C3038E2E-4CCC-4730-8B2A-C332F5F6634E}" dt="2020-12-13T20:28:48.133" v="1191"/>
        <pc:sldMkLst>
          <pc:docMk/>
          <pc:sldMk cId="2602588702" sldId="463"/>
        </pc:sldMkLst>
        <pc:spChg chg="mod">
          <ac:chgData name="Christina Morrow" userId="43989237-7c22-4017-8756-22442f7f3983" providerId="ADAL" clId="{C3038E2E-4CCC-4730-8B2A-C332F5F6634E}" dt="2020-12-13T20:28:48.133" v="1191"/>
          <ac:spMkLst>
            <pc:docMk/>
            <pc:sldMk cId="2602588702" sldId="463"/>
            <ac:spMk id="20" creationId="{737AD6FE-076D-47EB-8851-546CD7479B58}"/>
          </ac:spMkLst>
        </pc:spChg>
      </pc:sldChg>
      <pc:sldChg chg="modSp mod">
        <pc:chgData name="Christina Morrow" userId="43989237-7c22-4017-8756-22442f7f3983" providerId="ADAL" clId="{C3038E2E-4CCC-4730-8B2A-C332F5F6634E}" dt="2020-12-13T20:28:54.613" v="1192"/>
        <pc:sldMkLst>
          <pc:docMk/>
          <pc:sldMk cId="523735562" sldId="464"/>
        </pc:sldMkLst>
        <pc:spChg chg="mod">
          <ac:chgData name="Christina Morrow" userId="43989237-7c22-4017-8756-22442f7f3983" providerId="ADAL" clId="{C3038E2E-4CCC-4730-8B2A-C332F5F6634E}" dt="2020-12-13T20:28:54.613" v="1192"/>
          <ac:spMkLst>
            <pc:docMk/>
            <pc:sldMk cId="523735562" sldId="464"/>
            <ac:spMk id="20" creationId="{737AD6FE-076D-47EB-8851-546CD7479B58}"/>
          </ac:spMkLst>
        </pc:spChg>
      </pc:sldChg>
      <pc:sldChg chg="modSp mod">
        <pc:chgData name="Christina Morrow" userId="43989237-7c22-4017-8756-22442f7f3983" providerId="ADAL" clId="{C3038E2E-4CCC-4730-8B2A-C332F5F6634E}" dt="2020-12-13T20:27:43.612" v="1158"/>
        <pc:sldMkLst>
          <pc:docMk/>
          <pc:sldMk cId="2977163061" sldId="468"/>
        </pc:sldMkLst>
        <pc:spChg chg="mod">
          <ac:chgData name="Christina Morrow" userId="43989237-7c22-4017-8756-22442f7f3983" providerId="ADAL" clId="{C3038E2E-4CCC-4730-8B2A-C332F5F6634E}" dt="2020-12-13T20:27:43.612" v="1158"/>
          <ac:spMkLst>
            <pc:docMk/>
            <pc:sldMk cId="2977163061" sldId="468"/>
            <ac:spMk id="7" creationId="{A9046217-90A3-4139-A0FD-3C7C0F9B10DD}"/>
          </ac:spMkLst>
        </pc:spChg>
      </pc:sldChg>
      <pc:sldChg chg="modSp mod">
        <pc:chgData name="Christina Morrow" userId="43989237-7c22-4017-8756-22442f7f3983" providerId="ADAL" clId="{C3038E2E-4CCC-4730-8B2A-C332F5F6634E}" dt="2020-12-13T20:27:46.345" v="1159"/>
        <pc:sldMkLst>
          <pc:docMk/>
          <pc:sldMk cId="805924338" sldId="469"/>
        </pc:sldMkLst>
        <pc:spChg chg="mod">
          <ac:chgData name="Christina Morrow" userId="43989237-7c22-4017-8756-22442f7f3983" providerId="ADAL" clId="{C3038E2E-4CCC-4730-8B2A-C332F5F6634E}" dt="2020-12-13T20:27:46.345" v="1159"/>
          <ac:spMkLst>
            <pc:docMk/>
            <pc:sldMk cId="805924338" sldId="469"/>
            <ac:spMk id="7" creationId="{A9046217-90A3-4139-A0FD-3C7C0F9B10DD}"/>
          </ac:spMkLst>
        </pc:spChg>
      </pc:sldChg>
      <pc:sldChg chg="addSp delSp modSp mod">
        <pc:chgData name="Christina Morrow" userId="43989237-7c22-4017-8756-22442f7f3983" providerId="ADAL" clId="{C3038E2E-4CCC-4730-8B2A-C332F5F6634E}" dt="2020-12-13T20:29:18.107" v="1199"/>
        <pc:sldMkLst>
          <pc:docMk/>
          <pc:sldMk cId="3743244884" sldId="472"/>
        </pc:sldMkLst>
        <pc:spChg chg="mod">
          <ac:chgData name="Christina Morrow" userId="43989237-7c22-4017-8756-22442f7f3983" providerId="ADAL" clId="{C3038E2E-4CCC-4730-8B2A-C332F5F6634E}" dt="2020-12-13T20:09:48.510" v="811" actId="165"/>
          <ac:spMkLst>
            <pc:docMk/>
            <pc:sldMk cId="3743244884" sldId="472"/>
            <ac:spMk id="2" creationId="{F9984780-08DA-4954-B980-CDD6A4A2BD3C}"/>
          </ac:spMkLst>
        </pc:spChg>
        <pc:spChg chg="mod">
          <ac:chgData name="Christina Morrow" userId="43989237-7c22-4017-8756-22442f7f3983" providerId="ADAL" clId="{C3038E2E-4CCC-4730-8B2A-C332F5F6634E}" dt="2020-12-13T20:09:48.510" v="811" actId="165"/>
          <ac:spMkLst>
            <pc:docMk/>
            <pc:sldMk cId="3743244884" sldId="472"/>
            <ac:spMk id="4" creationId="{43AB686A-1B44-420F-A275-40286CF79A90}"/>
          </ac:spMkLst>
        </pc:spChg>
        <pc:spChg chg="mod">
          <ac:chgData name="Christina Morrow" userId="43989237-7c22-4017-8756-22442f7f3983" providerId="ADAL" clId="{C3038E2E-4CCC-4730-8B2A-C332F5F6634E}" dt="2020-12-13T20:09:48.510" v="811" actId="165"/>
          <ac:spMkLst>
            <pc:docMk/>
            <pc:sldMk cId="3743244884" sldId="472"/>
            <ac:spMk id="7" creationId="{1A09D114-D368-498C-98A8-50F60325C4D8}"/>
          </ac:spMkLst>
        </pc:spChg>
        <pc:spChg chg="mod">
          <ac:chgData name="Christina Morrow" userId="43989237-7c22-4017-8756-22442f7f3983" providerId="ADAL" clId="{C3038E2E-4CCC-4730-8B2A-C332F5F6634E}" dt="2020-12-13T20:09:48.510" v="811" actId="165"/>
          <ac:spMkLst>
            <pc:docMk/>
            <pc:sldMk cId="3743244884" sldId="472"/>
            <ac:spMk id="8" creationId="{7CD876F8-644B-41A5-9A07-523A0E8DE404}"/>
          </ac:spMkLst>
        </pc:spChg>
        <pc:spChg chg="mod">
          <ac:chgData name="Christina Morrow" userId="43989237-7c22-4017-8756-22442f7f3983" providerId="ADAL" clId="{C3038E2E-4CCC-4730-8B2A-C332F5F6634E}" dt="2020-12-13T20:09:48.510" v="811" actId="165"/>
          <ac:spMkLst>
            <pc:docMk/>
            <pc:sldMk cId="3743244884" sldId="472"/>
            <ac:spMk id="9" creationId="{5CF247C9-A814-4FE3-A6D6-FD0FD0C513FC}"/>
          </ac:spMkLst>
        </pc:spChg>
        <pc:spChg chg="mod">
          <ac:chgData name="Christina Morrow" userId="43989237-7c22-4017-8756-22442f7f3983" providerId="ADAL" clId="{C3038E2E-4CCC-4730-8B2A-C332F5F6634E}" dt="2020-12-13T20:09:48.510" v="811" actId="165"/>
          <ac:spMkLst>
            <pc:docMk/>
            <pc:sldMk cId="3743244884" sldId="472"/>
            <ac:spMk id="13" creationId="{B966658E-0B64-4B43-AB48-1BEDE903298D}"/>
          </ac:spMkLst>
        </pc:spChg>
        <pc:spChg chg="add del mod topLvl">
          <ac:chgData name="Christina Morrow" userId="43989237-7c22-4017-8756-22442f7f3983" providerId="ADAL" clId="{C3038E2E-4CCC-4730-8B2A-C332F5F6634E}" dt="2020-12-13T20:10:03.447" v="814" actId="478"/>
          <ac:spMkLst>
            <pc:docMk/>
            <pc:sldMk cId="3743244884" sldId="472"/>
            <ac:spMk id="17" creationId="{8DF8D262-3BE4-403D-90C1-AB29D991F4A4}"/>
          </ac:spMkLst>
        </pc:spChg>
        <pc:spChg chg="mod">
          <ac:chgData name="Christina Morrow" userId="43989237-7c22-4017-8756-22442f7f3983" providerId="ADAL" clId="{C3038E2E-4CCC-4730-8B2A-C332F5F6634E}" dt="2020-12-13T20:09:48.510" v="811" actId="165"/>
          <ac:spMkLst>
            <pc:docMk/>
            <pc:sldMk cId="3743244884" sldId="472"/>
            <ac:spMk id="18" creationId="{1ED5B04F-BFE2-424A-B6B9-BBE67DB8E264}"/>
          </ac:spMkLst>
        </pc:spChg>
        <pc:spChg chg="mod">
          <ac:chgData name="Christina Morrow" userId="43989237-7c22-4017-8756-22442f7f3983" providerId="ADAL" clId="{C3038E2E-4CCC-4730-8B2A-C332F5F6634E}" dt="2020-12-13T20:29:18.107" v="1199"/>
          <ac:spMkLst>
            <pc:docMk/>
            <pc:sldMk cId="3743244884" sldId="472"/>
            <ac:spMk id="20" creationId="{737AD6FE-076D-47EB-8851-546CD7479B58}"/>
          </ac:spMkLst>
        </pc:spChg>
        <pc:spChg chg="mod">
          <ac:chgData name="Christina Morrow" userId="43989237-7c22-4017-8756-22442f7f3983" providerId="ADAL" clId="{C3038E2E-4CCC-4730-8B2A-C332F5F6634E}" dt="2020-12-13T20:09:48.510" v="811" actId="165"/>
          <ac:spMkLst>
            <pc:docMk/>
            <pc:sldMk cId="3743244884" sldId="472"/>
            <ac:spMk id="21" creationId="{638CCB40-607A-48E9-9691-3679212E8A56}"/>
          </ac:spMkLst>
        </pc:spChg>
        <pc:spChg chg="mod">
          <ac:chgData name="Christina Morrow" userId="43989237-7c22-4017-8756-22442f7f3983" providerId="ADAL" clId="{C3038E2E-4CCC-4730-8B2A-C332F5F6634E}" dt="2020-12-13T20:09:48.510" v="811" actId="165"/>
          <ac:spMkLst>
            <pc:docMk/>
            <pc:sldMk cId="3743244884" sldId="472"/>
            <ac:spMk id="22" creationId="{E7EAD236-B7B3-410A-B36A-51104EADCED0}"/>
          </ac:spMkLst>
        </pc:spChg>
        <pc:spChg chg="mod">
          <ac:chgData name="Christina Morrow" userId="43989237-7c22-4017-8756-22442f7f3983" providerId="ADAL" clId="{C3038E2E-4CCC-4730-8B2A-C332F5F6634E}" dt="2020-12-13T20:09:48.510" v="811" actId="165"/>
          <ac:spMkLst>
            <pc:docMk/>
            <pc:sldMk cId="3743244884" sldId="472"/>
            <ac:spMk id="23" creationId="{683A0BF4-28A1-43D1-AFD0-97C9B7239DF7}"/>
          </ac:spMkLst>
        </pc:spChg>
        <pc:spChg chg="mod">
          <ac:chgData name="Christina Morrow" userId="43989237-7c22-4017-8756-22442f7f3983" providerId="ADAL" clId="{C3038E2E-4CCC-4730-8B2A-C332F5F6634E}" dt="2020-12-13T20:09:48.510" v="811" actId="165"/>
          <ac:spMkLst>
            <pc:docMk/>
            <pc:sldMk cId="3743244884" sldId="472"/>
            <ac:spMk id="24" creationId="{1B401E80-CC6A-4B45-A279-187128DCE78B}"/>
          </ac:spMkLst>
        </pc:spChg>
        <pc:spChg chg="mod">
          <ac:chgData name="Christina Morrow" userId="43989237-7c22-4017-8756-22442f7f3983" providerId="ADAL" clId="{C3038E2E-4CCC-4730-8B2A-C332F5F6634E}" dt="2020-12-13T20:09:48.510" v="811" actId="165"/>
          <ac:spMkLst>
            <pc:docMk/>
            <pc:sldMk cId="3743244884" sldId="472"/>
            <ac:spMk id="25" creationId="{1F26B41A-6AE0-4D37-9CB9-51D949A87E6D}"/>
          </ac:spMkLst>
        </pc:spChg>
        <pc:spChg chg="mod">
          <ac:chgData name="Christina Morrow" userId="43989237-7c22-4017-8756-22442f7f3983" providerId="ADAL" clId="{C3038E2E-4CCC-4730-8B2A-C332F5F6634E}" dt="2020-12-13T20:09:48.510" v="811" actId="165"/>
          <ac:spMkLst>
            <pc:docMk/>
            <pc:sldMk cId="3743244884" sldId="472"/>
            <ac:spMk id="26" creationId="{897FFEF1-44F3-4BDA-9D51-A9381BE779F0}"/>
          </ac:spMkLst>
        </pc:spChg>
        <pc:spChg chg="mod">
          <ac:chgData name="Christina Morrow" userId="43989237-7c22-4017-8756-22442f7f3983" providerId="ADAL" clId="{C3038E2E-4CCC-4730-8B2A-C332F5F6634E}" dt="2020-12-13T20:09:48.510" v="811" actId="165"/>
          <ac:spMkLst>
            <pc:docMk/>
            <pc:sldMk cId="3743244884" sldId="472"/>
            <ac:spMk id="27" creationId="{EC9EE687-330A-4801-8DBD-40DFFD063D4E}"/>
          </ac:spMkLst>
        </pc:spChg>
        <pc:spChg chg="mod">
          <ac:chgData name="Christina Morrow" userId="43989237-7c22-4017-8756-22442f7f3983" providerId="ADAL" clId="{C3038E2E-4CCC-4730-8B2A-C332F5F6634E}" dt="2020-12-13T20:09:48.510" v="811" actId="165"/>
          <ac:spMkLst>
            <pc:docMk/>
            <pc:sldMk cId="3743244884" sldId="472"/>
            <ac:spMk id="28" creationId="{E567F692-9280-4DB4-9EAC-A5494CC494A6}"/>
          </ac:spMkLst>
        </pc:spChg>
        <pc:spChg chg="mod">
          <ac:chgData name="Christina Morrow" userId="43989237-7c22-4017-8756-22442f7f3983" providerId="ADAL" clId="{C3038E2E-4CCC-4730-8B2A-C332F5F6634E}" dt="2020-12-13T20:09:48.510" v="811" actId="165"/>
          <ac:spMkLst>
            <pc:docMk/>
            <pc:sldMk cId="3743244884" sldId="472"/>
            <ac:spMk id="29" creationId="{E36C50C1-A591-44A1-9E1B-EC8F391A359F}"/>
          </ac:spMkLst>
        </pc:spChg>
        <pc:spChg chg="mod">
          <ac:chgData name="Christina Morrow" userId="43989237-7c22-4017-8756-22442f7f3983" providerId="ADAL" clId="{C3038E2E-4CCC-4730-8B2A-C332F5F6634E}" dt="2020-12-13T20:09:48.510" v="811" actId="165"/>
          <ac:spMkLst>
            <pc:docMk/>
            <pc:sldMk cId="3743244884" sldId="472"/>
            <ac:spMk id="31" creationId="{D5BA7D15-D949-4A60-B917-7866CA1704C5}"/>
          </ac:spMkLst>
        </pc:spChg>
        <pc:spChg chg="mod">
          <ac:chgData name="Christina Morrow" userId="43989237-7c22-4017-8756-22442f7f3983" providerId="ADAL" clId="{C3038E2E-4CCC-4730-8B2A-C332F5F6634E}" dt="2020-12-13T20:09:48.510" v="811" actId="165"/>
          <ac:spMkLst>
            <pc:docMk/>
            <pc:sldMk cId="3743244884" sldId="472"/>
            <ac:spMk id="34" creationId="{9B657570-2CC6-41A2-9AAA-3757888D4A2F}"/>
          </ac:spMkLst>
        </pc:spChg>
        <pc:spChg chg="mod">
          <ac:chgData name="Christina Morrow" userId="43989237-7c22-4017-8756-22442f7f3983" providerId="ADAL" clId="{C3038E2E-4CCC-4730-8B2A-C332F5F6634E}" dt="2020-12-13T20:09:48.510" v="811" actId="165"/>
          <ac:spMkLst>
            <pc:docMk/>
            <pc:sldMk cId="3743244884" sldId="472"/>
            <ac:spMk id="36" creationId="{FD3910FC-BFC0-4350-BD37-8DB85C23CFCC}"/>
          </ac:spMkLst>
        </pc:spChg>
        <pc:spChg chg="mod">
          <ac:chgData name="Christina Morrow" userId="43989237-7c22-4017-8756-22442f7f3983" providerId="ADAL" clId="{C3038E2E-4CCC-4730-8B2A-C332F5F6634E}" dt="2020-12-13T20:09:11.878" v="803"/>
          <ac:spMkLst>
            <pc:docMk/>
            <pc:sldMk cId="3743244884" sldId="472"/>
            <ac:spMk id="124" creationId="{D6F94930-82A7-4B1C-BCD3-A18AE11227C9}"/>
          </ac:spMkLst>
        </pc:spChg>
        <pc:spChg chg="mod">
          <ac:chgData name="Christina Morrow" userId="43989237-7c22-4017-8756-22442f7f3983" providerId="ADAL" clId="{C3038E2E-4CCC-4730-8B2A-C332F5F6634E}" dt="2020-12-13T20:09:11.878" v="803"/>
          <ac:spMkLst>
            <pc:docMk/>
            <pc:sldMk cId="3743244884" sldId="472"/>
            <ac:spMk id="148" creationId="{2ECF6D18-9259-4563-93BD-7A93059F94BE}"/>
          </ac:spMkLst>
        </pc:spChg>
        <pc:spChg chg="mod">
          <ac:chgData name="Christina Morrow" userId="43989237-7c22-4017-8756-22442f7f3983" providerId="ADAL" clId="{C3038E2E-4CCC-4730-8B2A-C332F5F6634E}" dt="2020-12-13T20:09:11.878" v="803"/>
          <ac:spMkLst>
            <pc:docMk/>
            <pc:sldMk cId="3743244884" sldId="472"/>
            <ac:spMk id="149" creationId="{38EBE471-906E-4C88-B879-73BA1A0C1B6C}"/>
          </ac:spMkLst>
        </pc:spChg>
        <pc:spChg chg="mod">
          <ac:chgData name="Christina Morrow" userId="43989237-7c22-4017-8756-22442f7f3983" providerId="ADAL" clId="{C3038E2E-4CCC-4730-8B2A-C332F5F6634E}" dt="2020-12-13T20:09:11.878" v="803"/>
          <ac:spMkLst>
            <pc:docMk/>
            <pc:sldMk cId="3743244884" sldId="472"/>
            <ac:spMk id="150" creationId="{DEC39398-DC4E-4863-878B-BBAFC396D092}"/>
          </ac:spMkLst>
        </pc:spChg>
        <pc:spChg chg="mod">
          <ac:chgData name="Christina Morrow" userId="43989237-7c22-4017-8756-22442f7f3983" providerId="ADAL" clId="{C3038E2E-4CCC-4730-8B2A-C332F5F6634E}" dt="2020-12-13T20:09:11.878" v="803"/>
          <ac:spMkLst>
            <pc:docMk/>
            <pc:sldMk cId="3743244884" sldId="472"/>
            <ac:spMk id="151" creationId="{CBCB40CD-706B-40D8-A226-3CFB9C5D53DB}"/>
          </ac:spMkLst>
        </pc:spChg>
        <pc:spChg chg="mod">
          <ac:chgData name="Christina Morrow" userId="43989237-7c22-4017-8756-22442f7f3983" providerId="ADAL" clId="{C3038E2E-4CCC-4730-8B2A-C332F5F6634E}" dt="2020-12-13T20:09:11.878" v="803"/>
          <ac:spMkLst>
            <pc:docMk/>
            <pc:sldMk cId="3743244884" sldId="472"/>
            <ac:spMk id="152" creationId="{1D2FC0BD-376E-4261-9B88-4587C117695D}"/>
          </ac:spMkLst>
        </pc:spChg>
        <pc:spChg chg="mod">
          <ac:chgData name="Christina Morrow" userId="43989237-7c22-4017-8756-22442f7f3983" providerId="ADAL" clId="{C3038E2E-4CCC-4730-8B2A-C332F5F6634E}" dt="2020-12-13T20:09:11.878" v="803"/>
          <ac:spMkLst>
            <pc:docMk/>
            <pc:sldMk cId="3743244884" sldId="472"/>
            <ac:spMk id="153" creationId="{69C1A350-290E-485D-97EB-D2B181659598}"/>
          </ac:spMkLst>
        </pc:spChg>
        <pc:spChg chg="mod">
          <ac:chgData name="Christina Morrow" userId="43989237-7c22-4017-8756-22442f7f3983" providerId="ADAL" clId="{C3038E2E-4CCC-4730-8B2A-C332F5F6634E}" dt="2020-12-13T20:09:11.878" v="803"/>
          <ac:spMkLst>
            <pc:docMk/>
            <pc:sldMk cId="3743244884" sldId="472"/>
            <ac:spMk id="154" creationId="{28931DEB-BA14-44E0-B430-E75BF465BBA8}"/>
          </ac:spMkLst>
        </pc:spChg>
        <pc:spChg chg="mod">
          <ac:chgData name="Christina Morrow" userId="43989237-7c22-4017-8756-22442f7f3983" providerId="ADAL" clId="{C3038E2E-4CCC-4730-8B2A-C332F5F6634E}" dt="2020-12-13T20:09:11.878" v="803"/>
          <ac:spMkLst>
            <pc:docMk/>
            <pc:sldMk cId="3743244884" sldId="472"/>
            <ac:spMk id="155" creationId="{200CA9D3-B274-41E4-ABE6-233C096963CC}"/>
          </ac:spMkLst>
        </pc:spChg>
        <pc:spChg chg="mod">
          <ac:chgData name="Christina Morrow" userId="43989237-7c22-4017-8756-22442f7f3983" providerId="ADAL" clId="{C3038E2E-4CCC-4730-8B2A-C332F5F6634E}" dt="2020-12-13T20:09:11.878" v="803"/>
          <ac:spMkLst>
            <pc:docMk/>
            <pc:sldMk cId="3743244884" sldId="472"/>
            <ac:spMk id="156" creationId="{B284BBF9-5090-4FBF-9321-05260AA449A9}"/>
          </ac:spMkLst>
        </pc:spChg>
        <pc:spChg chg="mod">
          <ac:chgData name="Christina Morrow" userId="43989237-7c22-4017-8756-22442f7f3983" providerId="ADAL" clId="{C3038E2E-4CCC-4730-8B2A-C332F5F6634E}" dt="2020-12-13T20:09:11.878" v="803"/>
          <ac:spMkLst>
            <pc:docMk/>
            <pc:sldMk cId="3743244884" sldId="472"/>
            <ac:spMk id="157" creationId="{706EB8CF-9C63-4FDB-A082-B11450BC0380}"/>
          </ac:spMkLst>
        </pc:spChg>
        <pc:spChg chg="mod">
          <ac:chgData name="Christina Morrow" userId="43989237-7c22-4017-8756-22442f7f3983" providerId="ADAL" clId="{C3038E2E-4CCC-4730-8B2A-C332F5F6634E}" dt="2020-12-13T20:09:11.878" v="803"/>
          <ac:spMkLst>
            <pc:docMk/>
            <pc:sldMk cId="3743244884" sldId="472"/>
            <ac:spMk id="158" creationId="{3FD3A7FA-C11B-4FC2-8D00-5EEA93F0E1AE}"/>
          </ac:spMkLst>
        </pc:spChg>
        <pc:spChg chg="mod">
          <ac:chgData name="Christina Morrow" userId="43989237-7c22-4017-8756-22442f7f3983" providerId="ADAL" clId="{C3038E2E-4CCC-4730-8B2A-C332F5F6634E}" dt="2020-12-13T20:09:11.878" v="803"/>
          <ac:spMkLst>
            <pc:docMk/>
            <pc:sldMk cId="3743244884" sldId="472"/>
            <ac:spMk id="159" creationId="{3E239924-924C-458F-9DF8-5372964655BA}"/>
          </ac:spMkLst>
        </pc:spChg>
        <pc:spChg chg="mod">
          <ac:chgData name="Christina Morrow" userId="43989237-7c22-4017-8756-22442f7f3983" providerId="ADAL" clId="{C3038E2E-4CCC-4730-8B2A-C332F5F6634E}" dt="2020-12-13T20:09:11.878" v="803"/>
          <ac:spMkLst>
            <pc:docMk/>
            <pc:sldMk cId="3743244884" sldId="472"/>
            <ac:spMk id="160" creationId="{B5D11EF8-F84C-4DD0-99DD-04AE622FF4D0}"/>
          </ac:spMkLst>
        </pc:spChg>
        <pc:spChg chg="mod">
          <ac:chgData name="Christina Morrow" userId="43989237-7c22-4017-8756-22442f7f3983" providerId="ADAL" clId="{C3038E2E-4CCC-4730-8B2A-C332F5F6634E}" dt="2020-12-13T20:09:11.878" v="803"/>
          <ac:spMkLst>
            <pc:docMk/>
            <pc:sldMk cId="3743244884" sldId="472"/>
            <ac:spMk id="161" creationId="{A6762B6C-44A6-4D1E-9639-377F5667DBD1}"/>
          </ac:spMkLst>
        </pc:spChg>
        <pc:spChg chg="mod">
          <ac:chgData name="Christina Morrow" userId="43989237-7c22-4017-8756-22442f7f3983" providerId="ADAL" clId="{C3038E2E-4CCC-4730-8B2A-C332F5F6634E}" dt="2020-12-13T20:09:11.878" v="803"/>
          <ac:spMkLst>
            <pc:docMk/>
            <pc:sldMk cId="3743244884" sldId="472"/>
            <ac:spMk id="162" creationId="{8F23F7CC-AC40-4E34-AD5F-52F5F37B196D}"/>
          </ac:spMkLst>
        </pc:spChg>
        <pc:spChg chg="mod">
          <ac:chgData name="Christina Morrow" userId="43989237-7c22-4017-8756-22442f7f3983" providerId="ADAL" clId="{C3038E2E-4CCC-4730-8B2A-C332F5F6634E}" dt="2020-12-13T20:09:11.878" v="803"/>
          <ac:spMkLst>
            <pc:docMk/>
            <pc:sldMk cId="3743244884" sldId="472"/>
            <ac:spMk id="163" creationId="{E00F23EC-2381-46BC-8499-96A7ECC3A839}"/>
          </ac:spMkLst>
        </pc:spChg>
        <pc:spChg chg="mod">
          <ac:chgData name="Christina Morrow" userId="43989237-7c22-4017-8756-22442f7f3983" providerId="ADAL" clId="{C3038E2E-4CCC-4730-8B2A-C332F5F6634E}" dt="2020-12-13T20:09:11.878" v="803"/>
          <ac:spMkLst>
            <pc:docMk/>
            <pc:sldMk cId="3743244884" sldId="472"/>
            <ac:spMk id="164" creationId="{16697C77-9468-47F5-BAC5-0EDE4F70EE73}"/>
          </ac:spMkLst>
        </pc:spChg>
        <pc:spChg chg="mod">
          <ac:chgData name="Christina Morrow" userId="43989237-7c22-4017-8756-22442f7f3983" providerId="ADAL" clId="{C3038E2E-4CCC-4730-8B2A-C332F5F6634E}" dt="2020-12-13T20:09:11.878" v="803"/>
          <ac:spMkLst>
            <pc:docMk/>
            <pc:sldMk cId="3743244884" sldId="472"/>
            <ac:spMk id="165" creationId="{7A686BED-4EC6-4A84-B8D6-EA64F03C51B2}"/>
          </ac:spMkLst>
        </pc:spChg>
        <pc:spChg chg="mod">
          <ac:chgData name="Christina Morrow" userId="43989237-7c22-4017-8756-22442f7f3983" providerId="ADAL" clId="{C3038E2E-4CCC-4730-8B2A-C332F5F6634E}" dt="2020-12-13T20:09:11.878" v="803"/>
          <ac:spMkLst>
            <pc:docMk/>
            <pc:sldMk cId="3743244884" sldId="472"/>
            <ac:spMk id="166" creationId="{2EAD876C-E729-4367-A66D-5115A7EDF6D4}"/>
          </ac:spMkLst>
        </pc:spChg>
        <pc:spChg chg="mod">
          <ac:chgData name="Christina Morrow" userId="43989237-7c22-4017-8756-22442f7f3983" providerId="ADAL" clId="{C3038E2E-4CCC-4730-8B2A-C332F5F6634E}" dt="2020-12-13T20:09:11.878" v="803"/>
          <ac:spMkLst>
            <pc:docMk/>
            <pc:sldMk cId="3743244884" sldId="472"/>
            <ac:spMk id="169" creationId="{FAB5C9A9-BB3A-49BD-A100-696DEAAE134B}"/>
          </ac:spMkLst>
        </pc:spChg>
        <pc:spChg chg="mod">
          <ac:chgData name="Christina Morrow" userId="43989237-7c22-4017-8756-22442f7f3983" providerId="ADAL" clId="{C3038E2E-4CCC-4730-8B2A-C332F5F6634E}" dt="2020-12-13T20:09:11.878" v="803"/>
          <ac:spMkLst>
            <pc:docMk/>
            <pc:sldMk cId="3743244884" sldId="472"/>
            <ac:spMk id="171" creationId="{0A3AB5C6-0463-4FC9-92BE-B715AC7B2F30}"/>
          </ac:spMkLst>
        </pc:spChg>
        <pc:spChg chg="mod">
          <ac:chgData name="Christina Morrow" userId="43989237-7c22-4017-8756-22442f7f3983" providerId="ADAL" clId="{C3038E2E-4CCC-4730-8B2A-C332F5F6634E}" dt="2020-12-13T20:09:11.878" v="803"/>
          <ac:spMkLst>
            <pc:docMk/>
            <pc:sldMk cId="3743244884" sldId="472"/>
            <ac:spMk id="172" creationId="{5E436D4C-459C-4C15-9A9B-FE3941E7EF7E}"/>
          </ac:spMkLst>
        </pc:spChg>
        <pc:spChg chg="mod">
          <ac:chgData name="Christina Morrow" userId="43989237-7c22-4017-8756-22442f7f3983" providerId="ADAL" clId="{C3038E2E-4CCC-4730-8B2A-C332F5F6634E}" dt="2020-12-13T20:09:11.878" v="803"/>
          <ac:spMkLst>
            <pc:docMk/>
            <pc:sldMk cId="3743244884" sldId="472"/>
            <ac:spMk id="173" creationId="{3ED1E077-24F9-42D5-840E-C3829E9ABB0D}"/>
          </ac:spMkLst>
        </pc:spChg>
        <pc:spChg chg="mod">
          <ac:chgData name="Christina Morrow" userId="43989237-7c22-4017-8756-22442f7f3983" providerId="ADAL" clId="{C3038E2E-4CCC-4730-8B2A-C332F5F6634E}" dt="2020-12-13T20:09:11.878" v="803"/>
          <ac:spMkLst>
            <pc:docMk/>
            <pc:sldMk cId="3743244884" sldId="472"/>
            <ac:spMk id="174" creationId="{9889D33A-F225-4EFB-A2C1-FB9B4FB3F1B2}"/>
          </ac:spMkLst>
        </pc:spChg>
        <pc:spChg chg="mod">
          <ac:chgData name="Christina Morrow" userId="43989237-7c22-4017-8756-22442f7f3983" providerId="ADAL" clId="{C3038E2E-4CCC-4730-8B2A-C332F5F6634E}" dt="2020-12-13T20:09:11.878" v="803"/>
          <ac:spMkLst>
            <pc:docMk/>
            <pc:sldMk cId="3743244884" sldId="472"/>
            <ac:spMk id="175" creationId="{B9A2D446-F037-49D7-8538-C30C05CAB888}"/>
          </ac:spMkLst>
        </pc:spChg>
        <pc:spChg chg="mod">
          <ac:chgData name="Christina Morrow" userId="43989237-7c22-4017-8756-22442f7f3983" providerId="ADAL" clId="{C3038E2E-4CCC-4730-8B2A-C332F5F6634E}" dt="2020-12-13T20:09:11.878" v="803"/>
          <ac:spMkLst>
            <pc:docMk/>
            <pc:sldMk cId="3743244884" sldId="472"/>
            <ac:spMk id="176" creationId="{CC12DB01-4F3E-4341-BFEC-8CAD2A69092A}"/>
          </ac:spMkLst>
        </pc:spChg>
        <pc:spChg chg="mod">
          <ac:chgData name="Christina Morrow" userId="43989237-7c22-4017-8756-22442f7f3983" providerId="ADAL" clId="{C3038E2E-4CCC-4730-8B2A-C332F5F6634E}" dt="2020-12-13T20:09:11.878" v="803"/>
          <ac:spMkLst>
            <pc:docMk/>
            <pc:sldMk cId="3743244884" sldId="472"/>
            <ac:spMk id="177" creationId="{4BD5BF99-2033-4F9B-A159-DF1C1A41B400}"/>
          </ac:spMkLst>
        </pc:spChg>
        <pc:spChg chg="mod">
          <ac:chgData name="Christina Morrow" userId="43989237-7c22-4017-8756-22442f7f3983" providerId="ADAL" clId="{C3038E2E-4CCC-4730-8B2A-C332F5F6634E}" dt="2020-12-13T20:09:11.878" v="803"/>
          <ac:spMkLst>
            <pc:docMk/>
            <pc:sldMk cId="3743244884" sldId="472"/>
            <ac:spMk id="178" creationId="{2C11F523-65C8-4BC9-988A-C2B56512DA0A}"/>
          </ac:spMkLst>
        </pc:spChg>
        <pc:spChg chg="mod">
          <ac:chgData name="Christina Morrow" userId="43989237-7c22-4017-8756-22442f7f3983" providerId="ADAL" clId="{C3038E2E-4CCC-4730-8B2A-C332F5F6634E}" dt="2020-12-13T20:09:11.878" v="803"/>
          <ac:spMkLst>
            <pc:docMk/>
            <pc:sldMk cId="3743244884" sldId="472"/>
            <ac:spMk id="179" creationId="{11ED115F-51F1-4AE2-9C54-EC792369FA34}"/>
          </ac:spMkLst>
        </pc:spChg>
        <pc:spChg chg="mod">
          <ac:chgData name="Christina Morrow" userId="43989237-7c22-4017-8756-22442f7f3983" providerId="ADAL" clId="{C3038E2E-4CCC-4730-8B2A-C332F5F6634E}" dt="2020-12-13T20:09:11.878" v="803"/>
          <ac:spMkLst>
            <pc:docMk/>
            <pc:sldMk cId="3743244884" sldId="472"/>
            <ac:spMk id="180" creationId="{8D463A2D-981E-4E19-B8F3-C8755FC01734}"/>
          </ac:spMkLst>
        </pc:spChg>
        <pc:spChg chg="mod">
          <ac:chgData name="Christina Morrow" userId="43989237-7c22-4017-8756-22442f7f3983" providerId="ADAL" clId="{C3038E2E-4CCC-4730-8B2A-C332F5F6634E}" dt="2020-12-13T20:09:11.878" v="803"/>
          <ac:spMkLst>
            <pc:docMk/>
            <pc:sldMk cId="3743244884" sldId="472"/>
            <ac:spMk id="181" creationId="{5A003126-EBE0-47E3-B8D6-2576126BFC84}"/>
          </ac:spMkLst>
        </pc:spChg>
        <pc:spChg chg="mod">
          <ac:chgData name="Christina Morrow" userId="43989237-7c22-4017-8756-22442f7f3983" providerId="ADAL" clId="{C3038E2E-4CCC-4730-8B2A-C332F5F6634E}" dt="2020-12-13T20:09:11.878" v="803"/>
          <ac:spMkLst>
            <pc:docMk/>
            <pc:sldMk cId="3743244884" sldId="472"/>
            <ac:spMk id="182" creationId="{C025D1EC-344A-44F5-90F0-D25C8AC15EDB}"/>
          </ac:spMkLst>
        </pc:spChg>
        <pc:spChg chg="mod">
          <ac:chgData name="Christina Morrow" userId="43989237-7c22-4017-8756-22442f7f3983" providerId="ADAL" clId="{C3038E2E-4CCC-4730-8B2A-C332F5F6634E}" dt="2020-12-13T20:09:11.878" v="803"/>
          <ac:spMkLst>
            <pc:docMk/>
            <pc:sldMk cId="3743244884" sldId="472"/>
            <ac:spMk id="183" creationId="{4F33DD68-938E-4C23-A1FD-8E0F28F660B8}"/>
          </ac:spMkLst>
        </pc:spChg>
        <pc:spChg chg="mod">
          <ac:chgData name="Christina Morrow" userId="43989237-7c22-4017-8756-22442f7f3983" providerId="ADAL" clId="{C3038E2E-4CCC-4730-8B2A-C332F5F6634E}" dt="2020-12-13T20:09:28.293" v="805"/>
          <ac:spMkLst>
            <pc:docMk/>
            <pc:sldMk cId="3743244884" sldId="472"/>
            <ac:spMk id="186" creationId="{90CAC663-3A12-4691-97DA-95E6B6426099}"/>
          </ac:spMkLst>
        </pc:spChg>
        <pc:spChg chg="mod">
          <ac:chgData name="Christina Morrow" userId="43989237-7c22-4017-8756-22442f7f3983" providerId="ADAL" clId="{C3038E2E-4CCC-4730-8B2A-C332F5F6634E}" dt="2020-12-13T20:09:28.293" v="805"/>
          <ac:spMkLst>
            <pc:docMk/>
            <pc:sldMk cId="3743244884" sldId="472"/>
            <ac:spMk id="188" creationId="{373E4954-2836-43AA-996B-18F33E61F15C}"/>
          </ac:spMkLst>
        </pc:spChg>
        <pc:spChg chg="mod">
          <ac:chgData name="Christina Morrow" userId="43989237-7c22-4017-8756-22442f7f3983" providerId="ADAL" clId="{C3038E2E-4CCC-4730-8B2A-C332F5F6634E}" dt="2020-12-13T20:09:28.293" v="805"/>
          <ac:spMkLst>
            <pc:docMk/>
            <pc:sldMk cId="3743244884" sldId="472"/>
            <ac:spMk id="189" creationId="{D8A3F539-5863-46AB-B949-D668BEA74D23}"/>
          </ac:spMkLst>
        </pc:spChg>
        <pc:spChg chg="mod">
          <ac:chgData name="Christina Morrow" userId="43989237-7c22-4017-8756-22442f7f3983" providerId="ADAL" clId="{C3038E2E-4CCC-4730-8B2A-C332F5F6634E}" dt="2020-12-13T20:09:28.293" v="805"/>
          <ac:spMkLst>
            <pc:docMk/>
            <pc:sldMk cId="3743244884" sldId="472"/>
            <ac:spMk id="190" creationId="{E2F7B878-35EA-40C4-BBE7-CBA57FB4777F}"/>
          </ac:spMkLst>
        </pc:spChg>
        <pc:spChg chg="mod">
          <ac:chgData name="Christina Morrow" userId="43989237-7c22-4017-8756-22442f7f3983" providerId="ADAL" clId="{C3038E2E-4CCC-4730-8B2A-C332F5F6634E}" dt="2020-12-13T20:09:28.293" v="805"/>
          <ac:spMkLst>
            <pc:docMk/>
            <pc:sldMk cId="3743244884" sldId="472"/>
            <ac:spMk id="191" creationId="{AC2384C3-B804-4531-BE48-BFEE210C5CDA}"/>
          </ac:spMkLst>
        </pc:spChg>
        <pc:spChg chg="mod">
          <ac:chgData name="Christina Morrow" userId="43989237-7c22-4017-8756-22442f7f3983" providerId="ADAL" clId="{C3038E2E-4CCC-4730-8B2A-C332F5F6634E}" dt="2020-12-13T20:09:28.293" v="805"/>
          <ac:spMkLst>
            <pc:docMk/>
            <pc:sldMk cId="3743244884" sldId="472"/>
            <ac:spMk id="192" creationId="{6341DBE2-D6B8-41ED-8E49-BB92E41385AC}"/>
          </ac:spMkLst>
        </pc:spChg>
        <pc:spChg chg="mod">
          <ac:chgData name="Christina Morrow" userId="43989237-7c22-4017-8756-22442f7f3983" providerId="ADAL" clId="{C3038E2E-4CCC-4730-8B2A-C332F5F6634E}" dt="2020-12-13T20:09:28.293" v="805"/>
          <ac:spMkLst>
            <pc:docMk/>
            <pc:sldMk cId="3743244884" sldId="472"/>
            <ac:spMk id="193" creationId="{4D22BA3B-29F0-485B-BED5-E8C0ED4DD17A}"/>
          </ac:spMkLst>
        </pc:spChg>
        <pc:spChg chg="mod">
          <ac:chgData name="Christina Morrow" userId="43989237-7c22-4017-8756-22442f7f3983" providerId="ADAL" clId="{C3038E2E-4CCC-4730-8B2A-C332F5F6634E}" dt="2020-12-13T20:09:28.293" v="805"/>
          <ac:spMkLst>
            <pc:docMk/>
            <pc:sldMk cId="3743244884" sldId="472"/>
            <ac:spMk id="194" creationId="{59BC20F0-BDAD-467E-874D-A9A5B00EA909}"/>
          </ac:spMkLst>
        </pc:spChg>
        <pc:spChg chg="mod">
          <ac:chgData name="Christina Morrow" userId="43989237-7c22-4017-8756-22442f7f3983" providerId="ADAL" clId="{C3038E2E-4CCC-4730-8B2A-C332F5F6634E}" dt="2020-12-13T20:09:28.293" v="805"/>
          <ac:spMkLst>
            <pc:docMk/>
            <pc:sldMk cId="3743244884" sldId="472"/>
            <ac:spMk id="195" creationId="{075BCE84-2864-42B9-9822-1CCC0B8AF431}"/>
          </ac:spMkLst>
        </pc:spChg>
        <pc:spChg chg="mod">
          <ac:chgData name="Christina Morrow" userId="43989237-7c22-4017-8756-22442f7f3983" providerId="ADAL" clId="{C3038E2E-4CCC-4730-8B2A-C332F5F6634E}" dt="2020-12-13T20:09:28.293" v="805"/>
          <ac:spMkLst>
            <pc:docMk/>
            <pc:sldMk cId="3743244884" sldId="472"/>
            <ac:spMk id="196" creationId="{167C3B30-8DCD-43BD-B9CC-DC99095C3869}"/>
          </ac:spMkLst>
        </pc:spChg>
        <pc:spChg chg="mod">
          <ac:chgData name="Christina Morrow" userId="43989237-7c22-4017-8756-22442f7f3983" providerId="ADAL" clId="{C3038E2E-4CCC-4730-8B2A-C332F5F6634E}" dt="2020-12-13T20:09:28.293" v="805"/>
          <ac:spMkLst>
            <pc:docMk/>
            <pc:sldMk cId="3743244884" sldId="472"/>
            <ac:spMk id="197" creationId="{F55BB95F-F783-47F0-8A81-3E829A85C3EF}"/>
          </ac:spMkLst>
        </pc:spChg>
        <pc:spChg chg="mod">
          <ac:chgData name="Christina Morrow" userId="43989237-7c22-4017-8756-22442f7f3983" providerId="ADAL" clId="{C3038E2E-4CCC-4730-8B2A-C332F5F6634E}" dt="2020-12-13T20:09:28.293" v="805"/>
          <ac:spMkLst>
            <pc:docMk/>
            <pc:sldMk cId="3743244884" sldId="472"/>
            <ac:spMk id="198" creationId="{F65D9884-1180-4242-AD55-F8724C90F05D}"/>
          </ac:spMkLst>
        </pc:spChg>
        <pc:spChg chg="mod">
          <ac:chgData name="Christina Morrow" userId="43989237-7c22-4017-8756-22442f7f3983" providerId="ADAL" clId="{C3038E2E-4CCC-4730-8B2A-C332F5F6634E}" dt="2020-12-13T20:09:28.293" v="805"/>
          <ac:spMkLst>
            <pc:docMk/>
            <pc:sldMk cId="3743244884" sldId="472"/>
            <ac:spMk id="199" creationId="{C97FA53B-8EDD-4479-99AD-9D5F2DD631D4}"/>
          </ac:spMkLst>
        </pc:spChg>
        <pc:spChg chg="mod">
          <ac:chgData name="Christina Morrow" userId="43989237-7c22-4017-8756-22442f7f3983" providerId="ADAL" clId="{C3038E2E-4CCC-4730-8B2A-C332F5F6634E}" dt="2020-12-13T20:09:28.293" v="805"/>
          <ac:spMkLst>
            <pc:docMk/>
            <pc:sldMk cId="3743244884" sldId="472"/>
            <ac:spMk id="200" creationId="{E2834C6C-A234-4ED7-9639-0D83B1638A01}"/>
          </ac:spMkLst>
        </pc:spChg>
        <pc:spChg chg="mod">
          <ac:chgData name="Christina Morrow" userId="43989237-7c22-4017-8756-22442f7f3983" providerId="ADAL" clId="{C3038E2E-4CCC-4730-8B2A-C332F5F6634E}" dt="2020-12-13T20:09:28.293" v="805"/>
          <ac:spMkLst>
            <pc:docMk/>
            <pc:sldMk cId="3743244884" sldId="472"/>
            <ac:spMk id="201" creationId="{58459191-8814-4B52-8516-B30EB5B10BC1}"/>
          </ac:spMkLst>
        </pc:spChg>
        <pc:spChg chg="mod">
          <ac:chgData name="Christina Morrow" userId="43989237-7c22-4017-8756-22442f7f3983" providerId="ADAL" clId="{C3038E2E-4CCC-4730-8B2A-C332F5F6634E}" dt="2020-12-13T20:09:28.293" v="805"/>
          <ac:spMkLst>
            <pc:docMk/>
            <pc:sldMk cId="3743244884" sldId="472"/>
            <ac:spMk id="202" creationId="{E4014FB9-40E1-4826-B7C3-291EBB062428}"/>
          </ac:spMkLst>
        </pc:spChg>
        <pc:spChg chg="mod">
          <ac:chgData name="Christina Morrow" userId="43989237-7c22-4017-8756-22442f7f3983" providerId="ADAL" clId="{C3038E2E-4CCC-4730-8B2A-C332F5F6634E}" dt="2020-12-13T20:09:28.293" v="805"/>
          <ac:spMkLst>
            <pc:docMk/>
            <pc:sldMk cId="3743244884" sldId="472"/>
            <ac:spMk id="203" creationId="{56A1D252-B02B-43EB-810C-A277A93A92AC}"/>
          </ac:spMkLst>
        </pc:spChg>
        <pc:spChg chg="mod">
          <ac:chgData name="Christina Morrow" userId="43989237-7c22-4017-8756-22442f7f3983" providerId="ADAL" clId="{C3038E2E-4CCC-4730-8B2A-C332F5F6634E}" dt="2020-12-13T20:09:28.293" v="805"/>
          <ac:spMkLst>
            <pc:docMk/>
            <pc:sldMk cId="3743244884" sldId="472"/>
            <ac:spMk id="204" creationId="{664D4F7D-8BE9-48B8-AA55-1E546BB6A675}"/>
          </ac:spMkLst>
        </pc:spChg>
        <pc:spChg chg="mod">
          <ac:chgData name="Christina Morrow" userId="43989237-7c22-4017-8756-22442f7f3983" providerId="ADAL" clId="{C3038E2E-4CCC-4730-8B2A-C332F5F6634E}" dt="2020-12-13T20:09:28.293" v="805"/>
          <ac:spMkLst>
            <pc:docMk/>
            <pc:sldMk cId="3743244884" sldId="472"/>
            <ac:spMk id="205" creationId="{EED55C69-C1AA-4B01-80C9-E6829CCF332B}"/>
          </ac:spMkLst>
        </pc:spChg>
        <pc:spChg chg="mod">
          <ac:chgData name="Christina Morrow" userId="43989237-7c22-4017-8756-22442f7f3983" providerId="ADAL" clId="{C3038E2E-4CCC-4730-8B2A-C332F5F6634E}" dt="2020-12-13T20:09:28.293" v="805"/>
          <ac:spMkLst>
            <pc:docMk/>
            <pc:sldMk cId="3743244884" sldId="472"/>
            <ac:spMk id="206" creationId="{3BE91F13-7067-41E3-970A-C107B6380AC6}"/>
          </ac:spMkLst>
        </pc:spChg>
        <pc:spChg chg="mod">
          <ac:chgData name="Christina Morrow" userId="43989237-7c22-4017-8756-22442f7f3983" providerId="ADAL" clId="{C3038E2E-4CCC-4730-8B2A-C332F5F6634E}" dt="2020-12-13T20:09:28.293" v="805"/>
          <ac:spMkLst>
            <pc:docMk/>
            <pc:sldMk cId="3743244884" sldId="472"/>
            <ac:spMk id="209" creationId="{1BC7565F-196E-43B1-8B84-2AB75C89060F}"/>
          </ac:spMkLst>
        </pc:spChg>
        <pc:spChg chg="mod">
          <ac:chgData name="Christina Morrow" userId="43989237-7c22-4017-8756-22442f7f3983" providerId="ADAL" clId="{C3038E2E-4CCC-4730-8B2A-C332F5F6634E}" dt="2020-12-13T20:09:28.293" v="805"/>
          <ac:spMkLst>
            <pc:docMk/>
            <pc:sldMk cId="3743244884" sldId="472"/>
            <ac:spMk id="211" creationId="{C913F696-34CF-4CA7-ACFA-01DA7EA28D32}"/>
          </ac:spMkLst>
        </pc:spChg>
        <pc:spChg chg="mod">
          <ac:chgData name="Christina Morrow" userId="43989237-7c22-4017-8756-22442f7f3983" providerId="ADAL" clId="{C3038E2E-4CCC-4730-8B2A-C332F5F6634E}" dt="2020-12-13T20:09:28.293" v="805"/>
          <ac:spMkLst>
            <pc:docMk/>
            <pc:sldMk cId="3743244884" sldId="472"/>
            <ac:spMk id="212" creationId="{6B64DBCD-6A39-4F9A-A6D3-8BCE3C12DFC6}"/>
          </ac:spMkLst>
        </pc:spChg>
        <pc:spChg chg="mod">
          <ac:chgData name="Christina Morrow" userId="43989237-7c22-4017-8756-22442f7f3983" providerId="ADAL" clId="{C3038E2E-4CCC-4730-8B2A-C332F5F6634E}" dt="2020-12-13T20:09:28.293" v="805"/>
          <ac:spMkLst>
            <pc:docMk/>
            <pc:sldMk cId="3743244884" sldId="472"/>
            <ac:spMk id="213" creationId="{D9BE4600-58F8-4F65-AD0B-DEBDAF211B0C}"/>
          </ac:spMkLst>
        </pc:spChg>
        <pc:spChg chg="mod">
          <ac:chgData name="Christina Morrow" userId="43989237-7c22-4017-8756-22442f7f3983" providerId="ADAL" clId="{C3038E2E-4CCC-4730-8B2A-C332F5F6634E}" dt="2020-12-13T20:09:28.293" v="805"/>
          <ac:spMkLst>
            <pc:docMk/>
            <pc:sldMk cId="3743244884" sldId="472"/>
            <ac:spMk id="214" creationId="{710E703A-EF1E-4DF0-A457-3DFAE671F266}"/>
          </ac:spMkLst>
        </pc:spChg>
        <pc:spChg chg="mod">
          <ac:chgData name="Christina Morrow" userId="43989237-7c22-4017-8756-22442f7f3983" providerId="ADAL" clId="{C3038E2E-4CCC-4730-8B2A-C332F5F6634E}" dt="2020-12-13T20:09:28.293" v="805"/>
          <ac:spMkLst>
            <pc:docMk/>
            <pc:sldMk cId="3743244884" sldId="472"/>
            <ac:spMk id="215" creationId="{C3A3CEA2-50C4-4D60-958E-65122F5F6557}"/>
          </ac:spMkLst>
        </pc:spChg>
        <pc:spChg chg="mod">
          <ac:chgData name="Christina Morrow" userId="43989237-7c22-4017-8756-22442f7f3983" providerId="ADAL" clId="{C3038E2E-4CCC-4730-8B2A-C332F5F6634E}" dt="2020-12-13T20:09:28.293" v="805"/>
          <ac:spMkLst>
            <pc:docMk/>
            <pc:sldMk cId="3743244884" sldId="472"/>
            <ac:spMk id="216" creationId="{C0904411-826A-4092-9DED-8F3A3C072998}"/>
          </ac:spMkLst>
        </pc:spChg>
        <pc:spChg chg="mod">
          <ac:chgData name="Christina Morrow" userId="43989237-7c22-4017-8756-22442f7f3983" providerId="ADAL" clId="{C3038E2E-4CCC-4730-8B2A-C332F5F6634E}" dt="2020-12-13T20:09:28.293" v="805"/>
          <ac:spMkLst>
            <pc:docMk/>
            <pc:sldMk cId="3743244884" sldId="472"/>
            <ac:spMk id="217" creationId="{2A680B61-D755-4BFE-BBD3-6E5AEBFFBBAB}"/>
          </ac:spMkLst>
        </pc:spChg>
        <pc:spChg chg="mod">
          <ac:chgData name="Christina Morrow" userId="43989237-7c22-4017-8756-22442f7f3983" providerId="ADAL" clId="{C3038E2E-4CCC-4730-8B2A-C332F5F6634E}" dt="2020-12-13T20:09:28.293" v="805"/>
          <ac:spMkLst>
            <pc:docMk/>
            <pc:sldMk cId="3743244884" sldId="472"/>
            <ac:spMk id="218" creationId="{690CEC52-8E4A-4E0F-998B-8DD4CE82510C}"/>
          </ac:spMkLst>
        </pc:spChg>
        <pc:spChg chg="mod">
          <ac:chgData name="Christina Morrow" userId="43989237-7c22-4017-8756-22442f7f3983" providerId="ADAL" clId="{C3038E2E-4CCC-4730-8B2A-C332F5F6634E}" dt="2020-12-13T20:09:28.293" v="805"/>
          <ac:spMkLst>
            <pc:docMk/>
            <pc:sldMk cId="3743244884" sldId="472"/>
            <ac:spMk id="219" creationId="{3D1C3FA0-A0F6-48E5-BD15-4E8932A05FBF}"/>
          </ac:spMkLst>
        </pc:spChg>
        <pc:spChg chg="mod">
          <ac:chgData name="Christina Morrow" userId="43989237-7c22-4017-8756-22442f7f3983" providerId="ADAL" clId="{C3038E2E-4CCC-4730-8B2A-C332F5F6634E}" dt="2020-12-13T20:09:28.293" v="805"/>
          <ac:spMkLst>
            <pc:docMk/>
            <pc:sldMk cId="3743244884" sldId="472"/>
            <ac:spMk id="220" creationId="{89AA2930-40BF-48C8-B726-F4D08DF7C204}"/>
          </ac:spMkLst>
        </pc:spChg>
        <pc:spChg chg="mod">
          <ac:chgData name="Christina Morrow" userId="43989237-7c22-4017-8756-22442f7f3983" providerId="ADAL" clId="{C3038E2E-4CCC-4730-8B2A-C332F5F6634E}" dt="2020-12-13T20:09:28.293" v="805"/>
          <ac:spMkLst>
            <pc:docMk/>
            <pc:sldMk cId="3743244884" sldId="472"/>
            <ac:spMk id="221" creationId="{4AAEE995-8420-4B3F-9667-C502D5395139}"/>
          </ac:spMkLst>
        </pc:spChg>
        <pc:spChg chg="mod">
          <ac:chgData name="Christina Morrow" userId="43989237-7c22-4017-8756-22442f7f3983" providerId="ADAL" clId="{C3038E2E-4CCC-4730-8B2A-C332F5F6634E}" dt="2020-12-13T20:09:28.293" v="805"/>
          <ac:spMkLst>
            <pc:docMk/>
            <pc:sldMk cId="3743244884" sldId="472"/>
            <ac:spMk id="222" creationId="{F35C4250-F22C-4E46-8640-6D3A31D9230B}"/>
          </ac:spMkLst>
        </pc:spChg>
        <pc:spChg chg="mod">
          <ac:chgData name="Christina Morrow" userId="43989237-7c22-4017-8756-22442f7f3983" providerId="ADAL" clId="{C3038E2E-4CCC-4730-8B2A-C332F5F6634E}" dt="2020-12-13T20:09:28.293" v="805"/>
          <ac:spMkLst>
            <pc:docMk/>
            <pc:sldMk cId="3743244884" sldId="472"/>
            <ac:spMk id="223" creationId="{BDB6CE53-2426-475F-924A-D275999B1278}"/>
          </ac:spMkLst>
        </pc:spChg>
        <pc:spChg chg="mod">
          <ac:chgData name="Christina Morrow" userId="43989237-7c22-4017-8756-22442f7f3983" providerId="ADAL" clId="{C3038E2E-4CCC-4730-8B2A-C332F5F6634E}" dt="2020-12-13T20:09:36.983" v="807"/>
          <ac:spMkLst>
            <pc:docMk/>
            <pc:sldMk cId="3743244884" sldId="472"/>
            <ac:spMk id="226" creationId="{E4267FF7-5B70-45AA-9118-B2E72AB2A979}"/>
          </ac:spMkLst>
        </pc:spChg>
        <pc:spChg chg="mod">
          <ac:chgData name="Christina Morrow" userId="43989237-7c22-4017-8756-22442f7f3983" providerId="ADAL" clId="{C3038E2E-4CCC-4730-8B2A-C332F5F6634E}" dt="2020-12-13T20:09:36.983" v="807"/>
          <ac:spMkLst>
            <pc:docMk/>
            <pc:sldMk cId="3743244884" sldId="472"/>
            <ac:spMk id="228" creationId="{05AF4AD3-283E-41EB-A122-CD00A526C5CF}"/>
          </ac:spMkLst>
        </pc:spChg>
        <pc:spChg chg="mod">
          <ac:chgData name="Christina Morrow" userId="43989237-7c22-4017-8756-22442f7f3983" providerId="ADAL" clId="{C3038E2E-4CCC-4730-8B2A-C332F5F6634E}" dt="2020-12-13T20:09:36.983" v="807"/>
          <ac:spMkLst>
            <pc:docMk/>
            <pc:sldMk cId="3743244884" sldId="472"/>
            <ac:spMk id="229" creationId="{9F3957EE-851A-4778-B1EF-401E5AE49938}"/>
          </ac:spMkLst>
        </pc:spChg>
        <pc:spChg chg="mod">
          <ac:chgData name="Christina Morrow" userId="43989237-7c22-4017-8756-22442f7f3983" providerId="ADAL" clId="{C3038E2E-4CCC-4730-8B2A-C332F5F6634E}" dt="2020-12-13T20:09:36.983" v="807"/>
          <ac:spMkLst>
            <pc:docMk/>
            <pc:sldMk cId="3743244884" sldId="472"/>
            <ac:spMk id="230" creationId="{E809EDB4-8717-430D-AD6B-D83392983838}"/>
          </ac:spMkLst>
        </pc:spChg>
        <pc:spChg chg="mod">
          <ac:chgData name="Christina Morrow" userId="43989237-7c22-4017-8756-22442f7f3983" providerId="ADAL" clId="{C3038E2E-4CCC-4730-8B2A-C332F5F6634E}" dt="2020-12-13T20:09:36.983" v="807"/>
          <ac:spMkLst>
            <pc:docMk/>
            <pc:sldMk cId="3743244884" sldId="472"/>
            <ac:spMk id="231" creationId="{200DE080-FDE2-480F-AADE-EB51BE3AF1AA}"/>
          </ac:spMkLst>
        </pc:spChg>
        <pc:spChg chg="mod">
          <ac:chgData name="Christina Morrow" userId="43989237-7c22-4017-8756-22442f7f3983" providerId="ADAL" clId="{C3038E2E-4CCC-4730-8B2A-C332F5F6634E}" dt="2020-12-13T20:09:36.983" v="807"/>
          <ac:spMkLst>
            <pc:docMk/>
            <pc:sldMk cId="3743244884" sldId="472"/>
            <ac:spMk id="232" creationId="{B784AED9-EB53-4956-AE42-56C1D5E9E42A}"/>
          </ac:spMkLst>
        </pc:spChg>
        <pc:spChg chg="mod">
          <ac:chgData name="Christina Morrow" userId="43989237-7c22-4017-8756-22442f7f3983" providerId="ADAL" clId="{C3038E2E-4CCC-4730-8B2A-C332F5F6634E}" dt="2020-12-13T20:09:36.983" v="807"/>
          <ac:spMkLst>
            <pc:docMk/>
            <pc:sldMk cId="3743244884" sldId="472"/>
            <ac:spMk id="233" creationId="{7F0DADB6-A11A-4AA9-A88A-B2353F5805E8}"/>
          </ac:spMkLst>
        </pc:spChg>
        <pc:spChg chg="mod">
          <ac:chgData name="Christina Morrow" userId="43989237-7c22-4017-8756-22442f7f3983" providerId="ADAL" clId="{C3038E2E-4CCC-4730-8B2A-C332F5F6634E}" dt="2020-12-13T20:09:36.983" v="807"/>
          <ac:spMkLst>
            <pc:docMk/>
            <pc:sldMk cId="3743244884" sldId="472"/>
            <ac:spMk id="234" creationId="{0887FA7E-FF0A-4F9F-956E-03FE64EDF1B9}"/>
          </ac:spMkLst>
        </pc:spChg>
        <pc:spChg chg="mod">
          <ac:chgData name="Christina Morrow" userId="43989237-7c22-4017-8756-22442f7f3983" providerId="ADAL" clId="{C3038E2E-4CCC-4730-8B2A-C332F5F6634E}" dt="2020-12-13T20:09:36.983" v="807"/>
          <ac:spMkLst>
            <pc:docMk/>
            <pc:sldMk cId="3743244884" sldId="472"/>
            <ac:spMk id="235" creationId="{D715BE9E-BD10-469E-A761-211FB7FCE365}"/>
          </ac:spMkLst>
        </pc:spChg>
        <pc:spChg chg="mod">
          <ac:chgData name="Christina Morrow" userId="43989237-7c22-4017-8756-22442f7f3983" providerId="ADAL" clId="{C3038E2E-4CCC-4730-8B2A-C332F5F6634E}" dt="2020-12-13T20:09:36.983" v="807"/>
          <ac:spMkLst>
            <pc:docMk/>
            <pc:sldMk cId="3743244884" sldId="472"/>
            <ac:spMk id="236" creationId="{36D7C8C3-4FAD-4998-9CD1-E26253502DB6}"/>
          </ac:spMkLst>
        </pc:spChg>
        <pc:spChg chg="mod">
          <ac:chgData name="Christina Morrow" userId="43989237-7c22-4017-8756-22442f7f3983" providerId="ADAL" clId="{C3038E2E-4CCC-4730-8B2A-C332F5F6634E}" dt="2020-12-13T20:09:36.983" v="807"/>
          <ac:spMkLst>
            <pc:docMk/>
            <pc:sldMk cId="3743244884" sldId="472"/>
            <ac:spMk id="237" creationId="{345A0817-CC7B-4F18-A92C-630C8457EC43}"/>
          </ac:spMkLst>
        </pc:spChg>
        <pc:spChg chg="mod">
          <ac:chgData name="Christina Morrow" userId="43989237-7c22-4017-8756-22442f7f3983" providerId="ADAL" clId="{C3038E2E-4CCC-4730-8B2A-C332F5F6634E}" dt="2020-12-13T20:09:36.983" v="807"/>
          <ac:spMkLst>
            <pc:docMk/>
            <pc:sldMk cId="3743244884" sldId="472"/>
            <ac:spMk id="238" creationId="{CD7F40AF-1152-4837-80B4-03BB9A7A9C86}"/>
          </ac:spMkLst>
        </pc:spChg>
        <pc:spChg chg="mod">
          <ac:chgData name="Christina Morrow" userId="43989237-7c22-4017-8756-22442f7f3983" providerId="ADAL" clId="{C3038E2E-4CCC-4730-8B2A-C332F5F6634E}" dt="2020-12-13T20:09:36.983" v="807"/>
          <ac:spMkLst>
            <pc:docMk/>
            <pc:sldMk cId="3743244884" sldId="472"/>
            <ac:spMk id="239" creationId="{2E0EFFAC-0B55-4EC9-B4F4-ABDD98878FDB}"/>
          </ac:spMkLst>
        </pc:spChg>
        <pc:spChg chg="mod">
          <ac:chgData name="Christina Morrow" userId="43989237-7c22-4017-8756-22442f7f3983" providerId="ADAL" clId="{C3038E2E-4CCC-4730-8B2A-C332F5F6634E}" dt="2020-12-13T20:09:36.983" v="807"/>
          <ac:spMkLst>
            <pc:docMk/>
            <pc:sldMk cId="3743244884" sldId="472"/>
            <ac:spMk id="240" creationId="{39A535DC-B62F-4886-A3C9-CFF81C2DB599}"/>
          </ac:spMkLst>
        </pc:spChg>
        <pc:spChg chg="add mod ord">
          <ac:chgData name="Christina Morrow" userId="43989237-7c22-4017-8756-22442f7f3983" providerId="ADAL" clId="{C3038E2E-4CCC-4730-8B2A-C332F5F6634E}" dt="2020-12-13T20:10:41.482" v="824" actId="1076"/>
          <ac:spMkLst>
            <pc:docMk/>
            <pc:sldMk cId="3743244884" sldId="472"/>
            <ac:spMk id="241" creationId="{C3CB2005-F5EF-4CAA-8CA5-A572A0D3BFDE}"/>
          </ac:spMkLst>
        </pc:spChg>
        <pc:spChg chg="mod">
          <ac:chgData name="Christina Morrow" userId="43989237-7c22-4017-8756-22442f7f3983" providerId="ADAL" clId="{C3038E2E-4CCC-4730-8B2A-C332F5F6634E}" dt="2020-12-13T20:10:10.771" v="817"/>
          <ac:spMkLst>
            <pc:docMk/>
            <pc:sldMk cId="3743244884" sldId="472"/>
            <ac:spMk id="244" creationId="{EDF4A840-4110-48C6-BD09-23F62225FB50}"/>
          </ac:spMkLst>
        </pc:spChg>
        <pc:spChg chg="mod">
          <ac:chgData name="Christina Morrow" userId="43989237-7c22-4017-8756-22442f7f3983" providerId="ADAL" clId="{C3038E2E-4CCC-4730-8B2A-C332F5F6634E}" dt="2020-12-13T20:10:10.771" v="817"/>
          <ac:spMkLst>
            <pc:docMk/>
            <pc:sldMk cId="3743244884" sldId="472"/>
            <ac:spMk id="246" creationId="{6B0EC72B-96BB-4239-A5FB-AA2F8BEBE63E}"/>
          </ac:spMkLst>
        </pc:spChg>
        <pc:spChg chg="mod">
          <ac:chgData name="Christina Morrow" userId="43989237-7c22-4017-8756-22442f7f3983" providerId="ADAL" clId="{C3038E2E-4CCC-4730-8B2A-C332F5F6634E}" dt="2020-12-13T20:10:10.771" v="817"/>
          <ac:spMkLst>
            <pc:docMk/>
            <pc:sldMk cId="3743244884" sldId="472"/>
            <ac:spMk id="247" creationId="{8BA7A396-3F3C-4E6D-A1AA-DF63811286FA}"/>
          </ac:spMkLst>
        </pc:spChg>
        <pc:spChg chg="mod">
          <ac:chgData name="Christina Morrow" userId="43989237-7c22-4017-8756-22442f7f3983" providerId="ADAL" clId="{C3038E2E-4CCC-4730-8B2A-C332F5F6634E}" dt="2020-12-13T20:10:10.771" v="817"/>
          <ac:spMkLst>
            <pc:docMk/>
            <pc:sldMk cId="3743244884" sldId="472"/>
            <ac:spMk id="248" creationId="{5E17D955-7A44-4C4C-8293-8730F28D8ED2}"/>
          </ac:spMkLst>
        </pc:spChg>
        <pc:spChg chg="mod">
          <ac:chgData name="Christina Morrow" userId="43989237-7c22-4017-8756-22442f7f3983" providerId="ADAL" clId="{C3038E2E-4CCC-4730-8B2A-C332F5F6634E}" dt="2020-12-13T20:10:10.771" v="817"/>
          <ac:spMkLst>
            <pc:docMk/>
            <pc:sldMk cId="3743244884" sldId="472"/>
            <ac:spMk id="249" creationId="{0BF4D5E7-5524-49BB-AF47-F2EE96C713FD}"/>
          </ac:spMkLst>
        </pc:spChg>
        <pc:spChg chg="mod">
          <ac:chgData name="Christina Morrow" userId="43989237-7c22-4017-8756-22442f7f3983" providerId="ADAL" clId="{C3038E2E-4CCC-4730-8B2A-C332F5F6634E}" dt="2020-12-13T20:10:10.771" v="817"/>
          <ac:spMkLst>
            <pc:docMk/>
            <pc:sldMk cId="3743244884" sldId="472"/>
            <ac:spMk id="250" creationId="{03B8B72E-819C-449E-BC95-79D175F9B3F7}"/>
          </ac:spMkLst>
        </pc:spChg>
        <pc:spChg chg="mod">
          <ac:chgData name="Christina Morrow" userId="43989237-7c22-4017-8756-22442f7f3983" providerId="ADAL" clId="{C3038E2E-4CCC-4730-8B2A-C332F5F6634E}" dt="2020-12-13T20:10:10.771" v="817"/>
          <ac:spMkLst>
            <pc:docMk/>
            <pc:sldMk cId="3743244884" sldId="472"/>
            <ac:spMk id="251" creationId="{66DC8B4F-CDFD-4FE6-9834-68F53EE4C42F}"/>
          </ac:spMkLst>
        </pc:spChg>
        <pc:spChg chg="mod">
          <ac:chgData name="Christina Morrow" userId="43989237-7c22-4017-8756-22442f7f3983" providerId="ADAL" clId="{C3038E2E-4CCC-4730-8B2A-C332F5F6634E}" dt="2020-12-13T20:10:10.771" v="817"/>
          <ac:spMkLst>
            <pc:docMk/>
            <pc:sldMk cId="3743244884" sldId="472"/>
            <ac:spMk id="252" creationId="{9A15AB6A-A0EA-4623-9138-2A5681AD9AAF}"/>
          </ac:spMkLst>
        </pc:spChg>
        <pc:spChg chg="mod">
          <ac:chgData name="Christina Morrow" userId="43989237-7c22-4017-8756-22442f7f3983" providerId="ADAL" clId="{C3038E2E-4CCC-4730-8B2A-C332F5F6634E}" dt="2020-12-13T20:10:10.771" v="817"/>
          <ac:spMkLst>
            <pc:docMk/>
            <pc:sldMk cId="3743244884" sldId="472"/>
            <ac:spMk id="253" creationId="{EAC640E6-5C07-4499-8C2B-BD88E658CB5F}"/>
          </ac:spMkLst>
        </pc:spChg>
        <pc:spChg chg="mod">
          <ac:chgData name="Christina Morrow" userId="43989237-7c22-4017-8756-22442f7f3983" providerId="ADAL" clId="{C3038E2E-4CCC-4730-8B2A-C332F5F6634E}" dt="2020-12-13T20:10:10.771" v="817"/>
          <ac:spMkLst>
            <pc:docMk/>
            <pc:sldMk cId="3743244884" sldId="472"/>
            <ac:spMk id="254" creationId="{F343B9A4-14CB-48EF-80FF-17B59BCA48CC}"/>
          </ac:spMkLst>
        </pc:spChg>
        <pc:spChg chg="mod">
          <ac:chgData name="Christina Morrow" userId="43989237-7c22-4017-8756-22442f7f3983" providerId="ADAL" clId="{C3038E2E-4CCC-4730-8B2A-C332F5F6634E}" dt="2020-12-13T20:10:10.771" v="817"/>
          <ac:spMkLst>
            <pc:docMk/>
            <pc:sldMk cId="3743244884" sldId="472"/>
            <ac:spMk id="255" creationId="{DC4CAEB9-BB1A-4019-B5D1-90E33DF715C5}"/>
          </ac:spMkLst>
        </pc:spChg>
        <pc:spChg chg="mod">
          <ac:chgData name="Christina Morrow" userId="43989237-7c22-4017-8756-22442f7f3983" providerId="ADAL" clId="{C3038E2E-4CCC-4730-8B2A-C332F5F6634E}" dt="2020-12-13T20:10:10.771" v="817"/>
          <ac:spMkLst>
            <pc:docMk/>
            <pc:sldMk cId="3743244884" sldId="472"/>
            <ac:spMk id="256" creationId="{A4A103B0-3AC4-4F05-B697-6C3BCC63126B}"/>
          </ac:spMkLst>
        </pc:spChg>
        <pc:spChg chg="mod">
          <ac:chgData name="Christina Morrow" userId="43989237-7c22-4017-8756-22442f7f3983" providerId="ADAL" clId="{C3038E2E-4CCC-4730-8B2A-C332F5F6634E}" dt="2020-12-13T20:10:10.771" v="817"/>
          <ac:spMkLst>
            <pc:docMk/>
            <pc:sldMk cId="3743244884" sldId="472"/>
            <ac:spMk id="257" creationId="{746B490A-D4E1-42A7-9880-07F912E6B4B8}"/>
          </ac:spMkLst>
        </pc:spChg>
        <pc:spChg chg="mod">
          <ac:chgData name="Christina Morrow" userId="43989237-7c22-4017-8756-22442f7f3983" providerId="ADAL" clId="{C3038E2E-4CCC-4730-8B2A-C332F5F6634E}" dt="2020-12-13T20:10:10.771" v="817"/>
          <ac:spMkLst>
            <pc:docMk/>
            <pc:sldMk cId="3743244884" sldId="472"/>
            <ac:spMk id="258" creationId="{5E4D7A5F-02FF-4CDE-9DB1-4C5318CDBD4D}"/>
          </ac:spMkLst>
        </pc:spChg>
        <pc:grpChg chg="mod">
          <ac:chgData name="Christina Morrow" userId="43989237-7c22-4017-8756-22442f7f3983" providerId="ADAL" clId="{C3038E2E-4CCC-4730-8B2A-C332F5F6634E}" dt="2020-12-13T20:09:48.510" v="811" actId="165"/>
          <ac:grpSpMkLst>
            <pc:docMk/>
            <pc:sldMk cId="3743244884" sldId="472"/>
            <ac:grpSpMk id="33" creationId="{70CD0EF8-36EF-4733-A559-E531E7F32409}"/>
          </ac:grpSpMkLst>
        </pc:grpChg>
        <pc:grpChg chg="mod ord topLvl">
          <ac:chgData name="Christina Morrow" userId="43989237-7c22-4017-8756-22442f7f3983" providerId="ADAL" clId="{C3038E2E-4CCC-4730-8B2A-C332F5F6634E}" dt="2020-12-13T20:10:37.208" v="823" actId="167"/>
          <ac:grpSpMkLst>
            <pc:docMk/>
            <pc:sldMk cId="3743244884" sldId="472"/>
            <ac:grpSpMk id="38" creationId="{304CA172-9D55-43B3-9332-645432B8C805}"/>
          </ac:grpSpMkLst>
        </pc:grpChg>
        <pc:grpChg chg="add del">
          <ac:chgData name="Christina Morrow" userId="43989237-7c22-4017-8756-22442f7f3983" providerId="ADAL" clId="{C3038E2E-4CCC-4730-8B2A-C332F5F6634E}" dt="2020-12-13T20:09:48.510" v="811" actId="165"/>
          <ac:grpSpMkLst>
            <pc:docMk/>
            <pc:sldMk cId="3743244884" sldId="472"/>
            <ac:grpSpMk id="40" creationId="{8CAD881C-6DBF-4D9C-B7B6-7EA1FD4E596A}"/>
          </ac:grpSpMkLst>
        </pc:grpChg>
        <pc:grpChg chg="del">
          <ac:chgData name="Christina Morrow" userId="43989237-7c22-4017-8756-22442f7f3983" providerId="ADAL" clId="{C3038E2E-4CCC-4730-8B2A-C332F5F6634E}" dt="2020-12-13T20:09:06.997" v="800" actId="478"/>
          <ac:grpSpMkLst>
            <pc:docMk/>
            <pc:sldMk cId="3743244884" sldId="472"/>
            <ac:grpSpMk id="68" creationId="{45814D6F-5359-47F4-B281-B89921000129}"/>
          </ac:grpSpMkLst>
        </pc:grpChg>
        <pc:grpChg chg="mod ord">
          <ac:chgData name="Christina Morrow" userId="43989237-7c22-4017-8756-22442f7f3983" providerId="ADAL" clId="{C3038E2E-4CCC-4730-8B2A-C332F5F6634E}" dt="2020-12-13T20:21:58.287" v="966" actId="166"/>
          <ac:grpSpMkLst>
            <pc:docMk/>
            <pc:sldMk cId="3743244884" sldId="472"/>
            <ac:grpSpMk id="109" creationId="{6366DF01-A4F5-4492-8C04-8D76AE0D1181}"/>
          </ac:grpSpMkLst>
        </pc:grpChg>
        <pc:grpChg chg="add del mod">
          <ac:chgData name="Christina Morrow" userId="43989237-7c22-4017-8756-22442f7f3983" providerId="ADAL" clId="{C3038E2E-4CCC-4730-8B2A-C332F5F6634E}" dt="2020-12-13T20:09:13.950" v="804"/>
          <ac:grpSpMkLst>
            <pc:docMk/>
            <pc:sldMk cId="3743244884" sldId="472"/>
            <ac:grpSpMk id="122" creationId="{3F60EFB7-77E5-4B7A-ADB9-632FE1DEEA41}"/>
          </ac:grpSpMkLst>
        </pc:grpChg>
        <pc:grpChg chg="mod">
          <ac:chgData name="Christina Morrow" userId="43989237-7c22-4017-8756-22442f7f3983" providerId="ADAL" clId="{C3038E2E-4CCC-4730-8B2A-C332F5F6634E}" dt="2020-12-13T20:09:11.878" v="803"/>
          <ac:grpSpMkLst>
            <pc:docMk/>
            <pc:sldMk cId="3743244884" sldId="472"/>
            <ac:grpSpMk id="123" creationId="{EDA9A923-9948-4687-AD58-39994EA000AB}"/>
          </ac:grpSpMkLst>
        </pc:grpChg>
        <pc:grpChg chg="mod">
          <ac:chgData name="Christina Morrow" userId="43989237-7c22-4017-8756-22442f7f3983" providerId="ADAL" clId="{C3038E2E-4CCC-4730-8B2A-C332F5F6634E}" dt="2020-12-13T20:09:11.878" v="803"/>
          <ac:grpSpMkLst>
            <pc:docMk/>
            <pc:sldMk cId="3743244884" sldId="472"/>
            <ac:grpSpMk id="125" creationId="{FC8EC054-E15D-41E1-B981-47C23EDE6847}"/>
          </ac:grpSpMkLst>
        </pc:grpChg>
        <pc:grpChg chg="add del mod">
          <ac:chgData name="Christina Morrow" userId="43989237-7c22-4017-8756-22442f7f3983" providerId="ADAL" clId="{C3038E2E-4CCC-4730-8B2A-C332F5F6634E}" dt="2020-12-13T20:09:13.950" v="804"/>
          <ac:grpSpMkLst>
            <pc:docMk/>
            <pc:sldMk cId="3743244884" sldId="472"/>
            <ac:grpSpMk id="167" creationId="{BE1D928F-5077-4DE5-80C1-5B710D6A5923}"/>
          </ac:grpSpMkLst>
        </pc:grpChg>
        <pc:grpChg chg="mod">
          <ac:chgData name="Christina Morrow" userId="43989237-7c22-4017-8756-22442f7f3983" providerId="ADAL" clId="{C3038E2E-4CCC-4730-8B2A-C332F5F6634E}" dt="2020-12-13T20:09:11.878" v="803"/>
          <ac:grpSpMkLst>
            <pc:docMk/>
            <pc:sldMk cId="3743244884" sldId="472"/>
            <ac:grpSpMk id="168" creationId="{5A8223A2-75E7-4690-8DBE-A7D77C4F053E}"/>
          </ac:grpSpMkLst>
        </pc:grpChg>
        <pc:grpChg chg="add del mod">
          <ac:chgData name="Christina Morrow" userId="43989237-7c22-4017-8756-22442f7f3983" providerId="ADAL" clId="{C3038E2E-4CCC-4730-8B2A-C332F5F6634E}" dt="2020-12-13T20:09:30.471" v="806"/>
          <ac:grpSpMkLst>
            <pc:docMk/>
            <pc:sldMk cId="3743244884" sldId="472"/>
            <ac:grpSpMk id="184" creationId="{12F0402B-7004-47D2-8105-5DFAD8BE1F23}"/>
          </ac:grpSpMkLst>
        </pc:grpChg>
        <pc:grpChg chg="mod">
          <ac:chgData name="Christina Morrow" userId="43989237-7c22-4017-8756-22442f7f3983" providerId="ADAL" clId="{C3038E2E-4CCC-4730-8B2A-C332F5F6634E}" dt="2020-12-13T20:09:28.293" v="805"/>
          <ac:grpSpMkLst>
            <pc:docMk/>
            <pc:sldMk cId="3743244884" sldId="472"/>
            <ac:grpSpMk id="185" creationId="{B014AF16-0FE5-43A3-A94B-CC49AD8C1938}"/>
          </ac:grpSpMkLst>
        </pc:grpChg>
        <pc:grpChg chg="mod">
          <ac:chgData name="Christina Morrow" userId="43989237-7c22-4017-8756-22442f7f3983" providerId="ADAL" clId="{C3038E2E-4CCC-4730-8B2A-C332F5F6634E}" dt="2020-12-13T20:09:28.293" v="805"/>
          <ac:grpSpMkLst>
            <pc:docMk/>
            <pc:sldMk cId="3743244884" sldId="472"/>
            <ac:grpSpMk id="187" creationId="{72F76F33-F8DB-41AF-B9A0-EB00599DDD57}"/>
          </ac:grpSpMkLst>
        </pc:grpChg>
        <pc:grpChg chg="add del mod">
          <ac:chgData name="Christina Morrow" userId="43989237-7c22-4017-8756-22442f7f3983" providerId="ADAL" clId="{C3038E2E-4CCC-4730-8B2A-C332F5F6634E}" dt="2020-12-13T20:09:30.471" v="806"/>
          <ac:grpSpMkLst>
            <pc:docMk/>
            <pc:sldMk cId="3743244884" sldId="472"/>
            <ac:grpSpMk id="207" creationId="{ABBDAFA7-1DBD-481B-A7C8-1681FE3886EA}"/>
          </ac:grpSpMkLst>
        </pc:grpChg>
        <pc:grpChg chg="mod">
          <ac:chgData name="Christina Morrow" userId="43989237-7c22-4017-8756-22442f7f3983" providerId="ADAL" clId="{C3038E2E-4CCC-4730-8B2A-C332F5F6634E}" dt="2020-12-13T20:09:28.293" v="805"/>
          <ac:grpSpMkLst>
            <pc:docMk/>
            <pc:sldMk cId="3743244884" sldId="472"/>
            <ac:grpSpMk id="208" creationId="{99DEFBFD-3EA5-440E-AD6C-A82CBDDD66FF}"/>
          </ac:grpSpMkLst>
        </pc:grpChg>
        <pc:grpChg chg="add del mod">
          <ac:chgData name="Christina Morrow" userId="43989237-7c22-4017-8756-22442f7f3983" providerId="ADAL" clId="{C3038E2E-4CCC-4730-8B2A-C332F5F6634E}" dt="2020-12-13T20:09:42.281" v="808"/>
          <ac:grpSpMkLst>
            <pc:docMk/>
            <pc:sldMk cId="3743244884" sldId="472"/>
            <ac:grpSpMk id="224" creationId="{A7C71E37-06C9-42F3-A8E4-1B3F7427E99C}"/>
          </ac:grpSpMkLst>
        </pc:grpChg>
        <pc:grpChg chg="mod">
          <ac:chgData name="Christina Morrow" userId="43989237-7c22-4017-8756-22442f7f3983" providerId="ADAL" clId="{C3038E2E-4CCC-4730-8B2A-C332F5F6634E}" dt="2020-12-13T20:09:36.983" v="807"/>
          <ac:grpSpMkLst>
            <pc:docMk/>
            <pc:sldMk cId="3743244884" sldId="472"/>
            <ac:grpSpMk id="225" creationId="{ED49EA81-BDDF-4B11-8E79-DDCDDD5DF7FE}"/>
          </ac:grpSpMkLst>
        </pc:grpChg>
        <pc:grpChg chg="add mod ord">
          <ac:chgData name="Christina Morrow" userId="43989237-7c22-4017-8756-22442f7f3983" providerId="ADAL" clId="{C3038E2E-4CCC-4730-8B2A-C332F5F6634E}" dt="2020-12-13T20:10:28.391" v="821" actId="1076"/>
          <ac:grpSpMkLst>
            <pc:docMk/>
            <pc:sldMk cId="3743244884" sldId="472"/>
            <ac:grpSpMk id="242" creationId="{76AD10BE-73E4-4957-B0CB-B480708D389D}"/>
          </ac:grpSpMkLst>
        </pc:grpChg>
        <pc:grpChg chg="mod">
          <ac:chgData name="Christina Morrow" userId="43989237-7c22-4017-8756-22442f7f3983" providerId="ADAL" clId="{C3038E2E-4CCC-4730-8B2A-C332F5F6634E}" dt="2020-12-13T20:10:10.771" v="817"/>
          <ac:grpSpMkLst>
            <pc:docMk/>
            <pc:sldMk cId="3743244884" sldId="472"/>
            <ac:grpSpMk id="243" creationId="{C24AE1DC-1E2D-471A-8CA6-17622F48FE4B}"/>
          </ac:grpSpMkLst>
        </pc:grpChg>
        <pc:picChg chg="add del">
          <ac:chgData name="Christina Morrow" userId="43989237-7c22-4017-8756-22442f7f3983" providerId="ADAL" clId="{C3038E2E-4CCC-4730-8B2A-C332F5F6634E}" dt="2020-12-13T20:10:10.191" v="816" actId="478"/>
          <ac:picMkLst>
            <pc:docMk/>
            <pc:sldMk cId="3743244884" sldId="472"/>
            <ac:picMk id="11" creationId="{ABD8F350-8236-4D7F-9DA8-49D4F52E4140}"/>
          </ac:picMkLst>
        </pc:picChg>
        <pc:picChg chg="mod">
          <ac:chgData name="Christina Morrow" userId="43989237-7c22-4017-8756-22442f7f3983" providerId="ADAL" clId="{C3038E2E-4CCC-4730-8B2A-C332F5F6634E}" dt="2020-12-13T20:09:11.878" v="803"/>
          <ac:picMkLst>
            <pc:docMk/>
            <pc:sldMk cId="3743244884" sldId="472"/>
            <ac:picMk id="170" creationId="{94359633-4BE6-429A-9598-672417D50169}"/>
          </ac:picMkLst>
        </pc:picChg>
        <pc:picChg chg="mod">
          <ac:chgData name="Christina Morrow" userId="43989237-7c22-4017-8756-22442f7f3983" providerId="ADAL" clId="{C3038E2E-4CCC-4730-8B2A-C332F5F6634E}" dt="2020-12-13T20:09:28.293" v="805"/>
          <ac:picMkLst>
            <pc:docMk/>
            <pc:sldMk cId="3743244884" sldId="472"/>
            <ac:picMk id="210" creationId="{1B675F49-30A0-4BD9-B0DF-7492D44E0A11}"/>
          </ac:picMkLst>
        </pc:picChg>
        <pc:picChg chg="mod">
          <ac:chgData name="Christina Morrow" userId="43989237-7c22-4017-8756-22442f7f3983" providerId="ADAL" clId="{C3038E2E-4CCC-4730-8B2A-C332F5F6634E}" dt="2020-12-13T20:09:36.983" v="807"/>
          <ac:picMkLst>
            <pc:docMk/>
            <pc:sldMk cId="3743244884" sldId="472"/>
            <ac:picMk id="227" creationId="{A392649D-CF2B-49E1-8791-71159881ECFA}"/>
          </ac:picMkLst>
        </pc:picChg>
        <pc:picChg chg="mod">
          <ac:chgData name="Christina Morrow" userId="43989237-7c22-4017-8756-22442f7f3983" providerId="ADAL" clId="{C3038E2E-4CCC-4730-8B2A-C332F5F6634E}" dt="2020-12-13T20:10:10.771" v="817"/>
          <ac:picMkLst>
            <pc:docMk/>
            <pc:sldMk cId="3743244884" sldId="472"/>
            <ac:picMk id="245" creationId="{F8E9E9DC-9C6D-4F09-8CBC-9F9E61F02E90}"/>
          </ac:picMkLst>
        </pc:picChg>
        <pc:cxnChg chg="mod">
          <ac:chgData name="Christina Morrow" userId="43989237-7c22-4017-8756-22442f7f3983" providerId="ADAL" clId="{C3038E2E-4CCC-4730-8B2A-C332F5F6634E}" dt="2020-12-13T20:09:06.997" v="800" actId="478"/>
          <ac:cxnSpMkLst>
            <pc:docMk/>
            <pc:sldMk cId="3743244884" sldId="472"/>
            <ac:cxnSpMk id="76" creationId="{D427AD5B-A10F-45DE-BD23-BD4993796C7F}"/>
          </ac:cxnSpMkLst>
        </pc:cxnChg>
      </pc:sldChg>
      <pc:sldChg chg="addSp delSp modSp mod">
        <pc:chgData name="Christina Morrow" userId="43989237-7c22-4017-8756-22442f7f3983" providerId="ADAL" clId="{C3038E2E-4CCC-4730-8B2A-C332F5F6634E}" dt="2020-12-13T20:56:24.153" v="1522" actId="166"/>
        <pc:sldMkLst>
          <pc:docMk/>
          <pc:sldMk cId="1330619245" sldId="476"/>
        </pc:sldMkLst>
        <pc:spChg chg="mod">
          <ac:chgData name="Christina Morrow" userId="43989237-7c22-4017-8756-22442f7f3983" providerId="ADAL" clId="{C3038E2E-4CCC-4730-8B2A-C332F5F6634E}" dt="2020-12-13T20:30:19.623" v="1215"/>
          <ac:spMkLst>
            <pc:docMk/>
            <pc:sldMk cId="1330619245" sldId="476"/>
            <ac:spMk id="20" creationId="{737AD6FE-076D-47EB-8851-546CD7479B58}"/>
          </ac:spMkLst>
        </pc:spChg>
        <pc:spChg chg="mod">
          <ac:chgData name="Christina Morrow" userId="43989237-7c22-4017-8756-22442f7f3983" providerId="ADAL" clId="{C3038E2E-4CCC-4730-8B2A-C332F5F6634E}" dt="2020-12-13T20:15:44.615" v="910"/>
          <ac:spMkLst>
            <pc:docMk/>
            <pc:sldMk cId="1330619245" sldId="476"/>
            <ac:spMk id="129" creationId="{69F23081-8B66-4D4C-B2F0-57D38E1909CE}"/>
          </ac:spMkLst>
        </pc:spChg>
        <pc:spChg chg="mod">
          <ac:chgData name="Christina Morrow" userId="43989237-7c22-4017-8756-22442f7f3983" providerId="ADAL" clId="{C3038E2E-4CCC-4730-8B2A-C332F5F6634E}" dt="2020-12-13T20:15:44.615" v="910"/>
          <ac:spMkLst>
            <pc:docMk/>
            <pc:sldMk cId="1330619245" sldId="476"/>
            <ac:spMk id="131" creationId="{D39D86C9-C712-4495-91A3-56497DE1D21A}"/>
          </ac:spMkLst>
        </pc:spChg>
        <pc:spChg chg="mod">
          <ac:chgData name="Christina Morrow" userId="43989237-7c22-4017-8756-22442f7f3983" providerId="ADAL" clId="{C3038E2E-4CCC-4730-8B2A-C332F5F6634E}" dt="2020-12-13T20:15:44.615" v="910"/>
          <ac:spMkLst>
            <pc:docMk/>
            <pc:sldMk cId="1330619245" sldId="476"/>
            <ac:spMk id="132" creationId="{DA260D2C-F171-4623-B6EA-F51C8E2ED5F6}"/>
          </ac:spMkLst>
        </pc:spChg>
        <pc:spChg chg="mod">
          <ac:chgData name="Christina Morrow" userId="43989237-7c22-4017-8756-22442f7f3983" providerId="ADAL" clId="{C3038E2E-4CCC-4730-8B2A-C332F5F6634E}" dt="2020-12-13T20:15:44.615" v="910"/>
          <ac:spMkLst>
            <pc:docMk/>
            <pc:sldMk cId="1330619245" sldId="476"/>
            <ac:spMk id="133" creationId="{B4A94BCA-6339-4BB7-8F38-2EB3F7A65AC8}"/>
          </ac:spMkLst>
        </pc:spChg>
        <pc:spChg chg="mod">
          <ac:chgData name="Christina Morrow" userId="43989237-7c22-4017-8756-22442f7f3983" providerId="ADAL" clId="{C3038E2E-4CCC-4730-8B2A-C332F5F6634E}" dt="2020-12-13T20:15:44.615" v="910"/>
          <ac:spMkLst>
            <pc:docMk/>
            <pc:sldMk cId="1330619245" sldId="476"/>
            <ac:spMk id="134" creationId="{D1F38F80-FD24-455E-8384-2A03D7C891A0}"/>
          </ac:spMkLst>
        </pc:spChg>
        <pc:spChg chg="mod">
          <ac:chgData name="Christina Morrow" userId="43989237-7c22-4017-8756-22442f7f3983" providerId="ADAL" clId="{C3038E2E-4CCC-4730-8B2A-C332F5F6634E}" dt="2020-12-13T20:15:44.615" v="910"/>
          <ac:spMkLst>
            <pc:docMk/>
            <pc:sldMk cId="1330619245" sldId="476"/>
            <ac:spMk id="135" creationId="{FC5B2EFF-5F8E-492D-8D67-2AA54A3C596A}"/>
          </ac:spMkLst>
        </pc:spChg>
        <pc:spChg chg="mod">
          <ac:chgData name="Christina Morrow" userId="43989237-7c22-4017-8756-22442f7f3983" providerId="ADAL" clId="{C3038E2E-4CCC-4730-8B2A-C332F5F6634E}" dt="2020-12-13T20:15:44.615" v="910"/>
          <ac:spMkLst>
            <pc:docMk/>
            <pc:sldMk cId="1330619245" sldId="476"/>
            <ac:spMk id="136" creationId="{BC246ABB-D368-45D5-9E5A-C4EE25B4C301}"/>
          </ac:spMkLst>
        </pc:spChg>
        <pc:spChg chg="mod">
          <ac:chgData name="Christina Morrow" userId="43989237-7c22-4017-8756-22442f7f3983" providerId="ADAL" clId="{C3038E2E-4CCC-4730-8B2A-C332F5F6634E}" dt="2020-12-13T20:15:44.615" v="910"/>
          <ac:spMkLst>
            <pc:docMk/>
            <pc:sldMk cId="1330619245" sldId="476"/>
            <ac:spMk id="137" creationId="{BAF868A7-75D2-40E4-8DDA-A0B3BEE88BEA}"/>
          </ac:spMkLst>
        </pc:spChg>
        <pc:spChg chg="mod">
          <ac:chgData name="Christina Morrow" userId="43989237-7c22-4017-8756-22442f7f3983" providerId="ADAL" clId="{C3038E2E-4CCC-4730-8B2A-C332F5F6634E}" dt="2020-12-13T20:15:44.615" v="910"/>
          <ac:spMkLst>
            <pc:docMk/>
            <pc:sldMk cId="1330619245" sldId="476"/>
            <ac:spMk id="138" creationId="{0D6FB54B-533C-4B20-AE54-93B9BEF11100}"/>
          </ac:spMkLst>
        </pc:spChg>
        <pc:spChg chg="mod">
          <ac:chgData name="Christina Morrow" userId="43989237-7c22-4017-8756-22442f7f3983" providerId="ADAL" clId="{C3038E2E-4CCC-4730-8B2A-C332F5F6634E}" dt="2020-12-13T20:15:44.615" v="910"/>
          <ac:spMkLst>
            <pc:docMk/>
            <pc:sldMk cId="1330619245" sldId="476"/>
            <ac:spMk id="139" creationId="{A1B11C89-6CFF-43E3-97AE-E35A83690F8C}"/>
          </ac:spMkLst>
        </pc:spChg>
        <pc:spChg chg="mod">
          <ac:chgData name="Christina Morrow" userId="43989237-7c22-4017-8756-22442f7f3983" providerId="ADAL" clId="{C3038E2E-4CCC-4730-8B2A-C332F5F6634E}" dt="2020-12-13T20:15:44.615" v="910"/>
          <ac:spMkLst>
            <pc:docMk/>
            <pc:sldMk cId="1330619245" sldId="476"/>
            <ac:spMk id="140" creationId="{38E56226-F06C-40C5-8196-2B82F7DA87A0}"/>
          </ac:spMkLst>
        </pc:spChg>
        <pc:spChg chg="mod">
          <ac:chgData name="Christina Morrow" userId="43989237-7c22-4017-8756-22442f7f3983" providerId="ADAL" clId="{C3038E2E-4CCC-4730-8B2A-C332F5F6634E}" dt="2020-12-13T20:15:44.615" v="910"/>
          <ac:spMkLst>
            <pc:docMk/>
            <pc:sldMk cId="1330619245" sldId="476"/>
            <ac:spMk id="141" creationId="{95600D20-ED67-4712-8113-26F42A43A88C}"/>
          </ac:spMkLst>
        </pc:spChg>
        <pc:spChg chg="mod">
          <ac:chgData name="Christina Morrow" userId="43989237-7c22-4017-8756-22442f7f3983" providerId="ADAL" clId="{C3038E2E-4CCC-4730-8B2A-C332F5F6634E}" dt="2020-12-13T20:15:44.615" v="910"/>
          <ac:spMkLst>
            <pc:docMk/>
            <pc:sldMk cId="1330619245" sldId="476"/>
            <ac:spMk id="142" creationId="{D2FF008F-8640-4D5A-8DB7-ADFCD71E9346}"/>
          </ac:spMkLst>
        </pc:spChg>
        <pc:spChg chg="mod">
          <ac:chgData name="Christina Morrow" userId="43989237-7c22-4017-8756-22442f7f3983" providerId="ADAL" clId="{C3038E2E-4CCC-4730-8B2A-C332F5F6634E}" dt="2020-12-13T20:15:44.615" v="910"/>
          <ac:spMkLst>
            <pc:docMk/>
            <pc:sldMk cId="1330619245" sldId="476"/>
            <ac:spMk id="143" creationId="{A4128A14-C0FA-4EEE-B6D5-052C2F4093BD}"/>
          </ac:spMkLst>
        </pc:spChg>
        <pc:grpChg chg="del">
          <ac:chgData name="Christina Morrow" userId="43989237-7c22-4017-8756-22442f7f3983" providerId="ADAL" clId="{C3038E2E-4CCC-4730-8B2A-C332F5F6634E}" dt="2020-12-13T20:15:44.127" v="909" actId="478"/>
          <ac:grpSpMkLst>
            <pc:docMk/>
            <pc:sldMk cId="1330619245" sldId="476"/>
            <ac:grpSpMk id="68" creationId="{45814D6F-5359-47F4-B281-B89921000129}"/>
          </ac:grpSpMkLst>
        </pc:grpChg>
        <pc:grpChg chg="ord">
          <ac:chgData name="Christina Morrow" userId="43989237-7c22-4017-8756-22442f7f3983" providerId="ADAL" clId="{C3038E2E-4CCC-4730-8B2A-C332F5F6634E}" dt="2020-12-13T20:56:24.153" v="1522" actId="166"/>
          <ac:grpSpMkLst>
            <pc:docMk/>
            <pc:sldMk cId="1330619245" sldId="476"/>
            <ac:grpSpMk id="103" creationId="{4D0DBE89-9582-41A6-97BD-DE9AF41E221E}"/>
          </ac:grpSpMkLst>
        </pc:grpChg>
        <pc:grpChg chg="add mod">
          <ac:chgData name="Christina Morrow" userId="43989237-7c22-4017-8756-22442f7f3983" providerId="ADAL" clId="{C3038E2E-4CCC-4730-8B2A-C332F5F6634E}" dt="2020-12-13T20:15:44.615" v="910"/>
          <ac:grpSpMkLst>
            <pc:docMk/>
            <pc:sldMk cId="1330619245" sldId="476"/>
            <ac:grpSpMk id="127" creationId="{5B79ED5D-4A62-4115-89C4-BDF257D7F63B}"/>
          </ac:grpSpMkLst>
        </pc:grpChg>
        <pc:grpChg chg="mod">
          <ac:chgData name="Christina Morrow" userId="43989237-7c22-4017-8756-22442f7f3983" providerId="ADAL" clId="{C3038E2E-4CCC-4730-8B2A-C332F5F6634E}" dt="2020-12-13T20:15:44.615" v="910"/>
          <ac:grpSpMkLst>
            <pc:docMk/>
            <pc:sldMk cId="1330619245" sldId="476"/>
            <ac:grpSpMk id="128" creationId="{AFF20E33-9C0C-4BB8-A64E-FF412AFBE5BE}"/>
          </ac:grpSpMkLst>
        </pc:grpChg>
        <pc:picChg chg="mod">
          <ac:chgData name="Christina Morrow" userId="43989237-7c22-4017-8756-22442f7f3983" providerId="ADAL" clId="{C3038E2E-4CCC-4730-8B2A-C332F5F6634E}" dt="2020-12-13T20:15:44.615" v="910"/>
          <ac:picMkLst>
            <pc:docMk/>
            <pc:sldMk cId="1330619245" sldId="476"/>
            <ac:picMk id="130" creationId="{ED0403ED-0D74-4580-9111-0DD0B94F307A}"/>
          </ac:picMkLst>
        </pc:picChg>
        <pc:cxnChg chg="mod">
          <ac:chgData name="Christina Morrow" userId="43989237-7c22-4017-8756-22442f7f3983" providerId="ADAL" clId="{C3038E2E-4CCC-4730-8B2A-C332F5F6634E}" dt="2020-12-13T20:15:44.127" v="909" actId="478"/>
          <ac:cxnSpMkLst>
            <pc:docMk/>
            <pc:sldMk cId="1330619245" sldId="476"/>
            <ac:cxnSpMk id="76" creationId="{D427AD5B-A10F-45DE-BD23-BD4993796C7F}"/>
          </ac:cxnSpMkLst>
        </pc:cxnChg>
      </pc:sldChg>
      <pc:sldChg chg="addSp delSp modSp mod">
        <pc:chgData name="Christina Morrow" userId="43989237-7c22-4017-8756-22442f7f3983" providerId="ADAL" clId="{C3038E2E-4CCC-4730-8B2A-C332F5F6634E}" dt="2020-12-13T20:30:22.701" v="1216"/>
        <pc:sldMkLst>
          <pc:docMk/>
          <pc:sldMk cId="1665537089" sldId="477"/>
        </pc:sldMkLst>
        <pc:spChg chg="mod">
          <ac:chgData name="Christina Morrow" userId="43989237-7c22-4017-8756-22442f7f3983" providerId="ADAL" clId="{C3038E2E-4CCC-4730-8B2A-C332F5F6634E}" dt="2020-12-13T20:30:22.701" v="1216"/>
          <ac:spMkLst>
            <pc:docMk/>
            <pc:sldMk cId="1665537089" sldId="477"/>
            <ac:spMk id="20" creationId="{737AD6FE-076D-47EB-8851-546CD7479B58}"/>
          </ac:spMkLst>
        </pc:spChg>
        <pc:spChg chg="mod">
          <ac:chgData name="Christina Morrow" userId="43989237-7c22-4017-8756-22442f7f3983" providerId="ADAL" clId="{C3038E2E-4CCC-4730-8B2A-C332F5F6634E}" dt="2020-12-13T20:15:48.630" v="912"/>
          <ac:spMkLst>
            <pc:docMk/>
            <pc:sldMk cId="1665537089" sldId="477"/>
            <ac:spMk id="125" creationId="{0EB26CEA-232E-4249-BBAA-93259B28AB79}"/>
          </ac:spMkLst>
        </pc:spChg>
        <pc:spChg chg="mod">
          <ac:chgData name="Christina Morrow" userId="43989237-7c22-4017-8756-22442f7f3983" providerId="ADAL" clId="{C3038E2E-4CCC-4730-8B2A-C332F5F6634E}" dt="2020-12-13T20:15:48.630" v="912"/>
          <ac:spMkLst>
            <pc:docMk/>
            <pc:sldMk cId="1665537089" sldId="477"/>
            <ac:spMk id="127" creationId="{05DD3761-B828-49C1-8130-92C055DBB13E}"/>
          </ac:spMkLst>
        </pc:spChg>
        <pc:spChg chg="mod">
          <ac:chgData name="Christina Morrow" userId="43989237-7c22-4017-8756-22442f7f3983" providerId="ADAL" clId="{C3038E2E-4CCC-4730-8B2A-C332F5F6634E}" dt="2020-12-13T20:15:48.630" v="912"/>
          <ac:spMkLst>
            <pc:docMk/>
            <pc:sldMk cId="1665537089" sldId="477"/>
            <ac:spMk id="128" creationId="{047B5E41-3592-4023-9626-A244D226692E}"/>
          </ac:spMkLst>
        </pc:spChg>
        <pc:spChg chg="mod">
          <ac:chgData name="Christina Morrow" userId="43989237-7c22-4017-8756-22442f7f3983" providerId="ADAL" clId="{C3038E2E-4CCC-4730-8B2A-C332F5F6634E}" dt="2020-12-13T20:15:48.630" v="912"/>
          <ac:spMkLst>
            <pc:docMk/>
            <pc:sldMk cId="1665537089" sldId="477"/>
            <ac:spMk id="130" creationId="{DCB104C6-0D1A-42ED-BCF3-A1978898367C}"/>
          </ac:spMkLst>
        </pc:spChg>
        <pc:spChg chg="mod">
          <ac:chgData name="Christina Morrow" userId="43989237-7c22-4017-8756-22442f7f3983" providerId="ADAL" clId="{C3038E2E-4CCC-4730-8B2A-C332F5F6634E}" dt="2020-12-13T20:15:48.630" v="912"/>
          <ac:spMkLst>
            <pc:docMk/>
            <pc:sldMk cId="1665537089" sldId="477"/>
            <ac:spMk id="131" creationId="{77F48794-F77D-46C2-B724-2343E529DF52}"/>
          </ac:spMkLst>
        </pc:spChg>
        <pc:spChg chg="mod">
          <ac:chgData name="Christina Morrow" userId="43989237-7c22-4017-8756-22442f7f3983" providerId="ADAL" clId="{C3038E2E-4CCC-4730-8B2A-C332F5F6634E}" dt="2020-12-13T20:15:48.630" v="912"/>
          <ac:spMkLst>
            <pc:docMk/>
            <pc:sldMk cId="1665537089" sldId="477"/>
            <ac:spMk id="132" creationId="{DB8CEF18-70BD-443B-9683-6DEC200F30F5}"/>
          </ac:spMkLst>
        </pc:spChg>
        <pc:spChg chg="mod">
          <ac:chgData name="Christina Morrow" userId="43989237-7c22-4017-8756-22442f7f3983" providerId="ADAL" clId="{C3038E2E-4CCC-4730-8B2A-C332F5F6634E}" dt="2020-12-13T20:15:48.630" v="912"/>
          <ac:spMkLst>
            <pc:docMk/>
            <pc:sldMk cId="1665537089" sldId="477"/>
            <ac:spMk id="133" creationId="{BE95BF9A-588A-48C5-A8C3-0A3EC8C8803B}"/>
          </ac:spMkLst>
        </pc:spChg>
        <pc:spChg chg="mod">
          <ac:chgData name="Christina Morrow" userId="43989237-7c22-4017-8756-22442f7f3983" providerId="ADAL" clId="{C3038E2E-4CCC-4730-8B2A-C332F5F6634E}" dt="2020-12-13T20:15:48.630" v="912"/>
          <ac:spMkLst>
            <pc:docMk/>
            <pc:sldMk cId="1665537089" sldId="477"/>
            <ac:spMk id="134" creationId="{D60EB443-8AB3-4DFD-8025-E4DEBB6FA7B5}"/>
          </ac:spMkLst>
        </pc:spChg>
        <pc:spChg chg="mod">
          <ac:chgData name="Christina Morrow" userId="43989237-7c22-4017-8756-22442f7f3983" providerId="ADAL" clId="{C3038E2E-4CCC-4730-8B2A-C332F5F6634E}" dt="2020-12-13T20:15:48.630" v="912"/>
          <ac:spMkLst>
            <pc:docMk/>
            <pc:sldMk cId="1665537089" sldId="477"/>
            <ac:spMk id="135" creationId="{95D58D91-2353-4787-AD7B-6A6FCBFA8F55}"/>
          </ac:spMkLst>
        </pc:spChg>
        <pc:spChg chg="mod">
          <ac:chgData name="Christina Morrow" userId="43989237-7c22-4017-8756-22442f7f3983" providerId="ADAL" clId="{C3038E2E-4CCC-4730-8B2A-C332F5F6634E}" dt="2020-12-13T20:15:48.630" v="912"/>
          <ac:spMkLst>
            <pc:docMk/>
            <pc:sldMk cId="1665537089" sldId="477"/>
            <ac:spMk id="136" creationId="{2239D3AB-6A46-48DC-84B3-7F6942897662}"/>
          </ac:spMkLst>
        </pc:spChg>
        <pc:spChg chg="mod">
          <ac:chgData name="Christina Morrow" userId="43989237-7c22-4017-8756-22442f7f3983" providerId="ADAL" clId="{C3038E2E-4CCC-4730-8B2A-C332F5F6634E}" dt="2020-12-13T20:15:48.630" v="912"/>
          <ac:spMkLst>
            <pc:docMk/>
            <pc:sldMk cId="1665537089" sldId="477"/>
            <ac:spMk id="137" creationId="{B253362E-E7BD-4595-BA16-5A7C3C992250}"/>
          </ac:spMkLst>
        </pc:spChg>
        <pc:spChg chg="mod">
          <ac:chgData name="Christina Morrow" userId="43989237-7c22-4017-8756-22442f7f3983" providerId="ADAL" clId="{C3038E2E-4CCC-4730-8B2A-C332F5F6634E}" dt="2020-12-13T20:15:48.630" v="912"/>
          <ac:spMkLst>
            <pc:docMk/>
            <pc:sldMk cId="1665537089" sldId="477"/>
            <ac:spMk id="138" creationId="{4BEBF025-767D-47AB-A334-AA5040ED80B9}"/>
          </ac:spMkLst>
        </pc:spChg>
        <pc:spChg chg="mod">
          <ac:chgData name="Christina Morrow" userId="43989237-7c22-4017-8756-22442f7f3983" providerId="ADAL" clId="{C3038E2E-4CCC-4730-8B2A-C332F5F6634E}" dt="2020-12-13T20:15:48.630" v="912"/>
          <ac:spMkLst>
            <pc:docMk/>
            <pc:sldMk cId="1665537089" sldId="477"/>
            <ac:spMk id="139" creationId="{17492879-70A1-4298-86F3-57C59A47ED0A}"/>
          </ac:spMkLst>
        </pc:spChg>
        <pc:spChg chg="mod">
          <ac:chgData name="Christina Morrow" userId="43989237-7c22-4017-8756-22442f7f3983" providerId="ADAL" clId="{C3038E2E-4CCC-4730-8B2A-C332F5F6634E}" dt="2020-12-13T20:15:48.630" v="912"/>
          <ac:spMkLst>
            <pc:docMk/>
            <pc:sldMk cId="1665537089" sldId="477"/>
            <ac:spMk id="140" creationId="{51FD74D4-34F1-49D1-91C9-48A855A2FA98}"/>
          </ac:spMkLst>
        </pc:spChg>
        <pc:grpChg chg="del">
          <ac:chgData name="Christina Morrow" userId="43989237-7c22-4017-8756-22442f7f3983" providerId="ADAL" clId="{C3038E2E-4CCC-4730-8B2A-C332F5F6634E}" dt="2020-12-13T20:15:48.142" v="911" actId="478"/>
          <ac:grpSpMkLst>
            <pc:docMk/>
            <pc:sldMk cId="1665537089" sldId="477"/>
            <ac:grpSpMk id="68" creationId="{45814D6F-5359-47F4-B281-B89921000129}"/>
          </ac:grpSpMkLst>
        </pc:grpChg>
        <pc:grpChg chg="ord">
          <ac:chgData name="Christina Morrow" userId="43989237-7c22-4017-8756-22442f7f3983" providerId="ADAL" clId="{C3038E2E-4CCC-4730-8B2A-C332F5F6634E}" dt="2020-12-13T20:15:52.281" v="913" actId="166"/>
          <ac:grpSpMkLst>
            <pc:docMk/>
            <pc:sldMk cId="1665537089" sldId="477"/>
            <ac:grpSpMk id="113" creationId="{93769885-B780-41F9-A159-14D35B498CF6}"/>
          </ac:grpSpMkLst>
        </pc:grpChg>
        <pc:grpChg chg="add mod">
          <ac:chgData name="Christina Morrow" userId="43989237-7c22-4017-8756-22442f7f3983" providerId="ADAL" clId="{C3038E2E-4CCC-4730-8B2A-C332F5F6634E}" dt="2020-12-13T20:15:48.630" v="912"/>
          <ac:grpSpMkLst>
            <pc:docMk/>
            <pc:sldMk cId="1665537089" sldId="477"/>
            <ac:grpSpMk id="123" creationId="{8CE57C5D-CFE5-4FCC-91AB-873143AE95E6}"/>
          </ac:grpSpMkLst>
        </pc:grpChg>
        <pc:grpChg chg="mod">
          <ac:chgData name="Christina Morrow" userId="43989237-7c22-4017-8756-22442f7f3983" providerId="ADAL" clId="{C3038E2E-4CCC-4730-8B2A-C332F5F6634E}" dt="2020-12-13T20:15:48.630" v="912"/>
          <ac:grpSpMkLst>
            <pc:docMk/>
            <pc:sldMk cId="1665537089" sldId="477"/>
            <ac:grpSpMk id="124" creationId="{F5EE652A-2226-4564-9B18-CF478496004F}"/>
          </ac:grpSpMkLst>
        </pc:grpChg>
        <pc:picChg chg="mod">
          <ac:chgData name="Christina Morrow" userId="43989237-7c22-4017-8756-22442f7f3983" providerId="ADAL" clId="{C3038E2E-4CCC-4730-8B2A-C332F5F6634E}" dt="2020-12-13T20:15:48.630" v="912"/>
          <ac:picMkLst>
            <pc:docMk/>
            <pc:sldMk cId="1665537089" sldId="477"/>
            <ac:picMk id="126" creationId="{212F7D94-37FF-4DBB-8047-BC936422D2E9}"/>
          </ac:picMkLst>
        </pc:picChg>
        <pc:cxnChg chg="mod">
          <ac:chgData name="Christina Morrow" userId="43989237-7c22-4017-8756-22442f7f3983" providerId="ADAL" clId="{C3038E2E-4CCC-4730-8B2A-C332F5F6634E}" dt="2020-12-13T20:15:48.142" v="911" actId="478"/>
          <ac:cxnSpMkLst>
            <pc:docMk/>
            <pc:sldMk cId="1665537089" sldId="477"/>
            <ac:cxnSpMk id="76" creationId="{D427AD5B-A10F-45DE-BD23-BD4993796C7F}"/>
          </ac:cxnSpMkLst>
        </pc:cxnChg>
      </pc:sldChg>
      <pc:sldChg chg="addSp delSp modSp mod">
        <pc:chgData name="Christina Morrow" userId="43989237-7c22-4017-8756-22442f7f3983" providerId="ADAL" clId="{C3038E2E-4CCC-4730-8B2A-C332F5F6634E}" dt="2020-12-13T20:30:25.754" v="1217"/>
        <pc:sldMkLst>
          <pc:docMk/>
          <pc:sldMk cId="3294286277" sldId="478"/>
        </pc:sldMkLst>
        <pc:spChg chg="mod">
          <ac:chgData name="Christina Morrow" userId="43989237-7c22-4017-8756-22442f7f3983" providerId="ADAL" clId="{C3038E2E-4CCC-4730-8B2A-C332F5F6634E}" dt="2020-12-13T20:30:25.754" v="1217"/>
          <ac:spMkLst>
            <pc:docMk/>
            <pc:sldMk cId="3294286277" sldId="478"/>
            <ac:spMk id="20" creationId="{737AD6FE-076D-47EB-8851-546CD7479B58}"/>
          </ac:spMkLst>
        </pc:spChg>
        <pc:spChg chg="mod">
          <ac:chgData name="Christina Morrow" userId="43989237-7c22-4017-8756-22442f7f3983" providerId="ADAL" clId="{C3038E2E-4CCC-4730-8B2A-C332F5F6634E}" dt="2020-12-13T20:16:08.025" v="918"/>
          <ac:spMkLst>
            <pc:docMk/>
            <pc:sldMk cId="3294286277" sldId="478"/>
            <ac:spMk id="128" creationId="{52527331-04F5-403A-9AE8-77DA47F592AF}"/>
          </ac:spMkLst>
        </pc:spChg>
        <pc:spChg chg="mod">
          <ac:chgData name="Christina Morrow" userId="43989237-7c22-4017-8756-22442f7f3983" providerId="ADAL" clId="{C3038E2E-4CCC-4730-8B2A-C332F5F6634E}" dt="2020-12-13T20:16:08.025" v="918"/>
          <ac:spMkLst>
            <pc:docMk/>
            <pc:sldMk cId="3294286277" sldId="478"/>
            <ac:spMk id="130" creationId="{AC0F7497-0875-4072-9295-61B168DEC90D}"/>
          </ac:spMkLst>
        </pc:spChg>
        <pc:spChg chg="mod">
          <ac:chgData name="Christina Morrow" userId="43989237-7c22-4017-8756-22442f7f3983" providerId="ADAL" clId="{C3038E2E-4CCC-4730-8B2A-C332F5F6634E}" dt="2020-12-13T20:16:08.025" v="918"/>
          <ac:spMkLst>
            <pc:docMk/>
            <pc:sldMk cId="3294286277" sldId="478"/>
            <ac:spMk id="131" creationId="{61E6E6BE-DEBC-42B1-BE8D-17B64628C26B}"/>
          </ac:spMkLst>
        </pc:spChg>
        <pc:spChg chg="mod">
          <ac:chgData name="Christina Morrow" userId="43989237-7c22-4017-8756-22442f7f3983" providerId="ADAL" clId="{C3038E2E-4CCC-4730-8B2A-C332F5F6634E}" dt="2020-12-13T20:16:08.025" v="918"/>
          <ac:spMkLst>
            <pc:docMk/>
            <pc:sldMk cId="3294286277" sldId="478"/>
            <ac:spMk id="132" creationId="{5E781435-642E-45B0-AD90-338500CB6D67}"/>
          </ac:spMkLst>
        </pc:spChg>
        <pc:spChg chg="mod">
          <ac:chgData name="Christina Morrow" userId="43989237-7c22-4017-8756-22442f7f3983" providerId="ADAL" clId="{C3038E2E-4CCC-4730-8B2A-C332F5F6634E}" dt="2020-12-13T20:16:08.025" v="918"/>
          <ac:spMkLst>
            <pc:docMk/>
            <pc:sldMk cId="3294286277" sldId="478"/>
            <ac:spMk id="133" creationId="{5E12F975-C355-4C49-8536-4E85222C0F62}"/>
          </ac:spMkLst>
        </pc:spChg>
        <pc:spChg chg="mod">
          <ac:chgData name="Christina Morrow" userId="43989237-7c22-4017-8756-22442f7f3983" providerId="ADAL" clId="{C3038E2E-4CCC-4730-8B2A-C332F5F6634E}" dt="2020-12-13T20:16:08.025" v="918"/>
          <ac:spMkLst>
            <pc:docMk/>
            <pc:sldMk cId="3294286277" sldId="478"/>
            <ac:spMk id="134" creationId="{F898BFD0-1273-4F22-BB82-455F1B653D98}"/>
          </ac:spMkLst>
        </pc:spChg>
        <pc:spChg chg="mod">
          <ac:chgData name="Christina Morrow" userId="43989237-7c22-4017-8756-22442f7f3983" providerId="ADAL" clId="{C3038E2E-4CCC-4730-8B2A-C332F5F6634E}" dt="2020-12-13T20:16:08.025" v="918"/>
          <ac:spMkLst>
            <pc:docMk/>
            <pc:sldMk cId="3294286277" sldId="478"/>
            <ac:spMk id="135" creationId="{8A76ECF5-EAB8-4DBC-8C43-4A4A537046B1}"/>
          </ac:spMkLst>
        </pc:spChg>
        <pc:spChg chg="mod">
          <ac:chgData name="Christina Morrow" userId="43989237-7c22-4017-8756-22442f7f3983" providerId="ADAL" clId="{C3038E2E-4CCC-4730-8B2A-C332F5F6634E}" dt="2020-12-13T20:16:08.025" v="918"/>
          <ac:spMkLst>
            <pc:docMk/>
            <pc:sldMk cId="3294286277" sldId="478"/>
            <ac:spMk id="136" creationId="{9AA90FBC-F13D-45A2-B59B-0AEBC0F66D12}"/>
          </ac:spMkLst>
        </pc:spChg>
        <pc:spChg chg="mod">
          <ac:chgData name="Christina Morrow" userId="43989237-7c22-4017-8756-22442f7f3983" providerId="ADAL" clId="{C3038E2E-4CCC-4730-8B2A-C332F5F6634E}" dt="2020-12-13T20:16:08.025" v="918"/>
          <ac:spMkLst>
            <pc:docMk/>
            <pc:sldMk cId="3294286277" sldId="478"/>
            <ac:spMk id="137" creationId="{7521F527-DA15-418E-911B-FCC7E5C7B597}"/>
          </ac:spMkLst>
        </pc:spChg>
        <pc:spChg chg="mod">
          <ac:chgData name="Christina Morrow" userId="43989237-7c22-4017-8756-22442f7f3983" providerId="ADAL" clId="{C3038E2E-4CCC-4730-8B2A-C332F5F6634E}" dt="2020-12-13T20:16:08.025" v="918"/>
          <ac:spMkLst>
            <pc:docMk/>
            <pc:sldMk cId="3294286277" sldId="478"/>
            <ac:spMk id="138" creationId="{A41F935E-CA51-4E02-96B2-9B2525D902BF}"/>
          </ac:spMkLst>
        </pc:spChg>
        <pc:spChg chg="mod">
          <ac:chgData name="Christina Morrow" userId="43989237-7c22-4017-8756-22442f7f3983" providerId="ADAL" clId="{C3038E2E-4CCC-4730-8B2A-C332F5F6634E}" dt="2020-12-13T20:16:08.025" v="918"/>
          <ac:spMkLst>
            <pc:docMk/>
            <pc:sldMk cId="3294286277" sldId="478"/>
            <ac:spMk id="139" creationId="{F9D45133-5748-4BD2-BA06-3698C397B1D4}"/>
          </ac:spMkLst>
        </pc:spChg>
        <pc:spChg chg="mod">
          <ac:chgData name="Christina Morrow" userId="43989237-7c22-4017-8756-22442f7f3983" providerId="ADAL" clId="{C3038E2E-4CCC-4730-8B2A-C332F5F6634E}" dt="2020-12-13T20:16:08.025" v="918"/>
          <ac:spMkLst>
            <pc:docMk/>
            <pc:sldMk cId="3294286277" sldId="478"/>
            <ac:spMk id="140" creationId="{967B0FB3-5AAD-494E-8579-23C2A31A7F30}"/>
          </ac:spMkLst>
        </pc:spChg>
        <pc:spChg chg="mod">
          <ac:chgData name="Christina Morrow" userId="43989237-7c22-4017-8756-22442f7f3983" providerId="ADAL" clId="{C3038E2E-4CCC-4730-8B2A-C332F5F6634E}" dt="2020-12-13T20:16:08.025" v="918"/>
          <ac:spMkLst>
            <pc:docMk/>
            <pc:sldMk cId="3294286277" sldId="478"/>
            <ac:spMk id="141" creationId="{DBDE6BF3-A242-47BD-BDE7-5A5284C7F493}"/>
          </ac:spMkLst>
        </pc:spChg>
        <pc:spChg chg="mod">
          <ac:chgData name="Christina Morrow" userId="43989237-7c22-4017-8756-22442f7f3983" providerId="ADAL" clId="{C3038E2E-4CCC-4730-8B2A-C332F5F6634E}" dt="2020-12-13T20:16:08.025" v="918"/>
          <ac:spMkLst>
            <pc:docMk/>
            <pc:sldMk cId="3294286277" sldId="478"/>
            <ac:spMk id="142" creationId="{CFA0B539-B5A5-4FCC-BAF7-BF9D8C5CA3DF}"/>
          </ac:spMkLst>
        </pc:spChg>
        <pc:grpChg chg="del">
          <ac:chgData name="Christina Morrow" userId="43989237-7c22-4017-8756-22442f7f3983" providerId="ADAL" clId="{C3038E2E-4CCC-4730-8B2A-C332F5F6634E}" dt="2020-12-13T20:16:07.543" v="917" actId="478"/>
          <ac:grpSpMkLst>
            <pc:docMk/>
            <pc:sldMk cId="3294286277" sldId="478"/>
            <ac:grpSpMk id="68" creationId="{45814D6F-5359-47F4-B281-B89921000129}"/>
          </ac:grpSpMkLst>
        </pc:grpChg>
        <pc:grpChg chg="ord">
          <ac:chgData name="Christina Morrow" userId="43989237-7c22-4017-8756-22442f7f3983" providerId="ADAL" clId="{C3038E2E-4CCC-4730-8B2A-C332F5F6634E}" dt="2020-12-13T20:16:12.088" v="919" actId="166"/>
          <ac:grpSpMkLst>
            <pc:docMk/>
            <pc:sldMk cId="3294286277" sldId="478"/>
            <ac:grpSpMk id="113" creationId="{93769885-B780-41F9-A159-14D35B498CF6}"/>
          </ac:grpSpMkLst>
        </pc:grpChg>
        <pc:grpChg chg="add mod">
          <ac:chgData name="Christina Morrow" userId="43989237-7c22-4017-8756-22442f7f3983" providerId="ADAL" clId="{C3038E2E-4CCC-4730-8B2A-C332F5F6634E}" dt="2020-12-13T20:16:08.025" v="918"/>
          <ac:grpSpMkLst>
            <pc:docMk/>
            <pc:sldMk cId="3294286277" sldId="478"/>
            <ac:grpSpMk id="123" creationId="{7FB5D956-1470-4A71-B431-2F91C457A4E6}"/>
          </ac:grpSpMkLst>
        </pc:grpChg>
        <pc:grpChg chg="mod">
          <ac:chgData name="Christina Morrow" userId="43989237-7c22-4017-8756-22442f7f3983" providerId="ADAL" clId="{C3038E2E-4CCC-4730-8B2A-C332F5F6634E}" dt="2020-12-13T20:16:08.025" v="918"/>
          <ac:grpSpMkLst>
            <pc:docMk/>
            <pc:sldMk cId="3294286277" sldId="478"/>
            <ac:grpSpMk id="127" creationId="{9D0335E1-05DD-4C68-B808-18F6A26EAF8D}"/>
          </ac:grpSpMkLst>
        </pc:grpChg>
        <pc:picChg chg="mod">
          <ac:chgData name="Christina Morrow" userId="43989237-7c22-4017-8756-22442f7f3983" providerId="ADAL" clId="{C3038E2E-4CCC-4730-8B2A-C332F5F6634E}" dt="2020-12-13T20:16:08.025" v="918"/>
          <ac:picMkLst>
            <pc:docMk/>
            <pc:sldMk cId="3294286277" sldId="478"/>
            <ac:picMk id="129" creationId="{368FAFE9-13B0-42C7-94EA-68799DFA0C67}"/>
          </ac:picMkLst>
        </pc:picChg>
        <pc:cxnChg chg="mod">
          <ac:chgData name="Christina Morrow" userId="43989237-7c22-4017-8756-22442f7f3983" providerId="ADAL" clId="{C3038E2E-4CCC-4730-8B2A-C332F5F6634E}" dt="2020-12-13T20:16:07.543" v="917" actId="478"/>
          <ac:cxnSpMkLst>
            <pc:docMk/>
            <pc:sldMk cId="3294286277" sldId="478"/>
            <ac:cxnSpMk id="76" creationId="{D427AD5B-A10F-45DE-BD23-BD4993796C7F}"/>
          </ac:cxnSpMkLst>
        </pc:cxnChg>
      </pc:sldChg>
      <pc:sldChg chg="addSp delSp modSp mod">
        <pc:chgData name="Christina Morrow" userId="43989237-7c22-4017-8756-22442f7f3983" providerId="ADAL" clId="{C3038E2E-4CCC-4730-8B2A-C332F5F6634E}" dt="2020-12-13T20:30:28.653" v="1218"/>
        <pc:sldMkLst>
          <pc:docMk/>
          <pc:sldMk cId="2004726" sldId="479"/>
        </pc:sldMkLst>
        <pc:spChg chg="mod">
          <ac:chgData name="Christina Morrow" userId="43989237-7c22-4017-8756-22442f7f3983" providerId="ADAL" clId="{C3038E2E-4CCC-4730-8B2A-C332F5F6634E}" dt="2020-12-13T20:30:28.653" v="1218"/>
          <ac:spMkLst>
            <pc:docMk/>
            <pc:sldMk cId="2004726" sldId="479"/>
            <ac:spMk id="20" creationId="{737AD6FE-076D-47EB-8851-546CD7479B58}"/>
          </ac:spMkLst>
        </pc:spChg>
        <pc:spChg chg="mod">
          <ac:chgData name="Christina Morrow" userId="43989237-7c22-4017-8756-22442f7f3983" providerId="ADAL" clId="{C3038E2E-4CCC-4730-8B2A-C332F5F6634E}" dt="2020-12-13T20:16:16.654" v="921"/>
          <ac:spMkLst>
            <pc:docMk/>
            <pc:sldMk cId="2004726" sldId="479"/>
            <ac:spMk id="125" creationId="{94F5E04A-B24A-4020-9F98-E0228DD3AA72}"/>
          </ac:spMkLst>
        </pc:spChg>
        <pc:spChg chg="mod">
          <ac:chgData name="Christina Morrow" userId="43989237-7c22-4017-8756-22442f7f3983" providerId="ADAL" clId="{C3038E2E-4CCC-4730-8B2A-C332F5F6634E}" dt="2020-12-13T20:16:16.654" v="921"/>
          <ac:spMkLst>
            <pc:docMk/>
            <pc:sldMk cId="2004726" sldId="479"/>
            <ac:spMk id="132" creationId="{8D2EE790-1D8F-49D8-BB41-37B6DF7F4E82}"/>
          </ac:spMkLst>
        </pc:spChg>
        <pc:spChg chg="mod">
          <ac:chgData name="Christina Morrow" userId="43989237-7c22-4017-8756-22442f7f3983" providerId="ADAL" clId="{C3038E2E-4CCC-4730-8B2A-C332F5F6634E}" dt="2020-12-13T20:16:16.654" v="921"/>
          <ac:spMkLst>
            <pc:docMk/>
            <pc:sldMk cId="2004726" sldId="479"/>
            <ac:spMk id="133" creationId="{7E40ACE4-AD18-4A60-B569-7DDFAAC08DA6}"/>
          </ac:spMkLst>
        </pc:spChg>
        <pc:spChg chg="mod">
          <ac:chgData name="Christina Morrow" userId="43989237-7c22-4017-8756-22442f7f3983" providerId="ADAL" clId="{C3038E2E-4CCC-4730-8B2A-C332F5F6634E}" dt="2020-12-13T20:16:16.654" v="921"/>
          <ac:spMkLst>
            <pc:docMk/>
            <pc:sldMk cId="2004726" sldId="479"/>
            <ac:spMk id="134" creationId="{77814697-C7E3-46C8-9688-95349AC081AB}"/>
          </ac:spMkLst>
        </pc:spChg>
        <pc:spChg chg="mod">
          <ac:chgData name="Christina Morrow" userId="43989237-7c22-4017-8756-22442f7f3983" providerId="ADAL" clId="{C3038E2E-4CCC-4730-8B2A-C332F5F6634E}" dt="2020-12-13T20:16:16.654" v="921"/>
          <ac:spMkLst>
            <pc:docMk/>
            <pc:sldMk cId="2004726" sldId="479"/>
            <ac:spMk id="135" creationId="{E79F3BCB-712C-412F-9A95-B4A130CD80E4}"/>
          </ac:spMkLst>
        </pc:spChg>
        <pc:spChg chg="mod">
          <ac:chgData name="Christina Morrow" userId="43989237-7c22-4017-8756-22442f7f3983" providerId="ADAL" clId="{C3038E2E-4CCC-4730-8B2A-C332F5F6634E}" dt="2020-12-13T20:16:16.654" v="921"/>
          <ac:spMkLst>
            <pc:docMk/>
            <pc:sldMk cId="2004726" sldId="479"/>
            <ac:spMk id="136" creationId="{14B0F066-9312-498C-9967-505B948C9BDF}"/>
          </ac:spMkLst>
        </pc:spChg>
        <pc:spChg chg="mod">
          <ac:chgData name="Christina Morrow" userId="43989237-7c22-4017-8756-22442f7f3983" providerId="ADAL" clId="{C3038E2E-4CCC-4730-8B2A-C332F5F6634E}" dt="2020-12-13T20:16:16.654" v="921"/>
          <ac:spMkLst>
            <pc:docMk/>
            <pc:sldMk cId="2004726" sldId="479"/>
            <ac:spMk id="137" creationId="{6D91BC45-F585-42B2-B061-EBE424BAAFA1}"/>
          </ac:spMkLst>
        </pc:spChg>
        <pc:spChg chg="mod">
          <ac:chgData name="Christina Morrow" userId="43989237-7c22-4017-8756-22442f7f3983" providerId="ADAL" clId="{C3038E2E-4CCC-4730-8B2A-C332F5F6634E}" dt="2020-12-13T20:16:16.654" v="921"/>
          <ac:spMkLst>
            <pc:docMk/>
            <pc:sldMk cId="2004726" sldId="479"/>
            <ac:spMk id="138" creationId="{E04FB790-328C-445E-A1C6-FEC80557C943}"/>
          </ac:spMkLst>
        </pc:spChg>
        <pc:spChg chg="mod">
          <ac:chgData name="Christina Morrow" userId="43989237-7c22-4017-8756-22442f7f3983" providerId="ADAL" clId="{C3038E2E-4CCC-4730-8B2A-C332F5F6634E}" dt="2020-12-13T20:16:16.654" v="921"/>
          <ac:spMkLst>
            <pc:docMk/>
            <pc:sldMk cId="2004726" sldId="479"/>
            <ac:spMk id="139" creationId="{51DC9277-6C78-4172-9DE5-4CE111FC1136}"/>
          </ac:spMkLst>
        </pc:spChg>
        <pc:spChg chg="mod">
          <ac:chgData name="Christina Morrow" userId="43989237-7c22-4017-8756-22442f7f3983" providerId="ADAL" clId="{C3038E2E-4CCC-4730-8B2A-C332F5F6634E}" dt="2020-12-13T20:16:16.654" v="921"/>
          <ac:spMkLst>
            <pc:docMk/>
            <pc:sldMk cId="2004726" sldId="479"/>
            <ac:spMk id="140" creationId="{89FDEADA-D53A-428A-BAC8-892C0108E827}"/>
          </ac:spMkLst>
        </pc:spChg>
        <pc:spChg chg="mod">
          <ac:chgData name="Christina Morrow" userId="43989237-7c22-4017-8756-22442f7f3983" providerId="ADAL" clId="{C3038E2E-4CCC-4730-8B2A-C332F5F6634E}" dt="2020-12-13T20:16:16.654" v="921"/>
          <ac:spMkLst>
            <pc:docMk/>
            <pc:sldMk cId="2004726" sldId="479"/>
            <ac:spMk id="141" creationId="{1A3AD96E-A6BB-4943-8997-DA8CAD43A089}"/>
          </ac:spMkLst>
        </pc:spChg>
        <pc:spChg chg="mod">
          <ac:chgData name="Christina Morrow" userId="43989237-7c22-4017-8756-22442f7f3983" providerId="ADAL" clId="{C3038E2E-4CCC-4730-8B2A-C332F5F6634E}" dt="2020-12-13T20:16:16.654" v="921"/>
          <ac:spMkLst>
            <pc:docMk/>
            <pc:sldMk cId="2004726" sldId="479"/>
            <ac:spMk id="142" creationId="{232A4121-DCED-4253-886A-51E3CF6C37B6}"/>
          </ac:spMkLst>
        </pc:spChg>
        <pc:spChg chg="mod">
          <ac:chgData name="Christina Morrow" userId="43989237-7c22-4017-8756-22442f7f3983" providerId="ADAL" clId="{C3038E2E-4CCC-4730-8B2A-C332F5F6634E}" dt="2020-12-13T20:16:16.654" v="921"/>
          <ac:spMkLst>
            <pc:docMk/>
            <pc:sldMk cId="2004726" sldId="479"/>
            <ac:spMk id="143" creationId="{C345166C-40B1-41DF-ADA6-F38C1CBF934A}"/>
          </ac:spMkLst>
        </pc:spChg>
        <pc:spChg chg="mod">
          <ac:chgData name="Christina Morrow" userId="43989237-7c22-4017-8756-22442f7f3983" providerId="ADAL" clId="{C3038E2E-4CCC-4730-8B2A-C332F5F6634E}" dt="2020-12-13T20:16:16.654" v="921"/>
          <ac:spMkLst>
            <pc:docMk/>
            <pc:sldMk cId="2004726" sldId="479"/>
            <ac:spMk id="144" creationId="{292BC0EE-50E1-4DF0-9A34-F87735493322}"/>
          </ac:spMkLst>
        </pc:spChg>
        <pc:grpChg chg="del">
          <ac:chgData name="Christina Morrow" userId="43989237-7c22-4017-8756-22442f7f3983" providerId="ADAL" clId="{C3038E2E-4CCC-4730-8B2A-C332F5F6634E}" dt="2020-12-13T20:16:16.181" v="920" actId="478"/>
          <ac:grpSpMkLst>
            <pc:docMk/>
            <pc:sldMk cId="2004726" sldId="479"/>
            <ac:grpSpMk id="68" creationId="{45814D6F-5359-47F4-B281-B89921000129}"/>
          </ac:grpSpMkLst>
        </pc:grpChg>
        <pc:grpChg chg="ord">
          <ac:chgData name="Christina Morrow" userId="43989237-7c22-4017-8756-22442f7f3983" providerId="ADAL" clId="{C3038E2E-4CCC-4730-8B2A-C332F5F6634E}" dt="2020-12-13T20:16:20.206" v="922" actId="166"/>
          <ac:grpSpMkLst>
            <pc:docMk/>
            <pc:sldMk cId="2004726" sldId="479"/>
            <ac:grpSpMk id="113" creationId="{93769885-B780-41F9-A159-14D35B498CF6}"/>
          </ac:grpSpMkLst>
        </pc:grpChg>
        <pc:grpChg chg="add mod">
          <ac:chgData name="Christina Morrow" userId="43989237-7c22-4017-8756-22442f7f3983" providerId="ADAL" clId="{C3038E2E-4CCC-4730-8B2A-C332F5F6634E}" dt="2020-12-13T20:16:16.654" v="921"/>
          <ac:grpSpMkLst>
            <pc:docMk/>
            <pc:sldMk cId="2004726" sldId="479"/>
            <ac:grpSpMk id="123" creationId="{60671D1A-39CB-4603-9461-841321A30170}"/>
          </ac:grpSpMkLst>
        </pc:grpChg>
        <pc:grpChg chg="mod">
          <ac:chgData name="Christina Morrow" userId="43989237-7c22-4017-8756-22442f7f3983" providerId="ADAL" clId="{C3038E2E-4CCC-4730-8B2A-C332F5F6634E}" dt="2020-12-13T20:16:16.654" v="921"/>
          <ac:grpSpMkLst>
            <pc:docMk/>
            <pc:sldMk cId="2004726" sldId="479"/>
            <ac:grpSpMk id="124" creationId="{944C9D00-CD9E-46E4-AA62-AE44BC52AC7E}"/>
          </ac:grpSpMkLst>
        </pc:grpChg>
        <pc:picChg chg="mod">
          <ac:chgData name="Christina Morrow" userId="43989237-7c22-4017-8756-22442f7f3983" providerId="ADAL" clId="{C3038E2E-4CCC-4730-8B2A-C332F5F6634E}" dt="2020-12-13T20:16:16.654" v="921"/>
          <ac:picMkLst>
            <pc:docMk/>
            <pc:sldMk cId="2004726" sldId="479"/>
            <ac:picMk id="126" creationId="{FF9D0347-CED8-4416-BB41-DF243FE1F918}"/>
          </ac:picMkLst>
        </pc:picChg>
        <pc:cxnChg chg="mod">
          <ac:chgData name="Christina Morrow" userId="43989237-7c22-4017-8756-22442f7f3983" providerId="ADAL" clId="{C3038E2E-4CCC-4730-8B2A-C332F5F6634E}" dt="2020-12-13T20:16:16.181" v="920" actId="478"/>
          <ac:cxnSpMkLst>
            <pc:docMk/>
            <pc:sldMk cId="2004726" sldId="479"/>
            <ac:cxnSpMk id="76" creationId="{D427AD5B-A10F-45DE-BD23-BD4993796C7F}"/>
          </ac:cxnSpMkLst>
        </pc:cxnChg>
      </pc:sldChg>
      <pc:sldChg chg="addSp delSp modSp mod">
        <pc:chgData name="Christina Morrow" userId="43989237-7c22-4017-8756-22442f7f3983" providerId="ADAL" clId="{C3038E2E-4CCC-4730-8B2A-C332F5F6634E}" dt="2020-12-13T20:30:32.237" v="1219"/>
        <pc:sldMkLst>
          <pc:docMk/>
          <pc:sldMk cId="3111089133" sldId="480"/>
        </pc:sldMkLst>
        <pc:spChg chg="mod">
          <ac:chgData name="Christina Morrow" userId="43989237-7c22-4017-8756-22442f7f3983" providerId="ADAL" clId="{C3038E2E-4CCC-4730-8B2A-C332F5F6634E}" dt="2020-12-13T20:30:32.237" v="1219"/>
          <ac:spMkLst>
            <pc:docMk/>
            <pc:sldMk cId="3111089133" sldId="480"/>
            <ac:spMk id="20" creationId="{737AD6FE-076D-47EB-8851-546CD7479B58}"/>
          </ac:spMkLst>
        </pc:spChg>
        <pc:spChg chg="mod">
          <ac:chgData name="Christina Morrow" userId="43989237-7c22-4017-8756-22442f7f3983" providerId="ADAL" clId="{C3038E2E-4CCC-4730-8B2A-C332F5F6634E}" dt="2020-12-13T20:16:28.555" v="924"/>
          <ac:spMkLst>
            <pc:docMk/>
            <pc:sldMk cId="3111089133" sldId="480"/>
            <ac:spMk id="126" creationId="{BFACFF8F-ED8D-486E-9D23-A0C22A521BC9}"/>
          </ac:spMkLst>
        </pc:spChg>
        <pc:spChg chg="mod">
          <ac:chgData name="Christina Morrow" userId="43989237-7c22-4017-8756-22442f7f3983" providerId="ADAL" clId="{C3038E2E-4CCC-4730-8B2A-C332F5F6634E}" dt="2020-12-13T20:16:28.555" v="924"/>
          <ac:spMkLst>
            <pc:docMk/>
            <pc:sldMk cId="3111089133" sldId="480"/>
            <ac:spMk id="128" creationId="{CA732CE5-7901-48DC-ACF6-AC4C869A7B0A}"/>
          </ac:spMkLst>
        </pc:spChg>
        <pc:spChg chg="mod">
          <ac:chgData name="Christina Morrow" userId="43989237-7c22-4017-8756-22442f7f3983" providerId="ADAL" clId="{C3038E2E-4CCC-4730-8B2A-C332F5F6634E}" dt="2020-12-13T20:16:28.555" v="924"/>
          <ac:spMkLst>
            <pc:docMk/>
            <pc:sldMk cId="3111089133" sldId="480"/>
            <ac:spMk id="129" creationId="{3886152E-1A56-439D-8109-46B5B74E9066}"/>
          </ac:spMkLst>
        </pc:spChg>
        <pc:spChg chg="mod">
          <ac:chgData name="Christina Morrow" userId="43989237-7c22-4017-8756-22442f7f3983" providerId="ADAL" clId="{C3038E2E-4CCC-4730-8B2A-C332F5F6634E}" dt="2020-12-13T20:16:28.555" v="924"/>
          <ac:spMkLst>
            <pc:docMk/>
            <pc:sldMk cId="3111089133" sldId="480"/>
            <ac:spMk id="130" creationId="{D3C0AEDF-6CD8-41FE-8AF7-FD4BE18CF4A2}"/>
          </ac:spMkLst>
        </pc:spChg>
        <pc:spChg chg="mod">
          <ac:chgData name="Christina Morrow" userId="43989237-7c22-4017-8756-22442f7f3983" providerId="ADAL" clId="{C3038E2E-4CCC-4730-8B2A-C332F5F6634E}" dt="2020-12-13T20:16:28.555" v="924"/>
          <ac:spMkLst>
            <pc:docMk/>
            <pc:sldMk cId="3111089133" sldId="480"/>
            <ac:spMk id="131" creationId="{7278AB60-C1DE-411D-BDBC-1BF94787373A}"/>
          </ac:spMkLst>
        </pc:spChg>
        <pc:spChg chg="mod">
          <ac:chgData name="Christina Morrow" userId="43989237-7c22-4017-8756-22442f7f3983" providerId="ADAL" clId="{C3038E2E-4CCC-4730-8B2A-C332F5F6634E}" dt="2020-12-13T20:16:28.555" v="924"/>
          <ac:spMkLst>
            <pc:docMk/>
            <pc:sldMk cId="3111089133" sldId="480"/>
            <ac:spMk id="132" creationId="{EA6AECF4-E6D8-4278-B1DA-79C96070911A}"/>
          </ac:spMkLst>
        </pc:spChg>
        <pc:spChg chg="mod">
          <ac:chgData name="Christina Morrow" userId="43989237-7c22-4017-8756-22442f7f3983" providerId="ADAL" clId="{C3038E2E-4CCC-4730-8B2A-C332F5F6634E}" dt="2020-12-13T20:16:28.555" v="924"/>
          <ac:spMkLst>
            <pc:docMk/>
            <pc:sldMk cId="3111089133" sldId="480"/>
            <ac:spMk id="133" creationId="{4AFFF015-905F-404F-A910-0B222D96BEC0}"/>
          </ac:spMkLst>
        </pc:spChg>
        <pc:spChg chg="mod">
          <ac:chgData name="Christina Morrow" userId="43989237-7c22-4017-8756-22442f7f3983" providerId="ADAL" clId="{C3038E2E-4CCC-4730-8B2A-C332F5F6634E}" dt="2020-12-13T20:16:28.555" v="924"/>
          <ac:spMkLst>
            <pc:docMk/>
            <pc:sldMk cId="3111089133" sldId="480"/>
            <ac:spMk id="134" creationId="{A453338A-6461-47C3-91D6-3AC9F8439CE9}"/>
          </ac:spMkLst>
        </pc:spChg>
        <pc:spChg chg="mod">
          <ac:chgData name="Christina Morrow" userId="43989237-7c22-4017-8756-22442f7f3983" providerId="ADAL" clId="{C3038E2E-4CCC-4730-8B2A-C332F5F6634E}" dt="2020-12-13T20:16:28.555" v="924"/>
          <ac:spMkLst>
            <pc:docMk/>
            <pc:sldMk cId="3111089133" sldId="480"/>
            <ac:spMk id="135" creationId="{13E2D2E3-D124-425C-913F-78FB6ADD4CED}"/>
          </ac:spMkLst>
        </pc:spChg>
        <pc:spChg chg="mod">
          <ac:chgData name="Christina Morrow" userId="43989237-7c22-4017-8756-22442f7f3983" providerId="ADAL" clId="{C3038E2E-4CCC-4730-8B2A-C332F5F6634E}" dt="2020-12-13T20:16:28.555" v="924"/>
          <ac:spMkLst>
            <pc:docMk/>
            <pc:sldMk cId="3111089133" sldId="480"/>
            <ac:spMk id="136" creationId="{36D949A6-8C30-40B5-A530-976865AB8617}"/>
          </ac:spMkLst>
        </pc:spChg>
        <pc:spChg chg="mod">
          <ac:chgData name="Christina Morrow" userId="43989237-7c22-4017-8756-22442f7f3983" providerId="ADAL" clId="{C3038E2E-4CCC-4730-8B2A-C332F5F6634E}" dt="2020-12-13T20:16:28.555" v="924"/>
          <ac:spMkLst>
            <pc:docMk/>
            <pc:sldMk cId="3111089133" sldId="480"/>
            <ac:spMk id="137" creationId="{AE7F9443-9CC4-4409-A633-8B8C1C16AC5A}"/>
          </ac:spMkLst>
        </pc:spChg>
        <pc:spChg chg="mod">
          <ac:chgData name="Christina Morrow" userId="43989237-7c22-4017-8756-22442f7f3983" providerId="ADAL" clId="{C3038E2E-4CCC-4730-8B2A-C332F5F6634E}" dt="2020-12-13T20:16:28.555" v="924"/>
          <ac:spMkLst>
            <pc:docMk/>
            <pc:sldMk cId="3111089133" sldId="480"/>
            <ac:spMk id="138" creationId="{E3A5258B-927C-4612-8AE8-92E1ADAEAE88}"/>
          </ac:spMkLst>
        </pc:spChg>
        <pc:spChg chg="mod">
          <ac:chgData name="Christina Morrow" userId="43989237-7c22-4017-8756-22442f7f3983" providerId="ADAL" clId="{C3038E2E-4CCC-4730-8B2A-C332F5F6634E}" dt="2020-12-13T20:16:28.555" v="924"/>
          <ac:spMkLst>
            <pc:docMk/>
            <pc:sldMk cId="3111089133" sldId="480"/>
            <ac:spMk id="139" creationId="{9CE2DC4B-950C-4E45-B528-5B269350ED57}"/>
          </ac:spMkLst>
        </pc:spChg>
        <pc:spChg chg="mod">
          <ac:chgData name="Christina Morrow" userId="43989237-7c22-4017-8756-22442f7f3983" providerId="ADAL" clId="{C3038E2E-4CCC-4730-8B2A-C332F5F6634E}" dt="2020-12-13T20:16:28.555" v="924"/>
          <ac:spMkLst>
            <pc:docMk/>
            <pc:sldMk cId="3111089133" sldId="480"/>
            <ac:spMk id="140" creationId="{5B9D8ED5-60E3-45DC-98F5-77A097550E84}"/>
          </ac:spMkLst>
        </pc:spChg>
        <pc:grpChg chg="del">
          <ac:chgData name="Christina Morrow" userId="43989237-7c22-4017-8756-22442f7f3983" providerId="ADAL" clId="{C3038E2E-4CCC-4730-8B2A-C332F5F6634E}" dt="2020-12-13T20:16:28.063" v="923" actId="478"/>
          <ac:grpSpMkLst>
            <pc:docMk/>
            <pc:sldMk cId="3111089133" sldId="480"/>
            <ac:grpSpMk id="68" creationId="{45814D6F-5359-47F4-B281-B89921000129}"/>
          </ac:grpSpMkLst>
        </pc:grpChg>
        <pc:grpChg chg="add mod">
          <ac:chgData name="Christina Morrow" userId="43989237-7c22-4017-8756-22442f7f3983" providerId="ADAL" clId="{C3038E2E-4CCC-4730-8B2A-C332F5F6634E}" dt="2020-12-13T20:16:28.555" v="924"/>
          <ac:grpSpMkLst>
            <pc:docMk/>
            <pc:sldMk cId="3111089133" sldId="480"/>
            <ac:grpSpMk id="123" creationId="{F37ED7F3-DC37-4FC9-BB37-AC70003DE418}"/>
          </ac:grpSpMkLst>
        </pc:grpChg>
        <pc:grpChg chg="mod">
          <ac:chgData name="Christina Morrow" userId="43989237-7c22-4017-8756-22442f7f3983" providerId="ADAL" clId="{C3038E2E-4CCC-4730-8B2A-C332F5F6634E}" dt="2020-12-13T20:16:28.555" v="924"/>
          <ac:grpSpMkLst>
            <pc:docMk/>
            <pc:sldMk cId="3111089133" sldId="480"/>
            <ac:grpSpMk id="124" creationId="{8ED46C6C-8514-4D09-9B04-98F2A83103FA}"/>
          </ac:grpSpMkLst>
        </pc:grpChg>
        <pc:picChg chg="mod">
          <ac:chgData name="Christina Morrow" userId="43989237-7c22-4017-8756-22442f7f3983" providerId="ADAL" clId="{C3038E2E-4CCC-4730-8B2A-C332F5F6634E}" dt="2020-12-13T20:16:28.555" v="924"/>
          <ac:picMkLst>
            <pc:docMk/>
            <pc:sldMk cId="3111089133" sldId="480"/>
            <ac:picMk id="127" creationId="{5F2305B8-D283-440C-83CA-EBA08920274B}"/>
          </ac:picMkLst>
        </pc:picChg>
        <pc:cxnChg chg="mod">
          <ac:chgData name="Christina Morrow" userId="43989237-7c22-4017-8756-22442f7f3983" providerId="ADAL" clId="{C3038E2E-4CCC-4730-8B2A-C332F5F6634E}" dt="2020-12-13T20:16:28.063" v="923" actId="478"/>
          <ac:cxnSpMkLst>
            <pc:docMk/>
            <pc:sldMk cId="3111089133" sldId="480"/>
            <ac:cxnSpMk id="76" creationId="{D427AD5B-A10F-45DE-BD23-BD4993796C7F}"/>
          </ac:cxnSpMkLst>
        </pc:cxnChg>
      </pc:sldChg>
      <pc:sldChg chg="addSp delSp modSp mod">
        <pc:chgData name="Christina Morrow" userId="43989237-7c22-4017-8756-22442f7f3983" providerId="ADAL" clId="{C3038E2E-4CCC-4730-8B2A-C332F5F6634E}" dt="2020-12-13T20:56:15.552" v="1520" actId="166"/>
        <pc:sldMkLst>
          <pc:docMk/>
          <pc:sldMk cId="3681913565" sldId="481"/>
        </pc:sldMkLst>
        <pc:spChg chg="mod">
          <ac:chgData name="Christina Morrow" userId="43989237-7c22-4017-8756-22442f7f3983" providerId="ADAL" clId="{C3038E2E-4CCC-4730-8B2A-C332F5F6634E}" dt="2020-12-13T20:30:13.674" v="1213"/>
          <ac:spMkLst>
            <pc:docMk/>
            <pc:sldMk cId="3681913565" sldId="481"/>
            <ac:spMk id="20" creationId="{737AD6FE-076D-47EB-8851-546CD7479B58}"/>
          </ac:spMkLst>
        </pc:spChg>
        <pc:spChg chg="mod">
          <ac:chgData name="Christina Morrow" userId="43989237-7c22-4017-8756-22442f7f3983" providerId="ADAL" clId="{C3038E2E-4CCC-4730-8B2A-C332F5F6634E}" dt="2020-12-13T20:15:26.003" v="905"/>
          <ac:spMkLst>
            <pc:docMk/>
            <pc:sldMk cId="3681913565" sldId="481"/>
            <ac:spMk id="125" creationId="{52D05D6B-8EA8-4C0C-99F2-C7B0D74065A7}"/>
          </ac:spMkLst>
        </pc:spChg>
        <pc:spChg chg="mod">
          <ac:chgData name="Christina Morrow" userId="43989237-7c22-4017-8756-22442f7f3983" providerId="ADAL" clId="{C3038E2E-4CCC-4730-8B2A-C332F5F6634E}" dt="2020-12-13T20:15:26.003" v="905"/>
          <ac:spMkLst>
            <pc:docMk/>
            <pc:sldMk cId="3681913565" sldId="481"/>
            <ac:spMk id="127" creationId="{7D755215-0ECE-496D-A900-21AF3FCE68BA}"/>
          </ac:spMkLst>
        </pc:spChg>
        <pc:spChg chg="mod">
          <ac:chgData name="Christina Morrow" userId="43989237-7c22-4017-8756-22442f7f3983" providerId="ADAL" clId="{C3038E2E-4CCC-4730-8B2A-C332F5F6634E}" dt="2020-12-13T20:15:26.003" v="905"/>
          <ac:spMkLst>
            <pc:docMk/>
            <pc:sldMk cId="3681913565" sldId="481"/>
            <ac:spMk id="128" creationId="{EC97B4E5-F9F9-4FA3-9B6D-670CACAD69CF}"/>
          </ac:spMkLst>
        </pc:spChg>
        <pc:spChg chg="mod">
          <ac:chgData name="Christina Morrow" userId="43989237-7c22-4017-8756-22442f7f3983" providerId="ADAL" clId="{C3038E2E-4CCC-4730-8B2A-C332F5F6634E}" dt="2020-12-13T20:15:26.003" v="905"/>
          <ac:spMkLst>
            <pc:docMk/>
            <pc:sldMk cId="3681913565" sldId="481"/>
            <ac:spMk id="129" creationId="{1315AB11-1714-4BEE-A54D-9681B5AAA5E6}"/>
          </ac:spMkLst>
        </pc:spChg>
        <pc:spChg chg="mod">
          <ac:chgData name="Christina Morrow" userId="43989237-7c22-4017-8756-22442f7f3983" providerId="ADAL" clId="{C3038E2E-4CCC-4730-8B2A-C332F5F6634E}" dt="2020-12-13T20:15:26.003" v="905"/>
          <ac:spMkLst>
            <pc:docMk/>
            <pc:sldMk cId="3681913565" sldId="481"/>
            <ac:spMk id="130" creationId="{E36A34AF-32E0-41A9-9440-50169DE40172}"/>
          </ac:spMkLst>
        </pc:spChg>
        <pc:spChg chg="mod">
          <ac:chgData name="Christina Morrow" userId="43989237-7c22-4017-8756-22442f7f3983" providerId="ADAL" clId="{C3038E2E-4CCC-4730-8B2A-C332F5F6634E}" dt="2020-12-13T20:15:26.003" v="905"/>
          <ac:spMkLst>
            <pc:docMk/>
            <pc:sldMk cId="3681913565" sldId="481"/>
            <ac:spMk id="131" creationId="{327DCE3F-C91F-48A5-AA2B-CC0430975B2D}"/>
          </ac:spMkLst>
        </pc:spChg>
        <pc:spChg chg="mod">
          <ac:chgData name="Christina Morrow" userId="43989237-7c22-4017-8756-22442f7f3983" providerId="ADAL" clId="{C3038E2E-4CCC-4730-8B2A-C332F5F6634E}" dt="2020-12-13T20:15:26.003" v="905"/>
          <ac:spMkLst>
            <pc:docMk/>
            <pc:sldMk cId="3681913565" sldId="481"/>
            <ac:spMk id="132" creationId="{97D9E23F-40FC-4FAC-BA8B-D4379F8CAF2E}"/>
          </ac:spMkLst>
        </pc:spChg>
        <pc:spChg chg="mod">
          <ac:chgData name="Christina Morrow" userId="43989237-7c22-4017-8756-22442f7f3983" providerId="ADAL" clId="{C3038E2E-4CCC-4730-8B2A-C332F5F6634E}" dt="2020-12-13T20:15:26.003" v="905"/>
          <ac:spMkLst>
            <pc:docMk/>
            <pc:sldMk cId="3681913565" sldId="481"/>
            <ac:spMk id="133" creationId="{CFD552EC-9BDC-489A-8248-DBCFD29C2609}"/>
          </ac:spMkLst>
        </pc:spChg>
        <pc:spChg chg="mod">
          <ac:chgData name="Christina Morrow" userId="43989237-7c22-4017-8756-22442f7f3983" providerId="ADAL" clId="{C3038E2E-4CCC-4730-8B2A-C332F5F6634E}" dt="2020-12-13T20:15:26.003" v="905"/>
          <ac:spMkLst>
            <pc:docMk/>
            <pc:sldMk cId="3681913565" sldId="481"/>
            <ac:spMk id="134" creationId="{E89E78B1-7975-47A2-92E5-AFF066696B2B}"/>
          </ac:spMkLst>
        </pc:spChg>
        <pc:spChg chg="mod">
          <ac:chgData name="Christina Morrow" userId="43989237-7c22-4017-8756-22442f7f3983" providerId="ADAL" clId="{C3038E2E-4CCC-4730-8B2A-C332F5F6634E}" dt="2020-12-13T20:15:26.003" v="905"/>
          <ac:spMkLst>
            <pc:docMk/>
            <pc:sldMk cId="3681913565" sldId="481"/>
            <ac:spMk id="135" creationId="{42DD7AED-97A5-4173-90BE-1DFB6ABEEF7B}"/>
          </ac:spMkLst>
        </pc:spChg>
        <pc:spChg chg="mod">
          <ac:chgData name="Christina Morrow" userId="43989237-7c22-4017-8756-22442f7f3983" providerId="ADAL" clId="{C3038E2E-4CCC-4730-8B2A-C332F5F6634E}" dt="2020-12-13T20:15:26.003" v="905"/>
          <ac:spMkLst>
            <pc:docMk/>
            <pc:sldMk cId="3681913565" sldId="481"/>
            <ac:spMk id="136" creationId="{1BBE8011-1535-4E3B-8DBD-89486EBBF8C0}"/>
          </ac:spMkLst>
        </pc:spChg>
        <pc:spChg chg="mod">
          <ac:chgData name="Christina Morrow" userId="43989237-7c22-4017-8756-22442f7f3983" providerId="ADAL" clId="{C3038E2E-4CCC-4730-8B2A-C332F5F6634E}" dt="2020-12-13T20:15:26.003" v="905"/>
          <ac:spMkLst>
            <pc:docMk/>
            <pc:sldMk cId="3681913565" sldId="481"/>
            <ac:spMk id="137" creationId="{DC294619-6D8C-4CB6-AE6D-162B73FAFCBD}"/>
          </ac:spMkLst>
        </pc:spChg>
        <pc:spChg chg="mod">
          <ac:chgData name="Christina Morrow" userId="43989237-7c22-4017-8756-22442f7f3983" providerId="ADAL" clId="{C3038E2E-4CCC-4730-8B2A-C332F5F6634E}" dt="2020-12-13T20:15:26.003" v="905"/>
          <ac:spMkLst>
            <pc:docMk/>
            <pc:sldMk cId="3681913565" sldId="481"/>
            <ac:spMk id="138" creationId="{D92AE521-B3B4-4ECA-A000-0584CFEAB079}"/>
          </ac:spMkLst>
        </pc:spChg>
        <pc:spChg chg="mod">
          <ac:chgData name="Christina Morrow" userId="43989237-7c22-4017-8756-22442f7f3983" providerId="ADAL" clId="{C3038E2E-4CCC-4730-8B2A-C332F5F6634E}" dt="2020-12-13T20:15:26.003" v="905"/>
          <ac:spMkLst>
            <pc:docMk/>
            <pc:sldMk cId="3681913565" sldId="481"/>
            <ac:spMk id="139" creationId="{CA580F12-2358-46CA-945D-43C61B5AB6C0}"/>
          </ac:spMkLst>
        </pc:spChg>
        <pc:grpChg chg="ord">
          <ac:chgData name="Christina Morrow" userId="43989237-7c22-4017-8756-22442f7f3983" providerId="ADAL" clId="{C3038E2E-4CCC-4730-8B2A-C332F5F6634E}" dt="2020-12-13T20:56:15.552" v="1520" actId="166"/>
          <ac:grpSpMkLst>
            <pc:docMk/>
            <pc:sldMk cId="3681913565" sldId="481"/>
            <ac:grpSpMk id="5" creationId="{C7C31B40-3B80-473B-BE98-8EB975EB36A5}"/>
          </ac:grpSpMkLst>
        </pc:grpChg>
        <pc:grpChg chg="del">
          <ac:chgData name="Christina Morrow" userId="43989237-7c22-4017-8756-22442f7f3983" providerId="ADAL" clId="{C3038E2E-4CCC-4730-8B2A-C332F5F6634E}" dt="2020-12-13T20:15:22.325" v="903" actId="478"/>
          <ac:grpSpMkLst>
            <pc:docMk/>
            <pc:sldMk cId="3681913565" sldId="481"/>
            <ac:grpSpMk id="68" creationId="{45814D6F-5359-47F4-B281-B89921000129}"/>
          </ac:grpSpMkLst>
        </pc:grpChg>
        <pc:grpChg chg="add mod">
          <ac:chgData name="Christina Morrow" userId="43989237-7c22-4017-8756-22442f7f3983" providerId="ADAL" clId="{C3038E2E-4CCC-4730-8B2A-C332F5F6634E}" dt="2020-12-13T20:15:34.596" v="906" actId="1076"/>
          <ac:grpSpMkLst>
            <pc:docMk/>
            <pc:sldMk cId="3681913565" sldId="481"/>
            <ac:grpSpMk id="123" creationId="{B7FCF9D4-DC96-4426-9744-56ED94DA2B97}"/>
          </ac:grpSpMkLst>
        </pc:grpChg>
        <pc:grpChg chg="mod">
          <ac:chgData name="Christina Morrow" userId="43989237-7c22-4017-8756-22442f7f3983" providerId="ADAL" clId="{C3038E2E-4CCC-4730-8B2A-C332F5F6634E}" dt="2020-12-13T20:15:26.003" v="905"/>
          <ac:grpSpMkLst>
            <pc:docMk/>
            <pc:sldMk cId="3681913565" sldId="481"/>
            <ac:grpSpMk id="124" creationId="{F2CD2D13-353A-401A-BFC5-A3C75FBDC5C8}"/>
          </ac:grpSpMkLst>
        </pc:grpChg>
        <pc:picChg chg="del">
          <ac:chgData name="Christina Morrow" userId="43989237-7c22-4017-8756-22442f7f3983" providerId="ADAL" clId="{C3038E2E-4CCC-4730-8B2A-C332F5F6634E}" dt="2020-12-13T20:15:24.037" v="904" actId="478"/>
          <ac:picMkLst>
            <pc:docMk/>
            <pc:sldMk cId="3681913565" sldId="481"/>
            <ac:picMk id="11" creationId="{ABD8F350-8236-4D7F-9DA8-49D4F52E4140}"/>
          </ac:picMkLst>
        </pc:picChg>
        <pc:picChg chg="mod">
          <ac:chgData name="Christina Morrow" userId="43989237-7c22-4017-8756-22442f7f3983" providerId="ADAL" clId="{C3038E2E-4CCC-4730-8B2A-C332F5F6634E}" dt="2020-12-13T20:15:26.003" v="905"/>
          <ac:picMkLst>
            <pc:docMk/>
            <pc:sldMk cId="3681913565" sldId="481"/>
            <ac:picMk id="126" creationId="{102811A0-6182-4CEA-B8ED-AD47DCC6F561}"/>
          </ac:picMkLst>
        </pc:picChg>
        <pc:cxnChg chg="mod">
          <ac:chgData name="Christina Morrow" userId="43989237-7c22-4017-8756-22442f7f3983" providerId="ADAL" clId="{C3038E2E-4CCC-4730-8B2A-C332F5F6634E}" dt="2020-12-13T20:15:22.325" v="903" actId="478"/>
          <ac:cxnSpMkLst>
            <pc:docMk/>
            <pc:sldMk cId="3681913565" sldId="481"/>
            <ac:cxnSpMk id="76" creationId="{D427AD5B-A10F-45DE-BD23-BD4993796C7F}"/>
          </ac:cxnSpMkLst>
        </pc:cxnChg>
      </pc:sldChg>
      <pc:sldChg chg="addSp delSp modSp mod">
        <pc:chgData name="Christina Morrow" userId="43989237-7c22-4017-8756-22442f7f3983" providerId="ADAL" clId="{C3038E2E-4CCC-4730-8B2A-C332F5F6634E}" dt="2020-12-13T20:56:19.544" v="1521" actId="166"/>
        <pc:sldMkLst>
          <pc:docMk/>
          <pc:sldMk cId="1513438668" sldId="482"/>
        </pc:sldMkLst>
        <pc:spChg chg="mod">
          <ac:chgData name="Christina Morrow" userId="43989237-7c22-4017-8756-22442f7f3983" providerId="ADAL" clId="{C3038E2E-4CCC-4730-8B2A-C332F5F6634E}" dt="2020-12-13T20:30:16.634" v="1214"/>
          <ac:spMkLst>
            <pc:docMk/>
            <pc:sldMk cId="1513438668" sldId="482"/>
            <ac:spMk id="20" creationId="{737AD6FE-076D-47EB-8851-546CD7479B58}"/>
          </ac:spMkLst>
        </pc:spChg>
        <pc:spChg chg="mod">
          <ac:chgData name="Christina Morrow" userId="43989237-7c22-4017-8756-22442f7f3983" providerId="ADAL" clId="{C3038E2E-4CCC-4730-8B2A-C332F5F6634E}" dt="2020-12-13T20:15:39.326" v="908"/>
          <ac:spMkLst>
            <pc:docMk/>
            <pc:sldMk cId="1513438668" sldId="482"/>
            <ac:spMk id="126" creationId="{777B4C53-ECBB-4466-A847-3FA3F4111E9F}"/>
          </ac:spMkLst>
        </pc:spChg>
        <pc:spChg chg="mod">
          <ac:chgData name="Christina Morrow" userId="43989237-7c22-4017-8756-22442f7f3983" providerId="ADAL" clId="{C3038E2E-4CCC-4730-8B2A-C332F5F6634E}" dt="2020-12-13T20:15:39.326" v="908"/>
          <ac:spMkLst>
            <pc:docMk/>
            <pc:sldMk cId="1513438668" sldId="482"/>
            <ac:spMk id="128" creationId="{AD0F3FF1-D361-40F1-BDDA-1A88A868D092}"/>
          </ac:spMkLst>
        </pc:spChg>
        <pc:spChg chg="mod">
          <ac:chgData name="Christina Morrow" userId="43989237-7c22-4017-8756-22442f7f3983" providerId="ADAL" clId="{C3038E2E-4CCC-4730-8B2A-C332F5F6634E}" dt="2020-12-13T20:15:39.326" v="908"/>
          <ac:spMkLst>
            <pc:docMk/>
            <pc:sldMk cId="1513438668" sldId="482"/>
            <ac:spMk id="129" creationId="{B2C228C6-02DC-4F98-BC94-F225D834887C}"/>
          </ac:spMkLst>
        </pc:spChg>
        <pc:spChg chg="mod">
          <ac:chgData name="Christina Morrow" userId="43989237-7c22-4017-8756-22442f7f3983" providerId="ADAL" clId="{C3038E2E-4CCC-4730-8B2A-C332F5F6634E}" dt="2020-12-13T20:15:39.326" v="908"/>
          <ac:spMkLst>
            <pc:docMk/>
            <pc:sldMk cId="1513438668" sldId="482"/>
            <ac:spMk id="130" creationId="{D62A7132-DA35-437A-A0B9-0AB62E0BC444}"/>
          </ac:spMkLst>
        </pc:spChg>
        <pc:spChg chg="mod">
          <ac:chgData name="Christina Morrow" userId="43989237-7c22-4017-8756-22442f7f3983" providerId="ADAL" clId="{C3038E2E-4CCC-4730-8B2A-C332F5F6634E}" dt="2020-12-13T20:15:39.326" v="908"/>
          <ac:spMkLst>
            <pc:docMk/>
            <pc:sldMk cId="1513438668" sldId="482"/>
            <ac:spMk id="131" creationId="{CAB6C14F-9CBB-4082-BCB0-DC8B0375F075}"/>
          </ac:spMkLst>
        </pc:spChg>
        <pc:spChg chg="mod">
          <ac:chgData name="Christina Morrow" userId="43989237-7c22-4017-8756-22442f7f3983" providerId="ADAL" clId="{C3038E2E-4CCC-4730-8B2A-C332F5F6634E}" dt="2020-12-13T20:15:39.326" v="908"/>
          <ac:spMkLst>
            <pc:docMk/>
            <pc:sldMk cId="1513438668" sldId="482"/>
            <ac:spMk id="132" creationId="{5B47E978-7955-4321-8952-CC65A40D38B1}"/>
          </ac:spMkLst>
        </pc:spChg>
        <pc:spChg chg="mod">
          <ac:chgData name="Christina Morrow" userId="43989237-7c22-4017-8756-22442f7f3983" providerId="ADAL" clId="{C3038E2E-4CCC-4730-8B2A-C332F5F6634E}" dt="2020-12-13T20:15:39.326" v="908"/>
          <ac:spMkLst>
            <pc:docMk/>
            <pc:sldMk cId="1513438668" sldId="482"/>
            <ac:spMk id="133" creationId="{C282F982-1633-4103-AA18-A036BCCF9613}"/>
          </ac:spMkLst>
        </pc:spChg>
        <pc:spChg chg="mod">
          <ac:chgData name="Christina Morrow" userId="43989237-7c22-4017-8756-22442f7f3983" providerId="ADAL" clId="{C3038E2E-4CCC-4730-8B2A-C332F5F6634E}" dt="2020-12-13T20:15:39.326" v="908"/>
          <ac:spMkLst>
            <pc:docMk/>
            <pc:sldMk cId="1513438668" sldId="482"/>
            <ac:spMk id="134" creationId="{083310F4-E6F1-491A-9EEE-92E7CB3643EF}"/>
          </ac:spMkLst>
        </pc:spChg>
        <pc:spChg chg="mod">
          <ac:chgData name="Christina Morrow" userId="43989237-7c22-4017-8756-22442f7f3983" providerId="ADAL" clId="{C3038E2E-4CCC-4730-8B2A-C332F5F6634E}" dt="2020-12-13T20:15:39.326" v="908"/>
          <ac:spMkLst>
            <pc:docMk/>
            <pc:sldMk cId="1513438668" sldId="482"/>
            <ac:spMk id="135" creationId="{0E3F23F3-19D0-4884-B765-C4CD661E5248}"/>
          </ac:spMkLst>
        </pc:spChg>
        <pc:spChg chg="mod">
          <ac:chgData name="Christina Morrow" userId="43989237-7c22-4017-8756-22442f7f3983" providerId="ADAL" clId="{C3038E2E-4CCC-4730-8B2A-C332F5F6634E}" dt="2020-12-13T20:15:39.326" v="908"/>
          <ac:spMkLst>
            <pc:docMk/>
            <pc:sldMk cId="1513438668" sldId="482"/>
            <ac:spMk id="136" creationId="{2914A6C9-8BA2-449B-B63F-D96E7B47E931}"/>
          </ac:spMkLst>
        </pc:spChg>
        <pc:spChg chg="mod">
          <ac:chgData name="Christina Morrow" userId="43989237-7c22-4017-8756-22442f7f3983" providerId="ADAL" clId="{C3038E2E-4CCC-4730-8B2A-C332F5F6634E}" dt="2020-12-13T20:15:39.326" v="908"/>
          <ac:spMkLst>
            <pc:docMk/>
            <pc:sldMk cId="1513438668" sldId="482"/>
            <ac:spMk id="137" creationId="{B37F4E34-8012-4E42-A7F8-4D1980F2C992}"/>
          </ac:spMkLst>
        </pc:spChg>
        <pc:spChg chg="mod">
          <ac:chgData name="Christina Morrow" userId="43989237-7c22-4017-8756-22442f7f3983" providerId="ADAL" clId="{C3038E2E-4CCC-4730-8B2A-C332F5F6634E}" dt="2020-12-13T20:15:39.326" v="908"/>
          <ac:spMkLst>
            <pc:docMk/>
            <pc:sldMk cId="1513438668" sldId="482"/>
            <ac:spMk id="138" creationId="{DDB04FC8-5AEF-4941-8134-BFCB3911402E}"/>
          </ac:spMkLst>
        </pc:spChg>
        <pc:spChg chg="mod">
          <ac:chgData name="Christina Morrow" userId="43989237-7c22-4017-8756-22442f7f3983" providerId="ADAL" clId="{C3038E2E-4CCC-4730-8B2A-C332F5F6634E}" dt="2020-12-13T20:15:39.326" v="908"/>
          <ac:spMkLst>
            <pc:docMk/>
            <pc:sldMk cId="1513438668" sldId="482"/>
            <ac:spMk id="139" creationId="{38D0C615-2C71-4B07-B9CF-602B66A04FDB}"/>
          </ac:spMkLst>
        </pc:spChg>
        <pc:spChg chg="mod">
          <ac:chgData name="Christina Morrow" userId="43989237-7c22-4017-8756-22442f7f3983" providerId="ADAL" clId="{C3038E2E-4CCC-4730-8B2A-C332F5F6634E}" dt="2020-12-13T20:15:39.326" v="908"/>
          <ac:spMkLst>
            <pc:docMk/>
            <pc:sldMk cId="1513438668" sldId="482"/>
            <ac:spMk id="140" creationId="{5C93528C-59C1-4356-B45D-A3A04DF29FA9}"/>
          </ac:spMkLst>
        </pc:spChg>
        <pc:grpChg chg="ord">
          <ac:chgData name="Christina Morrow" userId="43989237-7c22-4017-8756-22442f7f3983" providerId="ADAL" clId="{C3038E2E-4CCC-4730-8B2A-C332F5F6634E}" dt="2020-12-13T20:56:19.544" v="1521" actId="166"/>
          <ac:grpSpMkLst>
            <pc:docMk/>
            <pc:sldMk cId="1513438668" sldId="482"/>
            <ac:grpSpMk id="5" creationId="{C7C31B40-3B80-473B-BE98-8EB975EB36A5}"/>
          </ac:grpSpMkLst>
        </pc:grpChg>
        <pc:grpChg chg="del">
          <ac:chgData name="Christina Morrow" userId="43989237-7c22-4017-8756-22442f7f3983" providerId="ADAL" clId="{C3038E2E-4CCC-4730-8B2A-C332F5F6634E}" dt="2020-12-13T20:15:38.821" v="907" actId="478"/>
          <ac:grpSpMkLst>
            <pc:docMk/>
            <pc:sldMk cId="1513438668" sldId="482"/>
            <ac:grpSpMk id="68" creationId="{45814D6F-5359-47F4-B281-B89921000129}"/>
          </ac:grpSpMkLst>
        </pc:grpChg>
        <pc:grpChg chg="add mod">
          <ac:chgData name="Christina Morrow" userId="43989237-7c22-4017-8756-22442f7f3983" providerId="ADAL" clId="{C3038E2E-4CCC-4730-8B2A-C332F5F6634E}" dt="2020-12-13T20:15:39.326" v="908"/>
          <ac:grpSpMkLst>
            <pc:docMk/>
            <pc:sldMk cId="1513438668" sldId="482"/>
            <ac:grpSpMk id="124" creationId="{E9B346D6-419F-4688-B980-540761C0A825}"/>
          </ac:grpSpMkLst>
        </pc:grpChg>
        <pc:grpChg chg="mod">
          <ac:chgData name="Christina Morrow" userId="43989237-7c22-4017-8756-22442f7f3983" providerId="ADAL" clId="{C3038E2E-4CCC-4730-8B2A-C332F5F6634E}" dt="2020-12-13T20:15:39.326" v="908"/>
          <ac:grpSpMkLst>
            <pc:docMk/>
            <pc:sldMk cId="1513438668" sldId="482"/>
            <ac:grpSpMk id="125" creationId="{8EB9AC2A-E24A-45F7-BEC5-8E3CF945FAEA}"/>
          </ac:grpSpMkLst>
        </pc:grpChg>
        <pc:picChg chg="mod">
          <ac:chgData name="Christina Morrow" userId="43989237-7c22-4017-8756-22442f7f3983" providerId="ADAL" clId="{C3038E2E-4CCC-4730-8B2A-C332F5F6634E}" dt="2020-12-13T20:15:39.326" v="908"/>
          <ac:picMkLst>
            <pc:docMk/>
            <pc:sldMk cId="1513438668" sldId="482"/>
            <ac:picMk id="127" creationId="{414AAC71-3B19-406C-BA91-84BF2F45741C}"/>
          </ac:picMkLst>
        </pc:picChg>
        <pc:cxnChg chg="mod">
          <ac:chgData name="Christina Morrow" userId="43989237-7c22-4017-8756-22442f7f3983" providerId="ADAL" clId="{C3038E2E-4CCC-4730-8B2A-C332F5F6634E}" dt="2020-12-13T20:15:38.821" v="907" actId="478"/>
          <ac:cxnSpMkLst>
            <pc:docMk/>
            <pc:sldMk cId="1513438668" sldId="482"/>
            <ac:cxnSpMk id="76" creationId="{D427AD5B-A10F-45DE-BD23-BD4993796C7F}"/>
          </ac:cxnSpMkLst>
        </pc:cxnChg>
      </pc:sldChg>
      <pc:sldChg chg="modSp mod">
        <pc:chgData name="Christina Morrow" userId="43989237-7c22-4017-8756-22442f7f3983" providerId="ADAL" clId="{C3038E2E-4CCC-4730-8B2A-C332F5F6634E}" dt="2020-12-13T20:27:54.638" v="1162"/>
        <pc:sldMkLst>
          <pc:docMk/>
          <pc:sldMk cId="513620865" sldId="483"/>
        </pc:sldMkLst>
        <pc:spChg chg="mod">
          <ac:chgData name="Christina Morrow" userId="43989237-7c22-4017-8756-22442f7f3983" providerId="ADAL" clId="{C3038E2E-4CCC-4730-8B2A-C332F5F6634E}" dt="2020-12-13T20:27:54.638" v="1162"/>
          <ac:spMkLst>
            <pc:docMk/>
            <pc:sldMk cId="513620865" sldId="483"/>
            <ac:spMk id="7" creationId="{9F03877A-EBF2-4AD5-9CAA-6993ED91AB1A}"/>
          </ac:spMkLst>
        </pc:spChg>
      </pc:sldChg>
      <pc:sldChg chg="modSp mod">
        <pc:chgData name="Christina Morrow" userId="43989237-7c22-4017-8756-22442f7f3983" providerId="ADAL" clId="{C3038E2E-4CCC-4730-8B2A-C332F5F6634E}" dt="2020-12-13T20:27:58.280" v="1163"/>
        <pc:sldMkLst>
          <pc:docMk/>
          <pc:sldMk cId="996764657" sldId="484"/>
        </pc:sldMkLst>
        <pc:spChg chg="mod">
          <ac:chgData name="Christina Morrow" userId="43989237-7c22-4017-8756-22442f7f3983" providerId="ADAL" clId="{C3038E2E-4CCC-4730-8B2A-C332F5F6634E}" dt="2020-12-13T20:27:58.280" v="1163"/>
          <ac:spMkLst>
            <pc:docMk/>
            <pc:sldMk cId="996764657" sldId="484"/>
            <ac:spMk id="7" creationId="{9F03877A-EBF2-4AD5-9CAA-6993ED91AB1A}"/>
          </ac:spMkLst>
        </pc:spChg>
      </pc:sldChg>
      <pc:sldChg chg="modSp mod">
        <pc:chgData name="Christina Morrow" userId="43989237-7c22-4017-8756-22442f7f3983" providerId="ADAL" clId="{C3038E2E-4CCC-4730-8B2A-C332F5F6634E}" dt="2020-12-13T20:30:43.654" v="1222"/>
        <pc:sldMkLst>
          <pc:docMk/>
          <pc:sldMk cId="1158286574" sldId="486"/>
        </pc:sldMkLst>
        <pc:spChg chg="mod">
          <ac:chgData name="Christina Morrow" userId="43989237-7c22-4017-8756-22442f7f3983" providerId="ADAL" clId="{C3038E2E-4CCC-4730-8B2A-C332F5F6634E}" dt="2020-12-13T20:30:43.654" v="1222"/>
          <ac:spMkLst>
            <pc:docMk/>
            <pc:sldMk cId="1158286574" sldId="486"/>
            <ac:spMk id="20" creationId="{737AD6FE-076D-47EB-8851-546CD7479B58}"/>
          </ac:spMkLst>
        </pc:spChg>
      </pc:sldChg>
      <pc:sldChg chg="modSp mod">
        <pc:chgData name="Christina Morrow" userId="43989237-7c22-4017-8756-22442f7f3983" providerId="ADAL" clId="{C3038E2E-4CCC-4730-8B2A-C332F5F6634E}" dt="2020-12-13T20:30:46.793" v="1223"/>
        <pc:sldMkLst>
          <pc:docMk/>
          <pc:sldMk cId="1643524960" sldId="487"/>
        </pc:sldMkLst>
        <pc:spChg chg="mod">
          <ac:chgData name="Christina Morrow" userId="43989237-7c22-4017-8756-22442f7f3983" providerId="ADAL" clId="{C3038E2E-4CCC-4730-8B2A-C332F5F6634E}" dt="2020-12-13T20:30:46.793" v="1223"/>
          <ac:spMkLst>
            <pc:docMk/>
            <pc:sldMk cId="1643524960" sldId="487"/>
            <ac:spMk id="20" creationId="{737AD6FE-076D-47EB-8851-546CD7479B58}"/>
          </ac:spMkLst>
        </pc:spChg>
      </pc:sldChg>
      <pc:sldChg chg="modSp mod">
        <pc:chgData name="Christina Morrow" userId="43989237-7c22-4017-8756-22442f7f3983" providerId="ADAL" clId="{C3038E2E-4CCC-4730-8B2A-C332F5F6634E}" dt="2020-12-13T20:27:51.847" v="1161"/>
        <pc:sldMkLst>
          <pc:docMk/>
          <pc:sldMk cId="1802495190" sldId="495"/>
        </pc:sldMkLst>
        <pc:spChg chg="mod">
          <ac:chgData name="Christina Morrow" userId="43989237-7c22-4017-8756-22442f7f3983" providerId="ADAL" clId="{C3038E2E-4CCC-4730-8B2A-C332F5F6634E}" dt="2020-12-13T20:27:51.847" v="1161"/>
          <ac:spMkLst>
            <pc:docMk/>
            <pc:sldMk cId="1802495190" sldId="495"/>
            <ac:spMk id="7" creationId="{9F03877A-EBF2-4AD5-9CAA-6993ED91AB1A}"/>
          </ac:spMkLst>
        </pc:spChg>
      </pc:sldChg>
      <pc:sldChg chg="modSp mod">
        <pc:chgData name="Christina Morrow" userId="43989237-7c22-4017-8756-22442f7f3983" providerId="ADAL" clId="{C3038E2E-4CCC-4730-8B2A-C332F5F6634E}" dt="2020-12-13T20:29:12.344" v="1197"/>
        <pc:sldMkLst>
          <pc:docMk/>
          <pc:sldMk cId="306622301" sldId="507"/>
        </pc:sldMkLst>
        <pc:spChg chg="mod">
          <ac:chgData name="Christina Morrow" userId="43989237-7c22-4017-8756-22442f7f3983" providerId="ADAL" clId="{C3038E2E-4CCC-4730-8B2A-C332F5F6634E}" dt="2020-12-13T20:29:12.344" v="1197"/>
          <ac:spMkLst>
            <pc:docMk/>
            <pc:sldMk cId="306622301" sldId="507"/>
            <ac:spMk id="20" creationId="{737AD6FE-076D-47EB-8851-546CD7479B58}"/>
          </ac:spMkLst>
        </pc:spChg>
      </pc:sldChg>
      <pc:sldChg chg="modSp mod">
        <pc:chgData name="Christina Morrow" userId="43989237-7c22-4017-8756-22442f7f3983" providerId="ADAL" clId="{C3038E2E-4CCC-4730-8B2A-C332F5F6634E}" dt="2020-12-13T20:28:03.240" v="1164"/>
        <pc:sldMkLst>
          <pc:docMk/>
          <pc:sldMk cId="4001742341" sldId="511"/>
        </pc:sldMkLst>
        <pc:spChg chg="mod">
          <ac:chgData name="Christina Morrow" userId="43989237-7c22-4017-8756-22442f7f3983" providerId="ADAL" clId="{C3038E2E-4CCC-4730-8B2A-C332F5F6634E}" dt="2020-12-13T20:28:03.240" v="1164"/>
          <ac:spMkLst>
            <pc:docMk/>
            <pc:sldMk cId="4001742341" sldId="511"/>
            <ac:spMk id="20" creationId="{737AD6FE-076D-47EB-8851-546CD7479B58}"/>
          </ac:spMkLst>
        </pc:spChg>
      </pc:sldChg>
      <pc:sldChg chg="modSp mod">
        <pc:chgData name="Christina Morrow" userId="43989237-7c22-4017-8756-22442f7f3983" providerId="ADAL" clId="{C3038E2E-4CCC-4730-8B2A-C332F5F6634E}" dt="2020-12-13T20:31:36.201" v="1244"/>
        <pc:sldMkLst>
          <pc:docMk/>
          <pc:sldMk cId="3608330576" sldId="514"/>
        </pc:sldMkLst>
        <pc:spChg chg="mod">
          <ac:chgData name="Christina Morrow" userId="43989237-7c22-4017-8756-22442f7f3983" providerId="ADAL" clId="{C3038E2E-4CCC-4730-8B2A-C332F5F6634E}" dt="2020-12-13T20:31:36.201" v="1244"/>
          <ac:spMkLst>
            <pc:docMk/>
            <pc:sldMk cId="3608330576" sldId="514"/>
            <ac:spMk id="20" creationId="{737AD6FE-076D-47EB-8851-546CD7479B58}"/>
          </ac:spMkLst>
        </pc:spChg>
      </pc:sldChg>
      <pc:sldChg chg="modSp mod">
        <pc:chgData name="Christina Morrow" userId="43989237-7c22-4017-8756-22442f7f3983" providerId="ADAL" clId="{C3038E2E-4CCC-4730-8B2A-C332F5F6634E}" dt="2020-12-13T20:31:39.034" v="1245"/>
        <pc:sldMkLst>
          <pc:docMk/>
          <pc:sldMk cId="158622402" sldId="515"/>
        </pc:sldMkLst>
        <pc:spChg chg="mod">
          <ac:chgData name="Christina Morrow" userId="43989237-7c22-4017-8756-22442f7f3983" providerId="ADAL" clId="{C3038E2E-4CCC-4730-8B2A-C332F5F6634E}" dt="2020-12-13T20:31:39.034" v="1245"/>
          <ac:spMkLst>
            <pc:docMk/>
            <pc:sldMk cId="158622402" sldId="515"/>
            <ac:spMk id="5" creationId="{F3E3E412-671A-4D7E-8713-C7F137FC8228}"/>
          </ac:spMkLst>
        </pc:spChg>
      </pc:sldChg>
      <pc:sldChg chg="modSp mod">
        <pc:chgData name="Christina Morrow" userId="43989237-7c22-4017-8756-22442f7f3983" providerId="ADAL" clId="{C3038E2E-4CCC-4730-8B2A-C332F5F6634E}" dt="2020-12-13T20:25:46.034" v="1034" actId="20577"/>
        <pc:sldMkLst>
          <pc:docMk/>
          <pc:sldMk cId="3685337980" sldId="517"/>
        </pc:sldMkLst>
        <pc:spChg chg="mod">
          <ac:chgData name="Christina Morrow" userId="43989237-7c22-4017-8756-22442f7f3983" providerId="ADAL" clId="{C3038E2E-4CCC-4730-8B2A-C332F5F6634E}" dt="2020-12-13T20:25:46.034" v="1034" actId="20577"/>
          <ac:spMkLst>
            <pc:docMk/>
            <pc:sldMk cId="3685337980" sldId="517"/>
            <ac:spMk id="48" creationId="{F5C5E9A9-B4B2-49B1-B01A-A8127C114441}"/>
          </ac:spMkLst>
        </pc:spChg>
      </pc:sldChg>
      <pc:sldChg chg="addSp delSp modSp mod">
        <pc:chgData name="Christina Morrow" userId="43989237-7c22-4017-8756-22442f7f3983" providerId="ADAL" clId="{C3038E2E-4CCC-4730-8B2A-C332F5F6634E}" dt="2020-12-14T22:04:30.249" v="1698" actId="478"/>
        <pc:sldMkLst>
          <pc:docMk/>
          <pc:sldMk cId="2485874521" sldId="518"/>
        </pc:sldMkLst>
        <pc:spChg chg="mod">
          <ac:chgData name="Christina Morrow" userId="43989237-7c22-4017-8756-22442f7f3983" providerId="ADAL" clId="{C3038E2E-4CCC-4730-8B2A-C332F5F6634E}" dt="2020-12-13T20:25:52.946" v="1050" actId="20577"/>
          <ac:spMkLst>
            <pc:docMk/>
            <pc:sldMk cId="2485874521" sldId="518"/>
            <ac:spMk id="179" creationId="{82FE64B6-A792-4FB7-A7EE-565ECEC8C00D}"/>
          </ac:spMkLst>
        </pc:spChg>
        <pc:spChg chg="mod">
          <ac:chgData name="Christina Morrow" userId="43989237-7c22-4017-8756-22442f7f3983" providerId="ADAL" clId="{C3038E2E-4CCC-4730-8B2A-C332F5F6634E}" dt="2020-12-13T20:05:43.126" v="757"/>
          <ac:spMkLst>
            <pc:docMk/>
            <pc:sldMk cId="2485874521" sldId="518"/>
            <ac:spMk id="182" creationId="{65F4A58D-1D64-474D-8127-2EBD2EF570EC}"/>
          </ac:spMkLst>
        </pc:spChg>
        <pc:spChg chg="mod">
          <ac:chgData name="Christina Morrow" userId="43989237-7c22-4017-8756-22442f7f3983" providerId="ADAL" clId="{C3038E2E-4CCC-4730-8B2A-C332F5F6634E}" dt="2020-12-13T20:06:08.215" v="764" actId="207"/>
          <ac:spMkLst>
            <pc:docMk/>
            <pc:sldMk cId="2485874521" sldId="518"/>
            <ac:spMk id="184" creationId="{988199C0-66F1-4B24-BF80-698B09664ACB}"/>
          </ac:spMkLst>
        </pc:spChg>
        <pc:spChg chg="mod">
          <ac:chgData name="Christina Morrow" userId="43989237-7c22-4017-8756-22442f7f3983" providerId="ADAL" clId="{C3038E2E-4CCC-4730-8B2A-C332F5F6634E}" dt="2020-12-13T20:06:08.215" v="764" actId="207"/>
          <ac:spMkLst>
            <pc:docMk/>
            <pc:sldMk cId="2485874521" sldId="518"/>
            <ac:spMk id="185" creationId="{851BE14A-E424-4931-A959-D6E821C61CCD}"/>
          </ac:spMkLst>
        </pc:spChg>
        <pc:spChg chg="mod">
          <ac:chgData name="Christina Morrow" userId="43989237-7c22-4017-8756-22442f7f3983" providerId="ADAL" clId="{C3038E2E-4CCC-4730-8B2A-C332F5F6634E}" dt="2020-12-13T20:05:43.126" v="757"/>
          <ac:spMkLst>
            <pc:docMk/>
            <pc:sldMk cId="2485874521" sldId="518"/>
            <ac:spMk id="186" creationId="{49C4F633-DD94-49ED-88A2-A69EF66424D1}"/>
          </ac:spMkLst>
        </pc:spChg>
        <pc:spChg chg="mod">
          <ac:chgData name="Christina Morrow" userId="43989237-7c22-4017-8756-22442f7f3983" providerId="ADAL" clId="{C3038E2E-4CCC-4730-8B2A-C332F5F6634E}" dt="2020-12-13T20:05:43.126" v="757"/>
          <ac:spMkLst>
            <pc:docMk/>
            <pc:sldMk cId="2485874521" sldId="518"/>
            <ac:spMk id="187" creationId="{1975570B-4754-4FAB-AC0C-0252D3DAFEC1}"/>
          </ac:spMkLst>
        </pc:spChg>
        <pc:spChg chg="mod">
          <ac:chgData name="Christina Morrow" userId="43989237-7c22-4017-8756-22442f7f3983" providerId="ADAL" clId="{C3038E2E-4CCC-4730-8B2A-C332F5F6634E}" dt="2020-12-13T20:05:43.126" v="757"/>
          <ac:spMkLst>
            <pc:docMk/>
            <pc:sldMk cId="2485874521" sldId="518"/>
            <ac:spMk id="188" creationId="{D37ABDA4-9757-4B6E-9C75-4E030A2B31FC}"/>
          </ac:spMkLst>
        </pc:spChg>
        <pc:spChg chg="mod">
          <ac:chgData name="Christina Morrow" userId="43989237-7c22-4017-8756-22442f7f3983" providerId="ADAL" clId="{C3038E2E-4CCC-4730-8B2A-C332F5F6634E}" dt="2020-12-13T20:05:43.126" v="757"/>
          <ac:spMkLst>
            <pc:docMk/>
            <pc:sldMk cId="2485874521" sldId="518"/>
            <ac:spMk id="189" creationId="{38EA9BE0-9355-4E0E-875E-EDE1062B8C93}"/>
          </ac:spMkLst>
        </pc:spChg>
        <pc:spChg chg="mod">
          <ac:chgData name="Christina Morrow" userId="43989237-7c22-4017-8756-22442f7f3983" providerId="ADAL" clId="{C3038E2E-4CCC-4730-8B2A-C332F5F6634E}" dt="2020-12-13T20:05:43.126" v="757"/>
          <ac:spMkLst>
            <pc:docMk/>
            <pc:sldMk cId="2485874521" sldId="518"/>
            <ac:spMk id="190" creationId="{C06047A5-218E-435B-B3E2-19D1C390D35C}"/>
          </ac:spMkLst>
        </pc:spChg>
        <pc:spChg chg="mod">
          <ac:chgData name="Christina Morrow" userId="43989237-7c22-4017-8756-22442f7f3983" providerId="ADAL" clId="{C3038E2E-4CCC-4730-8B2A-C332F5F6634E}" dt="2020-12-13T20:05:43.126" v="757"/>
          <ac:spMkLst>
            <pc:docMk/>
            <pc:sldMk cId="2485874521" sldId="518"/>
            <ac:spMk id="191" creationId="{E09FFB06-7BF2-47B0-A4D4-0668516508EA}"/>
          </ac:spMkLst>
        </pc:spChg>
        <pc:spChg chg="mod">
          <ac:chgData name="Christina Morrow" userId="43989237-7c22-4017-8756-22442f7f3983" providerId="ADAL" clId="{C3038E2E-4CCC-4730-8B2A-C332F5F6634E}" dt="2020-12-13T20:05:43.126" v="757"/>
          <ac:spMkLst>
            <pc:docMk/>
            <pc:sldMk cId="2485874521" sldId="518"/>
            <ac:spMk id="192" creationId="{D4A4CF6F-F30A-4E4D-9911-F20D41154349}"/>
          </ac:spMkLst>
        </pc:spChg>
        <pc:spChg chg="mod">
          <ac:chgData name="Christina Morrow" userId="43989237-7c22-4017-8756-22442f7f3983" providerId="ADAL" clId="{C3038E2E-4CCC-4730-8B2A-C332F5F6634E}" dt="2020-12-13T20:05:43.126" v="757"/>
          <ac:spMkLst>
            <pc:docMk/>
            <pc:sldMk cId="2485874521" sldId="518"/>
            <ac:spMk id="193" creationId="{F2AEB56E-8D08-4E1A-89D1-A8EE15767F96}"/>
          </ac:spMkLst>
        </pc:spChg>
        <pc:spChg chg="mod">
          <ac:chgData name="Christina Morrow" userId="43989237-7c22-4017-8756-22442f7f3983" providerId="ADAL" clId="{C3038E2E-4CCC-4730-8B2A-C332F5F6634E}" dt="2020-12-13T20:05:43.126" v="757"/>
          <ac:spMkLst>
            <pc:docMk/>
            <pc:sldMk cId="2485874521" sldId="518"/>
            <ac:spMk id="194" creationId="{CB5123A9-A884-40A1-A964-E663B3C24898}"/>
          </ac:spMkLst>
        </pc:spChg>
        <pc:spChg chg="mod">
          <ac:chgData name="Christina Morrow" userId="43989237-7c22-4017-8756-22442f7f3983" providerId="ADAL" clId="{C3038E2E-4CCC-4730-8B2A-C332F5F6634E}" dt="2020-12-13T20:05:43.126" v="757"/>
          <ac:spMkLst>
            <pc:docMk/>
            <pc:sldMk cId="2485874521" sldId="518"/>
            <ac:spMk id="195" creationId="{B8AFBF24-AEFB-499E-AE2B-F5AAB548CD3A}"/>
          </ac:spMkLst>
        </pc:spChg>
        <pc:spChg chg="mod">
          <ac:chgData name="Christina Morrow" userId="43989237-7c22-4017-8756-22442f7f3983" providerId="ADAL" clId="{C3038E2E-4CCC-4730-8B2A-C332F5F6634E}" dt="2020-12-13T20:05:43.126" v="757"/>
          <ac:spMkLst>
            <pc:docMk/>
            <pc:sldMk cId="2485874521" sldId="518"/>
            <ac:spMk id="196" creationId="{3599B3CA-4D53-4071-AE2F-14DA89E1373F}"/>
          </ac:spMkLst>
        </pc:spChg>
        <pc:grpChg chg="add del">
          <ac:chgData name="Christina Morrow" userId="43989237-7c22-4017-8756-22442f7f3983" providerId="ADAL" clId="{C3038E2E-4CCC-4730-8B2A-C332F5F6634E}" dt="2020-12-13T20:05:55.778" v="761" actId="478"/>
          <ac:grpSpMkLst>
            <pc:docMk/>
            <pc:sldMk cId="2485874521" sldId="518"/>
            <ac:grpSpMk id="63" creationId="{A5561374-D57D-47A6-B1F4-3DA248D71EB1}"/>
          </ac:grpSpMkLst>
        </pc:grpChg>
        <pc:grpChg chg="add mod">
          <ac:chgData name="Christina Morrow" userId="43989237-7c22-4017-8756-22442f7f3983" providerId="ADAL" clId="{C3038E2E-4CCC-4730-8B2A-C332F5F6634E}" dt="2020-12-13T20:06:03.690" v="763" actId="1076"/>
          <ac:grpSpMkLst>
            <pc:docMk/>
            <pc:sldMk cId="2485874521" sldId="518"/>
            <ac:grpSpMk id="180" creationId="{E40F7D8C-484F-401F-BB7C-A70BEE6A61EA}"/>
          </ac:grpSpMkLst>
        </pc:grpChg>
        <pc:grpChg chg="mod">
          <ac:chgData name="Christina Morrow" userId="43989237-7c22-4017-8756-22442f7f3983" providerId="ADAL" clId="{C3038E2E-4CCC-4730-8B2A-C332F5F6634E}" dt="2020-12-13T20:05:43.126" v="757"/>
          <ac:grpSpMkLst>
            <pc:docMk/>
            <pc:sldMk cId="2485874521" sldId="518"/>
            <ac:grpSpMk id="181" creationId="{8F83C449-1610-4B2C-9A50-3AE4757F1874}"/>
          </ac:grpSpMkLst>
        </pc:grpChg>
        <pc:picChg chg="add del mod">
          <ac:chgData name="Christina Morrow" userId="43989237-7c22-4017-8756-22442f7f3983" providerId="ADAL" clId="{C3038E2E-4CCC-4730-8B2A-C332F5F6634E}" dt="2020-12-14T22:04:28.300" v="1697" actId="478"/>
          <ac:picMkLst>
            <pc:docMk/>
            <pc:sldMk cId="2485874521" sldId="518"/>
            <ac:picMk id="43" creationId="{8E02933F-BDFF-472C-B2EB-CDC285CCA545}"/>
          </ac:picMkLst>
        </pc:picChg>
        <pc:picChg chg="add del mod">
          <ac:chgData name="Christina Morrow" userId="43989237-7c22-4017-8756-22442f7f3983" providerId="ADAL" clId="{C3038E2E-4CCC-4730-8B2A-C332F5F6634E}" dt="2020-12-14T22:04:30.249" v="1698" actId="478"/>
          <ac:picMkLst>
            <pc:docMk/>
            <pc:sldMk cId="2485874521" sldId="518"/>
            <ac:picMk id="45" creationId="{78A2CE62-FE6A-41E2-80B0-BF580495EDAB}"/>
          </ac:picMkLst>
        </pc:picChg>
        <pc:picChg chg="mod">
          <ac:chgData name="Christina Morrow" userId="43989237-7c22-4017-8756-22442f7f3983" providerId="ADAL" clId="{C3038E2E-4CCC-4730-8B2A-C332F5F6634E}" dt="2020-12-13T20:05:43.126" v="757"/>
          <ac:picMkLst>
            <pc:docMk/>
            <pc:sldMk cId="2485874521" sldId="518"/>
            <ac:picMk id="183" creationId="{35D010C6-D93B-49A7-A83F-C6B0FE6DABB3}"/>
          </ac:picMkLst>
        </pc:picChg>
        <pc:cxnChg chg="mod">
          <ac:chgData name="Christina Morrow" userId="43989237-7c22-4017-8756-22442f7f3983" providerId="ADAL" clId="{C3038E2E-4CCC-4730-8B2A-C332F5F6634E}" dt="2020-12-13T20:05:55.778" v="761" actId="478"/>
          <ac:cxnSpMkLst>
            <pc:docMk/>
            <pc:sldMk cId="2485874521" sldId="518"/>
            <ac:cxnSpMk id="27" creationId="{B8994941-76DB-4784-91BA-C3C57964F8C2}"/>
          </ac:cxnSpMkLst>
        </pc:cxnChg>
      </pc:sldChg>
      <pc:sldChg chg="addSp delSp modSp mod">
        <pc:chgData name="Christina Morrow" userId="43989237-7c22-4017-8756-22442f7f3983" providerId="ADAL" clId="{C3038E2E-4CCC-4730-8B2A-C332F5F6634E}" dt="2020-12-13T20:26:00.118" v="1066" actId="20577"/>
        <pc:sldMkLst>
          <pc:docMk/>
          <pc:sldMk cId="2326629647" sldId="519"/>
        </pc:sldMkLst>
        <pc:spChg chg="mod">
          <ac:chgData name="Christina Morrow" userId="43989237-7c22-4017-8756-22442f7f3983" providerId="ADAL" clId="{C3038E2E-4CCC-4730-8B2A-C332F5F6634E}" dt="2020-12-13T20:26:00.118" v="1066" actId="20577"/>
          <ac:spMkLst>
            <pc:docMk/>
            <pc:sldMk cId="2326629647" sldId="519"/>
            <ac:spMk id="161" creationId="{3BF6364D-FE49-4211-971B-FB543228F913}"/>
          </ac:spMkLst>
        </pc:spChg>
        <pc:spChg chg="mod">
          <ac:chgData name="Christina Morrow" userId="43989237-7c22-4017-8756-22442f7f3983" providerId="ADAL" clId="{C3038E2E-4CCC-4730-8B2A-C332F5F6634E}" dt="2020-12-13T20:06:17.021" v="766"/>
          <ac:spMkLst>
            <pc:docMk/>
            <pc:sldMk cId="2326629647" sldId="519"/>
            <ac:spMk id="165" creationId="{0CDB0E79-C413-4D19-AEC4-0DF973E5B6AF}"/>
          </ac:spMkLst>
        </pc:spChg>
        <pc:spChg chg="mod">
          <ac:chgData name="Christina Morrow" userId="43989237-7c22-4017-8756-22442f7f3983" providerId="ADAL" clId="{C3038E2E-4CCC-4730-8B2A-C332F5F6634E}" dt="2020-12-13T20:06:17.021" v="766"/>
          <ac:spMkLst>
            <pc:docMk/>
            <pc:sldMk cId="2326629647" sldId="519"/>
            <ac:spMk id="167" creationId="{F3F4F642-A5E6-4B01-A209-2FE34B460C05}"/>
          </ac:spMkLst>
        </pc:spChg>
        <pc:spChg chg="mod">
          <ac:chgData name="Christina Morrow" userId="43989237-7c22-4017-8756-22442f7f3983" providerId="ADAL" clId="{C3038E2E-4CCC-4730-8B2A-C332F5F6634E}" dt="2020-12-13T20:06:17.021" v="766"/>
          <ac:spMkLst>
            <pc:docMk/>
            <pc:sldMk cId="2326629647" sldId="519"/>
            <ac:spMk id="168" creationId="{ACB5A621-D786-4DCD-9DDC-7F45B1E29B95}"/>
          </ac:spMkLst>
        </pc:spChg>
        <pc:spChg chg="mod">
          <ac:chgData name="Christina Morrow" userId="43989237-7c22-4017-8756-22442f7f3983" providerId="ADAL" clId="{C3038E2E-4CCC-4730-8B2A-C332F5F6634E}" dt="2020-12-13T20:06:17.021" v="766"/>
          <ac:spMkLst>
            <pc:docMk/>
            <pc:sldMk cId="2326629647" sldId="519"/>
            <ac:spMk id="169" creationId="{163750DC-1D00-4228-8AF0-65B602F2CB14}"/>
          </ac:spMkLst>
        </pc:spChg>
        <pc:spChg chg="mod">
          <ac:chgData name="Christina Morrow" userId="43989237-7c22-4017-8756-22442f7f3983" providerId="ADAL" clId="{C3038E2E-4CCC-4730-8B2A-C332F5F6634E}" dt="2020-12-13T20:06:17.021" v="766"/>
          <ac:spMkLst>
            <pc:docMk/>
            <pc:sldMk cId="2326629647" sldId="519"/>
            <ac:spMk id="170" creationId="{9C3C1421-7DD4-42D2-BCBB-00DEEA2C0D35}"/>
          </ac:spMkLst>
        </pc:spChg>
        <pc:spChg chg="mod">
          <ac:chgData name="Christina Morrow" userId="43989237-7c22-4017-8756-22442f7f3983" providerId="ADAL" clId="{C3038E2E-4CCC-4730-8B2A-C332F5F6634E}" dt="2020-12-13T20:06:17.021" v="766"/>
          <ac:spMkLst>
            <pc:docMk/>
            <pc:sldMk cId="2326629647" sldId="519"/>
            <ac:spMk id="171" creationId="{3BE31459-93A9-412B-AFF5-354A3955A755}"/>
          </ac:spMkLst>
        </pc:spChg>
        <pc:spChg chg="mod">
          <ac:chgData name="Christina Morrow" userId="43989237-7c22-4017-8756-22442f7f3983" providerId="ADAL" clId="{C3038E2E-4CCC-4730-8B2A-C332F5F6634E}" dt="2020-12-13T20:06:17.021" v="766"/>
          <ac:spMkLst>
            <pc:docMk/>
            <pc:sldMk cId="2326629647" sldId="519"/>
            <ac:spMk id="172" creationId="{675A3B2E-EA15-4469-8CEA-697E10708E23}"/>
          </ac:spMkLst>
        </pc:spChg>
        <pc:spChg chg="mod">
          <ac:chgData name="Christina Morrow" userId="43989237-7c22-4017-8756-22442f7f3983" providerId="ADAL" clId="{C3038E2E-4CCC-4730-8B2A-C332F5F6634E}" dt="2020-12-13T20:06:17.021" v="766"/>
          <ac:spMkLst>
            <pc:docMk/>
            <pc:sldMk cId="2326629647" sldId="519"/>
            <ac:spMk id="173" creationId="{D5699901-32DF-4AEF-9753-225681EA3816}"/>
          </ac:spMkLst>
        </pc:spChg>
        <pc:spChg chg="mod">
          <ac:chgData name="Christina Morrow" userId="43989237-7c22-4017-8756-22442f7f3983" providerId="ADAL" clId="{C3038E2E-4CCC-4730-8B2A-C332F5F6634E}" dt="2020-12-13T20:06:17.021" v="766"/>
          <ac:spMkLst>
            <pc:docMk/>
            <pc:sldMk cId="2326629647" sldId="519"/>
            <ac:spMk id="174" creationId="{1B329CEC-3D0D-4B31-8040-A4FE589D5FAE}"/>
          </ac:spMkLst>
        </pc:spChg>
        <pc:spChg chg="mod">
          <ac:chgData name="Christina Morrow" userId="43989237-7c22-4017-8756-22442f7f3983" providerId="ADAL" clId="{C3038E2E-4CCC-4730-8B2A-C332F5F6634E}" dt="2020-12-13T20:06:17.021" v="766"/>
          <ac:spMkLst>
            <pc:docMk/>
            <pc:sldMk cId="2326629647" sldId="519"/>
            <ac:spMk id="175" creationId="{F69C306E-DEB1-4952-917F-BB6B9C88FA89}"/>
          </ac:spMkLst>
        </pc:spChg>
        <pc:spChg chg="mod">
          <ac:chgData name="Christina Morrow" userId="43989237-7c22-4017-8756-22442f7f3983" providerId="ADAL" clId="{C3038E2E-4CCC-4730-8B2A-C332F5F6634E}" dt="2020-12-13T20:06:17.021" v="766"/>
          <ac:spMkLst>
            <pc:docMk/>
            <pc:sldMk cId="2326629647" sldId="519"/>
            <ac:spMk id="176" creationId="{C7ACF6A4-0441-49BF-919E-51B3E52A6013}"/>
          </ac:spMkLst>
        </pc:spChg>
        <pc:spChg chg="mod">
          <ac:chgData name="Christina Morrow" userId="43989237-7c22-4017-8756-22442f7f3983" providerId="ADAL" clId="{C3038E2E-4CCC-4730-8B2A-C332F5F6634E}" dt="2020-12-13T20:06:17.021" v="766"/>
          <ac:spMkLst>
            <pc:docMk/>
            <pc:sldMk cId="2326629647" sldId="519"/>
            <ac:spMk id="177" creationId="{28F26700-DDAD-4B6C-8BE5-F4D6DEF9C7AC}"/>
          </ac:spMkLst>
        </pc:spChg>
        <pc:spChg chg="mod">
          <ac:chgData name="Christina Morrow" userId="43989237-7c22-4017-8756-22442f7f3983" providerId="ADAL" clId="{C3038E2E-4CCC-4730-8B2A-C332F5F6634E}" dt="2020-12-13T20:06:17.021" v="766"/>
          <ac:spMkLst>
            <pc:docMk/>
            <pc:sldMk cId="2326629647" sldId="519"/>
            <ac:spMk id="178" creationId="{0974544D-4A50-4B09-8B7C-6234F59C00EC}"/>
          </ac:spMkLst>
        </pc:spChg>
        <pc:spChg chg="mod">
          <ac:chgData name="Christina Morrow" userId="43989237-7c22-4017-8756-22442f7f3983" providerId="ADAL" clId="{C3038E2E-4CCC-4730-8B2A-C332F5F6634E}" dt="2020-12-13T20:06:17.021" v="766"/>
          <ac:spMkLst>
            <pc:docMk/>
            <pc:sldMk cId="2326629647" sldId="519"/>
            <ac:spMk id="179" creationId="{90447CDA-C1B1-4AA1-89B9-5546AB9EF238}"/>
          </ac:spMkLst>
        </pc:spChg>
        <pc:spChg chg="mod">
          <ac:chgData name="Christina Morrow" userId="43989237-7c22-4017-8756-22442f7f3983" providerId="ADAL" clId="{C3038E2E-4CCC-4730-8B2A-C332F5F6634E}" dt="2020-12-13T20:07:08.581" v="777"/>
          <ac:spMkLst>
            <pc:docMk/>
            <pc:sldMk cId="2326629647" sldId="519"/>
            <ac:spMk id="182" creationId="{A28C2CEC-D3A0-4B0E-A0D8-561DA83A04F8}"/>
          </ac:spMkLst>
        </pc:spChg>
        <pc:spChg chg="mod">
          <ac:chgData name="Christina Morrow" userId="43989237-7c22-4017-8756-22442f7f3983" providerId="ADAL" clId="{C3038E2E-4CCC-4730-8B2A-C332F5F6634E}" dt="2020-12-13T20:07:08.581" v="777"/>
          <ac:spMkLst>
            <pc:docMk/>
            <pc:sldMk cId="2326629647" sldId="519"/>
            <ac:spMk id="184" creationId="{2B928813-D1A4-4B7B-AA95-7BF9070880EB}"/>
          </ac:spMkLst>
        </pc:spChg>
        <pc:spChg chg="mod">
          <ac:chgData name="Christina Morrow" userId="43989237-7c22-4017-8756-22442f7f3983" providerId="ADAL" clId="{C3038E2E-4CCC-4730-8B2A-C332F5F6634E}" dt="2020-12-13T20:07:08.581" v="777"/>
          <ac:spMkLst>
            <pc:docMk/>
            <pc:sldMk cId="2326629647" sldId="519"/>
            <ac:spMk id="185" creationId="{50F88E2A-06FC-4ED9-839D-C0EA1E705FF6}"/>
          </ac:spMkLst>
        </pc:spChg>
        <pc:spChg chg="mod">
          <ac:chgData name="Christina Morrow" userId="43989237-7c22-4017-8756-22442f7f3983" providerId="ADAL" clId="{C3038E2E-4CCC-4730-8B2A-C332F5F6634E}" dt="2020-12-13T20:07:08.581" v="777"/>
          <ac:spMkLst>
            <pc:docMk/>
            <pc:sldMk cId="2326629647" sldId="519"/>
            <ac:spMk id="186" creationId="{CB7CB64E-4A84-4628-89BB-8C4EDE74A2D9}"/>
          </ac:spMkLst>
        </pc:spChg>
        <pc:spChg chg="mod">
          <ac:chgData name="Christina Morrow" userId="43989237-7c22-4017-8756-22442f7f3983" providerId="ADAL" clId="{C3038E2E-4CCC-4730-8B2A-C332F5F6634E}" dt="2020-12-13T20:07:08.581" v="777"/>
          <ac:spMkLst>
            <pc:docMk/>
            <pc:sldMk cId="2326629647" sldId="519"/>
            <ac:spMk id="187" creationId="{A763D5A1-5243-4483-BF23-775569493FC3}"/>
          </ac:spMkLst>
        </pc:spChg>
        <pc:spChg chg="mod">
          <ac:chgData name="Christina Morrow" userId="43989237-7c22-4017-8756-22442f7f3983" providerId="ADAL" clId="{C3038E2E-4CCC-4730-8B2A-C332F5F6634E}" dt="2020-12-13T20:07:08.581" v="777"/>
          <ac:spMkLst>
            <pc:docMk/>
            <pc:sldMk cId="2326629647" sldId="519"/>
            <ac:spMk id="188" creationId="{6854DBC5-C9F5-417C-A5AA-5CA994D5E07E}"/>
          </ac:spMkLst>
        </pc:spChg>
        <pc:spChg chg="mod">
          <ac:chgData name="Christina Morrow" userId="43989237-7c22-4017-8756-22442f7f3983" providerId="ADAL" clId="{C3038E2E-4CCC-4730-8B2A-C332F5F6634E}" dt="2020-12-13T20:07:08.581" v="777"/>
          <ac:spMkLst>
            <pc:docMk/>
            <pc:sldMk cId="2326629647" sldId="519"/>
            <ac:spMk id="189" creationId="{6FE3DAC2-7949-4362-BB52-C441592F71CE}"/>
          </ac:spMkLst>
        </pc:spChg>
        <pc:spChg chg="mod">
          <ac:chgData name="Christina Morrow" userId="43989237-7c22-4017-8756-22442f7f3983" providerId="ADAL" clId="{C3038E2E-4CCC-4730-8B2A-C332F5F6634E}" dt="2020-12-13T20:07:08.581" v="777"/>
          <ac:spMkLst>
            <pc:docMk/>
            <pc:sldMk cId="2326629647" sldId="519"/>
            <ac:spMk id="190" creationId="{B2B3FC9B-2955-4FCE-9CB0-4FCCC89A2AB4}"/>
          </ac:spMkLst>
        </pc:spChg>
        <pc:spChg chg="mod">
          <ac:chgData name="Christina Morrow" userId="43989237-7c22-4017-8756-22442f7f3983" providerId="ADAL" clId="{C3038E2E-4CCC-4730-8B2A-C332F5F6634E}" dt="2020-12-13T20:07:08.581" v="777"/>
          <ac:spMkLst>
            <pc:docMk/>
            <pc:sldMk cId="2326629647" sldId="519"/>
            <ac:spMk id="191" creationId="{9323E074-8C21-4BC7-8787-FD681F5936FB}"/>
          </ac:spMkLst>
        </pc:spChg>
        <pc:spChg chg="mod">
          <ac:chgData name="Christina Morrow" userId="43989237-7c22-4017-8756-22442f7f3983" providerId="ADAL" clId="{C3038E2E-4CCC-4730-8B2A-C332F5F6634E}" dt="2020-12-13T20:07:08.581" v="777"/>
          <ac:spMkLst>
            <pc:docMk/>
            <pc:sldMk cId="2326629647" sldId="519"/>
            <ac:spMk id="192" creationId="{9D46975A-0F46-4116-A6E6-927550D42D85}"/>
          </ac:spMkLst>
        </pc:spChg>
        <pc:spChg chg="mod">
          <ac:chgData name="Christina Morrow" userId="43989237-7c22-4017-8756-22442f7f3983" providerId="ADAL" clId="{C3038E2E-4CCC-4730-8B2A-C332F5F6634E}" dt="2020-12-13T20:07:08.581" v="777"/>
          <ac:spMkLst>
            <pc:docMk/>
            <pc:sldMk cId="2326629647" sldId="519"/>
            <ac:spMk id="193" creationId="{2B5D90BB-FE8E-4B1F-BED3-CF664F5FDE29}"/>
          </ac:spMkLst>
        </pc:spChg>
        <pc:spChg chg="mod">
          <ac:chgData name="Christina Morrow" userId="43989237-7c22-4017-8756-22442f7f3983" providerId="ADAL" clId="{C3038E2E-4CCC-4730-8B2A-C332F5F6634E}" dt="2020-12-13T20:07:08.581" v="777"/>
          <ac:spMkLst>
            <pc:docMk/>
            <pc:sldMk cId="2326629647" sldId="519"/>
            <ac:spMk id="194" creationId="{623EB5BD-1910-4A0C-92F8-1686D2675ED8}"/>
          </ac:spMkLst>
        </pc:spChg>
        <pc:spChg chg="mod">
          <ac:chgData name="Christina Morrow" userId="43989237-7c22-4017-8756-22442f7f3983" providerId="ADAL" clId="{C3038E2E-4CCC-4730-8B2A-C332F5F6634E}" dt="2020-12-13T20:07:08.581" v="777"/>
          <ac:spMkLst>
            <pc:docMk/>
            <pc:sldMk cId="2326629647" sldId="519"/>
            <ac:spMk id="195" creationId="{E23B9455-81EB-4C8D-9B2C-8127037A16AE}"/>
          </ac:spMkLst>
        </pc:spChg>
        <pc:spChg chg="mod">
          <ac:chgData name="Christina Morrow" userId="43989237-7c22-4017-8756-22442f7f3983" providerId="ADAL" clId="{C3038E2E-4CCC-4730-8B2A-C332F5F6634E}" dt="2020-12-13T20:07:08.581" v="777"/>
          <ac:spMkLst>
            <pc:docMk/>
            <pc:sldMk cId="2326629647" sldId="519"/>
            <ac:spMk id="196" creationId="{94F2FD37-3BE6-4AB3-86C6-09EB37BC0A67}"/>
          </ac:spMkLst>
        </pc:spChg>
        <pc:grpChg chg="del">
          <ac:chgData name="Christina Morrow" userId="43989237-7c22-4017-8756-22442f7f3983" providerId="ADAL" clId="{C3038E2E-4CCC-4730-8B2A-C332F5F6634E}" dt="2020-12-13T20:06:16.529" v="765" actId="478"/>
          <ac:grpSpMkLst>
            <pc:docMk/>
            <pc:sldMk cId="2326629647" sldId="519"/>
            <ac:grpSpMk id="63" creationId="{A5561374-D57D-47A6-B1F4-3DA248D71EB1}"/>
          </ac:grpSpMkLst>
        </pc:grpChg>
        <pc:grpChg chg="add mod">
          <ac:chgData name="Christina Morrow" userId="43989237-7c22-4017-8756-22442f7f3983" providerId="ADAL" clId="{C3038E2E-4CCC-4730-8B2A-C332F5F6634E}" dt="2020-12-13T20:06:17.021" v="766"/>
          <ac:grpSpMkLst>
            <pc:docMk/>
            <pc:sldMk cId="2326629647" sldId="519"/>
            <ac:grpSpMk id="163" creationId="{5E6207EB-9757-438A-8691-C6FACE5CBE99}"/>
          </ac:grpSpMkLst>
        </pc:grpChg>
        <pc:grpChg chg="mod">
          <ac:chgData name="Christina Morrow" userId="43989237-7c22-4017-8756-22442f7f3983" providerId="ADAL" clId="{C3038E2E-4CCC-4730-8B2A-C332F5F6634E}" dt="2020-12-13T20:06:17.021" v="766"/>
          <ac:grpSpMkLst>
            <pc:docMk/>
            <pc:sldMk cId="2326629647" sldId="519"/>
            <ac:grpSpMk id="164" creationId="{0DF07E3C-EC73-4436-84CE-515B878C39D2}"/>
          </ac:grpSpMkLst>
        </pc:grpChg>
        <pc:grpChg chg="add del mod">
          <ac:chgData name="Christina Morrow" userId="43989237-7c22-4017-8756-22442f7f3983" providerId="ADAL" clId="{C3038E2E-4CCC-4730-8B2A-C332F5F6634E}" dt="2020-12-13T20:07:09.714" v="778" actId="478"/>
          <ac:grpSpMkLst>
            <pc:docMk/>
            <pc:sldMk cId="2326629647" sldId="519"/>
            <ac:grpSpMk id="180" creationId="{B069955D-2D88-44EF-B48D-A02632366911}"/>
          </ac:grpSpMkLst>
        </pc:grpChg>
        <pc:grpChg chg="mod">
          <ac:chgData name="Christina Morrow" userId="43989237-7c22-4017-8756-22442f7f3983" providerId="ADAL" clId="{C3038E2E-4CCC-4730-8B2A-C332F5F6634E}" dt="2020-12-13T20:07:08.581" v="777"/>
          <ac:grpSpMkLst>
            <pc:docMk/>
            <pc:sldMk cId="2326629647" sldId="519"/>
            <ac:grpSpMk id="181" creationId="{66A8F667-B87F-4A48-B0A9-B858E064F13C}"/>
          </ac:grpSpMkLst>
        </pc:grpChg>
        <pc:picChg chg="mod">
          <ac:chgData name="Christina Morrow" userId="43989237-7c22-4017-8756-22442f7f3983" providerId="ADAL" clId="{C3038E2E-4CCC-4730-8B2A-C332F5F6634E}" dt="2020-12-13T20:06:17.021" v="766"/>
          <ac:picMkLst>
            <pc:docMk/>
            <pc:sldMk cId="2326629647" sldId="519"/>
            <ac:picMk id="166" creationId="{132B18BA-4326-43E8-88EC-EAB727351942}"/>
          </ac:picMkLst>
        </pc:picChg>
        <pc:picChg chg="mod">
          <ac:chgData name="Christina Morrow" userId="43989237-7c22-4017-8756-22442f7f3983" providerId="ADAL" clId="{C3038E2E-4CCC-4730-8B2A-C332F5F6634E}" dt="2020-12-13T20:07:08.581" v="777"/>
          <ac:picMkLst>
            <pc:docMk/>
            <pc:sldMk cId="2326629647" sldId="519"/>
            <ac:picMk id="183" creationId="{D2D99241-B416-4CE6-A310-1CE4FD373E39}"/>
          </ac:picMkLst>
        </pc:picChg>
        <pc:cxnChg chg="mod">
          <ac:chgData name="Christina Morrow" userId="43989237-7c22-4017-8756-22442f7f3983" providerId="ADAL" clId="{C3038E2E-4CCC-4730-8B2A-C332F5F6634E}" dt="2020-12-13T20:06:16.529" v="765" actId="478"/>
          <ac:cxnSpMkLst>
            <pc:docMk/>
            <pc:sldMk cId="2326629647" sldId="519"/>
            <ac:cxnSpMk id="27" creationId="{B8994941-76DB-4784-91BA-C3C57964F8C2}"/>
          </ac:cxnSpMkLst>
        </pc:cxnChg>
      </pc:sldChg>
      <pc:sldChg chg="modSp mod">
        <pc:chgData name="Christina Morrow" userId="43989237-7c22-4017-8756-22442f7f3983" providerId="ADAL" clId="{C3038E2E-4CCC-4730-8B2A-C332F5F6634E}" dt="2020-12-13T20:31:05.857" v="1228"/>
        <pc:sldMkLst>
          <pc:docMk/>
          <pc:sldMk cId="1582782502" sldId="524"/>
        </pc:sldMkLst>
        <pc:spChg chg="mod">
          <ac:chgData name="Christina Morrow" userId="43989237-7c22-4017-8756-22442f7f3983" providerId="ADAL" clId="{C3038E2E-4CCC-4730-8B2A-C332F5F6634E}" dt="2020-12-13T20:31:05.857" v="1228"/>
          <ac:spMkLst>
            <pc:docMk/>
            <pc:sldMk cId="1582782502" sldId="524"/>
            <ac:spMk id="20" creationId="{737AD6FE-076D-47EB-8851-546CD7479B58}"/>
          </ac:spMkLst>
        </pc:spChg>
      </pc:sldChg>
      <pc:sldChg chg="modSp mod">
        <pc:chgData name="Christina Morrow" userId="43989237-7c22-4017-8756-22442f7f3983" providerId="ADAL" clId="{C3038E2E-4CCC-4730-8B2A-C332F5F6634E}" dt="2020-12-13T20:31:10.779" v="1229"/>
        <pc:sldMkLst>
          <pc:docMk/>
          <pc:sldMk cId="812951884" sldId="525"/>
        </pc:sldMkLst>
        <pc:spChg chg="mod">
          <ac:chgData name="Christina Morrow" userId="43989237-7c22-4017-8756-22442f7f3983" providerId="ADAL" clId="{C3038E2E-4CCC-4730-8B2A-C332F5F6634E}" dt="2020-12-13T20:31:10.779" v="1229"/>
          <ac:spMkLst>
            <pc:docMk/>
            <pc:sldMk cId="812951884" sldId="525"/>
            <ac:spMk id="20" creationId="{737AD6FE-076D-47EB-8851-546CD7479B58}"/>
          </ac:spMkLst>
        </pc:spChg>
      </pc:sldChg>
      <pc:sldChg chg="modSp mod">
        <pc:chgData name="Christina Morrow" userId="43989237-7c22-4017-8756-22442f7f3983" providerId="ADAL" clId="{C3038E2E-4CCC-4730-8B2A-C332F5F6634E}" dt="2020-12-12T22:23:04.974" v="88"/>
        <pc:sldMkLst>
          <pc:docMk/>
          <pc:sldMk cId="1712781813" sldId="527"/>
        </pc:sldMkLst>
        <pc:spChg chg="mod">
          <ac:chgData name="Christina Morrow" userId="43989237-7c22-4017-8756-22442f7f3983" providerId="ADAL" clId="{C3038E2E-4CCC-4730-8B2A-C332F5F6634E}" dt="2020-12-12T22:23:04.974" v="88"/>
          <ac:spMkLst>
            <pc:docMk/>
            <pc:sldMk cId="1712781813" sldId="527"/>
            <ac:spMk id="2" creationId="{CD51E894-C6BE-4C4C-ABDA-BEDACD04BEE1}"/>
          </ac:spMkLst>
        </pc:spChg>
      </pc:sldChg>
      <pc:sldChg chg="modSp del mod">
        <pc:chgData name="Christina Morrow" userId="43989237-7c22-4017-8756-22442f7f3983" providerId="ADAL" clId="{C3038E2E-4CCC-4730-8B2A-C332F5F6634E}" dt="2020-12-14T22:48:00.730" v="1980" actId="47"/>
        <pc:sldMkLst>
          <pc:docMk/>
          <pc:sldMk cId="1278840068" sldId="528"/>
        </pc:sldMkLst>
        <pc:spChg chg="mod">
          <ac:chgData name="Christina Morrow" userId="43989237-7c22-4017-8756-22442f7f3983" providerId="ADAL" clId="{C3038E2E-4CCC-4730-8B2A-C332F5F6634E}" dt="2020-12-12T22:23:02.690" v="87"/>
          <ac:spMkLst>
            <pc:docMk/>
            <pc:sldMk cId="1278840068" sldId="528"/>
            <ac:spMk id="2" creationId="{137D8FDA-7338-4FB1-812A-0576685611B4}"/>
          </ac:spMkLst>
        </pc:spChg>
      </pc:sldChg>
      <pc:sldChg chg="modSp mod">
        <pc:chgData name="Christina Morrow" userId="43989237-7c22-4017-8756-22442f7f3983" providerId="ADAL" clId="{C3038E2E-4CCC-4730-8B2A-C332F5F6634E}" dt="2020-12-13T20:29:38.630" v="1205"/>
        <pc:sldMkLst>
          <pc:docMk/>
          <pc:sldMk cId="2281259557" sldId="530"/>
        </pc:sldMkLst>
        <pc:spChg chg="mod">
          <ac:chgData name="Christina Morrow" userId="43989237-7c22-4017-8756-22442f7f3983" providerId="ADAL" clId="{C3038E2E-4CCC-4730-8B2A-C332F5F6634E}" dt="2020-12-13T20:29:38.630" v="1205"/>
          <ac:spMkLst>
            <pc:docMk/>
            <pc:sldMk cId="2281259557" sldId="530"/>
            <ac:spMk id="20" creationId="{737AD6FE-076D-47EB-8851-546CD7479B58}"/>
          </ac:spMkLst>
        </pc:spChg>
      </pc:sldChg>
      <pc:sldChg chg="modSp mod">
        <pc:chgData name="Christina Morrow" userId="43989237-7c22-4017-8756-22442f7f3983" providerId="ADAL" clId="{C3038E2E-4CCC-4730-8B2A-C332F5F6634E}" dt="2020-12-13T20:30:10.603" v="1212"/>
        <pc:sldMkLst>
          <pc:docMk/>
          <pc:sldMk cId="1676644984" sldId="531"/>
        </pc:sldMkLst>
        <pc:spChg chg="mod">
          <ac:chgData name="Christina Morrow" userId="43989237-7c22-4017-8756-22442f7f3983" providerId="ADAL" clId="{C3038E2E-4CCC-4730-8B2A-C332F5F6634E}" dt="2020-12-13T20:30:10.603" v="1212"/>
          <ac:spMkLst>
            <pc:docMk/>
            <pc:sldMk cId="1676644984" sldId="531"/>
            <ac:spMk id="20" creationId="{737AD6FE-076D-47EB-8851-546CD7479B58}"/>
          </ac:spMkLst>
        </pc:spChg>
      </pc:sldChg>
      <pc:sldChg chg="modSp mod">
        <pc:chgData name="Christina Morrow" userId="43989237-7c22-4017-8756-22442f7f3983" providerId="ADAL" clId="{C3038E2E-4CCC-4730-8B2A-C332F5F6634E}" dt="2020-12-13T20:27:26.099" v="1153"/>
        <pc:sldMkLst>
          <pc:docMk/>
          <pc:sldMk cId="317731392" sldId="535"/>
        </pc:sldMkLst>
        <pc:spChg chg="mod">
          <ac:chgData name="Christina Morrow" userId="43989237-7c22-4017-8756-22442f7f3983" providerId="ADAL" clId="{C3038E2E-4CCC-4730-8B2A-C332F5F6634E}" dt="2020-12-13T20:27:26.099" v="1153"/>
          <ac:spMkLst>
            <pc:docMk/>
            <pc:sldMk cId="317731392" sldId="535"/>
            <ac:spMk id="2" creationId="{56F0D94C-4643-4802-A4C1-EFF47E527B52}"/>
          </ac:spMkLst>
        </pc:spChg>
      </pc:sldChg>
      <pc:sldChg chg="modSp mod">
        <pc:chgData name="Christina Morrow" userId="43989237-7c22-4017-8756-22442f7f3983" providerId="ADAL" clId="{C3038E2E-4CCC-4730-8B2A-C332F5F6634E}" dt="2020-12-13T20:27:29.662" v="1154"/>
        <pc:sldMkLst>
          <pc:docMk/>
          <pc:sldMk cId="1160412536" sldId="536"/>
        </pc:sldMkLst>
        <pc:spChg chg="mod">
          <ac:chgData name="Christina Morrow" userId="43989237-7c22-4017-8756-22442f7f3983" providerId="ADAL" clId="{C3038E2E-4CCC-4730-8B2A-C332F5F6634E}" dt="2020-12-13T20:27:29.662" v="1154"/>
          <ac:spMkLst>
            <pc:docMk/>
            <pc:sldMk cId="1160412536" sldId="536"/>
            <ac:spMk id="2" creationId="{56F0D94C-4643-4802-A4C1-EFF47E527B52}"/>
          </ac:spMkLst>
        </pc:spChg>
      </pc:sldChg>
      <pc:sldChg chg="modSp mod">
        <pc:chgData name="Christina Morrow" userId="43989237-7c22-4017-8756-22442f7f3983" providerId="ADAL" clId="{C3038E2E-4CCC-4730-8B2A-C332F5F6634E}" dt="2020-12-13T20:27:32.903" v="1155"/>
        <pc:sldMkLst>
          <pc:docMk/>
          <pc:sldMk cId="677197290" sldId="537"/>
        </pc:sldMkLst>
        <pc:spChg chg="mod">
          <ac:chgData name="Christina Morrow" userId="43989237-7c22-4017-8756-22442f7f3983" providerId="ADAL" clId="{C3038E2E-4CCC-4730-8B2A-C332F5F6634E}" dt="2020-12-13T20:27:32.903" v="1155"/>
          <ac:spMkLst>
            <pc:docMk/>
            <pc:sldMk cId="677197290" sldId="537"/>
            <ac:spMk id="2" creationId="{56F0D94C-4643-4802-A4C1-EFF47E527B52}"/>
          </ac:spMkLst>
        </pc:spChg>
      </pc:sldChg>
      <pc:sldChg chg="modSp mod">
        <pc:chgData name="Christina Morrow" userId="43989237-7c22-4017-8756-22442f7f3983" providerId="ADAL" clId="{C3038E2E-4CCC-4730-8B2A-C332F5F6634E}" dt="2020-12-13T20:27:36.990" v="1156"/>
        <pc:sldMkLst>
          <pc:docMk/>
          <pc:sldMk cId="3518706223" sldId="538"/>
        </pc:sldMkLst>
        <pc:spChg chg="mod">
          <ac:chgData name="Christina Morrow" userId="43989237-7c22-4017-8756-22442f7f3983" providerId="ADAL" clId="{C3038E2E-4CCC-4730-8B2A-C332F5F6634E}" dt="2020-12-13T20:27:36.990" v="1156"/>
          <ac:spMkLst>
            <pc:docMk/>
            <pc:sldMk cId="3518706223" sldId="538"/>
            <ac:spMk id="2" creationId="{56F0D94C-4643-4802-A4C1-EFF47E527B52}"/>
          </ac:spMkLst>
        </pc:spChg>
      </pc:sldChg>
      <pc:sldChg chg="modSp mod">
        <pc:chgData name="Christina Morrow" userId="43989237-7c22-4017-8756-22442f7f3983" providerId="ADAL" clId="{C3038E2E-4CCC-4730-8B2A-C332F5F6634E}" dt="2020-12-13T20:30:49.924" v="1224"/>
        <pc:sldMkLst>
          <pc:docMk/>
          <pc:sldMk cId="1771966680" sldId="539"/>
        </pc:sldMkLst>
        <pc:spChg chg="mod">
          <ac:chgData name="Christina Morrow" userId="43989237-7c22-4017-8756-22442f7f3983" providerId="ADAL" clId="{C3038E2E-4CCC-4730-8B2A-C332F5F6634E}" dt="2020-12-13T20:30:49.924" v="1224"/>
          <ac:spMkLst>
            <pc:docMk/>
            <pc:sldMk cId="1771966680" sldId="539"/>
            <ac:spMk id="20" creationId="{737AD6FE-076D-47EB-8851-546CD7479B58}"/>
          </ac:spMkLst>
        </pc:spChg>
      </pc:sldChg>
      <pc:sldChg chg="modSp mod">
        <pc:chgData name="Christina Morrow" userId="43989237-7c22-4017-8756-22442f7f3983" providerId="ADAL" clId="{C3038E2E-4CCC-4730-8B2A-C332F5F6634E}" dt="2020-12-13T20:30:54.843" v="1225"/>
        <pc:sldMkLst>
          <pc:docMk/>
          <pc:sldMk cId="2454418148" sldId="540"/>
        </pc:sldMkLst>
        <pc:spChg chg="mod">
          <ac:chgData name="Christina Morrow" userId="43989237-7c22-4017-8756-22442f7f3983" providerId="ADAL" clId="{C3038E2E-4CCC-4730-8B2A-C332F5F6634E}" dt="2020-12-13T20:30:54.843" v="1225"/>
          <ac:spMkLst>
            <pc:docMk/>
            <pc:sldMk cId="2454418148" sldId="540"/>
            <ac:spMk id="20" creationId="{737AD6FE-076D-47EB-8851-546CD7479B58}"/>
          </ac:spMkLst>
        </pc:spChg>
      </pc:sldChg>
      <pc:sldChg chg="modSp mod">
        <pc:chgData name="Christina Morrow" userId="43989237-7c22-4017-8756-22442f7f3983" providerId="ADAL" clId="{C3038E2E-4CCC-4730-8B2A-C332F5F6634E}" dt="2020-12-13T20:30:57.828" v="1226"/>
        <pc:sldMkLst>
          <pc:docMk/>
          <pc:sldMk cId="491243046" sldId="541"/>
        </pc:sldMkLst>
        <pc:spChg chg="mod">
          <ac:chgData name="Christina Morrow" userId="43989237-7c22-4017-8756-22442f7f3983" providerId="ADAL" clId="{C3038E2E-4CCC-4730-8B2A-C332F5F6634E}" dt="2020-12-13T20:30:57.828" v="1226"/>
          <ac:spMkLst>
            <pc:docMk/>
            <pc:sldMk cId="491243046" sldId="541"/>
            <ac:spMk id="20" creationId="{737AD6FE-076D-47EB-8851-546CD7479B58}"/>
          </ac:spMkLst>
        </pc:spChg>
      </pc:sldChg>
      <pc:sldChg chg="modSp mod">
        <pc:chgData name="Christina Morrow" userId="43989237-7c22-4017-8756-22442f7f3983" providerId="ADAL" clId="{C3038E2E-4CCC-4730-8B2A-C332F5F6634E}" dt="2020-12-13T20:28:12.492" v="1182" actId="20577"/>
        <pc:sldMkLst>
          <pc:docMk/>
          <pc:sldMk cId="3450737881" sldId="543"/>
        </pc:sldMkLst>
        <pc:spChg chg="mod">
          <ac:chgData name="Christina Morrow" userId="43989237-7c22-4017-8756-22442f7f3983" providerId="ADAL" clId="{C3038E2E-4CCC-4730-8B2A-C332F5F6634E}" dt="2020-12-13T20:28:12.492" v="1182" actId="20577"/>
          <ac:spMkLst>
            <pc:docMk/>
            <pc:sldMk cId="3450737881" sldId="543"/>
            <ac:spMk id="20" creationId="{737AD6FE-076D-47EB-8851-546CD7479B58}"/>
          </ac:spMkLst>
        </pc:spChg>
      </pc:sldChg>
      <pc:sldChg chg="modSp mod">
        <pc:chgData name="Christina Morrow" userId="43989237-7c22-4017-8756-22442f7f3983" providerId="ADAL" clId="{C3038E2E-4CCC-4730-8B2A-C332F5F6634E}" dt="2020-12-13T20:28:19.647" v="1183"/>
        <pc:sldMkLst>
          <pc:docMk/>
          <pc:sldMk cId="1220807619" sldId="544"/>
        </pc:sldMkLst>
        <pc:spChg chg="mod">
          <ac:chgData name="Christina Morrow" userId="43989237-7c22-4017-8756-22442f7f3983" providerId="ADAL" clId="{C3038E2E-4CCC-4730-8B2A-C332F5F6634E}" dt="2020-12-13T20:28:19.647" v="1183"/>
          <ac:spMkLst>
            <pc:docMk/>
            <pc:sldMk cId="1220807619" sldId="544"/>
            <ac:spMk id="20" creationId="{737AD6FE-076D-47EB-8851-546CD7479B58}"/>
          </ac:spMkLst>
        </pc:spChg>
      </pc:sldChg>
      <pc:sldChg chg="modSp mod">
        <pc:chgData name="Christina Morrow" userId="43989237-7c22-4017-8756-22442f7f3983" providerId="ADAL" clId="{C3038E2E-4CCC-4730-8B2A-C332F5F6634E}" dt="2020-12-13T20:28:22.759" v="1184"/>
        <pc:sldMkLst>
          <pc:docMk/>
          <pc:sldMk cId="3242733682" sldId="545"/>
        </pc:sldMkLst>
        <pc:spChg chg="mod">
          <ac:chgData name="Christina Morrow" userId="43989237-7c22-4017-8756-22442f7f3983" providerId="ADAL" clId="{C3038E2E-4CCC-4730-8B2A-C332F5F6634E}" dt="2020-12-13T20:28:22.759" v="1184"/>
          <ac:spMkLst>
            <pc:docMk/>
            <pc:sldMk cId="3242733682" sldId="545"/>
            <ac:spMk id="20" creationId="{737AD6FE-076D-47EB-8851-546CD7479B58}"/>
          </ac:spMkLst>
        </pc:spChg>
      </pc:sldChg>
      <pc:sldChg chg="modSp mod">
        <pc:chgData name="Christina Morrow" userId="43989237-7c22-4017-8756-22442f7f3983" providerId="ADAL" clId="{C3038E2E-4CCC-4730-8B2A-C332F5F6634E}" dt="2020-12-13T20:28:25.686" v="1185"/>
        <pc:sldMkLst>
          <pc:docMk/>
          <pc:sldMk cId="1667090845" sldId="546"/>
        </pc:sldMkLst>
        <pc:spChg chg="mod">
          <ac:chgData name="Christina Morrow" userId="43989237-7c22-4017-8756-22442f7f3983" providerId="ADAL" clId="{C3038E2E-4CCC-4730-8B2A-C332F5F6634E}" dt="2020-12-13T20:28:25.686" v="1185"/>
          <ac:spMkLst>
            <pc:docMk/>
            <pc:sldMk cId="1667090845" sldId="546"/>
            <ac:spMk id="20" creationId="{737AD6FE-076D-47EB-8851-546CD7479B58}"/>
          </ac:spMkLst>
        </pc:spChg>
      </pc:sldChg>
      <pc:sldChg chg="modSp mod">
        <pc:chgData name="Christina Morrow" userId="43989237-7c22-4017-8756-22442f7f3983" providerId="ADAL" clId="{C3038E2E-4CCC-4730-8B2A-C332F5F6634E}" dt="2020-12-13T20:28:30.296" v="1186"/>
        <pc:sldMkLst>
          <pc:docMk/>
          <pc:sldMk cId="1581049898" sldId="547"/>
        </pc:sldMkLst>
        <pc:spChg chg="mod">
          <ac:chgData name="Christina Morrow" userId="43989237-7c22-4017-8756-22442f7f3983" providerId="ADAL" clId="{C3038E2E-4CCC-4730-8B2A-C332F5F6634E}" dt="2020-12-13T20:28:30.296" v="1186"/>
          <ac:spMkLst>
            <pc:docMk/>
            <pc:sldMk cId="1581049898" sldId="547"/>
            <ac:spMk id="20" creationId="{737AD6FE-076D-47EB-8851-546CD7479B58}"/>
          </ac:spMkLst>
        </pc:spChg>
      </pc:sldChg>
      <pc:sldChg chg="modSp mod">
        <pc:chgData name="Christina Morrow" userId="43989237-7c22-4017-8756-22442f7f3983" providerId="ADAL" clId="{C3038E2E-4CCC-4730-8B2A-C332F5F6634E}" dt="2020-12-13T20:28:33.348" v="1187"/>
        <pc:sldMkLst>
          <pc:docMk/>
          <pc:sldMk cId="1601534216" sldId="548"/>
        </pc:sldMkLst>
        <pc:spChg chg="mod">
          <ac:chgData name="Christina Morrow" userId="43989237-7c22-4017-8756-22442f7f3983" providerId="ADAL" clId="{C3038E2E-4CCC-4730-8B2A-C332F5F6634E}" dt="2020-12-13T20:28:33.348" v="1187"/>
          <ac:spMkLst>
            <pc:docMk/>
            <pc:sldMk cId="1601534216" sldId="548"/>
            <ac:spMk id="20" creationId="{737AD6FE-076D-47EB-8851-546CD7479B58}"/>
          </ac:spMkLst>
        </pc:spChg>
      </pc:sldChg>
      <pc:sldChg chg="modSp mod">
        <pc:chgData name="Christina Morrow" userId="43989237-7c22-4017-8756-22442f7f3983" providerId="ADAL" clId="{C3038E2E-4CCC-4730-8B2A-C332F5F6634E}" dt="2020-12-13T20:28:38.569" v="1188"/>
        <pc:sldMkLst>
          <pc:docMk/>
          <pc:sldMk cId="2885679379" sldId="550"/>
        </pc:sldMkLst>
        <pc:spChg chg="mod">
          <ac:chgData name="Christina Morrow" userId="43989237-7c22-4017-8756-22442f7f3983" providerId="ADAL" clId="{C3038E2E-4CCC-4730-8B2A-C332F5F6634E}" dt="2020-12-13T20:28:38.569" v="1188"/>
          <ac:spMkLst>
            <pc:docMk/>
            <pc:sldMk cId="2885679379" sldId="550"/>
            <ac:spMk id="20" creationId="{737AD6FE-076D-47EB-8851-546CD7479B58}"/>
          </ac:spMkLst>
        </pc:spChg>
      </pc:sldChg>
      <pc:sldChg chg="modSp mod">
        <pc:chgData name="Christina Morrow" userId="43989237-7c22-4017-8756-22442f7f3983" providerId="ADAL" clId="{C3038E2E-4CCC-4730-8B2A-C332F5F6634E}" dt="2020-12-13T20:29:06.585" v="1196"/>
        <pc:sldMkLst>
          <pc:docMk/>
          <pc:sldMk cId="1462240175" sldId="553"/>
        </pc:sldMkLst>
        <pc:spChg chg="mod">
          <ac:chgData name="Christina Morrow" userId="43989237-7c22-4017-8756-22442f7f3983" providerId="ADAL" clId="{C3038E2E-4CCC-4730-8B2A-C332F5F6634E}" dt="2020-12-13T20:29:06.585" v="1196"/>
          <ac:spMkLst>
            <pc:docMk/>
            <pc:sldMk cId="1462240175" sldId="553"/>
            <ac:spMk id="20" creationId="{737AD6FE-076D-47EB-8851-546CD7479B58}"/>
          </ac:spMkLst>
        </pc:spChg>
      </pc:sldChg>
      <pc:sldChg chg="modSp mod modNotesTx">
        <pc:chgData name="Christina Morrow" userId="43989237-7c22-4017-8756-22442f7f3983" providerId="ADAL" clId="{C3038E2E-4CCC-4730-8B2A-C332F5F6634E}" dt="2020-12-14T22:50:49.402" v="1984" actId="6549"/>
        <pc:sldMkLst>
          <pc:docMk/>
          <pc:sldMk cId="1257560537" sldId="554"/>
        </pc:sldMkLst>
        <pc:spChg chg="mod">
          <ac:chgData name="Christina Morrow" userId="43989237-7c22-4017-8756-22442f7f3983" providerId="ADAL" clId="{C3038E2E-4CCC-4730-8B2A-C332F5F6634E}" dt="2020-12-13T20:26:15.805" v="1098" actId="20577"/>
          <ac:spMkLst>
            <pc:docMk/>
            <pc:sldMk cId="1257560537" sldId="554"/>
            <ac:spMk id="7" creationId="{C60C6250-C6BA-470A-B849-CD42B0795921}"/>
          </ac:spMkLst>
        </pc:spChg>
      </pc:sldChg>
      <pc:sldChg chg="modSp mod">
        <pc:chgData name="Christina Morrow" userId="43989237-7c22-4017-8756-22442f7f3983" providerId="ADAL" clId="{C3038E2E-4CCC-4730-8B2A-C332F5F6634E}" dt="2020-12-13T20:26:07.676" v="1082" actId="20577"/>
        <pc:sldMkLst>
          <pc:docMk/>
          <pc:sldMk cId="2444384230" sldId="568"/>
        </pc:sldMkLst>
        <pc:spChg chg="mod">
          <ac:chgData name="Christina Morrow" userId="43989237-7c22-4017-8756-22442f7f3983" providerId="ADAL" clId="{C3038E2E-4CCC-4730-8B2A-C332F5F6634E}" dt="2020-12-13T20:26:07.676" v="1082" actId="20577"/>
          <ac:spMkLst>
            <pc:docMk/>
            <pc:sldMk cId="2444384230" sldId="568"/>
            <ac:spMk id="7" creationId="{C60C6250-C6BA-470A-B849-CD42B0795921}"/>
          </ac:spMkLst>
        </pc:spChg>
      </pc:sldChg>
      <pc:sldChg chg="addSp delSp modSp add mod modNotesTx">
        <pc:chgData name="Christina Morrow" userId="43989237-7c22-4017-8756-22442f7f3983" providerId="ADAL" clId="{C3038E2E-4CCC-4730-8B2A-C332F5F6634E}" dt="2020-12-12T22:24:58.036" v="116" actId="20577"/>
        <pc:sldMkLst>
          <pc:docMk/>
          <pc:sldMk cId="459009657" sldId="569"/>
        </pc:sldMkLst>
        <pc:spChg chg="mod">
          <ac:chgData name="Christina Morrow" userId="43989237-7c22-4017-8756-22442f7f3983" providerId="ADAL" clId="{C3038E2E-4CCC-4730-8B2A-C332F5F6634E}" dt="2020-12-12T22:19:45.289" v="17"/>
          <ac:spMkLst>
            <pc:docMk/>
            <pc:sldMk cId="459009657" sldId="569"/>
            <ac:spMk id="7" creationId="{C60C6250-C6BA-470A-B849-CD42B0795921}"/>
          </ac:spMkLst>
        </pc:spChg>
        <pc:spChg chg="del">
          <ac:chgData name="Christina Morrow" userId="43989237-7c22-4017-8756-22442f7f3983" providerId="ADAL" clId="{C3038E2E-4CCC-4730-8B2A-C332F5F6634E}" dt="2020-12-12T22:18:53.916" v="1" actId="478"/>
          <ac:spMkLst>
            <pc:docMk/>
            <pc:sldMk cId="459009657" sldId="569"/>
            <ac:spMk id="9" creationId="{A17B130C-A2AB-4A2A-83FB-A28529FB8E81}"/>
          </ac:spMkLst>
        </pc:spChg>
        <pc:spChg chg="del">
          <ac:chgData name="Christina Morrow" userId="43989237-7c22-4017-8756-22442f7f3983" providerId="ADAL" clId="{C3038E2E-4CCC-4730-8B2A-C332F5F6634E}" dt="2020-12-12T22:18:53.916" v="1" actId="478"/>
          <ac:spMkLst>
            <pc:docMk/>
            <pc:sldMk cId="459009657" sldId="569"/>
            <ac:spMk id="11" creationId="{3D044668-C907-4C2A-8995-3081C31C3A44}"/>
          </ac:spMkLst>
        </pc:spChg>
        <pc:spChg chg="del">
          <ac:chgData name="Christina Morrow" userId="43989237-7c22-4017-8756-22442f7f3983" providerId="ADAL" clId="{C3038E2E-4CCC-4730-8B2A-C332F5F6634E}" dt="2020-12-12T22:18:53.916" v="1" actId="478"/>
          <ac:spMkLst>
            <pc:docMk/>
            <pc:sldMk cId="459009657" sldId="569"/>
            <ac:spMk id="12" creationId="{6F144842-A4CD-4368-B191-7CD5B6ACC957}"/>
          </ac:spMkLst>
        </pc:spChg>
        <pc:spChg chg="del">
          <ac:chgData name="Christina Morrow" userId="43989237-7c22-4017-8756-22442f7f3983" providerId="ADAL" clId="{C3038E2E-4CCC-4730-8B2A-C332F5F6634E}" dt="2020-12-12T22:18:53.916" v="1" actId="478"/>
          <ac:spMkLst>
            <pc:docMk/>
            <pc:sldMk cId="459009657" sldId="569"/>
            <ac:spMk id="15" creationId="{7E63FFF6-6AA9-423F-92C2-CDC90E5E09DD}"/>
          </ac:spMkLst>
        </pc:spChg>
        <pc:spChg chg="add mod">
          <ac:chgData name="Christina Morrow" userId="43989237-7c22-4017-8756-22442f7f3983" providerId="ADAL" clId="{C3038E2E-4CCC-4730-8B2A-C332F5F6634E}" dt="2020-12-12T22:24:58.036" v="116" actId="20577"/>
          <ac:spMkLst>
            <pc:docMk/>
            <pc:sldMk cId="459009657" sldId="569"/>
            <ac:spMk id="16" creationId="{8D790C3C-136A-4735-BB22-932E1426A73F}"/>
          </ac:spMkLst>
        </pc:spChg>
        <pc:spChg chg="del">
          <ac:chgData name="Christina Morrow" userId="43989237-7c22-4017-8756-22442f7f3983" providerId="ADAL" clId="{C3038E2E-4CCC-4730-8B2A-C332F5F6634E}" dt="2020-12-12T22:18:53.916" v="1" actId="478"/>
          <ac:spMkLst>
            <pc:docMk/>
            <pc:sldMk cId="459009657" sldId="569"/>
            <ac:spMk id="28" creationId="{CD8C7ABD-6296-45B5-93E7-917044689241}"/>
          </ac:spMkLst>
        </pc:spChg>
        <pc:spChg chg="del">
          <ac:chgData name="Christina Morrow" userId="43989237-7c22-4017-8756-22442f7f3983" providerId="ADAL" clId="{C3038E2E-4CCC-4730-8B2A-C332F5F6634E}" dt="2020-12-12T22:18:53.916" v="1" actId="478"/>
          <ac:spMkLst>
            <pc:docMk/>
            <pc:sldMk cId="459009657" sldId="569"/>
            <ac:spMk id="74" creationId="{C7D8C04F-76EA-4973-9042-0DDF356C0F3F}"/>
          </ac:spMkLst>
        </pc:spChg>
        <pc:spChg chg="del">
          <ac:chgData name="Christina Morrow" userId="43989237-7c22-4017-8756-22442f7f3983" providerId="ADAL" clId="{C3038E2E-4CCC-4730-8B2A-C332F5F6634E}" dt="2020-12-12T22:18:53.916" v="1" actId="478"/>
          <ac:spMkLst>
            <pc:docMk/>
            <pc:sldMk cId="459009657" sldId="569"/>
            <ac:spMk id="76" creationId="{F78C9CC1-A833-4B97-AB96-1DB3489FF24E}"/>
          </ac:spMkLst>
        </pc:spChg>
        <pc:spChg chg="del">
          <ac:chgData name="Christina Morrow" userId="43989237-7c22-4017-8756-22442f7f3983" providerId="ADAL" clId="{C3038E2E-4CCC-4730-8B2A-C332F5F6634E}" dt="2020-12-12T22:18:53.916" v="1" actId="478"/>
          <ac:spMkLst>
            <pc:docMk/>
            <pc:sldMk cId="459009657" sldId="569"/>
            <ac:spMk id="77" creationId="{E7EEC919-B733-4527-91E0-779B0CDC3874}"/>
          </ac:spMkLst>
        </pc:spChg>
        <pc:spChg chg="del">
          <ac:chgData name="Christina Morrow" userId="43989237-7c22-4017-8756-22442f7f3983" providerId="ADAL" clId="{C3038E2E-4CCC-4730-8B2A-C332F5F6634E}" dt="2020-12-12T22:18:53.916" v="1" actId="478"/>
          <ac:spMkLst>
            <pc:docMk/>
            <pc:sldMk cId="459009657" sldId="569"/>
            <ac:spMk id="78" creationId="{3432C6E6-0B58-4101-956D-32668FA9E797}"/>
          </ac:spMkLst>
        </pc:spChg>
        <pc:spChg chg="del">
          <ac:chgData name="Christina Morrow" userId="43989237-7c22-4017-8756-22442f7f3983" providerId="ADAL" clId="{C3038E2E-4CCC-4730-8B2A-C332F5F6634E}" dt="2020-12-12T22:18:53.916" v="1" actId="478"/>
          <ac:spMkLst>
            <pc:docMk/>
            <pc:sldMk cId="459009657" sldId="569"/>
            <ac:spMk id="79" creationId="{949FECD6-317E-447A-B6FF-CA3AA826BA08}"/>
          </ac:spMkLst>
        </pc:spChg>
        <pc:spChg chg="del">
          <ac:chgData name="Christina Morrow" userId="43989237-7c22-4017-8756-22442f7f3983" providerId="ADAL" clId="{C3038E2E-4CCC-4730-8B2A-C332F5F6634E}" dt="2020-12-12T22:18:53.916" v="1" actId="478"/>
          <ac:spMkLst>
            <pc:docMk/>
            <pc:sldMk cId="459009657" sldId="569"/>
            <ac:spMk id="80" creationId="{DCA4FCD0-C20A-4A78-B18E-FA443CD4A93B}"/>
          </ac:spMkLst>
        </pc:spChg>
      </pc:sldChg>
      <pc:sldChg chg="modSp add del mod">
        <pc:chgData name="Christina Morrow" userId="43989237-7c22-4017-8756-22442f7f3983" providerId="ADAL" clId="{C3038E2E-4CCC-4730-8B2A-C332F5F6634E}" dt="2020-12-13T20:51:55.697" v="1479" actId="47"/>
        <pc:sldMkLst>
          <pc:docMk/>
          <pc:sldMk cId="1757810210" sldId="570"/>
        </pc:sldMkLst>
        <pc:spChg chg="mod">
          <ac:chgData name="Christina Morrow" userId="43989237-7c22-4017-8756-22442f7f3983" providerId="ADAL" clId="{C3038E2E-4CCC-4730-8B2A-C332F5F6634E}" dt="2020-12-13T20:36:04.033" v="1256" actId="1076"/>
          <ac:spMkLst>
            <pc:docMk/>
            <pc:sldMk cId="1757810210" sldId="570"/>
            <ac:spMk id="2" creationId="{6D7FD7D8-C78F-48AC-AB4D-2D94062B81E0}"/>
          </ac:spMkLst>
        </pc:spChg>
        <pc:spChg chg="mod">
          <ac:chgData name="Christina Morrow" userId="43989237-7c22-4017-8756-22442f7f3983" providerId="ADAL" clId="{C3038E2E-4CCC-4730-8B2A-C332F5F6634E}" dt="2020-12-13T20:27:05.671" v="1139" actId="20577"/>
          <ac:spMkLst>
            <pc:docMk/>
            <pc:sldMk cId="1757810210" sldId="570"/>
            <ac:spMk id="7" creationId="{C60C6250-C6BA-470A-B849-CD42B0795921}"/>
          </ac:spMkLst>
        </pc:spChg>
      </pc:sldChg>
      <pc:sldChg chg="addSp delSp modSp mod">
        <pc:chgData name="Christina Morrow" userId="43989237-7c22-4017-8756-22442f7f3983" providerId="ADAL" clId="{C3038E2E-4CCC-4730-8B2A-C332F5F6634E}" dt="2020-12-13T20:26:54.649" v="1119"/>
        <pc:sldMkLst>
          <pc:docMk/>
          <pc:sldMk cId="11566352" sldId="577"/>
        </pc:sldMkLst>
        <pc:spChg chg="del mod">
          <ac:chgData name="Christina Morrow" userId="43989237-7c22-4017-8756-22442f7f3983" providerId="ADAL" clId="{C3038E2E-4CCC-4730-8B2A-C332F5F6634E}" dt="2020-12-13T20:26:53.971" v="1118" actId="478"/>
          <ac:spMkLst>
            <pc:docMk/>
            <pc:sldMk cId="11566352" sldId="577"/>
            <ac:spMk id="5" creationId="{DCF4629F-7BDE-452D-A50A-320308D067FF}"/>
          </ac:spMkLst>
        </pc:spChg>
        <pc:spChg chg="add mod">
          <ac:chgData name="Christina Morrow" userId="43989237-7c22-4017-8756-22442f7f3983" providerId="ADAL" clId="{C3038E2E-4CCC-4730-8B2A-C332F5F6634E}" dt="2020-12-13T20:26:54.649" v="1119"/>
          <ac:spMkLst>
            <pc:docMk/>
            <pc:sldMk cId="11566352" sldId="577"/>
            <ac:spMk id="6" creationId="{96CDF679-0722-4131-8DE0-8DCF18E8FB08}"/>
          </ac:spMkLst>
        </pc:spChg>
      </pc:sldChg>
      <pc:sldChg chg="addSp delSp modSp mod">
        <pc:chgData name="Christina Morrow" userId="43989237-7c22-4017-8756-22442f7f3983" providerId="ADAL" clId="{C3038E2E-4CCC-4730-8B2A-C332F5F6634E}" dt="2020-12-13T20:31:41.840" v="1246"/>
        <pc:sldMkLst>
          <pc:docMk/>
          <pc:sldMk cId="602193429" sldId="578"/>
        </pc:sldMkLst>
        <pc:spChg chg="mod">
          <ac:chgData name="Christina Morrow" userId="43989237-7c22-4017-8756-22442f7f3983" providerId="ADAL" clId="{C3038E2E-4CCC-4730-8B2A-C332F5F6634E}" dt="2020-12-13T20:31:41.840" v="1246"/>
          <ac:spMkLst>
            <pc:docMk/>
            <pc:sldMk cId="602193429" sldId="578"/>
            <ac:spMk id="5" creationId="{F3E3E412-671A-4D7E-8713-C7F137FC8228}"/>
          </ac:spMkLst>
        </pc:spChg>
        <pc:spChg chg="del">
          <ac:chgData name="Christina Morrow" userId="43989237-7c22-4017-8756-22442f7f3983" providerId="ADAL" clId="{C3038E2E-4CCC-4730-8B2A-C332F5F6634E}" dt="2020-12-13T19:23:08.555" v="210" actId="478"/>
          <ac:spMkLst>
            <pc:docMk/>
            <pc:sldMk cId="602193429" sldId="578"/>
            <ac:spMk id="10" creationId="{BF17FD6F-377A-483E-B85D-9D1330FA52AB}"/>
          </ac:spMkLst>
        </pc:spChg>
        <pc:spChg chg="del">
          <ac:chgData name="Christina Morrow" userId="43989237-7c22-4017-8756-22442f7f3983" providerId="ADAL" clId="{C3038E2E-4CCC-4730-8B2A-C332F5F6634E}" dt="2020-12-13T19:23:08.555" v="210" actId="478"/>
          <ac:spMkLst>
            <pc:docMk/>
            <pc:sldMk cId="602193429" sldId="578"/>
            <ac:spMk id="27" creationId="{BF17FD6F-377A-483E-B85D-9D1330FA52AB}"/>
          </ac:spMkLst>
        </pc:spChg>
        <pc:spChg chg="del">
          <ac:chgData name="Christina Morrow" userId="43989237-7c22-4017-8756-22442f7f3983" providerId="ADAL" clId="{C3038E2E-4CCC-4730-8B2A-C332F5F6634E}" dt="2020-12-13T19:23:08.555" v="210" actId="478"/>
          <ac:spMkLst>
            <pc:docMk/>
            <pc:sldMk cId="602193429" sldId="578"/>
            <ac:spMk id="43" creationId="{F105F923-2769-4953-AAB7-8591A0ECAC52}"/>
          </ac:spMkLst>
        </pc:spChg>
        <pc:spChg chg="mod">
          <ac:chgData name="Christina Morrow" userId="43989237-7c22-4017-8756-22442f7f3983" providerId="ADAL" clId="{C3038E2E-4CCC-4730-8B2A-C332F5F6634E}" dt="2020-12-13T19:33:44.502" v="456" actId="255"/>
          <ac:spMkLst>
            <pc:docMk/>
            <pc:sldMk cId="602193429" sldId="578"/>
            <ac:spMk id="94" creationId="{A512062A-5012-4FCC-BF77-815617F2B873}"/>
          </ac:spMkLst>
        </pc:spChg>
        <pc:spChg chg="mod">
          <ac:chgData name="Christina Morrow" userId="43989237-7c22-4017-8756-22442f7f3983" providerId="ADAL" clId="{C3038E2E-4CCC-4730-8B2A-C332F5F6634E}" dt="2020-12-13T19:33:49.933" v="458" actId="255"/>
          <ac:spMkLst>
            <pc:docMk/>
            <pc:sldMk cId="602193429" sldId="578"/>
            <ac:spMk id="95" creationId="{C361809B-EDB8-41A5-8C57-B653C0E4F4F1}"/>
          </ac:spMkLst>
        </pc:spChg>
        <pc:spChg chg="mod">
          <ac:chgData name="Christina Morrow" userId="43989237-7c22-4017-8756-22442f7f3983" providerId="ADAL" clId="{C3038E2E-4CCC-4730-8B2A-C332F5F6634E}" dt="2020-12-13T19:33:56.308" v="460" actId="255"/>
          <ac:spMkLst>
            <pc:docMk/>
            <pc:sldMk cId="602193429" sldId="578"/>
            <ac:spMk id="96" creationId="{04611B28-3B5F-4C11-A190-B00EF7684E82}"/>
          </ac:spMkLst>
        </pc:spChg>
        <pc:spChg chg="mod">
          <ac:chgData name="Christina Morrow" userId="43989237-7c22-4017-8756-22442f7f3983" providerId="ADAL" clId="{C3038E2E-4CCC-4730-8B2A-C332F5F6634E}" dt="2020-12-13T19:34:01.507" v="462" actId="255"/>
          <ac:spMkLst>
            <pc:docMk/>
            <pc:sldMk cId="602193429" sldId="578"/>
            <ac:spMk id="97" creationId="{E2961FDB-55CE-475D-86D4-EBBFBED6632C}"/>
          </ac:spMkLst>
        </pc:spChg>
        <pc:spChg chg="mod">
          <ac:chgData name="Christina Morrow" userId="43989237-7c22-4017-8756-22442f7f3983" providerId="ADAL" clId="{C3038E2E-4CCC-4730-8B2A-C332F5F6634E}" dt="2020-12-13T19:34:07.412" v="464" actId="255"/>
          <ac:spMkLst>
            <pc:docMk/>
            <pc:sldMk cId="602193429" sldId="578"/>
            <ac:spMk id="98" creationId="{54CC3CD1-E0E2-43BA-9232-129DD39E20DC}"/>
          </ac:spMkLst>
        </pc:spChg>
        <pc:spChg chg="mod">
          <ac:chgData name="Christina Morrow" userId="43989237-7c22-4017-8756-22442f7f3983" providerId="ADAL" clId="{C3038E2E-4CCC-4730-8B2A-C332F5F6634E}" dt="2020-12-13T19:36:39.685" v="467" actId="164"/>
          <ac:spMkLst>
            <pc:docMk/>
            <pc:sldMk cId="602193429" sldId="578"/>
            <ac:spMk id="120" creationId="{542B9B37-FEC2-4598-85ED-DFFA8D00A736}"/>
          </ac:spMkLst>
        </pc:spChg>
        <pc:spChg chg="mod">
          <ac:chgData name="Christina Morrow" userId="43989237-7c22-4017-8756-22442f7f3983" providerId="ADAL" clId="{C3038E2E-4CCC-4730-8B2A-C332F5F6634E}" dt="2020-12-13T19:36:39.685" v="467" actId="164"/>
          <ac:spMkLst>
            <pc:docMk/>
            <pc:sldMk cId="602193429" sldId="578"/>
            <ac:spMk id="121" creationId="{F6C88AE9-28E0-49F5-ADCA-73708826D88D}"/>
          </ac:spMkLst>
        </pc:spChg>
        <pc:spChg chg="mod">
          <ac:chgData name="Christina Morrow" userId="43989237-7c22-4017-8756-22442f7f3983" providerId="ADAL" clId="{C3038E2E-4CCC-4730-8B2A-C332F5F6634E}" dt="2020-12-13T19:36:39.685" v="467" actId="164"/>
          <ac:spMkLst>
            <pc:docMk/>
            <pc:sldMk cId="602193429" sldId="578"/>
            <ac:spMk id="122" creationId="{5790F0B2-87E5-49FE-B502-11ECB66A79C3}"/>
          </ac:spMkLst>
        </pc:spChg>
        <pc:spChg chg="mod">
          <ac:chgData name="Christina Morrow" userId="43989237-7c22-4017-8756-22442f7f3983" providerId="ADAL" clId="{C3038E2E-4CCC-4730-8B2A-C332F5F6634E}" dt="2020-12-13T19:36:39.685" v="467" actId="164"/>
          <ac:spMkLst>
            <pc:docMk/>
            <pc:sldMk cId="602193429" sldId="578"/>
            <ac:spMk id="123" creationId="{452193E4-1620-456F-9185-442EF7453D0E}"/>
          </ac:spMkLst>
        </pc:spChg>
        <pc:spChg chg="mod">
          <ac:chgData name="Christina Morrow" userId="43989237-7c22-4017-8756-22442f7f3983" providerId="ADAL" clId="{C3038E2E-4CCC-4730-8B2A-C332F5F6634E}" dt="2020-12-13T19:36:39.685" v="467" actId="164"/>
          <ac:spMkLst>
            <pc:docMk/>
            <pc:sldMk cId="602193429" sldId="578"/>
            <ac:spMk id="124" creationId="{190A847E-C738-46C2-9A66-FFF78AA734A8}"/>
          </ac:spMkLst>
        </pc:spChg>
        <pc:grpChg chg="add mod">
          <ac:chgData name="Christina Morrow" userId="43989237-7c22-4017-8756-22442f7f3983" providerId="ADAL" clId="{C3038E2E-4CCC-4730-8B2A-C332F5F6634E}" dt="2020-12-13T19:36:53.050" v="470" actId="1076"/>
          <ac:grpSpMkLst>
            <pc:docMk/>
            <pc:sldMk cId="602193429" sldId="578"/>
            <ac:grpSpMk id="7" creationId="{FF0BF8E0-FDCB-45AD-8BF9-82753F156733}"/>
          </ac:grpSpMkLst>
        </pc:grpChg>
        <pc:grpChg chg="del">
          <ac:chgData name="Christina Morrow" userId="43989237-7c22-4017-8756-22442f7f3983" providerId="ADAL" clId="{C3038E2E-4CCC-4730-8B2A-C332F5F6634E}" dt="2020-12-13T19:23:08.555" v="210" actId="478"/>
          <ac:grpSpMkLst>
            <pc:docMk/>
            <pc:sldMk cId="602193429" sldId="578"/>
            <ac:grpSpMk id="12" creationId="{E5CB08B6-E01A-4E8B-A30C-0005A376CF06}"/>
          </ac:grpSpMkLst>
        </pc:grpChg>
        <pc:grpChg chg="del">
          <ac:chgData name="Christina Morrow" userId="43989237-7c22-4017-8756-22442f7f3983" providerId="ADAL" clId="{C3038E2E-4CCC-4730-8B2A-C332F5F6634E}" dt="2020-12-13T19:23:08.555" v="210" actId="478"/>
          <ac:grpSpMkLst>
            <pc:docMk/>
            <pc:sldMk cId="602193429" sldId="578"/>
            <ac:grpSpMk id="13" creationId="{C7D6BF84-7D81-4155-96CA-72B16925045C}"/>
          </ac:grpSpMkLst>
        </pc:grpChg>
        <pc:grpChg chg="del">
          <ac:chgData name="Christina Morrow" userId="43989237-7c22-4017-8756-22442f7f3983" providerId="ADAL" clId="{C3038E2E-4CCC-4730-8B2A-C332F5F6634E}" dt="2020-12-13T19:23:08.555" v="210" actId="478"/>
          <ac:grpSpMkLst>
            <pc:docMk/>
            <pc:sldMk cId="602193429" sldId="578"/>
            <ac:grpSpMk id="28" creationId="{E5CB08B6-E01A-4E8B-A30C-0005A376CF06}"/>
          </ac:grpSpMkLst>
        </pc:grpChg>
        <pc:grpChg chg="del">
          <ac:chgData name="Christina Morrow" userId="43989237-7c22-4017-8756-22442f7f3983" providerId="ADAL" clId="{C3038E2E-4CCC-4730-8B2A-C332F5F6634E}" dt="2020-12-13T19:23:08.555" v="210" actId="478"/>
          <ac:grpSpMkLst>
            <pc:docMk/>
            <pc:sldMk cId="602193429" sldId="578"/>
            <ac:grpSpMk id="29" creationId="{C7D6BF84-7D81-4155-96CA-72B16925045C}"/>
          </ac:grpSpMkLst>
        </pc:grpChg>
        <pc:grpChg chg="del">
          <ac:chgData name="Christina Morrow" userId="43989237-7c22-4017-8756-22442f7f3983" providerId="ADAL" clId="{C3038E2E-4CCC-4730-8B2A-C332F5F6634E}" dt="2020-12-13T19:23:08.555" v="210" actId="478"/>
          <ac:grpSpMkLst>
            <pc:docMk/>
            <pc:sldMk cId="602193429" sldId="578"/>
            <ac:grpSpMk id="44" creationId="{7227009D-5FF7-4BF3-A057-485C83F5AB09}"/>
          </ac:grpSpMkLst>
        </pc:grpChg>
        <pc:grpChg chg="del">
          <ac:chgData name="Christina Morrow" userId="43989237-7c22-4017-8756-22442f7f3983" providerId="ADAL" clId="{C3038E2E-4CCC-4730-8B2A-C332F5F6634E}" dt="2020-12-13T19:23:08.555" v="210" actId="478"/>
          <ac:grpSpMkLst>
            <pc:docMk/>
            <pc:sldMk cId="602193429" sldId="578"/>
            <ac:grpSpMk id="45" creationId="{9F4C9D7E-BE45-4A86-8F79-E8872CACF9C6}"/>
          </ac:grpSpMkLst>
        </pc:grpChg>
        <pc:grpChg chg="mod ord">
          <ac:chgData name="Christina Morrow" userId="43989237-7c22-4017-8756-22442f7f3983" providerId="ADAL" clId="{C3038E2E-4CCC-4730-8B2A-C332F5F6634E}" dt="2020-12-13T19:39:25.953" v="481" actId="1076"/>
          <ac:grpSpMkLst>
            <pc:docMk/>
            <pc:sldMk cId="602193429" sldId="578"/>
            <ac:grpSpMk id="76" creationId="{464AE666-0E6F-4672-AEB7-3B488BD2FFA0}"/>
          </ac:grpSpMkLst>
        </pc:grpChg>
        <pc:grpChg chg="mod">
          <ac:chgData name="Christina Morrow" userId="43989237-7c22-4017-8756-22442f7f3983" providerId="ADAL" clId="{C3038E2E-4CCC-4730-8B2A-C332F5F6634E}" dt="2020-12-13T19:36:39.685" v="467" actId="164"/>
          <ac:grpSpMkLst>
            <pc:docMk/>
            <pc:sldMk cId="602193429" sldId="578"/>
            <ac:grpSpMk id="119" creationId="{72E45D26-2790-4572-BD71-4D24B196FE78}"/>
          </ac:grpSpMkLst>
        </pc:grpChg>
      </pc:sldChg>
      <pc:sldChg chg="del">
        <pc:chgData name="Christina Morrow" userId="43989237-7c22-4017-8756-22442f7f3983" providerId="ADAL" clId="{C3038E2E-4CCC-4730-8B2A-C332F5F6634E}" dt="2020-12-13T19:38:31.954" v="480" actId="47"/>
        <pc:sldMkLst>
          <pc:docMk/>
          <pc:sldMk cId="2185858038" sldId="579"/>
        </pc:sldMkLst>
      </pc:sldChg>
      <pc:sldChg chg="addSp delSp modSp add mod modNotesTx">
        <pc:chgData name="Christina Morrow" userId="43989237-7c22-4017-8756-22442f7f3983" providerId="ADAL" clId="{C3038E2E-4CCC-4730-8B2A-C332F5F6634E}" dt="2020-12-15T15:37:27.819" v="2011" actId="20577"/>
        <pc:sldMkLst>
          <pc:docMk/>
          <pc:sldMk cId="2424884823" sldId="580"/>
        </pc:sldMkLst>
        <pc:spChg chg="mod">
          <ac:chgData name="Christina Morrow" userId="43989237-7c22-4017-8756-22442f7f3983" providerId="ADAL" clId="{C3038E2E-4CCC-4730-8B2A-C332F5F6634E}" dt="2020-12-13T19:24:55.980" v="234" actId="1076"/>
          <ac:spMkLst>
            <pc:docMk/>
            <pc:sldMk cId="2424884823" sldId="580"/>
            <ac:spMk id="4" creationId="{82FF8444-9E5B-407C-B631-955AD4319254}"/>
          </ac:spMkLst>
        </pc:spChg>
        <pc:spChg chg="mod">
          <ac:chgData name="Christina Morrow" userId="43989237-7c22-4017-8756-22442f7f3983" providerId="ADAL" clId="{C3038E2E-4CCC-4730-8B2A-C332F5F6634E}" dt="2020-12-13T20:31:45.286" v="1247"/>
          <ac:spMkLst>
            <pc:docMk/>
            <pc:sldMk cId="2424884823" sldId="580"/>
            <ac:spMk id="5" creationId="{F3E3E412-671A-4D7E-8713-C7F137FC8228}"/>
          </ac:spMkLst>
        </pc:spChg>
        <pc:spChg chg="del">
          <ac:chgData name="Christina Morrow" userId="43989237-7c22-4017-8756-22442f7f3983" providerId="ADAL" clId="{C3038E2E-4CCC-4730-8B2A-C332F5F6634E}" dt="2020-12-13T19:23:03.714" v="209" actId="478"/>
          <ac:spMkLst>
            <pc:docMk/>
            <pc:sldMk cId="2424884823" sldId="580"/>
            <ac:spMk id="10" creationId="{BF17FD6F-377A-483E-B85D-9D1330FA52AB}"/>
          </ac:spMkLst>
        </pc:spChg>
        <pc:spChg chg="add mod">
          <ac:chgData name="Christina Morrow" userId="43989237-7c22-4017-8756-22442f7f3983" providerId="ADAL" clId="{C3038E2E-4CCC-4730-8B2A-C332F5F6634E}" dt="2020-12-13T21:01:19.966" v="1687" actId="1076"/>
          <ac:spMkLst>
            <pc:docMk/>
            <pc:sldMk cId="2424884823" sldId="580"/>
            <ac:spMk id="10" creationId="{BF37C887-E622-405C-BF7E-E4A1DF563BCC}"/>
          </ac:spMkLst>
        </pc:spChg>
        <pc:spChg chg="del">
          <ac:chgData name="Christina Morrow" userId="43989237-7c22-4017-8756-22442f7f3983" providerId="ADAL" clId="{C3038E2E-4CCC-4730-8B2A-C332F5F6634E}" dt="2020-12-13T19:23:03.714" v="209" actId="478"/>
          <ac:spMkLst>
            <pc:docMk/>
            <pc:sldMk cId="2424884823" sldId="580"/>
            <ac:spMk id="27" creationId="{BF17FD6F-377A-483E-B85D-9D1330FA52AB}"/>
          </ac:spMkLst>
        </pc:spChg>
        <pc:spChg chg="del">
          <ac:chgData name="Christina Morrow" userId="43989237-7c22-4017-8756-22442f7f3983" providerId="ADAL" clId="{C3038E2E-4CCC-4730-8B2A-C332F5F6634E}" dt="2020-12-13T19:23:03.714" v="209" actId="478"/>
          <ac:spMkLst>
            <pc:docMk/>
            <pc:sldMk cId="2424884823" sldId="580"/>
            <ac:spMk id="43" creationId="{F105F923-2769-4953-AAB7-8591A0ECAC52}"/>
          </ac:spMkLst>
        </pc:spChg>
        <pc:spChg chg="del">
          <ac:chgData name="Christina Morrow" userId="43989237-7c22-4017-8756-22442f7f3983" providerId="ADAL" clId="{C3038E2E-4CCC-4730-8B2A-C332F5F6634E}" dt="2020-12-13T19:16:39.498" v="133" actId="478"/>
          <ac:spMkLst>
            <pc:docMk/>
            <pc:sldMk cId="2424884823" sldId="580"/>
            <ac:spMk id="120" creationId="{542B9B37-FEC2-4598-85ED-DFFA8D00A736}"/>
          </ac:spMkLst>
        </pc:spChg>
        <pc:spChg chg="del">
          <ac:chgData name="Christina Morrow" userId="43989237-7c22-4017-8756-22442f7f3983" providerId="ADAL" clId="{C3038E2E-4CCC-4730-8B2A-C332F5F6634E}" dt="2020-12-13T19:16:39.498" v="133" actId="478"/>
          <ac:spMkLst>
            <pc:docMk/>
            <pc:sldMk cId="2424884823" sldId="580"/>
            <ac:spMk id="121" creationId="{F6C88AE9-28E0-49F5-ADCA-73708826D88D}"/>
          </ac:spMkLst>
        </pc:spChg>
        <pc:spChg chg="del">
          <ac:chgData name="Christina Morrow" userId="43989237-7c22-4017-8756-22442f7f3983" providerId="ADAL" clId="{C3038E2E-4CCC-4730-8B2A-C332F5F6634E}" dt="2020-12-13T19:16:39.498" v="133" actId="478"/>
          <ac:spMkLst>
            <pc:docMk/>
            <pc:sldMk cId="2424884823" sldId="580"/>
            <ac:spMk id="122" creationId="{5790F0B2-87E5-49FE-B502-11ECB66A79C3}"/>
          </ac:spMkLst>
        </pc:spChg>
        <pc:spChg chg="del">
          <ac:chgData name="Christina Morrow" userId="43989237-7c22-4017-8756-22442f7f3983" providerId="ADAL" clId="{C3038E2E-4CCC-4730-8B2A-C332F5F6634E}" dt="2020-12-13T19:16:39.498" v="133" actId="478"/>
          <ac:spMkLst>
            <pc:docMk/>
            <pc:sldMk cId="2424884823" sldId="580"/>
            <ac:spMk id="123" creationId="{452193E4-1620-456F-9185-442EF7453D0E}"/>
          </ac:spMkLst>
        </pc:spChg>
        <pc:spChg chg="mod topLvl">
          <ac:chgData name="Christina Morrow" userId="43989237-7c22-4017-8756-22442f7f3983" providerId="ADAL" clId="{C3038E2E-4CCC-4730-8B2A-C332F5F6634E}" dt="2020-12-13T19:22:39.623" v="198" actId="207"/>
          <ac:spMkLst>
            <pc:docMk/>
            <pc:sldMk cId="2424884823" sldId="580"/>
            <ac:spMk id="126" creationId="{7EC41A1F-75A6-4E21-9907-2F775F9048AF}"/>
          </ac:spMkLst>
        </pc:spChg>
        <pc:spChg chg="mod topLvl">
          <ac:chgData name="Christina Morrow" userId="43989237-7c22-4017-8756-22442f7f3983" providerId="ADAL" clId="{C3038E2E-4CCC-4730-8B2A-C332F5F6634E}" dt="2020-12-13T19:22:39.623" v="198" actId="207"/>
          <ac:spMkLst>
            <pc:docMk/>
            <pc:sldMk cId="2424884823" sldId="580"/>
            <ac:spMk id="127" creationId="{91AF414A-78A1-4554-B0A7-343661AA3396}"/>
          </ac:spMkLst>
        </pc:spChg>
        <pc:spChg chg="mod topLvl">
          <ac:chgData name="Christina Morrow" userId="43989237-7c22-4017-8756-22442f7f3983" providerId="ADAL" clId="{C3038E2E-4CCC-4730-8B2A-C332F5F6634E}" dt="2020-12-13T19:22:44.999" v="200" actId="207"/>
          <ac:spMkLst>
            <pc:docMk/>
            <pc:sldMk cId="2424884823" sldId="580"/>
            <ac:spMk id="128" creationId="{2BE52D8D-2A8C-4CED-9145-4A40D9B943D0}"/>
          </ac:spMkLst>
        </pc:spChg>
        <pc:spChg chg="mod topLvl">
          <ac:chgData name="Christina Morrow" userId="43989237-7c22-4017-8756-22442f7f3983" providerId="ADAL" clId="{C3038E2E-4CCC-4730-8B2A-C332F5F6634E}" dt="2020-12-13T19:22:39.623" v="198" actId="207"/>
          <ac:spMkLst>
            <pc:docMk/>
            <pc:sldMk cId="2424884823" sldId="580"/>
            <ac:spMk id="129" creationId="{0F784A8C-2657-43A6-9F4C-91CCB0F1BB56}"/>
          </ac:spMkLst>
        </pc:spChg>
        <pc:spChg chg="mod topLvl">
          <ac:chgData name="Christina Morrow" userId="43989237-7c22-4017-8756-22442f7f3983" providerId="ADAL" clId="{C3038E2E-4CCC-4730-8B2A-C332F5F6634E}" dt="2020-12-13T19:22:39.623" v="198" actId="207"/>
          <ac:spMkLst>
            <pc:docMk/>
            <pc:sldMk cId="2424884823" sldId="580"/>
            <ac:spMk id="130" creationId="{5BC0CFDC-ADA5-477F-866B-D137A2C67130}"/>
          </ac:spMkLst>
        </pc:spChg>
        <pc:spChg chg="add del mod">
          <ac:chgData name="Christina Morrow" userId="43989237-7c22-4017-8756-22442f7f3983" providerId="ADAL" clId="{C3038E2E-4CCC-4730-8B2A-C332F5F6634E}" dt="2020-12-13T19:22:50.277" v="201" actId="478"/>
          <ac:spMkLst>
            <pc:docMk/>
            <pc:sldMk cId="2424884823" sldId="580"/>
            <ac:spMk id="136" creationId="{51423EC7-659F-499A-AC8A-8CD362D85F9A}"/>
          </ac:spMkLst>
        </pc:spChg>
        <pc:spChg chg="add del mod">
          <ac:chgData name="Christina Morrow" userId="43989237-7c22-4017-8756-22442f7f3983" providerId="ADAL" clId="{C3038E2E-4CCC-4730-8B2A-C332F5F6634E}" dt="2020-12-13T19:22:50.699" v="202" actId="478"/>
          <ac:spMkLst>
            <pc:docMk/>
            <pc:sldMk cId="2424884823" sldId="580"/>
            <ac:spMk id="137" creationId="{9E2B2D89-74DA-4056-AF8A-D07D1F375EA5}"/>
          </ac:spMkLst>
        </pc:spChg>
        <pc:spChg chg="add del mod">
          <ac:chgData name="Christina Morrow" userId="43989237-7c22-4017-8756-22442f7f3983" providerId="ADAL" clId="{C3038E2E-4CCC-4730-8B2A-C332F5F6634E}" dt="2020-12-13T19:22:51.525" v="203" actId="478"/>
          <ac:spMkLst>
            <pc:docMk/>
            <pc:sldMk cId="2424884823" sldId="580"/>
            <ac:spMk id="138" creationId="{3171C9B2-76CC-46D4-A69A-48970E246669}"/>
          </ac:spMkLst>
        </pc:spChg>
        <pc:spChg chg="add del mod">
          <ac:chgData name="Christina Morrow" userId="43989237-7c22-4017-8756-22442f7f3983" providerId="ADAL" clId="{C3038E2E-4CCC-4730-8B2A-C332F5F6634E}" dt="2020-12-13T19:22:52.406" v="204" actId="478"/>
          <ac:spMkLst>
            <pc:docMk/>
            <pc:sldMk cId="2424884823" sldId="580"/>
            <ac:spMk id="139" creationId="{5B8DEB6D-1306-4232-AC65-529FC4D68A94}"/>
          </ac:spMkLst>
        </pc:spChg>
        <pc:spChg chg="add del mod">
          <ac:chgData name="Christina Morrow" userId="43989237-7c22-4017-8756-22442f7f3983" providerId="ADAL" clId="{C3038E2E-4CCC-4730-8B2A-C332F5F6634E}" dt="2020-12-13T19:22:53.182" v="205" actId="478"/>
          <ac:spMkLst>
            <pc:docMk/>
            <pc:sldMk cId="2424884823" sldId="580"/>
            <ac:spMk id="140" creationId="{C479F057-B04D-45DE-B0FD-FCA24CED436A}"/>
          </ac:spMkLst>
        </pc:spChg>
        <pc:spChg chg="add del mod">
          <ac:chgData name="Christina Morrow" userId="43989237-7c22-4017-8756-22442f7f3983" providerId="ADAL" clId="{C3038E2E-4CCC-4730-8B2A-C332F5F6634E}" dt="2020-12-13T19:22:58.204" v="206" actId="478"/>
          <ac:spMkLst>
            <pc:docMk/>
            <pc:sldMk cId="2424884823" sldId="580"/>
            <ac:spMk id="141" creationId="{4F866335-8ABF-49FE-9903-D3A3782A2A58}"/>
          </ac:spMkLst>
        </pc:spChg>
        <pc:spChg chg="add del mod">
          <ac:chgData name="Christina Morrow" userId="43989237-7c22-4017-8756-22442f7f3983" providerId="ADAL" clId="{C3038E2E-4CCC-4730-8B2A-C332F5F6634E}" dt="2020-12-13T19:22:58.204" v="206" actId="478"/>
          <ac:spMkLst>
            <pc:docMk/>
            <pc:sldMk cId="2424884823" sldId="580"/>
            <ac:spMk id="142" creationId="{D266BEBD-0ECC-45CE-B98E-0A5C096B725E}"/>
          </ac:spMkLst>
        </pc:spChg>
        <pc:spChg chg="add del mod">
          <ac:chgData name="Christina Morrow" userId="43989237-7c22-4017-8756-22442f7f3983" providerId="ADAL" clId="{C3038E2E-4CCC-4730-8B2A-C332F5F6634E}" dt="2020-12-13T19:22:58.204" v="206" actId="478"/>
          <ac:spMkLst>
            <pc:docMk/>
            <pc:sldMk cId="2424884823" sldId="580"/>
            <ac:spMk id="143" creationId="{315EA8FD-F5D8-48DF-B38D-FB0E062B8FA4}"/>
          </ac:spMkLst>
        </pc:spChg>
        <pc:spChg chg="add del mod">
          <ac:chgData name="Christina Morrow" userId="43989237-7c22-4017-8756-22442f7f3983" providerId="ADAL" clId="{C3038E2E-4CCC-4730-8B2A-C332F5F6634E}" dt="2020-12-13T19:23:00.605" v="208" actId="478"/>
          <ac:spMkLst>
            <pc:docMk/>
            <pc:sldMk cId="2424884823" sldId="580"/>
            <ac:spMk id="144" creationId="{D0240463-4CF6-435C-B0A4-859333B303FE}"/>
          </ac:spMkLst>
        </pc:spChg>
        <pc:spChg chg="add del mod">
          <ac:chgData name="Christina Morrow" userId="43989237-7c22-4017-8756-22442f7f3983" providerId="ADAL" clId="{C3038E2E-4CCC-4730-8B2A-C332F5F6634E}" dt="2020-12-13T19:22:58.204" v="206" actId="478"/>
          <ac:spMkLst>
            <pc:docMk/>
            <pc:sldMk cId="2424884823" sldId="580"/>
            <ac:spMk id="145" creationId="{8EDC7D74-C941-488A-B234-7AA891B92995}"/>
          </ac:spMkLst>
        </pc:spChg>
        <pc:spChg chg="mod topLvl">
          <ac:chgData name="Christina Morrow" userId="43989237-7c22-4017-8756-22442f7f3983" providerId="ADAL" clId="{C3038E2E-4CCC-4730-8B2A-C332F5F6634E}" dt="2020-12-13T19:31:06.100" v="428" actId="14100"/>
          <ac:spMkLst>
            <pc:docMk/>
            <pc:sldMk cId="2424884823" sldId="580"/>
            <ac:spMk id="147" creationId="{CB53F618-1090-483C-8364-A5431B1B91A2}"/>
          </ac:spMkLst>
        </pc:spChg>
        <pc:spChg chg="mod topLvl">
          <ac:chgData name="Christina Morrow" userId="43989237-7c22-4017-8756-22442f7f3983" providerId="ADAL" clId="{C3038E2E-4CCC-4730-8B2A-C332F5F6634E}" dt="2020-12-15T15:37:27.819" v="2011" actId="20577"/>
          <ac:spMkLst>
            <pc:docMk/>
            <pc:sldMk cId="2424884823" sldId="580"/>
            <ac:spMk id="148" creationId="{4E9BFF80-35E5-446B-A288-15D29428DE8D}"/>
          </ac:spMkLst>
        </pc:spChg>
        <pc:spChg chg="mod topLvl">
          <ac:chgData name="Christina Morrow" userId="43989237-7c22-4017-8756-22442f7f3983" providerId="ADAL" clId="{C3038E2E-4CCC-4730-8B2A-C332F5F6634E}" dt="2020-12-13T20:58:40.307" v="1642" actId="20577"/>
          <ac:spMkLst>
            <pc:docMk/>
            <pc:sldMk cId="2424884823" sldId="580"/>
            <ac:spMk id="149" creationId="{8554F753-8BE9-4B63-98B0-57096FD81581}"/>
          </ac:spMkLst>
        </pc:spChg>
        <pc:spChg chg="mod topLvl">
          <ac:chgData name="Christina Morrow" userId="43989237-7c22-4017-8756-22442f7f3983" providerId="ADAL" clId="{C3038E2E-4CCC-4730-8B2A-C332F5F6634E}" dt="2020-12-13T19:31:14.794" v="431" actId="14100"/>
          <ac:spMkLst>
            <pc:docMk/>
            <pc:sldMk cId="2424884823" sldId="580"/>
            <ac:spMk id="150" creationId="{ACA1889E-BEAB-408B-92C9-0939AA074EA3}"/>
          </ac:spMkLst>
        </pc:spChg>
        <pc:spChg chg="mod topLvl">
          <ac:chgData name="Christina Morrow" userId="43989237-7c22-4017-8756-22442f7f3983" providerId="ADAL" clId="{C3038E2E-4CCC-4730-8B2A-C332F5F6634E}" dt="2020-12-13T20:57:36.012" v="1523" actId="14100"/>
          <ac:spMkLst>
            <pc:docMk/>
            <pc:sldMk cId="2424884823" sldId="580"/>
            <ac:spMk id="151" creationId="{9E705F56-36AE-4775-894F-5D70EA23DA6D}"/>
          </ac:spMkLst>
        </pc:spChg>
        <pc:spChg chg="del mod topLvl">
          <ac:chgData name="Christina Morrow" userId="43989237-7c22-4017-8756-22442f7f3983" providerId="ADAL" clId="{C3038E2E-4CCC-4730-8B2A-C332F5F6634E}" dt="2020-12-13T19:24:33.187" v="223" actId="478"/>
          <ac:spMkLst>
            <pc:docMk/>
            <pc:sldMk cId="2424884823" sldId="580"/>
            <ac:spMk id="152" creationId="{E23E9A9E-6459-426C-97FD-9286F35E613F}"/>
          </ac:spMkLst>
        </pc:spChg>
        <pc:spChg chg="mod topLvl">
          <ac:chgData name="Christina Morrow" userId="43989237-7c22-4017-8756-22442f7f3983" providerId="ADAL" clId="{C3038E2E-4CCC-4730-8B2A-C332F5F6634E}" dt="2020-12-13T19:28:15.501" v="352" actId="164"/>
          <ac:spMkLst>
            <pc:docMk/>
            <pc:sldMk cId="2424884823" sldId="580"/>
            <ac:spMk id="153" creationId="{C4EC80B4-240F-4BDB-AD1F-712CCE3B1433}"/>
          </ac:spMkLst>
        </pc:spChg>
        <pc:spChg chg="mod topLvl">
          <ac:chgData name="Christina Morrow" userId="43989237-7c22-4017-8756-22442f7f3983" providerId="ADAL" clId="{C3038E2E-4CCC-4730-8B2A-C332F5F6634E}" dt="2020-12-13T19:28:15.501" v="352" actId="164"/>
          <ac:spMkLst>
            <pc:docMk/>
            <pc:sldMk cId="2424884823" sldId="580"/>
            <ac:spMk id="154" creationId="{C2176464-2A38-4CE5-BCA9-A56540B5C17F}"/>
          </ac:spMkLst>
        </pc:spChg>
        <pc:spChg chg="mod topLvl">
          <ac:chgData name="Christina Morrow" userId="43989237-7c22-4017-8756-22442f7f3983" providerId="ADAL" clId="{C3038E2E-4CCC-4730-8B2A-C332F5F6634E}" dt="2020-12-13T19:28:15.501" v="352" actId="164"/>
          <ac:spMkLst>
            <pc:docMk/>
            <pc:sldMk cId="2424884823" sldId="580"/>
            <ac:spMk id="155" creationId="{FEEA760C-02C7-4774-BE0E-8576F17B7A87}"/>
          </ac:spMkLst>
        </pc:spChg>
        <pc:spChg chg="mod topLvl">
          <ac:chgData name="Christina Morrow" userId="43989237-7c22-4017-8756-22442f7f3983" providerId="ADAL" clId="{C3038E2E-4CCC-4730-8B2A-C332F5F6634E}" dt="2020-12-13T19:28:15.501" v="352" actId="164"/>
          <ac:spMkLst>
            <pc:docMk/>
            <pc:sldMk cId="2424884823" sldId="580"/>
            <ac:spMk id="156" creationId="{CD75A4D0-A8A8-46BD-9A26-0F1F0A6DE9F7}"/>
          </ac:spMkLst>
        </pc:spChg>
        <pc:spChg chg="mod">
          <ac:chgData name="Christina Morrow" userId="43989237-7c22-4017-8756-22442f7f3983" providerId="ADAL" clId="{C3038E2E-4CCC-4730-8B2A-C332F5F6634E}" dt="2020-12-13T19:24:14.419" v="217" actId="165"/>
          <ac:spMkLst>
            <pc:docMk/>
            <pc:sldMk cId="2424884823" sldId="580"/>
            <ac:spMk id="163" creationId="{68EA7580-3717-425F-B86F-A36C1C90F831}"/>
          </ac:spMkLst>
        </pc:spChg>
        <pc:spChg chg="mod">
          <ac:chgData name="Christina Morrow" userId="43989237-7c22-4017-8756-22442f7f3983" providerId="ADAL" clId="{C3038E2E-4CCC-4730-8B2A-C332F5F6634E}" dt="2020-12-13T19:24:14.419" v="217" actId="165"/>
          <ac:spMkLst>
            <pc:docMk/>
            <pc:sldMk cId="2424884823" sldId="580"/>
            <ac:spMk id="164" creationId="{CB2C5AB0-CF21-4A4E-8C85-FE5AB1BE08F1}"/>
          </ac:spMkLst>
        </pc:spChg>
        <pc:spChg chg="mod">
          <ac:chgData name="Christina Morrow" userId="43989237-7c22-4017-8756-22442f7f3983" providerId="ADAL" clId="{C3038E2E-4CCC-4730-8B2A-C332F5F6634E}" dt="2020-12-13T19:24:14.419" v="217" actId="165"/>
          <ac:spMkLst>
            <pc:docMk/>
            <pc:sldMk cId="2424884823" sldId="580"/>
            <ac:spMk id="165" creationId="{88ED5B44-C5AC-4B00-B64E-0D5E9468B34C}"/>
          </ac:spMkLst>
        </pc:spChg>
        <pc:spChg chg="mod">
          <ac:chgData name="Christina Morrow" userId="43989237-7c22-4017-8756-22442f7f3983" providerId="ADAL" clId="{C3038E2E-4CCC-4730-8B2A-C332F5F6634E}" dt="2020-12-13T19:24:14.419" v="217" actId="165"/>
          <ac:spMkLst>
            <pc:docMk/>
            <pc:sldMk cId="2424884823" sldId="580"/>
            <ac:spMk id="166" creationId="{F0C92E4D-BEAB-47DE-8757-568AB726A729}"/>
          </ac:spMkLst>
        </pc:spChg>
        <pc:spChg chg="add mod">
          <ac:chgData name="Christina Morrow" userId="43989237-7c22-4017-8756-22442f7f3983" providerId="ADAL" clId="{C3038E2E-4CCC-4730-8B2A-C332F5F6634E}" dt="2020-12-13T19:28:15.501" v="352" actId="164"/>
          <ac:spMkLst>
            <pc:docMk/>
            <pc:sldMk cId="2424884823" sldId="580"/>
            <ac:spMk id="167" creationId="{F72FA298-E0F8-4609-AB8A-11F5D4730C32}"/>
          </ac:spMkLst>
        </pc:spChg>
        <pc:spChg chg="add mod">
          <ac:chgData name="Christina Morrow" userId="43989237-7c22-4017-8756-22442f7f3983" providerId="ADAL" clId="{C3038E2E-4CCC-4730-8B2A-C332F5F6634E}" dt="2020-12-13T19:28:15.501" v="352" actId="164"/>
          <ac:spMkLst>
            <pc:docMk/>
            <pc:sldMk cId="2424884823" sldId="580"/>
            <ac:spMk id="168" creationId="{B8CDD0E7-96AF-46A7-B99A-79C5C2E8EB5A}"/>
          </ac:spMkLst>
        </pc:spChg>
        <pc:spChg chg="add mod">
          <ac:chgData name="Christina Morrow" userId="43989237-7c22-4017-8756-22442f7f3983" providerId="ADAL" clId="{C3038E2E-4CCC-4730-8B2A-C332F5F6634E}" dt="2020-12-13T19:28:15.501" v="352" actId="164"/>
          <ac:spMkLst>
            <pc:docMk/>
            <pc:sldMk cId="2424884823" sldId="580"/>
            <ac:spMk id="169" creationId="{D3CD0665-B644-4AD1-BC64-A0C0FCB608FF}"/>
          </ac:spMkLst>
        </pc:spChg>
        <pc:spChg chg="add mod">
          <ac:chgData name="Christina Morrow" userId="43989237-7c22-4017-8756-22442f7f3983" providerId="ADAL" clId="{C3038E2E-4CCC-4730-8B2A-C332F5F6634E}" dt="2020-12-13T19:28:15.501" v="352" actId="164"/>
          <ac:spMkLst>
            <pc:docMk/>
            <pc:sldMk cId="2424884823" sldId="580"/>
            <ac:spMk id="170" creationId="{A01B21DF-ED2C-4393-A615-117C21FE3AFD}"/>
          </ac:spMkLst>
        </pc:spChg>
        <pc:spChg chg="add mod">
          <ac:chgData name="Christina Morrow" userId="43989237-7c22-4017-8756-22442f7f3983" providerId="ADAL" clId="{C3038E2E-4CCC-4730-8B2A-C332F5F6634E}" dt="2020-12-13T19:28:15.501" v="352" actId="164"/>
          <ac:spMkLst>
            <pc:docMk/>
            <pc:sldMk cId="2424884823" sldId="580"/>
            <ac:spMk id="171" creationId="{FA23A00A-DB8E-4EE5-9730-465869311BC8}"/>
          </ac:spMkLst>
        </pc:spChg>
        <pc:spChg chg="add mod">
          <ac:chgData name="Christina Morrow" userId="43989237-7c22-4017-8756-22442f7f3983" providerId="ADAL" clId="{C3038E2E-4CCC-4730-8B2A-C332F5F6634E}" dt="2020-12-13T19:24:00.753" v="216" actId="571"/>
          <ac:spMkLst>
            <pc:docMk/>
            <pc:sldMk cId="2424884823" sldId="580"/>
            <ac:spMk id="172" creationId="{1AEC7822-371D-4BC3-B3C6-0C76B4B435B7}"/>
          </ac:spMkLst>
        </pc:spChg>
        <pc:spChg chg="add mod">
          <ac:chgData name="Christina Morrow" userId="43989237-7c22-4017-8756-22442f7f3983" providerId="ADAL" clId="{C3038E2E-4CCC-4730-8B2A-C332F5F6634E}" dt="2020-12-13T19:28:15.501" v="352" actId="164"/>
          <ac:spMkLst>
            <pc:docMk/>
            <pc:sldMk cId="2424884823" sldId="580"/>
            <ac:spMk id="173" creationId="{A172CB19-826A-41DD-80E8-7762965327F9}"/>
          </ac:spMkLst>
        </pc:spChg>
        <pc:spChg chg="add mod">
          <ac:chgData name="Christina Morrow" userId="43989237-7c22-4017-8756-22442f7f3983" providerId="ADAL" clId="{C3038E2E-4CCC-4730-8B2A-C332F5F6634E}" dt="2020-12-13T19:24:48.260" v="231" actId="571"/>
          <ac:spMkLst>
            <pc:docMk/>
            <pc:sldMk cId="2424884823" sldId="580"/>
            <ac:spMk id="174" creationId="{484F2BA3-EE20-4325-A074-4F04C07A5501}"/>
          </ac:spMkLst>
        </pc:spChg>
        <pc:spChg chg="add mod">
          <ac:chgData name="Christina Morrow" userId="43989237-7c22-4017-8756-22442f7f3983" providerId="ADAL" clId="{C3038E2E-4CCC-4730-8B2A-C332F5F6634E}" dt="2020-12-13T19:24:48.260" v="231" actId="571"/>
          <ac:spMkLst>
            <pc:docMk/>
            <pc:sldMk cId="2424884823" sldId="580"/>
            <ac:spMk id="175" creationId="{40849031-E4F6-4F1A-B6BA-4BC5F6AA6543}"/>
          </ac:spMkLst>
        </pc:spChg>
        <pc:spChg chg="add mod">
          <ac:chgData name="Christina Morrow" userId="43989237-7c22-4017-8756-22442f7f3983" providerId="ADAL" clId="{C3038E2E-4CCC-4730-8B2A-C332F5F6634E}" dt="2020-12-13T19:24:48.260" v="231" actId="571"/>
          <ac:spMkLst>
            <pc:docMk/>
            <pc:sldMk cId="2424884823" sldId="580"/>
            <ac:spMk id="176" creationId="{C51AFBED-7428-402E-A43E-7C443F12894D}"/>
          </ac:spMkLst>
        </pc:spChg>
        <pc:spChg chg="add mod">
          <ac:chgData name="Christina Morrow" userId="43989237-7c22-4017-8756-22442f7f3983" providerId="ADAL" clId="{C3038E2E-4CCC-4730-8B2A-C332F5F6634E}" dt="2020-12-13T19:24:48.260" v="231" actId="571"/>
          <ac:spMkLst>
            <pc:docMk/>
            <pc:sldMk cId="2424884823" sldId="580"/>
            <ac:spMk id="177" creationId="{ABD3CA7A-7DEE-4327-AE5D-9A3103D99DCA}"/>
          </ac:spMkLst>
        </pc:spChg>
        <pc:spChg chg="add mod">
          <ac:chgData name="Christina Morrow" userId="43989237-7c22-4017-8756-22442f7f3983" providerId="ADAL" clId="{C3038E2E-4CCC-4730-8B2A-C332F5F6634E}" dt="2020-12-13T19:24:48.260" v="231" actId="571"/>
          <ac:spMkLst>
            <pc:docMk/>
            <pc:sldMk cId="2424884823" sldId="580"/>
            <ac:spMk id="178" creationId="{12605F1F-6841-488C-84E9-974BFC35C9D5}"/>
          </ac:spMkLst>
        </pc:spChg>
        <pc:grpChg chg="del">
          <ac:chgData name="Christina Morrow" userId="43989237-7c22-4017-8756-22442f7f3983" providerId="ADAL" clId="{C3038E2E-4CCC-4730-8B2A-C332F5F6634E}" dt="2020-12-13T19:23:03.714" v="209" actId="478"/>
          <ac:grpSpMkLst>
            <pc:docMk/>
            <pc:sldMk cId="2424884823" sldId="580"/>
            <ac:grpSpMk id="12" creationId="{E5CB08B6-E01A-4E8B-A30C-0005A376CF06}"/>
          </ac:grpSpMkLst>
        </pc:grpChg>
        <pc:grpChg chg="del">
          <ac:chgData name="Christina Morrow" userId="43989237-7c22-4017-8756-22442f7f3983" providerId="ADAL" clId="{C3038E2E-4CCC-4730-8B2A-C332F5F6634E}" dt="2020-12-13T19:23:03.714" v="209" actId="478"/>
          <ac:grpSpMkLst>
            <pc:docMk/>
            <pc:sldMk cId="2424884823" sldId="580"/>
            <ac:grpSpMk id="13" creationId="{C7D6BF84-7D81-4155-96CA-72B16925045C}"/>
          </ac:grpSpMkLst>
        </pc:grpChg>
        <pc:grpChg chg="del">
          <ac:chgData name="Christina Morrow" userId="43989237-7c22-4017-8756-22442f7f3983" providerId="ADAL" clId="{C3038E2E-4CCC-4730-8B2A-C332F5F6634E}" dt="2020-12-13T19:23:03.714" v="209" actId="478"/>
          <ac:grpSpMkLst>
            <pc:docMk/>
            <pc:sldMk cId="2424884823" sldId="580"/>
            <ac:grpSpMk id="28" creationId="{E5CB08B6-E01A-4E8B-A30C-0005A376CF06}"/>
          </ac:grpSpMkLst>
        </pc:grpChg>
        <pc:grpChg chg="del">
          <ac:chgData name="Christina Morrow" userId="43989237-7c22-4017-8756-22442f7f3983" providerId="ADAL" clId="{C3038E2E-4CCC-4730-8B2A-C332F5F6634E}" dt="2020-12-13T19:23:03.714" v="209" actId="478"/>
          <ac:grpSpMkLst>
            <pc:docMk/>
            <pc:sldMk cId="2424884823" sldId="580"/>
            <ac:grpSpMk id="29" creationId="{C7D6BF84-7D81-4155-96CA-72B16925045C}"/>
          </ac:grpSpMkLst>
        </pc:grpChg>
        <pc:grpChg chg="del">
          <ac:chgData name="Christina Morrow" userId="43989237-7c22-4017-8756-22442f7f3983" providerId="ADAL" clId="{C3038E2E-4CCC-4730-8B2A-C332F5F6634E}" dt="2020-12-13T19:23:03.714" v="209" actId="478"/>
          <ac:grpSpMkLst>
            <pc:docMk/>
            <pc:sldMk cId="2424884823" sldId="580"/>
            <ac:grpSpMk id="44" creationId="{7227009D-5FF7-4BF3-A057-485C83F5AB09}"/>
          </ac:grpSpMkLst>
        </pc:grpChg>
        <pc:grpChg chg="del">
          <ac:chgData name="Christina Morrow" userId="43989237-7c22-4017-8756-22442f7f3983" providerId="ADAL" clId="{C3038E2E-4CCC-4730-8B2A-C332F5F6634E}" dt="2020-12-13T19:23:03.714" v="209" actId="478"/>
          <ac:grpSpMkLst>
            <pc:docMk/>
            <pc:sldMk cId="2424884823" sldId="580"/>
            <ac:grpSpMk id="45" creationId="{9F4C9D7E-BE45-4A86-8F79-E8872CACF9C6}"/>
          </ac:grpSpMkLst>
        </pc:grpChg>
        <pc:grpChg chg="add mod ord">
          <ac:chgData name="Christina Morrow" userId="43989237-7c22-4017-8756-22442f7f3983" providerId="ADAL" clId="{C3038E2E-4CCC-4730-8B2A-C332F5F6634E}" dt="2020-12-13T19:33:25.907" v="453" actId="1076"/>
          <ac:grpSpMkLst>
            <pc:docMk/>
            <pc:sldMk cId="2424884823" sldId="580"/>
            <ac:grpSpMk id="63" creationId="{A00157EB-2930-4A1C-BB97-66F531A66677}"/>
          </ac:grpSpMkLst>
        </pc:grpChg>
        <pc:grpChg chg="del">
          <ac:chgData name="Christina Morrow" userId="43989237-7c22-4017-8756-22442f7f3983" providerId="ADAL" clId="{C3038E2E-4CCC-4730-8B2A-C332F5F6634E}" dt="2020-12-13T19:16:37.082" v="132" actId="478"/>
          <ac:grpSpMkLst>
            <pc:docMk/>
            <pc:sldMk cId="2424884823" sldId="580"/>
            <ac:grpSpMk id="76" creationId="{464AE666-0E6F-4672-AEB7-3B488BD2FFA0}"/>
          </ac:grpSpMkLst>
        </pc:grpChg>
        <pc:grpChg chg="add mod">
          <ac:chgData name="Christina Morrow" userId="43989237-7c22-4017-8756-22442f7f3983" providerId="ADAL" clId="{C3038E2E-4CCC-4730-8B2A-C332F5F6634E}" dt="2020-12-13T19:28:22.077" v="353" actId="164"/>
          <ac:grpSpMkLst>
            <pc:docMk/>
            <pc:sldMk cId="2424884823" sldId="580"/>
            <ac:grpSpMk id="87" creationId="{DA9728C3-9CB1-4871-BA2C-FCFA131F4E2B}"/>
          </ac:grpSpMkLst>
        </pc:grpChg>
        <pc:grpChg chg="add mod ord">
          <ac:chgData name="Christina Morrow" userId="43989237-7c22-4017-8756-22442f7f3983" providerId="ADAL" clId="{C3038E2E-4CCC-4730-8B2A-C332F5F6634E}" dt="2020-12-13T19:31:33.023" v="435" actId="1076"/>
          <ac:grpSpMkLst>
            <pc:docMk/>
            <pc:sldMk cId="2424884823" sldId="580"/>
            <ac:grpSpMk id="88" creationId="{40157DBD-61D1-4AF7-9CB2-1C86B6EFEDAC}"/>
          </ac:grpSpMkLst>
        </pc:grpChg>
        <pc:grpChg chg="del">
          <ac:chgData name="Christina Morrow" userId="43989237-7c22-4017-8756-22442f7f3983" providerId="ADAL" clId="{C3038E2E-4CCC-4730-8B2A-C332F5F6634E}" dt="2020-12-13T19:16:39.498" v="133" actId="478"/>
          <ac:grpSpMkLst>
            <pc:docMk/>
            <pc:sldMk cId="2424884823" sldId="580"/>
            <ac:grpSpMk id="119" creationId="{72E45D26-2790-4572-BD71-4D24B196FE78}"/>
          </ac:grpSpMkLst>
        </pc:grpChg>
        <pc:grpChg chg="add del mod">
          <ac:chgData name="Christina Morrow" userId="43989237-7c22-4017-8756-22442f7f3983" providerId="ADAL" clId="{C3038E2E-4CCC-4730-8B2A-C332F5F6634E}" dt="2020-12-13T19:17:52.647" v="147" actId="165"/>
          <ac:grpSpMkLst>
            <pc:docMk/>
            <pc:sldMk cId="2424884823" sldId="580"/>
            <ac:grpSpMk id="124" creationId="{D50448D7-E00B-42D0-A829-34BFBE859AB4}"/>
          </ac:grpSpMkLst>
        </pc:grpChg>
        <pc:grpChg chg="add del mod">
          <ac:chgData name="Christina Morrow" userId="43989237-7c22-4017-8756-22442f7f3983" providerId="ADAL" clId="{C3038E2E-4CCC-4730-8B2A-C332F5F6634E}" dt="2020-12-13T19:24:14.419" v="217" actId="165"/>
          <ac:grpSpMkLst>
            <pc:docMk/>
            <pc:sldMk cId="2424884823" sldId="580"/>
            <ac:grpSpMk id="146" creationId="{648DBFDD-9372-4E2B-803B-0945D564ED3B}"/>
          </ac:grpSpMkLst>
        </pc:grpChg>
        <pc:grpChg chg="del mod topLvl">
          <ac:chgData name="Christina Morrow" userId="43989237-7c22-4017-8756-22442f7f3983" providerId="ADAL" clId="{C3038E2E-4CCC-4730-8B2A-C332F5F6634E}" dt="2020-12-13T19:24:41.875" v="227" actId="478"/>
          <ac:grpSpMkLst>
            <pc:docMk/>
            <pc:sldMk cId="2424884823" sldId="580"/>
            <ac:grpSpMk id="158" creationId="{A7D62A9A-AB78-49C7-B675-D26CE9D2199D}"/>
          </ac:grpSpMkLst>
        </pc:grpChg>
        <pc:picChg chg="add mod">
          <ac:chgData name="Christina Morrow" userId="43989237-7c22-4017-8756-22442f7f3983" providerId="ADAL" clId="{C3038E2E-4CCC-4730-8B2A-C332F5F6634E}" dt="2020-12-13T19:19:17.698" v="161" actId="164"/>
          <ac:picMkLst>
            <pc:docMk/>
            <pc:sldMk cId="2424884823" sldId="580"/>
            <ac:picMk id="7" creationId="{6B222FB1-6C24-4E2D-A880-87CA4CB3E5D2}"/>
          </ac:picMkLst>
        </pc:picChg>
        <pc:picChg chg="add del mod">
          <ac:chgData name="Christina Morrow" userId="43989237-7c22-4017-8756-22442f7f3983" providerId="ADAL" clId="{C3038E2E-4CCC-4730-8B2A-C332F5F6634E}" dt="2020-12-14T22:00:46.220" v="1693" actId="478"/>
          <ac:picMkLst>
            <pc:docMk/>
            <pc:sldMk cId="2424884823" sldId="580"/>
            <ac:picMk id="9" creationId="{34CEBC69-6BC9-49BC-8847-348D88050351}"/>
          </ac:picMkLst>
        </pc:picChg>
        <pc:picChg chg="add mod ord modCrop">
          <ac:chgData name="Christina Morrow" userId="43989237-7c22-4017-8756-22442f7f3983" providerId="ADAL" clId="{C3038E2E-4CCC-4730-8B2A-C332F5F6634E}" dt="2020-12-13T19:33:30.120" v="454" actId="1076"/>
          <ac:picMkLst>
            <pc:docMk/>
            <pc:sldMk cId="2424884823" sldId="580"/>
            <ac:picMk id="11" creationId="{D6B0D66D-F269-4F71-8381-80DBB1EE83C0}"/>
          </ac:picMkLst>
        </pc:picChg>
        <pc:picChg chg="del">
          <ac:chgData name="Christina Morrow" userId="43989237-7c22-4017-8756-22442f7f3983" providerId="ADAL" clId="{C3038E2E-4CCC-4730-8B2A-C332F5F6634E}" dt="2020-12-14T22:00:24.349" v="1692" actId="478"/>
          <ac:picMkLst>
            <pc:docMk/>
            <pc:sldMk cId="2424884823" sldId="580"/>
            <ac:picMk id="12" creationId="{0ACBD8E5-7DAB-44E7-8909-738F418BB323}"/>
          </ac:picMkLst>
        </pc:picChg>
        <pc:picChg chg="add del mod">
          <ac:chgData name="Christina Morrow" userId="43989237-7c22-4017-8756-22442f7f3983" providerId="ADAL" clId="{C3038E2E-4CCC-4730-8B2A-C332F5F6634E}" dt="2020-12-13T21:01:53.947" v="1691" actId="478"/>
          <ac:picMkLst>
            <pc:docMk/>
            <pc:sldMk cId="2424884823" sldId="580"/>
            <ac:picMk id="13" creationId="{473B656F-5AB9-4EDC-B7FA-08B0349AA847}"/>
          </ac:picMkLst>
        </pc:picChg>
        <pc:picChg chg="del mod topLvl">
          <ac:chgData name="Christina Morrow" userId="43989237-7c22-4017-8756-22442f7f3983" providerId="ADAL" clId="{C3038E2E-4CCC-4730-8B2A-C332F5F6634E}" dt="2020-12-13T19:17:54.789" v="148" actId="478"/>
          <ac:picMkLst>
            <pc:docMk/>
            <pc:sldMk cId="2424884823" sldId="580"/>
            <ac:picMk id="125" creationId="{B64BD1F7-5CE1-4B1E-A370-96253B1D9DD3}"/>
          </ac:picMkLst>
        </pc:picChg>
        <pc:picChg chg="del mod topLvl">
          <ac:chgData name="Christina Morrow" userId="43989237-7c22-4017-8756-22442f7f3983" providerId="ADAL" clId="{C3038E2E-4CCC-4730-8B2A-C332F5F6634E}" dt="2020-12-13T19:24:29.892" v="221" actId="478"/>
          <ac:picMkLst>
            <pc:docMk/>
            <pc:sldMk cId="2424884823" sldId="580"/>
            <ac:picMk id="157" creationId="{4342B3D3-7A98-4D2A-B7E2-02CD72277EBD}"/>
          </ac:picMkLst>
        </pc:picChg>
        <pc:picChg chg="del mod topLvl">
          <ac:chgData name="Christina Morrow" userId="43989237-7c22-4017-8756-22442f7f3983" providerId="ADAL" clId="{C3038E2E-4CCC-4730-8B2A-C332F5F6634E}" dt="2020-12-13T19:24:31.831" v="222" actId="478"/>
          <ac:picMkLst>
            <pc:docMk/>
            <pc:sldMk cId="2424884823" sldId="580"/>
            <ac:picMk id="159" creationId="{70C655DD-4E80-4799-9696-F7EAE9301825}"/>
          </ac:picMkLst>
        </pc:picChg>
        <pc:picChg chg="del mod topLvl">
          <ac:chgData name="Christina Morrow" userId="43989237-7c22-4017-8756-22442f7f3983" providerId="ADAL" clId="{C3038E2E-4CCC-4730-8B2A-C332F5F6634E}" dt="2020-12-13T19:24:34.342" v="225" actId="478"/>
          <ac:picMkLst>
            <pc:docMk/>
            <pc:sldMk cId="2424884823" sldId="580"/>
            <ac:picMk id="160" creationId="{20E56460-976D-4B9D-9CDC-15D3D09F9510}"/>
          </ac:picMkLst>
        </pc:picChg>
        <pc:picChg chg="del mod topLvl">
          <ac:chgData name="Christina Morrow" userId="43989237-7c22-4017-8756-22442f7f3983" providerId="ADAL" clId="{C3038E2E-4CCC-4730-8B2A-C332F5F6634E}" dt="2020-12-13T19:24:36.421" v="226" actId="478"/>
          <ac:picMkLst>
            <pc:docMk/>
            <pc:sldMk cId="2424884823" sldId="580"/>
            <ac:picMk id="161" creationId="{B4F2F407-E093-417E-BE65-7E6B6DBFD7AB}"/>
          </ac:picMkLst>
        </pc:picChg>
        <pc:picChg chg="del mod topLvl">
          <ac:chgData name="Christina Morrow" userId="43989237-7c22-4017-8756-22442f7f3983" providerId="ADAL" clId="{C3038E2E-4CCC-4730-8B2A-C332F5F6634E}" dt="2020-12-13T19:24:33.840" v="224" actId="478"/>
          <ac:picMkLst>
            <pc:docMk/>
            <pc:sldMk cId="2424884823" sldId="580"/>
            <ac:picMk id="162" creationId="{2EF0E883-2FD0-4F9F-B49C-4E45FA370471}"/>
          </ac:picMkLst>
        </pc:picChg>
        <pc:cxnChg chg="mod topLvl">
          <ac:chgData name="Christina Morrow" userId="43989237-7c22-4017-8756-22442f7f3983" providerId="ADAL" clId="{C3038E2E-4CCC-4730-8B2A-C332F5F6634E}" dt="2020-12-13T19:22:23.855" v="196" actId="208"/>
          <ac:cxnSpMkLst>
            <pc:docMk/>
            <pc:sldMk cId="2424884823" sldId="580"/>
            <ac:cxnSpMk id="131" creationId="{5CB2EDD5-61DB-4A99-B5A1-3CCFD49553AC}"/>
          </ac:cxnSpMkLst>
        </pc:cxnChg>
        <pc:cxnChg chg="mod topLvl">
          <ac:chgData name="Christina Morrow" userId="43989237-7c22-4017-8756-22442f7f3983" providerId="ADAL" clId="{C3038E2E-4CCC-4730-8B2A-C332F5F6634E}" dt="2020-12-13T19:22:23.855" v="196" actId="208"/>
          <ac:cxnSpMkLst>
            <pc:docMk/>
            <pc:sldMk cId="2424884823" sldId="580"/>
            <ac:cxnSpMk id="132" creationId="{2D1A5BA1-D68F-4E35-B159-1BED6930DB23}"/>
          </ac:cxnSpMkLst>
        </pc:cxnChg>
        <pc:cxnChg chg="mod topLvl">
          <ac:chgData name="Christina Morrow" userId="43989237-7c22-4017-8756-22442f7f3983" providerId="ADAL" clId="{C3038E2E-4CCC-4730-8B2A-C332F5F6634E}" dt="2020-12-13T19:22:23.855" v="196" actId="208"/>
          <ac:cxnSpMkLst>
            <pc:docMk/>
            <pc:sldMk cId="2424884823" sldId="580"/>
            <ac:cxnSpMk id="133" creationId="{1A3E2619-6202-47C7-A1ED-A3D717BA50A9}"/>
          </ac:cxnSpMkLst>
        </pc:cxnChg>
        <pc:cxnChg chg="mod topLvl">
          <ac:chgData name="Christina Morrow" userId="43989237-7c22-4017-8756-22442f7f3983" providerId="ADAL" clId="{C3038E2E-4CCC-4730-8B2A-C332F5F6634E}" dt="2020-12-13T19:22:23.855" v="196" actId="208"/>
          <ac:cxnSpMkLst>
            <pc:docMk/>
            <pc:sldMk cId="2424884823" sldId="580"/>
            <ac:cxnSpMk id="134" creationId="{992CF812-C408-4668-AD61-AC4B405A0552}"/>
          </ac:cxnSpMkLst>
        </pc:cxnChg>
        <pc:cxnChg chg="mod topLvl">
          <ac:chgData name="Christina Morrow" userId="43989237-7c22-4017-8756-22442f7f3983" providerId="ADAL" clId="{C3038E2E-4CCC-4730-8B2A-C332F5F6634E}" dt="2020-12-13T19:22:23.855" v="196" actId="208"/>
          <ac:cxnSpMkLst>
            <pc:docMk/>
            <pc:sldMk cId="2424884823" sldId="580"/>
            <ac:cxnSpMk id="135" creationId="{42460204-B21A-4DEE-8CFE-1ADD41588DBF}"/>
          </ac:cxnSpMkLst>
        </pc:cxnChg>
      </pc:sldChg>
      <pc:sldChg chg="addSp delSp modSp add del mod">
        <pc:chgData name="Christina Morrow" userId="43989237-7c22-4017-8756-22442f7f3983" providerId="ADAL" clId="{C3038E2E-4CCC-4730-8B2A-C332F5F6634E}" dt="2020-12-13T20:05:17.321" v="754" actId="47"/>
        <pc:sldMkLst>
          <pc:docMk/>
          <pc:sldMk cId="2383795239" sldId="581"/>
        </pc:sldMkLst>
        <pc:spChg chg="add mod">
          <ac:chgData name="Christina Morrow" userId="43989237-7c22-4017-8756-22442f7f3983" providerId="ADAL" clId="{C3038E2E-4CCC-4730-8B2A-C332F5F6634E}" dt="2020-12-13T19:57:39.744" v="687" actId="164"/>
          <ac:spMkLst>
            <pc:docMk/>
            <pc:sldMk cId="2383795239" sldId="581"/>
            <ac:spMk id="5" creationId="{4016C52E-55D8-4C13-A775-3481E86C9979}"/>
          </ac:spMkLst>
        </pc:spChg>
        <pc:spChg chg="add del mod">
          <ac:chgData name="Christina Morrow" userId="43989237-7c22-4017-8756-22442f7f3983" providerId="ADAL" clId="{C3038E2E-4CCC-4730-8B2A-C332F5F6634E}" dt="2020-12-13T19:46:20.832" v="525" actId="478"/>
          <ac:spMkLst>
            <pc:docMk/>
            <pc:sldMk cId="2383795239" sldId="581"/>
            <ac:spMk id="6" creationId="{8428D873-1179-423E-A791-B8B66F0B9176}"/>
          </ac:spMkLst>
        </pc:spChg>
        <pc:spChg chg="add del mod">
          <ac:chgData name="Christina Morrow" userId="43989237-7c22-4017-8756-22442f7f3983" providerId="ADAL" clId="{C3038E2E-4CCC-4730-8B2A-C332F5F6634E}" dt="2020-12-13T19:47:45.828" v="553" actId="478"/>
          <ac:spMkLst>
            <pc:docMk/>
            <pc:sldMk cId="2383795239" sldId="581"/>
            <ac:spMk id="7" creationId="{64DD1AA7-3AA4-4E31-987D-6A6E6C18CBEF}"/>
          </ac:spMkLst>
        </pc:spChg>
        <pc:spChg chg="add mod">
          <ac:chgData name="Christina Morrow" userId="43989237-7c22-4017-8756-22442f7f3983" providerId="ADAL" clId="{C3038E2E-4CCC-4730-8B2A-C332F5F6634E}" dt="2020-12-13T19:57:39.744" v="687" actId="164"/>
          <ac:spMkLst>
            <pc:docMk/>
            <pc:sldMk cId="2383795239" sldId="581"/>
            <ac:spMk id="8" creationId="{8FE35F77-EBA3-4A66-A9CC-703C110F4869}"/>
          </ac:spMkLst>
        </pc:spChg>
        <pc:spChg chg="add del">
          <ac:chgData name="Christina Morrow" userId="43989237-7c22-4017-8756-22442f7f3983" providerId="ADAL" clId="{C3038E2E-4CCC-4730-8B2A-C332F5F6634E}" dt="2020-12-13T19:50:49.472" v="575" actId="478"/>
          <ac:spMkLst>
            <pc:docMk/>
            <pc:sldMk cId="2383795239" sldId="581"/>
            <ac:spMk id="9" creationId="{C17AB0F2-B8AA-4934-8AF4-8A3E88B1BA95}"/>
          </ac:spMkLst>
        </pc:spChg>
        <pc:spChg chg="add mod">
          <ac:chgData name="Christina Morrow" userId="43989237-7c22-4017-8756-22442f7f3983" providerId="ADAL" clId="{C3038E2E-4CCC-4730-8B2A-C332F5F6634E}" dt="2020-12-13T19:57:39.744" v="687" actId="164"/>
          <ac:spMkLst>
            <pc:docMk/>
            <pc:sldMk cId="2383795239" sldId="581"/>
            <ac:spMk id="10" creationId="{05FC4A4A-630C-49E9-9472-7414549A223A}"/>
          </ac:spMkLst>
        </pc:spChg>
        <pc:spChg chg="del">
          <ac:chgData name="Christina Morrow" userId="43989237-7c22-4017-8756-22442f7f3983" providerId="ADAL" clId="{C3038E2E-4CCC-4730-8B2A-C332F5F6634E}" dt="2020-12-13T19:40:57.430" v="483" actId="478"/>
          <ac:spMkLst>
            <pc:docMk/>
            <pc:sldMk cId="2383795239" sldId="581"/>
            <ac:spMk id="11" creationId="{B9224546-A6B7-4B9A-AF57-2E144EF585C6}"/>
          </ac:spMkLst>
        </pc:spChg>
        <pc:spChg chg="add del">
          <ac:chgData name="Christina Morrow" userId="43989237-7c22-4017-8756-22442f7f3983" providerId="ADAL" clId="{C3038E2E-4CCC-4730-8B2A-C332F5F6634E}" dt="2020-12-13T19:51:27.344" v="581" actId="478"/>
          <ac:spMkLst>
            <pc:docMk/>
            <pc:sldMk cId="2383795239" sldId="581"/>
            <ac:spMk id="12" creationId="{946B2FD7-1E09-4361-819D-B114A1233D26}"/>
          </ac:spMkLst>
        </pc:spChg>
        <pc:spChg chg="add del mod">
          <ac:chgData name="Christina Morrow" userId="43989237-7c22-4017-8756-22442f7f3983" providerId="ADAL" clId="{C3038E2E-4CCC-4730-8B2A-C332F5F6634E}" dt="2020-12-13T19:51:46.809" v="584" actId="478"/>
          <ac:spMkLst>
            <pc:docMk/>
            <pc:sldMk cId="2383795239" sldId="581"/>
            <ac:spMk id="13" creationId="{DD087616-B9EB-4FA3-9129-D6066E6E1D21}"/>
          </ac:spMkLst>
        </pc:spChg>
        <pc:spChg chg="add mod">
          <ac:chgData name="Christina Morrow" userId="43989237-7c22-4017-8756-22442f7f3983" providerId="ADAL" clId="{C3038E2E-4CCC-4730-8B2A-C332F5F6634E}" dt="2020-12-13T19:57:39.744" v="687" actId="164"/>
          <ac:spMkLst>
            <pc:docMk/>
            <pc:sldMk cId="2383795239" sldId="581"/>
            <ac:spMk id="14" creationId="{7F9A4CFC-A813-4076-9854-A2CEAFA1AECF}"/>
          </ac:spMkLst>
        </pc:spChg>
        <pc:spChg chg="add mod">
          <ac:chgData name="Christina Morrow" userId="43989237-7c22-4017-8756-22442f7f3983" providerId="ADAL" clId="{C3038E2E-4CCC-4730-8B2A-C332F5F6634E}" dt="2020-12-13T19:57:39.744" v="687" actId="164"/>
          <ac:spMkLst>
            <pc:docMk/>
            <pc:sldMk cId="2383795239" sldId="581"/>
            <ac:spMk id="15" creationId="{5FAA514F-5CFF-4E3C-B970-447EC4C2808B}"/>
          </ac:spMkLst>
        </pc:spChg>
        <pc:spChg chg="add mod ord">
          <ac:chgData name="Christina Morrow" userId="43989237-7c22-4017-8756-22442f7f3983" providerId="ADAL" clId="{C3038E2E-4CCC-4730-8B2A-C332F5F6634E}" dt="2020-12-13T19:57:39.744" v="687" actId="164"/>
          <ac:spMkLst>
            <pc:docMk/>
            <pc:sldMk cId="2383795239" sldId="581"/>
            <ac:spMk id="16" creationId="{B2807F28-0B91-415D-9EEB-CAEB4F9AE5AC}"/>
          </ac:spMkLst>
        </pc:spChg>
        <pc:spChg chg="add mod ord">
          <ac:chgData name="Christina Morrow" userId="43989237-7c22-4017-8756-22442f7f3983" providerId="ADAL" clId="{C3038E2E-4CCC-4730-8B2A-C332F5F6634E}" dt="2020-12-13T19:57:39.744" v="687" actId="164"/>
          <ac:spMkLst>
            <pc:docMk/>
            <pc:sldMk cId="2383795239" sldId="581"/>
            <ac:spMk id="17" creationId="{7B124356-677B-495C-A8A8-948C7DC861BC}"/>
          </ac:spMkLst>
        </pc:spChg>
        <pc:spChg chg="add mod ord">
          <ac:chgData name="Christina Morrow" userId="43989237-7c22-4017-8756-22442f7f3983" providerId="ADAL" clId="{C3038E2E-4CCC-4730-8B2A-C332F5F6634E}" dt="2020-12-13T19:59:04.399" v="698" actId="1076"/>
          <ac:spMkLst>
            <pc:docMk/>
            <pc:sldMk cId="2383795239" sldId="581"/>
            <ac:spMk id="19" creationId="{FD6B672E-36E4-46E2-B494-B1EBD7EC8BD1}"/>
          </ac:spMkLst>
        </pc:spChg>
        <pc:spChg chg="del mod">
          <ac:chgData name="Christina Morrow" userId="43989237-7c22-4017-8756-22442f7f3983" providerId="ADAL" clId="{C3038E2E-4CCC-4730-8B2A-C332F5F6634E}" dt="2020-12-13T19:41:05.564" v="485" actId="478"/>
          <ac:spMkLst>
            <pc:docMk/>
            <pc:sldMk cId="2383795239" sldId="581"/>
            <ac:spMk id="30" creationId="{E7E6D5A6-8F57-4E61-83F9-E41006BFD8AB}"/>
          </ac:spMkLst>
        </pc:spChg>
        <pc:spChg chg="del">
          <ac:chgData name="Christina Morrow" userId="43989237-7c22-4017-8756-22442f7f3983" providerId="ADAL" clId="{C3038E2E-4CCC-4730-8B2A-C332F5F6634E}" dt="2020-12-13T19:40:57.430" v="483" actId="478"/>
          <ac:spMkLst>
            <pc:docMk/>
            <pc:sldMk cId="2383795239" sldId="581"/>
            <ac:spMk id="39" creationId="{3DA14CD0-F044-43BD-BAAF-BF5DAAE13A7D}"/>
          </ac:spMkLst>
        </pc:spChg>
        <pc:spChg chg="del">
          <ac:chgData name="Christina Morrow" userId="43989237-7c22-4017-8756-22442f7f3983" providerId="ADAL" clId="{C3038E2E-4CCC-4730-8B2A-C332F5F6634E}" dt="2020-12-13T19:40:57.430" v="483" actId="478"/>
          <ac:spMkLst>
            <pc:docMk/>
            <pc:sldMk cId="2383795239" sldId="581"/>
            <ac:spMk id="42" creationId="{B148AC23-DC97-4A02-B1BA-F403E98BAD13}"/>
          </ac:spMkLst>
        </pc:spChg>
        <pc:spChg chg="add del mod">
          <ac:chgData name="Christina Morrow" userId="43989237-7c22-4017-8756-22442f7f3983" providerId="ADAL" clId="{C3038E2E-4CCC-4730-8B2A-C332F5F6634E}" dt="2020-12-13T19:46:01.874" v="521" actId="478"/>
          <ac:spMkLst>
            <pc:docMk/>
            <pc:sldMk cId="2383795239" sldId="581"/>
            <ac:spMk id="43" creationId="{DEF0D95C-A4AD-434D-AB04-C3FA4519F7E9}"/>
          </ac:spMkLst>
        </pc:spChg>
        <pc:spChg chg="del">
          <ac:chgData name="Christina Morrow" userId="43989237-7c22-4017-8756-22442f7f3983" providerId="ADAL" clId="{C3038E2E-4CCC-4730-8B2A-C332F5F6634E}" dt="2020-12-13T19:40:57.430" v="483" actId="478"/>
          <ac:spMkLst>
            <pc:docMk/>
            <pc:sldMk cId="2383795239" sldId="581"/>
            <ac:spMk id="44" creationId="{B52846C4-5029-4ED3-A357-50B7C94E8BAB}"/>
          </ac:spMkLst>
        </pc:spChg>
        <pc:spChg chg="del">
          <ac:chgData name="Christina Morrow" userId="43989237-7c22-4017-8756-22442f7f3983" providerId="ADAL" clId="{C3038E2E-4CCC-4730-8B2A-C332F5F6634E}" dt="2020-12-13T19:40:57.430" v="483" actId="478"/>
          <ac:spMkLst>
            <pc:docMk/>
            <pc:sldMk cId="2383795239" sldId="581"/>
            <ac:spMk id="45" creationId="{FD2CA864-FE1C-4A89-914F-483D29A2C0BD}"/>
          </ac:spMkLst>
        </pc:spChg>
        <pc:spChg chg="add del mod ord">
          <ac:chgData name="Christina Morrow" userId="43989237-7c22-4017-8756-22442f7f3983" providerId="ADAL" clId="{C3038E2E-4CCC-4730-8B2A-C332F5F6634E}" dt="2020-12-13T19:50:33.283" v="573" actId="478"/>
          <ac:spMkLst>
            <pc:docMk/>
            <pc:sldMk cId="2383795239" sldId="581"/>
            <ac:spMk id="52" creationId="{4A73BD0C-5CEA-4830-AEAA-816C2B81E627}"/>
          </ac:spMkLst>
        </pc:spChg>
        <pc:spChg chg="add del mod ord">
          <ac:chgData name="Christina Morrow" userId="43989237-7c22-4017-8756-22442f7f3983" providerId="ADAL" clId="{C3038E2E-4CCC-4730-8B2A-C332F5F6634E}" dt="2020-12-13T19:51:06.962" v="579" actId="478"/>
          <ac:spMkLst>
            <pc:docMk/>
            <pc:sldMk cId="2383795239" sldId="581"/>
            <ac:spMk id="53" creationId="{9FAC384B-EB91-487E-9722-B42803527610}"/>
          </ac:spMkLst>
        </pc:spChg>
        <pc:spChg chg="add mod ord">
          <ac:chgData name="Christina Morrow" userId="43989237-7c22-4017-8756-22442f7f3983" providerId="ADAL" clId="{C3038E2E-4CCC-4730-8B2A-C332F5F6634E}" dt="2020-12-13T20:02:28.327" v="733" actId="167"/>
          <ac:spMkLst>
            <pc:docMk/>
            <pc:sldMk cId="2383795239" sldId="581"/>
            <ac:spMk id="54" creationId="{EC6D70C3-7E04-4209-AF04-68DDA5AE87BA}"/>
          </ac:spMkLst>
        </pc:spChg>
        <pc:spChg chg="add mod ord">
          <ac:chgData name="Christina Morrow" userId="43989237-7c22-4017-8756-22442f7f3983" providerId="ADAL" clId="{C3038E2E-4CCC-4730-8B2A-C332F5F6634E}" dt="2020-12-13T19:58:35.175" v="692" actId="1076"/>
          <ac:spMkLst>
            <pc:docMk/>
            <pc:sldMk cId="2383795239" sldId="581"/>
            <ac:spMk id="58" creationId="{C47CCA79-E4CA-4C6B-B4F2-74C4C05C68B4}"/>
          </ac:spMkLst>
        </pc:spChg>
        <pc:spChg chg="add mod ord">
          <ac:chgData name="Christina Morrow" userId="43989237-7c22-4017-8756-22442f7f3983" providerId="ADAL" clId="{C3038E2E-4CCC-4730-8B2A-C332F5F6634E}" dt="2020-12-13T19:58:59.977" v="697" actId="1076"/>
          <ac:spMkLst>
            <pc:docMk/>
            <pc:sldMk cId="2383795239" sldId="581"/>
            <ac:spMk id="61" creationId="{EEE3A0DF-DD1C-43B4-9CD4-6D48CF7568A3}"/>
          </ac:spMkLst>
        </pc:spChg>
        <pc:spChg chg="del">
          <ac:chgData name="Christina Morrow" userId="43989237-7c22-4017-8756-22442f7f3983" providerId="ADAL" clId="{C3038E2E-4CCC-4730-8B2A-C332F5F6634E}" dt="2020-12-13T19:40:57.430" v="483" actId="478"/>
          <ac:spMkLst>
            <pc:docMk/>
            <pc:sldMk cId="2383795239" sldId="581"/>
            <ac:spMk id="65" creationId="{A4A481AF-61AC-4CFE-A25F-E7246BD9714C}"/>
          </ac:spMkLst>
        </pc:spChg>
        <pc:spChg chg="del">
          <ac:chgData name="Christina Morrow" userId="43989237-7c22-4017-8756-22442f7f3983" providerId="ADAL" clId="{C3038E2E-4CCC-4730-8B2A-C332F5F6634E}" dt="2020-12-13T19:40:57.430" v="483" actId="478"/>
          <ac:spMkLst>
            <pc:docMk/>
            <pc:sldMk cId="2383795239" sldId="581"/>
            <ac:spMk id="67" creationId="{F82DD021-7911-4796-9DF5-00240B9549BE}"/>
          </ac:spMkLst>
        </pc:spChg>
        <pc:spChg chg="add mod ord">
          <ac:chgData name="Christina Morrow" userId="43989237-7c22-4017-8756-22442f7f3983" providerId="ADAL" clId="{C3038E2E-4CCC-4730-8B2A-C332F5F6634E}" dt="2020-12-13T19:57:39.744" v="687" actId="164"/>
          <ac:spMkLst>
            <pc:docMk/>
            <pc:sldMk cId="2383795239" sldId="581"/>
            <ac:spMk id="69" creationId="{D08B34E6-F618-4282-9CFD-377CB037A0A3}"/>
          </ac:spMkLst>
        </pc:spChg>
        <pc:spChg chg="del">
          <ac:chgData name="Christina Morrow" userId="43989237-7c22-4017-8756-22442f7f3983" providerId="ADAL" clId="{C3038E2E-4CCC-4730-8B2A-C332F5F6634E}" dt="2020-12-13T19:40:57.430" v="483" actId="478"/>
          <ac:spMkLst>
            <pc:docMk/>
            <pc:sldMk cId="2383795239" sldId="581"/>
            <ac:spMk id="71" creationId="{56FC378D-BDB1-4E25-8EA7-FFA5711342BF}"/>
          </ac:spMkLst>
        </pc:spChg>
        <pc:spChg chg="add mod ord">
          <ac:chgData name="Christina Morrow" userId="43989237-7c22-4017-8756-22442f7f3983" providerId="ADAL" clId="{C3038E2E-4CCC-4730-8B2A-C332F5F6634E}" dt="2020-12-13T19:57:39.744" v="687" actId="164"/>
          <ac:spMkLst>
            <pc:docMk/>
            <pc:sldMk cId="2383795239" sldId="581"/>
            <ac:spMk id="72" creationId="{038F8581-EB8C-45D7-AD3F-080CA0E54219}"/>
          </ac:spMkLst>
        </pc:spChg>
        <pc:spChg chg="add mod">
          <ac:chgData name="Christina Morrow" userId="43989237-7c22-4017-8756-22442f7f3983" providerId="ADAL" clId="{C3038E2E-4CCC-4730-8B2A-C332F5F6634E}" dt="2020-12-13T20:02:35.797" v="734" actId="1076"/>
          <ac:spMkLst>
            <pc:docMk/>
            <pc:sldMk cId="2383795239" sldId="581"/>
            <ac:spMk id="75" creationId="{515A7B83-0A44-453E-80EE-D3F65AA202CA}"/>
          </ac:spMkLst>
        </pc:spChg>
        <pc:grpChg chg="del">
          <ac:chgData name="Christina Morrow" userId="43989237-7c22-4017-8756-22442f7f3983" providerId="ADAL" clId="{C3038E2E-4CCC-4730-8B2A-C332F5F6634E}" dt="2020-12-13T19:40:57.430" v="483" actId="478"/>
          <ac:grpSpMkLst>
            <pc:docMk/>
            <pc:sldMk cId="2383795239" sldId="581"/>
            <ac:grpSpMk id="20" creationId="{7FB97049-A9D5-4362-971C-B5582BB68C27}"/>
          </ac:grpSpMkLst>
        </pc:grpChg>
        <pc:grpChg chg="del">
          <ac:chgData name="Christina Morrow" userId="43989237-7c22-4017-8756-22442f7f3983" providerId="ADAL" clId="{C3038E2E-4CCC-4730-8B2A-C332F5F6634E}" dt="2020-12-13T19:40:57.430" v="483" actId="478"/>
          <ac:grpSpMkLst>
            <pc:docMk/>
            <pc:sldMk cId="2383795239" sldId="581"/>
            <ac:grpSpMk id="21" creationId="{86E51AAE-CC78-48AB-BDB6-0A6423E2FB98}"/>
          </ac:grpSpMkLst>
        </pc:grpChg>
        <pc:grpChg chg="del">
          <ac:chgData name="Christina Morrow" userId="43989237-7c22-4017-8756-22442f7f3983" providerId="ADAL" clId="{C3038E2E-4CCC-4730-8B2A-C332F5F6634E}" dt="2020-12-13T19:40:57.430" v="483" actId="478"/>
          <ac:grpSpMkLst>
            <pc:docMk/>
            <pc:sldMk cId="2383795239" sldId="581"/>
            <ac:grpSpMk id="57" creationId="{B7E9E401-AB52-4A2B-9949-37C2C39E43AF}"/>
          </ac:grpSpMkLst>
        </pc:grpChg>
        <pc:grpChg chg="del">
          <ac:chgData name="Christina Morrow" userId="43989237-7c22-4017-8756-22442f7f3983" providerId="ADAL" clId="{C3038E2E-4CCC-4730-8B2A-C332F5F6634E}" dt="2020-12-13T19:40:57.430" v="483" actId="478"/>
          <ac:grpSpMkLst>
            <pc:docMk/>
            <pc:sldMk cId="2383795239" sldId="581"/>
            <ac:grpSpMk id="60" creationId="{B777E8A7-1133-4588-A49E-817866A3D2D4}"/>
          </ac:grpSpMkLst>
        </pc:grpChg>
        <pc:grpChg chg="del">
          <ac:chgData name="Christina Morrow" userId="43989237-7c22-4017-8756-22442f7f3983" providerId="ADAL" clId="{C3038E2E-4CCC-4730-8B2A-C332F5F6634E}" dt="2020-12-13T19:40:57.430" v="483" actId="478"/>
          <ac:grpSpMkLst>
            <pc:docMk/>
            <pc:sldMk cId="2383795239" sldId="581"/>
            <ac:grpSpMk id="63" creationId="{DC1BC217-69C7-42F1-B4E0-781DF818E4EF}"/>
          </ac:grpSpMkLst>
        </pc:grpChg>
        <pc:grpChg chg="add mod">
          <ac:chgData name="Christina Morrow" userId="43989237-7c22-4017-8756-22442f7f3983" providerId="ADAL" clId="{C3038E2E-4CCC-4730-8B2A-C332F5F6634E}" dt="2020-12-13T20:01:27.489" v="722" actId="164"/>
          <ac:grpSpMkLst>
            <pc:docMk/>
            <pc:sldMk cId="2383795239" sldId="581"/>
            <ac:grpSpMk id="70" creationId="{03223C6B-2871-42B0-89F8-4054C0EF2D55}"/>
          </ac:grpSpMkLst>
        </pc:grpChg>
        <pc:grpChg chg="add del mod">
          <ac:chgData name="Christina Morrow" userId="43989237-7c22-4017-8756-22442f7f3983" providerId="ADAL" clId="{C3038E2E-4CCC-4730-8B2A-C332F5F6634E}" dt="2020-12-13T20:02:57.321" v="737" actId="21"/>
          <ac:grpSpMkLst>
            <pc:docMk/>
            <pc:sldMk cId="2383795239" sldId="581"/>
            <ac:grpSpMk id="77" creationId="{DD799213-FC05-49F6-858F-11627E9609C4}"/>
          </ac:grpSpMkLst>
        </pc:grpChg>
        <pc:picChg chg="add del mod">
          <ac:chgData name="Christina Morrow" userId="43989237-7c22-4017-8756-22442f7f3983" providerId="ADAL" clId="{C3038E2E-4CCC-4730-8B2A-C332F5F6634E}" dt="2020-12-13T19:57:43.565" v="688" actId="478"/>
          <ac:picMkLst>
            <pc:docMk/>
            <pc:sldMk cId="2383795239" sldId="581"/>
            <ac:picMk id="3" creationId="{3351E8CF-C42F-4072-A46A-96A4DC80EF19}"/>
          </ac:picMkLst>
        </pc:picChg>
        <pc:picChg chg="add del mod">
          <ac:chgData name="Christina Morrow" userId="43989237-7c22-4017-8756-22442f7f3983" providerId="ADAL" clId="{C3038E2E-4CCC-4730-8B2A-C332F5F6634E}" dt="2020-12-13T20:00:17.424" v="708" actId="478"/>
          <ac:picMkLst>
            <pc:docMk/>
            <pc:sldMk cId="2383795239" sldId="581"/>
            <ac:picMk id="74" creationId="{16A6A2AF-853B-438F-BCA7-1A5D9B3BED6A}"/>
          </ac:picMkLst>
        </pc:picChg>
        <pc:picChg chg="add mod">
          <ac:chgData name="Christina Morrow" userId="43989237-7c22-4017-8756-22442f7f3983" providerId="ADAL" clId="{C3038E2E-4CCC-4730-8B2A-C332F5F6634E}" dt="2020-12-13T20:02:41.629" v="735" actId="1076"/>
          <ac:picMkLst>
            <pc:docMk/>
            <pc:sldMk cId="2383795239" sldId="581"/>
            <ac:picMk id="76" creationId="{E96ECC7C-9339-4C4A-8567-68E33B45541A}"/>
          </ac:picMkLst>
        </pc:picChg>
        <pc:cxnChg chg="add del mod">
          <ac:chgData name="Christina Morrow" userId="43989237-7c22-4017-8756-22442f7f3983" providerId="ADAL" clId="{C3038E2E-4CCC-4730-8B2A-C332F5F6634E}" dt="2020-12-13T19:55:53.137" v="663" actId="478"/>
          <ac:cxnSpMkLst>
            <pc:docMk/>
            <pc:sldMk cId="2383795239" sldId="581"/>
            <ac:cxnSpMk id="36" creationId="{913B3840-486C-4E0F-ACB0-B5C4501D1528}"/>
          </ac:cxnSpMkLst>
        </pc:cxnChg>
        <pc:cxnChg chg="del">
          <ac:chgData name="Christina Morrow" userId="43989237-7c22-4017-8756-22442f7f3983" providerId="ADAL" clId="{C3038E2E-4CCC-4730-8B2A-C332F5F6634E}" dt="2020-12-13T19:40:57.430" v="483" actId="478"/>
          <ac:cxnSpMkLst>
            <pc:docMk/>
            <pc:sldMk cId="2383795239" sldId="581"/>
            <ac:cxnSpMk id="46" creationId="{015D7C7E-2188-4A66-A2AF-88B5DCF567F9}"/>
          </ac:cxnSpMkLst>
        </pc:cxnChg>
        <pc:cxnChg chg="del">
          <ac:chgData name="Christina Morrow" userId="43989237-7c22-4017-8756-22442f7f3983" providerId="ADAL" clId="{C3038E2E-4CCC-4730-8B2A-C332F5F6634E}" dt="2020-12-13T19:40:57.430" v="483" actId="478"/>
          <ac:cxnSpMkLst>
            <pc:docMk/>
            <pc:sldMk cId="2383795239" sldId="581"/>
            <ac:cxnSpMk id="47" creationId="{3EB08D85-D927-422F-AE22-C1F3A46284B8}"/>
          </ac:cxnSpMkLst>
        </pc:cxnChg>
        <pc:cxnChg chg="del">
          <ac:chgData name="Christina Morrow" userId="43989237-7c22-4017-8756-22442f7f3983" providerId="ADAL" clId="{C3038E2E-4CCC-4730-8B2A-C332F5F6634E}" dt="2020-12-13T19:40:57.430" v="483" actId="478"/>
          <ac:cxnSpMkLst>
            <pc:docMk/>
            <pc:sldMk cId="2383795239" sldId="581"/>
            <ac:cxnSpMk id="49" creationId="{655F0467-F97E-4509-ABF0-5BF2328A4F49}"/>
          </ac:cxnSpMkLst>
        </pc:cxnChg>
        <pc:cxnChg chg="del">
          <ac:chgData name="Christina Morrow" userId="43989237-7c22-4017-8756-22442f7f3983" providerId="ADAL" clId="{C3038E2E-4CCC-4730-8B2A-C332F5F6634E}" dt="2020-12-13T19:40:57.430" v="483" actId="478"/>
          <ac:cxnSpMkLst>
            <pc:docMk/>
            <pc:sldMk cId="2383795239" sldId="581"/>
            <ac:cxnSpMk id="50" creationId="{2377D33A-E090-467D-B409-843546BB8858}"/>
          </ac:cxnSpMkLst>
        </pc:cxnChg>
        <pc:cxnChg chg="del">
          <ac:chgData name="Christina Morrow" userId="43989237-7c22-4017-8756-22442f7f3983" providerId="ADAL" clId="{C3038E2E-4CCC-4730-8B2A-C332F5F6634E}" dt="2020-12-13T19:40:57.430" v="483" actId="478"/>
          <ac:cxnSpMkLst>
            <pc:docMk/>
            <pc:sldMk cId="2383795239" sldId="581"/>
            <ac:cxnSpMk id="51" creationId="{F65F86AE-09A9-4DB0-91C0-F0DE0E313036}"/>
          </ac:cxnSpMkLst>
        </pc:cxnChg>
        <pc:cxnChg chg="add del mod">
          <ac:chgData name="Christina Morrow" userId="43989237-7c22-4017-8756-22442f7f3983" providerId="ADAL" clId="{C3038E2E-4CCC-4730-8B2A-C332F5F6634E}" dt="2020-12-13T19:55:53.949" v="664" actId="478"/>
          <ac:cxnSpMkLst>
            <pc:docMk/>
            <pc:sldMk cId="2383795239" sldId="581"/>
            <ac:cxnSpMk id="64" creationId="{BF1A56DD-13FA-4F06-8B06-7534B46442A5}"/>
          </ac:cxnSpMkLst>
        </pc:cxnChg>
        <pc:cxnChg chg="add del mod ord">
          <ac:chgData name="Christina Morrow" userId="43989237-7c22-4017-8756-22442f7f3983" providerId="ADAL" clId="{C3038E2E-4CCC-4730-8B2A-C332F5F6634E}" dt="2020-12-13T19:55:52.135" v="662" actId="478"/>
          <ac:cxnSpMkLst>
            <pc:docMk/>
            <pc:sldMk cId="2383795239" sldId="581"/>
            <ac:cxnSpMk id="66" creationId="{A96A8980-49CD-45F3-B730-F1B12148D751}"/>
          </ac:cxnSpMkLst>
        </pc:cxnChg>
        <pc:cxnChg chg="add del mod ord">
          <ac:chgData name="Christina Morrow" userId="43989237-7c22-4017-8756-22442f7f3983" providerId="ADAL" clId="{C3038E2E-4CCC-4730-8B2A-C332F5F6634E}" dt="2020-12-13T19:55:51.202" v="661" actId="478"/>
          <ac:cxnSpMkLst>
            <pc:docMk/>
            <pc:sldMk cId="2383795239" sldId="581"/>
            <ac:cxnSpMk id="68" creationId="{CD330A70-D6CF-43A7-921A-69C49982AFDA}"/>
          </ac:cxnSpMkLst>
        </pc:cxnChg>
      </pc:sldChg>
      <pc:sldChg chg="addSp delSp modSp mod modNotesTx">
        <pc:chgData name="Christina Morrow" userId="43989237-7c22-4017-8756-22442f7f3983" providerId="ADAL" clId="{C3038E2E-4CCC-4730-8B2A-C332F5F6634E}" dt="2020-12-14T22:05:20.514" v="1706" actId="20577"/>
        <pc:sldMkLst>
          <pc:docMk/>
          <pc:sldMk cId="4191237301" sldId="582"/>
        </pc:sldMkLst>
        <pc:spChg chg="mod">
          <ac:chgData name="Christina Morrow" userId="43989237-7c22-4017-8756-22442f7f3983" providerId="ADAL" clId="{C3038E2E-4CCC-4730-8B2A-C332F5F6634E}" dt="2020-12-14T22:05:20.514" v="1706" actId="20577"/>
          <ac:spMkLst>
            <pc:docMk/>
            <pc:sldMk cId="4191237301" sldId="582"/>
            <ac:spMk id="24" creationId="{2A013A05-9C50-42D1-B9BC-CB955EC92B3E}"/>
          </ac:spMkLst>
        </pc:spChg>
        <pc:grpChg chg="mod">
          <ac:chgData name="Christina Morrow" userId="43989237-7c22-4017-8756-22442f7f3983" providerId="ADAL" clId="{C3038E2E-4CCC-4730-8B2A-C332F5F6634E}" dt="2020-12-13T20:34:51.147" v="1252" actId="1076"/>
          <ac:grpSpMkLst>
            <pc:docMk/>
            <pc:sldMk cId="4191237301" sldId="582"/>
            <ac:grpSpMk id="34" creationId="{9C72B95C-8D9C-431A-84C3-B37973FD7C6D}"/>
          </ac:grpSpMkLst>
        </pc:grpChg>
        <pc:picChg chg="add del mod">
          <ac:chgData name="Christina Morrow" userId="43989237-7c22-4017-8756-22442f7f3983" providerId="ADAL" clId="{C3038E2E-4CCC-4730-8B2A-C332F5F6634E}" dt="2020-12-14T22:05:10.176" v="1699" actId="478"/>
          <ac:picMkLst>
            <pc:docMk/>
            <pc:sldMk cId="4191237301" sldId="582"/>
            <ac:picMk id="4" creationId="{6697C8A1-D8EC-4848-8E81-7223AB226B53}"/>
          </ac:picMkLst>
        </pc:picChg>
        <pc:picChg chg="mod">
          <ac:chgData name="Christina Morrow" userId="43989237-7c22-4017-8756-22442f7f3983" providerId="ADAL" clId="{C3038E2E-4CCC-4730-8B2A-C332F5F6634E}" dt="2020-12-13T20:35:05.578" v="1255" actId="1076"/>
          <ac:picMkLst>
            <pc:docMk/>
            <pc:sldMk cId="4191237301" sldId="582"/>
            <ac:picMk id="31" creationId="{02312548-64B5-41D1-B896-AB16C6C32D53}"/>
          </ac:picMkLst>
        </pc:picChg>
      </pc:sldChg>
      <pc:sldChg chg="addSp delSp modSp mod">
        <pc:chgData name="Christina Morrow" userId="43989237-7c22-4017-8756-22442f7f3983" providerId="ADAL" clId="{C3038E2E-4CCC-4730-8B2A-C332F5F6634E}" dt="2020-12-14T22:18:25.915" v="1974" actId="1076"/>
        <pc:sldMkLst>
          <pc:docMk/>
          <pc:sldMk cId="2014608209" sldId="583"/>
        </pc:sldMkLst>
        <pc:spChg chg="mod">
          <ac:chgData name="Christina Morrow" userId="43989237-7c22-4017-8756-22442f7f3983" providerId="ADAL" clId="{C3038E2E-4CCC-4730-8B2A-C332F5F6634E}" dt="2020-12-13T20:26:31.254" v="1114" actId="20577"/>
          <ac:spMkLst>
            <pc:docMk/>
            <pc:sldMk cId="2014608209" sldId="583"/>
            <ac:spMk id="13" creationId="{9692E465-02AB-4364-8629-7AC8B73433C8}"/>
          </ac:spMkLst>
        </pc:spChg>
        <pc:spChg chg="mod">
          <ac:chgData name="Christina Morrow" userId="43989237-7c22-4017-8756-22442f7f3983" providerId="ADAL" clId="{C3038E2E-4CCC-4730-8B2A-C332F5F6634E}" dt="2020-12-14T22:18:25.915" v="1974" actId="1076"/>
          <ac:spMkLst>
            <pc:docMk/>
            <pc:sldMk cId="2014608209" sldId="583"/>
            <ac:spMk id="97" creationId="{9E31BB2E-9B0F-463A-A728-AD50615743C2}"/>
          </ac:spMkLst>
        </pc:spChg>
        <pc:spChg chg="mod">
          <ac:chgData name="Christina Morrow" userId="43989237-7c22-4017-8756-22442f7f3983" providerId="ADAL" clId="{C3038E2E-4CCC-4730-8B2A-C332F5F6634E}" dt="2020-12-13T20:07:58.230" v="789" actId="1076"/>
          <ac:spMkLst>
            <pc:docMk/>
            <pc:sldMk cId="2014608209" sldId="583"/>
            <ac:spMk id="117" creationId="{2E33E867-334E-40DC-879D-06D3511D372C}"/>
          </ac:spMkLst>
        </pc:spChg>
        <pc:spChg chg="mod">
          <ac:chgData name="Christina Morrow" userId="43989237-7c22-4017-8756-22442f7f3983" providerId="ADAL" clId="{C3038E2E-4CCC-4730-8B2A-C332F5F6634E}" dt="2020-12-13T20:07:26.766" v="781"/>
          <ac:spMkLst>
            <pc:docMk/>
            <pc:sldMk cId="2014608209" sldId="583"/>
            <ac:spMk id="119" creationId="{C5268649-8398-4EA5-B07A-124098116AEB}"/>
          </ac:spMkLst>
        </pc:spChg>
        <pc:spChg chg="mod">
          <ac:chgData name="Christina Morrow" userId="43989237-7c22-4017-8756-22442f7f3983" providerId="ADAL" clId="{C3038E2E-4CCC-4730-8B2A-C332F5F6634E}" dt="2020-12-13T20:07:26.766" v="781"/>
          <ac:spMkLst>
            <pc:docMk/>
            <pc:sldMk cId="2014608209" sldId="583"/>
            <ac:spMk id="120" creationId="{2542B762-A2AB-4439-86FA-84D8D4EFD0AC}"/>
          </ac:spMkLst>
        </pc:spChg>
        <pc:spChg chg="mod">
          <ac:chgData name="Christina Morrow" userId="43989237-7c22-4017-8756-22442f7f3983" providerId="ADAL" clId="{C3038E2E-4CCC-4730-8B2A-C332F5F6634E}" dt="2020-12-13T20:07:26.766" v="781"/>
          <ac:spMkLst>
            <pc:docMk/>
            <pc:sldMk cId="2014608209" sldId="583"/>
            <ac:spMk id="121" creationId="{F3816516-0E07-445B-80B7-1F21F675F186}"/>
          </ac:spMkLst>
        </pc:spChg>
        <pc:spChg chg="mod">
          <ac:chgData name="Christina Morrow" userId="43989237-7c22-4017-8756-22442f7f3983" providerId="ADAL" clId="{C3038E2E-4CCC-4730-8B2A-C332F5F6634E}" dt="2020-12-13T20:07:26.766" v="781"/>
          <ac:spMkLst>
            <pc:docMk/>
            <pc:sldMk cId="2014608209" sldId="583"/>
            <ac:spMk id="122" creationId="{60B91FA7-1DE2-48EC-A4A0-B5CD222E4FB3}"/>
          </ac:spMkLst>
        </pc:spChg>
        <pc:spChg chg="mod">
          <ac:chgData name="Christina Morrow" userId="43989237-7c22-4017-8756-22442f7f3983" providerId="ADAL" clId="{C3038E2E-4CCC-4730-8B2A-C332F5F6634E}" dt="2020-12-13T20:07:26.766" v="781"/>
          <ac:spMkLst>
            <pc:docMk/>
            <pc:sldMk cId="2014608209" sldId="583"/>
            <ac:spMk id="123" creationId="{AB9B5189-D206-4187-8198-3B58BE54B8B2}"/>
          </ac:spMkLst>
        </pc:spChg>
        <pc:spChg chg="mod">
          <ac:chgData name="Christina Morrow" userId="43989237-7c22-4017-8756-22442f7f3983" providerId="ADAL" clId="{C3038E2E-4CCC-4730-8B2A-C332F5F6634E}" dt="2020-12-13T20:07:26.766" v="781"/>
          <ac:spMkLst>
            <pc:docMk/>
            <pc:sldMk cId="2014608209" sldId="583"/>
            <ac:spMk id="124" creationId="{A25B7611-9AE8-4A54-8ED0-8DE7A54BBD57}"/>
          </ac:spMkLst>
        </pc:spChg>
        <pc:spChg chg="mod">
          <ac:chgData name="Christina Morrow" userId="43989237-7c22-4017-8756-22442f7f3983" providerId="ADAL" clId="{C3038E2E-4CCC-4730-8B2A-C332F5F6634E}" dt="2020-12-13T20:07:26.766" v="781"/>
          <ac:spMkLst>
            <pc:docMk/>
            <pc:sldMk cId="2014608209" sldId="583"/>
            <ac:spMk id="125" creationId="{28E4B45E-8666-477C-850D-D18B80B8DEF0}"/>
          </ac:spMkLst>
        </pc:spChg>
        <pc:spChg chg="mod">
          <ac:chgData name="Christina Morrow" userId="43989237-7c22-4017-8756-22442f7f3983" providerId="ADAL" clId="{C3038E2E-4CCC-4730-8B2A-C332F5F6634E}" dt="2020-12-13T20:07:26.766" v="781"/>
          <ac:spMkLst>
            <pc:docMk/>
            <pc:sldMk cId="2014608209" sldId="583"/>
            <ac:spMk id="126" creationId="{86A71412-A704-4185-8743-E54B97751F74}"/>
          </ac:spMkLst>
        </pc:spChg>
        <pc:spChg chg="mod">
          <ac:chgData name="Christina Morrow" userId="43989237-7c22-4017-8756-22442f7f3983" providerId="ADAL" clId="{C3038E2E-4CCC-4730-8B2A-C332F5F6634E}" dt="2020-12-13T20:07:26.766" v="781"/>
          <ac:spMkLst>
            <pc:docMk/>
            <pc:sldMk cId="2014608209" sldId="583"/>
            <ac:spMk id="127" creationId="{1D9972CC-E605-4100-B5BA-553ED0CF547D}"/>
          </ac:spMkLst>
        </pc:spChg>
        <pc:spChg chg="mod">
          <ac:chgData name="Christina Morrow" userId="43989237-7c22-4017-8756-22442f7f3983" providerId="ADAL" clId="{C3038E2E-4CCC-4730-8B2A-C332F5F6634E}" dt="2020-12-13T20:07:26.766" v="781"/>
          <ac:spMkLst>
            <pc:docMk/>
            <pc:sldMk cId="2014608209" sldId="583"/>
            <ac:spMk id="128" creationId="{6CBE3F58-192B-453A-B926-2D75A6D26B54}"/>
          </ac:spMkLst>
        </pc:spChg>
        <pc:spChg chg="mod">
          <ac:chgData name="Christina Morrow" userId="43989237-7c22-4017-8756-22442f7f3983" providerId="ADAL" clId="{C3038E2E-4CCC-4730-8B2A-C332F5F6634E}" dt="2020-12-13T20:07:26.766" v="781"/>
          <ac:spMkLst>
            <pc:docMk/>
            <pc:sldMk cId="2014608209" sldId="583"/>
            <ac:spMk id="129" creationId="{F2A09447-358D-4C80-9C95-A21F6B916033}"/>
          </ac:spMkLst>
        </pc:spChg>
        <pc:spChg chg="mod">
          <ac:chgData name="Christina Morrow" userId="43989237-7c22-4017-8756-22442f7f3983" providerId="ADAL" clId="{C3038E2E-4CCC-4730-8B2A-C332F5F6634E}" dt="2020-12-13T20:07:26.766" v="781"/>
          <ac:spMkLst>
            <pc:docMk/>
            <pc:sldMk cId="2014608209" sldId="583"/>
            <ac:spMk id="130" creationId="{A8A84638-E613-46CC-BFD5-DF81E5DDD930}"/>
          </ac:spMkLst>
        </pc:spChg>
        <pc:spChg chg="mod">
          <ac:chgData name="Christina Morrow" userId="43989237-7c22-4017-8756-22442f7f3983" providerId="ADAL" clId="{C3038E2E-4CCC-4730-8B2A-C332F5F6634E}" dt="2020-12-13T20:07:26.766" v="781"/>
          <ac:spMkLst>
            <pc:docMk/>
            <pc:sldMk cId="2014608209" sldId="583"/>
            <ac:spMk id="131" creationId="{B9AF4107-2AC9-47AB-B773-F83731C8C2B1}"/>
          </ac:spMkLst>
        </pc:spChg>
        <pc:spChg chg="mod topLvl">
          <ac:chgData name="Christina Morrow" userId="43989237-7c22-4017-8756-22442f7f3983" providerId="ADAL" clId="{C3038E2E-4CCC-4730-8B2A-C332F5F6634E}" dt="2020-12-13T20:07:23.199" v="779" actId="165"/>
          <ac:spMkLst>
            <pc:docMk/>
            <pc:sldMk cId="2014608209" sldId="583"/>
            <ac:spMk id="173" creationId="{5781BDA1-4363-4E39-A54B-37AE8B155552}"/>
          </ac:spMkLst>
        </pc:spChg>
        <pc:spChg chg="del mod topLvl">
          <ac:chgData name="Christina Morrow" userId="43989237-7c22-4017-8756-22442f7f3983" providerId="ADAL" clId="{C3038E2E-4CCC-4730-8B2A-C332F5F6634E}" dt="2020-12-13T20:07:34.894" v="783" actId="478"/>
          <ac:spMkLst>
            <pc:docMk/>
            <pc:sldMk cId="2014608209" sldId="583"/>
            <ac:spMk id="179" creationId="{61B7449B-36FB-4DD7-8766-84D1055BA51D}"/>
          </ac:spMkLst>
        </pc:spChg>
        <pc:spChg chg="del mod topLvl">
          <ac:chgData name="Christina Morrow" userId="43989237-7c22-4017-8756-22442f7f3983" providerId="ADAL" clId="{C3038E2E-4CCC-4730-8B2A-C332F5F6634E}" dt="2020-12-13T20:07:33.486" v="782" actId="478"/>
          <ac:spMkLst>
            <pc:docMk/>
            <pc:sldMk cId="2014608209" sldId="583"/>
            <ac:spMk id="180" creationId="{BDF509A3-1282-4AF2-895C-2F7410E219B0}"/>
          </ac:spMkLst>
        </pc:spChg>
        <pc:spChg chg="mod">
          <ac:chgData name="Christina Morrow" userId="43989237-7c22-4017-8756-22442f7f3983" providerId="ADAL" clId="{C3038E2E-4CCC-4730-8B2A-C332F5F6634E}" dt="2020-12-13T20:07:23.199" v="779" actId="165"/>
          <ac:spMkLst>
            <pc:docMk/>
            <pc:sldMk cId="2014608209" sldId="583"/>
            <ac:spMk id="181" creationId="{D8681663-2656-4CC7-BD9E-CCD44529D16F}"/>
          </ac:spMkLst>
        </pc:spChg>
        <pc:spChg chg="mod">
          <ac:chgData name="Christina Morrow" userId="43989237-7c22-4017-8756-22442f7f3983" providerId="ADAL" clId="{C3038E2E-4CCC-4730-8B2A-C332F5F6634E}" dt="2020-12-13T20:07:23.199" v="779" actId="165"/>
          <ac:spMkLst>
            <pc:docMk/>
            <pc:sldMk cId="2014608209" sldId="583"/>
            <ac:spMk id="182" creationId="{BB339171-0ABC-4DC7-8C94-DB776D9D8FCE}"/>
          </ac:spMkLst>
        </pc:spChg>
        <pc:spChg chg="mod">
          <ac:chgData name="Christina Morrow" userId="43989237-7c22-4017-8756-22442f7f3983" providerId="ADAL" clId="{C3038E2E-4CCC-4730-8B2A-C332F5F6634E}" dt="2020-12-13T20:07:23.199" v="779" actId="165"/>
          <ac:spMkLst>
            <pc:docMk/>
            <pc:sldMk cId="2014608209" sldId="583"/>
            <ac:spMk id="184" creationId="{7B67E604-6714-409E-95A1-9B4EB0B63CDF}"/>
          </ac:spMkLst>
        </pc:spChg>
        <pc:spChg chg="mod">
          <ac:chgData name="Christina Morrow" userId="43989237-7c22-4017-8756-22442f7f3983" providerId="ADAL" clId="{C3038E2E-4CCC-4730-8B2A-C332F5F6634E}" dt="2020-12-13T20:07:23.199" v="779" actId="165"/>
          <ac:spMkLst>
            <pc:docMk/>
            <pc:sldMk cId="2014608209" sldId="583"/>
            <ac:spMk id="185" creationId="{D3EA64DE-98AA-4F9E-B898-DA1D30B44FD1}"/>
          </ac:spMkLst>
        </pc:spChg>
        <pc:spChg chg="mod">
          <ac:chgData name="Christina Morrow" userId="43989237-7c22-4017-8756-22442f7f3983" providerId="ADAL" clId="{C3038E2E-4CCC-4730-8B2A-C332F5F6634E}" dt="2020-12-13T20:07:23.199" v="779" actId="165"/>
          <ac:spMkLst>
            <pc:docMk/>
            <pc:sldMk cId="2014608209" sldId="583"/>
            <ac:spMk id="186" creationId="{31D024D0-E55D-4907-BA2E-3C208BBE841B}"/>
          </ac:spMkLst>
        </pc:spChg>
        <pc:spChg chg="mod">
          <ac:chgData name="Christina Morrow" userId="43989237-7c22-4017-8756-22442f7f3983" providerId="ADAL" clId="{C3038E2E-4CCC-4730-8B2A-C332F5F6634E}" dt="2020-12-13T20:07:23.199" v="779" actId="165"/>
          <ac:spMkLst>
            <pc:docMk/>
            <pc:sldMk cId="2014608209" sldId="583"/>
            <ac:spMk id="187" creationId="{48A8E4AD-0AF5-4FC8-AF5F-9F312A108CA2}"/>
          </ac:spMkLst>
        </pc:spChg>
        <pc:spChg chg="mod">
          <ac:chgData name="Christina Morrow" userId="43989237-7c22-4017-8756-22442f7f3983" providerId="ADAL" clId="{C3038E2E-4CCC-4730-8B2A-C332F5F6634E}" dt="2020-12-13T20:07:23.199" v="779" actId="165"/>
          <ac:spMkLst>
            <pc:docMk/>
            <pc:sldMk cId="2014608209" sldId="583"/>
            <ac:spMk id="188" creationId="{1858E01D-ED95-49DD-BAF0-2ADA9D42C619}"/>
          </ac:spMkLst>
        </pc:spChg>
        <pc:spChg chg="mod">
          <ac:chgData name="Christina Morrow" userId="43989237-7c22-4017-8756-22442f7f3983" providerId="ADAL" clId="{C3038E2E-4CCC-4730-8B2A-C332F5F6634E}" dt="2020-12-13T20:07:23.199" v="779" actId="165"/>
          <ac:spMkLst>
            <pc:docMk/>
            <pc:sldMk cId="2014608209" sldId="583"/>
            <ac:spMk id="189" creationId="{1EF6FA0A-781B-4908-A325-CD3A61E52C6A}"/>
          </ac:spMkLst>
        </pc:spChg>
        <pc:spChg chg="mod">
          <ac:chgData name="Christina Morrow" userId="43989237-7c22-4017-8756-22442f7f3983" providerId="ADAL" clId="{C3038E2E-4CCC-4730-8B2A-C332F5F6634E}" dt="2020-12-13T20:07:23.199" v="779" actId="165"/>
          <ac:spMkLst>
            <pc:docMk/>
            <pc:sldMk cId="2014608209" sldId="583"/>
            <ac:spMk id="190" creationId="{21B31F6C-063E-4402-AA61-2CD4AD825F98}"/>
          </ac:spMkLst>
        </pc:spChg>
        <pc:spChg chg="mod">
          <ac:chgData name="Christina Morrow" userId="43989237-7c22-4017-8756-22442f7f3983" providerId="ADAL" clId="{C3038E2E-4CCC-4730-8B2A-C332F5F6634E}" dt="2020-12-13T20:07:23.199" v="779" actId="165"/>
          <ac:spMkLst>
            <pc:docMk/>
            <pc:sldMk cId="2014608209" sldId="583"/>
            <ac:spMk id="191" creationId="{CB548EDA-81FF-49C9-A44F-979AC84A9F8C}"/>
          </ac:spMkLst>
        </pc:spChg>
        <pc:spChg chg="mod">
          <ac:chgData name="Christina Morrow" userId="43989237-7c22-4017-8756-22442f7f3983" providerId="ADAL" clId="{C3038E2E-4CCC-4730-8B2A-C332F5F6634E}" dt="2020-12-13T20:07:23.199" v="779" actId="165"/>
          <ac:spMkLst>
            <pc:docMk/>
            <pc:sldMk cId="2014608209" sldId="583"/>
            <ac:spMk id="195" creationId="{7528D655-A608-4039-9369-56481FA9FCA2}"/>
          </ac:spMkLst>
        </pc:spChg>
        <pc:spChg chg="mod">
          <ac:chgData name="Christina Morrow" userId="43989237-7c22-4017-8756-22442f7f3983" providerId="ADAL" clId="{C3038E2E-4CCC-4730-8B2A-C332F5F6634E}" dt="2020-12-13T20:07:23.199" v="779" actId="165"/>
          <ac:spMkLst>
            <pc:docMk/>
            <pc:sldMk cId="2014608209" sldId="583"/>
            <ac:spMk id="197" creationId="{202CEADA-FB6A-4A8A-AEDE-5B3795D7D6C2}"/>
          </ac:spMkLst>
        </pc:spChg>
        <pc:spChg chg="mod">
          <ac:chgData name="Christina Morrow" userId="43989237-7c22-4017-8756-22442f7f3983" providerId="ADAL" clId="{C3038E2E-4CCC-4730-8B2A-C332F5F6634E}" dt="2020-12-13T20:07:23.199" v="779" actId="165"/>
          <ac:spMkLst>
            <pc:docMk/>
            <pc:sldMk cId="2014608209" sldId="583"/>
            <ac:spMk id="201" creationId="{700A7DBB-9DBF-4D3D-B983-D852D027C7F7}"/>
          </ac:spMkLst>
        </pc:spChg>
        <pc:spChg chg="mod">
          <ac:chgData name="Christina Morrow" userId="43989237-7c22-4017-8756-22442f7f3983" providerId="ADAL" clId="{C3038E2E-4CCC-4730-8B2A-C332F5F6634E}" dt="2020-12-13T20:07:23.199" v="779" actId="165"/>
          <ac:spMkLst>
            <pc:docMk/>
            <pc:sldMk cId="2014608209" sldId="583"/>
            <ac:spMk id="202" creationId="{AA51B430-8393-4734-8D76-A62875236067}"/>
          </ac:spMkLst>
        </pc:spChg>
        <pc:spChg chg="mod">
          <ac:chgData name="Christina Morrow" userId="43989237-7c22-4017-8756-22442f7f3983" providerId="ADAL" clId="{C3038E2E-4CCC-4730-8B2A-C332F5F6634E}" dt="2020-12-13T20:07:23.199" v="779" actId="165"/>
          <ac:spMkLst>
            <pc:docMk/>
            <pc:sldMk cId="2014608209" sldId="583"/>
            <ac:spMk id="203" creationId="{F08540BA-F270-4A1F-AE9B-5991C5FAB4C9}"/>
          </ac:spMkLst>
        </pc:spChg>
        <pc:spChg chg="mod">
          <ac:chgData name="Christina Morrow" userId="43989237-7c22-4017-8756-22442f7f3983" providerId="ADAL" clId="{C3038E2E-4CCC-4730-8B2A-C332F5F6634E}" dt="2020-12-13T20:07:23.199" v="779" actId="165"/>
          <ac:spMkLst>
            <pc:docMk/>
            <pc:sldMk cId="2014608209" sldId="583"/>
            <ac:spMk id="205" creationId="{A99727D5-CDF9-4013-9A4C-650F9DA7DC78}"/>
          </ac:spMkLst>
        </pc:spChg>
        <pc:spChg chg="mod">
          <ac:chgData name="Christina Morrow" userId="43989237-7c22-4017-8756-22442f7f3983" providerId="ADAL" clId="{C3038E2E-4CCC-4730-8B2A-C332F5F6634E}" dt="2020-12-13T20:07:23.199" v="779" actId="165"/>
          <ac:spMkLst>
            <pc:docMk/>
            <pc:sldMk cId="2014608209" sldId="583"/>
            <ac:spMk id="206" creationId="{A5604C35-E433-4B0E-BA7A-02AE490B0D42}"/>
          </ac:spMkLst>
        </pc:spChg>
        <pc:spChg chg="mod">
          <ac:chgData name="Christina Morrow" userId="43989237-7c22-4017-8756-22442f7f3983" providerId="ADAL" clId="{C3038E2E-4CCC-4730-8B2A-C332F5F6634E}" dt="2020-12-13T20:07:23.199" v="779" actId="165"/>
          <ac:spMkLst>
            <pc:docMk/>
            <pc:sldMk cId="2014608209" sldId="583"/>
            <ac:spMk id="208" creationId="{48AF1875-5F2C-4CD4-A22A-60DA7F943A67}"/>
          </ac:spMkLst>
        </pc:spChg>
        <pc:spChg chg="mod">
          <ac:chgData name="Christina Morrow" userId="43989237-7c22-4017-8756-22442f7f3983" providerId="ADAL" clId="{C3038E2E-4CCC-4730-8B2A-C332F5F6634E}" dt="2020-12-13T20:07:23.199" v="779" actId="165"/>
          <ac:spMkLst>
            <pc:docMk/>
            <pc:sldMk cId="2014608209" sldId="583"/>
            <ac:spMk id="209" creationId="{469FA170-055B-428A-B0BA-886574EBC032}"/>
          </ac:spMkLst>
        </pc:spChg>
        <pc:spChg chg="mod">
          <ac:chgData name="Christina Morrow" userId="43989237-7c22-4017-8756-22442f7f3983" providerId="ADAL" clId="{C3038E2E-4CCC-4730-8B2A-C332F5F6634E}" dt="2020-12-13T20:07:23.199" v="779" actId="165"/>
          <ac:spMkLst>
            <pc:docMk/>
            <pc:sldMk cId="2014608209" sldId="583"/>
            <ac:spMk id="210" creationId="{C0E9BAC3-139A-4165-86B8-563D265F48D7}"/>
          </ac:spMkLst>
        </pc:spChg>
        <pc:spChg chg="mod">
          <ac:chgData name="Christina Morrow" userId="43989237-7c22-4017-8756-22442f7f3983" providerId="ADAL" clId="{C3038E2E-4CCC-4730-8B2A-C332F5F6634E}" dt="2020-12-13T20:07:23.199" v="779" actId="165"/>
          <ac:spMkLst>
            <pc:docMk/>
            <pc:sldMk cId="2014608209" sldId="583"/>
            <ac:spMk id="211" creationId="{0BEF2371-8050-44D9-A7FB-7581FC4BA4A0}"/>
          </ac:spMkLst>
        </pc:spChg>
        <pc:spChg chg="mod">
          <ac:chgData name="Christina Morrow" userId="43989237-7c22-4017-8756-22442f7f3983" providerId="ADAL" clId="{C3038E2E-4CCC-4730-8B2A-C332F5F6634E}" dt="2020-12-13T20:07:23.199" v="779" actId="165"/>
          <ac:spMkLst>
            <pc:docMk/>
            <pc:sldMk cId="2014608209" sldId="583"/>
            <ac:spMk id="212" creationId="{16A90C6A-8FCA-4E0F-AB96-F00921CD6655}"/>
          </ac:spMkLst>
        </pc:spChg>
        <pc:spChg chg="mod">
          <ac:chgData name="Christina Morrow" userId="43989237-7c22-4017-8756-22442f7f3983" providerId="ADAL" clId="{C3038E2E-4CCC-4730-8B2A-C332F5F6634E}" dt="2020-12-13T20:07:23.199" v="779" actId="165"/>
          <ac:spMkLst>
            <pc:docMk/>
            <pc:sldMk cId="2014608209" sldId="583"/>
            <ac:spMk id="213" creationId="{FE807E7E-380D-4394-AB34-DA8D0F002BA9}"/>
          </ac:spMkLst>
        </pc:spChg>
        <pc:spChg chg="mod">
          <ac:chgData name="Christina Morrow" userId="43989237-7c22-4017-8756-22442f7f3983" providerId="ADAL" clId="{C3038E2E-4CCC-4730-8B2A-C332F5F6634E}" dt="2020-12-13T20:07:23.199" v="779" actId="165"/>
          <ac:spMkLst>
            <pc:docMk/>
            <pc:sldMk cId="2014608209" sldId="583"/>
            <ac:spMk id="214" creationId="{3B054B5F-1378-4E3B-8ECF-6545E19914D3}"/>
          </ac:spMkLst>
        </pc:spChg>
        <pc:spChg chg="mod">
          <ac:chgData name="Christina Morrow" userId="43989237-7c22-4017-8756-22442f7f3983" providerId="ADAL" clId="{C3038E2E-4CCC-4730-8B2A-C332F5F6634E}" dt="2020-12-13T20:07:23.199" v="779" actId="165"/>
          <ac:spMkLst>
            <pc:docMk/>
            <pc:sldMk cId="2014608209" sldId="583"/>
            <ac:spMk id="215" creationId="{B48E3E98-144E-4957-8B68-37EF3E187D06}"/>
          </ac:spMkLst>
        </pc:spChg>
        <pc:spChg chg="mod">
          <ac:chgData name="Christina Morrow" userId="43989237-7c22-4017-8756-22442f7f3983" providerId="ADAL" clId="{C3038E2E-4CCC-4730-8B2A-C332F5F6634E}" dt="2020-12-13T20:07:23.199" v="779" actId="165"/>
          <ac:spMkLst>
            <pc:docMk/>
            <pc:sldMk cId="2014608209" sldId="583"/>
            <ac:spMk id="279" creationId="{5FC58B1A-6FC2-40FB-8E8A-B214D8D20F21}"/>
          </ac:spMkLst>
        </pc:spChg>
        <pc:spChg chg="mod">
          <ac:chgData name="Christina Morrow" userId="43989237-7c22-4017-8756-22442f7f3983" providerId="ADAL" clId="{C3038E2E-4CCC-4730-8B2A-C332F5F6634E}" dt="2020-12-13T20:07:23.199" v="779" actId="165"/>
          <ac:spMkLst>
            <pc:docMk/>
            <pc:sldMk cId="2014608209" sldId="583"/>
            <ac:spMk id="281" creationId="{D0ECE072-7008-4C22-AE02-7B089266E30B}"/>
          </ac:spMkLst>
        </pc:spChg>
        <pc:spChg chg="mod">
          <ac:chgData name="Christina Morrow" userId="43989237-7c22-4017-8756-22442f7f3983" providerId="ADAL" clId="{C3038E2E-4CCC-4730-8B2A-C332F5F6634E}" dt="2020-12-13T20:07:23.199" v="779" actId="165"/>
          <ac:spMkLst>
            <pc:docMk/>
            <pc:sldMk cId="2014608209" sldId="583"/>
            <ac:spMk id="285" creationId="{4264896A-0E2D-4D14-BD3C-AD1DE2C4AEBA}"/>
          </ac:spMkLst>
        </pc:spChg>
        <pc:spChg chg="mod">
          <ac:chgData name="Christina Morrow" userId="43989237-7c22-4017-8756-22442f7f3983" providerId="ADAL" clId="{C3038E2E-4CCC-4730-8B2A-C332F5F6634E}" dt="2020-12-13T20:07:23.199" v="779" actId="165"/>
          <ac:spMkLst>
            <pc:docMk/>
            <pc:sldMk cId="2014608209" sldId="583"/>
            <ac:spMk id="286" creationId="{6033B6E5-F391-4258-A24A-6E35AF3B1F3D}"/>
          </ac:spMkLst>
        </pc:spChg>
        <pc:spChg chg="mod">
          <ac:chgData name="Christina Morrow" userId="43989237-7c22-4017-8756-22442f7f3983" providerId="ADAL" clId="{C3038E2E-4CCC-4730-8B2A-C332F5F6634E}" dt="2020-12-13T20:07:23.199" v="779" actId="165"/>
          <ac:spMkLst>
            <pc:docMk/>
            <pc:sldMk cId="2014608209" sldId="583"/>
            <ac:spMk id="287" creationId="{2BF63BC4-C7EF-4CE0-A216-4FDE179E8B4A}"/>
          </ac:spMkLst>
        </pc:spChg>
        <pc:spChg chg="mod">
          <ac:chgData name="Christina Morrow" userId="43989237-7c22-4017-8756-22442f7f3983" providerId="ADAL" clId="{C3038E2E-4CCC-4730-8B2A-C332F5F6634E}" dt="2020-12-13T20:07:23.199" v="779" actId="165"/>
          <ac:spMkLst>
            <pc:docMk/>
            <pc:sldMk cId="2014608209" sldId="583"/>
            <ac:spMk id="291" creationId="{7BAB40FB-5095-434F-8D05-034271A7C1A9}"/>
          </ac:spMkLst>
        </pc:spChg>
        <pc:spChg chg="mod">
          <ac:chgData name="Christina Morrow" userId="43989237-7c22-4017-8756-22442f7f3983" providerId="ADAL" clId="{C3038E2E-4CCC-4730-8B2A-C332F5F6634E}" dt="2020-12-13T20:07:23.199" v="779" actId="165"/>
          <ac:spMkLst>
            <pc:docMk/>
            <pc:sldMk cId="2014608209" sldId="583"/>
            <ac:spMk id="292" creationId="{E86CA6E1-338E-45E7-B0B2-483D38B79380}"/>
          </ac:spMkLst>
        </pc:spChg>
        <pc:spChg chg="mod">
          <ac:chgData name="Christina Morrow" userId="43989237-7c22-4017-8756-22442f7f3983" providerId="ADAL" clId="{C3038E2E-4CCC-4730-8B2A-C332F5F6634E}" dt="2020-12-13T20:07:23.199" v="779" actId="165"/>
          <ac:spMkLst>
            <pc:docMk/>
            <pc:sldMk cId="2014608209" sldId="583"/>
            <ac:spMk id="327" creationId="{1984F09F-BB17-47FE-884A-46E2138C11B5}"/>
          </ac:spMkLst>
        </pc:spChg>
        <pc:spChg chg="mod">
          <ac:chgData name="Christina Morrow" userId="43989237-7c22-4017-8756-22442f7f3983" providerId="ADAL" clId="{C3038E2E-4CCC-4730-8B2A-C332F5F6634E}" dt="2020-12-13T20:07:23.199" v="779" actId="165"/>
          <ac:spMkLst>
            <pc:docMk/>
            <pc:sldMk cId="2014608209" sldId="583"/>
            <ac:spMk id="328" creationId="{045BB28B-F0C0-414F-8FDB-4899C73CC81F}"/>
          </ac:spMkLst>
        </pc:spChg>
        <pc:grpChg chg="add mod">
          <ac:chgData name="Christina Morrow" userId="43989237-7c22-4017-8756-22442f7f3983" providerId="ADAL" clId="{C3038E2E-4CCC-4730-8B2A-C332F5F6634E}" dt="2020-12-13T20:07:51.266" v="788" actId="1076"/>
          <ac:grpSpMkLst>
            <pc:docMk/>
            <pc:sldMk cId="2014608209" sldId="583"/>
            <ac:grpSpMk id="115" creationId="{E3FA039C-C69F-49C3-9024-855C08F8D830}"/>
          </ac:grpSpMkLst>
        </pc:grpChg>
        <pc:grpChg chg="mod">
          <ac:chgData name="Christina Morrow" userId="43989237-7c22-4017-8756-22442f7f3983" providerId="ADAL" clId="{C3038E2E-4CCC-4730-8B2A-C332F5F6634E}" dt="2020-12-13T20:07:26.766" v="781"/>
          <ac:grpSpMkLst>
            <pc:docMk/>
            <pc:sldMk cId="2014608209" sldId="583"/>
            <ac:grpSpMk id="116" creationId="{CE394E5D-75D4-40EC-BE2D-9DD971F1B64D}"/>
          </ac:grpSpMkLst>
        </pc:grpChg>
        <pc:grpChg chg="del">
          <ac:chgData name="Christina Morrow" userId="43989237-7c22-4017-8756-22442f7f3983" providerId="ADAL" clId="{C3038E2E-4CCC-4730-8B2A-C332F5F6634E}" dt="2020-12-13T20:07:23.199" v="779" actId="165"/>
          <ac:grpSpMkLst>
            <pc:docMk/>
            <pc:sldMk cId="2014608209" sldId="583"/>
            <ac:grpSpMk id="172" creationId="{0D3C34C8-133A-4918-9B6D-3C77DA5E2669}"/>
          </ac:grpSpMkLst>
        </pc:grpChg>
        <pc:grpChg chg="del mod topLvl">
          <ac:chgData name="Christina Morrow" userId="43989237-7c22-4017-8756-22442f7f3983" providerId="ADAL" clId="{C3038E2E-4CCC-4730-8B2A-C332F5F6634E}" dt="2020-12-13T20:07:26.290" v="780" actId="478"/>
          <ac:grpSpMkLst>
            <pc:docMk/>
            <pc:sldMk cId="2014608209" sldId="583"/>
            <ac:grpSpMk id="175" creationId="{9705D6EA-DC03-483A-9350-7741469BD068}"/>
          </ac:grpSpMkLst>
        </pc:grpChg>
        <pc:grpChg chg="mod topLvl">
          <ac:chgData name="Christina Morrow" userId="43989237-7c22-4017-8756-22442f7f3983" providerId="ADAL" clId="{C3038E2E-4CCC-4730-8B2A-C332F5F6634E}" dt="2020-12-13T20:07:23.199" v="779" actId="165"/>
          <ac:grpSpMkLst>
            <pc:docMk/>
            <pc:sldMk cId="2014608209" sldId="583"/>
            <ac:grpSpMk id="177" creationId="{6543AB56-090A-4717-B05D-73E298E485F1}"/>
          </ac:grpSpMkLst>
        </pc:grpChg>
        <pc:grpChg chg="mod topLvl">
          <ac:chgData name="Christina Morrow" userId="43989237-7c22-4017-8756-22442f7f3983" providerId="ADAL" clId="{C3038E2E-4CCC-4730-8B2A-C332F5F6634E}" dt="2020-12-13T20:07:23.199" v="779" actId="165"/>
          <ac:grpSpMkLst>
            <pc:docMk/>
            <pc:sldMk cId="2014608209" sldId="583"/>
            <ac:grpSpMk id="178" creationId="{10393145-014D-459C-B31F-B5DE171EBAB0}"/>
          </ac:grpSpMkLst>
        </pc:grpChg>
        <pc:grpChg chg="mod">
          <ac:chgData name="Christina Morrow" userId="43989237-7c22-4017-8756-22442f7f3983" providerId="ADAL" clId="{C3038E2E-4CCC-4730-8B2A-C332F5F6634E}" dt="2020-12-13T20:07:23.199" v="779" actId="165"/>
          <ac:grpSpMkLst>
            <pc:docMk/>
            <pc:sldMk cId="2014608209" sldId="583"/>
            <ac:grpSpMk id="290" creationId="{7AFCA8DC-E23A-450D-935A-0D537603F408}"/>
          </ac:grpSpMkLst>
        </pc:grpChg>
        <pc:picChg chg="mod">
          <ac:chgData name="Christina Morrow" userId="43989237-7c22-4017-8756-22442f7f3983" providerId="ADAL" clId="{C3038E2E-4CCC-4730-8B2A-C332F5F6634E}" dt="2020-12-13T20:07:26.766" v="781"/>
          <ac:picMkLst>
            <pc:docMk/>
            <pc:sldMk cId="2014608209" sldId="583"/>
            <ac:picMk id="118" creationId="{2A06E4F2-E731-4D11-B58C-698442F01FB1}"/>
          </ac:picMkLst>
        </pc:picChg>
        <pc:picChg chg="mod topLvl">
          <ac:chgData name="Christina Morrow" userId="43989237-7c22-4017-8756-22442f7f3983" providerId="ADAL" clId="{C3038E2E-4CCC-4730-8B2A-C332F5F6634E}" dt="2020-12-13T20:07:23.199" v="779" actId="165"/>
          <ac:picMkLst>
            <pc:docMk/>
            <pc:sldMk cId="2014608209" sldId="583"/>
            <ac:picMk id="176" creationId="{3E400607-2119-490C-BFAD-CA09BF6FBA67}"/>
          </ac:picMkLst>
        </pc:picChg>
        <pc:cxnChg chg="mod topLvl">
          <ac:chgData name="Christina Morrow" userId="43989237-7c22-4017-8756-22442f7f3983" providerId="ADAL" clId="{C3038E2E-4CCC-4730-8B2A-C332F5F6634E}" dt="2020-12-13T20:07:23.199" v="779" actId="165"/>
          <ac:cxnSpMkLst>
            <pc:docMk/>
            <pc:sldMk cId="2014608209" sldId="583"/>
            <ac:cxnSpMk id="174" creationId="{F39D0B78-4A11-483E-A248-8C3FB68B0A23}"/>
          </ac:cxnSpMkLst>
        </pc:cxnChg>
        <pc:cxnChg chg="mod">
          <ac:chgData name="Christina Morrow" userId="43989237-7c22-4017-8756-22442f7f3983" providerId="ADAL" clId="{C3038E2E-4CCC-4730-8B2A-C332F5F6634E}" dt="2020-12-13T20:07:23.199" v="779" actId="165"/>
          <ac:cxnSpMkLst>
            <pc:docMk/>
            <pc:sldMk cId="2014608209" sldId="583"/>
            <ac:cxnSpMk id="183" creationId="{B054A23F-E179-4AC1-B05A-7CF1A016E17D}"/>
          </ac:cxnSpMkLst>
        </pc:cxnChg>
        <pc:cxnChg chg="mod">
          <ac:chgData name="Christina Morrow" userId="43989237-7c22-4017-8756-22442f7f3983" providerId="ADAL" clId="{C3038E2E-4CCC-4730-8B2A-C332F5F6634E}" dt="2020-12-13T20:07:23.199" v="779" actId="165"/>
          <ac:cxnSpMkLst>
            <pc:docMk/>
            <pc:sldMk cId="2014608209" sldId="583"/>
            <ac:cxnSpMk id="192" creationId="{F89AE1B3-CCC0-460E-93C0-EE6D347CD810}"/>
          </ac:cxnSpMkLst>
        </pc:cxnChg>
        <pc:cxnChg chg="mod">
          <ac:chgData name="Christina Morrow" userId="43989237-7c22-4017-8756-22442f7f3983" providerId="ADAL" clId="{C3038E2E-4CCC-4730-8B2A-C332F5F6634E}" dt="2020-12-13T20:07:23.199" v="779" actId="165"/>
          <ac:cxnSpMkLst>
            <pc:docMk/>
            <pc:sldMk cId="2014608209" sldId="583"/>
            <ac:cxnSpMk id="193" creationId="{D4D320B5-E157-4C05-9627-E96C3AD7ED36}"/>
          </ac:cxnSpMkLst>
        </pc:cxnChg>
        <pc:cxnChg chg="mod">
          <ac:chgData name="Christina Morrow" userId="43989237-7c22-4017-8756-22442f7f3983" providerId="ADAL" clId="{C3038E2E-4CCC-4730-8B2A-C332F5F6634E}" dt="2020-12-13T20:07:23.199" v="779" actId="165"/>
          <ac:cxnSpMkLst>
            <pc:docMk/>
            <pc:sldMk cId="2014608209" sldId="583"/>
            <ac:cxnSpMk id="194" creationId="{16E2A937-3651-481C-AB05-D53E82F850C9}"/>
          </ac:cxnSpMkLst>
        </pc:cxnChg>
        <pc:cxnChg chg="mod">
          <ac:chgData name="Christina Morrow" userId="43989237-7c22-4017-8756-22442f7f3983" providerId="ADAL" clId="{C3038E2E-4CCC-4730-8B2A-C332F5F6634E}" dt="2020-12-13T20:07:23.199" v="779" actId="165"/>
          <ac:cxnSpMkLst>
            <pc:docMk/>
            <pc:sldMk cId="2014608209" sldId="583"/>
            <ac:cxnSpMk id="196" creationId="{3BE3E13D-57DB-4869-97D5-DD2A1E44E9E9}"/>
          </ac:cxnSpMkLst>
        </pc:cxnChg>
        <pc:cxnChg chg="mod">
          <ac:chgData name="Christina Morrow" userId="43989237-7c22-4017-8756-22442f7f3983" providerId="ADAL" clId="{C3038E2E-4CCC-4730-8B2A-C332F5F6634E}" dt="2020-12-13T20:07:23.199" v="779" actId="165"/>
          <ac:cxnSpMkLst>
            <pc:docMk/>
            <pc:sldMk cId="2014608209" sldId="583"/>
            <ac:cxnSpMk id="198" creationId="{95C1E814-E625-4763-A3DC-112E67A55471}"/>
          </ac:cxnSpMkLst>
        </pc:cxnChg>
        <pc:cxnChg chg="mod">
          <ac:chgData name="Christina Morrow" userId="43989237-7c22-4017-8756-22442f7f3983" providerId="ADAL" clId="{C3038E2E-4CCC-4730-8B2A-C332F5F6634E}" dt="2020-12-13T20:07:23.199" v="779" actId="165"/>
          <ac:cxnSpMkLst>
            <pc:docMk/>
            <pc:sldMk cId="2014608209" sldId="583"/>
            <ac:cxnSpMk id="199" creationId="{A6410DA6-E9CE-41A5-91B2-1A4FE298853B}"/>
          </ac:cxnSpMkLst>
        </pc:cxnChg>
        <pc:cxnChg chg="mod">
          <ac:chgData name="Christina Morrow" userId="43989237-7c22-4017-8756-22442f7f3983" providerId="ADAL" clId="{C3038E2E-4CCC-4730-8B2A-C332F5F6634E}" dt="2020-12-13T20:07:23.199" v="779" actId="165"/>
          <ac:cxnSpMkLst>
            <pc:docMk/>
            <pc:sldMk cId="2014608209" sldId="583"/>
            <ac:cxnSpMk id="200" creationId="{A03FF690-DB1F-4411-897A-3DA2C8ABD542}"/>
          </ac:cxnSpMkLst>
        </pc:cxnChg>
        <pc:cxnChg chg="mod">
          <ac:chgData name="Christina Morrow" userId="43989237-7c22-4017-8756-22442f7f3983" providerId="ADAL" clId="{C3038E2E-4CCC-4730-8B2A-C332F5F6634E}" dt="2020-12-13T20:07:23.199" v="779" actId="165"/>
          <ac:cxnSpMkLst>
            <pc:docMk/>
            <pc:sldMk cId="2014608209" sldId="583"/>
            <ac:cxnSpMk id="204" creationId="{997C4E45-E0DD-4D72-9129-814A02CA5742}"/>
          </ac:cxnSpMkLst>
        </pc:cxnChg>
        <pc:cxnChg chg="mod">
          <ac:chgData name="Christina Morrow" userId="43989237-7c22-4017-8756-22442f7f3983" providerId="ADAL" clId="{C3038E2E-4CCC-4730-8B2A-C332F5F6634E}" dt="2020-12-13T20:07:23.199" v="779" actId="165"/>
          <ac:cxnSpMkLst>
            <pc:docMk/>
            <pc:sldMk cId="2014608209" sldId="583"/>
            <ac:cxnSpMk id="207" creationId="{B014439D-B229-42EB-A674-F40C6354F89D}"/>
          </ac:cxnSpMkLst>
        </pc:cxnChg>
        <pc:cxnChg chg="mod">
          <ac:chgData name="Christina Morrow" userId="43989237-7c22-4017-8756-22442f7f3983" providerId="ADAL" clId="{C3038E2E-4CCC-4730-8B2A-C332F5F6634E}" dt="2020-12-13T20:07:23.199" v="779" actId="165"/>
          <ac:cxnSpMkLst>
            <pc:docMk/>
            <pc:sldMk cId="2014608209" sldId="583"/>
            <ac:cxnSpMk id="216" creationId="{D748DF07-180B-42E5-9B87-B991E5FF498E}"/>
          </ac:cxnSpMkLst>
        </pc:cxnChg>
        <pc:cxnChg chg="mod">
          <ac:chgData name="Christina Morrow" userId="43989237-7c22-4017-8756-22442f7f3983" providerId="ADAL" clId="{C3038E2E-4CCC-4730-8B2A-C332F5F6634E}" dt="2020-12-13T20:07:23.199" v="779" actId="165"/>
          <ac:cxnSpMkLst>
            <pc:docMk/>
            <pc:sldMk cId="2014608209" sldId="583"/>
            <ac:cxnSpMk id="217" creationId="{1468C178-1B42-4D97-AAF9-4D77F9F59703}"/>
          </ac:cxnSpMkLst>
        </pc:cxnChg>
        <pc:cxnChg chg="mod">
          <ac:chgData name="Christina Morrow" userId="43989237-7c22-4017-8756-22442f7f3983" providerId="ADAL" clId="{C3038E2E-4CCC-4730-8B2A-C332F5F6634E}" dt="2020-12-13T20:07:23.199" v="779" actId="165"/>
          <ac:cxnSpMkLst>
            <pc:docMk/>
            <pc:sldMk cId="2014608209" sldId="583"/>
            <ac:cxnSpMk id="218" creationId="{05F6BBB6-9347-422B-B747-075A5FC6F4A7}"/>
          </ac:cxnSpMkLst>
        </pc:cxnChg>
        <pc:cxnChg chg="mod">
          <ac:chgData name="Christina Morrow" userId="43989237-7c22-4017-8756-22442f7f3983" providerId="ADAL" clId="{C3038E2E-4CCC-4730-8B2A-C332F5F6634E}" dt="2020-12-13T20:07:23.199" v="779" actId="165"/>
          <ac:cxnSpMkLst>
            <pc:docMk/>
            <pc:sldMk cId="2014608209" sldId="583"/>
            <ac:cxnSpMk id="280" creationId="{433F2FA1-4787-48E7-AF54-CEE83A079207}"/>
          </ac:cxnSpMkLst>
        </pc:cxnChg>
        <pc:cxnChg chg="mod">
          <ac:chgData name="Christina Morrow" userId="43989237-7c22-4017-8756-22442f7f3983" providerId="ADAL" clId="{C3038E2E-4CCC-4730-8B2A-C332F5F6634E}" dt="2020-12-13T20:07:23.199" v="779" actId="165"/>
          <ac:cxnSpMkLst>
            <pc:docMk/>
            <pc:sldMk cId="2014608209" sldId="583"/>
            <ac:cxnSpMk id="282" creationId="{DFE63D0D-9BCF-40B9-B40E-0AA9038F8583}"/>
          </ac:cxnSpMkLst>
        </pc:cxnChg>
        <pc:cxnChg chg="mod">
          <ac:chgData name="Christina Morrow" userId="43989237-7c22-4017-8756-22442f7f3983" providerId="ADAL" clId="{C3038E2E-4CCC-4730-8B2A-C332F5F6634E}" dt="2020-12-13T20:07:23.199" v="779" actId="165"/>
          <ac:cxnSpMkLst>
            <pc:docMk/>
            <pc:sldMk cId="2014608209" sldId="583"/>
            <ac:cxnSpMk id="283" creationId="{E1548FFE-FF38-4968-A276-4FB776F4FA99}"/>
          </ac:cxnSpMkLst>
        </pc:cxnChg>
        <pc:cxnChg chg="mod">
          <ac:chgData name="Christina Morrow" userId="43989237-7c22-4017-8756-22442f7f3983" providerId="ADAL" clId="{C3038E2E-4CCC-4730-8B2A-C332F5F6634E}" dt="2020-12-13T20:07:23.199" v="779" actId="165"/>
          <ac:cxnSpMkLst>
            <pc:docMk/>
            <pc:sldMk cId="2014608209" sldId="583"/>
            <ac:cxnSpMk id="284" creationId="{2F8AB67B-A690-49F0-8174-532FB2FFC606}"/>
          </ac:cxnSpMkLst>
        </pc:cxnChg>
        <pc:cxnChg chg="mod">
          <ac:chgData name="Christina Morrow" userId="43989237-7c22-4017-8756-22442f7f3983" providerId="ADAL" clId="{C3038E2E-4CCC-4730-8B2A-C332F5F6634E}" dt="2020-12-13T20:07:23.199" v="779" actId="165"/>
          <ac:cxnSpMkLst>
            <pc:docMk/>
            <pc:sldMk cId="2014608209" sldId="583"/>
            <ac:cxnSpMk id="288" creationId="{4B477489-0A3F-4F06-8DD5-FF89D347502E}"/>
          </ac:cxnSpMkLst>
        </pc:cxnChg>
        <pc:cxnChg chg="mod">
          <ac:chgData name="Christina Morrow" userId="43989237-7c22-4017-8756-22442f7f3983" providerId="ADAL" clId="{C3038E2E-4CCC-4730-8B2A-C332F5F6634E}" dt="2020-12-13T20:07:23.199" v="779" actId="165"/>
          <ac:cxnSpMkLst>
            <pc:docMk/>
            <pc:sldMk cId="2014608209" sldId="583"/>
            <ac:cxnSpMk id="289" creationId="{19D1896E-E58F-4000-92CD-F467AB72715F}"/>
          </ac:cxnSpMkLst>
        </pc:cxnChg>
        <pc:cxnChg chg="mod">
          <ac:chgData name="Christina Morrow" userId="43989237-7c22-4017-8756-22442f7f3983" providerId="ADAL" clId="{C3038E2E-4CCC-4730-8B2A-C332F5F6634E}" dt="2020-12-13T20:07:26.290" v="780" actId="478"/>
          <ac:cxnSpMkLst>
            <pc:docMk/>
            <pc:sldMk cId="2014608209" sldId="583"/>
            <ac:cxnSpMk id="293" creationId="{EC983F1C-59A5-4CC7-811B-976DC917828E}"/>
          </ac:cxnSpMkLst>
        </pc:cxnChg>
        <pc:cxnChg chg="mod">
          <ac:chgData name="Christina Morrow" userId="43989237-7c22-4017-8756-22442f7f3983" providerId="ADAL" clId="{C3038E2E-4CCC-4730-8B2A-C332F5F6634E}" dt="2020-12-13T20:07:23.199" v="779" actId="165"/>
          <ac:cxnSpMkLst>
            <pc:docMk/>
            <pc:sldMk cId="2014608209" sldId="583"/>
            <ac:cxnSpMk id="319" creationId="{D2DEDEC3-DDC6-4E64-AAB4-6FD47C2F2621}"/>
          </ac:cxnSpMkLst>
        </pc:cxnChg>
        <pc:cxnChg chg="mod">
          <ac:chgData name="Christina Morrow" userId="43989237-7c22-4017-8756-22442f7f3983" providerId="ADAL" clId="{C3038E2E-4CCC-4730-8B2A-C332F5F6634E}" dt="2020-12-13T20:07:23.199" v="779" actId="165"/>
          <ac:cxnSpMkLst>
            <pc:docMk/>
            <pc:sldMk cId="2014608209" sldId="583"/>
            <ac:cxnSpMk id="320" creationId="{960DC8B6-DFF5-474C-BCB5-91D3C70B96A0}"/>
          </ac:cxnSpMkLst>
        </pc:cxnChg>
        <pc:cxnChg chg="mod">
          <ac:chgData name="Christina Morrow" userId="43989237-7c22-4017-8756-22442f7f3983" providerId="ADAL" clId="{C3038E2E-4CCC-4730-8B2A-C332F5F6634E}" dt="2020-12-13T20:07:23.199" v="779" actId="165"/>
          <ac:cxnSpMkLst>
            <pc:docMk/>
            <pc:sldMk cId="2014608209" sldId="583"/>
            <ac:cxnSpMk id="321" creationId="{1D2E5FAD-0D26-4FE0-85B0-2F831DCA0CD7}"/>
          </ac:cxnSpMkLst>
        </pc:cxnChg>
        <pc:cxnChg chg="mod">
          <ac:chgData name="Christina Morrow" userId="43989237-7c22-4017-8756-22442f7f3983" providerId="ADAL" clId="{C3038E2E-4CCC-4730-8B2A-C332F5F6634E}" dt="2020-12-13T20:07:23.199" v="779" actId="165"/>
          <ac:cxnSpMkLst>
            <pc:docMk/>
            <pc:sldMk cId="2014608209" sldId="583"/>
            <ac:cxnSpMk id="322" creationId="{4D115833-156C-4BE9-A88A-09CA36153E20}"/>
          </ac:cxnSpMkLst>
        </pc:cxnChg>
        <pc:cxnChg chg="mod">
          <ac:chgData name="Christina Morrow" userId="43989237-7c22-4017-8756-22442f7f3983" providerId="ADAL" clId="{C3038E2E-4CCC-4730-8B2A-C332F5F6634E}" dt="2020-12-13T20:07:23.199" v="779" actId="165"/>
          <ac:cxnSpMkLst>
            <pc:docMk/>
            <pc:sldMk cId="2014608209" sldId="583"/>
            <ac:cxnSpMk id="323" creationId="{2F37A63C-83A3-4FE2-A372-020FB8016F2F}"/>
          </ac:cxnSpMkLst>
        </pc:cxnChg>
        <pc:cxnChg chg="mod">
          <ac:chgData name="Christina Morrow" userId="43989237-7c22-4017-8756-22442f7f3983" providerId="ADAL" clId="{C3038E2E-4CCC-4730-8B2A-C332F5F6634E}" dt="2020-12-13T20:07:23.199" v="779" actId="165"/>
          <ac:cxnSpMkLst>
            <pc:docMk/>
            <pc:sldMk cId="2014608209" sldId="583"/>
            <ac:cxnSpMk id="324" creationId="{A26BD605-78AB-4EDD-B568-3CD3A1971904}"/>
          </ac:cxnSpMkLst>
        </pc:cxnChg>
        <pc:cxnChg chg="mod">
          <ac:chgData name="Christina Morrow" userId="43989237-7c22-4017-8756-22442f7f3983" providerId="ADAL" clId="{C3038E2E-4CCC-4730-8B2A-C332F5F6634E}" dt="2020-12-13T20:07:23.199" v="779" actId="165"/>
          <ac:cxnSpMkLst>
            <pc:docMk/>
            <pc:sldMk cId="2014608209" sldId="583"/>
            <ac:cxnSpMk id="325" creationId="{0FCE6F3E-418B-48C6-98F3-383CDD8B6BBD}"/>
          </ac:cxnSpMkLst>
        </pc:cxnChg>
        <pc:cxnChg chg="mod">
          <ac:chgData name="Christina Morrow" userId="43989237-7c22-4017-8756-22442f7f3983" providerId="ADAL" clId="{C3038E2E-4CCC-4730-8B2A-C332F5F6634E}" dt="2020-12-13T20:07:23.199" v="779" actId="165"/>
          <ac:cxnSpMkLst>
            <pc:docMk/>
            <pc:sldMk cId="2014608209" sldId="583"/>
            <ac:cxnSpMk id="326" creationId="{84BCB362-B5CE-4123-99C0-3E9541ED7D01}"/>
          </ac:cxnSpMkLst>
        </pc:cxnChg>
      </pc:sldChg>
      <pc:sldChg chg="addSp delSp modSp add mod modAnim">
        <pc:chgData name="Christina Morrow" userId="43989237-7c22-4017-8756-22442f7f3983" providerId="ADAL" clId="{C3038E2E-4CCC-4730-8B2A-C332F5F6634E}" dt="2020-12-14T22:17:59.257" v="1972" actId="1076"/>
        <pc:sldMkLst>
          <pc:docMk/>
          <pc:sldMk cId="1462254069" sldId="584"/>
        </pc:sldMkLst>
        <pc:spChg chg="del mod">
          <ac:chgData name="Christina Morrow" userId="43989237-7c22-4017-8756-22442f7f3983" providerId="ADAL" clId="{C3038E2E-4CCC-4730-8B2A-C332F5F6634E}" dt="2020-12-13T20:38:20.953" v="1259" actId="478"/>
          <ac:spMkLst>
            <pc:docMk/>
            <pc:sldMk cId="1462254069" sldId="584"/>
            <ac:spMk id="2" creationId="{6D7FD7D8-C78F-48AC-AB4D-2D94062B81E0}"/>
          </ac:spMkLst>
        </pc:spChg>
        <pc:spChg chg="add del mod">
          <ac:chgData name="Christina Morrow" userId="43989237-7c22-4017-8756-22442f7f3983" providerId="ADAL" clId="{C3038E2E-4CCC-4730-8B2A-C332F5F6634E}" dt="2020-12-13T20:38:55.854" v="1268" actId="478"/>
          <ac:spMkLst>
            <pc:docMk/>
            <pc:sldMk cId="1462254069" sldId="584"/>
            <ac:spMk id="3" creationId="{190E0530-1E3F-4F3D-9D59-3DE61D68F31C}"/>
          </ac:spMkLst>
        </pc:spChg>
        <pc:spChg chg="add mod">
          <ac:chgData name="Christina Morrow" userId="43989237-7c22-4017-8756-22442f7f3983" providerId="ADAL" clId="{C3038E2E-4CCC-4730-8B2A-C332F5F6634E}" dt="2020-12-13T20:42:44.802" v="1334" actId="164"/>
          <ac:spMkLst>
            <pc:docMk/>
            <pc:sldMk cId="1462254069" sldId="584"/>
            <ac:spMk id="5" creationId="{93273912-36BF-4FE5-B4FF-7747B74D9AEC}"/>
          </ac:spMkLst>
        </pc:spChg>
        <pc:spChg chg="add del mod">
          <ac:chgData name="Christina Morrow" userId="43989237-7c22-4017-8756-22442f7f3983" providerId="ADAL" clId="{C3038E2E-4CCC-4730-8B2A-C332F5F6634E}" dt="2020-12-13T20:42:12.194" v="1326" actId="478"/>
          <ac:spMkLst>
            <pc:docMk/>
            <pc:sldMk cId="1462254069" sldId="584"/>
            <ac:spMk id="8" creationId="{3CC6AAC7-F04F-475E-B6CC-42D889699417}"/>
          </ac:spMkLst>
        </pc:spChg>
        <pc:spChg chg="add del mod">
          <ac:chgData name="Christina Morrow" userId="43989237-7c22-4017-8756-22442f7f3983" providerId="ADAL" clId="{C3038E2E-4CCC-4730-8B2A-C332F5F6634E}" dt="2020-12-13T20:42:07.381" v="1324" actId="478"/>
          <ac:spMkLst>
            <pc:docMk/>
            <pc:sldMk cId="1462254069" sldId="584"/>
            <ac:spMk id="10" creationId="{9F19C845-840B-49B1-B7EF-0B7E3A93FFD4}"/>
          </ac:spMkLst>
        </pc:spChg>
        <pc:spChg chg="mod">
          <ac:chgData name="Christina Morrow" userId="43989237-7c22-4017-8756-22442f7f3983" providerId="ADAL" clId="{C3038E2E-4CCC-4730-8B2A-C332F5F6634E}" dt="2020-12-13T20:39:40.265" v="1275"/>
          <ac:spMkLst>
            <pc:docMk/>
            <pc:sldMk cId="1462254069" sldId="584"/>
            <ac:spMk id="14" creationId="{FA958BAF-ABFC-470C-B58B-D419BE3659F9}"/>
          </ac:spMkLst>
        </pc:spChg>
        <pc:spChg chg="mod">
          <ac:chgData name="Christina Morrow" userId="43989237-7c22-4017-8756-22442f7f3983" providerId="ADAL" clId="{C3038E2E-4CCC-4730-8B2A-C332F5F6634E}" dt="2020-12-13T20:39:40.265" v="1275"/>
          <ac:spMkLst>
            <pc:docMk/>
            <pc:sldMk cId="1462254069" sldId="584"/>
            <ac:spMk id="19" creationId="{87011544-E5D4-48E7-9A78-8567459537C1}"/>
          </ac:spMkLst>
        </pc:spChg>
        <pc:spChg chg="mod">
          <ac:chgData name="Christina Morrow" userId="43989237-7c22-4017-8756-22442f7f3983" providerId="ADAL" clId="{C3038E2E-4CCC-4730-8B2A-C332F5F6634E}" dt="2020-12-13T20:39:40.265" v="1275"/>
          <ac:spMkLst>
            <pc:docMk/>
            <pc:sldMk cId="1462254069" sldId="584"/>
            <ac:spMk id="20" creationId="{06A88DEE-458C-4311-9CF7-3677BE4E1D32}"/>
          </ac:spMkLst>
        </pc:spChg>
        <pc:spChg chg="mod">
          <ac:chgData name="Christina Morrow" userId="43989237-7c22-4017-8756-22442f7f3983" providerId="ADAL" clId="{C3038E2E-4CCC-4730-8B2A-C332F5F6634E}" dt="2020-12-13T20:39:40.265" v="1275"/>
          <ac:spMkLst>
            <pc:docMk/>
            <pc:sldMk cId="1462254069" sldId="584"/>
            <ac:spMk id="21" creationId="{15F48F0E-B6E2-46D3-9107-0D3BA0D087CE}"/>
          </ac:spMkLst>
        </pc:spChg>
        <pc:spChg chg="mod">
          <ac:chgData name="Christina Morrow" userId="43989237-7c22-4017-8756-22442f7f3983" providerId="ADAL" clId="{C3038E2E-4CCC-4730-8B2A-C332F5F6634E}" dt="2020-12-13T20:39:40.265" v="1275"/>
          <ac:spMkLst>
            <pc:docMk/>
            <pc:sldMk cId="1462254069" sldId="584"/>
            <ac:spMk id="22" creationId="{433F7901-1488-47AE-B76C-1DEFFA1AB45E}"/>
          </ac:spMkLst>
        </pc:spChg>
        <pc:spChg chg="mod">
          <ac:chgData name="Christina Morrow" userId="43989237-7c22-4017-8756-22442f7f3983" providerId="ADAL" clId="{C3038E2E-4CCC-4730-8B2A-C332F5F6634E}" dt="2020-12-13T20:39:40.265" v="1275"/>
          <ac:spMkLst>
            <pc:docMk/>
            <pc:sldMk cId="1462254069" sldId="584"/>
            <ac:spMk id="23" creationId="{BDC71A5B-75C0-4FD4-97BF-E88D3DBF7034}"/>
          </ac:spMkLst>
        </pc:spChg>
        <pc:spChg chg="mod">
          <ac:chgData name="Christina Morrow" userId="43989237-7c22-4017-8756-22442f7f3983" providerId="ADAL" clId="{C3038E2E-4CCC-4730-8B2A-C332F5F6634E}" dt="2020-12-13T20:39:40.265" v="1275"/>
          <ac:spMkLst>
            <pc:docMk/>
            <pc:sldMk cId="1462254069" sldId="584"/>
            <ac:spMk id="24" creationId="{884F9B50-F0CD-4FD0-88C1-B277E4455F94}"/>
          </ac:spMkLst>
        </pc:spChg>
        <pc:spChg chg="mod">
          <ac:chgData name="Christina Morrow" userId="43989237-7c22-4017-8756-22442f7f3983" providerId="ADAL" clId="{C3038E2E-4CCC-4730-8B2A-C332F5F6634E}" dt="2020-12-13T20:39:40.265" v="1275"/>
          <ac:spMkLst>
            <pc:docMk/>
            <pc:sldMk cId="1462254069" sldId="584"/>
            <ac:spMk id="25" creationId="{FF732333-263F-487B-8797-6237381EE0A0}"/>
          </ac:spMkLst>
        </pc:spChg>
        <pc:spChg chg="mod">
          <ac:chgData name="Christina Morrow" userId="43989237-7c22-4017-8756-22442f7f3983" providerId="ADAL" clId="{C3038E2E-4CCC-4730-8B2A-C332F5F6634E}" dt="2020-12-13T20:39:40.265" v="1275"/>
          <ac:spMkLst>
            <pc:docMk/>
            <pc:sldMk cId="1462254069" sldId="584"/>
            <ac:spMk id="26" creationId="{41E51328-7F06-442B-A4A4-B2570B5BC731}"/>
          </ac:spMkLst>
        </pc:spChg>
        <pc:spChg chg="mod">
          <ac:chgData name="Christina Morrow" userId="43989237-7c22-4017-8756-22442f7f3983" providerId="ADAL" clId="{C3038E2E-4CCC-4730-8B2A-C332F5F6634E}" dt="2020-12-13T20:39:40.265" v="1275"/>
          <ac:spMkLst>
            <pc:docMk/>
            <pc:sldMk cId="1462254069" sldId="584"/>
            <ac:spMk id="28" creationId="{A9FFD039-A0C8-4D80-AED4-9719C9B5F47D}"/>
          </ac:spMkLst>
        </pc:spChg>
        <pc:spChg chg="mod">
          <ac:chgData name="Christina Morrow" userId="43989237-7c22-4017-8756-22442f7f3983" providerId="ADAL" clId="{C3038E2E-4CCC-4730-8B2A-C332F5F6634E}" dt="2020-12-13T20:39:40.265" v="1275"/>
          <ac:spMkLst>
            <pc:docMk/>
            <pc:sldMk cId="1462254069" sldId="584"/>
            <ac:spMk id="29" creationId="{D82F36AB-0E2B-440C-9EF8-2D72F7BD23DA}"/>
          </ac:spMkLst>
        </pc:spChg>
        <pc:spChg chg="mod">
          <ac:chgData name="Christina Morrow" userId="43989237-7c22-4017-8756-22442f7f3983" providerId="ADAL" clId="{C3038E2E-4CCC-4730-8B2A-C332F5F6634E}" dt="2020-12-13T20:39:40.265" v="1275"/>
          <ac:spMkLst>
            <pc:docMk/>
            <pc:sldMk cId="1462254069" sldId="584"/>
            <ac:spMk id="30" creationId="{79C6BF0B-F8F7-4FFB-8EB0-92B51B0E11B3}"/>
          </ac:spMkLst>
        </pc:spChg>
        <pc:spChg chg="mod">
          <ac:chgData name="Christina Morrow" userId="43989237-7c22-4017-8756-22442f7f3983" providerId="ADAL" clId="{C3038E2E-4CCC-4730-8B2A-C332F5F6634E}" dt="2020-12-13T20:39:40.265" v="1275"/>
          <ac:spMkLst>
            <pc:docMk/>
            <pc:sldMk cId="1462254069" sldId="584"/>
            <ac:spMk id="32" creationId="{D29EDAC3-AB19-43BE-B2DC-6D43BAD66A5B}"/>
          </ac:spMkLst>
        </pc:spChg>
        <pc:spChg chg="mod">
          <ac:chgData name="Christina Morrow" userId="43989237-7c22-4017-8756-22442f7f3983" providerId="ADAL" clId="{C3038E2E-4CCC-4730-8B2A-C332F5F6634E}" dt="2020-12-13T20:39:40.265" v="1275"/>
          <ac:spMkLst>
            <pc:docMk/>
            <pc:sldMk cId="1462254069" sldId="584"/>
            <ac:spMk id="33" creationId="{FC7569D5-BC64-48AE-A2E5-946808EC5624}"/>
          </ac:spMkLst>
        </pc:spChg>
        <pc:spChg chg="mod">
          <ac:chgData name="Christina Morrow" userId="43989237-7c22-4017-8756-22442f7f3983" providerId="ADAL" clId="{C3038E2E-4CCC-4730-8B2A-C332F5F6634E}" dt="2020-12-13T20:39:40.265" v="1275"/>
          <ac:spMkLst>
            <pc:docMk/>
            <pc:sldMk cId="1462254069" sldId="584"/>
            <ac:spMk id="37" creationId="{8D70DEE7-DE17-485E-9E02-BF3BE4C95327}"/>
          </ac:spMkLst>
        </pc:spChg>
        <pc:spChg chg="mod">
          <ac:chgData name="Christina Morrow" userId="43989237-7c22-4017-8756-22442f7f3983" providerId="ADAL" clId="{C3038E2E-4CCC-4730-8B2A-C332F5F6634E}" dt="2020-12-13T20:39:40.265" v="1275"/>
          <ac:spMkLst>
            <pc:docMk/>
            <pc:sldMk cId="1462254069" sldId="584"/>
            <ac:spMk id="39" creationId="{E1AA1073-4047-4D1D-B42C-C40D6376F3FE}"/>
          </ac:spMkLst>
        </pc:spChg>
        <pc:spChg chg="mod">
          <ac:chgData name="Christina Morrow" userId="43989237-7c22-4017-8756-22442f7f3983" providerId="ADAL" clId="{C3038E2E-4CCC-4730-8B2A-C332F5F6634E}" dt="2020-12-13T20:39:40.265" v="1275"/>
          <ac:spMkLst>
            <pc:docMk/>
            <pc:sldMk cId="1462254069" sldId="584"/>
            <ac:spMk id="40" creationId="{D5BFF089-F797-4036-9411-6B6AA4B6F138}"/>
          </ac:spMkLst>
        </pc:spChg>
        <pc:spChg chg="mod">
          <ac:chgData name="Christina Morrow" userId="43989237-7c22-4017-8756-22442f7f3983" providerId="ADAL" clId="{C3038E2E-4CCC-4730-8B2A-C332F5F6634E}" dt="2020-12-13T20:39:40.265" v="1275"/>
          <ac:spMkLst>
            <pc:docMk/>
            <pc:sldMk cId="1462254069" sldId="584"/>
            <ac:spMk id="41" creationId="{BF0CE0C8-4CD5-4D12-83E0-411495B68DF0}"/>
          </ac:spMkLst>
        </pc:spChg>
        <pc:spChg chg="mod">
          <ac:chgData name="Christina Morrow" userId="43989237-7c22-4017-8756-22442f7f3983" providerId="ADAL" clId="{C3038E2E-4CCC-4730-8B2A-C332F5F6634E}" dt="2020-12-13T20:39:40.265" v="1275"/>
          <ac:spMkLst>
            <pc:docMk/>
            <pc:sldMk cId="1462254069" sldId="584"/>
            <ac:spMk id="42" creationId="{C6327BD8-639C-4E6F-A8CD-521FAA6024D0}"/>
          </ac:spMkLst>
        </pc:spChg>
        <pc:spChg chg="mod">
          <ac:chgData name="Christina Morrow" userId="43989237-7c22-4017-8756-22442f7f3983" providerId="ADAL" clId="{C3038E2E-4CCC-4730-8B2A-C332F5F6634E}" dt="2020-12-13T20:39:40.265" v="1275"/>
          <ac:spMkLst>
            <pc:docMk/>
            <pc:sldMk cId="1462254069" sldId="584"/>
            <ac:spMk id="43" creationId="{57E38A97-B419-43C8-8957-0B89EA64FBC2}"/>
          </ac:spMkLst>
        </pc:spChg>
        <pc:spChg chg="mod">
          <ac:chgData name="Christina Morrow" userId="43989237-7c22-4017-8756-22442f7f3983" providerId="ADAL" clId="{C3038E2E-4CCC-4730-8B2A-C332F5F6634E}" dt="2020-12-13T20:39:40.265" v="1275"/>
          <ac:spMkLst>
            <pc:docMk/>
            <pc:sldMk cId="1462254069" sldId="584"/>
            <ac:spMk id="44" creationId="{D6E35B0D-A436-4CD9-BC61-1DC0F1456F1B}"/>
          </ac:spMkLst>
        </pc:spChg>
        <pc:spChg chg="mod">
          <ac:chgData name="Christina Morrow" userId="43989237-7c22-4017-8756-22442f7f3983" providerId="ADAL" clId="{C3038E2E-4CCC-4730-8B2A-C332F5F6634E}" dt="2020-12-13T20:39:40.265" v="1275"/>
          <ac:spMkLst>
            <pc:docMk/>
            <pc:sldMk cId="1462254069" sldId="584"/>
            <ac:spMk id="45" creationId="{C865B5F7-BA0C-49C2-AA64-8F4B65444D80}"/>
          </ac:spMkLst>
        </pc:spChg>
        <pc:spChg chg="mod">
          <ac:chgData name="Christina Morrow" userId="43989237-7c22-4017-8756-22442f7f3983" providerId="ADAL" clId="{C3038E2E-4CCC-4730-8B2A-C332F5F6634E}" dt="2020-12-13T20:39:40.265" v="1275"/>
          <ac:spMkLst>
            <pc:docMk/>
            <pc:sldMk cId="1462254069" sldId="584"/>
            <ac:spMk id="46" creationId="{974B372B-8A59-4485-B846-A9EF3457A952}"/>
          </ac:spMkLst>
        </pc:spChg>
        <pc:spChg chg="mod">
          <ac:chgData name="Christina Morrow" userId="43989237-7c22-4017-8756-22442f7f3983" providerId="ADAL" clId="{C3038E2E-4CCC-4730-8B2A-C332F5F6634E}" dt="2020-12-13T20:39:40.265" v="1275"/>
          <ac:spMkLst>
            <pc:docMk/>
            <pc:sldMk cId="1462254069" sldId="584"/>
            <ac:spMk id="47" creationId="{22BBD441-D343-43F1-B88C-EC1D6473CBBB}"/>
          </ac:spMkLst>
        </pc:spChg>
        <pc:spChg chg="mod">
          <ac:chgData name="Christina Morrow" userId="43989237-7c22-4017-8756-22442f7f3983" providerId="ADAL" clId="{C3038E2E-4CCC-4730-8B2A-C332F5F6634E}" dt="2020-12-13T20:39:40.265" v="1275"/>
          <ac:spMkLst>
            <pc:docMk/>
            <pc:sldMk cId="1462254069" sldId="584"/>
            <ac:spMk id="48" creationId="{763C10F7-64FB-46BC-88D9-268B61063DDE}"/>
          </ac:spMkLst>
        </pc:spChg>
        <pc:spChg chg="mod">
          <ac:chgData name="Christina Morrow" userId="43989237-7c22-4017-8756-22442f7f3983" providerId="ADAL" clId="{C3038E2E-4CCC-4730-8B2A-C332F5F6634E}" dt="2020-12-13T20:39:40.265" v="1275"/>
          <ac:spMkLst>
            <pc:docMk/>
            <pc:sldMk cId="1462254069" sldId="584"/>
            <ac:spMk id="49" creationId="{6E02ABDF-C73C-451D-B4FC-926B70B6A5FD}"/>
          </ac:spMkLst>
        </pc:spChg>
        <pc:spChg chg="mod">
          <ac:chgData name="Christina Morrow" userId="43989237-7c22-4017-8756-22442f7f3983" providerId="ADAL" clId="{C3038E2E-4CCC-4730-8B2A-C332F5F6634E}" dt="2020-12-13T20:39:40.265" v="1275"/>
          <ac:spMkLst>
            <pc:docMk/>
            <pc:sldMk cId="1462254069" sldId="584"/>
            <ac:spMk id="50" creationId="{292B10B5-1552-4FC2-87D1-2273E2C1D246}"/>
          </ac:spMkLst>
        </pc:spChg>
        <pc:spChg chg="mod">
          <ac:chgData name="Christina Morrow" userId="43989237-7c22-4017-8756-22442f7f3983" providerId="ADAL" clId="{C3038E2E-4CCC-4730-8B2A-C332F5F6634E}" dt="2020-12-13T20:39:40.265" v="1275"/>
          <ac:spMkLst>
            <pc:docMk/>
            <pc:sldMk cId="1462254069" sldId="584"/>
            <ac:spMk id="51" creationId="{C37177CD-B01F-4A65-86C5-AB61AC778E50}"/>
          </ac:spMkLst>
        </pc:spChg>
        <pc:spChg chg="del mod">
          <ac:chgData name="Christina Morrow" userId="43989237-7c22-4017-8756-22442f7f3983" providerId="ADAL" clId="{C3038E2E-4CCC-4730-8B2A-C332F5F6634E}" dt="2020-12-13T20:42:09.648" v="1325" actId="478"/>
          <ac:spMkLst>
            <pc:docMk/>
            <pc:sldMk cId="1462254069" sldId="584"/>
            <ac:spMk id="53" creationId="{2BAF568E-972E-45FD-8387-D6340A127B9A}"/>
          </ac:spMkLst>
        </pc:spChg>
        <pc:spChg chg="mod">
          <ac:chgData name="Christina Morrow" userId="43989237-7c22-4017-8756-22442f7f3983" providerId="ADAL" clId="{C3038E2E-4CCC-4730-8B2A-C332F5F6634E}" dt="2020-12-13T20:39:40.265" v="1275"/>
          <ac:spMkLst>
            <pc:docMk/>
            <pc:sldMk cId="1462254069" sldId="584"/>
            <ac:spMk id="55" creationId="{F7A5CFE1-D877-4E5A-A03F-AE4669A31929}"/>
          </ac:spMkLst>
        </pc:spChg>
        <pc:spChg chg="mod">
          <ac:chgData name="Christina Morrow" userId="43989237-7c22-4017-8756-22442f7f3983" providerId="ADAL" clId="{C3038E2E-4CCC-4730-8B2A-C332F5F6634E}" dt="2020-12-13T20:39:40.265" v="1275"/>
          <ac:spMkLst>
            <pc:docMk/>
            <pc:sldMk cId="1462254069" sldId="584"/>
            <ac:spMk id="56" creationId="{C5D42651-6C41-47AA-B8D2-052AF944A05C}"/>
          </ac:spMkLst>
        </pc:spChg>
        <pc:spChg chg="mod">
          <ac:chgData name="Christina Morrow" userId="43989237-7c22-4017-8756-22442f7f3983" providerId="ADAL" clId="{C3038E2E-4CCC-4730-8B2A-C332F5F6634E}" dt="2020-12-13T20:39:40.265" v="1275"/>
          <ac:spMkLst>
            <pc:docMk/>
            <pc:sldMk cId="1462254069" sldId="584"/>
            <ac:spMk id="58" creationId="{A5F7637B-3B8D-4EC8-AE81-4A04BC8B8902}"/>
          </ac:spMkLst>
        </pc:spChg>
        <pc:spChg chg="mod">
          <ac:chgData name="Christina Morrow" userId="43989237-7c22-4017-8756-22442f7f3983" providerId="ADAL" clId="{C3038E2E-4CCC-4730-8B2A-C332F5F6634E}" dt="2020-12-13T20:39:40.265" v="1275"/>
          <ac:spMkLst>
            <pc:docMk/>
            <pc:sldMk cId="1462254069" sldId="584"/>
            <ac:spMk id="59" creationId="{3EA408D0-FC5E-4690-831B-A89E61382C27}"/>
          </ac:spMkLst>
        </pc:spChg>
        <pc:spChg chg="mod">
          <ac:chgData name="Christina Morrow" userId="43989237-7c22-4017-8756-22442f7f3983" providerId="ADAL" clId="{C3038E2E-4CCC-4730-8B2A-C332F5F6634E}" dt="2020-12-13T20:39:40.265" v="1275"/>
          <ac:spMkLst>
            <pc:docMk/>
            <pc:sldMk cId="1462254069" sldId="584"/>
            <ac:spMk id="60" creationId="{D6E3BEB6-96FC-4663-8DE4-3752E9BB37A1}"/>
          </ac:spMkLst>
        </pc:spChg>
        <pc:spChg chg="mod">
          <ac:chgData name="Christina Morrow" userId="43989237-7c22-4017-8756-22442f7f3983" providerId="ADAL" clId="{C3038E2E-4CCC-4730-8B2A-C332F5F6634E}" dt="2020-12-13T20:39:40.265" v="1275"/>
          <ac:spMkLst>
            <pc:docMk/>
            <pc:sldMk cId="1462254069" sldId="584"/>
            <ac:spMk id="61" creationId="{4A2A2029-2D65-4DF8-80D5-A605AD9DC187}"/>
          </ac:spMkLst>
        </pc:spChg>
        <pc:spChg chg="mod">
          <ac:chgData name="Christina Morrow" userId="43989237-7c22-4017-8756-22442f7f3983" providerId="ADAL" clId="{C3038E2E-4CCC-4730-8B2A-C332F5F6634E}" dt="2020-12-13T20:39:40.265" v="1275"/>
          <ac:spMkLst>
            <pc:docMk/>
            <pc:sldMk cId="1462254069" sldId="584"/>
            <ac:spMk id="62" creationId="{A3ECB8C1-3E25-45E1-B088-C9134F566C87}"/>
          </ac:spMkLst>
        </pc:spChg>
        <pc:spChg chg="mod">
          <ac:chgData name="Christina Morrow" userId="43989237-7c22-4017-8756-22442f7f3983" providerId="ADAL" clId="{C3038E2E-4CCC-4730-8B2A-C332F5F6634E}" dt="2020-12-13T20:39:40.265" v="1275"/>
          <ac:spMkLst>
            <pc:docMk/>
            <pc:sldMk cId="1462254069" sldId="584"/>
            <ac:spMk id="63" creationId="{2C8E4F5A-70BE-4428-A034-FCBED025FB41}"/>
          </ac:spMkLst>
        </pc:spChg>
        <pc:spChg chg="mod">
          <ac:chgData name="Christina Morrow" userId="43989237-7c22-4017-8756-22442f7f3983" providerId="ADAL" clId="{C3038E2E-4CCC-4730-8B2A-C332F5F6634E}" dt="2020-12-13T20:39:40.265" v="1275"/>
          <ac:spMkLst>
            <pc:docMk/>
            <pc:sldMk cId="1462254069" sldId="584"/>
            <ac:spMk id="64" creationId="{6CF0BE2B-7DFD-4C43-ACC4-D7D4548B63F5}"/>
          </ac:spMkLst>
        </pc:spChg>
        <pc:spChg chg="mod">
          <ac:chgData name="Christina Morrow" userId="43989237-7c22-4017-8756-22442f7f3983" providerId="ADAL" clId="{C3038E2E-4CCC-4730-8B2A-C332F5F6634E}" dt="2020-12-13T20:39:40.265" v="1275"/>
          <ac:spMkLst>
            <pc:docMk/>
            <pc:sldMk cId="1462254069" sldId="584"/>
            <ac:spMk id="65" creationId="{D116B8ED-8904-48E4-BE14-19F1ACEEA746}"/>
          </ac:spMkLst>
        </pc:spChg>
        <pc:spChg chg="mod">
          <ac:chgData name="Christina Morrow" userId="43989237-7c22-4017-8756-22442f7f3983" providerId="ADAL" clId="{C3038E2E-4CCC-4730-8B2A-C332F5F6634E}" dt="2020-12-13T20:39:40.265" v="1275"/>
          <ac:spMkLst>
            <pc:docMk/>
            <pc:sldMk cId="1462254069" sldId="584"/>
            <ac:spMk id="69" creationId="{2DFE5936-6539-42C5-975B-55D5A6D5BC12}"/>
          </ac:spMkLst>
        </pc:spChg>
        <pc:spChg chg="mod">
          <ac:chgData name="Christina Morrow" userId="43989237-7c22-4017-8756-22442f7f3983" providerId="ADAL" clId="{C3038E2E-4CCC-4730-8B2A-C332F5F6634E}" dt="2020-12-13T20:39:40.265" v="1275"/>
          <ac:spMkLst>
            <pc:docMk/>
            <pc:sldMk cId="1462254069" sldId="584"/>
            <ac:spMk id="71" creationId="{B5EF72B8-F53A-4864-AF1E-E4678B838E49}"/>
          </ac:spMkLst>
        </pc:spChg>
        <pc:spChg chg="mod">
          <ac:chgData name="Christina Morrow" userId="43989237-7c22-4017-8756-22442f7f3983" providerId="ADAL" clId="{C3038E2E-4CCC-4730-8B2A-C332F5F6634E}" dt="2020-12-13T20:39:40.265" v="1275"/>
          <ac:spMkLst>
            <pc:docMk/>
            <pc:sldMk cId="1462254069" sldId="584"/>
            <ac:spMk id="75" creationId="{C46958FD-2CE8-46F0-B81C-9789313AB63E}"/>
          </ac:spMkLst>
        </pc:spChg>
        <pc:spChg chg="mod">
          <ac:chgData name="Christina Morrow" userId="43989237-7c22-4017-8756-22442f7f3983" providerId="ADAL" clId="{C3038E2E-4CCC-4730-8B2A-C332F5F6634E}" dt="2020-12-13T20:39:40.265" v="1275"/>
          <ac:spMkLst>
            <pc:docMk/>
            <pc:sldMk cId="1462254069" sldId="584"/>
            <ac:spMk id="76" creationId="{AB6A8FED-F281-4053-8367-5B669755BBBA}"/>
          </ac:spMkLst>
        </pc:spChg>
        <pc:spChg chg="mod">
          <ac:chgData name="Christina Morrow" userId="43989237-7c22-4017-8756-22442f7f3983" providerId="ADAL" clId="{C3038E2E-4CCC-4730-8B2A-C332F5F6634E}" dt="2020-12-13T20:39:40.265" v="1275"/>
          <ac:spMkLst>
            <pc:docMk/>
            <pc:sldMk cId="1462254069" sldId="584"/>
            <ac:spMk id="77" creationId="{C3FFE577-BF28-4993-996F-FAFC11BD7706}"/>
          </ac:spMkLst>
        </pc:spChg>
        <pc:spChg chg="add mod">
          <ac:chgData name="Christina Morrow" userId="43989237-7c22-4017-8756-22442f7f3983" providerId="ADAL" clId="{C3038E2E-4CCC-4730-8B2A-C332F5F6634E}" dt="2020-12-13T20:42:44.802" v="1334" actId="164"/>
          <ac:spMkLst>
            <pc:docMk/>
            <pc:sldMk cId="1462254069" sldId="584"/>
            <ac:spMk id="79" creationId="{6DE14DDD-81B9-483B-BBC0-95A890513CFC}"/>
          </ac:spMkLst>
        </pc:spChg>
        <pc:spChg chg="add del mod">
          <ac:chgData name="Christina Morrow" userId="43989237-7c22-4017-8756-22442f7f3983" providerId="ADAL" clId="{C3038E2E-4CCC-4730-8B2A-C332F5F6634E}" dt="2020-12-13T20:44:36.816" v="1357" actId="478"/>
          <ac:spMkLst>
            <pc:docMk/>
            <pc:sldMk cId="1462254069" sldId="584"/>
            <ac:spMk id="80" creationId="{7242B4AA-67C2-4C33-9B74-EC42B297295B}"/>
          </ac:spMkLst>
        </pc:spChg>
        <pc:spChg chg="add mod">
          <ac:chgData name="Christina Morrow" userId="43989237-7c22-4017-8756-22442f7f3983" providerId="ADAL" clId="{C3038E2E-4CCC-4730-8B2A-C332F5F6634E}" dt="2020-12-13T20:41:15.240" v="1305" actId="1076"/>
          <ac:spMkLst>
            <pc:docMk/>
            <pc:sldMk cId="1462254069" sldId="584"/>
            <ac:spMk id="81" creationId="{FCC596C3-66E8-4A74-856A-25DDE29921CD}"/>
          </ac:spMkLst>
        </pc:spChg>
        <pc:spChg chg="add mod">
          <ac:chgData name="Christina Morrow" userId="43989237-7c22-4017-8756-22442f7f3983" providerId="ADAL" clId="{C3038E2E-4CCC-4730-8B2A-C332F5F6634E}" dt="2020-12-13T20:41:15.240" v="1305" actId="1076"/>
          <ac:spMkLst>
            <pc:docMk/>
            <pc:sldMk cId="1462254069" sldId="584"/>
            <ac:spMk id="82" creationId="{5156C90F-83BE-4439-AF38-A550B401E738}"/>
          </ac:spMkLst>
        </pc:spChg>
        <pc:spChg chg="add mod">
          <ac:chgData name="Christina Morrow" userId="43989237-7c22-4017-8756-22442f7f3983" providerId="ADAL" clId="{C3038E2E-4CCC-4730-8B2A-C332F5F6634E}" dt="2020-12-13T20:41:15.240" v="1305" actId="1076"/>
          <ac:spMkLst>
            <pc:docMk/>
            <pc:sldMk cId="1462254069" sldId="584"/>
            <ac:spMk id="83" creationId="{16525471-A736-48C0-BA13-C007D58AB9A5}"/>
          </ac:spMkLst>
        </pc:spChg>
        <pc:spChg chg="add mod">
          <ac:chgData name="Christina Morrow" userId="43989237-7c22-4017-8756-22442f7f3983" providerId="ADAL" clId="{C3038E2E-4CCC-4730-8B2A-C332F5F6634E}" dt="2020-12-13T20:41:15.240" v="1305" actId="1076"/>
          <ac:spMkLst>
            <pc:docMk/>
            <pc:sldMk cId="1462254069" sldId="584"/>
            <ac:spMk id="84" creationId="{163B250C-3C38-4244-B8B6-BAE89EEF8406}"/>
          </ac:spMkLst>
        </pc:spChg>
        <pc:spChg chg="add mod">
          <ac:chgData name="Christina Morrow" userId="43989237-7c22-4017-8756-22442f7f3983" providerId="ADAL" clId="{C3038E2E-4CCC-4730-8B2A-C332F5F6634E}" dt="2020-12-13T20:41:15.240" v="1305" actId="1076"/>
          <ac:spMkLst>
            <pc:docMk/>
            <pc:sldMk cId="1462254069" sldId="584"/>
            <ac:spMk id="93" creationId="{402E0F1C-F566-4EC5-9F70-EEE3ED989C28}"/>
          </ac:spMkLst>
        </pc:spChg>
        <pc:spChg chg="add mod">
          <ac:chgData name="Christina Morrow" userId="43989237-7c22-4017-8756-22442f7f3983" providerId="ADAL" clId="{C3038E2E-4CCC-4730-8B2A-C332F5F6634E}" dt="2020-12-13T20:41:15.240" v="1305" actId="1076"/>
          <ac:spMkLst>
            <pc:docMk/>
            <pc:sldMk cId="1462254069" sldId="584"/>
            <ac:spMk id="94" creationId="{4B58CE4B-CEE5-496F-BAE6-BFF62B082F87}"/>
          </ac:spMkLst>
        </pc:spChg>
        <pc:spChg chg="add mod">
          <ac:chgData name="Christina Morrow" userId="43989237-7c22-4017-8756-22442f7f3983" providerId="ADAL" clId="{C3038E2E-4CCC-4730-8B2A-C332F5F6634E}" dt="2020-12-13T20:41:15.240" v="1305" actId="1076"/>
          <ac:spMkLst>
            <pc:docMk/>
            <pc:sldMk cId="1462254069" sldId="584"/>
            <ac:spMk id="95" creationId="{5CF3AB07-15D0-4F6C-9538-6C7844E01D47}"/>
          </ac:spMkLst>
        </pc:spChg>
        <pc:spChg chg="add mod">
          <ac:chgData name="Christina Morrow" userId="43989237-7c22-4017-8756-22442f7f3983" providerId="ADAL" clId="{C3038E2E-4CCC-4730-8B2A-C332F5F6634E}" dt="2020-12-13T20:41:15.240" v="1305" actId="1076"/>
          <ac:spMkLst>
            <pc:docMk/>
            <pc:sldMk cId="1462254069" sldId="584"/>
            <ac:spMk id="96" creationId="{573E04EC-8CC5-4BE3-9286-361D90C56F16}"/>
          </ac:spMkLst>
        </pc:spChg>
        <pc:spChg chg="mod">
          <ac:chgData name="Christina Morrow" userId="43989237-7c22-4017-8756-22442f7f3983" providerId="ADAL" clId="{C3038E2E-4CCC-4730-8B2A-C332F5F6634E}" dt="2020-12-13T20:41:12.704" v="1304"/>
          <ac:spMkLst>
            <pc:docMk/>
            <pc:sldMk cId="1462254069" sldId="584"/>
            <ac:spMk id="104" creationId="{7C0BA4F7-B2D7-417A-90DA-6F5DD50D0D16}"/>
          </ac:spMkLst>
        </pc:spChg>
        <pc:spChg chg="mod">
          <ac:chgData name="Christina Morrow" userId="43989237-7c22-4017-8756-22442f7f3983" providerId="ADAL" clId="{C3038E2E-4CCC-4730-8B2A-C332F5F6634E}" dt="2020-12-13T20:41:12.704" v="1304"/>
          <ac:spMkLst>
            <pc:docMk/>
            <pc:sldMk cId="1462254069" sldId="584"/>
            <ac:spMk id="107" creationId="{F5147FCB-F52D-43CB-9E4B-88A8C200625F}"/>
          </ac:spMkLst>
        </pc:spChg>
        <pc:spChg chg="mod">
          <ac:chgData name="Christina Morrow" userId="43989237-7c22-4017-8756-22442f7f3983" providerId="ADAL" clId="{C3038E2E-4CCC-4730-8B2A-C332F5F6634E}" dt="2020-12-13T20:41:12.704" v="1304"/>
          <ac:spMkLst>
            <pc:docMk/>
            <pc:sldMk cId="1462254069" sldId="584"/>
            <ac:spMk id="110" creationId="{51E141D2-FF5B-46CE-9C9B-1E77FFA5F548}"/>
          </ac:spMkLst>
        </pc:spChg>
        <pc:spChg chg="mod">
          <ac:chgData name="Christina Morrow" userId="43989237-7c22-4017-8756-22442f7f3983" providerId="ADAL" clId="{C3038E2E-4CCC-4730-8B2A-C332F5F6634E}" dt="2020-12-13T20:41:12.704" v="1304"/>
          <ac:spMkLst>
            <pc:docMk/>
            <pc:sldMk cId="1462254069" sldId="584"/>
            <ac:spMk id="113" creationId="{F6FDAED5-9462-40C5-807C-493F37D8EBE0}"/>
          </ac:spMkLst>
        </pc:spChg>
        <pc:spChg chg="add del mod">
          <ac:chgData name="Christina Morrow" userId="43989237-7c22-4017-8756-22442f7f3983" providerId="ADAL" clId="{C3038E2E-4CCC-4730-8B2A-C332F5F6634E}" dt="2020-12-13T20:44:35.706" v="1356" actId="478"/>
          <ac:spMkLst>
            <pc:docMk/>
            <pc:sldMk cId="1462254069" sldId="584"/>
            <ac:spMk id="114" creationId="{03E7BD37-4702-415D-A1D7-3ED2BB189ECC}"/>
          </ac:spMkLst>
        </pc:spChg>
        <pc:spChg chg="add del mod">
          <ac:chgData name="Christina Morrow" userId="43989237-7c22-4017-8756-22442f7f3983" providerId="ADAL" clId="{C3038E2E-4CCC-4730-8B2A-C332F5F6634E}" dt="2020-12-13T20:44:33.671" v="1353" actId="478"/>
          <ac:spMkLst>
            <pc:docMk/>
            <pc:sldMk cId="1462254069" sldId="584"/>
            <ac:spMk id="115" creationId="{09AA4512-638B-490D-B6B8-45A0794A18E9}"/>
          </ac:spMkLst>
        </pc:spChg>
        <pc:spChg chg="add del mod">
          <ac:chgData name="Christina Morrow" userId="43989237-7c22-4017-8756-22442f7f3983" providerId="ADAL" clId="{C3038E2E-4CCC-4730-8B2A-C332F5F6634E}" dt="2020-12-13T20:44:34.940" v="1354" actId="478"/>
          <ac:spMkLst>
            <pc:docMk/>
            <pc:sldMk cId="1462254069" sldId="584"/>
            <ac:spMk id="116" creationId="{FC3D499D-8DD5-4E7B-BCAF-8719E7FBC9B6}"/>
          </ac:spMkLst>
        </pc:spChg>
        <pc:spChg chg="add del mod">
          <ac:chgData name="Christina Morrow" userId="43989237-7c22-4017-8756-22442f7f3983" providerId="ADAL" clId="{C3038E2E-4CCC-4730-8B2A-C332F5F6634E}" dt="2020-12-13T20:43:58.253" v="1349" actId="478"/>
          <ac:spMkLst>
            <pc:docMk/>
            <pc:sldMk cId="1462254069" sldId="584"/>
            <ac:spMk id="117" creationId="{30F3F191-4D2B-4EFA-A7FE-49D816F1AED7}"/>
          </ac:spMkLst>
        </pc:spChg>
        <pc:spChg chg="add del mod">
          <ac:chgData name="Christina Morrow" userId="43989237-7c22-4017-8756-22442f7f3983" providerId="ADAL" clId="{C3038E2E-4CCC-4730-8B2A-C332F5F6634E}" dt="2020-12-13T20:44:35.104" v="1355" actId="478"/>
          <ac:spMkLst>
            <pc:docMk/>
            <pc:sldMk cId="1462254069" sldId="584"/>
            <ac:spMk id="118" creationId="{4DB824F9-3186-451A-9512-54FA92AA7A4E}"/>
          </ac:spMkLst>
        </pc:spChg>
        <pc:spChg chg="add del mod">
          <ac:chgData name="Christina Morrow" userId="43989237-7c22-4017-8756-22442f7f3983" providerId="ADAL" clId="{C3038E2E-4CCC-4730-8B2A-C332F5F6634E}" dt="2020-12-13T20:44:37.079" v="1358" actId="478"/>
          <ac:spMkLst>
            <pc:docMk/>
            <pc:sldMk cId="1462254069" sldId="584"/>
            <ac:spMk id="119" creationId="{1C423206-690F-4B61-95AA-DBAE65A5B599}"/>
          </ac:spMkLst>
        </pc:spChg>
        <pc:spChg chg="add del mod">
          <ac:chgData name="Christina Morrow" userId="43989237-7c22-4017-8756-22442f7f3983" providerId="ADAL" clId="{C3038E2E-4CCC-4730-8B2A-C332F5F6634E}" dt="2020-12-13T20:45:34.372" v="1371" actId="478"/>
          <ac:spMkLst>
            <pc:docMk/>
            <pc:sldMk cId="1462254069" sldId="584"/>
            <ac:spMk id="121" creationId="{F7F55596-B8D5-4AF9-82B0-1F6A386892A6}"/>
          </ac:spMkLst>
        </pc:spChg>
        <pc:spChg chg="add del mod">
          <ac:chgData name="Christina Morrow" userId="43989237-7c22-4017-8756-22442f7f3983" providerId="ADAL" clId="{C3038E2E-4CCC-4730-8B2A-C332F5F6634E}" dt="2020-12-13T20:45:34.372" v="1371" actId="478"/>
          <ac:spMkLst>
            <pc:docMk/>
            <pc:sldMk cId="1462254069" sldId="584"/>
            <ac:spMk id="122" creationId="{42FB6A61-4F2F-46A1-9547-E5300DD25B01}"/>
          </ac:spMkLst>
        </pc:spChg>
        <pc:spChg chg="add del mod">
          <ac:chgData name="Christina Morrow" userId="43989237-7c22-4017-8756-22442f7f3983" providerId="ADAL" clId="{C3038E2E-4CCC-4730-8B2A-C332F5F6634E}" dt="2020-12-13T20:45:34.372" v="1371" actId="478"/>
          <ac:spMkLst>
            <pc:docMk/>
            <pc:sldMk cId="1462254069" sldId="584"/>
            <ac:spMk id="123" creationId="{6B3F4892-0671-4259-9651-ABB71C7E839F}"/>
          </ac:spMkLst>
        </pc:spChg>
        <pc:spChg chg="add del mod">
          <ac:chgData name="Christina Morrow" userId="43989237-7c22-4017-8756-22442f7f3983" providerId="ADAL" clId="{C3038E2E-4CCC-4730-8B2A-C332F5F6634E}" dt="2020-12-13T20:45:34.372" v="1371" actId="478"/>
          <ac:spMkLst>
            <pc:docMk/>
            <pc:sldMk cId="1462254069" sldId="584"/>
            <ac:spMk id="124" creationId="{D43C61DD-D0EC-4564-8575-4D96EDA2DA4E}"/>
          </ac:spMkLst>
        </pc:spChg>
        <pc:spChg chg="add del mod">
          <ac:chgData name="Christina Morrow" userId="43989237-7c22-4017-8756-22442f7f3983" providerId="ADAL" clId="{C3038E2E-4CCC-4730-8B2A-C332F5F6634E}" dt="2020-12-13T20:45:34.372" v="1371" actId="478"/>
          <ac:spMkLst>
            <pc:docMk/>
            <pc:sldMk cId="1462254069" sldId="584"/>
            <ac:spMk id="125" creationId="{23AA11AA-B098-41AC-B8F1-B819A5E26CA7}"/>
          </ac:spMkLst>
        </pc:spChg>
        <pc:spChg chg="add del mod">
          <ac:chgData name="Christina Morrow" userId="43989237-7c22-4017-8756-22442f7f3983" providerId="ADAL" clId="{C3038E2E-4CCC-4730-8B2A-C332F5F6634E}" dt="2020-12-13T20:45:34.372" v="1371" actId="478"/>
          <ac:spMkLst>
            <pc:docMk/>
            <pc:sldMk cId="1462254069" sldId="584"/>
            <ac:spMk id="126" creationId="{F1A3A8B0-94C8-4F65-9C3D-C86EB793FC1C}"/>
          </ac:spMkLst>
        </pc:spChg>
        <pc:spChg chg="add del mod">
          <ac:chgData name="Christina Morrow" userId="43989237-7c22-4017-8756-22442f7f3983" providerId="ADAL" clId="{C3038E2E-4CCC-4730-8B2A-C332F5F6634E}" dt="2020-12-13T20:45:34.372" v="1371" actId="478"/>
          <ac:spMkLst>
            <pc:docMk/>
            <pc:sldMk cId="1462254069" sldId="584"/>
            <ac:spMk id="127" creationId="{CE2882E0-0CD8-4060-AAB2-74AAB803578A}"/>
          </ac:spMkLst>
        </pc:spChg>
        <pc:spChg chg="add del mod">
          <ac:chgData name="Christina Morrow" userId="43989237-7c22-4017-8756-22442f7f3983" providerId="ADAL" clId="{C3038E2E-4CCC-4730-8B2A-C332F5F6634E}" dt="2020-12-13T20:45:34.372" v="1371" actId="478"/>
          <ac:spMkLst>
            <pc:docMk/>
            <pc:sldMk cId="1462254069" sldId="584"/>
            <ac:spMk id="128" creationId="{2D3CAD01-A76E-4F3F-8DDE-04BD2A603D44}"/>
          </ac:spMkLst>
        </pc:spChg>
        <pc:spChg chg="add del mod">
          <ac:chgData name="Christina Morrow" userId="43989237-7c22-4017-8756-22442f7f3983" providerId="ADAL" clId="{C3038E2E-4CCC-4730-8B2A-C332F5F6634E}" dt="2020-12-13T20:45:34.372" v="1371" actId="478"/>
          <ac:spMkLst>
            <pc:docMk/>
            <pc:sldMk cId="1462254069" sldId="584"/>
            <ac:spMk id="129" creationId="{DB55A11B-30C5-4E5B-8DD0-5DD0A09D2750}"/>
          </ac:spMkLst>
        </pc:spChg>
        <pc:spChg chg="add del mod">
          <ac:chgData name="Christina Morrow" userId="43989237-7c22-4017-8756-22442f7f3983" providerId="ADAL" clId="{C3038E2E-4CCC-4730-8B2A-C332F5F6634E}" dt="2020-12-13T20:45:34.372" v="1371" actId="478"/>
          <ac:spMkLst>
            <pc:docMk/>
            <pc:sldMk cId="1462254069" sldId="584"/>
            <ac:spMk id="130" creationId="{60CF81DC-1D48-476C-9102-F5F2AD7F3827}"/>
          </ac:spMkLst>
        </pc:spChg>
        <pc:spChg chg="add del mod">
          <ac:chgData name="Christina Morrow" userId="43989237-7c22-4017-8756-22442f7f3983" providerId="ADAL" clId="{C3038E2E-4CCC-4730-8B2A-C332F5F6634E}" dt="2020-12-13T20:45:34.372" v="1371" actId="478"/>
          <ac:spMkLst>
            <pc:docMk/>
            <pc:sldMk cId="1462254069" sldId="584"/>
            <ac:spMk id="131" creationId="{6C2AB659-DAE6-4C6C-AADA-D27CC80292E5}"/>
          </ac:spMkLst>
        </pc:spChg>
        <pc:spChg chg="add del mod">
          <ac:chgData name="Christina Morrow" userId="43989237-7c22-4017-8756-22442f7f3983" providerId="ADAL" clId="{C3038E2E-4CCC-4730-8B2A-C332F5F6634E}" dt="2020-12-13T20:45:34.372" v="1371" actId="478"/>
          <ac:spMkLst>
            <pc:docMk/>
            <pc:sldMk cId="1462254069" sldId="584"/>
            <ac:spMk id="132" creationId="{4FE96AC8-3B02-4487-8BC0-17DC853213E9}"/>
          </ac:spMkLst>
        </pc:spChg>
        <pc:spChg chg="add del mod">
          <ac:chgData name="Christina Morrow" userId="43989237-7c22-4017-8756-22442f7f3983" providerId="ADAL" clId="{C3038E2E-4CCC-4730-8B2A-C332F5F6634E}" dt="2020-12-13T20:45:34.372" v="1371" actId="478"/>
          <ac:spMkLst>
            <pc:docMk/>
            <pc:sldMk cId="1462254069" sldId="584"/>
            <ac:spMk id="133" creationId="{8840373D-EA5D-4798-B9D1-A08839131269}"/>
          </ac:spMkLst>
        </pc:spChg>
        <pc:spChg chg="add del mod">
          <ac:chgData name="Christina Morrow" userId="43989237-7c22-4017-8756-22442f7f3983" providerId="ADAL" clId="{C3038E2E-4CCC-4730-8B2A-C332F5F6634E}" dt="2020-12-13T20:45:34.372" v="1371" actId="478"/>
          <ac:spMkLst>
            <pc:docMk/>
            <pc:sldMk cId="1462254069" sldId="584"/>
            <ac:spMk id="134" creationId="{CE9ECD0C-9E86-4895-A06B-3E3942164B2F}"/>
          </ac:spMkLst>
        </pc:spChg>
        <pc:spChg chg="add del mod">
          <ac:chgData name="Christina Morrow" userId="43989237-7c22-4017-8756-22442f7f3983" providerId="ADAL" clId="{C3038E2E-4CCC-4730-8B2A-C332F5F6634E}" dt="2020-12-13T20:45:34.372" v="1371" actId="478"/>
          <ac:spMkLst>
            <pc:docMk/>
            <pc:sldMk cId="1462254069" sldId="584"/>
            <ac:spMk id="135" creationId="{C921B9EB-B92C-4482-B33F-B302ECE22999}"/>
          </ac:spMkLst>
        </pc:spChg>
        <pc:spChg chg="add del mod">
          <ac:chgData name="Christina Morrow" userId="43989237-7c22-4017-8756-22442f7f3983" providerId="ADAL" clId="{C3038E2E-4CCC-4730-8B2A-C332F5F6634E}" dt="2020-12-13T20:45:34.372" v="1371" actId="478"/>
          <ac:spMkLst>
            <pc:docMk/>
            <pc:sldMk cId="1462254069" sldId="584"/>
            <ac:spMk id="136" creationId="{FA955C1B-AF98-428C-854E-5D540F8794A9}"/>
          </ac:spMkLst>
        </pc:spChg>
        <pc:spChg chg="add del mod">
          <ac:chgData name="Christina Morrow" userId="43989237-7c22-4017-8756-22442f7f3983" providerId="ADAL" clId="{C3038E2E-4CCC-4730-8B2A-C332F5F6634E}" dt="2020-12-13T20:45:34.372" v="1371" actId="478"/>
          <ac:spMkLst>
            <pc:docMk/>
            <pc:sldMk cId="1462254069" sldId="584"/>
            <ac:spMk id="137" creationId="{FADF5200-AD15-4386-8D79-042FC08081D6}"/>
          </ac:spMkLst>
        </pc:spChg>
        <pc:spChg chg="add del mod">
          <ac:chgData name="Christina Morrow" userId="43989237-7c22-4017-8756-22442f7f3983" providerId="ADAL" clId="{C3038E2E-4CCC-4730-8B2A-C332F5F6634E}" dt="2020-12-13T20:45:34.372" v="1371" actId="478"/>
          <ac:spMkLst>
            <pc:docMk/>
            <pc:sldMk cId="1462254069" sldId="584"/>
            <ac:spMk id="138" creationId="{A25C74B1-727C-4742-8960-9598B2741AA3}"/>
          </ac:spMkLst>
        </pc:spChg>
        <pc:spChg chg="add del mod">
          <ac:chgData name="Christina Morrow" userId="43989237-7c22-4017-8756-22442f7f3983" providerId="ADAL" clId="{C3038E2E-4CCC-4730-8B2A-C332F5F6634E}" dt="2020-12-13T20:45:34.372" v="1371" actId="478"/>
          <ac:spMkLst>
            <pc:docMk/>
            <pc:sldMk cId="1462254069" sldId="584"/>
            <ac:spMk id="139" creationId="{DDB1680F-8C58-4348-94A6-83F5525131D8}"/>
          </ac:spMkLst>
        </pc:spChg>
        <pc:spChg chg="add del mod">
          <ac:chgData name="Christina Morrow" userId="43989237-7c22-4017-8756-22442f7f3983" providerId="ADAL" clId="{C3038E2E-4CCC-4730-8B2A-C332F5F6634E}" dt="2020-12-13T20:45:34.372" v="1371" actId="478"/>
          <ac:spMkLst>
            <pc:docMk/>
            <pc:sldMk cId="1462254069" sldId="584"/>
            <ac:spMk id="140" creationId="{2B7FCE90-F90F-4577-A0CE-233546F1D8A2}"/>
          </ac:spMkLst>
        </pc:spChg>
        <pc:spChg chg="add del mod">
          <ac:chgData name="Christina Morrow" userId="43989237-7c22-4017-8756-22442f7f3983" providerId="ADAL" clId="{C3038E2E-4CCC-4730-8B2A-C332F5F6634E}" dt="2020-12-13T20:45:34.372" v="1371" actId="478"/>
          <ac:spMkLst>
            <pc:docMk/>
            <pc:sldMk cId="1462254069" sldId="584"/>
            <ac:spMk id="141" creationId="{DCB43B15-0084-4C12-BD7A-5B0D877A53AD}"/>
          </ac:spMkLst>
        </pc:spChg>
        <pc:spChg chg="add del mod">
          <ac:chgData name="Christina Morrow" userId="43989237-7c22-4017-8756-22442f7f3983" providerId="ADAL" clId="{C3038E2E-4CCC-4730-8B2A-C332F5F6634E}" dt="2020-12-13T20:45:34.372" v="1371" actId="478"/>
          <ac:spMkLst>
            <pc:docMk/>
            <pc:sldMk cId="1462254069" sldId="584"/>
            <ac:spMk id="142" creationId="{4B4ACC3C-CA42-443A-B0EC-8FCA92905ACD}"/>
          </ac:spMkLst>
        </pc:spChg>
        <pc:spChg chg="add del mod">
          <ac:chgData name="Christina Morrow" userId="43989237-7c22-4017-8756-22442f7f3983" providerId="ADAL" clId="{C3038E2E-4CCC-4730-8B2A-C332F5F6634E}" dt="2020-12-13T20:45:34.372" v="1371" actId="478"/>
          <ac:spMkLst>
            <pc:docMk/>
            <pc:sldMk cId="1462254069" sldId="584"/>
            <ac:spMk id="143" creationId="{5D5AAC8F-7C68-415F-9D0A-716163D9537E}"/>
          </ac:spMkLst>
        </pc:spChg>
        <pc:spChg chg="add del mod">
          <ac:chgData name="Christina Morrow" userId="43989237-7c22-4017-8756-22442f7f3983" providerId="ADAL" clId="{C3038E2E-4CCC-4730-8B2A-C332F5F6634E}" dt="2020-12-13T20:45:34.372" v="1371" actId="478"/>
          <ac:spMkLst>
            <pc:docMk/>
            <pc:sldMk cId="1462254069" sldId="584"/>
            <ac:spMk id="144" creationId="{657C257F-DDDD-4C28-B847-2FF095CC317A}"/>
          </ac:spMkLst>
        </pc:spChg>
        <pc:spChg chg="add mod">
          <ac:chgData name="Christina Morrow" userId="43989237-7c22-4017-8756-22442f7f3983" providerId="ADAL" clId="{C3038E2E-4CCC-4730-8B2A-C332F5F6634E}" dt="2020-12-14T22:17:59.257" v="1972" actId="1076"/>
          <ac:spMkLst>
            <pc:docMk/>
            <pc:sldMk cId="1462254069" sldId="584"/>
            <ac:spMk id="145" creationId="{04614422-E8E5-4518-859E-1A8E81CC7959}"/>
          </ac:spMkLst>
        </pc:spChg>
        <pc:spChg chg="add mod">
          <ac:chgData name="Christina Morrow" userId="43989237-7c22-4017-8756-22442f7f3983" providerId="ADAL" clId="{C3038E2E-4CCC-4730-8B2A-C332F5F6634E}" dt="2020-12-14T22:17:59.257" v="1972" actId="1076"/>
          <ac:spMkLst>
            <pc:docMk/>
            <pc:sldMk cId="1462254069" sldId="584"/>
            <ac:spMk id="146" creationId="{B8C2738B-B596-4DE3-882A-3514790B3721}"/>
          </ac:spMkLst>
        </pc:spChg>
        <pc:spChg chg="add mod">
          <ac:chgData name="Christina Morrow" userId="43989237-7c22-4017-8756-22442f7f3983" providerId="ADAL" clId="{C3038E2E-4CCC-4730-8B2A-C332F5F6634E}" dt="2020-12-13T20:45:30.953" v="1370" actId="571"/>
          <ac:spMkLst>
            <pc:docMk/>
            <pc:sldMk cId="1462254069" sldId="584"/>
            <ac:spMk id="147" creationId="{B6A1A56D-42A2-4707-BEB4-EFDB09B9AE0D}"/>
          </ac:spMkLst>
        </pc:spChg>
        <pc:spChg chg="add del mod">
          <ac:chgData name="Christina Morrow" userId="43989237-7c22-4017-8756-22442f7f3983" providerId="ADAL" clId="{C3038E2E-4CCC-4730-8B2A-C332F5F6634E}" dt="2020-12-13T20:45:58.987" v="1382" actId="478"/>
          <ac:spMkLst>
            <pc:docMk/>
            <pc:sldMk cId="1462254069" sldId="584"/>
            <ac:spMk id="148" creationId="{A3AA7684-40C4-4C4D-B4CE-341FFA91CF5B}"/>
          </ac:spMkLst>
        </pc:spChg>
        <pc:spChg chg="add del mod">
          <ac:chgData name="Christina Morrow" userId="43989237-7c22-4017-8756-22442f7f3983" providerId="ADAL" clId="{C3038E2E-4CCC-4730-8B2A-C332F5F6634E}" dt="2020-12-13T20:45:58.987" v="1382" actId="478"/>
          <ac:spMkLst>
            <pc:docMk/>
            <pc:sldMk cId="1462254069" sldId="584"/>
            <ac:spMk id="149" creationId="{4EDE4030-5669-47C5-B49D-A762E7E78E93}"/>
          </ac:spMkLst>
        </pc:spChg>
        <pc:spChg chg="add mod">
          <ac:chgData name="Christina Morrow" userId="43989237-7c22-4017-8756-22442f7f3983" providerId="ADAL" clId="{C3038E2E-4CCC-4730-8B2A-C332F5F6634E}" dt="2020-12-14T22:17:59.257" v="1972" actId="1076"/>
          <ac:spMkLst>
            <pc:docMk/>
            <pc:sldMk cId="1462254069" sldId="584"/>
            <ac:spMk id="150" creationId="{83E7C04B-BC9B-4F2A-AAAD-04D1E10B4267}"/>
          </ac:spMkLst>
        </pc:spChg>
        <pc:spChg chg="add del mod">
          <ac:chgData name="Christina Morrow" userId="43989237-7c22-4017-8756-22442f7f3983" providerId="ADAL" clId="{C3038E2E-4CCC-4730-8B2A-C332F5F6634E}" dt="2020-12-13T20:51:49.480" v="1478" actId="478"/>
          <ac:spMkLst>
            <pc:docMk/>
            <pc:sldMk cId="1462254069" sldId="584"/>
            <ac:spMk id="151" creationId="{07291152-1AEC-442E-AB4E-D13B34053AC0}"/>
          </ac:spMkLst>
        </pc:spChg>
        <pc:spChg chg="add del mod">
          <ac:chgData name="Christina Morrow" userId="43989237-7c22-4017-8756-22442f7f3983" providerId="ADAL" clId="{C3038E2E-4CCC-4730-8B2A-C332F5F6634E}" dt="2020-12-13T20:51:44.662" v="1473"/>
          <ac:spMkLst>
            <pc:docMk/>
            <pc:sldMk cId="1462254069" sldId="584"/>
            <ac:spMk id="152" creationId="{DFC281DF-5F02-4448-B040-6AB00C99286A}"/>
          </ac:spMkLst>
        </pc:spChg>
        <pc:spChg chg="add del mod">
          <ac:chgData name="Christina Morrow" userId="43989237-7c22-4017-8756-22442f7f3983" providerId="ADAL" clId="{C3038E2E-4CCC-4730-8B2A-C332F5F6634E}" dt="2020-12-13T20:51:43.371" v="1469"/>
          <ac:spMkLst>
            <pc:docMk/>
            <pc:sldMk cId="1462254069" sldId="584"/>
            <ac:spMk id="153" creationId="{177BA1E2-E547-4CF5-B8F0-DA2B4BBDF28C}"/>
          </ac:spMkLst>
        </pc:spChg>
        <pc:grpChg chg="add mod">
          <ac:chgData name="Christina Morrow" userId="43989237-7c22-4017-8756-22442f7f3983" providerId="ADAL" clId="{C3038E2E-4CCC-4730-8B2A-C332F5F6634E}" dt="2020-12-13T20:42:44.802" v="1334" actId="164"/>
          <ac:grpSpMkLst>
            <pc:docMk/>
            <pc:sldMk cId="1462254069" sldId="584"/>
            <ac:grpSpMk id="6" creationId="{ED3A158F-CEAF-4CD7-9012-2A7D7E972DB7}"/>
          </ac:grpSpMkLst>
        </pc:grpChg>
        <pc:grpChg chg="add mod">
          <ac:chgData name="Christina Morrow" userId="43989237-7c22-4017-8756-22442f7f3983" providerId="ADAL" clId="{C3038E2E-4CCC-4730-8B2A-C332F5F6634E}" dt="2020-12-13T20:39:44.080" v="1276" actId="164"/>
          <ac:grpSpMkLst>
            <pc:docMk/>
            <pc:sldMk cId="1462254069" sldId="584"/>
            <ac:grpSpMk id="12" creationId="{83F5B8D9-9111-4400-9703-4ADD98A7F97F}"/>
          </ac:grpSpMkLst>
        </pc:grpChg>
        <pc:grpChg chg="mod">
          <ac:chgData name="Christina Morrow" userId="43989237-7c22-4017-8756-22442f7f3983" providerId="ADAL" clId="{C3038E2E-4CCC-4730-8B2A-C332F5F6634E}" dt="2020-12-13T20:39:40.265" v="1275"/>
          <ac:grpSpMkLst>
            <pc:docMk/>
            <pc:sldMk cId="1462254069" sldId="584"/>
            <ac:grpSpMk id="13" creationId="{034FDBC3-6BC1-4DCF-994D-4518A10D9028}"/>
          </ac:grpSpMkLst>
        </pc:grpChg>
        <pc:grpChg chg="add mod">
          <ac:chgData name="Christina Morrow" userId="43989237-7c22-4017-8756-22442f7f3983" providerId="ADAL" clId="{C3038E2E-4CCC-4730-8B2A-C332F5F6634E}" dt="2020-12-13T20:39:44.080" v="1276" actId="164"/>
          <ac:grpSpMkLst>
            <pc:docMk/>
            <pc:sldMk cId="1462254069" sldId="584"/>
            <ac:grpSpMk id="31" creationId="{AD8CFA34-E5EA-4011-847D-9B3FC2F8782E}"/>
          </ac:grpSpMkLst>
        </pc:grpChg>
        <pc:grpChg chg="add mod">
          <ac:chgData name="Christina Morrow" userId="43989237-7c22-4017-8756-22442f7f3983" providerId="ADAL" clId="{C3038E2E-4CCC-4730-8B2A-C332F5F6634E}" dt="2020-12-13T20:39:44.080" v="1276" actId="164"/>
          <ac:grpSpMkLst>
            <pc:docMk/>
            <pc:sldMk cId="1462254069" sldId="584"/>
            <ac:grpSpMk id="35" creationId="{4B2BE2FC-D60C-49C2-BC82-A177D1D2A647}"/>
          </ac:grpSpMkLst>
        </pc:grpChg>
        <pc:grpChg chg="mod">
          <ac:chgData name="Christina Morrow" userId="43989237-7c22-4017-8756-22442f7f3983" providerId="ADAL" clId="{C3038E2E-4CCC-4730-8B2A-C332F5F6634E}" dt="2020-12-13T20:39:40.265" v="1275"/>
          <ac:grpSpMkLst>
            <pc:docMk/>
            <pc:sldMk cId="1462254069" sldId="584"/>
            <ac:grpSpMk id="36" creationId="{6BCB8F0C-0661-4DA8-8AA9-2F5D070B79F2}"/>
          </ac:grpSpMkLst>
        </pc:grpChg>
        <pc:grpChg chg="add del mod">
          <ac:chgData name="Christina Morrow" userId="43989237-7c22-4017-8756-22442f7f3983" providerId="ADAL" clId="{C3038E2E-4CCC-4730-8B2A-C332F5F6634E}" dt="2020-12-13T20:42:09.648" v="1325" actId="478"/>
          <ac:grpSpMkLst>
            <pc:docMk/>
            <pc:sldMk cId="1462254069" sldId="584"/>
            <ac:grpSpMk id="52" creationId="{D070C0D2-AAD3-43EF-978C-B686D3C57B08}"/>
          </ac:grpSpMkLst>
        </pc:grpChg>
        <pc:grpChg chg="mod">
          <ac:chgData name="Christina Morrow" userId="43989237-7c22-4017-8756-22442f7f3983" providerId="ADAL" clId="{C3038E2E-4CCC-4730-8B2A-C332F5F6634E}" dt="2020-12-13T20:39:40.265" v="1275"/>
          <ac:grpSpMkLst>
            <pc:docMk/>
            <pc:sldMk cId="1462254069" sldId="584"/>
            <ac:grpSpMk id="54" creationId="{6A95A398-72B2-4702-B39B-1EB9D6E5E56E}"/>
          </ac:grpSpMkLst>
        </pc:grpChg>
        <pc:grpChg chg="add mod">
          <ac:chgData name="Christina Morrow" userId="43989237-7c22-4017-8756-22442f7f3983" providerId="ADAL" clId="{C3038E2E-4CCC-4730-8B2A-C332F5F6634E}" dt="2020-12-13T20:41:15.240" v="1305" actId="1076"/>
          <ac:grpSpMkLst>
            <pc:docMk/>
            <pc:sldMk cId="1462254069" sldId="584"/>
            <ac:grpSpMk id="85" creationId="{30EC4C5B-896B-4ED3-BCC4-4D9A2EBC3D69}"/>
          </ac:grpSpMkLst>
        </pc:grpChg>
        <pc:grpChg chg="add mod">
          <ac:chgData name="Christina Morrow" userId="43989237-7c22-4017-8756-22442f7f3983" providerId="ADAL" clId="{C3038E2E-4CCC-4730-8B2A-C332F5F6634E}" dt="2020-12-13T20:41:15.240" v="1305" actId="1076"/>
          <ac:grpSpMkLst>
            <pc:docMk/>
            <pc:sldMk cId="1462254069" sldId="584"/>
            <ac:grpSpMk id="102" creationId="{32701EBC-28A1-4E89-8307-BDD5ACFB8CEA}"/>
          </ac:grpSpMkLst>
        </pc:grpChg>
        <pc:grpChg chg="add mod">
          <ac:chgData name="Christina Morrow" userId="43989237-7c22-4017-8756-22442f7f3983" providerId="ADAL" clId="{C3038E2E-4CCC-4730-8B2A-C332F5F6634E}" dt="2020-12-13T20:41:15.240" v="1305" actId="1076"/>
          <ac:grpSpMkLst>
            <pc:docMk/>
            <pc:sldMk cId="1462254069" sldId="584"/>
            <ac:grpSpMk id="105" creationId="{9705FF1A-6750-4A7D-98E3-FE0F14A0C2E0}"/>
          </ac:grpSpMkLst>
        </pc:grpChg>
        <pc:grpChg chg="add mod">
          <ac:chgData name="Christina Morrow" userId="43989237-7c22-4017-8756-22442f7f3983" providerId="ADAL" clId="{C3038E2E-4CCC-4730-8B2A-C332F5F6634E}" dt="2020-12-13T20:41:15.240" v="1305" actId="1076"/>
          <ac:grpSpMkLst>
            <pc:docMk/>
            <pc:sldMk cId="1462254069" sldId="584"/>
            <ac:grpSpMk id="108" creationId="{9525485E-ACAB-4582-8CBA-C4557561C514}"/>
          </ac:grpSpMkLst>
        </pc:grpChg>
        <pc:grpChg chg="add mod">
          <ac:chgData name="Christina Morrow" userId="43989237-7c22-4017-8756-22442f7f3983" providerId="ADAL" clId="{C3038E2E-4CCC-4730-8B2A-C332F5F6634E}" dt="2020-12-13T20:41:15.240" v="1305" actId="1076"/>
          <ac:grpSpMkLst>
            <pc:docMk/>
            <pc:sldMk cId="1462254069" sldId="584"/>
            <ac:grpSpMk id="111" creationId="{38F8E3DD-F9A9-4C31-97D9-1F867872977D}"/>
          </ac:grpSpMkLst>
        </pc:grpChg>
        <pc:grpChg chg="add mod">
          <ac:chgData name="Christina Morrow" userId="43989237-7c22-4017-8756-22442f7f3983" providerId="ADAL" clId="{C3038E2E-4CCC-4730-8B2A-C332F5F6634E}" dt="2020-12-13T20:46:26.082" v="1391" actId="1076"/>
          <ac:grpSpMkLst>
            <pc:docMk/>
            <pc:sldMk cId="1462254069" sldId="584"/>
            <ac:grpSpMk id="120" creationId="{13B3952B-9463-4A7D-83FC-4A0B4CBA2471}"/>
          </ac:grpSpMkLst>
        </pc:grpChg>
        <pc:picChg chg="add mod">
          <ac:chgData name="Christina Morrow" userId="43989237-7c22-4017-8756-22442f7f3983" providerId="ADAL" clId="{C3038E2E-4CCC-4730-8B2A-C332F5F6634E}" dt="2020-12-13T20:39:44.080" v="1276" actId="164"/>
          <ac:picMkLst>
            <pc:docMk/>
            <pc:sldMk cId="1462254069" sldId="584"/>
            <ac:picMk id="11" creationId="{4E53B142-C8A9-4881-89EE-76525681722D}"/>
          </ac:picMkLst>
        </pc:picChg>
        <pc:picChg chg="mod">
          <ac:chgData name="Christina Morrow" userId="43989237-7c22-4017-8756-22442f7f3983" providerId="ADAL" clId="{C3038E2E-4CCC-4730-8B2A-C332F5F6634E}" dt="2020-12-13T20:39:40.265" v="1275"/>
          <ac:picMkLst>
            <pc:docMk/>
            <pc:sldMk cId="1462254069" sldId="584"/>
            <ac:picMk id="15" creationId="{CF65B384-F9B2-43E0-8F55-AA5844F1D968}"/>
          </ac:picMkLst>
        </pc:picChg>
        <pc:picChg chg="mod">
          <ac:chgData name="Christina Morrow" userId="43989237-7c22-4017-8756-22442f7f3983" providerId="ADAL" clId="{C3038E2E-4CCC-4730-8B2A-C332F5F6634E}" dt="2020-12-13T20:39:40.265" v="1275"/>
          <ac:picMkLst>
            <pc:docMk/>
            <pc:sldMk cId="1462254069" sldId="584"/>
            <ac:picMk id="17" creationId="{8D0F88FF-9EBF-454E-B29D-44F87FFA58EF}"/>
          </ac:picMkLst>
        </pc:picChg>
        <pc:picChg chg="mod">
          <ac:chgData name="Christina Morrow" userId="43989237-7c22-4017-8756-22442f7f3983" providerId="ADAL" clId="{C3038E2E-4CCC-4730-8B2A-C332F5F6634E}" dt="2020-12-13T20:39:40.265" v="1275"/>
          <ac:picMkLst>
            <pc:docMk/>
            <pc:sldMk cId="1462254069" sldId="584"/>
            <ac:picMk id="18" creationId="{1D0B6AB6-518F-4967-A2CA-2B6B931A9A39}"/>
          </ac:picMkLst>
        </pc:picChg>
        <pc:picChg chg="mod">
          <ac:chgData name="Christina Morrow" userId="43989237-7c22-4017-8756-22442f7f3983" providerId="ADAL" clId="{C3038E2E-4CCC-4730-8B2A-C332F5F6634E}" dt="2020-12-13T20:39:40.265" v="1275"/>
          <ac:picMkLst>
            <pc:docMk/>
            <pc:sldMk cId="1462254069" sldId="584"/>
            <ac:picMk id="34" creationId="{B3A1779F-3486-4800-8DB2-DFEB3013764D}"/>
          </ac:picMkLst>
        </pc:picChg>
        <pc:picChg chg="mod">
          <ac:chgData name="Christina Morrow" userId="43989237-7c22-4017-8756-22442f7f3983" providerId="ADAL" clId="{C3038E2E-4CCC-4730-8B2A-C332F5F6634E}" dt="2020-12-13T20:39:40.265" v="1275"/>
          <ac:picMkLst>
            <pc:docMk/>
            <pc:sldMk cId="1462254069" sldId="584"/>
            <ac:picMk id="38" creationId="{B02C6A5D-CB60-4E2A-BF67-AAB484D7B78B}"/>
          </ac:picMkLst>
        </pc:picChg>
        <pc:picChg chg="mod">
          <ac:chgData name="Christina Morrow" userId="43989237-7c22-4017-8756-22442f7f3983" providerId="ADAL" clId="{C3038E2E-4CCC-4730-8B2A-C332F5F6634E}" dt="2020-12-13T20:41:12.704" v="1304"/>
          <ac:picMkLst>
            <pc:docMk/>
            <pc:sldMk cId="1462254069" sldId="584"/>
            <ac:picMk id="103" creationId="{27FE0FCC-494F-4418-A4CB-0BE5049A5772}"/>
          </ac:picMkLst>
        </pc:picChg>
        <pc:picChg chg="mod">
          <ac:chgData name="Christina Morrow" userId="43989237-7c22-4017-8756-22442f7f3983" providerId="ADAL" clId="{C3038E2E-4CCC-4730-8B2A-C332F5F6634E}" dt="2020-12-13T20:41:12.704" v="1304"/>
          <ac:picMkLst>
            <pc:docMk/>
            <pc:sldMk cId="1462254069" sldId="584"/>
            <ac:picMk id="106" creationId="{56BD2AB3-83A7-427E-88E0-3A42C2539579}"/>
          </ac:picMkLst>
        </pc:picChg>
        <pc:picChg chg="mod">
          <ac:chgData name="Christina Morrow" userId="43989237-7c22-4017-8756-22442f7f3983" providerId="ADAL" clId="{C3038E2E-4CCC-4730-8B2A-C332F5F6634E}" dt="2020-12-13T20:41:12.704" v="1304"/>
          <ac:picMkLst>
            <pc:docMk/>
            <pc:sldMk cId="1462254069" sldId="584"/>
            <ac:picMk id="109" creationId="{E4B4C2B0-EAB0-4B87-83FD-C5BC5974C301}"/>
          </ac:picMkLst>
        </pc:picChg>
        <pc:picChg chg="mod">
          <ac:chgData name="Christina Morrow" userId="43989237-7c22-4017-8756-22442f7f3983" providerId="ADAL" clId="{C3038E2E-4CCC-4730-8B2A-C332F5F6634E}" dt="2020-12-13T20:41:12.704" v="1304"/>
          <ac:picMkLst>
            <pc:docMk/>
            <pc:sldMk cId="1462254069" sldId="584"/>
            <ac:picMk id="112" creationId="{9BB085D3-2480-4D8C-A1A7-752D2BC7111F}"/>
          </ac:picMkLst>
        </pc:picChg>
        <pc:cxnChg chg="add mod">
          <ac:chgData name="Christina Morrow" userId="43989237-7c22-4017-8756-22442f7f3983" providerId="ADAL" clId="{C3038E2E-4CCC-4730-8B2A-C332F5F6634E}" dt="2020-12-13T20:39:44.080" v="1276" actId="164"/>
          <ac:cxnSpMkLst>
            <pc:docMk/>
            <pc:sldMk cId="1462254069" sldId="584"/>
            <ac:cxnSpMk id="9" creationId="{D94D61BC-E32D-4493-A652-F728A3A13567}"/>
          </ac:cxnSpMkLst>
        </pc:cxnChg>
        <pc:cxnChg chg="mod">
          <ac:chgData name="Christina Morrow" userId="43989237-7c22-4017-8756-22442f7f3983" providerId="ADAL" clId="{C3038E2E-4CCC-4730-8B2A-C332F5F6634E}" dt="2020-12-13T20:39:40.265" v="1275"/>
          <ac:cxnSpMkLst>
            <pc:docMk/>
            <pc:sldMk cId="1462254069" sldId="584"/>
            <ac:cxnSpMk id="27" creationId="{3138ADD6-B129-4087-9DFD-797E57E29961}"/>
          </ac:cxnSpMkLst>
        </pc:cxnChg>
        <pc:cxnChg chg="mod">
          <ac:chgData name="Christina Morrow" userId="43989237-7c22-4017-8756-22442f7f3983" providerId="ADAL" clId="{C3038E2E-4CCC-4730-8B2A-C332F5F6634E}" dt="2020-12-13T20:39:40.265" v="1275"/>
          <ac:cxnSpMkLst>
            <pc:docMk/>
            <pc:sldMk cId="1462254069" sldId="584"/>
            <ac:cxnSpMk id="57" creationId="{40FDAFDC-5D20-4628-97D9-B92C691A328D}"/>
          </ac:cxnSpMkLst>
        </pc:cxnChg>
        <pc:cxnChg chg="mod">
          <ac:chgData name="Christina Morrow" userId="43989237-7c22-4017-8756-22442f7f3983" providerId="ADAL" clId="{C3038E2E-4CCC-4730-8B2A-C332F5F6634E}" dt="2020-12-13T20:39:40.265" v="1275"/>
          <ac:cxnSpMkLst>
            <pc:docMk/>
            <pc:sldMk cId="1462254069" sldId="584"/>
            <ac:cxnSpMk id="66" creationId="{A30D9586-413B-45CB-A99B-46EC7031E1AE}"/>
          </ac:cxnSpMkLst>
        </pc:cxnChg>
        <pc:cxnChg chg="mod">
          <ac:chgData name="Christina Morrow" userId="43989237-7c22-4017-8756-22442f7f3983" providerId="ADAL" clId="{C3038E2E-4CCC-4730-8B2A-C332F5F6634E}" dt="2020-12-13T20:39:40.265" v="1275"/>
          <ac:cxnSpMkLst>
            <pc:docMk/>
            <pc:sldMk cId="1462254069" sldId="584"/>
            <ac:cxnSpMk id="67" creationId="{F31E4BBF-CA2A-47B4-8A6F-233331F5D198}"/>
          </ac:cxnSpMkLst>
        </pc:cxnChg>
        <pc:cxnChg chg="mod">
          <ac:chgData name="Christina Morrow" userId="43989237-7c22-4017-8756-22442f7f3983" providerId="ADAL" clId="{C3038E2E-4CCC-4730-8B2A-C332F5F6634E}" dt="2020-12-13T20:39:40.265" v="1275"/>
          <ac:cxnSpMkLst>
            <pc:docMk/>
            <pc:sldMk cId="1462254069" sldId="584"/>
            <ac:cxnSpMk id="68" creationId="{6A7C834B-5866-4213-8CE7-644F1A9F4113}"/>
          </ac:cxnSpMkLst>
        </pc:cxnChg>
        <pc:cxnChg chg="mod">
          <ac:chgData name="Christina Morrow" userId="43989237-7c22-4017-8756-22442f7f3983" providerId="ADAL" clId="{C3038E2E-4CCC-4730-8B2A-C332F5F6634E}" dt="2020-12-13T20:39:40.265" v="1275"/>
          <ac:cxnSpMkLst>
            <pc:docMk/>
            <pc:sldMk cId="1462254069" sldId="584"/>
            <ac:cxnSpMk id="70" creationId="{30E71FDC-4BF8-423E-83C7-41BE659D8A74}"/>
          </ac:cxnSpMkLst>
        </pc:cxnChg>
        <pc:cxnChg chg="mod">
          <ac:chgData name="Christina Morrow" userId="43989237-7c22-4017-8756-22442f7f3983" providerId="ADAL" clId="{C3038E2E-4CCC-4730-8B2A-C332F5F6634E}" dt="2020-12-13T20:39:40.265" v="1275"/>
          <ac:cxnSpMkLst>
            <pc:docMk/>
            <pc:sldMk cId="1462254069" sldId="584"/>
            <ac:cxnSpMk id="72" creationId="{79C95582-59C1-4E87-B2BB-A0F84D3FF359}"/>
          </ac:cxnSpMkLst>
        </pc:cxnChg>
        <pc:cxnChg chg="mod">
          <ac:chgData name="Christina Morrow" userId="43989237-7c22-4017-8756-22442f7f3983" providerId="ADAL" clId="{C3038E2E-4CCC-4730-8B2A-C332F5F6634E}" dt="2020-12-13T20:39:40.265" v="1275"/>
          <ac:cxnSpMkLst>
            <pc:docMk/>
            <pc:sldMk cId="1462254069" sldId="584"/>
            <ac:cxnSpMk id="73" creationId="{56713070-2597-43CC-9777-98BCEE1D2B2B}"/>
          </ac:cxnSpMkLst>
        </pc:cxnChg>
        <pc:cxnChg chg="mod">
          <ac:chgData name="Christina Morrow" userId="43989237-7c22-4017-8756-22442f7f3983" providerId="ADAL" clId="{C3038E2E-4CCC-4730-8B2A-C332F5F6634E}" dt="2020-12-13T20:39:40.265" v="1275"/>
          <ac:cxnSpMkLst>
            <pc:docMk/>
            <pc:sldMk cId="1462254069" sldId="584"/>
            <ac:cxnSpMk id="74" creationId="{08EF8617-56CB-4255-B6FB-16CDBFCDF362}"/>
          </ac:cxnSpMkLst>
        </pc:cxnChg>
        <pc:cxnChg chg="mod">
          <ac:chgData name="Christina Morrow" userId="43989237-7c22-4017-8756-22442f7f3983" providerId="ADAL" clId="{C3038E2E-4CCC-4730-8B2A-C332F5F6634E}" dt="2020-12-13T20:39:40.265" v="1275"/>
          <ac:cxnSpMkLst>
            <pc:docMk/>
            <pc:sldMk cId="1462254069" sldId="584"/>
            <ac:cxnSpMk id="78" creationId="{F9DA1EDB-8E4B-4517-B424-7AE41CF11C4B}"/>
          </ac:cxnSpMkLst>
        </pc:cxnChg>
        <pc:cxnChg chg="mod">
          <ac:chgData name="Christina Morrow" userId="43989237-7c22-4017-8756-22442f7f3983" providerId="ADAL" clId="{C3038E2E-4CCC-4730-8B2A-C332F5F6634E}" dt="2020-12-13T20:41:12.704" v="1304"/>
          <ac:cxnSpMkLst>
            <pc:docMk/>
            <pc:sldMk cId="1462254069" sldId="584"/>
            <ac:cxnSpMk id="86" creationId="{3268A3CC-E1E5-43D0-85C8-AEB565D75BC2}"/>
          </ac:cxnSpMkLst>
        </pc:cxnChg>
        <pc:cxnChg chg="mod">
          <ac:chgData name="Christina Morrow" userId="43989237-7c22-4017-8756-22442f7f3983" providerId="ADAL" clId="{C3038E2E-4CCC-4730-8B2A-C332F5F6634E}" dt="2020-12-13T20:41:12.704" v="1304"/>
          <ac:cxnSpMkLst>
            <pc:docMk/>
            <pc:sldMk cId="1462254069" sldId="584"/>
            <ac:cxnSpMk id="87" creationId="{BFF1CC7E-7E78-4786-BEF1-74566E1ACA72}"/>
          </ac:cxnSpMkLst>
        </pc:cxnChg>
        <pc:cxnChg chg="mod">
          <ac:chgData name="Christina Morrow" userId="43989237-7c22-4017-8756-22442f7f3983" providerId="ADAL" clId="{C3038E2E-4CCC-4730-8B2A-C332F5F6634E}" dt="2020-12-13T20:41:12.704" v="1304"/>
          <ac:cxnSpMkLst>
            <pc:docMk/>
            <pc:sldMk cId="1462254069" sldId="584"/>
            <ac:cxnSpMk id="88" creationId="{275E3CDD-743E-47E3-9965-5864F967A11F}"/>
          </ac:cxnSpMkLst>
        </pc:cxnChg>
        <pc:cxnChg chg="mod">
          <ac:chgData name="Christina Morrow" userId="43989237-7c22-4017-8756-22442f7f3983" providerId="ADAL" clId="{C3038E2E-4CCC-4730-8B2A-C332F5F6634E}" dt="2020-12-13T20:41:12.704" v="1304"/>
          <ac:cxnSpMkLst>
            <pc:docMk/>
            <pc:sldMk cId="1462254069" sldId="584"/>
            <ac:cxnSpMk id="89" creationId="{170D1BF7-BCC3-43E6-B456-19B3FAD950D8}"/>
          </ac:cxnSpMkLst>
        </pc:cxnChg>
        <pc:cxnChg chg="mod">
          <ac:chgData name="Christina Morrow" userId="43989237-7c22-4017-8756-22442f7f3983" providerId="ADAL" clId="{C3038E2E-4CCC-4730-8B2A-C332F5F6634E}" dt="2020-12-13T20:41:12.704" v="1304"/>
          <ac:cxnSpMkLst>
            <pc:docMk/>
            <pc:sldMk cId="1462254069" sldId="584"/>
            <ac:cxnSpMk id="90" creationId="{C3923CB0-03D7-4506-9248-493DE1235748}"/>
          </ac:cxnSpMkLst>
        </pc:cxnChg>
        <pc:cxnChg chg="mod">
          <ac:chgData name="Christina Morrow" userId="43989237-7c22-4017-8756-22442f7f3983" providerId="ADAL" clId="{C3038E2E-4CCC-4730-8B2A-C332F5F6634E}" dt="2020-12-13T20:41:12.704" v="1304"/>
          <ac:cxnSpMkLst>
            <pc:docMk/>
            <pc:sldMk cId="1462254069" sldId="584"/>
            <ac:cxnSpMk id="91" creationId="{402F045E-5894-4C0B-A61B-B624A555A841}"/>
          </ac:cxnSpMkLst>
        </pc:cxnChg>
        <pc:cxnChg chg="mod">
          <ac:chgData name="Christina Morrow" userId="43989237-7c22-4017-8756-22442f7f3983" providerId="ADAL" clId="{C3038E2E-4CCC-4730-8B2A-C332F5F6634E}" dt="2020-12-13T20:41:12.704" v="1304"/>
          <ac:cxnSpMkLst>
            <pc:docMk/>
            <pc:sldMk cId="1462254069" sldId="584"/>
            <ac:cxnSpMk id="92" creationId="{05ADDC2F-43C0-4AE6-AAFB-B3F68895550E}"/>
          </ac:cxnSpMkLst>
        </pc:cxnChg>
        <pc:cxnChg chg="add mod">
          <ac:chgData name="Christina Morrow" userId="43989237-7c22-4017-8756-22442f7f3983" providerId="ADAL" clId="{C3038E2E-4CCC-4730-8B2A-C332F5F6634E}" dt="2020-12-13T20:41:15.240" v="1305" actId="1076"/>
          <ac:cxnSpMkLst>
            <pc:docMk/>
            <pc:sldMk cId="1462254069" sldId="584"/>
            <ac:cxnSpMk id="97" creationId="{30D20EC2-8D86-4791-AF7A-5679A1B0D24A}"/>
          </ac:cxnSpMkLst>
        </pc:cxnChg>
        <pc:cxnChg chg="add mod">
          <ac:chgData name="Christina Morrow" userId="43989237-7c22-4017-8756-22442f7f3983" providerId="ADAL" clId="{C3038E2E-4CCC-4730-8B2A-C332F5F6634E}" dt="2020-12-13T20:41:15.240" v="1305" actId="1076"/>
          <ac:cxnSpMkLst>
            <pc:docMk/>
            <pc:sldMk cId="1462254069" sldId="584"/>
            <ac:cxnSpMk id="98" creationId="{D1624C8E-E83E-4DBE-AE44-7D251232D43F}"/>
          </ac:cxnSpMkLst>
        </pc:cxnChg>
        <pc:cxnChg chg="add mod">
          <ac:chgData name="Christina Morrow" userId="43989237-7c22-4017-8756-22442f7f3983" providerId="ADAL" clId="{C3038E2E-4CCC-4730-8B2A-C332F5F6634E}" dt="2020-12-13T20:41:15.240" v="1305" actId="1076"/>
          <ac:cxnSpMkLst>
            <pc:docMk/>
            <pc:sldMk cId="1462254069" sldId="584"/>
            <ac:cxnSpMk id="99" creationId="{EA64F4BF-1A76-4682-94A0-80CFB22C4875}"/>
          </ac:cxnSpMkLst>
        </pc:cxnChg>
        <pc:cxnChg chg="add mod">
          <ac:chgData name="Christina Morrow" userId="43989237-7c22-4017-8756-22442f7f3983" providerId="ADAL" clId="{C3038E2E-4CCC-4730-8B2A-C332F5F6634E}" dt="2020-12-13T20:41:15.240" v="1305" actId="1076"/>
          <ac:cxnSpMkLst>
            <pc:docMk/>
            <pc:sldMk cId="1462254069" sldId="584"/>
            <ac:cxnSpMk id="100" creationId="{8F15BCE5-C172-4201-941E-FAB0292BEF3A}"/>
          </ac:cxnSpMkLst>
        </pc:cxnChg>
        <pc:cxnChg chg="add mod">
          <ac:chgData name="Christina Morrow" userId="43989237-7c22-4017-8756-22442f7f3983" providerId="ADAL" clId="{C3038E2E-4CCC-4730-8B2A-C332F5F6634E}" dt="2020-12-13T20:41:15.240" v="1305" actId="1076"/>
          <ac:cxnSpMkLst>
            <pc:docMk/>
            <pc:sldMk cId="1462254069" sldId="584"/>
            <ac:cxnSpMk id="101" creationId="{F71256A1-DCEA-4827-A736-4A2DAB2931CE}"/>
          </ac:cxnSpMkLst>
        </pc:cxnChg>
      </pc:sldChg>
      <pc:sldChg chg="addSp modSp add mod">
        <pc:chgData name="Christina Morrow" userId="43989237-7c22-4017-8756-22442f7f3983" providerId="ADAL" clId="{C3038E2E-4CCC-4730-8B2A-C332F5F6634E}" dt="2020-12-14T22:47:47.424" v="1979" actId="20577"/>
        <pc:sldMkLst>
          <pc:docMk/>
          <pc:sldMk cId="1232216167" sldId="585"/>
        </pc:sldMkLst>
        <pc:spChg chg="add mod">
          <ac:chgData name="Christina Morrow" userId="43989237-7c22-4017-8756-22442f7f3983" providerId="ADAL" clId="{C3038E2E-4CCC-4730-8B2A-C332F5F6634E}" dt="2020-12-14T22:47:47.424" v="1979" actId="20577"/>
          <ac:spMkLst>
            <pc:docMk/>
            <pc:sldMk cId="1232216167" sldId="585"/>
            <ac:spMk id="114" creationId="{B66A2A67-916B-45B9-AD19-AC27D959F774}"/>
          </ac:spMkLst>
        </pc:spChg>
        <pc:spChg chg="mod">
          <ac:chgData name="Christina Morrow" userId="43989237-7c22-4017-8756-22442f7f3983" providerId="ADAL" clId="{C3038E2E-4CCC-4730-8B2A-C332F5F6634E}" dt="2020-12-14T22:15:52.574" v="1776" actId="2711"/>
          <ac:spMkLst>
            <pc:docMk/>
            <pc:sldMk cId="1232216167" sldId="585"/>
            <ac:spMk id="145" creationId="{04614422-E8E5-4518-859E-1A8E81CC7959}"/>
          </ac:spMkLst>
        </pc:spChg>
        <pc:spChg chg="mod">
          <ac:chgData name="Christina Morrow" userId="43989237-7c22-4017-8756-22442f7f3983" providerId="ADAL" clId="{C3038E2E-4CCC-4730-8B2A-C332F5F6634E}" dt="2020-12-14T22:15:47.210" v="1775" actId="20577"/>
          <ac:spMkLst>
            <pc:docMk/>
            <pc:sldMk cId="1232216167" sldId="585"/>
            <ac:spMk id="146" creationId="{B8C2738B-B596-4DE3-882A-3514790B3721}"/>
          </ac:spMkLst>
        </pc:spChg>
        <pc:spChg chg="mod">
          <ac:chgData name="Christina Morrow" userId="43989237-7c22-4017-8756-22442f7f3983" providerId="ADAL" clId="{C3038E2E-4CCC-4730-8B2A-C332F5F6634E}" dt="2020-12-14T22:16:23.948" v="1842" actId="20577"/>
          <ac:spMkLst>
            <pc:docMk/>
            <pc:sldMk cId="1232216167" sldId="585"/>
            <ac:spMk id="150" creationId="{83E7C04B-BC9B-4F2A-AAAD-04D1E10B4267}"/>
          </ac:spMkLst>
        </pc:spChg>
      </pc:sldChg>
      <pc:sldMasterChg chg="del delSldLayout">
        <pc:chgData name="Christina Morrow" userId="43989237-7c22-4017-8756-22442f7f3983" providerId="ADAL" clId="{C3038E2E-4CCC-4730-8B2A-C332F5F6634E}" dt="2020-12-13T19:38:31.954" v="480" actId="47"/>
        <pc:sldMasterMkLst>
          <pc:docMk/>
          <pc:sldMasterMk cId="456720517" sldId="2147483660"/>
        </pc:sldMasterMkLst>
        <pc:sldLayoutChg chg="del">
          <pc:chgData name="Christina Morrow" userId="43989237-7c22-4017-8756-22442f7f3983" providerId="ADAL" clId="{C3038E2E-4CCC-4730-8B2A-C332F5F6634E}" dt="2020-12-13T19:38:31.954" v="480" actId="47"/>
          <pc:sldLayoutMkLst>
            <pc:docMk/>
            <pc:sldMasterMk cId="456720517" sldId="2147483660"/>
            <pc:sldLayoutMk cId="0" sldId="2147483661"/>
          </pc:sldLayoutMkLst>
        </pc:sldLayoutChg>
      </pc:sldMasterChg>
    </pc:docChg>
  </pc:docChgLst>
  <pc:docChgLst>
    <pc:chgData name="Alanna Black" userId="S::anb16c@my.fsu.edu::d0e10aab-1c04-4566-8c01-b67328a00b35" providerId="AD" clId="Web-{3A53DCD3-AD04-A77F-D885-16569175F517}"/>
    <pc:docChg chg="modSld">
      <pc:chgData name="Alanna Black" userId="S::anb16c@my.fsu.edu::d0e10aab-1c04-4566-8c01-b67328a00b35" providerId="AD" clId="Web-{3A53DCD3-AD04-A77F-D885-16569175F517}" dt="2020-11-11T01:54:15.313" v="22"/>
      <pc:docMkLst>
        <pc:docMk/>
      </pc:docMkLst>
      <pc:sldChg chg="addSp delSp modSp">
        <pc:chgData name="Alanna Black" userId="S::anb16c@my.fsu.edu::d0e10aab-1c04-4566-8c01-b67328a00b35" providerId="AD" clId="Web-{3A53DCD3-AD04-A77F-D885-16569175F517}" dt="2020-11-11T01:54:15.313" v="22"/>
        <pc:sldMkLst>
          <pc:docMk/>
          <pc:sldMk cId="1550533033" sldId="374"/>
        </pc:sldMkLst>
        <pc:spChg chg="del">
          <ac:chgData name="Alanna Black" userId="S::anb16c@my.fsu.edu::d0e10aab-1c04-4566-8c01-b67328a00b35" providerId="AD" clId="Web-{3A53DCD3-AD04-A77F-D885-16569175F517}" dt="2020-11-11T01:54:01.954" v="11"/>
          <ac:spMkLst>
            <pc:docMk/>
            <pc:sldMk cId="1550533033" sldId="374"/>
            <ac:spMk id="550" creationId="{1FB7766D-5C1B-40AF-AC93-4D27AE97727A}"/>
          </ac:spMkLst>
        </pc:spChg>
        <pc:spChg chg="del">
          <ac:chgData name="Alanna Black" userId="S::anb16c@my.fsu.edu::d0e10aab-1c04-4566-8c01-b67328a00b35" providerId="AD" clId="Web-{3A53DCD3-AD04-A77F-D885-16569175F517}" dt="2020-11-11T01:54:03.001" v="12"/>
          <ac:spMkLst>
            <pc:docMk/>
            <pc:sldMk cId="1550533033" sldId="374"/>
            <ac:spMk id="554" creationId="{5B7B3FA5-BA17-4596-B122-51E8E36FFE06}"/>
          </ac:spMkLst>
        </pc:spChg>
        <pc:spChg chg="del">
          <ac:chgData name="Alanna Black" userId="S::anb16c@my.fsu.edu::d0e10aab-1c04-4566-8c01-b67328a00b35" providerId="AD" clId="Web-{3A53DCD3-AD04-A77F-D885-16569175F517}" dt="2020-11-11T01:54:05.719" v="13"/>
          <ac:spMkLst>
            <pc:docMk/>
            <pc:sldMk cId="1550533033" sldId="374"/>
            <ac:spMk id="556" creationId="{54BC503E-A069-4233-863F-F77B60C1C118}"/>
          </ac:spMkLst>
        </pc:spChg>
        <pc:spChg chg="del">
          <ac:chgData name="Alanna Black" userId="S::anb16c@my.fsu.edu::d0e10aab-1c04-4566-8c01-b67328a00b35" providerId="AD" clId="Web-{3A53DCD3-AD04-A77F-D885-16569175F517}" dt="2020-11-11T01:54:07.048" v="14"/>
          <ac:spMkLst>
            <pc:docMk/>
            <pc:sldMk cId="1550533033" sldId="374"/>
            <ac:spMk id="558" creationId="{B0EF920F-9727-4F79-B1CA-A2583DB773E6}"/>
          </ac:spMkLst>
        </pc:spChg>
        <pc:spChg chg="del">
          <ac:chgData name="Alanna Black" userId="S::anb16c@my.fsu.edu::d0e10aab-1c04-4566-8c01-b67328a00b35" providerId="AD" clId="Web-{3A53DCD3-AD04-A77F-D885-16569175F517}" dt="2020-11-11T01:54:08.110" v="15"/>
          <ac:spMkLst>
            <pc:docMk/>
            <pc:sldMk cId="1550533033" sldId="374"/>
            <ac:spMk id="560" creationId="{54B4A646-7A83-4918-9091-0CEFFD750D5C}"/>
          </ac:spMkLst>
        </pc:spChg>
        <pc:spChg chg="del">
          <ac:chgData name="Alanna Black" userId="S::anb16c@my.fsu.edu::d0e10aab-1c04-4566-8c01-b67328a00b35" providerId="AD" clId="Web-{3A53DCD3-AD04-A77F-D885-16569175F517}" dt="2020-11-11T01:54:09.329" v="16"/>
          <ac:spMkLst>
            <pc:docMk/>
            <pc:sldMk cId="1550533033" sldId="374"/>
            <ac:spMk id="562" creationId="{B7768E37-18CC-451F-ABD4-5925DB08B8C7}"/>
          </ac:spMkLst>
        </pc:spChg>
        <pc:spChg chg="del">
          <ac:chgData name="Alanna Black" userId="S::anb16c@my.fsu.edu::d0e10aab-1c04-4566-8c01-b67328a00b35" providerId="AD" clId="Web-{3A53DCD3-AD04-A77F-D885-16569175F517}" dt="2020-11-11T01:54:10.766" v="17"/>
          <ac:spMkLst>
            <pc:docMk/>
            <pc:sldMk cId="1550533033" sldId="374"/>
            <ac:spMk id="564" creationId="{E6E84CE7-6B03-46F8-AB04-D39F8EDC96D3}"/>
          </ac:spMkLst>
        </pc:spChg>
        <pc:spChg chg="del">
          <ac:chgData name="Alanna Black" userId="S::anb16c@my.fsu.edu::d0e10aab-1c04-4566-8c01-b67328a00b35" providerId="AD" clId="Web-{3A53DCD3-AD04-A77F-D885-16569175F517}" dt="2020-11-11T01:54:11.860" v="18"/>
          <ac:spMkLst>
            <pc:docMk/>
            <pc:sldMk cId="1550533033" sldId="374"/>
            <ac:spMk id="566" creationId="{BC6F2949-ED3C-434F-A35F-BF3ED86A9E05}"/>
          </ac:spMkLst>
        </pc:spChg>
        <pc:spChg chg="del">
          <ac:chgData name="Alanna Black" userId="S::anb16c@my.fsu.edu::d0e10aab-1c04-4566-8c01-b67328a00b35" providerId="AD" clId="Web-{3A53DCD3-AD04-A77F-D885-16569175F517}" dt="2020-11-11T01:54:12.720" v="19"/>
          <ac:spMkLst>
            <pc:docMk/>
            <pc:sldMk cId="1550533033" sldId="374"/>
            <ac:spMk id="568" creationId="{D495377A-233E-4FB3-A502-5E06BE07F7E6}"/>
          </ac:spMkLst>
        </pc:spChg>
        <pc:spChg chg="del">
          <ac:chgData name="Alanna Black" userId="S::anb16c@my.fsu.edu::d0e10aab-1c04-4566-8c01-b67328a00b35" providerId="AD" clId="Web-{3A53DCD3-AD04-A77F-D885-16569175F517}" dt="2020-11-11T01:54:13.329" v="20"/>
          <ac:spMkLst>
            <pc:docMk/>
            <pc:sldMk cId="1550533033" sldId="374"/>
            <ac:spMk id="570" creationId="{E0DF80E0-18D2-4BFE-B50A-969DC1D8D19B}"/>
          </ac:spMkLst>
        </pc:spChg>
        <pc:spChg chg="del">
          <ac:chgData name="Alanna Black" userId="S::anb16c@my.fsu.edu::d0e10aab-1c04-4566-8c01-b67328a00b35" providerId="AD" clId="Web-{3A53DCD3-AD04-A77F-D885-16569175F517}" dt="2020-11-11T01:54:14.266" v="21"/>
          <ac:spMkLst>
            <pc:docMk/>
            <pc:sldMk cId="1550533033" sldId="374"/>
            <ac:spMk id="572" creationId="{6FB56C89-3F9C-4803-8369-93C3275A1043}"/>
          </ac:spMkLst>
        </pc:spChg>
        <pc:spChg chg="del">
          <ac:chgData name="Alanna Black" userId="S::anb16c@my.fsu.edu::d0e10aab-1c04-4566-8c01-b67328a00b35" providerId="AD" clId="Web-{3A53DCD3-AD04-A77F-D885-16569175F517}" dt="2020-11-11T01:54:15.313" v="22"/>
          <ac:spMkLst>
            <pc:docMk/>
            <pc:sldMk cId="1550533033" sldId="374"/>
            <ac:spMk id="574" creationId="{BB1006CE-8824-493D-9E82-1FDCA3A68D7F}"/>
          </ac:spMkLst>
        </pc:spChg>
        <pc:spChg chg="del">
          <ac:chgData name="Alanna Black" userId="S::anb16c@my.fsu.edu::d0e10aab-1c04-4566-8c01-b67328a00b35" providerId="AD" clId="Web-{3A53DCD3-AD04-A77F-D885-16569175F517}" dt="2020-11-11T01:54:00.266" v="10"/>
          <ac:spMkLst>
            <pc:docMk/>
            <pc:sldMk cId="1550533033" sldId="374"/>
            <ac:spMk id="576" creationId="{903E3D19-C2B6-4BE0-AF91-FFC603F6BE2E}"/>
          </ac:spMkLst>
        </pc:spChg>
        <pc:picChg chg="add mod">
          <ac:chgData name="Alanna Black" userId="S::anb16c@my.fsu.edu::d0e10aab-1c04-4566-8c01-b67328a00b35" providerId="AD" clId="Web-{3A53DCD3-AD04-A77F-D885-16569175F517}" dt="2020-11-11T01:53:38.344" v="9" actId="1076"/>
          <ac:picMkLst>
            <pc:docMk/>
            <pc:sldMk cId="1550533033" sldId="374"/>
            <ac:picMk id="2" creationId="{B2B4AFCC-DA1C-4070-B7D3-135B9D8CAF12}"/>
          </ac:picMkLst>
        </pc:picChg>
      </pc:sldChg>
      <pc:sldChg chg="modNotes">
        <pc:chgData name="Alanna Black" userId="S::anb16c@my.fsu.edu::d0e10aab-1c04-4566-8c01-b67328a00b35" providerId="AD" clId="Web-{3A53DCD3-AD04-A77F-D885-16569175F517}" dt="2020-11-11T00:00:58.406" v="5"/>
        <pc:sldMkLst>
          <pc:docMk/>
          <pc:sldMk cId="2935929472" sldId="450"/>
        </pc:sldMkLst>
      </pc:sldChg>
    </pc:docChg>
  </pc:docChgLst>
  <pc:docChgLst>
    <pc:chgData name="Alanna Black" userId="S::anb16c@my.fsu.edu::d0e10aab-1c04-4566-8c01-b67328a00b35" providerId="AD" clId="Web-{DEA2C39D-E54A-CB89-2C45-2E0B8455EC16}"/>
    <pc:docChg chg="modSld">
      <pc:chgData name="Alanna Black" userId="S::anb16c@my.fsu.edu::d0e10aab-1c04-4566-8c01-b67328a00b35" providerId="AD" clId="Web-{DEA2C39D-E54A-CB89-2C45-2E0B8455EC16}" dt="2021-01-19T21:25:56.154" v="5" actId="20577"/>
      <pc:docMkLst>
        <pc:docMk/>
      </pc:docMkLst>
      <pc:sldChg chg="modSp">
        <pc:chgData name="Alanna Black" userId="S::anb16c@my.fsu.edu::d0e10aab-1c04-4566-8c01-b67328a00b35" providerId="AD" clId="Web-{DEA2C39D-E54A-CB89-2C45-2E0B8455EC16}" dt="2021-01-19T21:25:56.154" v="5" actId="20577"/>
        <pc:sldMkLst>
          <pc:docMk/>
          <pc:sldMk cId="3908568900" sldId="600"/>
        </pc:sldMkLst>
        <pc:spChg chg="mod">
          <ac:chgData name="Alanna Black" userId="S::anb16c@my.fsu.edu::d0e10aab-1c04-4566-8c01-b67328a00b35" providerId="AD" clId="Web-{DEA2C39D-E54A-CB89-2C45-2E0B8455EC16}" dt="2021-01-19T21:25:56.154" v="5" actId="20577"/>
          <ac:spMkLst>
            <pc:docMk/>
            <pc:sldMk cId="3908568900" sldId="600"/>
            <ac:spMk id="14" creationId="{87D8E8C7-BFAA-41C5-847D-9298D8371B60}"/>
          </ac:spMkLst>
        </pc:spChg>
      </pc:sldChg>
    </pc:docChg>
  </pc:docChgLst>
  <pc:docChgLst>
    <pc:chgData name="Ryker Mullinix" userId="be1521ac-268d-4f83-bd64-6a4a6b7cde4b" providerId="ADAL" clId="{3039964E-4D0C-41A9-9510-C33558CB27C2}"/>
    <pc:docChg chg="undo custSel addSld delSld modSld modSection">
      <pc:chgData name="Ryker Mullinix" userId="be1521ac-268d-4f83-bd64-6a4a6b7cde4b" providerId="ADAL" clId="{3039964E-4D0C-41A9-9510-C33558CB27C2}" dt="2021-01-20T18:41:39.673" v="209" actId="1076"/>
      <pc:docMkLst>
        <pc:docMk/>
      </pc:docMkLst>
      <pc:sldChg chg="modNotesTx">
        <pc:chgData name="Ryker Mullinix" userId="be1521ac-268d-4f83-bd64-6a4a6b7cde4b" providerId="ADAL" clId="{3039964E-4D0C-41A9-9510-C33558CB27C2}" dt="2021-01-20T18:32:34.216" v="207" actId="20577"/>
        <pc:sldMkLst>
          <pc:docMk/>
          <pc:sldMk cId="158622402" sldId="515"/>
        </pc:sldMkLst>
      </pc:sldChg>
      <pc:sldChg chg="addSp modSp">
        <pc:chgData name="Ryker Mullinix" userId="be1521ac-268d-4f83-bd64-6a4a6b7cde4b" providerId="ADAL" clId="{3039964E-4D0C-41A9-9510-C33558CB27C2}" dt="2021-01-19T23:10:40.289" v="188" actId="1076"/>
        <pc:sldMkLst>
          <pc:docMk/>
          <pc:sldMk cId="2444384230" sldId="568"/>
        </pc:sldMkLst>
        <pc:picChg chg="add mod">
          <ac:chgData name="Ryker Mullinix" userId="be1521ac-268d-4f83-bd64-6a4a6b7cde4b" providerId="ADAL" clId="{3039964E-4D0C-41A9-9510-C33558CB27C2}" dt="2021-01-19T23:10:40.289" v="188" actId="1076"/>
          <ac:picMkLst>
            <pc:docMk/>
            <pc:sldMk cId="2444384230" sldId="568"/>
            <ac:picMk id="1026" creationId="{55E24CF4-5EED-4DB8-B42E-B6B3F5057728}"/>
          </ac:picMkLst>
        </pc:picChg>
      </pc:sldChg>
      <pc:sldChg chg="modSp mod">
        <pc:chgData name="Ryker Mullinix" userId="be1521ac-268d-4f83-bd64-6a4a6b7cde4b" providerId="ADAL" clId="{3039964E-4D0C-41A9-9510-C33558CB27C2}" dt="2021-01-17T19:39:11.919" v="179" actId="1076"/>
        <pc:sldMkLst>
          <pc:docMk/>
          <pc:sldMk cId="2130331862" sldId="587"/>
        </pc:sldMkLst>
        <pc:picChg chg="mod">
          <ac:chgData name="Ryker Mullinix" userId="be1521ac-268d-4f83-bd64-6a4a6b7cde4b" providerId="ADAL" clId="{3039964E-4D0C-41A9-9510-C33558CB27C2}" dt="2021-01-17T19:39:11.919" v="179" actId="1076"/>
          <ac:picMkLst>
            <pc:docMk/>
            <pc:sldMk cId="2130331862" sldId="587"/>
            <ac:picMk id="26" creationId="{97BBF14E-4192-40E1-A6AD-1CA16FC61650}"/>
          </ac:picMkLst>
        </pc:picChg>
      </pc:sldChg>
      <pc:sldChg chg="modSp mod">
        <pc:chgData name="Ryker Mullinix" userId="be1521ac-268d-4f83-bd64-6a4a6b7cde4b" providerId="ADAL" clId="{3039964E-4D0C-41A9-9510-C33558CB27C2}" dt="2021-01-19T22:32:37.255" v="181" actId="1076"/>
        <pc:sldMkLst>
          <pc:docMk/>
          <pc:sldMk cId="1929927180" sldId="593"/>
        </pc:sldMkLst>
        <pc:spChg chg="mod">
          <ac:chgData name="Ryker Mullinix" userId="be1521ac-268d-4f83-bd64-6a4a6b7cde4b" providerId="ADAL" clId="{3039964E-4D0C-41A9-9510-C33558CB27C2}" dt="2021-01-19T22:32:37.255" v="181" actId="1076"/>
          <ac:spMkLst>
            <pc:docMk/>
            <pc:sldMk cId="1929927180" sldId="593"/>
            <ac:spMk id="5" creationId="{12EF66D3-B76D-403F-AB0C-1AAC69F02722}"/>
          </ac:spMkLst>
        </pc:spChg>
      </pc:sldChg>
      <pc:sldChg chg="new del">
        <pc:chgData name="Ryker Mullinix" userId="be1521ac-268d-4f83-bd64-6a4a6b7cde4b" providerId="ADAL" clId="{3039964E-4D0C-41A9-9510-C33558CB27C2}" dt="2021-01-17T19:26:27.315" v="1" actId="47"/>
        <pc:sldMkLst>
          <pc:docMk/>
          <pc:sldMk cId="411742839" sldId="594"/>
        </pc:sldMkLst>
      </pc:sldChg>
      <pc:sldChg chg="modSp new mod">
        <pc:chgData name="Ryker Mullinix" userId="be1521ac-268d-4f83-bd64-6a4a6b7cde4b" providerId="ADAL" clId="{3039964E-4D0C-41A9-9510-C33558CB27C2}" dt="2021-01-17T19:39:05.205" v="178" actId="5793"/>
        <pc:sldMkLst>
          <pc:docMk/>
          <pc:sldMk cId="1664176237" sldId="594"/>
        </pc:sldMkLst>
        <pc:spChg chg="mod">
          <ac:chgData name="Ryker Mullinix" userId="be1521ac-268d-4f83-bd64-6a4a6b7cde4b" providerId="ADAL" clId="{3039964E-4D0C-41A9-9510-C33558CB27C2}" dt="2021-01-17T19:39:05.205" v="178" actId="5793"/>
          <ac:spMkLst>
            <pc:docMk/>
            <pc:sldMk cId="1664176237" sldId="594"/>
            <ac:spMk id="2" creationId="{0A57845D-0883-4F79-8C1D-46A3DB832436}"/>
          </ac:spMkLst>
        </pc:spChg>
        <pc:spChg chg="mod">
          <ac:chgData name="Ryker Mullinix" userId="be1521ac-268d-4f83-bd64-6a4a6b7cde4b" providerId="ADAL" clId="{3039964E-4D0C-41A9-9510-C33558CB27C2}" dt="2021-01-17T19:26:50.904" v="25" actId="20577"/>
          <ac:spMkLst>
            <pc:docMk/>
            <pc:sldMk cId="1664176237" sldId="594"/>
            <ac:spMk id="5" creationId="{7713FED3-A2F9-4542-BBD8-EF5B6FA98EB3}"/>
          </ac:spMkLst>
        </pc:spChg>
      </pc:sldChg>
      <pc:sldChg chg="modSp mod">
        <pc:chgData name="Ryker Mullinix" userId="be1521ac-268d-4f83-bd64-6a4a6b7cde4b" providerId="ADAL" clId="{3039964E-4D0C-41A9-9510-C33558CB27C2}" dt="2021-01-20T18:41:39.673" v="209" actId="1076"/>
        <pc:sldMkLst>
          <pc:docMk/>
          <pc:sldMk cId="437734366" sldId="625"/>
        </pc:sldMkLst>
        <pc:spChg chg="mod">
          <ac:chgData name="Ryker Mullinix" userId="be1521ac-268d-4f83-bd64-6a4a6b7cde4b" providerId="ADAL" clId="{3039964E-4D0C-41A9-9510-C33558CB27C2}" dt="2021-01-20T18:41:39.673" v="209" actId="1076"/>
          <ac:spMkLst>
            <pc:docMk/>
            <pc:sldMk cId="437734366" sldId="625"/>
            <ac:spMk id="113" creationId="{0378C4F3-C79F-4E0C-9BCD-2A57AA628AB3}"/>
          </ac:spMkLst>
        </pc:spChg>
      </pc:sldChg>
    </pc:docChg>
  </pc:docChgLst>
  <pc:docChgLst>
    <pc:chgData name="Ryker Mullinix" userId="be1521ac-268d-4f83-bd64-6a4a6b7cde4b" providerId="ADAL" clId="{9D2A0E31-136E-424D-9A4B-8273B224941B}"/>
    <pc:docChg chg="modSld">
      <pc:chgData name="Ryker Mullinix" userId="be1521ac-268d-4f83-bd64-6a4a6b7cde4b" providerId="ADAL" clId="{9D2A0E31-136E-424D-9A4B-8273B224941B}" dt="2020-11-11T01:55:52.603" v="17" actId="732"/>
      <pc:docMkLst>
        <pc:docMk/>
      </pc:docMkLst>
      <pc:sldChg chg="addSp modSp mod">
        <pc:chgData name="Ryker Mullinix" userId="be1521ac-268d-4f83-bd64-6a4a6b7cde4b" providerId="ADAL" clId="{9D2A0E31-136E-424D-9A4B-8273B224941B}" dt="2020-11-11T01:55:52.603" v="17" actId="732"/>
        <pc:sldMkLst>
          <pc:docMk/>
          <pc:sldMk cId="3113926414" sldId="381"/>
        </pc:sldMkLst>
        <pc:picChg chg="add mod modCrop">
          <ac:chgData name="Ryker Mullinix" userId="be1521ac-268d-4f83-bd64-6a4a6b7cde4b" providerId="ADAL" clId="{9D2A0E31-136E-424D-9A4B-8273B224941B}" dt="2020-11-11T01:55:52.603" v="17" actId="732"/>
          <ac:picMkLst>
            <pc:docMk/>
            <pc:sldMk cId="3113926414" sldId="381"/>
            <ac:picMk id="3" creationId="{92D2E781-1B4F-4303-AE11-2905FED807CA}"/>
          </ac:picMkLst>
        </pc:picChg>
      </pc:sldChg>
      <pc:sldChg chg="modSp mod">
        <pc:chgData name="Ryker Mullinix" userId="be1521ac-268d-4f83-bd64-6a4a6b7cde4b" providerId="ADAL" clId="{9D2A0E31-136E-424D-9A4B-8273B224941B}" dt="2020-11-11T01:09:49.224" v="6" actId="20577"/>
        <pc:sldMkLst>
          <pc:docMk/>
          <pc:sldMk cId="2840992171" sldId="526"/>
        </pc:sldMkLst>
        <pc:spChg chg="mod">
          <ac:chgData name="Ryker Mullinix" userId="be1521ac-268d-4f83-bd64-6a4a6b7cde4b" providerId="ADAL" clId="{9D2A0E31-136E-424D-9A4B-8273B224941B}" dt="2020-11-11T01:09:49.224" v="6" actId="20577"/>
          <ac:spMkLst>
            <pc:docMk/>
            <pc:sldMk cId="2840992171" sldId="526"/>
            <ac:spMk id="3" creationId="{0120414C-51FB-473A-BC4A-779715D3159B}"/>
          </ac:spMkLst>
        </pc:spChg>
      </pc:sldChg>
    </pc:docChg>
  </pc:docChgLst>
  <pc:docChgLst>
    <pc:chgData name="Christina Morrow" userId="43989237-7c22-4017-8756-22442f7f3983" providerId="ADAL" clId="{AB6921F3-C22B-4179-A5C8-5C4FD985E64C}"/>
    <pc:docChg chg="undo custSel modSld">
      <pc:chgData name="Christina Morrow" userId="43989237-7c22-4017-8756-22442f7f3983" providerId="ADAL" clId="{AB6921F3-C22B-4179-A5C8-5C4FD985E64C}" dt="2021-02-01T15:39:29.194" v="6" actId="20577"/>
      <pc:docMkLst>
        <pc:docMk/>
      </pc:docMkLst>
      <pc:sldChg chg="modNotesTx">
        <pc:chgData name="Christina Morrow" userId="43989237-7c22-4017-8756-22442f7f3983" providerId="ADAL" clId="{AB6921F3-C22B-4179-A5C8-5C4FD985E64C}" dt="2021-02-01T15:39:09.461" v="0" actId="20577"/>
        <pc:sldMkLst>
          <pc:docMk/>
          <pc:sldMk cId="3831810611" sldId="290"/>
        </pc:sldMkLst>
      </pc:sldChg>
      <pc:sldChg chg="modNotesTx">
        <pc:chgData name="Christina Morrow" userId="43989237-7c22-4017-8756-22442f7f3983" providerId="ADAL" clId="{AB6921F3-C22B-4179-A5C8-5C4FD985E64C}" dt="2021-02-01T15:39:24.833" v="5" actId="20577"/>
        <pc:sldMkLst>
          <pc:docMk/>
          <pc:sldMk cId="3113926414" sldId="381"/>
        </pc:sldMkLst>
      </pc:sldChg>
      <pc:sldChg chg="modNotesTx">
        <pc:chgData name="Christina Morrow" userId="43989237-7c22-4017-8756-22442f7f3983" providerId="ADAL" clId="{AB6921F3-C22B-4179-A5C8-5C4FD985E64C}" dt="2021-02-01T15:39:29.194" v="6" actId="20577"/>
        <pc:sldMkLst>
          <pc:docMk/>
          <pc:sldMk cId="2667819014" sldId="382"/>
        </pc:sldMkLst>
      </pc:sldChg>
    </pc:docChg>
  </pc:docChgLst>
  <pc:docChgLst>
    <pc:chgData name="Jayson Dickinson" userId="S::jpd15e@my.fsu.edu::bb046a4d-4549-4db5-9045-069b4e6b043b" providerId="AD" clId="Web-{1BB02674-F4C6-1D3F-5DA5-25FEB61B6D82}"/>
    <pc:docChg chg="modSld">
      <pc:chgData name="Jayson Dickinson" userId="S::jpd15e@my.fsu.edu::bb046a4d-4549-4db5-9045-069b4e6b043b" providerId="AD" clId="Web-{1BB02674-F4C6-1D3F-5DA5-25FEB61B6D82}" dt="2021-01-19T23:17:50.882" v="357"/>
      <pc:docMkLst>
        <pc:docMk/>
      </pc:docMkLst>
      <pc:sldChg chg="addSp modSp">
        <pc:chgData name="Jayson Dickinson" userId="S::jpd15e@my.fsu.edu::bb046a4d-4549-4db5-9045-069b4e6b043b" providerId="AD" clId="Web-{1BB02674-F4C6-1D3F-5DA5-25FEB61B6D82}" dt="2021-01-19T23:17:50.882" v="357"/>
        <pc:sldMkLst>
          <pc:docMk/>
          <pc:sldMk cId="2444384230" sldId="568"/>
        </pc:sldMkLst>
        <pc:picChg chg="add mod">
          <ac:chgData name="Jayson Dickinson" userId="S::jpd15e@my.fsu.edu::bb046a4d-4549-4db5-9045-069b4e6b043b" providerId="AD" clId="Web-{1BB02674-F4C6-1D3F-5DA5-25FEB61B6D82}" dt="2021-01-19T23:16:10.301" v="356" actId="1076"/>
          <ac:picMkLst>
            <pc:docMk/>
            <pc:sldMk cId="2444384230" sldId="568"/>
            <ac:picMk id="3" creationId="{4921C0A3-8465-49F0-8423-D653BA20F9DB}"/>
          </ac:picMkLst>
        </pc:picChg>
        <pc:picChg chg="add mod">
          <ac:chgData name="Jayson Dickinson" userId="S::jpd15e@my.fsu.edu::bb046a4d-4549-4db5-9045-069b4e6b043b" providerId="AD" clId="Web-{1BB02674-F4C6-1D3F-5DA5-25FEB61B6D82}" dt="2021-01-19T23:17:50.882" v="357"/>
          <ac:picMkLst>
            <pc:docMk/>
            <pc:sldMk cId="2444384230" sldId="568"/>
            <ac:picMk id="5" creationId="{DCB86749-99D9-41F6-A86D-1B3E38548A22}"/>
          </ac:picMkLst>
        </pc:picChg>
      </pc:sldChg>
      <pc:sldChg chg="modSp">
        <pc:chgData name="Jayson Dickinson" userId="S::jpd15e@my.fsu.edu::bb046a4d-4549-4db5-9045-069b4e6b043b" providerId="AD" clId="Web-{1BB02674-F4C6-1D3F-5DA5-25FEB61B6D82}" dt="2021-01-19T22:45:11.396" v="354" actId="20577"/>
        <pc:sldMkLst>
          <pc:docMk/>
          <pc:sldMk cId="2424884823" sldId="580"/>
        </pc:sldMkLst>
        <pc:spChg chg="mod">
          <ac:chgData name="Jayson Dickinson" userId="S::jpd15e@my.fsu.edu::bb046a4d-4549-4db5-9045-069b4e6b043b" providerId="AD" clId="Web-{1BB02674-F4C6-1D3F-5DA5-25FEB61B6D82}" dt="2021-01-19T22:45:11.396" v="354" actId="20577"/>
          <ac:spMkLst>
            <pc:docMk/>
            <pc:sldMk cId="2424884823" sldId="580"/>
            <ac:spMk id="8" creationId="{7442407E-86D2-4271-B8EC-F47DA414C75E}"/>
          </ac:spMkLst>
        </pc:spChg>
      </pc:sldChg>
      <pc:sldChg chg="modSp modNotes">
        <pc:chgData name="Jayson Dickinson" userId="S::jpd15e@my.fsu.edu::bb046a4d-4549-4db5-9045-069b4e6b043b" providerId="AD" clId="Web-{1BB02674-F4C6-1D3F-5DA5-25FEB61B6D82}" dt="2021-01-19T22:42:32.533" v="353" actId="20577"/>
        <pc:sldMkLst>
          <pc:docMk/>
          <pc:sldMk cId="1749027868" sldId="591"/>
        </pc:sldMkLst>
        <pc:spChg chg="mod">
          <ac:chgData name="Jayson Dickinson" userId="S::jpd15e@my.fsu.edu::bb046a4d-4549-4db5-9045-069b4e6b043b" providerId="AD" clId="Web-{1BB02674-F4C6-1D3F-5DA5-25FEB61B6D82}" dt="2021-01-19T22:42:32.533" v="353" actId="20577"/>
          <ac:spMkLst>
            <pc:docMk/>
            <pc:sldMk cId="1749027868" sldId="591"/>
            <ac:spMk id="8" creationId="{7442407E-86D2-4271-B8EC-F47DA414C75E}"/>
          </ac:spMkLst>
        </pc:spChg>
      </pc:sldChg>
    </pc:docChg>
  </pc:docChgLst>
  <pc:docChgLst>
    <pc:chgData name="Christina Morrow" userId="43989237-7c22-4017-8756-22442f7f3983" providerId="ADAL" clId="{1D660112-B133-4B74-A60E-C66F50540F8D}"/>
    <pc:docChg chg="undo redo custSel addSld delSld modSld sldOrd addMainMaster delMainMaster modMainMaster modSection">
      <pc:chgData name="Christina Morrow" userId="43989237-7c22-4017-8756-22442f7f3983" providerId="ADAL" clId="{1D660112-B133-4B74-A60E-C66F50540F8D}" dt="2020-11-19T17:31:21.848" v="11481" actId="1076"/>
      <pc:docMkLst>
        <pc:docMk/>
      </pc:docMkLst>
      <pc:sldChg chg="modSp mod">
        <pc:chgData name="Christina Morrow" userId="43989237-7c22-4017-8756-22442f7f3983" providerId="ADAL" clId="{1D660112-B133-4B74-A60E-C66F50540F8D}" dt="2020-11-18T14:18:40.505" v="9838" actId="1076"/>
        <pc:sldMkLst>
          <pc:docMk/>
          <pc:sldMk cId="3831810611" sldId="290"/>
        </pc:sldMkLst>
        <pc:spChg chg="mod">
          <ac:chgData name="Christina Morrow" userId="43989237-7c22-4017-8756-22442f7f3983" providerId="ADAL" clId="{1D660112-B133-4B74-A60E-C66F50540F8D}" dt="2020-11-12T13:25:40.213" v="8117" actId="1076"/>
          <ac:spMkLst>
            <pc:docMk/>
            <pc:sldMk cId="3831810611" sldId="290"/>
            <ac:spMk id="3" creationId="{D8997113-0285-436F-9DB1-88FCA6B92086}"/>
          </ac:spMkLst>
        </pc:spChg>
        <pc:picChg chg="mod">
          <ac:chgData name="Christina Morrow" userId="43989237-7c22-4017-8756-22442f7f3983" providerId="ADAL" clId="{1D660112-B133-4B74-A60E-C66F50540F8D}" dt="2020-11-18T14:18:40.505" v="9838" actId="1076"/>
          <ac:picMkLst>
            <pc:docMk/>
            <pc:sldMk cId="3831810611" sldId="290"/>
            <ac:picMk id="7" creationId="{5BC48E43-2AA1-430B-AF90-2D3DBFD5B67E}"/>
          </ac:picMkLst>
        </pc:picChg>
      </pc:sldChg>
      <pc:sldChg chg="modSp mod">
        <pc:chgData name="Christina Morrow" userId="43989237-7c22-4017-8756-22442f7f3983" providerId="ADAL" clId="{1D660112-B133-4B74-A60E-C66F50540F8D}" dt="2020-11-11T02:57:40.104" v="1220" actId="20577"/>
        <pc:sldMkLst>
          <pc:docMk/>
          <pc:sldMk cId="101264420" sldId="343"/>
        </pc:sldMkLst>
        <pc:spChg chg="mod">
          <ac:chgData name="Christina Morrow" userId="43989237-7c22-4017-8756-22442f7f3983" providerId="ADAL" clId="{1D660112-B133-4B74-A60E-C66F50540F8D}" dt="2020-11-11T02:57:40.104" v="1220" actId="20577"/>
          <ac:spMkLst>
            <pc:docMk/>
            <pc:sldMk cId="101264420" sldId="343"/>
            <ac:spMk id="78" creationId="{D9BE49D8-438D-4701-8426-58CD7D4E0C81}"/>
          </ac:spMkLst>
        </pc:spChg>
      </pc:sldChg>
      <pc:sldChg chg="addSp delSp modSp del mod modShow modNotesTx">
        <pc:chgData name="Christina Morrow" userId="43989237-7c22-4017-8756-22442f7f3983" providerId="ADAL" clId="{1D660112-B133-4B74-A60E-C66F50540F8D}" dt="2020-11-12T22:01:32.362" v="8426" actId="47"/>
        <pc:sldMkLst>
          <pc:docMk/>
          <pc:sldMk cId="1507022529" sldId="350"/>
        </pc:sldMkLst>
        <pc:spChg chg="del mod">
          <ac:chgData name="Christina Morrow" userId="43989237-7c22-4017-8756-22442f7f3983" providerId="ADAL" clId="{1D660112-B133-4B74-A60E-C66F50540F8D}" dt="2020-11-11T17:29:50.511" v="7056" actId="478"/>
          <ac:spMkLst>
            <pc:docMk/>
            <pc:sldMk cId="1507022529" sldId="350"/>
            <ac:spMk id="2" creationId="{594AA2EA-CA71-469D-9751-C72A10393805}"/>
          </ac:spMkLst>
        </pc:spChg>
        <pc:spChg chg="del mod">
          <ac:chgData name="Christina Morrow" userId="43989237-7c22-4017-8756-22442f7f3983" providerId="ADAL" clId="{1D660112-B133-4B74-A60E-C66F50540F8D}" dt="2020-11-11T16:35:53.690" v="6704" actId="478"/>
          <ac:spMkLst>
            <pc:docMk/>
            <pc:sldMk cId="1507022529" sldId="350"/>
            <ac:spMk id="3" creationId="{7C535CB7-5426-4982-A2AC-839CA6F93C88}"/>
          </ac:spMkLst>
        </pc:spChg>
        <pc:spChg chg="add mod">
          <ac:chgData name="Christina Morrow" userId="43989237-7c22-4017-8756-22442f7f3983" providerId="ADAL" clId="{1D660112-B133-4B74-A60E-C66F50540F8D}" dt="2020-11-11T19:06:01.053" v="7393" actId="1076"/>
          <ac:spMkLst>
            <pc:docMk/>
            <pc:sldMk cId="1507022529" sldId="350"/>
            <ac:spMk id="5" creationId="{9885DA06-2A52-404F-B39A-C4C6F5DE768D}"/>
          </ac:spMkLst>
        </pc:spChg>
        <pc:spChg chg="mod">
          <ac:chgData name="Christina Morrow" userId="43989237-7c22-4017-8756-22442f7f3983" providerId="ADAL" clId="{1D660112-B133-4B74-A60E-C66F50540F8D}" dt="2020-11-11T19:59:42.167" v="7902" actId="1076"/>
          <ac:spMkLst>
            <pc:docMk/>
            <pc:sldMk cId="1507022529" sldId="350"/>
            <ac:spMk id="6" creationId="{E01C233E-CA6B-4ACA-A4AF-F3B1EADD03E1}"/>
          </ac:spMkLst>
        </pc:spChg>
        <pc:spChg chg="add mod">
          <ac:chgData name="Christina Morrow" userId="43989237-7c22-4017-8756-22442f7f3983" providerId="ADAL" clId="{1D660112-B133-4B74-A60E-C66F50540F8D}" dt="2020-11-11T19:05:52.252" v="7392" actId="1076"/>
          <ac:spMkLst>
            <pc:docMk/>
            <pc:sldMk cId="1507022529" sldId="350"/>
            <ac:spMk id="8" creationId="{431FEC33-3098-4981-8E90-086FFCC0A18F}"/>
          </ac:spMkLst>
        </pc:spChg>
        <pc:spChg chg="add mod">
          <ac:chgData name="Christina Morrow" userId="43989237-7c22-4017-8756-22442f7f3983" providerId="ADAL" clId="{1D660112-B133-4B74-A60E-C66F50540F8D}" dt="2020-11-11T19:05:52.252" v="7392" actId="1076"/>
          <ac:spMkLst>
            <pc:docMk/>
            <pc:sldMk cId="1507022529" sldId="350"/>
            <ac:spMk id="9" creationId="{70BDF24D-FE19-4516-8187-457D8E7CA864}"/>
          </ac:spMkLst>
        </pc:spChg>
        <pc:spChg chg="add del mod">
          <ac:chgData name="Christina Morrow" userId="43989237-7c22-4017-8756-22442f7f3983" providerId="ADAL" clId="{1D660112-B133-4B74-A60E-C66F50540F8D}" dt="2020-11-11T16:35:51.687" v="6702" actId="478"/>
          <ac:spMkLst>
            <pc:docMk/>
            <pc:sldMk cId="1507022529" sldId="350"/>
            <ac:spMk id="10" creationId="{2627E483-5450-4A05-84C2-FE63E6C404C1}"/>
          </ac:spMkLst>
        </pc:spChg>
        <pc:spChg chg="add mod">
          <ac:chgData name="Christina Morrow" userId="43989237-7c22-4017-8756-22442f7f3983" providerId="ADAL" clId="{1D660112-B133-4B74-A60E-C66F50540F8D}" dt="2020-11-11T19:05:52.252" v="7392" actId="1076"/>
          <ac:spMkLst>
            <pc:docMk/>
            <pc:sldMk cId="1507022529" sldId="350"/>
            <ac:spMk id="11" creationId="{0BBB0849-CC26-41F8-80CA-34CC198069E7}"/>
          </ac:spMkLst>
        </pc:spChg>
        <pc:spChg chg="add mod">
          <ac:chgData name="Christina Morrow" userId="43989237-7c22-4017-8756-22442f7f3983" providerId="ADAL" clId="{1D660112-B133-4B74-A60E-C66F50540F8D}" dt="2020-11-11T19:05:52.252" v="7392" actId="1076"/>
          <ac:spMkLst>
            <pc:docMk/>
            <pc:sldMk cId="1507022529" sldId="350"/>
            <ac:spMk id="13" creationId="{46FF660A-985C-4E3C-ACC1-33BFAE1C1FCF}"/>
          </ac:spMkLst>
        </pc:spChg>
        <pc:spChg chg="del mod">
          <ac:chgData name="Christina Morrow" userId="43989237-7c22-4017-8756-22442f7f3983" providerId="ADAL" clId="{1D660112-B133-4B74-A60E-C66F50540F8D}" dt="2020-11-11T16:49:45.047" v="6970" actId="478"/>
          <ac:spMkLst>
            <pc:docMk/>
            <pc:sldMk cId="1507022529" sldId="350"/>
            <ac:spMk id="15" creationId="{434FEB76-697C-4403-9014-B7F1F6AFE13E}"/>
          </ac:spMkLst>
        </pc:spChg>
        <pc:spChg chg="mod">
          <ac:chgData name="Christina Morrow" userId="43989237-7c22-4017-8756-22442f7f3983" providerId="ADAL" clId="{1D660112-B133-4B74-A60E-C66F50540F8D}" dt="2020-11-11T19:59:42.167" v="7902" actId="1076"/>
          <ac:spMkLst>
            <pc:docMk/>
            <pc:sldMk cId="1507022529" sldId="350"/>
            <ac:spMk id="17" creationId="{DB07D4E8-7B7C-4BD7-996D-DA9D82C291C5}"/>
          </ac:spMkLst>
        </pc:spChg>
        <pc:spChg chg="mod">
          <ac:chgData name="Christina Morrow" userId="43989237-7c22-4017-8756-22442f7f3983" providerId="ADAL" clId="{1D660112-B133-4B74-A60E-C66F50540F8D}" dt="2020-11-11T19:59:42.167" v="7902" actId="1076"/>
          <ac:spMkLst>
            <pc:docMk/>
            <pc:sldMk cId="1507022529" sldId="350"/>
            <ac:spMk id="18" creationId="{E0A0A6BC-AD67-4E83-BD9E-262F76BD8A2B}"/>
          </ac:spMkLst>
        </pc:spChg>
        <pc:spChg chg="add mod">
          <ac:chgData name="Christina Morrow" userId="43989237-7c22-4017-8756-22442f7f3983" providerId="ADAL" clId="{1D660112-B133-4B74-A60E-C66F50540F8D}" dt="2020-11-11T18:50:05.035" v="7246" actId="207"/>
          <ac:spMkLst>
            <pc:docMk/>
            <pc:sldMk cId="1507022529" sldId="350"/>
            <ac:spMk id="19" creationId="{0BBC82E7-7C4C-4796-B79D-0390F31A90D3}"/>
          </ac:spMkLst>
        </pc:spChg>
        <pc:spChg chg="mod">
          <ac:chgData name="Christina Morrow" userId="43989237-7c22-4017-8756-22442f7f3983" providerId="ADAL" clId="{1D660112-B133-4B74-A60E-C66F50540F8D}" dt="2020-11-11T19:59:42.167" v="7902" actId="1076"/>
          <ac:spMkLst>
            <pc:docMk/>
            <pc:sldMk cId="1507022529" sldId="350"/>
            <ac:spMk id="21" creationId="{702EFE40-88AE-469C-993A-7ED62FB0C05D}"/>
          </ac:spMkLst>
        </pc:spChg>
        <pc:spChg chg="mod">
          <ac:chgData name="Christina Morrow" userId="43989237-7c22-4017-8756-22442f7f3983" providerId="ADAL" clId="{1D660112-B133-4B74-A60E-C66F50540F8D}" dt="2020-11-11T19:59:42.167" v="7902" actId="1076"/>
          <ac:spMkLst>
            <pc:docMk/>
            <pc:sldMk cId="1507022529" sldId="350"/>
            <ac:spMk id="24" creationId="{98F4D0A6-AA08-4E2C-9792-6A3584E528A3}"/>
          </ac:spMkLst>
        </pc:spChg>
        <pc:spChg chg="mod">
          <ac:chgData name="Christina Morrow" userId="43989237-7c22-4017-8756-22442f7f3983" providerId="ADAL" clId="{1D660112-B133-4B74-A60E-C66F50540F8D}" dt="2020-11-11T19:59:42.167" v="7902" actId="1076"/>
          <ac:spMkLst>
            <pc:docMk/>
            <pc:sldMk cId="1507022529" sldId="350"/>
            <ac:spMk id="26" creationId="{B018AF87-0267-4049-88C3-20EC8360000F}"/>
          </ac:spMkLst>
        </pc:spChg>
        <pc:spChg chg="mod">
          <ac:chgData name="Christina Morrow" userId="43989237-7c22-4017-8756-22442f7f3983" providerId="ADAL" clId="{1D660112-B133-4B74-A60E-C66F50540F8D}" dt="2020-11-11T19:59:42.167" v="7902" actId="1076"/>
          <ac:spMkLst>
            <pc:docMk/>
            <pc:sldMk cId="1507022529" sldId="350"/>
            <ac:spMk id="28" creationId="{D7EB839F-B25B-4F1A-9EBC-B2751315F5B4}"/>
          </ac:spMkLst>
        </pc:spChg>
        <pc:spChg chg="mod">
          <ac:chgData name="Christina Morrow" userId="43989237-7c22-4017-8756-22442f7f3983" providerId="ADAL" clId="{1D660112-B133-4B74-A60E-C66F50540F8D}" dt="2020-11-11T19:59:42.167" v="7902" actId="1076"/>
          <ac:spMkLst>
            <pc:docMk/>
            <pc:sldMk cId="1507022529" sldId="350"/>
            <ac:spMk id="30" creationId="{12ECFE85-2855-47B9-8A1A-7020B7FB75A1}"/>
          </ac:spMkLst>
        </pc:spChg>
        <pc:spChg chg="mod">
          <ac:chgData name="Christina Morrow" userId="43989237-7c22-4017-8756-22442f7f3983" providerId="ADAL" clId="{1D660112-B133-4B74-A60E-C66F50540F8D}" dt="2020-11-11T16:35:58.743" v="6705"/>
          <ac:spMkLst>
            <pc:docMk/>
            <pc:sldMk cId="1507022529" sldId="350"/>
            <ac:spMk id="31" creationId="{B013D227-413E-4EA0-8352-D4BE8E64F6A2}"/>
          </ac:spMkLst>
        </pc:spChg>
        <pc:spChg chg="mod">
          <ac:chgData name="Christina Morrow" userId="43989237-7c22-4017-8756-22442f7f3983" providerId="ADAL" clId="{1D660112-B133-4B74-A60E-C66F50540F8D}" dt="2020-11-11T16:35:58.743" v="6705"/>
          <ac:spMkLst>
            <pc:docMk/>
            <pc:sldMk cId="1507022529" sldId="350"/>
            <ac:spMk id="34" creationId="{CC20CCBA-D2B5-4334-9074-89ACA79EF2EB}"/>
          </ac:spMkLst>
        </pc:spChg>
        <pc:spChg chg="mod">
          <ac:chgData name="Christina Morrow" userId="43989237-7c22-4017-8756-22442f7f3983" providerId="ADAL" clId="{1D660112-B133-4B74-A60E-C66F50540F8D}" dt="2020-11-11T16:35:58.743" v="6705"/>
          <ac:spMkLst>
            <pc:docMk/>
            <pc:sldMk cId="1507022529" sldId="350"/>
            <ac:spMk id="37" creationId="{A1D622A9-A201-4BBE-B022-57EE0CED7B3A}"/>
          </ac:spMkLst>
        </pc:spChg>
        <pc:spChg chg="mod">
          <ac:chgData name="Christina Morrow" userId="43989237-7c22-4017-8756-22442f7f3983" providerId="ADAL" clId="{1D660112-B133-4B74-A60E-C66F50540F8D}" dt="2020-11-11T16:35:58.743" v="6705"/>
          <ac:spMkLst>
            <pc:docMk/>
            <pc:sldMk cId="1507022529" sldId="350"/>
            <ac:spMk id="38" creationId="{64073F5D-72A9-41DE-AE3A-A784F7146927}"/>
          </ac:spMkLst>
        </pc:spChg>
        <pc:spChg chg="mod">
          <ac:chgData name="Christina Morrow" userId="43989237-7c22-4017-8756-22442f7f3983" providerId="ADAL" clId="{1D660112-B133-4B74-A60E-C66F50540F8D}" dt="2020-11-11T16:35:58.743" v="6705"/>
          <ac:spMkLst>
            <pc:docMk/>
            <pc:sldMk cId="1507022529" sldId="350"/>
            <ac:spMk id="39" creationId="{8FF51F65-D87B-43DC-96E5-775032266A7B}"/>
          </ac:spMkLst>
        </pc:spChg>
        <pc:spChg chg="mod">
          <ac:chgData name="Christina Morrow" userId="43989237-7c22-4017-8756-22442f7f3983" providerId="ADAL" clId="{1D660112-B133-4B74-A60E-C66F50540F8D}" dt="2020-11-11T16:35:58.743" v="6705"/>
          <ac:spMkLst>
            <pc:docMk/>
            <pc:sldMk cId="1507022529" sldId="350"/>
            <ac:spMk id="40" creationId="{FDE1BE92-3A4C-4DFC-B745-BE9EAC709EE0}"/>
          </ac:spMkLst>
        </pc:spChg>
        <pc:spChg chg="mod">
          <ac:chgData name="Christina Morrow" userId="43989237-7c22-4017-8756-22442f7f3983" providerId="ADAL" clId="{1D660112-B133-4B74-A60E-C66F50540F8D}" dt="2020-11-11T16:35:58.743" v="6705"/>
          <ac:spMkLst>
            <pc:docMk/>
            <pc:sldMk cId="1507022529" sldId="350"/>
            <ac:spMk id="43" creationId="{726DF8A2-E065-41FC-9676-DA464198FDBF}"/>
          </ac:spMkLst>
        </pc:spChg>
        <pc:spChg chg="mod">
          <ac:chgData name="Christina Morrow" userId="43989237-7c22-4017-8756-22442f7f3983" providerId="ADAL" clId="{1D660112-B133-4B74-A60E-C66F50540F8D}" dt="2020-11-11T16:35:58.743" v="6705"/>
          <ac:spMkLst>
            <pc:docMk/>
            <pc:sldMk cId="1507022529" sldId="350"/>
            <ac:spMk id="46" creationId="{EFED5AC0-4C83-4C79-9216-247D185C3E2F}"/>
          </ac:spMkLst>
        </pc:spChg>
        <pc:spChg chg="mod">
          <ac:chgData name="Christina Morrow" userId="43989237-7c22-4017-8756-22442f7f3983" providerId="ADAL" clId="{1D660112-B133-4B74-A60E-C66F50540F8D}" dt="2020-11-11T16:35:58.743" v="6705"/>
          <ac:spMkLst>
            <pc:docMk/>
            <pc:sldMk cId="1507022529" sldId="350"/>
            <ac:spMk id="47" creationId="{82C9402A-5B27-4683-834D-B0E89E1B3607}"/>
          </ac:spMkLst>
        </pc:spChg>
        <pc:spChg chg="mod">
          <ac:chgData name="Christina Morrow" userId="43989237-7c22-4017-8756-22442f7f3983" providerId="ADAL" clId="{1D660112-B133-4B74-A60E-C66F50540F8D}" dt="2020-11-11T16:35:58.743" v="6705"/>
          <ac:spMkLst>
            <pc:docMk/>
            <pc:sldMk cId="1507022529" sldId="350"/>
            <ac:spMk id="48" creationId="{BE93E181-7FE2-4A5A-AD45-4B06C370DE55}"/>
          </ac:spMkLst>
        </pc:spChg>
        <pc:spChg chg="mod">
          <ac:chgData name="Christina Morrow" userId="43989237-7c22-4017-8756-22442f7f3983" providerId="ADAL" clId="{1D660112-B133-4B74-A60E-C66F50540F8D}" dt="2020-11-11T16:35:58.743" v="6705"/>
          <ac:spMkLst>
            <pc:docMk/>
            <pc:sldMk cId="1507022529" sldId="350"/>
            <ac:spMk id="51" creationId="{2F2D7D73-C7D0-4AC6-AB05-E16BC7EA6703}"/>
          </ac:spMkLst>
        </pc:spChg>
        <pc:spChg chg="mod">
          <ac:chgData name="Christina Morrow" userId="43989237-7c22-4017-8756-22442f7f3983" providerId="ADAL" clId="{1D660112-B133-4B74-A60E-C66F50540F8D}" dt="2020-11-11T16:35:58.743" v="6705"/>
          <ac:spMkLst>
            <pc:docMk/>
            <pc:sldMk cId="1507022529" sldId="350"/>
            <ac:spMk id="54" creationId="{E16BBF52-448B-43DB-ACC1-EF1256C5599E}"/>
          </ac:spMkLst>
        </pc:spChg>
        <pc:spChg chg="mod">
          <ac:chgData name="Christina Morrow" userId="43989237-7c22-4017-8756-22442f7f3983" providerId="ADAL" clId="{1D660112-B133-4B74-A60E-C66F50540F8D}" dt="2020-11-11T16:35:58.743" v="6705"/>
          <ac:spMkLst>
            <pc:docMk/>
            <pc:sldMk cId="1507022529" sldId="350"/>
            <ac:spMk id="57" creationId="{33420041-1FEE-427E-B448-18703C4A2447}"/>
          </ac:spMkLst>
        </pc:spChg>
        <pc:spChg chg="mod">
          <ac:chgData name="Christina Morrow" userId="43989237-7c22-4017-8756-22442f7f3983" providerId="ADAL" clId="{1D660112-B133-4B74-A60E-C66F50540F8D}" dt="2020-11-11T16:35:58.743" v="6705"/>
          <ac:spMkLst>
            <pc:docMk/>
            <pc:sldMk cId="1507022529" sldId="350"/>
            <ac:spMk id="58" creationId="{436B23F4-3B31-441D-AB4C-AAA9A5F31A97}"/>
          </ac:spMkLst>
        </pc:spChg>
        <pc:spChg chg="mod">
          <ac:chgData name="Christina Morrow" userId="43989237-7c22-4017-8756-22442f7f3983" providerId="ADAL" clId="{1D660112-B133-4B74-A60E-C66F50540F8D}" dt="2020-11-11T16:35:58.743" v="6705"/>
          <ac:spMkLst>
            <pc:docMk/>
            <pc:sldMk cId="1507022529" sldId="350"/>
            <ac:spMk id="59" creationId="{54F17A21-ECEE-4FA2-9E70-90D8177D2887}"/>
          </ac:spMkLst>
        </pc:spChg>
        <pc:spChg chg="mod">
          <ac:chgData name="Christina Morrow" userId="43989237-7c22-4017-8756-22442f7f3983" providerId="ADAL" clId="{1D660112-B133-4B74-A60E-C66F50540F8D}" dt="2020-11-11T16:35:58.743" v="6705"/>
          <ac:spMkLst>
            <pc:docMk/>
            <pc:sldMk cId="1507022529" sldId="350"/>
            <ac:spMk id="60" creationId="{94D0ABA9-3379-4723-B37D-AB111ABEB35D}"/>
          </ac:spMkLst>
        </pc:spChg>
        <pc:spChg chg="mod">
          <ac:chgData name="Christina Morrow" userId="43989237-7c22-4017-8756-22442f7f3983" providerId="ADAL" clId="{1D660112-B133-4B74-A60E-C66F50540F8D}" dt="2020-11-11T16:35:58.743" v="6705"/>
          <ac:spMkLst>
            <pc:docMk/>
            <pc:sldMk cId="1507022529" sldId="350"/>
            <ac:spMk id="63" creationId="{F33FCCEA-574A-4703-9F98-EE5ECF1E5347}"/>
          </ac:spMkLst>
        </pc:spChg>
        <pc:spChg chg="mod">
          <ac:chgData name="Christina Morrow" userId="43989237-7c22-4017-8756-22442f7f3983" providerId="ADAL" clId="{1D660112-B133-4B74-A60E-C66F50540F8D}" dt="2020-11-11T16:35:58.743" v="6705"/>
          <ac:spMkLst>
            <pc:docMk/>
            <pc:sldMk cId="1507022529" sldId="350"/>
            <ac:spMk id="66" creationId="{9F15B5C7-203D-40D9-9812-084E57CCFA63}"/>
          </ac:spMkLst>
        </pc:spChg>
        <pc:spChg chg="mod">
          <ac:chgData name="Christina Morrow" userId="43989237-7c22-4017-8756-22442f7f3983" providerId="ADAL" clId="{1D660112-B133-4B74-A60E-C66F50540F8D}" dt="2020-11-11T16:35:58.743" v="6705"/>
          <ac:spMkLst>
            <pc:docMk/>
            <pc:sldMk cId="1507022529" sldId="350"/>
            <ac:spMk id="67" creationId="{533BCD7A-60DF-41A8-8302-31C3AD2E548F}"/>
          </ac:spMkLst>
        </pc:spChg>
        <pc:spChg chg="mod">
          <ac:chgData name="Christina Morrow" userId="43989237-7c22-4017-8756-22442f7f3983" providerId="ADAL" clId="{1D660112-B133-4B74-A60E-C66F50540F8D}" dt="2020-11-11T16:35:58.743" v="6705"/>
          <ac:spMkLst>
            <pc:docMk/>
            <pc:sldMk cId="1507022529" sldId="350"/>
            <ac:spMk id="68" creationId="{5280319A-B10F-4CB2-BF2C-1A7476CB9377}"/>
          </ac:spMkLst>
        </pc:spChg>
        <pc:spChg chg="add del mod">
          <ac:chgData name="Christina Morrow" userId="43989237-7c22-4017-8756-22442f7f3983" providerId="ADAL" clId="{1D660112-B133-4B74-A60E-C66F50540F8D}" dt="2020-11-11T16:43:19.633" v="6784" actId="478"/>
          <ac:spMkLst>
            <pc:docMk/>
            <pc:sldMk cId="1507022529" sldId="350"/>
            <ac:spMk id="75" creationId="{080D9544-7E31-40B3-BCDC-005796528338}"/>
          </ac:spMkLst>
        </pc:spChg>
        <pc:spChg chg="add del mod">
          <ac:chgData name="Christina Morrow" userId="43989237-7c22-4017-8756-22442f7f3983" providerId="ADAL" clId="{1D660112-B133-4B74-A60E-C66F50540F8D}" dt="2020-11-11T16:43:17.480" v="6780" actId="478"/>
          <ac:spMkLst>
            <pc:docMk/>
            <pc:sldMk cId="1507022529" sldId="350"/>
            <ac:spMk id="77" creationId="{15E6CF5E-63E2-473C-AFE5-B3DC1244C2E3}"/>
          </ac:spMkLst>
        </pc:spChg>
        <pc:spChg chg="add del mod">
          <ac:chgData name="Christina Morrow" userId="43989237-7c22-4017-8756-22442f7f3983" providerId="ADAL" clId="{1D660112-B133-4B74-A60E-C66F50540F8D}" dt="2020-11-11T16:43:18.897" v="6782" actId="478"/>
          <ac:spMkLst>
            <pc:docMk/>
            <pc:sldMk cId="1507022529" sldId="350"/>
            <ac:spMk id="79" creationId="{E7316E38-C5B9-4E22-B737-74A8B93ADCC6}"/>
          </ac:spMkLst>
        </pc:spChg>
        <pc:spChg chg="add del mod">
          <ac:chgData name="Christina Morrow" userId="43989237-7c22-4017-8756-22442f7f3983" providerId="ADAL" clId="{1D660112-B133-4B74-A60E-C66F50540F8D}" dt="2020-11-11T17:35:49.293" v="7112" actId="165"/>
          <ac:spMkLst>
            <pc:docMk/>
            <pc:sldMk cId="1507022529" sldId="350"/>
            <ac:spMk id="81" creationId="{B2C10E03-186C-402F-9F14-8AF3C193725D}"/>
          </ac:spMkLst>
        </pc:spChg>
        <pc:spChg chg="add del mod">
          <ac:chgData name="Christina Morrow" userId="43989237-7c22-4017-8756-22442f7f3983" providerId="ADAL" clId="{1D660112-B133-4B74-A60E-C66F50540F8D}" dt="2020-11-11T16:43:16.955" v="6778" actId="478"/>
          <ac:spMkLst>
            <pc:docMk/>
            <pc:sldMk cId="1507022529" sldId="350"/>
            <ac:spMk id="83" creationId="{11793E86-DBE4-49DB-B7FF-3E2C913050F3}"/>
          </ac:spMkLst>
        </pc:spChg>
        <pc:spChg chg="add del mod">
          <ac:chgData name="Christina Morrow" userId="43989237-7c22-4017-8756-22442f7f3983" providerId="ADAL" clId="{1D660112-B133-4B74-A60E-C66F50540F8D}" dt="2020-11-11T16:43:18.092" v="6781" actId="478"/>
          <ac:spMkLst>
            <pc:docMk/>
            <pc:sldMk cId="1507022529" sldId="350"/>
            <ac:spMk id="85" creationId="{E4572CF0-7D0A-4A90-9E09-6394C0CE5A5C}"/>
          </ac:spMkLst>
        </pc:spChg>
        <pc:spChg chg="add del mod">
          <ac:chgData name="Christina Morrow" userId="43989237-7c22-4017-8756-22442f7f3983" providerId="ADAL" clId="{1D660112-B133-4B74-A60E-C66F50540F8D}" dt="2020-11-11T16:43:19.085" v="6783" actId="478"/>
          <ac:spMkLst>
            <pc:docMk/>
            <pc:sldMk cId="1507022529" sldId="350"/>
            <ac:spMk id="87" creationId="{6200549F-A746-4413-B428-0A9DD63FC0DB}"/>
          </ac:spMkLst>
        </pc:spChg>
        <pc:spChg chg="add del mod">
          <ac:chgData name="Christina Morrow" userId="43989237-7c22-4017-8756-22442f7f3983" providerId="ADAL" clId="{1D660112-B133-4B74-A60E-C66F50540F8D}" dt="2020-11-11T16:41:07.118" v="6745"/>
          <ac:spMkLst>
            <pc:docMk/>
            <pc:sldMk cId="1507022529" sldId="350"/>
            <ac:spMk id="88" creationId="{ADF9F8D7-6DEB-47E9-AC54-73F765D63687}"/>
          </ac:spMkLst>
        </pc:spChg>
        <pc:spChg chg="add del mod">
          <ac:chgData name="Christina Morrow" userId="43989237-7c22-4017-8756-22442f7f3983" providerId="ADAL" clId="{1D660112-B133-4B74-A60E-C66F50540F8D}" dt="2020-11-11T16:41:07.118" v="6745"/>
          <ac:spMkLst>
            <pc:docMk/>
            <pc:sldMk cId="1507022529" sldId="350"/>
            <ac:spMk id="89" creationId="{B06DB14E-20C1-4B0D-8211-7B62C6774401}"/>
          </ac:spMkLst>
        </pc:spChg>
        <pc:spChg chg="add del mod">
          <ac:chgData name="Christina Morrow" userId="43989237-7c22-4017-8756-22442f7f3983" providerId="ADAL" clId="{1D660112-B133-4B74-A60E-C66F50540F8D}" dt="2020-11-11T16:41:07.118" v="6745"/>
          <ac:spMkLst>
            <pc:docMk/>
            <pc:sldMk cId="1507022529" sldId="350"/>
            <ac:spMk id="90" creationId="{7F0BC391-74A2-4857-81EF-07D688AD6215}"/>
          </ac:spMkLst>
        </pc:spChg>
        <pc:spChg chg="mod">
          <ac:chgData name="Christina Morrow" userId="43989237-7c22-4017-8756-22442f7f3983" providerId="ADAL" clId="{1D660112-B133-4B74-A60E-C66F50540F8D}" dt="2020-11-11T16:40:58.325" v="6744"/>
          <ac:spMkLst>
            <pc:docMk/>
            <pc:sldMk cId="1507022529" sldId="350"/>
            <ac:spMk id="93" creationId="{F35297C7-9ACE-43B1-B84C-DA4816C37F09}"/>
          </ac:spMkLst>
        </pc:spChg>
        <pc:spChg chg="mod">
          <ac:chgData name="Christina Morrow" userId="43989237-7c22-4017-8756-22442f7f3983" providerId="ADAL" clId="{1D660112-B133-4B74-A60E-C66F50540F8D}" dt="2020-11-11T16:40:58.325" v="6744"/>
          <ac:spMkLst>
            <pc:docMk/>
            <pc:sldMk cId="1507022529" sldId="350"/>
            <ac:spMk id="96" creationId="{F3CA63BD-A72A-4935-8E6E-C2A7913F47B4}"/>
          </ac:spMkLst>
        </pc:spChg>
        <pc:spChg chg="mod">
          <ac:chgData name="Christina Morrow" userId="43989237-7c22-4017-8756-22442f7f3983" providerId="ADAL" clId="{1D660112-B133-4B74-A60E-C66F50540F8D}" dt="2020-11-11T16:40:58.325" v="6744"/>
          <ac:spMkLst>
            <pc:docMk/>
            <pc:sldMk cId="1507022529" sldId="350"/>
            <ac:spMk id="99" creationId="{6F3BA928-9AEA-44E9-8C08-503F6DCE20A6}"/>
          </ac:spMkLst>
        </pc:spChg>
        <pc:spChg chg="mod">
          <ac:chgData name="Christina Morrow" userId="43989237-7c22-4017-8756-22442f7f3983" providerId="ADAL" clId="{1D660112-B133-4B74-A60E-C66F50540F8D}" dt="2020-11-11T16:40:58.325" v="6744"/>
          <ac:spMkLst>
            <pc:docMk/>
            <pc:sldMk cId="1507022529" sldId="350"/>
            <ac:spMk id="102" creationId="{7E4CD77F-C29D-4A42-93F6-C4932DD34BC4}"/>
          </ac:spMkLst>
        </pc:spChg>
        <pc:spChg chg="del mod topLvl">
          <ac:chgData name="Christina Morrow" userId="43989237-7c22-4017-8756-22442f7f3983" providerId="ADAL" clId="{1D660112-B133-4B74-A60E-C66F50540F8D}" dt="2020-11-11T16:46:45.036" v="6817" actId="478"/>
          <ac:spMkLst>
            <pc:docMk/>
            <pc:sldMk cId="1507022529" sldId="350"/>
            <ac:spMk id="106" creationId="{6285E6DD-45FE-4EEE-93AB-20908E1119A2}"/>
          </ac:spMkLst>
        </pc:spChg>
        <pc:spChg chg="add del mod">
          <ac:chgData name="Christina Morrow" userId="43989237-7c22-4017-8756-22442f7f3983" providerId="ADAL" clId="{1D660112-B133-4B74-A60E-C66F50540F8D}" dt="2020-11-11T16:42:21.730" v="6765" actId="478"/>
          <ac:spMkLst>
            <pc:docMk/>
            <pc:sldMk cId="1507022529" sldId="350"/>
            <ac:spMk id="108" creationId="{8C615AED-0BE0-4ED7-827A-2F4A635C60CA}"/>
          </ac:spMkLst>
        </pc:spChg>
        <pc:spChg chg="add mod">
          <ac:chgData name="Christina Morrow" userId="43989237-7c22-4017-8756-22442f7f3983" providerId="ADAL" clId="{1D660112-B133-4B74-A60E-C66F50540F8D}" dt="2020-11-11T17:35:49.293" v="7112" actId="165"/>
          <ac:spMkLst>
            <pc:docMk/>
            <pc:sldMk cId="1507022529" sldId="350"/>
            <ac:spMk id="112" creationId="{A7F6410C-3657-4EB2-BF35-1B70D752FF5D}"/>
          </ac:spMkLst>
        </pc:spChg>
        <pc:spChg chg="add mod">
          <ac:chgData name="Christina Morrow" userId="43989237-7c22-4017-8756-22442f7f3983" providerId="ADAL" clId="{1D660112-B133-4B74-A60E-C66F50540F8D}" dt="2020-11-11T17:35:49.293" v="7112" actId="165"/>
          <ac:spMkLst>
            <pc:docMk/>
            <pc:sldMk cId="1507022529" sldId="350"/>
            <ac:spMk id="114" creationId="{B59070EE-46F0-4F9B-8C87-FA73EB5540B6}"/>
          </ac:spMkLst>
        </pc:spChg>
        <pc:spChg chg="add mod">
          <ac:chgData name="Christina Morrow" userId="43989237-7c22-4017-8756-22442f7f3983" providerId="ADAL" clId="{1D660112-B133-4B74-A60E-C66F50540F8D}" dt="2020-11-11T18:47:14.469" v="7220" actId="255"/>
          <ac:spMkLst>
            <pc:docMk/>
            <pc:sldMk cId="1507022529" sldId="350"/>
            <ac:spMk id="116" creationId="{097CED3E-2F5A-43C7-BCDA-7FDC52DF4E3B}"/>
          </ac:spMkLst>
        </pc:spChg>
        <pc:spChg chg="mod">
          <ac:chgData name="Christina Morrow" userId="43989237-7c22-4017-8756-22442f7f3983" providerId="ADAL" clId="{1D660112-B133-4B74-A60E-C66F50540F8D}" dt="2020-11-11T18:50:26.204" v="7248" actId="207"/>
          <ac:spMkLst>
            <pc:docMk/>
            <pc:sldMk cId="1507022529" sldId="350"/>
            <ac:spMk id="119" creationId="{31642EA6-2C1A-43C0-BC28-9E989F742F2D}"/>
          </ac:spMkLst>
        </pc:spChg>
        <pc:spChg chg="mod">
          <ac:chgData name="Christina Morrow" userId="43989237-7c22-4017-8756-22442f7f3983" providerId="ADAL" clId="{1D660112-B133-4B74-A60E-C66F50540F8D}" dt="2020-11-11T17:35:49.293" v="7112" actId="165"/>
          <ac:spMkLst>
            <pc:docMk/>
            <pc:sldMk cId="1507022529" sldId="350"/>
            <ac:spMk id="120" creationId="{FCF9F24F-7275-4B4A-8C01-4D63BA52A873}"/>
          </ac:spMkLst>
        </pc:spChg>
        <pc:spChg chg="mod">
          <ac:chgData name="Christina Morrow" userId="43989237-7c22-4017-8756-22442f7f3983" providerId="ADAL" clId="{1D660112-B133-4B74-A60E-C66F50540F8D}" dt="2020-11-11T17:35:49.293" v="7112" actId="165"/>
          <ac:spMkLst>
            <pc:docMk/>
            <pc:sldMk cId="1507022529" sldId="350"/>
            <ac:spMk id="122" creationId="{01E78F8E-A958-4281-8B15-D1E8D10347D0}"/>
          </ac:spMkLst>
        </pc:spChg>
        <pc:spChg chg="mod">
          <ac:chgData name="Christina Morrow" userId="43989237-7c22-4017-8756-22442f7f3983" providerId="ADAL" clId="{1D660112-B133-4B74-A60E-C66F50540F8D}" dt="2020-11-11T17:35:49.293" v="7112" actId="165"/>
          <ac:spMkLst>
            <pc:docMk/>
            <pc:sldMk cId="1507022529" sldId="350"/>
            <ac:spMk id="123" creationId="{C256359B-7699-4818-8417-A63AD0C67431}"/>
          </ac:spMkLst>
        </pc:spChg>
        <pc:spChg chg="mod">
          <ac:chgData name="Christina Morrow" userId="43989237-7c22-4017-8756-22442f7f3983" providerId="ADAL" clId="{1D660112-B133-4B74-A60E-C66F50540F8D}" dt="2020-11-11T18:47:06.192" v="7218" actId="255"/>
          <ac:spMkLst>
            <pc:docMk/>
            <pc:sldMk cId="1507022529" sldId="350"/>
            <ac:spMk id="124" creationId="{E07D6F35-D866-41F5-B165-F261C2E9AF29}"/>
          </ac:spMkLst>
        </pc:spChg>
        <pc:spChg chg="mod">
          <ac:chgData name="Christina Morrow" userId="43989237-7c22-4017-8756-22442f7f3983" providerId="ADAL" clId="{1D660112-B133-4B74-A60E-C66F50540F8D}" dt="2020-11-11T18:50:23.235" v="7247" actId="207"/>
          <ac:spMkLst>
            <pc:docMk/>
            <pc:sldMk cId="1507022529" sldId="350"/>
            <ac:spMk id="126" creationId="{7FB0F38D-5C4F-42BC-87C5-0DF0EA05B9AB}"/>
          </ac:spMkLst>
        </pc:spChg>
        <pc:spChg chg="mod">
          <ac:chgData name="Christina Morrow" userId="43989237-7c22-4017-8756-22442f7f3983" providerId="ADAL" clId="{1D660112-B133-4B74-A60E-C66F50540F8D}" dt="2020-11-11T18:46:23.456" v="7210" actId="164"/>
          <ac:spMkLst>
            <pc:docMk/>
            <pc:sldMk cId="1507022529" sldId="350"/>
            <ac:spMk id="127" creationId="{CF22433C-94BB-44B7-B9D6-BD41CD7277AD}"/>
          </ac:spMkLst>
        </pc:spChg>
        <pc:spChg chg="mod">
          <ac:chgData name="Christina Morrow" userId="43989237-7c22-4017-8756-22442f7f3983" providerId="ADAL" clId="{1D660112-B133-4B74-A60E-C66F50540F8D}" dt="2020-11-11T18:46:23.456" v="7210" actId="164"/>
          <ac:spMkLst>
            <pc:docMk/>
            <pc:sldMk cId="1507022529" sldId="350"/>
            <ac:spMk id="129" creationId="{1651FA9E-8E07-4290-9C49-E07C29C73B93}"/>
          </ac:spMkLst>
        </pc:spChg>
        <pc:spChg chg="mod">
          <ac:chgData name="Christina Morrow" userId="43989237-7c22-4017-8756-22442f7f3983" providerId="ADAL" clId="{1D660112-B133-4B74-A60E-C66F50540F8D}" dt="2020-11-11T18:46:23.456" v="7210" actId="164"/>
          <ac:spMkLst>
            <pc:docMk/>
            <pc:sldMk cId="1507022529" sldId="350"/>
            <ac:spMk id="130" creationId="{E4A09EE0-0445-4F25-B884-B8ADA80B1F79}"/>
          </ac:spMkLst>
        </pc:spChg>
        <pc:spChg chg="mod">
          <ac:chgData name="Christina Morrow" userId="43989237-7c22-4017-8756-22442f7f3983" providerId="ADAL" clId="{1D660112-B133-4B74-A60E-C66F50540F8D}" dt="2020-11-11T18:47:10.705" v="7219" actId="255"/>
          <ac:spMkLst>
            <pc:docMk/>
            <pc:sldMk cId="1507022529" sldId="350"/>
            <ac:spMk id="131" creationId="{36AECDCD-8991-4321-B90F-AD3ADABF7EC9}"/>
          </ac:spMkLst>
        </pc:spChg>
        <pc:spChg chg="mod">
          <ac:chgData name="Christina Morrow" userId="43989237-7c22-4017-8756-22442f7f3983" providerId="ADAL" clId="{1D660112-B133-4B74-A60E-C66F50540F8D}" dt="2020-11-11T18:50:29.470" v="7249" actId="207"/>
          <ac:spMkLst>
            <pc:docMk/>
            <pc:sldMk cId="1507022529" sldId="350"/>
            <ac:spMk id="133" creationId="{3513E99E-841D-4CFB-98A9-ABD38D6DD593}"/>
          </ac:spMkLst>
        </pc:spChg>
        <pc:spChg chg="mod">
          <ac:chgData name="Christina Morrow" userId="43989237-7c22-4017-8756-22442f7f3983" providerId="ADAL" clId="{1D660112-B133-4B74-A60E-C66F50540F8D}" dt="2020-11-11T17:35:49.293" v="7112" actId="165"/>
          <ac:spMkLst>
            <pc:docMk/>
            <pc:sldMk cId="1507022529" sldId="350"/>
            <ac:spMk id="134" creationId="{9CEC84DD-0B08-4453-A8F1-428C0E5B6669}"/>
          </ac:spMkLst>
        </pc:spChg>
        <pc:spChg chg="mod">
          <ac:chgData name="Christina Morrow" userId="43989237-7c22-4017-8756-22442f7f3983" providerId="ADAL" clId="{1D660112-B133-4B74-A60E-C66F50540F8D}" dt="2020-11-11T17:35:49.293" v="7112" actId="165"/>
          <ac:spMkLst>
            <pc:docMk/>
            <pc:sldMk cId="1507022529" sldId="350"/>
            <ac:spMk id="136" creationId="{0551B67A-FBE9-44BA-B4D8-6678BDC05539}"/>
          </ac:spMkLst>
        </pc:spChg>
        <pc:spChg chg="mod">
          <ac:chgData name="Christina Morrow" userId="43989237-7c22-4017-8756-22442f7f3983" providerId="ADAL" clId="{1D660112-B133-4B74-A60E-C66F50540F8D}" dt="2020-11-11T17:35:49.293" v="7112" actId="165"/>
          <ac:spMkLst>
            <pc:docMk/>
            <pc:sldMk cId="1507022529" sldId="350"/>
            <ac:spMk id="137" creationId="{6514ED30-AA6F-46F8-81CE-306A05D32D41}"/>
          </ac:spMkLst>
        </pc:spChg>
        <pc:spChg chg="mod">
          <ac:chgData name="Christina Morrow" userId="43989237-7c22-4017-8756-22442f7f3983" providerId="ADAL" clId="{1D660112-B133-4B74-A60E-C66F50540F8D}" dt="2020-11-11T18:47:19.011" v="7221" actId="255"/>
          <ac:spMkLst>
            <pc:docMk/>
            <pc:sldMk cId="1507022529" sldId="350"/>
            <ac:spMk id="138" creationId="{18C3AB29-9B03-49DF-B445-4FE87197F1DD}"/>
          </ac:spMkLst>
        </pc:spChg>
        <pc:spChg chg="mod">
          <ac:chgData name="Christina Morrow" userId="43989237-7c22-4017-8756-22442f7f3983" providerId="ADAL" clId="{1D660112-B133-4B74-A60E-C66F50540F8D}" dt="2020-11-11T17:28:54.208" v="7043"/>
          <ac:spMkLst>
            <pc:docMk/>
            <pc:sldMk cId="1507022529" sldId="350"/>
            <ac:spMk id="149" creationId="{E766FC40-C13A-4887-B96E-E698B057EBE9}"/>
          </ac:spMkLst>
        </pc:spChg>
        <pc:spChg chg="mod">
          <ac:chgData name="Christina Morrow" userId="43989237-7c22-4017-8756-22442f7f3983" providerId="ADAL" clId="{1D660112-B133-4B74-A60E-C66F50540F8D}" dt="2020-11-11T17:28:54.208" v="7043"/>
          <ac:spMkLst>
            <pc:docMk/>
            <pc:sldMk cId="1507022529" sldId="350"/>
            <ac:spMk id="152" creationId="{A5A86722-1A23-4F97-9460-6D6FB2C8FDC2}"/>
          </ac:spMkLst>
        </pc:spChg>
        <pc:spChg chg="mod">
          <ac:chgData name="Christina Morrow" userId="43989237-7c22-4017-8756-22442f7f3983" providerId="ADAL" clId="{1D660112-B133-4B74-A60E-C66F50540F8D}" dt="2020-11-11T17:28:54.208" v="7043"/>
          <ac:spMkLst>
            <pc:docMk/>
            <pc:sldMk cId="1507022529" sldId="350"/>
            <ac:spMk id="155" creationId="{A183578E-ABE4-4B34-B879-020E72D9183B}"/>
          </ac:spMkLst>
        </pc:spChg>
        <pc:spChg chg="mod">
          <ac:chgData name="Christina Morrow" userId="43989237-7c22-4017-8756-22442f7f3983" providerId="ADAL" clId="{1D660112-B133-4B74-A60E-C66F50540F8D}" dt="2020-11-11T17:28:54.208" v="7043"/>
          <ac:spMkLst>
            <pc:docMk/>
            <pc:sldMk cId="1507022529" sldId="350"/>
            <ac:spMk id="156" creationId="{0AF5E76C-1996-4EE9-AD69-2BC09F979B83}"/>
          </ac:spMkLst>
        </pc:spChg>
        <pc:spChg chg="mod">
          <ac:chgData name="Christina Morrow" userId="43989237-7c22-4017-8756-22442f7f3983" providerId="ADAL" clId="{1D660112-B133-4B74-A60E-C66F50540F8D}" dt="2020-11-11T17:28:54.208" v="7043"/>
          <ac:spMkLst>
            <pc:docMk/>
            <pc:sldMk cId="1507022529" sldId="350"/>
            <ac:spMk id="157" creationId="{BEA5F6DC-4DC0-43EC-A98B-30E647A28DD6}"/>
          </ac:spMkLst>
        </pc:spChg>
        <pc:spChg chg="mod">
          <ac:chgData name="Christina Morrow" userId="43989237-7c22-4017-8756-22442f7f3983" providerId="ADAL" clId="{1D660112-B133-4B74-A60E-C66F50540F8D}" dt="2020-11-11T17:28:54.208" v="7043"/>
          <ac:spMkLst>
            <pc:docMk/>
            <pc:sldMk cId="1507022529" sldId="350"/>
            <ac:spMk id="158" creationId="{BFD8F26B-9CBA-46CA-9325-874D118532DB}"/>
          </ac:spMkLst>
        </pc:spChg>
        <pc:spChg chg="mod">
          <ac:chgData name="Christina Morrow" userId="43989237-7c22-4017-8756-22442f7f3983" providerId="ADAL" clId="{1D660112-B133-4B74-A60E-C66F50540F8D}" dt="2020-11-11T17:28:54.208" v="7043"/>
          <ac:spMkLst>
            <pc:docMk/>
            <pc:sldMk cId="1507022529" sldId="350"/>
            <ac:spMk id="161" creationId="{6C965214-CEF1-4148-B1E4-FA221200C0F5}"/>
          </ac:spMkLst>
        </pc:spChg>
        <pc:spChg chg="mod">
          <ac:chgData name="Christina Morrow" userId="43989237-7c22-4017-8756-22442f7f3983" providerId="ADAL" clId="{1D660112-B133-4B74-A60E-C66F50540F8D}" dt="2020-11-11T17:28:54.208" v="7043"/>
          <ac:spMkLst>
            <pc:docMk/>
            <pc:sldMk cId="1507022529" sldId="350"/>
            <ac:spMk id="164" creationId="{B7FD514C-A502-4DCF-B9A1-303FEA9DD1F2}"/>
          </ac:spMkLst>
        </pc:spChg>
        <pc:spChg chg="mod">
          <ac:chgData name="Christina Morrow" userId="43989237-7c22-4017-8756-22442f7f3983" providerId="ADAL" clId="{1D660112-B133-4B74-A60E-C66F50540F8D}" dt="2020-11-11T17:28:54.208" v="7043"/>
          <ac:spMkLst>
            <pc:docMk/>
            <pc:sldMk cId="1507022529" sldId="350"/>
            <ac:spMk id="165" creationId="{3C3B0272-1376-431D-B622-CD365FFAAFF9}"/>
          </ac:spMkLst>
        </pc:spChg>
        <pc:spChg chg="mod">
          <ac:chgData name="Christina Morrow" userId="43989237-7c22-4017-8756-22442f7f3983" providerId="ADAL" clId="{1D660112-B133-4B74-A60E-C66F50540F8D}" dt="2020-11-11T17:28:54.208" v="7043"/>
          <ac:spMkLst>
            <pc:docMk/>
            <pc:sldMk cId="1507022529" sldId="350"/>
            <ac:spMk id="166" creationId="{733F75CC-2A7B-45DC-8219-838337800656}"/>
          </ac:spMkLst>
        </pc:spChg>
        <pc:spChg chg="mod">
          <ac:chgData name="Christina Morrow" userId="43989237-7c22-4017-8756-22442f7f3983" providerId="ADAL" clId="{1D660112-B133-4B74-A60E-C66F50540F8D}" dt="2020-11-11T17:28:54.208" v="7043"/>
          <ac:spMkLst>
            <pc:docMk/>
            <pc:sldMk cId="1507022529" sldId="350"/>
            <ac:spMk id="169" creationId="{5AACE299-9A9C-42EB-9D9C-482274EC7A94}"/>
          </ac:spMkLst>
        </pc:spChg>
        <pc:spChg chg="mod">
          <ac:chgData name="Christina Morrow" userId="43989237-7c22-4017-8756-22442f7f3983" providerId="ADAL" clId="{1D660112-B133-4B74-A60E-C66F50540F8D}" dt="2020-11-11T17:28:54.208" v="7043"/>
          <ac:spMkLst>
            <pc:docMk/>
            <pc:sldMk cId="1507022529" sldId="350"/>
            <ac:spMk id="172" creationId="{FD636CEA-1E0F-4756-A1E4-DD3A5EA55AD2}"/>
          </ac:spMkLst>
        </pc:spChg>
        <pc:spChg chg="mod">
          <ac:chgData name="Christina Morrow" userId="43989237-7c22-4017-8756-22442f7f3983" providerId="ADAL" clId="{1D660112-B133-4B74-A60E-C66F50540F8D}" dt="2020-11-11T17:28:54.208" v="7043"/>
          <ac:spMkLst>
            <pc:docMk/>
            <pc:sldMk cId="1507022529" sldId="350"/>
            <ac:spMk id="175" creationId="{A7A1D8A6-3486-40B3-AB56-159D109C50CD}"/>
          </ac:spMkLst>
        </pc:spChg>
        <pc:spChg chg="mod">
          <ac:chgData name="Christina Morrow" userId="43989237-7c22-4017-8756-22442f7f3983" providerId="ADAL" clId="{1D660112-B133-4B74-A60E-C66F50540F8D}" dt="2020-11-11T17:28:54.208" v="7043"/>
          <ac:spMkLst>
            <pc:docMk/>
            <pc:sldMk cId="1507022529" sldId="350"/>
            <ac:spMk id="176" creationId="{36107069-60CA-46F8-8F63-1A09756E341B}"/>
          </ac:spMkLst>
        </pc:spChg>
        <pc:spChg chg="mod">
          <ac:chgData name="Christina Morrow" userId="43989237-7c22-4017-8756-22442f7f3983" providerId="ADAL" clId="{1D660112-B133-4B74-A60E-C66F50540F8D}" dt="2020-11-11T17:28:54.208" v="7043"/>
          <ac:spMkLst>
            <pc:docMk/>
            <pc:sldMk cId="1507022529" sldId="350"/>
            <ac:spMk id="177" creationId="{01F7D309-5BAC-4AE0-9901-A9203DC7B7FF}"/>
          </ac:spMkLst>
        </pc:spChg>
        <pc:spChg chg="mod">
          <ac:chgData name="Christina Morrow" userId="43989237-7c22-4017-8756-22442f7f3983" providerId="ADAL" clId="{1D660112-B133-4B74-A60E-C66F50540F8D}" dt="2020-11-11T17:28:54.208" v="7043"/>
          <ac:spMkLst>
            <pc:docMk/>
            <pc:sldMk cId="1507022529" sldId="350"/>
            <ac:spMk id="178" creationId="{0CA2F325-BF7A-4B04-8765-0D60D26184E0}"/>
          </ac:spMkLst>
        </pc:spChg>
        <pc:spChg chg="mod">
          <ac:chgData name="Christina Morrow" userId="43989237-7c22-4017-8756-22442f7f3983" providerId="ADAL" clId="{1D660112-B133-4B74-A60E-C66F50540F8D}" dt="2020-11-11T17:28:54.208" v="7043"/>
          <ac:spMkLst>
            <pc:docMk/>
            <pc:sldMk cId="1507022529" sldId="350"/>
            <ac:spMk id="181" creationId="{6B171690-8E18-498C-A2BC-25C2FD3E5F9C}"/>
          </ac:spMkLst>
        </pc:spChg>
        <pc:spChg chg="mod">
          <ac:chgData name="Christina Morrow" userId="43989237-7c22-4017-8756-22442f7f3983" providerId="ADAL" clId="{1D660112-B133-4B74-A60E-C66F50540F8D}" dt="2020-11-11T17:28:54.208" v="7043"/>
          <ac:spMkLst>
            <pc:docMk/>
            <pc:sldMk cId="1507022529" sldId="350"/>
            <ac:spMk id="184" creationId="{01644CC0-07D5-4BBB-96FB-D6C83611A119}"/>
          </ac:spMkLst>
        </pc:spChg>
        <pc:spChg chg="mod">
          <ac:chgData name="Christina Morrow" userId="43989237-7c22-4017-8756-22442f7f3983" providerId="ADAL" clId="{1D660112-B133-4B74-A60E-C66F50540F8D}" dt="2020-11-11T17:28:54.208" v="7043"/>
          <ac:spMkLst>
            <pc:docMk/>
            <pc:sldMk cId="1507022529" sldId="350"/>
            <ac:spMk id="185" creationId="{322E5C96-DE2D-4AEF-956F-A8683A0CFAB6}"/>
          </ac:spMkLst>
        </pc:spChg>
        <pc:spChg chg="mod">
          <ac:chgData name="Christina Morrow" userId="43989237-7c22-4017-8756-22442f7f3983" providerId="ADAL" clId="{1D660112-B133-4B74-A60E-C66F50540F8D}" dt="2020-11-11T17:28:54.208" v="7043"/>
          <ac:spMkLst>
            <pc:docMk/>
            <pc:sldMk cId="1507022529" sldId="350"/>
            <ac:spMk id="186" creationId="{34D203BA-7FA0-4F5B-A8CA-CBA1C6F88F21}"/>
          </ac:spMkLst>
        </pc:spChg>
        <pc:spChg chg="add del mod ord">
          <ac:chgData name="Christina Morrow" userId="43989237-7c22-4017-8756-22442f7f3983" providerId="ADAL" clId="{1D660112-B133-4B74-A60E-C66F50540F8D}" dt="2020-11-11T17:34:10.891" v="7101" actId="478"/>
          <ac:spMkLst>
            <pc:docMk/>
            <pc:sldMk cId="1507022529" sldId="350"/>
            <ac:spMk id="189" creationId="{3EA5AFA8-201B-4688-9056-4A39BA14B420}"/>
          </ac:spMkLst>
        </pc:spChg>
        <pc:spChg chg="mod">
          <ac:chgData name="Christina Morrow" userId="43989237-7c22-4017-8756-22442f7f3983" providerId="ADAL" clId="{1D660112-B133-4B74-A60E-C66F50540F8D}" dt="2020-11-11T19:40:14.564" v="7724" actId="165"/>
          <ac:spMkLst>
            <pc:docMk/>
            <pc:sldMk cId="1507022529" sldId="350"/>
            <ac:spMk id="212" creationId="{43DB4996-ECE9-4957-ABA5-083EDF4A9138}"/>
          </ac:spMkLst>
        </pc:spChg>
        <pc:spChg chg="mod">
          <ac:chgData name="Christina Morrow" userId="43989237-7c22-4017-8756-22442f7f3983" providerId="ADAL" clId="{1D660112-B133-4B74-A60E-C66F50540F8D}" dt="2020-11-11T19:40:14.564" v="7724" actId="165"/>
          <ac:spMkLst>
            <pc:docMk/>
            <pc:sldMk cId="1507022529" sldId="350"/>
            <ac:spMk id="213" creationId="{A245D40D-8057-41B5-91C1-729DB2EF74D0}"/>
          </ac:spMkLst>
        </pc:spChg>
        <pc:spChg chg="mod">
          <ac:chgData name="Christina Morrow" userId="43989237-7c22-4017-8756-22442f7f3983" providerId="ADAL" clId="{1D660112-B133-4B74-A60E-C66F50540F8D}" dt="2020-11-11T19:40:14.564" v="7724" actId="165"/>
          <ac:spMkLst>
            <pc:docMk/>
            <pc:sldMk cId="1507022529" sldId="350"/>
            <ac:spMk id="215" creationId="{AE3023C6-DEC4-4941-A7C2-FC15FE9800E1}"/>
          </ac:spMkLst>
        </pc:spChg>
        <pc:spChg chg="mod">
          <ac:chgData name="Christina Morrow" userId="43989237-7c22-4017-8756-22442f7f3983" providerId="ADAL" clId="{1D660112-B133-4B74-A60E-C66F50540F8D}" dt="2020-11-11T19:40:14.564" v="7724" actId="165"/>
          <ac:spMkLst>
            <pc:docMk/>
            <pc:sldMk cId="1507022529" sldId="350"/>
            <ac:spMk id="216" creationId="{38D0401E-8143-4363-A8DD-EA56348D1467}"/>
          </ac:spMkLst>
        </pc:spChg>
        <pc:spChg chg="mod">
          <ac:chgData name="Christina Morrow" userId="43989237-7c22-4017-8756-22442f7f3983" providerId="ADAL" clId="{1D660112-B133-4B74-A60E-C66F50540F8D}" dt="2020-11-11T19:40:14.564" v="7724" actId="165"/>
          <ac:spMkLst>
            <pc:docMk/>
            <pc:sldMk cId="1507022529" sldId="350"/>
            <ac:spMk id="217" creationId="{FED0FF41-B760-4DB2-B8D4-3545AFEEDADC}"/>
          </ac:spMkLst>
        </pc:spChg>
        <pc:spChg chg="mod">
          <ac:chgData name="Christina Morrow" userId="43989237-7c22-4017-8756-22442f7f3983" providerId="ADAL" clId="{1D660112-B133-4B74-A60E-C66F50540F8D}" dt="2020-11-11T19:40:14.564" v="7724" actId="165"/>
          <ac:spMkLst>
            <pc:docMk/>
            <pc:sldMk cId="1507022529" sldId="350"/>
            <ac:spMk id="220" creationId="{86094072-FF6A-4E2E-B382-E9D0197BF7E1}"/>
          </ac:spMkLst>
        </pc:spChg>
        <pc:spChg chg="mod">
          <ac:chgData name="Christina Morrow" userId="43989237-7c22-4017-8756-22442f7f3983" providerId="ADAL" clId="{1D660112-B133-4B74-A60E-C66F50540F8D}" dt="2020-11-11T19:40:14.564" v="7724" actId="165"/>
          <ac:spMkLst>
            <pc:docMk/>
            <pc:sldMk cId="1507022529" sldId="350"/>
            <ac:spMk id="221" creationId="{5CD0FDE0-6DC0-43B6-ACA4-3FD0F84714ED}"/>
          </ac:spMkLst>
        </pc:spChg>
        <pc:spChg chg="mod">
          <ac:chgData name="Christina Morrow" userId="43989237-7c22-4017-8756-22442f7f3983" providerId="ADAL" clId="{1D660112-B133-4B74-A60E-C66F50540F8D}" dt="2020-11-11T19:40:14.564" v="7724" actId="165"/>
          <ac:spMkLst>
            <pc:docMk/>
            <pc:sldMk cId="1507022529" sldId="350"/>
            <ac:spMk id="223" creationId="{CC49E4FC-142F-45B8-A3D5-EDE97359C55A}"/>
          </ac:spMkLst>
        </pc:spChg>
        <pc:spChg chg="mod">
          <ac:chgData name="Christina Morrow" userId="43989237-7c22-4017-8756-22442f7f3983" providerId="ADAL" clId="{1D660112-B133-4B74-A60E-C66F50540F8D}" dt="2020-11-11T19:40:14.564" v="7724" actId="165"/>
          <ac:spMkLst>
            <pc:docMk/>
            <pc:sldMk cId="1507022529" sldId="350"/>
            <ac:spMk id="224" creationId="{C83771D5-DBFC-4B45-A59E-A4D962394723}"/>
          </ac:spMkLst>
        </pc:spChg>
        <pc:spChg chg="mod">
          <ac:chgData name="Christina Morrow" userId="43989237-7c22-4017-8756-22442f7f3983" providerId="ADAL" clId="{1D660112-B133-4B74-A60E-C66F50540F8D}" dt="2020-11-11T19:40:14.564" v="7724" actId="165"/>
          <ac:spMkLst>
            <pc:docMk/>
            <pc:sldMk cId="1507022529" sldId="350"/>
            <ac:spMk id="225" creationId="{FB2B073F-8F5B-4FBC-A97F-1860ED56BBCF}"/>
          </ac:spMkLst>
        </pc:spChg>
        <pc:spChg chg="mod">
          <ac:chgData name="Christina Morrow" userId="43989237-7c22-4017-8756-22442f7f3983" providerId="ADAL" clId="{1D660112-B133-4B74-A60E-C66F50540F8D}" dt="2020-11-11T19:40:14.564" v="7724" actId="165"/>
          <ac:spMkLst>
            <pc:docMk/>
            <pc:sldMk cId="1507022529" sldId="350"/>
            <ac:spMk id="228" creationId="{AB4EFDDB-51A9-4713-8B0D-858EA28DE4A5}"/>
          </ac:spMkLst>
        </pc:spChg>
        <pc:spChg chg="mod">
          <ac:chgData name="Christina Morrow" userId="43989237-7c22-4017-8756-22442f7f3983" providerId="ADAL" clId="{1D660112-B133-4B74-A60E-C66F50540F8D}" dt="2020-11-11T19:40:14.564" v="7724" actId="165"/>
          <ac:spMkLst>
            <pc:docMk/>
            <pc:sldMk cId="1507022529" sldId="350"/>
            <ac:spMk id="229" creationId="{B4097FE2-96E9-4E7D-84AC-46E46DB65188}"/>
          </ac:spMkLst>
        </pc:spChg>
        <pc:spChg chg="mod">
          <ac:chgData name="Christina Morrow" userId="43989237-7c22-4017-8756-22442f7f3983" providerId="ADAL" clId="{1D660112-B133-4B74-A60E-C66F50540F8D}" dt="2020-11-11T19:40:14.564" v="7724" actId="165"/>
          <ac:spMkLst>
            <pc:docMk/>
            <pc:sldMk cId="1507022529" sldId="350"/>
            <ac:spMk id="231" creationId="{3555235A-EF3B-4050-8468-91BF49C2EAA8}"/>
          </ac:spMkLst>
        </pc:spChg>
        <pc:spChg chg="mod">
          <ac:chgData name="Christina Morrow" userId="43989237-7c22-4017-8756-22442f7f3983" providerId="ADAL" clId="{1D660112-B133-4B74-A60E-C66F50540F8D}" dt="2020-11-11T19:40:14.564" v="7724" actId="165"/>
          <ac:spMkLst>
            <pc:docMk/>
            <pc:sldMk cId="1507022529" sldId="350"/>
            <ac:spMk id="232" creationId="{4F0E6B1D-902C-498D-8AE0-D39DC93D1E8B}"/>
          </ac:spMkLst>
        </pc:spChg>
        <pc:spChg chg="mod">
          <ac:chgData name="Christina Morrow" userId="43989237-7c22-4017-8756-22442f7f3983" providerId="ADAL" clId="{1D660112-B133-4B74-A60E-C66F50540F8D}" dt="2020-11-11T19:40:14.564" v="7724" actId="165"/>
          <ac:spMkLst>
            <pc:docMk/>
            <pc:sldMk cId="1507022529" sldId="350"/>
            <ac:spMk id="233" creationId="{7334D8C3-4DF2-484A-AFFC-48DA105AE937}"/>
          </ac:spMkLst>
        </pc:spChg>
        <pc:spChg chg="mod">
          <ac:chgData name="Christina Morrow" userId="43989237-7c22-4017-8756-22442f7f3983" providerId="ADAL" clId="{1D660112-B133-4B74-A60E-C66F50540F8D}" dt="2020-11-11T19:40:14.564" v="7724" actId="165"/>
          <ac:spMkLst>
            <pc:docMk/>
            <pc:sldMk cId="1507022529" sldId="350"/>
            <ac:spMk id="236" creationId="{20AEAE31-A7C5-45AE-98F1-97CD0EA7DAA3}"/>
          </ac:spMkLst>
        </pc:spChg>
        <pc:spChg chg="mod">
          <ac:chgData name="Christina Morrow" userId="43989237-7c22-4017-8756-22442f7f3983" providerId="ADAL" clId="{1D660112-B133-4B74-A60E-C66F50540F8D}" dt="2020-11-11T19:40:14.564" v="7724" actId="165"/>
          <ac:spMkLst>
            <pc:docMk/>
            <pc:sldMk cId="1507022529" sldId="350"/>
            <ac:spMk id="237" creationId="{8DC2FC07-EC2D-452D-80B6-90E96FC91EFC}"/>
          </ac:spMkLst>
        </pc:spChg>
        <pc:spChg chg="mod">
          <ac:chgData name="Christina Morrow" userId="43989237-7c22-4017-8756-22442f7f3983" providerId="ADAL" clId="{1D660112-B133-4B74-A60E-C66F50540F8D}" dt="2020-11-11T19:40:14.564" v="7724" actId="165"/>
          <ac:spMkLst>
            <pc:docMk/>
            <pc:sldMk cId="1507022529" sldId="350"/>
            <ac:spMk id="239" creationId="{6EBAB71A-4EBB-4C43-9363-D594DAB1EAE2}"/>
          </ac:spMkLst>
        </pc:spChg>
        <pc:spChg chg="mod">
          <ac:chgData name="Christina Morrow" userId="43989237-7c22-4017-8756-22442f7f3983" providerId="ADAL" clId="{1D660112-B133-4B74-A60E-C66F50540F8D}" dt="2020-11-11T20:04:05.825" v="7993" actId="20577"/>
          <ac:spMkLst>
            <pc:docMk/>
            <pc:sldMk cId="1507022529" sldId="350"/>
            <ac:spMk id="240" creationId="{24598A2E-E874-4236-AEB2-577954065DD4}"/>
          </ac:spMkLst>
        </pc:spChg>
        <pc:spChg chg="mod">
          <ac:chgData name="Christina Morrow" userId="43989237-7c22-4017-8756-22442f7f3983" providerId="ADAL" clId="{1D660112-B133-4B74-A60E-C66F50540F8D}" dt="2020-11-11T19:40:14.564" v="7724" actId="165"/>
          <ac:spMkLst>
            <pc:docMk/>
            <pc:sldMk cId="1507022529" sldId="350"/>
            <ac:spMk id="241" creationId="{F45F232C-2727-434F-A7FE-4331AA463BA7}"/>
          </ac:spMkLst>
        </pc:spChg>
        <pc:grpChg chg="add del mod">
          <ac:chgData name="Christina Morrow" userId="43989237-7c22-4017-8756-22442f7f3983" providerId="ADAL" clId="{1D660112-B133-4B74-A60E-C66F50540F8D}" dt="2020-11-11T16:36:52.245" v="6708" actId="478"/>
          <ac:grpSpMkLst>
            <pc:docMk/>
            <pc:sldMk cId="1507022529" sldId="350"/>
            <ac:grpSpMk id="22" creationId="{72F0B342-B454-4075-8198-08FB7B48F931}"/>
          </ac:grpSpMkLst>
        </pc:grpChg>
        <pc:grpChg chg="mod">
          <ac:chgData name="Christina Morrow" userId="43989237-7c22-4017-8756-22442f7f3983" providerId="ADAL" clId="{1D660112-B133-4B74-A60E-C66F50540F8D}" dt="2020-11-11T16:35:58.743" v="6705"/>
          <ac:grpSpMkLst>
            <pc:docMk/>
            <pc:sldMk cId="1507022529" sldId="350"/>
            <ac:grpSpMk id="23" creationId="{37E07EE0-B9D7-4242-905B-0A7AD8B88185}"/>
          </ac:grpSpMkLst>
        </pc:grpChg>
        <pc:grpChg chg="mod">
          <ac:chgData name="Christina Morrow" userId="43989237-7c22-4017-8756-22442f7f3983" providerId="ADAL" clId="{1D660112-B133-4B74-A60E-C66F50540F8D}" dt="2020-11-11T16:35:58.743" v="6705"/>
          <ac:grpSpMkLst>
            <pc:docMk/>
            <pc:sldMk cId="1507022529" sldId="350"/>
            <ac:grpSpMk id="25" creationId="{3CB86108-C677-48E6-AE37-57C2C0DF427A}"/>
          </ac:grpSpMkLst>
        </pc:grpChg>
        <pc:grpChg chg="mod">
          <ac:chgData name="Christina Morrow" userId="43989237-7c22-4017-8756-22442f7f3983" providerId="ADAL" clId="{1D660112-B133-4B74-A60E-C66F50540F8D}" dt="2020-11-11T16:35:58.743" v="6705"/>
          <ac:grpSpMkLst>
            <pc:docMk/>
            <pc:sldMk cId="1507022529" sldId="350"/>
            <ac:grpSpMk id="27" creationId="{5070AC32-0077-4F3A-BEAF-CF0D9D3C098A}"/>
          </ac:grpSpMkLst>
        </pc:grpChg>
        <pc:grpChg chg="mod">
          <ac:chgData name="Christina Morrow" userId="43989237-7c22-4017-8756-22442f7f3983" providerId="ADAL" clId="{1D660112-B133-4B74-A60E-C66F50540F8D}" dt="2020-11-11T16:35:58.743" v="6705"/>
          <ac:grpSpMkLst>
            <pc:docMk/>
            <pc:sldMk cId="1507022529" sldId="350"/>
            <ac:grpSpMk id="29" creationId="{7BEB368A-091F-4F07-B541-CE2B380E0575}"/>
          </ac:grpSpMkLst>
        </pc:grpChg>
        <pc:grpChg chg="mod">
          <ac:chgData name="Christina Morrow" userId="43989237-7c22-4017-8756-22442f7f3983" providerId="ADAL" clId="{1D660112-B133-4B74-A60E-C66F50540F8D}" dt="2020-11-11T16:35:58.743" v="6705"/>
          <ac:grpSpMkLst>
            <pc:docMk/>
            <pc:sldMk cId="1507022529" sldId="350"/>
            <ac:grpSpMk id="32" creationId="{3F756266-B372-4C19-8712-33B6A642A4FB}"/>
          </ac:grpSpMkLst>
        </pc:grpChg>
        <pc:grpChg chg="mod">
          <ac:chgData name="Christina Morrow" userId="43989237-7c22-4017-8756-22442f7f3983" providerId="ADAL" clId="{1D660112-B133-4B74-A60E-C66F50540F8D}" dt="2020-11-11T16:35:58.743" v="6705"/>
          <ac:grpSpMkLst>
            <pc:docMk/>
            <pc:sldMk cId="1507022529" sldId="350"/>
            <ac:grpSpMk id="33" creationId="{57D1CD85-D0E5-4615-B4BA-29703ED56D2B}"/>
          </ac:grpSpMkLst>
        </pc:grpChg>
        <pc:grpChg chg="mod">
          <ac:chgData name="Christina Morrow" userId="43989237-7c22-4017-8756-22442f7f3983" providerId="ADAL" clId="{1D660112-B133-4B74-A60E-C66F50540F8D}" dt="2020-11-11T16:35:58.743" v="6705"/>
          <ac:grpSpMkLst>
            <pc:docMk/>
            <pc:sldMk cId="1507022529" sldId="350"/>
            <ac:grpSpMk id="41" creationId="{3A0A0D57-1679-4130-9F70-FC3A0FC119F5}"/>
          </ac:grpSpMkLst>
        </pc:grpChg>
        <pc:grpChg chg="mod">
          <ac:chgData name="Christina Morrow" userId="43989237-7c22-4017-8756-22442f7f3983" providerId="ADAL" clId="{1D660112-B133-4B74-A60E-C66F50540F8D}" dt="2020-11-11T16:35:58.743" v="6705"/>
          <ac:grpSpMkLst>
            <pc:docMk/>
            <pc:sldMk cId="1507022529" sldId="350"/>
            <ac:grpSpMk id="42" creationId="{B16331A3-1C8E-4275-B405-2FB411AD8867}"/>
          </ac:grpSpMkLst>
        </pc:grpChg>
        <pc:grpChg chg="mod">
          <ac:chgData name="Christina Morrow" userId="43989237-7c22-4017-8756-22442f7f3983" providerId="ADAL" clId="{1D660112-B133-4B74-A60E-C66F50540F8D}" dt="2020-11-11T16:35:58.743" v="6705"/>
          <ac:grpSpMkLst>
            <pc:docMk/>
            <pc:sldMk cId="1507022529" sldId="350"/>
            <ac:grpSpMk id="49" creationId="{D8B290A4-6FB8-44E8-8B56-102FE772FFD9}"/>
          </ac:grpSpMkLst>
        </pc:grpChg>
        <pc:grpChg chg="mod">
          <ac:chgData name="Christina Morrow" userId="43989237-7c22-4017-8756-22442f7f3983" providerId="ADAL" clId="{1D660112-B133-4B74-A60E-C66F50540F8D}" dt="2020-11-11T16:35:58.743" v="6705"/>
          <ac:grpSpMkLst>
            <pc:docMk/>
            <pc:sldMk cId="1507022529" sldId="350"/>
            <ac:grpSpMk id="50" creationId="{28E3C5A5-D68C-4E34-9079-8282FF965411}"/>
          </ac:grpSpMkLst>
        </pc:grpChg>
        <pc:grpChg chg="mod">
          <ac:chgData name="Christina Morrow" userId="43989237-7c22-4017-8756-22442f7f3983" providerId="ADAL" clId="{1D660112-B133-4B74-A60E-C66F50540F8D}" dt="2020-11-11T16:35:58.743" v="6705"/>
          <ac:grpSpMkLst>
            <pc:docMk/>
            <pc:sldMk cId="1507022529" sldId="350"/>
            <ac:grpSpMk id="52" creationId="{0D5F11B1-AF57-4413-9D3E-A16E1D7C09DC}"/>
          </ac:grpSpMkLst>
        </pc:grpChg>
        <pc:grpChg chg="mod">
          <ac:chgData name="Christina Morrow" userId="43989237-7c22-4017-8756-22442f7f3983" providerId="ADAL" clId="{1D660112-B133-4B74-A60E-C66F50540F8D}" dt="2020-11-11T16:35:58.743" v="6705"/>
          <ac:grpSpMkLst>
            <pc:docMk/>
            <pc:sldMk cId="1507022529" sldId="350"/>
            <ac:grpSpMk id="53" creationId="{E86B5E87-638D-4CA1-B667-4DCEC1E8B037}"/>
          </ac:grpSpMkLst>
        </pc:grpChg>
        <pc:grpChg chg="mod">
          <ac:chgData name="Christina Morrow" userId="43989237-7c22-4017-8756-22442f7f3983" providerId="ADAL" clId="{1D660112-B133-4B74-A60E-C66F50540F8D}" dt="2020-11-11T16:35:58.743" v="6705"/>
          <ac:grpSpMkLst>
            <pc:docMk/>
            <pc:sldMk cId="1507022529" sldId="350"/>
            <ac:grpSpMk id="61" creationId="{C4E69FD8-4335-4881-B0B3-90B6610FC773}"/>
          </ac:grpSpMkLst>
        </pc:grpChg>
        <pc:grpChg chg="mod">
          <ac:chgData name="Christina Morrow" userId="43989237-7c22-4017-8756-22442f7f3983" providerId="ADAL" clId="{1D660112-B133-4B74-A60E-C66F50540F8D}" dt="2020-11-11T16:35:58.743" v="6705"/>
          <ac:grpSpMkLst>
            <pc:docMk/>
            <pc:sldMk cId="1507022529" sldId="350"/>
            <ac:grpSpMk id="62" creationId="{60D42FC2-0EA2-4BF8-B1F5-3CB363789633}"/>
          </ac:grpSpMkLst>
        </pc:grpChg>
        <pc:grpChg chg="add del mod">
          <ac:chgData name="Christina Morrow" userId="43989237-7c22-4017-8756-22442f7f3983" providerId="ADAL" clId="{1D660112-B133-4B74-A60E-C66F50540F8D}" dt="2020-11-11T16:41:07.118" v="6745"/>
          <ac:grpSpMkLst>
            <pc:docMk/>
            <pc:sldMk cId="1507022529" sldId="350"/>
            <ac:grpSpMk id="91" creationId="{EBB4DC8C-E0E9-42FA-A7E8-E8A515B29E40}"/>
          </ac:grpSpMkLst>
        </pc:grpChg>
        <pc:grpChg chg="add del mod">
          <ac:chgData name="Christina Morrow" userId="43989237-7c22-4017-8756-22442f7f3983" providerId="ADAL" clId="{1D660112-B133-4B74-A60E-C66F50540F8D}" dt="2020-11-11T16:41:07.118" v="6745"/>
          <ac:grpSpMkLst>
            <pc:docMk/>
            <pc:sldMk cId="1507022529" sldId="350"/>
            <ac:grpSpMk id="94" creationId="{6B61D3E8-73C2-433B-B581-84950455B2E7}"/>
          </ac:grpSpMkLst>
        </pc:grpChg>
        <pc:grpChg chg="add del mod">
          <ac:chgData name="Christina Morrow" userId="43989237-7c22-4017-8756-22442f7f3983" providerId="ADAL" clId="{1D660112-B133-4B74-A60E-C66F50540F8D}" dt="2020-11-11T16:41:07.118" v="6745"/>
          <ac:grpSpMkLst>
            <pc:docMk/>
            <pc:sldMk cId="1507022529" sldId="350"/>
            <ac:grpSpMk id="97" creationId="{653E00E5-6BEF-403A-B607-46F8F2FEAAB6}"/>
          </ac:grpSpMkLst>
        </pc:grpChg>
        <pc:grpChg chg="add del mod">
          <ac:chgData name="Christina Morrow" userId="43989237-7c22-4017-8756-22442f7f3983" providerId="ADAL" clId="{1D660112-B133-4B74-A60E-C66F50540F8D}" dt="2020-11-11T16:41:07.118" v="6745"/>
          <ac:grpSpMkLst>
            <pc:docMk/>
            <pc:sldMk cId="1507022529" sldId="350"/>
            <ac:grpSpMk id="100" creationId="{56605619-D950-48CB-832A-57BAAC01B784}"/>
          </ac:grpSpMkLst>
        </pc:grpChg>
        <pc:grpChg chg="add del mod">
          <ac:chgData name="Christina Morrow" userId="43989237-7c22-4017-8756-22442f7f3983" providerId="ADAL" clId="{1D660112-B133-4B74-A60E-C66F50540F8D}" dt="2020-11-11T16:41:36.243" v="6754" actId="165"/>
          <ac:grpSpMkLst>
            <pc:docMk/>
            <pc:sldMk cId="1507022529" sldId="350"/>
            <ac:grpSpMk id="104" creationId="{02FCC95E-C4E2-4705-9DFB-8045C2031BD9}"/>
          </ac:grpSpMkLst>
        </pc:grpChg>
        <pc:grpChg chg="add mod ord topLvl">
          <ac:chgData name="Christina Morrow" userId="43989237-7c22-4017-8756-22442f7f3983" providerId="ADAL" clId="{1D660112-B133-4B74-A60E-C66F50540F8D}" dt="2020-11-11T18:45:29.807" v="7200" actId="164"/>
          <ac:grpSpMkLst>
            <pc:docMk/>
            <pc:sldMk cId="1507022529" sldId="350"/>
            <ac:grpSpMk id="117" creationId="{89EB3DC9-2C63-405F-9A7C-E3B3C753344F}"/>
          </ac:grpSpMkLst>
        </pc:grpChg>
        <pc:grpChg chg="add mod ord topLvl">
          <ac:chgData name="Christina Morrow" userId="43989237-7c22-4017-8756-22442f7f3983" providerId="ADAL" clId="{1D660112-B133-4B74-A60E-C66F50540F8D}" dt="2020-11-11T18:45:44.766" v="7203" actId="164"/>
          <ac:grpSpMkLst>
            <pc:docMk/>
            <pc:sldMk cId="1507022529" sldId="350"/>
            <ac:grpSpMk id="118" creationId="{A953596A-2A2D-4EAF-9061-DE9D0AB2AA60}"/>
          </ac:grpSpMkLst>
        </pc:grpChg>
        <pc:grpChg chg="add mod ord topLvl">
          <ac:chgData name="Christina Morrow" userId="43989237-7c22-4017-8756-22442f7f3983" providerId="ADAL" clId="{1D660112-B133-4B74-A60E-C66F50540F8D}" dt="2020-11-11T18:46:38.233" v="7215" actId="164"/>
          <ac:grpSpMkLst>
            <pc:docMk/>
            <pc:sldMk cId="1507022529" sldId="350"/>
            <ac:grpSpMk id="125" creationId="{CEF85FF6-4210-4084-A06E-6FABF385E85F}"/>
          </ac:grpSpMkLst>
        </pc:grpChg>
        <pc:grpChg chg="add mod ord topLvl">
          <ac:chgData name="Christina Morrow" userId="43989237-7c22-4017-8756-22442f7f3983" providerId="ADAL" clId="{1D660112-B133-4B74-A60E-C66F50540F8D}" dt="2020-11-11T18:47:26.081" v="7222" actId="164"/>
          <ac:grpSpMkLst>
            <pc:docMk/>
            <pc:sldMk cId="1507022529" sldId="350"/>
            <ac:grpSpMk id="132" creationId="{EB9787E5-9788-4E77-B158-C06F5E6545D9}"/>
          </ac:grpSpMkLst>
        </pc:grpChg>
        <pc:grpChg chg="add del mod">
          <ac:chgData name="Christina Morrow" userId="43989237-7c22-4017-8756-22442f7f3983" providerId="ADAL" clId="{1D660112-B133-4B74-A60E-C66F50540F8D}" dt="2020-11-11T17:32:14.847" v="7085" actId="21"/>
          <ac:grpSpMkLst>
            <pc:docMk/>
            <pc:sldMk cId="1507022529" sldId="350"/>
            <ac:grpSpMk id="144" creationId="{14EC0907-530F-4718-B757-C2C7EA01C41E}"/>
          </ac:grpSpMkLst>
        </pc:grpChg>
        <pc:grpChg chg="mod">
          <ac:chgData name="Christina Morrow" userId="43989237-7c22-4017-8756-22442f7f3983" providerId="ADAL" clId="{1D660112-B133-4B74-A60E-C66F50540F8D}" dt="2020-11-11T17:28:54.208" v="7043"/>
          <ac:grpSpMkLst>
            <pc:docMk/>
            <pc:sldMk cId="1507022529" sldId="350"/>
            <ac:grpSpMk id="145" creationId="{104C774D-93C3-40E9-9AC8-8D3DAAA595DB}"/>
          </ac:grpSpMkLst>
        </pc:grpChg>
        <pc:grpChg chg="mod">
          <ac:chgData name="Christina Morrow" userId="43989237-7c22-4017-8756-22442f7f3983" providerId="ADAL" clId="{1D660112-B133-4B74-A60E-C66F50540F8D}" dt="2020-11-11T17:28:54.208" v="7043"/>
          <ac:grpSpMkLst>
            <pc:docMk/>
            <pc:sldMk cId="1507022529" sldId="350"/>
            <ac:grpSpMk id="146" creationId="{4E290EE9-73FE-4078-AE79-99D685013925}"/>
          </ac:grpSpMkLst>
        </pc:grpChg>
        <pc:grpChg chg="mod">
          <ac:chgData name="Christina Morrow" userId="43989237-7c22-4017-8756-22442f7f3983" providerId="ADAL" clId="{1D660112-B133-4B74-A60E-C66F50540F8D}" dt="2020-11-11T17:28:54.208" v="7043"/>
          <ac:grpSpMkLst>
            <pc:docMk/>
            <pc:sldMk cId="1507022529" sldId="350"/>
            <ac:grpSpMk id="147" creationId="{17AEAEF0-A346-4DEB-8397-BC1F43428B41}"/>
          </ac:grpSpMkLst>
        </pc:grpChg>
        <pc:grpChg chg="mod">
          <ac:chgData name="Christina Morrow" userId="43989237-7c22-4017-8756-22442f7f3983" providerId="ADAL" clId="{1D660112-B133-4B74-A60E-C66F50540F8D}" dt="2020-11-11T17:28:54.208" v="7043"/>
          <ac:grpSpMkLst>
            <pc:docMk/>
            <pc:sldMk cId="1507022529" sldId="350"/>
            <ac:grpSpMk id="148" creationId="{37AC9C69-5528-4460-99E1-5C884109CB09}"/>
          </ac:grpSpMkLst>
        </pc:grpChg>
        <pc:grpChg chg="mod">
          <ac:chgData name="Christina Morrow" userId="43989237-7c22-4017-8756-22442f7f3983" providerId="ADAL" clId="{1D660112-B133-4B74-A60E-C66F50540F8D}" dt="2020-11-11T17:28:54.208" v="7043"/>
          <ac:grpSpMkLst>
            <pc:docMk/>
            <pc:sldMk cId="1507022529" sldId="350"/>
            <ac:grpSpMk id="150" creationId="{FED2E079-CA83-48DF-B394-A440828AD8EF}"/>
          </ac:grpSpMkLst>
        </pc:grpChg>
        <pc:grpChg chg="mod">
          <ac:chgData name="Christina Morrow" userId="43989237-7c22-4017-8756-22442f7f3983" providerId="ADAL" clId="{1D660112-B133-4B74-A60E-C66F50540F8D}" dt="2020-11-11T17:28:54.208" v="7043"/>
          <ac:grpSpMkLst>
            <pc:docMk/>
            <pc:sldMk cId="1507022529" sldId="350"/>
            <ac:grpSpMk id="151" creationId="{4F996F07-2373-4319-839C-2CD31FC15143}"/>
          </ac:grpSpMkLst>
        </pc:grpChg>
        <pc:grpChg chg="mod">
          <ac:chgData name="Christina Morrow" userId="43989237-7c22-4017-8756-22442f7f3983" providerId="ADAL" clId="{1D660112-B133-4B74-A60E-C66F50540F8D}" dt="2020-11-11T17:28:54.208" v="7043"/>
          <ac:grpSpMkLst>
            <pc:docMk/>
            <pc:sldMk cId="1507022529" sldId="350"/>
            <ac:grpSpMk id="159" creationId="{6458C2B0-CB57-4190-84F5-3ACC9CAC7233}"/>
          </ac:grpSpMkLst>
        </pc:grpChg>
        <pc:grpChg chg="mod">
          <ac:chgData name="Christina Morrow" userId="43989237-7c22-4017-8756-22442f7f3983" providerId="ADAL" clId="{1D660112-B133-4B74-A60E-C66F50540F8D}" dt="2020-11-11T17:28:54.208" v="7043"/>
          <ac:grpSpMkLst>
            <pc:docMk/>
            <pc:sldMk cId="1507022529" sldId="350"/>
            <ac:grpSpMk id="160" creationId="{7DA0949F-1072-45E0-95C7-B119D241EE63}"/>
          </ac:grpSpMkLst>
        </pc:grpChg>
        <pc:grpChg chg="mod">
          <ac:chgData name="Christina Morrow" userId="43989237-7c22-4017-8756-22442f7f3983" providerId="ADAL" clId="{1D660112-B133-4B74-A60E-C66F50540F8D}" dt="2020-11-11T17:28:54.208" v="7043"/>
          <ac:grpSpMkLst>
            <pc:docMk/>
            <pc:sldMk cId="1507022529" sldId="350"/>
            <ac:grpSpMk id="167" creationId="{C63346A5-65DA-49F4-BEA7-A9F740795458}"/>
          </ac:grpSpMkLst>
        </pc:grpChg>
        <pc:grpChg chg="mod">
          <ac:chgData name="Christina Morrow" userId="43989237-7c22-4017-8756-22442f7f3983" providerId="ADAL" clId="{1D660112-B133-4B74-A60E-C66F50540F8D}" dt="2020-11-11T17:28:54.208" v="7043"/>
          <ac:grpSpMkLst>
            <pc:docMk/>
            <pc:sldMk cId="1507022529" sldId="350"/>
            <ac:grpSpMk id="168" creationId="{66B51568-3837-4C65-99BC-231ABFF79FCF}"/>
          </ac:grpSpMkLst>
        </pc:grpChg>
        <pc:grpChg chg="mod">
          <ac:chgData name="Christina Morrow" userId="43989237-7c22-4017-8756-22442f7f3983" providerId="ADAL" clId="{1D660112-B133-4B74-A60E-C66F50540F8D}" dt="2020-11-11T17:28:54.208" v="7043"/>
          <ac:grpSpMkLst>
            <pc:docMk/>
            <pc:sldMk cId="1507022529" sldId="350"/>
            <ac:grpSpMk id="170" creationId="{FC27516B-381B-46E3-B6BE-2ABE5DF3A62B}"/>
          </ac:grpSpMkLst>
        </pc:grpChg>
        <pc:grpChg chg="mod">
          <ac:chgData name="Christina Morrow" userId="43989237-7c22-4017-8756-22442f7f3983" providerId="ADAL" clId="{1D660112-B133-4B74-A60E-C66F50540F8D}" dt="2020-11-11T17:28:54.208" v="7043"/>
          <ac:grpSpMkLst>
            <pc:docMk/>
            <pc:sldMk cId="1507022529" sldId="350"/>
            <ac:grpSpMk id="171" creationId="{412CDFA1-2B2B-41EF-A375-DC341E5551BD}"/>
          </ac:grpSpMkLst>
        </pc:grpChg>
        <pc:grpChg chg="mod">
          <ac:chgData name="Christina Morrow" userId="43989237-7c22-4017-8756-22442f7f3983" providerId="ADAL" clId="{1D660112-B133-4B74-A60E-C66F50540F8D}" dt="2020-11-11T17:28:54.208" v="7043"/>
          <ac:grpSpMkLst>
            <pc:docMk/>
            <pc:sldMk cId="1507022529" sldId="350"/>
            <ac:grpSpMk id="179" creationId="{6E903393-BD32-4859-A46A-2E58C6333A72}"/>
          </ac:grpSpMkLst>
        </pc:grpChg>
        <pc:grpChg chg="mod">
          <ac:chgData name="Christina Morrow" userId="43989237-7c22-4017-8756-22442f7f3983" providerId="ADAL" clId="{1D660112-B133-4B74-A60E-C66F50540F8D}" dt="2020-11-11T17:28:54.208" v="7043"/>
          <ac:grpSpMkLst>
            <pc:docMk/>
            <pc:sldMk cId="1507022529" sldId="350"/>
            <ac:grpSpMk id="180" creationId="{20A0427D-A78E-4EB1-AB49-643D0D0D94AB}"/>
          </ac:grpSpMkLst>
        </pc:grpChg>
        <pc:grpChg chg="add mod">
          <ac:chgData name="Christina Morrow" userId="43989237-7c22-4017-8756-22442f7f3983" providerId="ADAL" clId="{1D660112-B133-4B74-A60E-C66F50540F8D}" dt="2020-11-11T20:01:29.495" v="7914" actId="1076"/>
          <ac:grpSpMkLst>
            <pc:docMk/>
            <pc:sldMk cId="1507022529" sldId="350"/>
            <ac:grpSpMk id="187" creationId="{47A8F04E-482B-45A8-94E3-18C71D4D7A9D}"/>
          </ac:grpSpMkLst>
        </pc:grpChg>
        <pc:grpChg chg="add del mod">
          <ac:chgData name="Christina Morrow" userId="43989237-7c22-4017-8756-22442f7f3983" providerId="ADAL" clId="{1D660112-B133-4B74-A60E-C66F50540F8D}" dt="2020-11-11T17:34:37.171" v="7105" actId="165"/>
          <ac:grpSpMkLst>
            <pc:docMk/>
            <pc:sldMk cId="1507022529" sldId="350"/>
            <ac:grpSpMk id="188" creationId="{C72ABF09-2633-46B3-AB98-3B6ED7445F63}"/>
          </ac:grpSpMkLst>
        </pc:grpChg>
        <pc:grpChg chg="add del mod">
          <ac:chgData name="Christina Morrow" userId="43989237-7c22-4017-8756-22442f7f3983" providerId="ADAL" clId="{1D660112-B133-4B74-A60E-C66F50540F8D}" dt="2020-11-11T17:35:49.293" v="7112" actId="165"/>
          <ac:grpSpMkLst>
            <pc:docMk/>
            <pc:sldMk cId="1507022529" sldId="350"/>
            <ac:grpSpMk id="190" creationId="{6ADD99A7-B4A9-4A34-BD92-817C9F5B48FA}"/>
          </ac:grpSpMkLst>
        </pc:grpChg>
        <pc:grpChg chg="add mod">
          <ac:chgData name="Christina Morrow" userId="43989237-7c22-4017-8756-22442f7f3983" providerId="ADAL" clId="{1D660112-B133-4B74-A60E-C66F50540F8D}" dt="2020-11-11T18:50:52.291" v="7252" actId="164"/>
          <ac:grpSpMkLst>
            <pc:docMk/>
            <pc:sldMk cId="1507022529" sldId="350"/>
            <ac:grpSpMk id="199" creationId="{C994F5D6-FA3E-4D52-B160-098386688926}"/>
          </ac:grpSpMkLst>
        </pc:grpChg>
        <pc:grpChg chg="add mod">
          <ac:chgData name="Christina Morrow" userId="43989237-7c22-4017-8756-22442f7f3983" providerId="ADAL" clId="{1D660112-B133-4B74-A60E-C66F50540F8D}" dt="2020-11-11T18:50:52.291" v="7252" actId="164"/>
          <ac:grpSpMkLst>
            <pc:docMk/>
            <pc:sldMk cId="1507022529" sldId="350"/>
            <ac:grpSpMk id="200" creationId="{975D9E3F-FF98-4AD1-8437-396C66851D5F}"/>
          </ac:grpSpMkLst>
        </pc:grpChg>
        <pc:grpChg chg="add mod">
          <ac:chgData name="Christina Morrow" userId="43989237-7c22-4017-8756-22442f7f3983" providerId="ADAL" clId="{1D660112-B133-4B74-A60E-C66F50540F8D}" dt="2020-11-11T18:46:23.456" v="7210" actId="164"/>
          <ac:grpSpMkLst>
            <pc:docMk/>
            <pc:sldMk cId="1507022529" sldId="350"/>
            <ac:grpSpMk id="201" creationId="{2658181F-37A5-4226-A17A-86790F3AC49B}"/>
          </ac:grpSpMkLst>
        </pc:grpChg>
        <pc:grpChg chg="add mod">
          <ac:chgData name="Christina Morrow" userId="43989237-7c22-4017-8756-22442f7f3983" providerId="ADAL" clId="{1D660112-B133-4B74-A60E-C66F50540F8D}" dt="2020-11-11T18:50:52.291" v="7252" actId="164"/>
          <ac:grpSpMkLst>
            <pc:docMk/>
            <pc:sldMk cId="1507022529" sldId="350"/>
            <ac:grpSpMk id="202" creationId="{2E0A7D0E-0A7D-4646-BD0B-33209F6A1821}"/>
          </ac:grpSpMkLst>
        </pc:grpChg>
        <pc:grpChg chg="add mod">
          <ac:chgData name="Christina Morrow" userId="43989237-7c22-4017-8756-22442f7f3983" providerId="ADAL" clId="{1D660112-B133-4B74-A60E-C66F50540F8D}" dt="2020-11-11T18:50:52.291" v="7252" actId="164"/>
          <ac:grpSpMkLst>
            <pc:docMk/>
            <pc:sldMk cId="1507022529" sldId="350"/>
            <ac:grpSpMk id="203" creationId="{854B9278-3DAE-430C-BB18-73E84B3DC857}"/>
          </ac:grpSpMkLst>
        </pc:grpChg>
        <pc:grpChg chg="add del mod">
          <ac:chgData name="Christina Morrow" userId="43989237-7c22-4017-8756-22442f7f3983" providerId="ADAL" clId="{1D660112-B133-4B74-A60E-C66F50540F8D}" dt="2020-11-11T19:06:42.753" v="7396" actId="478"/>
          <ac:grpSpMkLst>
            <pc:docMk/>
            <pc:sldMk cId="1507022529" sldId="350"/>
            <ac:grpSpMk id="204" creationId="{358FF973-D4E6-4982-A07C-AEC284E9170F}"/>
          </ac:grpSpMkLst>
        </pc:grpChg>
        <pc:grpChg chg="add del mod">
          <ac:chgData name="Christina Morrow" userId="43989237-7c22-4017-8756-22442f7f3983" providerId="ADAL" clId="{1D660112-B133-4B74-A60E-C66F50540F8D}" dt="2020-11-11T19:04:16.912" v="7382" actId="165"/>
          <ac:grpSpMkLst>
            <pc:docMk/>
            <pc:sldMk cId="1507022529" sldId="350"/>
            <ac:grpSpMk id="205" creationId="{CD30DBE8-F8D0-45CA-A1EC-BC64648DBC6F}"/>
          </ac:grpSpMkLst>
        </pc:grpChg>
        <pc:grpChg chg="add del mod topLvl">
          <ac:chgData name="Christina Morrow" userId="43989237-7c22-4017-8756-22442f7f3983" providerId="ADAL" clId="{1D660112-B133-4B74-A60E-C66F50540F8D}" dt="2020-11-11T20:01:52.604" v="7917" actId="1076"/>
          <ac:grpSpMkLst>
            <pc:docMk/>
            <pc:sldMk cId="1507022529" sldId="350"/>
            <ac:grpSpMk id="206" creationId="{9D2AC0FE-9722-4B4E-9EFB-F2B7E391B27E}"/>
          </ac:grpSpMkLst>
        </pc:grpChg>
        <pc:grpChg chg="add del mod topLvl">
          <ac:chgData name="Christina Morrow" userId="43989237-7c22-4017-8756-22442f7f3983" providerId="ADAL" clId="{1D660112-B133-4B74-A60E-C66F50540F8D}" dt="2020-11-11T20:01:52.604" v="7917" actId="1076"/>
          <ac:grpSpMkLst>
            <pc:docMk/>
            <pc:sldMk cId="1507022529" sldId="350"/>
            <ac:grpSpMk id="207" creationId="{26E5F0D1-BB75-42BC-BEED-8180BDD49707}"/>
          </ac:grpSpMkLst>
        </pc:grpChg>
        <pc:grpChg chg="add del mod topLvl">
          <ac:chgData name="Christina Morrow" userId="43989237-7c22-4017-8756-22442f7f3983" providerId="ADAL" clId="{1D660112-B133-4B74-A60E-C66F50540F8D}" dt="2020-11-11T20:01:52.604" v="7917" actId="1076"/>
          <ac:grpSpMkLst>
            <pc:docMk/>
            <pc:sldMk cId="1507022529" sldId="350"/>
            <ac:grpSpMk id="208" creationId="{B0414961-7DFC-4077-AFAD-43C2B38E693F}"/>
          </ac:grpSpMkLst>
        </pc:grpChg>
        <pc:grpChg chg="add del mod topLvl">
          <ac:chgData name="Christina Morrow" userId="43989237-7c22-4017-8756-22442f7f3983" providerId="ADAL" clId="{1D660112-B133-4B74-A60E-C66F50540F8D}" dt="2020-11-11T20:01:52.604" v="7917" actId="1076"/>
          <ac:grpSpMkLst>
            <pc:docMk/>
            <pc:sldMk cId="1507022529" sldId="350"/>
            <ac:grpSpMk id="209" creationId="{05BD87BF-3A54-44EA-A94D-0853E6834572}"/>
          </ac:grpSpMkLst>
        </pc:grpChg>
        <pc:grpChg chg="mod topLvl">
          <ac:chgData name="Christina Morrow" userId="43989237-7c22-4017-8756-22442f7f3983" providerId="ADAL" clId="{1D660112-B133-4B74-A60E-C66F50540F8D}" dt="2020-11-11T19:40:14.564" v="7724" actId="165"/>
          <ac:grpSpMkLst>
            <pc:docMk/>
            <pc:sldMk cId="1507022529" sldId="350"/>
            <ac:grpSpMk id="210" creationId="{EF37C19B-EAEA-4BFB-AAED-6503D0498390}"/>
          </ac:grpSpMkLst>
        </pc:grpChg>
        <pc:grpChg chg="mod topLvl">
          <ac:chgData name="Christina Morrow" userId="43989237-7c22-4017-8756-22442f7f3983" providerId="ADAL" clId="{1D660112-B133-4B74-A60E-C66F50540F8D}" dt="2020-11-11T19:40:14.564" v="7724" actId="165"/>
          <ac:grpSpMkLst>
            <pc:docMk/>
            <pc:sldMk cId="1507022529" sldId="350"/>
            <ac:grpSpMk id="218" creationId="{9FB13337-22A5-45AC-8576-256662254542}"/>
          </ac:grpSpMkLst>
        </pc:grpChg>
        <pc:grpChg chg="mod topLvl">
          <ac:chgData name="Christina Morrow" userId="43989237-7c22-4017-8756-22442f7f3983" providerId="ADAL" clId="{1D660112-B133-4B74-A60E-C66F50540F8D}" dt="2020-11-11T19:40:14.564" v="7724" actId="165"/>
          <ac:grpSpMkLst>
            <pc:docMk/>
            <pc:sldMk cId="1507022529" sldId="350"/>
            <ac:grpSpMk id="226" creationId="{0E87C0BF-6968-470C-8E87-D88AB22EDED2}"/>
          </ac:grpSpMkLst>
        </pc:grpChg>
        <pc:grpChg chg="mod topLvl">
          <ac:chgData name="Christina Morrow" userId="43989237-7c22-4017-8756-22442f7f3983" providerId="ADAL" clId="{1D660112-B133-4B74-A60E-C66F50540F8D}" dt="2020-11-11T19:40:14.564" v="7724" actId="165"/>
          <ac:grpSpMkLst>
            <pc:docMk/>
            <pc:sldMk cId="1507022529" sldId="350"/>
            <ac:grpSpMk id="234" creationId="{04C2EDFD-E578-4CD3-B73D-5AB766CBFB39}"/>
          </ac:grpSpMkLst>
        </pc:grpChg>
        <pc:grpChg chg="add mod">
          <ac:chgData name="Christina Morrow" userId="43989237-7c22-4017-8756-22442f7f3983" providerId="ADAL" clId="{1D660112-B133-4B74-A60E-C66F50540F8D}" dt="2020-11-11T19:40:09.560" v="7722" actId="164"/>
          <ac:grpSpMkLst>
            <pc:docMk/>
            <pc:sldMk cId="1507022529" sldId="350"/>
            <ac:grpSpMk id="242" creationId="{0C3B8DBB-EA45-4994-BF97-8F3A66647224}"/>
          </ac:grpSpMkLst>
        </pc:grpChg>
        <pc:picChg chg="mod ord">
          <ac:chgData name="Christina Morrow" userId="43989237-7c22-4017-8756-22442f7f3983" providerId="ADAL" clId="{1D660112-B133-4B74-A60E-C66F50540F8D}" dt="2020-11-11T19:01:54.525" v="7364" actId="1076"/>
          <ac:picMkLst>
            <pc:docMk/>
            <pc:sldMk cId="1507022529" sldId="350"/>
            <ac:picMk id="7" creationId="{5BC48E43-2AA1-430B-AF90-2D3DBFD5B67E}"/>
          </ac:picMkLst>
        </pc:picChg>
        <pc:picChg chg="mod">
          <ac:chgData name="Christina Morrow" userId="43989237-7c22-4017-8756-22442f7f3983" providerId="ADAL" clId="{1D660112-B133-4B74-A60E-C66F50540F8D}" dt="2020-11-11T19:59:42.167" v="7902" actId="1076"/>
          <ac:picMkLst>
            <pc:docMk/>
            <pc:sldMk cId="1507022529" sldId="350"/>
            <ac:picMk id="12" creationId="{CB6B7718-92DA-45A5-BBA0-D453A8EFA8A1}"/>
          </ac:picMkLst>
        </pc:picChg>
        <pc:picChg chg="mod">
          <ac:chgData name="Christina Morrow" userId="43989237-7c22-4017-8756-22442f7f3983" providerId="ADAL" clId="{1D660112-B133-4B74-A60E-C66F50540F8D}" dt="2020-11-11T19:59:42.167" v="7902" actId="1076"/>
          <ac:picMkLst>
            <pc:docMk/>
            <pc:sldMk cId="1507022529" sldId="350"/>
            <ac:picMk id="14" creationId="{2D8E575D-3C0F-4CC0-84E7-F7E73899F4B2}"/>
          </ac:picMkLst>
        </pc:picChg>
        <pc:picChg chg="mod">
          <ac:chgData name="Christina Morrow" userId="43989237-7c22-4017-8756-22442f7f3983" providerId="ADAL" clId="{1D660112-B133-4B74-A60E-C66F50540F8D}" dt="2020-11-11T19:59:42.167" v="7902" actId="1076"/>
          <ac:picMkLst>
            <pc:docMk/>
            <pc:sldMk cId="1507022529" sldId="350"/>
            <ac:picMk id="16" creationId="{24A26AB3-40CD-474C-84FF-7C84E995506D}"/>
          </ac:picMkLst>
        </pc:picChg>
        <pc:picChg chg="mod">
          <ac:chgData name="Christina Morrow" userId="43989237-7c22-4017-8756-22442f7f3983" providerId="ADAL" clId="{1D660112-B133-4B74-A60E-C66F50540F8D}" dt="2020-11-11T19:59:42.167" v="7902" actId="1076"/>
          <ac:picMkLst>
            <pc:docMk/>
            <pc:sldMk cId="1507022529" sldId="350"/>
            <ac:picMk id="20" creationId="{E218CD90-52ED-49F7-AEB6-A3C67E00F6B8}"/>
          </ac:picMkLst>
        </pc:picChg>
        <pc:picChg chg="mod">
          <ac:chgData name="Christina Morrow" userId="43989237-7c22-4017-8756-22442f7f3983" providerId="ADAL" clId="{1D660112-B133-4B74-A60E-C66F50540F8D}" dt="2020-11-11T16:35:58.743" v="6705"/>
          <ac:picMkLst>
            <pc:docMk/>
            <pc:sldMk cId="1507022529" sldId="350"/>
            <ac:picMk id="35" creationId="{358411B6-3995-47A7-B4F0-F4CBD0A03A75}"/>
          </ac:picMkLst>
        </pc:picChg>
        <pc:picChg chg="mod">
          <ac:chgData name="Christina Morrow" userId="43989237-7c22-4017-8756-22442f7f3983" providerId="ADAL" clId="{1D660112-B133-4B74-A60E-C66F50540F8D}" dt="2020-11-11T16:35:58.743" v="6705"/>
          <ac:picMkLst>
            <pc:docMk/>
            <pc:sldMk cId="1507022529" sldId="350"/>
            <ac:picMk id="36" creationId="{F79E4585-57F1-48FF-9551-F216A8CA11B4}"/>
          </ac:picMkLst>
        </pc:picChg>
        <pc:picChg chg="mod">
          <ac:chgData name="Christina Morrow" userId="43989237-7c22-4017-8756-22442f7f3983" providerId="ADAL" clId="{1D660112-B133-4B74-A60E-C66F50540F8D}" dt="2020-11-11T16:35:58.743" v="6705"/>
          <ac:picMkLst>
            <pc:docMk/>
            <pc:sldMk cId="1507022529" sldId="350"/>
            <ac:picMk id="44" creationId="{5EFC325A-BFC5-4AC6-A3D8-04880BCAAD79}"/>
          </ac:picMkLst>
        </pc:picChg>
        <pc:picChg chg="mod">
          <ac:chgData name="Christina Morrow" userId="43989237-7c22-4017-8756-22442f7f3983" providerId="ADAL" clId="{1D660112-B133-4B74-A60E-C66F50540F8D}" dt="2020-11-11T16:35:58.743" v="6705"/>
          <ac:picMkLst>
            <pc:docMk/>
            <pc:sldMk cId="1507022529" sldId="350"/>
            <ac:picMk id="45" creationId="{B006AA80-34B5-4457-BD5B-A9BD7632FCB4}"/>
          </ac:picMkLst>
        </pc:picChg>
        <pc:picChg chg="mod">
          <ac:chgData name="Christina Morrow" userId="43989237-7c22-4017-8756-22442f7f3983" providerId="ADAL" clId="{1D660112-B133-4B74-A60E-C66F50540F8D}" dt="2020-11-11T16:35:58.743" v="6705"/>
          <ac:picMkLst>
            <pc:docMk/>
            <pc:sldMk cId="1507022529" sldId="350"/>
            <ac:picMk id="55" creationId="{19AAFC69-37FF-41BA-B0C2-AC66E6589655}"/>
          </ac:picMkLst>
        </pc:picChg>
        <pc:picChg chg="mod">
          <ac:chgData name="Christina Morrow" userId="43989237-7c22-4017-8756-22442f7f3983" providerId="ADAL" clId="{1D660112-B133-4B74-A60E-C66F50540F8D}" dt="2020-11-11T16:35:58.743" v="6705"/>
          <ac:picMkLst>
            <pc:docMk/>
            <pc:sldMk cId="1507022529" sldId="350"/>
            <ac:picMk id="56" creationId="{1389365A-6EEF-4E83-8B7F-51BC0CF39865}"/>
          </ac:picMkLst>
        </pc:picChg>
        <pc:picChg chg="mod">
          <ac:chgData name="Christina Morrow" userId="43989237-7c22-4017-8756-22442f7f3983" providerId="ADAL" clId="{1D660112-B133-4B74-A60E-C66F50540F8D}" dt="2020-11-11T16:35:58.743" v="6705"/>
          <ac:picMkLst>
            <pc:docMk/>
            <pc:sldMk cId="1507022529" sldId="350"/>
            <ac:picMk id="64" creationId="{7AABECBC-8B6E-4BE4-AD06-FEAB6681B101}"/>
          </ac:picMkLst>
        </pc:picChg>
        <pc:picChg chg="del mod">
          <ac:chgData name="Christina Morrow" userId="43989237-7c22-4017-8756-22442f7f3983" providerId="ADAL" clId="{1D660112-B133-4B74-A60E-C66F50540F8D}" dt="2020-11-11T16:36:49.371" v="6707" actId="21"/>
          <ac:picMkLst>
            <pc:docMk/>
            <pc:sldMk cId="1507022529" sldId="350"/>
            <ac:picMk id="65" creationId="{91C8505D-DA5E-4559-B819-378F8F3B463A}"/>
          </ac:picMkLst>
        </pc:picChg>
        <pc:picChg chg="mod">
          <ac:chgData name="Christina Morrow" userId="43989237-7c22-4017-8756-22442f7f3983" providerId="ADAL" clId="{1D660112-B133-4B74-A60E-C66F50540F8D}" dt="2020-11-11T16:40:58.325" v="6744"/>
          <ac:picMkLst>
            <pc:docMk/>
            <pc:sldMk cId="1507022529" sldId="350"/>
            <ac:picMk id="92" creationId="{781E10C3-5B9D-4FE2-885B-F07047A147C3}"/>
          </ac:picMkLst>
        </pc:picChg>
        <pc:picChg chg="mod">
          <ac:chgData name="Christina Morrow" userId="43989237-7c22-4017-8756-22442f7f3983" providerId="ADAL" clId="{1D660112-B133-4B74-A60E-C66F50540F8D}" dt="2020-11-11T16:40:58.325" v="6744"/>
          <ac:picMkLst>
            <pc:docMk/>
            <pc:sldMk cId="1507022529" sldId="350"/>
            <ac:picMk id="95" creationId="{E7FC3D53-9547-4F54-9F23-2F9FEF99545B}"/>
          </ac:picMkLst>
        </pc:picChg>
        <pc:picChg chg="mod">
          <ac:chgData name="Christina Morrow" userId="43989237-7c22-4017-8756-22442f7f3983" providerId="ADAL" clId="{1D660112-B133-4B74-A60E-C66F50540F8D}" dt="2020-11-11T16:40:58.325" v="6744"/>
          <ac:picMkLst>
            <pc:docMk/>
            <pc:sldMk cId="1507022529" sldId="350"/>
            <ac:picMk id="98" creationId="{E4DC735C-AAA0-4AC0-945F-AF2769A1948F}"/>
          </ac:picMkLst>
        </pc:picChg>
        <pc:picChg chg="mod">
          <ac:chgData name="Christina Morrow" userId="43989237-7c22-4017-8756-22442f7f3983" providerId="ADAL" clId="{1D660112-B133-4B74-A60E-C66F50540F8D}" dt="2020-11-11T16:40:58.325" v="6744"/>
          <ac:picMkLst>
            <pc:docMk/>
            <pc:sldMk cId="1507022529" sldId="350"/>
            <ac:picMk id="101" creationId="{E61A5A51-02C0-443E-A3ED-3C34B3A9AEF9}"/>
          </ac:picMkLst>
        </pc:picChg>
        <pc:picChg chg="add del mod">
          <ac:chgData name="Christina Morrow" userId="43989237-7c22-4017-8756-22442f7f3983" providerId="ADAL" clId="{1D660112-B133-4B74-A60E-C66F50540F8D}" dt="2020-11-11T16:41:07.118" v="6745"/>
          <ac:picMkLst>
            <pc:docMk/>
            <pc:sldMk cId="1507022529" sldId="350"/>
            <ac:picMk id="103" creationId="{81921AF5-6DA1-4B6E-99BB-F213FC0B69B6}"/>
          </ac:picMkLst>
        </pc:picChg>
        <pc:picChg chg="del mod topLvl">
          <ac:chgData name="Christina Morrow" userId="43989237-7c22-4017-8756-22442f7f3983" providerId="ADAL" clId="{1D660112-B133-4B74-A60E-C66F50540F8D}" dt="2020-11-11T16:41:45.845" v="6757" actId="478"/>
          <ac:picMkLst>
            <pc:docMk/>
            <pc:sldMk cId="1507022529" sldId="350"/>
            <ac:picMk id="105" creationId="{81F9282F-492A-40B1-8B55-94971EB746B9}"/>
          </ac:picMkLst>
        </pc:picChg>
        <pc:picChg chg="add mod">
          <ac:chgData name="Christina Morrow" userId="43989237-7c22-4017-8756-22442f7f3983" providerId="ADAL" clId="{1D660112-B133-4B74-A60E-C66F50540F8D}" dt="2020-11-11T17:35:49.293" v="7112" actId="165"/>
          <ac:picMkLst>
            <pc:docMk/>
            <pc:sldMk cId="1507022529" sldId="350"/>
            <ac:picMk id="110" creationId="{0D357637-5034-496C-B150-59B28B62DDAA}"/>
          </ac:picMkLst>
        </pc:picChg>
        <pc:picChg chg="mod">
          <ac:chgData name="Christina Morrow" userId="43989237-7c22-4017-8756-22442f7f3983" providerId="ADAL" clId="{1D660112-B133-4B74-A60E-C66F50540F8D}" dt="2020-11-11T17:35:49.293" v="7112" actId="165"/>
          <ac:picMkLst>
            <pc:docMk/>
            <pc:sldMk cId="1507022529" sldId="350"/>
            <ac:picMk id="121" creationId="{1AD3DBD9-2B31-4C51-BAAA-68C0F16D13E2}"/>
          </ac:picMkLst>
        </pc:picChg>
        <pc:picChg chg="mod">
          <ac:chgData name="Christina Morrow" userId="43989237-7c22-4017-8756-22442f7f3983" providerId="ADAL" clId="{1D660112-B133-4B74-A60E-C66F50540F8D}" dt="2020-11-11T18:46:23.456" v="7210" actId="164"/>
          <ac:picMkLst>
            <pc:docMk/>
            <pc:sldMk cId="1507022529" sldId="350"/>
            <ac:picMk id="128" creationId="{21CD504B-563D-434C-8A07-C11A483881C0}"/>
          </ac:picMkLst>
        </pc:picChg>
        <pc:picChg chg="mod">
          <ac:chgData name="Christina Morrow" userId="43989237-7c22-4017-8756-22442f7f3983" providerId="ADAL" clId="{1D660112-B133-4B74-A60E-C66F50540F8D}" dt="2020-11-11T17:35:49.293" v="7112" actId="165"/>
          <ac:picMkLst>
            <pc:docMk/>
            <pc:sldMk cId="1507022529" sldId="350"/>
            <ac:picMk id="135" creationId="{3F37265C-8BB6-4C0F-8AFE-B90CDEC9C57E}"/>
          </ac:picMkLst>
        </pc:picChg>
        <pc:picChg chg="mod">
          <ac:chgData name="Christina Morrow" userId="43989237-7c22-4017-8756-22442f7f3983" providerId="ADAL" clId="{1D660112-B133-4B74-A60E-C66F50540F8D}" dt="2020-11-11T17:28:54.208" v="7043"/>
          <ac:picMkLst>
            <pc:docMk/>
            <pc:sldMk cId="1507022529" sldId="350"/>
            <ac:picMk id="153" creationId="{3B303247-F3C4-41C0-A062-E99022963EBE}"/>
          </ac:picMkLst>
        </pc:picChg>
        <pc:picChg chg="mod">
          <ac:chgData name="Christina Morrow" userId="43989237-7c22-4017-8756-22442f7f3983" providerId="ADAL" clId="{1D660112-B133-4B74-A60E-C66F50540F8D}" dt="2020-11-11T17:28:54.208" v="7043"/>
          <ac:picMkLst>
            <pc:docMk/>
            <pc:sldMk cId="1507022529" sldId="350"/>
            <ac:picMk id="154" creationId="{F1F73E0D-EFAC-4C73-BAF8-63BD43FE8097}"/>
          </ac:picMkLst>
        </pc:picChg>
        <pc:picChg chg="mod">
          <ac:chgData name="Christina Morrow" userId="43989237-7c22-4017-8756-22442f7f3983" providerId="ADAL" clId="{1D660112-B133-4B74-A60E-C66F50540F8D}" dt="2020-11-11T17:28:54.208" v="7043"/>
          <ac:picMkLst>
            <pc:docMk/>
            <pc:sldMk cId="1507022529" sldId="350"/>
            <ac:picMk id="162" creationId="{5AC650AC-83C0-4BB4-999E-F1BE759C138C}"/>
          </ac:picMkLst>
        </pc:picChg>
        <pc:picChg chg="mod">
          <ac:chgData name="Christina Morrow" userId="43989237-7c22-4017-8756-22442f7f3983" providerId="ADAL" clId="{1D660112-B133-4B74-A60E-C66F50540F8D}" dt="2020-11-11T17:28:54.208" v="7043"/>
          <ac:picMkLst>
            <pc:docMk/>
            <pc:sldMk cId="1507022529" sldId="350"/>
            <ac:picMk id="163" creationId="{4E6E284E-6294-489D-A228-CE056E3479C8}"/>
          </ac:picMkLst>
        </pc:picChg>
        <pc:picChg chg="mod">
          <ac:chgData name="Christina Morrow" userId="43989237-7c22-4017-8756-22442f7f3983" providerId="ADAL" clId="{1D660112-B133-4B74-A60E-C66F50540F8D}" dt="2020-11-11T17:28:54.208" v="7043"/>
          <ac:picMkLst>
            <pc:docMk/>
            <pc:sldMk cId="1507022529" sldId="350"/>
            <ac:picMk id="173" creationId="{1AD6AA3B-1490-4BE4-A842-BA76267F75BF}"/>
          </ac:picMkLst>
        </pc:picChg>
        <pc:picChg chg="mod">
          <ac:chgData name="Christina Morrow" userId="43989237-7c22-4017-8756-22442f7f3983" providerId="ADAL" clId="{1D660112-B133-4B74-A60E-C66F50540F8D}" dt="2020-11-11T17:28:54.208" v="7043"/>
          <ac:picMkLst>
            <pc:docMk/>
            <pc:sldMk cId="1507022529" sldId="350"/>
            <ac:picMk id="174" creationId="{56159A02-F108-469C-8C00-F4093D6E52C5}"/>
          </ac:picMkLst>
        </pc:picChg>
        <pc:picChg chg="mod">
          <ac:chgData name="Christina Morrow" userId="43989237-7c22-4017-8756-22442f7f3983" providerId="ADAL" clId="{1D660112-B133-4B74-A60E-C66F50540F8D}" dt="2020-11-11T17:28:54.208" v="7043"/>
          <ac:picMkLst>
            <pc:docMk/>
            <pc:sldMk cId="1507022529" sldId="350"/>
            <ac:picMk id="182" creationId="{1F4BD2A9-C2C1-4168-ACD0-5535DB22C462}"/>
          </ac:picMkLst>
        </pc:picChg>
        <pc:picChg chg="mod">
          <ac:chgData name="Christina Morrow" userId="43989237-7c22-4017-8756-22442f7f3983" providerId="ADAL" clId="{1D660112-B133-4B74-A60E-C66F50540F8D}" dt="2020-11-11T17:28:54.208" v="7043"/>
          <ac:picMkLst>
            <pc:docMk/>
            <pc:sldMk cId="1507022529" sldId="350"/>
            <ac:picMk id="183" creationId="{61629069-38E1-444B-9C6B-45392ED47002}"/>
          </ac:picMkLst>
        </pc:picChg>
        <pc:picChg chg="add mod">
          <ac:chgData name="Christina Morrow" userId="43989237-7c22-4017-8756-22442f7f3983" providerId="ADAL" clId="{1D660112-B133-4B74-A60E-C66F50540F8D}" dt="2020-11-11T18:47:26.081" v="7222" actId="164"/>
          <ac:picMkLst>
            <pc:docMk/>
            <pc:sldMk cId="1507022529" sldId="350"/>
            <ac:picMk id="192" creationId="{0CC5521E-DB1C-4EA1-9E47-1516418F63F5}"/>
          </ac:picMkLst>
        </pc:picChg>
        <pc:picChg chg="add mod">
          <ac:chgData name="Christina Morrow" userId="43989237-7c22-4017-8756-22442f7f3983" providerId="ADAL" clId="{1D660112-B133-4B74-A60E-C66F50540F8D}" dt="2020-11-11T18:45:29.807" v="7200" actId="164"/>
          <ac:picMkLst>
            <pc:docMk/>
            <pc:sldMk cId="1507022529" sldId="350"/>
            <ac:picMk id="194" creationId="{1924D9B1-592A-40B5-9CED-D0DE7C5EE618}"/>
          </ac:picMkLst>
        </pc:picChg>
        <pc:picChg chg="add mod">
          <ac:chgData name="Christina Morrow" userId="43989237-7c22-4017-8756-22442f7f3983" providerId="ADAL" clId="{1D660112-B133-4B74-A60E-C66F50540F8D}" dt="2020-11-11T18:45:44.766" v="7203" actId="164"/>
          <ac:picMkLst>
            <pc:docMk/>
            <pc:sldMk cId="1507022529" sldId="350"/>
            <ac:picMk id="196" creationId="{D2A68F2C-5B8E-4CE4-88B8-938B1A73C038}"/>
          </ac:picMkLst>
        </pc:picChg>
        <pc:picChg chg="add mod">
          <ac:chgData name="Christina Morrow" userId="43989237-7c22-4017-8756-22442f7f3983" providerId="ADAL" clId="{1D660112-B133-4B74-A60E-C66F50540F8D}" dt="2020-11-11T18:46:38.233" v="7215" actId="164"/>
          <ac:picMkLst>
            <pc:docMk/>
            <pc:sldMk cId="1507022529" sldId="350"/>
            <ac:picMk id="198" creationId="{F2AA4831-5A85-4017-897D-AA415B3055C2}"/>
          </ac:picMkLst>
        </pc:picChg>
        <pc:picChg chg="mod topLvl">
          <ac:chgData name="Christina Morrow" userId="43989237-7c22-4017-8756-22442f7f3983" providerId="ADAL" clId="{1D660112-B133-4B74-A60E-C66F50540F8D}" dt="2020-11-11T19:40:14.564" v="7724" actId="165"/>
          <ac:picMkLst>
            <pc:docMk/>
            <pc:sldMk cId="1507022529" sldId="350"/>
            <ac:picMk id="211" creationId="{555CCE8F-8628-42DB-8F53-3AE7910E4D03}"/>
          </ac:picMkLst>
        </pc:picChg>
        <pc:picChg chg="mod">
          <ac:chgData name="Christina Morrow" userId="43989237-7c22-4017-8756-22442f7f3983" providerId="ADAL" clId="{1D660112-B133-4B74-A60E-C66F50540F8D}" dt="2020-11-11T19:40:14.564" v="7724" actId="165"/>
          <ac:picMkLst>
            <pc:docMk/>
            <pc:sldMk cId="1507022529" sldId="350"/>
            <ac:picMk id="214" creationId="{B9C56A11-70FE-49F1-AE53-920282705E60}"/>
          </ac:picMkLst>
        </pc:picChg>
        <pc:picChg chg="mod topLvl">
          <ac:chgData name="Christina Morrow" userId="43989237-7c22-4017-8756-22442f7f3983" providerId="ADAL" clId="{1D660112-B133-4B74-A60E-C66F50540F8D}" dt="2020-11-11T19:40:14.564" v="7724" actId="165"/>
          <ac:picMkLst>
            <pc:docMk/>
            <pc:sldMk cId="1507022529" sldId="350"/>
            <ac:picMk id="219" creationId="{4E8F5C84-BE56-4456-9184-54F72F421639}"/>
          </ac:picMkLst>
        </pc:picChg>
        <pc:picChg chg="mod">
          <ac:chgData name="Christina Morrow" userId="43989237-7c22-4017-8756-22442f7f3983" providerId="ADAL" clId="{1D660112-B133-4B74-A60E-C66F50540F8D}" dt="2020-11-11T19:40:14.564" v="7724" actId="165"/>
          <ac:picMkLst>
            <pc:docMk/>
            <pc:sldMk cId="1507022529" sldId="350"/>
            <ac:picMk id="222" creationId="{19F13F32-0441-4119-A98A-671953B2C610}"/>
          </ac:picMkLst>
        </pc:picChg>
        <pc:picChg chg="mod topLvl">
          <ac:chgData name="Christina Morrow" userId="43989237-7c22-4017-8756-22442f7f3983" providerId="ADAL" clId="{1D660112-B133-4B74-A60E-C66F50540F8D}" dt="2020-11-11T19:40:14.564" v="7724" actId="165"/>
          <ac:picMkLst>
            <pc:docMk/>
            <pc:sldMk cId="1507022529" sldId="350"/>
            <ac:picMk id="227" creationId="{1159C461-D7EA-498E-BADC-4355DB91DA44}"/>
          </ac:picMkLst>
        </pc:picChg>
        <pc:picChg chg="mod">
          <ac:chgData name="Christina Morrow" userId="43989237-7c22-4017-8756-22442f7f3983" providerId="ADAL" clId="{1D660112-B133-4B74-A60E-C66F50540F8D}" dt="2020-11-11T19:40:14.564" v="7724" actId="165"/>
          <ac:picMkLst>
            <pc:docMk/>
            <pc:sldMk cId="1507022529" sldId="350"/>
            <ac:picMk id="230" creationId="{558B009C-1E56-4D09-B144-EAA7E994A995}"/>
          </ac:picMkLst>
        </pc:picChg>
        <pc:picChg chg="mod topLvl">
          <ac:chgData name="Christina Morrow" userId="43989237-7c22-4017-8756-22442f7f3983" providerId="ADAL" clId="{1D660112-B133-4B74-A60E-C66F50540F8D}" dt="2020-11-11T19:40:14.564" v="7724" actId="165"/>
          <ac:picMkLst>
            <pc:docMk/>
            <pc:sldMk cId="1507022529" sldId="350"/>
            <ac:picMk id="235" creationId="{B53FBB4C-198E-4F2F-AFEF-406337B633C3}"/>
          </ac:picMkLst>
        </pc:picChg>
        <pc:picChg chg="mod">
          <ac:chgData name="Christina Morrow" userId="43989237-7c22-4017-8756-22442f7f3983" providerId="ADAL" clId="{1D660112-B133-4B74-A60E-C66F50540F8D}" dt="2020-11-11T19:40:14.564" v="7724" actId="165"/>
          <ac:picMkLst>
            <pc:docMk/>
            <pc:sldMk cId="1507022529" sldId="350"/>
            <ac:picMk id="238" creationId="{C598019F-158A-4E19-94DC-1D12D977DE61}"/>
          </ac:picMkLst>
        </pc:picChg>
        <pc:cxnChg chg="add del mod">
          <ac:chgData name="Christina Morrow" userId="43989237-7c22-4017-8756-22442f7f3983" providerId="ADAL" clId="{1D660112-B133-4B74-A60E-C66F50540F8D}" dt="2020-11-11T16:51:53.108" v="6991" actId="478"/>
          <ac:cxnSpMkLst>
            <pc:docMk/>
            <pc:sldMk cId="1507022529" sldId="350"/>
            <ac:cxnSpMk id="140" creationId="{57A50A74-F394-40A8-84A1-B7D343442663}"/>
          </ac:cxnSpMkLst>
        </pc:cxnChg>
        <pc:cxnChg chg="add del mod">
          <ac:chgData name="Christina Morrow" userId="43989237-7c22-4017-8756-22442f7f3983" providerId="ADAL" clId="{1D660112-B133-4B74-A60E-C66F50540F8D}" dt="2020-11-11T16:51:55.134" v="6992" actId="478"/>
          <ac:cxnSpMkLst>
            <pc:docMk/>
            <pc:sldMk cId="1507022529" sldId="350"/>
            <ac:cxnSpMk id="142" creationId="{DD7FD2B0-1B5B-4239-A9B8-7045CA0B751B}"/>
          </ac:cxnSpMkLst>
        </pc:cxnChg>
        <pc:cxnChg chg="add del mod">
          <ac:chgData name="Christina Morrow" userId="43989237-7c22-4017-8756-22442f7f3983" providerId="ADAL" clId="{1D660112-B133-4B74-A60E-C66F50540F8D}" dt="2020-11-11T16:51:56.752" v="6993" actId="478"/>
          <ac:cxnSpMkLst>
            <pc:docMk/>
            <pc:sldMk cId="1507022529" sldId="350"/>
            <ac:cxnSpMk id="143" creationId="{09B06B9E-485E-46F6-88DD-818579A58B6B}"/>
          </ac:cxnSpMkLst>
        </pc:cxnChg>
      </pc:sldChg>
      <pc:sldChg chg="addSp delSp modSp mod">
        <pc:chgData name="Christina Morrow" userId="43989237-7c22-4017-8756-22442f7f3983" providerId="ADAL" clId="{1D660112-B133-4B74-A60E-C66F50540F8D}" dt="2020-11-18T23:35:17.014" v="11278" actId="478"/>
        <pc:sldMkLst>
          <pc:docMk/>
          <pc:sldMk cId="2706341462" sldId="353"/>
        </pc:sldMkLst>
        <pc:spChg chg="mod">
          <ac:chgData name="Christina Morrow" userId="43989237-7c22-4017-8756-22442f7f3983" providerId="ADAL" clId="{1D660112-B133-4B74-A60E-C66F50540F8D}" dt="2020-11-18T14:46:06.216" v="10254"/>
          <ac:spMkLst>
            <pc:docMk/>
            <pc:sldMk cId="2706341462" sldId="353"/>
            <ac:spMk id="147" creationId="{F47357D1-D3C6-446F-821F-349E49C71B39}"/>
          </ac:spMkLst>
        </pc:spChg>
        <pc:spChg chg="mod">
          <ac:chgData name="Christina Morrow" userId="43989237-7c22-4017-8756-22442f7f3983" providerId="ADAL" clId="{1D660112-B133-4B74-A60E-C66F50540F8D}" dt="2020-11-18T14:46:31.896" v="10261"/>
          <ac:spMkLst>
            <pc:docMk/>
            <pc:sldMk cId="2706341462" sldId="353"/>
            <ac:spMk id="150" creationId="{837DE8AB-4D4A-4FB6-900A-AB9498DA3B31}"/>
          </ac:spMkLst>
        </pc:spChg>
        <pc:spChg chg="mod">
          <ac:chgData name="Christina Morrow" userId="43989237-7c22-4017-8756-22442f7f3983" providerId="ADAL" clId="{1D660112-B133-4B74-A60E-C66F50540F8D}" dt="2020-11-18T14:46:31.896" v="10261"/>
          <ac:spMkLst>
            <pc:docMk/>
            <pc:sldMk cId="2706341462" sldId="353"/>
            <ac:spMk id="152" creationId="{439317DA-CC24-4818-8662-72F426B7F2E3}"/>
          </ac:spMkLst>
        </pc:spChg>
        <pc:spChg chg="mod">
          <ac:chgData name="Christina Morrow" userId="43989237-7c22-4017-8756-22442f7f3983" providerId="ADAL" clId="{1D660112-B133-4B74-A60E-C66F50540F8D}" dt="2020-11-18T14:46:31.896" v="10261"/>
          <ac:spMkLst>
            <pc:docMk/>
            <pc:sldMk cId="2706341462" sldId="353"/>
            <ac:spMk id="153" creationId="{9A8A04F7-E702-4330-965C-38B42CC9AB30}"/>
          </ac:spMkLst>
        </pc:spChg>
        <pc:spChg chg="mod">
          <ac:chgData name="Christina Morrow" userId="43989237-7c22-4017-8756-22442f7f3983" providerId="ADAL" clId="{1D660112-B133-4B74-A60E-C66F50540F8D}" dt="2020-11-18T14:46:31.896" v="10261"/>
          <ac:spMkLst>
            <pc:docMk/>
            <pc:sldMk cId="2706341462" sldId="353"/>
            <ac:spMk id="154" creationId="{4DFD14B1-A536-4C8A-B4C8-FB41CB36A0AF}"/>
          </ac:spMkLst>
        </pc:spChg>
        <pc:spChg chg="mod">
          <ac:chgData name="Christina Morrow" userId="43989237-7c22-4017-8756-22442f7f3983" providerId="ADAL" clId="{1D660112-B133-4B74-A60E-C66F50540F8D}" dt="2020-11-18T14:46:31.896" v="10261"/>
          <ac:spMkLst>
            <pc:docMk/>
            <pc:sldMk cId="2706341462" sldId="353"/>
            <ac:spMk id="155" creationId="{4213B3CC-9FE3-4656-A93F-9A29B6953730}"/>
          </ac:spMkLst>
        </pc:spChg>
        <pc:spChg chg="mod">
          <ac:chgData name="Christina Morrow" userId="43989237-7c22-4017-8756-22442f7f3983" providerId="ADAL" clId="{1D660112-B133-4B74-A60E-C66F50540F8D}" dt="2020-11-18T14:46:31.896" v="10261"/>
          <ac:spMkLst>
            <pc:docMk/>
            <pc:sldMk cId="2706341462" sldId="353"/>
            <ac:spMk id="156" creationId="{8E0253B2-1A96-4BDD-A3F4-894CF4D659E5}"/>
          </ac:spMkLst>
        </pc:spChg>
        <pc:spChg chg="mod">
          <ac:chgData name="Christina Morrow" userId="43989237-7c22-4017-8756-22442f7f3983" providerId="ADAL" clId="{1D660112-B133-4B74-A60E-C66F50540F8D}" dt="2020-11-18T14:46:31.896" v="10261"/>
          <ac:spMkLst>
            <pc:docMk/>
            <pc:sldMk cId="2706341462" sldId="353"/>
            <ac:spMk id="157" creationId="{E7696113-3EAC-4CD9-801C-084FE3ABF0F3}"/>
          </ac:spMkLst>
        </pc:spChg>
        <pc:spChg chg="mod">
          <ac:chgData name="Christina Morrow" userId="43989237-7c22-4017-8756-22442f7f3983" providerId="ADAL" clId="{1D660112-B133-4B74-A60E-C66F50540F8D}" dt="2020-11-18T14:46:31.896" v="10261"/>
          <ac:spMkLst>
            <pc:docMk/>
            <pc:sldMk cId="2706341462" sldId="353"/>
            <ac:spMk id="158" creationId="{2E27413E-02AE-4A16-8D70-09F1804174ED}"/>
          </ac:spMkLst>
        </pc:spChg>
        <pc:spChg chg="mod">
          <ac:chgData name="Christina Morrow" userId="43989237-7c22-4017-8756-22442f7f3983" providerId="ADAL" clId="{1D660112-B133-4B74-A60E-C66F50540F8D}" dt="2020-11-18T14:46:31.896" v="10261"/>
          <ac:spMkLst>
            <pc:docMk/>
            <pc:sldMk cId="2706341462" sldId="353"/>
            <ac:spMk id="159" creationId="{07CAEEB0-C403-4F6B-AEE6-125E4636993F}"/>
          </ac:spMkLst>
        </pc:spChg>
        <pc:spChg chg="mod">
          <ac:chgData name="Christina Morrow" userId="43989237-7c22-4017-8756-22442f7f3983" providerId="ADAL" clId="{1D660112-B133-4B74-A60E-C66F50540F8D}" dt="2020-11-18T14:46:31.896" v="10261"/>
          <ac:spMkLst>
            <pc:docMk/>
            <pc:sldMk cId="2706341462" sldId="353"/>
            <ac:spMk id="160" creationId="{C6B1D1A4-5096-4277-A728-DA3E0273DDD5}"/>
          </ac:spMkLst>
        </pc:spChg>
        <pc:spChg chg="mod">
          <ac:chgData name="Christina Morrow" userId="43989237-7c22-4017-8756-22442f7f3983" providerId="ADAL" clId="{1D660112-B133-4B74-A60E-C66F50540F8D}" dt="2020-11-18T14:46:31.896" v="10261"/>
          <ac:spMkLst>
            <pc:docMk/>
            <pc:sldMk cId="2706341462" sldId="353"/>
            <ac:spMk id="161" creationId="{198F7AA3-B7E6-4610-B2FA-7D6001D92E0B}"/>
          </ac:spMkLst>
        </pc:spChg>
        <pc:spChg chg="mod">
          <ac:chgData name="Christina Morrow" userId="43989237-7c22-4017-8756-22442f7f3983" providerId="ADAL" clId="{1D660112-B133-4B74-A60E-C66F50540F8D}" dt="2020-11-18T14:46:31.896" v="10261"/>
          <ac:spMkLst>
            <pc:docMk/>
            <pc:sldMk cId="2706341462" sldId="353"/>
            <ac:spMk id="162" creationId="{38516244-B1E1-4B27-9AD0-7517C804B94B}"/>
          </ac:spMkLst>
        </pc:spChg>
        <pc:spChg chg="mod">
          <ac:chgData name="Christina Morrow" userId="43989237-7c22-4017-8756-22442f7f3983" providerId="ADAL" clId="{1D660112-B133-4B74-A60E-C66F50540F8D}" dt="2020-11-18T14:46:31.896" v="10261"/>
          <ac:spMkLst>
            <pc:docMk/>
            <pc:sldMk cId="2706341462" sldId="353"/>
            <ac:spMk id="163" creationId="{FAB33BFE-1663-4444-B634-51B2AABDDE9E}"/>
          </ac:spMkLst>
        </pc:spChg>
        <pc:spChg chg="mod">
          <ac:chgData name="Christina Morrow" userId="43989237-7c22-4017-8756-22442f7f3983" providerId="ADAL" clId="{1D660112-B133-4B74-A60E-C66F50540F8D}" dt="2020-11-18T14:46:31.896" v="10261"/>
          <ac:spMkLst>
            <pc:docMk/>
            <pc:sldMk cId="2706341462" sldId="353"/>
            <ac:spMk id="164" creationId="{5DD67BC6-14D9-4264-8B73-DA33F7AF8B3D}"/>
          </ac:spMkLst>
        </pc:spChg>
        <pc:spChg chg="mod">
          <ac:chgData name="Christina Morrow" userId="43989237-7c22-4017-8756-22442f7f3983" providerId="ADAL" clId="{1D660112-B133-4B74-A60E-C66F50540F8D}" dt="2020-11-18T14:46:31.896" v="10261"/>
          <ac:spMkLst>
            <pc:docMk/>
            <pc:sldMk cId="2706341462" sldId="353"/>
            <ac:spMk id="165" creationId="{7059DEBD-6187-4F0C-BC9E-6B9B3BCA642F}"/>
          </ac:spMkLst>
        </pc:spChg>
        <pc:spChg chg="mod">
          <ac:chgData name="Christina Morrow" userId="43989237-7c22-4017-8756-22442f7f3983" providerId="ADAL" clId="{1D660112-B133-4B74-A60E-C66F50540F8D}" dt="2020-11-18T14:46:31.896" v="10261"/>
          <ac:spMkLst>
            <pc:docMk/>
            <pc:sldMk cId="2706341462" sldId="353"/>
            <ac:spMk id="166" creationId="{C4EA17B2-691B-436E-867F-0DC02B0B7082}"/>
          </ac:spMkLst>
        </pc:spChg>
        <pc:spChg chg="mod">
          <ac:chgData name="Christina Morrow" userId="43989237-7c22-4017-8756-22442f7f3983" providerId="ADAL" clId="{1D660112-B133-4B74-A60E-C66F50540F8D}" dt="2020-11-18T14:46:31.896" v="10261"/>
          <ac:spMkLst>
            <pc:docMk/>
            <pc:sldMk cId="2706341462" sldId="353"/>
            <ac:spMk id="167" creationId="{7020C6CC-94C1-4845-B94D-BEEF64EF845D}"/>
          </ac:spMkLst>
        </pc:spChg>
        <pc:spChg chg="mod">
          <ac:chgData name="Christina Morrow" userId="43989237-7c22-4017-8756-22442f7f3983" providerId="ADAL" clId="{1D660112-B133-4B74-A60E-C66F50540F8D}" dt="2020-11-18T14:46:31.896" v="10261"/>
          <ac:spMkLst>
            <pc:docMk/>
            <pc:sldMk cId="2706341462" sldId="353"/>
            <ac:spMk id="168" creationId="{365346A4-BCC7-4950-9418-9EF8CCB381DD}"/>
          </ac:spMkLst>
        </pc:spChg>
        <pc:spChg chg="mod">
          <ac:chgData name="Christina Morrow" userId="43989237-7c22-4017-8756-22442f7f3983" providerId="ADAL" clId="{1D660112-B133-4B74-A60E-C66F50540F8D}" dt="2020-11-18T14:46:31.896" v="10261"/>
          <ac:spMkLst>
            <pc:docMk/>
            <pc:sldMk cId="2706341462" sldId="353"/>
            <ac:spMk id="169" creationId="{4DB381CD-55A8-497C-878F-38B6A4C22BC1}"/>
          </ac:spMkLst>
        </pc:spChg>
        <pc:spChg chg="mod">
          <ac:chgData name="Christina Morrow" userId="43989237-7c22-4017-8756-22442f7f3983" providerId="ADAL" clId="{1D660112-B133-4B74-A60E-C66F50540F8D}" dt="2020-11-18T14:46:31.896" v="10261"/>
          <ac:spMkLst>
            <pc:docMk/>
            <pc:sldMk cId="2706341462" sldId="353"/>
            <ac:spMk id="170" creationId="{91868BF5-6A52-4708-BFE6-6A9B13F288A3}"/>
          </ac:spMkLst>
        </pc:spChg>
        <pc:spChg chg="mod">
          <ac:chgData name="Christina Morrow" userId="43989237-7c22-4017-8756-22442f7f3983" providerId="ADAL" clId="{1D660112-B133-4B74-A60E-C66F50540F8D}" dt="2020-11-18T14:46:31.896" v="10261"/>
          <ac:spMkLst>
            <pc:docMk/>
            <pc:sldMk cId="2706341462" sldId="353"/>
            <ac:spMk id="171" creationId="{82328627-D687-4E93-9A7B-7A77E8172267}"/>
          </ac:spMkLst>
        </pc:spChg>
        <pc:spChg chg="mod">
          <ac:chgData name="Christina Morrow" userId="43989237-7c22-4017-8756-22442f7f3983" providerId="ADAL" clId="{1D660112-B133-4B74-A60E-C66F50540F8D}" dt="2020-11-18T14:46:31.896" v="10261"/>
          <ac:spMkLst>
            <pc:docMk/>
            <pc:sldMk cId="2706341462" sldId="353"/>
            <ac:spMk id="172" creationId="{2695ABE7-439F-4114-8975-7BD25C6790F1}"/>
          </ac:spMkLst>
        </pc:spChg>
        <pc:spChg chg="mod">
          <ac:chgData name="Christina Morrow" userId="43989237-7c22-4017-8756-22442f7f3983" providerId="ADAL" clId="{1D660112-B133-4B74-A60E-C66F50540F8D}" dt="2020-11-18T14:46:31.896" v="10261"/>
          <ac:spMkLst>
            <pc:docMk/>
            <pc:sldMk cId="2706341462" sldId="353"/>
            <ac:spMk id="173" creationId="{53218FC4-3C4F-40F7-9BBF-9F44CB5E2B0C}"/>
          </ac:spMkLst>
        </pc:spChg>
        <pc:spChg chg="mod">
          <ac:chgData name="Christina Morrow" userId="43989237-7c22-4017-8756-22442f7f3983" providerId="ADAL" clId="{1D660112-B133-4B74-A60E-C66F50540F8D}" dt="2020-11-18T14:46:31.896" v="10261"/>
          <ac:spMkLst>
            <pc:docMk/>
            <pc:sldMk cId="2706341462" sldId="353"/>
            <ac:spMk id="174" creationId="{994F2932-9E8E-4F64-AF30-E40C83418F95}"/>
          </ac:spMkLst>
        </pc:spChg>
        <pc:spChg chg="mod">
          <ac:chgData name="Christina Morrow" userId="43989237-7c22-4017-8756-22442f7f3983" providerId="ADAL" clId="{1D660112-B133-4B74-A60E-C66F50540F8D}" dt="2020-11-18T14:46:31.896" v="10261"/>
          <ac:spMkLst>
            <pc:docMk/>
            <pc:sldMk cId="2706341462" sldId="353"/>
            <ac:spMk id="175" creationId="{661FF3A2-22A6-46B9-B0F7-FD10B5E03AFC}"/>
          </ac:spMkLst>
        </pc:spChg>
        <pc:spChg chg="mod">
          <ac:chgData name="Christina Morrow" userId="43989237-7c22-4017-8756-22442f7f3983" providerId="ADAL" clId="{1D660112-B133-4B74-A60E-C66F50540F8D}" dt="2020-11-18T14:46:31.896" v="10261"/>
          <ac:spMkLst>
            <pc:docMk/>
            <pc:sldMk cId="2706341462" sldId="353"/>
            <ac:spMk id="176" creationId="{6749FCA8-986E-4679-B907-A2FD4E53E34D}"/>
          </ac:spMkLst>
        </pc:spChg>
        <pc:spChg chg="mod">
          <ac:chgData name="Christina Morrow" userId="43989237-7c22-4017-8756-22442f7f3983" providerId="ADAL" clId="{1D660112-B133-4B74-A60E-C66F50540F8D}" dt="2020-11-18T14:46:31.896" v="10261"/>
          <ac:spMkLst>
            <pc:docMk/>
            <pc:sldMk cId="2706341462" sldId="353"/>
            <ac:spMk id="177" creationId="{F6934000-226D-454C-8706-EB6DF5115358}"/>
          </ac:spMkLst>
        </pc:spChg>
        <pc:spChg chg="mod">
          <ac:chgData name="Christina Morrow" userId="43989237-7c22-4017-8756-22442f7f3983" providerId="ADAL" clId="{1D660112-B133-4B74-A60E-C66F50540F8D}" dt="2020-11-18T14:46:31.896" v="10261"/>
          <ac:spMkLst>
            <pc:docMk/>
            <pc:sldMk cId="2706341462" sldId="353"/>
            <ac:spMk id="178" creationId="{A44242C3-B1D7-43C7-9F17-98FF8120F1E1}"/>
          </ac:spMkLst>
        </pc:spChg>
        <pc:spChg chg="mod">
          <ac:chgData name="Christina Morrow" userId="43989237-7c22-4017-8756-22442f7f3983" providerId="ADAL" clId="{1D660112-B133-4B74-A60E-C66F50540F8D}" dt="2020-11-18T14:46:31.896" v="10261"/>
          <ac:spMkLst>
            <pc:docMk/>
            <pc:sldMk cId="2706341462" sldId="353"/>
            <ac:spMk id="179" creationId="{65A031D9-4CC4-470B-A53B-AB57446BFC5F}"/>
          </ac:spMkLst>
        </pc:spChg>
        <pc:spChg chg="mod">
          <ac:chgData name="Christina Morrow" userId="43989237-7c22-4017-8756-22442f7f3983" providerId="ADAL" clId="{1D660112-B133-4B74-A60E-C66F50540F8D}" dt="2020-11-18T14:46:31.896" v="10261"/>
          <ac:spMkLst>
            <pc:docMk/>
            <pc:sldMk cId="2706341462" sldId="353"/>
            <ac:spMk id="180" creationId="{C0320668-9C4F-41B8-816A-15836D18C3D1}"/>
          </ac:spMkLst>
        </pc:spChg>
        <pc:spChg chg="mod">
          <ac:chgData name="Christina Morrow" userId="43989237-7c22-4017-8756-22442f7f3983" providerId="ADAL" clId="{1D660112-B133-4B74-A60E-C66F50540F8D}" dt="2020-11-18T14:46:31.896" v="10261"/>
          <ac:spMkLst>
            <pc:docMk/>
            <pc:sldMk cId="2706341462" sldId="353"/>
            <ac:spMk id="181" creationId="{41CD60D5-4FE7-49E8-8E26-2A35C509AB38}"/>
          </ac:spMkLst>
        </pc:spChg>
        <pc:spChg chg="mod">
          <ac:chgData name="Christina Morrow" userId="43989237-7c22-4017-8756-22442f7f3983" providerId="ADAL" clId="{1D660112-B133-4B74-A60E-C66F50540F8D}" dt="2020-11-18T14:46:31.896" v="10261"/>
          <ac:spMkLst>
            <pc:docMk/>
            <pc:sldMk cId="2706341462" sldId="353"/>
            <ac:spMk id="182" creationId="{013D3496-C204-4283-B8AE-A74CB5B804C7}"/>
          </ac:spMkLst>
        </pc:spChg>
        <pc:spChg chg="mod">
          <ac:chgData name="Christina Morrow" userId="43989237-7c22-4017-8756-22442f7f3983" providerId="ADAL" clId="{1D660112-B133-4B74-A60E-C66F50540F8D}" dt="2020-11-18T14:46:31.896" v="10261"/>
          <ac:spMkLst>
            <pc:docMk/>
            <pc:sldMk cId="2706341462" sldId="353"/>
            <ac:spMk id="183" creationId="{375C352D-B250-4178-B202-EDEC0306B721}"/>
          </ac:spMkLst>
        </pc:spChg>
        <pc:spChg chg="mod">
          <ac:chgData name="Christina Morrow" userId="43989237-7c22-4017-8756-22442f7f3983" providerId="ADAL" clId="{1D660112-B133-4B74-A60E-C66F50540F8D}" dt="2020-11-18T14:46:31.896" v="10261"/>
          <ac:spMkLst>
            <pc:docMk/>
            <pc:sldMk cId="2706341462" sldId="353"/>
            <ac:spMk id="184" creationId="{D5837485-2269-4F82-8F83-A5AEC51629B3}"/>
          </ac:spMkLst>
        </pc:spChg>
        <pc:spChg chg="mod">
          <ac:chgData name="Christina Morrow" userId="43989237-7c22-4017-8756-22442f7f3983" providerId="ADAL" clId="{1D660112-B133-4B74-A60E-C66F50540F8D}" dt="2020-11-18T14:46:31.896" v="10261"/>
          <ac:spMkLst>
            <pc:docMk/>
            <pc:sldMk cId="2706341462" sldId="353"/>
            <ac:spMk id="185" creationId="{71AA73CB-E243-48C5-9D8C-31F6FFD00435}"/>
          </ac:spMkLst>
        </pc:spChg>
        <pc:grpChg chg="add del mod">
          <ac:chgData name="Christina Morrow" userId="43989237-7c22-4017-8756-22442f7f3983" providerId="ADAL" clId="{1D660112-B133-4B74-A60E-C66F50540F8D}" dt="2020-11-18T23:35:17.014" v="11278" actId="478"/>
          <ac:grpSpMkLst>
            <pc:docMk/>
            <pc:sldMk cId="2706341462" sldId="353"/>
            <ac:grpSpMk id="146" creationId="{24D578BF-E263-46D8-B076-8C827EEC4D92}"/>
          </ac:grpSpMkLst>
        </pc:grpChg>
        <pc:grpChg chg="add del mod">
          <ac:chgData name="Christina Morrow" userId="43989237-7c22-4017-8756-22442f7f3983" providerId="ADAL" clId="{1D660112-B133-4B74-A60E-C66F50540F8D}" dt="2020-11-18T23:35:14.743" v="11277" actId="478"/>
          <ac:grpSpMkLst>
            <pc:docMk/>
            <pc:sldMk cId="2706341462" sldId="353"/>
            <ac:grpSpMk id="149" creationId="{B88E4295-10AF-42EA-A9D9-0566916CD4C2}"/>
          </ac:grpSpMkLst>
        </pc:grpChg>
        <pc:grpChg chg="mod">
          <ac:chgData name="Christina Morrow" userId="43989237-7c22-4017-8756-22442f7f3983" providerId="ADAL" clId="{1D660112-B133-4B74-A60E-C66F50540F8D}" dt="2020-11-18T14:46:31.896" v="10261"/>
          <ac:grpSpMkLst>
            <pc:docMk/>
            <pc:sldMk cId="2706341462" sldId="353"/>
            <ac:grpSpMk id="151" creationId="{0663D7E3-01DE-4C52-86CB-58198BC76F0A}"/>
          </ac:grpSpMkLst>
        </pc:grpChg>
        <pc:picChg chg="mod">
          <ac:chgData name="Christina Morrow" userId="43989237-7c22-4017-8756-22442f7f3983" providerId="ADAL" clId="{1D660112-B133-4B74-A60E-C66F50540F8D}" dt="2020-11-18T14:46:06.216" v="10254"/>
          <ac:picMkLst>
            <pc:docMk/>
            <pc:sldMk cId="2706341462" sldId="353"/>
            <ac:picMk id="148" creationId="{E6049D45-178A-4917-88E3-D2247EB60B31}"/>
          </ac:picMkLst>
        </pc:picChg>
      </pc:sldChg>
      <pc:sldChg chg="addSp delSp modSp mod ord">
        <pc:chgData name="Christina Morrow" userId="43989237-7c22-4017-8756-22442f7f3983" providerId="ADAL" clId="{1D660112-B133-4B74-A60E-C66F50540F8D}" dt="2020-11-11T14:57:56.798" v="6129"/>
        <pc:sldMkLst>
          <pc:docMk/>
          <pc:sldMk cId="1550533033" sldId="374"/>
        </pc:sldMkLst>
        <pc:spChg chg="del mod">
          <ac:chgData name="Christina Morrow" userId="43989237-7c22-4017-8756-22442f7f3983" providerId="ADAL" clId="{1D660112-B133-4B74-A60E-C66F50540F8D}" dt="2020-11-11T01:13:12.555" v="845" actId="478"/>
          <ac:spMkLst>
            <pc:docMk/>
            <pc:sldMk cId="1550533033" sldId="374"/>
            <ac:spMk id="2" creationId="{B2A7898B-B808-40BC-BF72-B4C88EF82490}"/>
          </ac:spMkLst>
        </pc:spChg>
        <pc:spChg chg="add mod">
          <ac:chgData name="Christina Morrow" userId="43989237-7c22-4017-8756-22442f7f3983" providerId="ADAL" clId="{1D660112-B133-4B74-A60E-C66F50540F8D}" dt="2020-11-11T14:57:56.798" v="6129"/>
          <ac:spMkLst>
            <pc:docMk/>
            <pc:sldMk cId="1550533033" sldId="374"/>
            <ac:spMk id="3" creationId="{56A2EC34-643B-4606-ABA8-DA3B0B5AEBA7}"/>
          </ac:spMkLst>
        </pc:spChg>
        <pc:spChg chg="del mod">
          <ac:chgData name="Christina Morrow" userId="43989237-7c22-4017-8756-22442f7f3983" providerId="ADAL" clId="{1D660112-B133-4B74-A60E-C66F50540F8D}" dt="2020-11-11T01:13:12.555" v="845" actId="478"/>
          <ac:spMkLst>
            <pc:docMk/>
            <pc:sldMk cId="1550533033" sldId="374"/>
            <ac:spMk id="3" creationId="{FD50D746-D228-4248-9275-E24BB7224E4F}"/>
          </ac:spMkLst>
        </pc:spChg>
        <pc:spChg chg="del">
          <ac:chgData name="Christina Morrow" userId="43989237-7c22-4017-8756-22442f7f3983" providerId="ADAL" clId="{1D660112-B133-4B74-A60E-C66F50540F8D}" dt="2020-11-11T01:13:12.555" v="845" actId="478"/>
          <ac:spMkLst>
            <pc:docMk/>
            <pc:sldMk cId="1550533033" sldId="374"/>
            <ac:spMk id="4" creationId="{BBC25AFB-211B-4FDF-B30E-4E033D08BC38}"/>
          </ac:spMkLst>
        </pc:spChg>
        <pc:spChg chg="mod">
          <ac:chgData name="Christina Morrow" userId="43989237-7c22-4017-8756-22442f7f3983" providerId="ADAL" clId="{1D660112-B133-4B74-A60E-C66F50540F8D}" dt="2020-11-11T14:57:01.438" v="6127" actId="20577"/>
          <ac:spMkLst>
            <pc:docMk/>
            <pc:sldMk cId="1550533033" sldId="374"/>
            <ac:spMk id="5" creationId="{C4950FC5-937F-4EA4-9AEA-8928C42B7CF1}"/>
          </ac:spMkLst>
        </pc:spChg>
        <pc:spChg chg="add del">
          <ac:chgData name="Christina Morrow" userId="43989237-7c22-4017-8756-22442f7f3983" providerId="ADAL" clId="{1D660112-B133-4B74-A60E-C66F50540F8D}" dt="2020-11-10T23:06:14.836" v="62" actId="478"/>
          <ac:spMkLst>
            <pc:docMk/>
            <pc:sldMk cId="1550533033" sldId="374"/>
            <ac:spMk id="6" creationId="{90C961FE-8F93-4625-AC38-3502F07BA4FC}"/>
          </ac:spMkLst>
        </pc:spChg>
        <pc:spChg chg="add del mod">
          <ac:chgData name="Christina Morrow" userId="43989237-7c22-4017-8756-22442f7f3983" providerId="ADAL" clId="{1D660112-B133-4B74-A60E-C66F50540F8D}" dt="2020-11-10T23:06:14.836" v="62" actId="478"/>
          <ac:spMkLst>
            <pc:docMk/>
            <pc:sldMk cId="1550533033" sldId="374"/>
            <ac:spMk id="7" creationId="{774A20C0-0DC9-499B-87C8-2A1BC9F6A4EB}"/>
          </ac:spMkLst>
        </pc:spChg>
        <pc:spChg chg="add del mod">
          <ac:chgData name="Christina Morrow" userId="43989237-7c22-4017-8756-22442f7f3983" providerId="ADAL" clId="{1D660112-B133-4B74-A60E-C66F50540F8D}" dt="2020-11-10T23:06:14.836" v="62" actId="478"/>
          <ac:spMkLst>
            <pc:docMk/>
            <pc:sldMk cId="1550533033" sldId="374"/>
            <ac:spMk id="8" creationId="{B56C2188-3EB6-4252-A948-9F7BF2023DD6}"/>
          </ac:spMkLst>
        </pc:spChg>
        <pc:spChg chg="add del mod">
          <ac:chgData name="Christina Morrow" userId="43989237-7c22-4017-8756-22442f7f3983" providerId="ADAL" clId="{1D660112-B133-4B74-A60E-C66F50540F8D}" dt="2020-11-11T00:59:40.296" v="757" actId="478"/>
          <ac:spMkLst>
            <pc:docMk/>
            <pc:sldMk cId="1550533033" sldId="374"/>
            <ac:spMk id="9" creationId="{F3C5696A-FCF3-4DFC-9E2D-98FA3DF8A2BA}"/>
          </ac:spMkLst>
        </pc:spChg>
        <pc:spChg chg="del">
          <ac:chgData name="Christina Morrow" userId="43989237-7c22-4017-8756-22442f7f3983" providerId="ADAL" clId="{1D660112-B133-4B74-A60E-C66F50540F8D}" dt="2020-11-10T23:05:17.955" v="37" actId="478"/>
          <ac:spMkLst>
            <pc:docMk/>
            <pc:sldMk cId="1550533033" sldId="374"/>
            <ac:spMk id="10" creationId="{D0FB4029-E36F-4EBD-B944-023E326B8DCB}"/>
          </ac:spMkLst>
        </pc:spChg>
        <pc:spChg chg="del">
          <ac:chgData name="Christina Morrow" userId="43989237-7c22-4017-8756-22442f7f3983" providerId="ADAL" clId="{1D660112-B133-4B74-A60E-C66F50540F8D}" dt="2020-11-10T23:05:17.955" v="37" actId="478"/>
          <ac:spMkLst>
            <pc:docMk/>
            <pc:sldMk cId="1550533033" sldId="374"/>
            <ac:spMk id="11" creationId="{F6B820D6-F391-4478-A59F-C946C1BE0B5A}"/>
          </ac:spMkLst>
        </pc:spChg>
        <pc:spChg chg="add del mod">
          <ac:chgData name="Christina Morrow" userId="43989237-7c22-4017-8756-22442f7f3983" providerId="ADAL" clId="{1D660112-B133-4B74-A60E-C66F50540F8D}" dt="2020-11-11T00:59:39.683" v="756" actId="478"/>
          <ac:spMkLst>
            <pc:docMk/>
            <pc:sldMk cId="1550533033" sldId="374"/>
            <ac:spMk id="12" creationId="{D94653D1-A687-4A72-8375-5857C9399C16}"/>
          </ac:spMkLst>
        </pc:spChg>
        <pc:spChg chg="del">
          <ac:chgData name="Christina Morrow" userId="43989237-7c22-4017-8756-22442f7f3983" providerId="ADAL" clId="{1D660112-B133-4B74-A60E-C66F50540F8D}" dt="2020-11-10T23:05:17.955" v="37" actId="478"/>
          <ac:spMkLst>
            <pc:docMk/>
            <pc:sldMk cId="1550533033" sldId="374"/>
            <ac:spMk id="13" creationId="{CEE716E2-3118-4324-BC7A-0B8852A7CDAA}"/>
          </ac:spMkLst>
        </pc:spChg>
        <pc:spChg chg="add del mod">
          <ac:chgData name="Christina Morrow" userId="43989237-7c22-4017-8756-22442f7f3983" providerId="ADAL" clId="{1D660112-B133-4B74-A60E-C66F50540F8D}" dt="2020-11-11T01:10:01.933" v="828" actId="478"/>
          <ac:spMkLst>
            <pc:docMk/>
            <pc:sldMk cId="1550533033" sldId="374"/>
            <ac:spMk id="14" creationId="{FDFA4788-684D-4B74-B606-A760738A7993}"/>
          </ac:spMkLst>
        </pc:spChg>
        <pc:spChg chg="add del mod">
          <ac:chgData name="Christina Morrow" userId="43989237-7c22-4017-8756-22442f7f3983" providerId="ADAL" clId="{1D660112-B133-4B74-A60E-C66F50540F8D}" dt="2020-11-11T01:13:32.433" v="847" actId="478"/>
          <ac:spMkLst>
            <pc:docMk/>
            <pc:sldMk cId="1550533033" sldId="374"/>
            <ac:spMk id="15" creationId="{2504D3D6-E245-4B74-AFAA-1304302D8EDA}"/>
          </ac:spMkLst>
        </pc:spChg>
        <pc:spChg chg="add del mod">
          <ac:chgData name="Christina Morrow" userId="43989237-7c22-4017-8756-22442f7f3983" providerId="ADAL" clId="{1D660112-B133-4B74-A60E-C66F50540F8D}" dt="2020-11-11T01:03:16.183" v="799" actId="478"/>
          <ac:spMkLst>
            <pc:docMk/>
            <pc:sldMk cId="1550533033" sldId="374"/>
            <ac:spMk id="16" creationId="{B69EB412-D126-46DB-8FC6-66F6AF61C96C}"/>
          </ac:spMkLst>
        </pc:spChg>
        <pc:spChg chg="del">
          <ac:chgData name="Christina Morrow" userId="43989237-7c22-4017-8756-22442f7f3983" providerId="ADAL" clId="{1D660112-B133-4B74-A60E-C66F50540F8D}" dt="2020-11-10T23:05:17.955" v="37" actId="478"/>
          <ac:spMkLst>
            <pc:docMk/>
            <pc:sldMk cId="1550533033" sldId="374"/>
            <ac:spMk id="17" creationId="{D57C0AAE-DE7F-498B-865D-E29AE251E769}"/>
          </ac:spMkLst>
        </pc:spChg>
        <pc:spChg chg="add del mod">
          <ac:chgData name="Christina Morrow" userId="43989237-7c22-4017-8756-22442f7f3983" providerId="ADAL" clId="{1D660112-B133-4B74-A60E-C66F50540F8D}" dt="2020-11-11T01:03:16.183" v="799" actId="478"/>
          <ac:spMkLst>
            <pc:docMk/>
            <pc:sldMk cId="1550533033" sldId="374"/>
            <ac:spMk id="18" creationId="{DCFECE46-929A-41D9-A252-ADCA0D679283}"/>
          </ac:spMkLst>
        </pc:spChg>
        <pc:spChg chg="add del mod">
          <ac:chgData name="Christina Morrow" userId="43989237-7c22-4017-8756-22442f7f3983" providerId="ADAL" clId="{1D660112-B133-4B74-A60E-C66F50540F8D}" dt="2020-11-11T01:13:32.433" v="847" actId="478"/>
          <ac:spMkLst>
            <pc:docMk/>
            <pc:sldMk cId="1550533033" sldId="374"/>
            <ac:spMk id="19" creationId="{B7CA725C-73FE-4543-B9C3-C28D5B2CDD56}"/>
          </ac:spMkLst>
        </pc:spChg>
        <pc:spChg chg="add del mod">
          <ac:chgData name="Christina Morrow" userId="43989237-7c22-4017-8756-22442f7f3983" providerId="ADAL" clId="{1D660112-B133-4B74-A60E-C66F50540F8D}" dt="2020-11-11T01:03:16.183" v="799" actId="478"/>
          <ac:spMkLst>
            <pc:docMk/>
            <pc:sldMk cId="1550533033" sldId="374"/>
            <ac:spMk id="20" creationId="{CC743A1F-FA44-458A-BDBB-6CFF46B78DC4}"/>
          </ac:spMkLst>
        </pc:spChg>
        <pc:spChg chg="add del mod">
          <ac:chgData name="Christina Morrow" userId="43989237-7c22-4017-8756-22442f7f3983" providerId="ADAL" clId="{1D660112-B133-4B74-A60E-C66F50540F8D}" dt="2020-11-11T01:13:32.433" v="847" actId="478"/>
          <ac:spMkLst>
            <pc:docMk/>
            <pc:sldMk cId="1550533033" sldId="374"/>
            <ac:spMk id="21" creationId="{BE27382D-BDFD-4459-A98B-5F742859E6E0}"/>
          </ac:spMkLst>
        </pc:spChg>
        <pc:spChg chg="add del mod">
          <ac:chgData name="Christina Morrow" userId="43989237-7c22-4017-8756-22442f7f3983" providerId="ADAL" clId="{1D660112-B133-4B74-A60E-C66F50540F8D}" dt="2020-11-11T01:03:16.183" v="799" actId="478"/>
          <ac:spMkLst>
            <pc:docMk/>
            <pc:sldMk cId="1550533033" sldId="374"/>
            <ac:spMk id="27" creationId="{777D0851-970E-4DE4-80C3-4D507E935650}"/>
          </ac:spMkLst>
        </pc:spChg>
        <pc:spChg chg="add del mod">
          <ac:chgData name="Christina Morrow" userId="43989237-7c22-4017-8756-22442f7f3983" providerId="ADAL" clId="{1D660112-B133-4B74-A60E-C66F50540F8D}" dt="2020-11-11T01:13:32.433" v="847" actId="478"/>
          <ac:spMkLst>
            <pc:docMk/>
            <pc:sldMk cId="1550533033" sldId="374"/>
            <ac:spMk id="37" creationId="{981A83D9-DBA8-44BA-A710-0A0BA94C0183}"/>
          </ac:spMkLst>
        </pc:spChg>
        <pc:spChg chg="add del mod">
          <ac:chgData name="Christina Morrow" userId="43989237-7c22-4017-8756-22442f7f3983" providerId="ADAL" clId="{1D660112-B133-4B74-A60E-C66F50540F8D}" dt="2020-11-11T01:03:16.183" v="799" actId="478"/>
          <ac:spMkLst>
            <pc:docMk/>
            <pc:sldMk cId="1550533033" sldId="374"/>
            <ac:spMk id="39" creationId="{6B1643F5-3E86-414D-9092-36DA8D848891}"/>
          </ac:spMkLst>
        </pc:spChg>
        <pc:spChg chg="add del mod">
          <ac:chgData name="Christina Morrow" userId="43989237-7c22-4017-8756-22442f7f3983" providerId="ADAL" clId="{1D660112-B133-4B74-A60E-C66F50540F8D}" dt="2020-11-11T01:10:01.933" v="828" actId="478"/>
          <ac:spMkLst>
            <pc:docMk/>
            <pc:sldMk cId="1550533033" sldId="374"/>
            <ac:spMk id="41" creationId="{24CACCC5-D92E-4EC0-97E7-8E39F293269C}"/>
          </ac:spMkLst>
        </pc:spChg>
        <pc:spChg chg="del">
          <ac:chgData name="Christina Morrow" userId="43989237-7c22-4017-8756-22442f7f3983" providerId="ADAL" clId="{1D660112-B133-4B74-A60E-C66F50540F8D}" dt="2020-11-10T23:05:17.955" v="37" actId="478"/>
          <ac:spMkLst>
            <pc:docMk/>
            <pc:sldMk cId="1550533033" sldId="374"/>
            <ac:spMk id="43" creationId="{ED17D291-CA33-4462-9594-37CC8C4ED5A3}"/>
          </ac:spMkLst>
        </pc:spChg>
        <pc:spChg chg="del">
          <ac:chgData name="Christina Morrow" userId="43989237-7c22-4017-8756-22442f7f3983" providerId="ADAL" clId="{1D660112-B133-4B74-A60E-C66F50540F8D}" dt="2020-11-10T23:05:17.955" v="37" actId="478"/>
          <ac:spMkLst>
            <pc:docMk/>
            <pc:sldMk cId="1550533033" sldId="374"/>
            <ac:spMk id="44" creationId="{3ED71BBA-1F30-4130-A8C8-8B3106192F9E}"/>
          </ac:spMkLst>
        </pc:spChg>
        <pc:spChg chg="del">
          <ac:chgData name="Christina Morrow" userId="43989237-7c22-4017-8756-22442f7f3983" providerId="ADAL" clId="{1D660112-B133-4B74-A60E-C66F50540F8D}" dt="2020-11-10T23:05:17.955" v="37" actId="478"/>
          <ac:spMkLst>
            <pc:docMk/>
            <pc:sldMk cId="1550533033" sldId="374"/>
            <ac:spMk id="46" creationId="{93BBFB94-7153-4928-AD08-0F612CA4BD06}"/>
          </ac:spMkLst>
        </pc:spChg>
        <pc:spChg chg="del">
          <ac:chgData name="Christina Morrow" userId="43989237-7c22-4017-8756-22442f7f3983" providerId="ADAL" clId="{1D660112-B133-4B74-A60E-C66F50540F8D}" dt="2020-11-10T23:05:17.955" v="37" actId="478"/>
          <ac:spMkLst>
            <pc:docMk/>
            <pc:sldMk cId="1550533033" sldId="374"/>
            <ac:spMk id="48" creationId="{8923873F-22B8-41C7-B542-4D6213A7BBF9}"/>
          </ac:spMkLst>
        </pc:spChg>
        <pc:spChg chg="add del mod">
          <ac:chgData name="Christina Morrow" userId="43989237-7c22-4017-8756-22442f7f3983" providerId="ADAL" clId="{1D660112-B133-4B74-A60E-C66F50540F8D}" dt="2020-11-11T01:13:32.433" v="847" actId="478"/>
          <ac:spMkLst>
            <pc:docMk/>
            <pc:sldMk cId="1550533033" sldId="374"/>
            <ac:spMk id="51" creationId="{B1F51C08-176B-49D1-A297-BD51AB66887F}"/>
          </ac:spMkLst>
        </pc:spChg>
        <pc:spChg chg="add del mod">
          <ac:chgData name="Christina Morrow" userId="43989237-7c22-4017-8756-22442f7f3983" providerId="ADAL" clId="{1D660112-B133-4B74-A60E-C66F50540F8D}" dt="2020-11-11T01:10:01.933" v="828" actId="478"/>
          <ac:spMkLst>
            <pc:docMk/>
            <pc:sldMk cId="1550533033" sldId="374"/>
            <ac:spMk id="53" creationId="{338FC591-46B8-4031-8E1D-622DB13B1256}"/>
          </ac:spMkLst>
        </pc:spChg>
        <pc:spChg chg="add del mod">
          <ac:chgData name="Christina Morrow" userId="43989237-7c22-4017-8756-22442f7f3983" providerId="ADAL" clId="{1D660112-B133-4B74-A60E-C66F50540F8D}" dt="2020-11-11T01:13:32.433" v="847" actId="478"/>
          <ac:spMkLst>
            <pc:docMk/>
            <pc:sldMk cId="1550533033" sldId="374"/>
            <ac:spMk id="55" creationId="{8A059D4F-8334-4E50-B65A-D55F56FC5F37}"/>
          </ac:spMkLst>
        </pc:spChg>
        <pc:spChg chg="add del mod">
          <ac:chgData name="Christina Morrow" userId="43989237-7c22-4017-8756-22442f7f3983" providerId="ADAL" clId="{1D660112-B133-4B74-A60E-C66F50540F8D}" dt="2020-11-11T01:13:32.433" v="847" actId="478"/>
          <ac:spMkLst>
            <pc:docMk/>
            <pc:sldMk cId="1550533033" sldId="374"/>
            <ac:spMk id="57" creationId="{535255B1-D078-435C-BAB8-1B30C8185B8B}"/>
          </ac:spMkLst>
        </pc:spChg>
        <pc:spChg chg="add del mod">
          <ac:chgData name="Christina Morrow" userId="43989237-7c22-4017-8756-22442f7f3983" providerId="ADAL" clId="{1D660112-B133-4B74-A60E-C66F50540F8D}" dt="2020-11-11T01:13:32.433" v="847" actId="478"/>
          <ac:spMkLst>
            <pc:docMk/>
            <pc:sldMk cId="1550533033" sldId="374"/>
            <ac:spMk id="59" creationId="{2A6757C1-940E-469B-BA58-8E1F716604D1}"/>
          </ac:spMkLst>
        </pc:spChg>
        <pc:spChg chg="add del mod">
          <ac:chgData name="Christina Morrow" userId="43989237-7c22-4017-8756-22442f7f3983" providerId="ADAL" clId="{1D660112-B133-4B74-A60E-C66F50540F8D}" dt="2020-11-11T01:13:32.433" v="847" actId="478"/>
          <ac:spMkLst>
            <pc:docMk/>
            <pc:sldMk cId="1550533033" sldId="374"/>
            <ac:spMk id="61" creationId="{832CDAF8-732C-4851-A93D-5B42FC08251A}"/>
          </ac:spMkLst>
        </pc:spChg>
        <pc:spChg chg="add del mod">
          <ac:chgData name="Christina Morrow" userId="43989237-7c22-4017-8756-22442f7f3983" providerId="ADAL" clId="{1D660112-B133-4B74-A60E-C66F50540F8D}" dt="2020-11-11T01:13:32.433" v="847" actId="478"/>
          <ac:spMkLst>
            <pc:docMk/>
            <pc:sldMk cId="1550533033" sldId="374"/>
            <ac:spMk id="63" creationId="{97D461FE-82F3-4232-9A45-F31B235F3B3B}"/>
          </ac:spMkLst>
        </pc:spChg>
        <pc:spChg chg="add del mod">
          <ac:chgData name="Christina Morrow" userId="43989237-7c22-4017-8756-22442f7f3983" providerId="ADAL" clId="{1D660112-B133-4B74-A60E-C66F50540F8D}" dt="2020-11-11T01:13:32.433" v="847" actId="478"/>
          <ac:spMkLst>
            <pc:docMk/>
            <pc:sldMk cId="1550533033" sldId="374"/>
            <ac:spMk id="65" creationId="{BF7DE372-F375-4120-B310-49BCDFB8C161}"/>
          </ac:spMkLst>
        </pc:spChg>
        <pc:spChg chg="add del mod">
          <ac:chgData name="Christina Morrow" userId="43989237-7c22-4017-8756-22442f7f3983" providerId="ADAL" clId="{1D660112-B133-4B74-A60E-C66F50540F8D}" dt="2020-11-11T01:13:32.433" v="847" actId="478"/>
          <ac:spMkLst>
            <pc:docMk/>
            <pc:sldMk cId="1550533033" sldId="374"/>
            <ac:spMk id="67" creationId="{79F4F294-2F83-4FE9-9F65-897A752FD036}"/>
          </ac:spMkLst>
        </pc:spChg>
        <pc:spChg chg="add del mod">
          <ac:chgData name="Christina Morrow" userId="43989237-7c22-4017-8756-22442f7f3983" providerId="ADAL" clId="{1D660112-B133-4B74-A60E-C66F50540F8D}" dt="2020-11-11T01:07:11.851" v="806" actId="478"/>
          <ac:spMkLst>
            <pc:docMk/>
            <pc:sldMk cId="1550533033" sldId="374"/>
            <ac:spMk id="69" creationId="{73F67808-FA20-476C-8579-ABA689B21223}"/>
          </ac:spMkLst>
        </pc:spChg>
        <pc:spChg chg="add del mod">
          <ac:chgData name="Christina Morrow" userId="43989237-7c22-4017-8756-22442f7f3983" providerId="ADAL" clId="{1D660112-B133-4B74-A60E-C66F50540F8D}" dt="2020-11-11T01:07:11.851" v="806" actId="478"/>
          <ac:spMkLst>
            <pc:docMk/>
            <pc:sldMk cId="1550533033" sldId="374"/>
            <ac:spMk id="71" creationId="{CED3CA92-9A5C-424C-BC54-2E20A8EADA57}"/>
          </ac:spMkLst>
        </pc:spChg>
        <pc:spChg chg="add del mod">
          <ac:chgData name="Christina Morrow" userId="43989237-7c22-4017-8756-22442f7f3983" providerId="ADAL" clId="{1D660112-B133-4B74-A60E-C66F50540F8D}" dt="2020-11-11T01:07:11.851" v="806" actId="478"/>
          <ac:spMkLst>
            <pc:docMk/>
            <pc:sldMk cId="1550533033" sldId="374"/>
            <ac:spMk id="73" creationId="{5F7BD211-6268-4D67-A3DE-C0DD64734C13}"/>
          </ac:spMkLst>
        </pc:spChg>
        <pc:spChg chg="add del mod">
          <ac:chgData name="Christina Morrow" userId="43989237-7c22-4017-8756-22442f7f3983" providerId="ADAL" clId="{1D660112-B133-4B74-A60E-C66F50540F8D}" dt="2020-11-11T01:07:11.851" v="806" actId="478"/>
          <ac:spMkLst>
            <pc:docMk/>
            <pc:sldMk cId="1550533033" sldId="374"/>
            <ac:spMk id="75" creationId="{BDBF4E69-274C-4053-907E-674BBF62FA8D}"/>
          </ac:spMkLst>
        </pc:spChg>
        <pc:spChg chg="add del mod">
          <ac:chgData name="Christina Morrow" userId="43989237-7c22-4017-8756-22442f7f3983" providerId="ADAL" clId="{1D660112-B133-4B74-A60E-C66F50540F8D}" dt="2020-11-11T01:07:11.851" v="806" actId="478"/>
          <ac:spMkLst>
            <pc:docMk/>
            <pc:sldMk cId="1550533033" sldId="374"/>
            <ac:spMk id="77" creationId="{DBC11EFD-B2FD-4B9B-87A5-77D10A7B24E3}"/>
          </ac:spMkLst>
        </pc:spChg>
        <pc:spChg chg="add del mod">
          <ac:chgData name="Christina Morrow" userId="43989237-7c22-4017-8756-22442f7f3983" providerId="ADAL" clId="{1D660112-B133-4B74-A60E-C66F50540F8D}" dt="2020-11-11T01:10:01.933" v="828" actId="478"/>
          <ac:spMkLst>
            <pc:docMk/>
            <pc:sldMk cId="1550533033" sldId="374"/>
            <ac:spMk id="79" creationId="{A28E0A58-BC36-49AB-B9FA-858B125D9261}"/>
          </ac:spMkLst>
        </pc:spChg>
        <pc:spChg chg="add del mod">
          <ac:chgData name="Christina Morrow" userId="43989237-7c22-4017-8756-22442f7f3983" providerId="ADAL" clId="{1D660112-B133-4B74-A60E-C66F50540F8D}" dt="2020-11-11T01:13:32.433" v="847" actId="478"/>
          <ac:spMkLst>
            <pc:docMk/>
            <pc:sldMk cId="1550533033" sldId="374"/>
            <ac:spMk id="81" creationId="{0AFC1F1F-B470-4A42-AA61-FD261A5D431A}"/>
          </ac:spMkLst>
        </pc:spChg>
        <pc:spChg chg="add del mod">
          <ac:chgData name="Christina Morrow" userId="43989237-7c22-4017-8756-22442f7f3983" providerId="ADAL" clId="{1D660112-B133-4B74-A60E-C66F50540F8D}" dt="2020-11-11T01:10:01.933" v="828" actId="478"/>
          <ac:spMkLst>
            <pc:docMk/>
            <pc:sldMk cId="1550533033" sldId="374"/>
            <ac:spMk id="83" creationId="{C5BC7D1C-74B7-4CE9-A0BB-E1B727780DB9}"/>
          </ac:spMkLst>
        </pc:spChg>
        <pc:spChg chg="add del mod">
          <ac:chgData name="Christina Morrow" userId="43989237-7c22-4017-8756-22442f7f3983" providerId="ADAL" clId="{1D660112-B133-4B74-A60E-C66F50540F8D}" dt="2020-11-11T01:13:32.433" v="847" actId="478"/>
          <ac:spMkLst>
            <pc:docMk/>
            <pc:sldMk cId="1550533033" sldId="374"/>
            <ac:spMk id="85" creationId="{3D4E93CF-7D93-4903-A908-886A0446218D}"/>
          </ac:spMkLst>
        </pc:spChg>
        <pc:spChg chg="add del mod">
          <ac:chgData name="Christina Morrow" userId="43989237-7c22-4017-8756-22442f7f3983" providerId="ADAL" clId="{1D660112-B133-4B74-A60E-C66F50540F8D}" dt="2020-11-11T01:13:32.433" v="847" actId="478"/>
          <ac:spMkLst>
            <pc:docMk/>
            <pc:sldMk cId="1550533033" sldId="374"/>
            <ac:spMk id="87" creationId="{B00F7475-A170-4F0B-99A2-DE92B342A245}"/>
          </ac:spMkLst>
        </pc:spChg>
        <pc:spChg chg="add del mod">
          <ac:chgData name="Christina Morrow" userId="43989237-7c22-4017-8756-22442f7f3983" providerId="ADAL" clId="{1D660112-B133-4B74-A60E-C66F50540F8D}" dt="2020-11-11T01:13:32.433" v="847" actId="478"/>
          <ac:spMkLst>
            <pc:docMk/>
            <pc:sldMk cId="1550533033" sldId="374"/>
            <ac:spMk id="89" creationId="{A0C8885F-49C9-4543-8FA2-AA8D8166BA35}"/>
          </ac:spMkLst>
        </pc:spChg>
        <pc:spChg chg="add del mod">
          <ac:chgData name="Christina Morrow" userId="43989237-7c22-4017-8756-22442f7f3983" providerId="ADAL" clId="{1D660112-B133-4B74-A60E-C66F50540F8D}" dt="2020-11-11T01:13:32.433" v="847" actId="478"/>
          <ac:spMkLst>
            <pc:docMk/>
            <pc:sldMk cId="1550533033" sldId="374"/>
            <ac:spMk id="91" creationId="{3EF82B3E-933F-4792-A7BC-E7ACD21BB27B}"/>
          </ac:spMkLst>
        </pc:spChg>
        <pc:spChg chg="add del mod">
          <ac:chgData name="Christina Morrow" userId="43989237-7c22-4017-8756-22442f7f3983" providerId="ADAL" clId="{1D660112-B133-4B74-A60E-C66F50540F8D}" dt="2020-11-11T01:13:32.433" v="847" actId="478"/>
          <ac:spMkLst>
            <pc:docMk/>
            <pc:sldMk cId="1550533033" sldId="374"/>
            <ac:spMk id="93" creationId="{5197393A-C4CF-4EA2-83B1-81D33884D7F7}"/>
          </ac:spMkLst>
        </pc:spChg>
        <pc:spChg chg="add del mod">
          <ac:chgData name="Christina Morrow" userId="43989237-7c22-4017-8756-22442f7f3983" providerId="ADAL" clId="{1D660112-B133-4B74-A60E-C66F50540F8D}" dt="2020-11-11T01:13:32.433" v="847" actId="478"/>
          <ac:spMkLst>
            <pc:docMk/>
            <pc:sldMk cId="1550533033" sldId="374"/>
            <ac:spMk id="95" creationId="{8DD35D44-5302-4779-A031-0CAD14D9E05D}"/>
          </ac:spMkLst>
        </pc:spChg>
        <pc:spChg chg="add del mod">
          <ac:chgData name="Christina Morrow" userId="43989237-7c22-4017-8756-22442f7f3983" providerId="ADAL" clId="{1D660112-B133-4B74-A60E-C66F50540F8D}" dt="2020-11-11T01:13:32.433" v="847" actId="478"/>
          <ac:spMkLst>
            <pc:docMk/>
            <pc:sldMk cId="1550533033" sldId="374"/>
            <ac:spMk id="97" creationId="{E92A86E8-AFA5-463F-B87B-B51AD436DB89}"/>
          </ac:spMkLst>
        </pc:spChg>
        <pc:spChg chg="add del mod">
          <ac:chgData name="Christina Morrow" userId="43989237-7c22-4017-8756-22442f7f3983" providerId="ADAL" clId="{1D660112-B133-4B74-A60E-C66F50540F8D}" dt="2020-11-11T01:08:59.828" v="820" actId="478"/>
          <ac:spMkLst>
            <pc:docMk/>
            <pc:sldMk cId="1550533033" sldId="374"/>
            <ac:spMk id="99" creationId="{431BE51F-D590-4BD8-944E-FEC45A43DA5F}"/>
          </ac:spMkLst>
        </pc:spChg>
        <pc:spChg chg="add del mod">
          <ac:chgData name="Christina Morrow" userId="43989237-7c22-4017-8756-22442f7f3983" providerId="ADAL" clId="{1D660112-B133-4B74-A60E-C66F50540F8D}" dt="2020-11-11T01:13:32.433" v="847" actId="478"/>
          <ac:spMkLst>
            <pc:docMk/>
            <pc:sldMk cId="1550533033" sldId="374"/>
            <ac:spMk id="101" creationId="{932391E5-F9BC-4DEA-BFCE-9CB1145F2390}"/>
          </ac:spMkLst>
        </pc:spChg>
        <pc:spChg chg="add del mod">
          <ac:chgData name="Christina Morrow" userId="43989237-7c22-4017-8756-22442f7f3983" providerId="ADAL" clId="{1D660112-B133-4B74-A60E-C66F50540F8D}" dt="2020-11-11T01:13:32.433" v="847" actId="478"/>
          <ac:spMkLst>
            <pc:docMk/>
            <pc:sldMk cId="1550533033" sldId="374"/>
            <ac:spMk id="103" creationId="{B2405281-6BDD-49CC-B113-B05530A9BDE7}"/>
          </ac:spMkLst>
        </pc:spChg>
        <pc:spChg chg="add del mod">
          <ac:chgData name="Christina Morrow" userId="43989237-7c22-4017-8756-22442f7f3983" providerId="ADAL" clId="{1D660112-B133-4B74-A60E-C66F50540F8D}" dt="2020-11-11T01:13:32.433" v="847" actId="478"/>
          <ac:spMkLst>
            <pc:docMk/>
            <pc:sldMk cId="1550533033" sldId="374"/>
            <ac:spMk id="105" creationId="{6E0F63A9-A46B-4047-980B-559EC055AF85}"/>
          </ac:spMkLst>
        </pc:spChg>
        <pc:spChg chg="add del mod">
          <ac:chgData name="Christina Morrow" userId="43989237-7c22-4017-8756-22442f7f3983" providerId="ADAL" clId="{1D660112-B133-4B74-A60E-C66F50540F8D}" dt="2020-11-11T01:13:32.433" v="847" actId="478"/>
          <ac:spMkLst>
            <pc:docMk/>
            <pc:sldMk cId="1550533033" sldId="374"/>
            <ac:spMk id="107" creationId="{C7E17A71-6A8C-4937-9EED-18A9D4456780}"/>
          </ac:spMkLst>
        </pc:spChg>
        <pc:spChg chg="add del mod">
          <ac:chgData name="Christina Morrow" userId="43989237-7c22-4017-8756-22442f7f3983" providerId="ADAL" clId="{1D660112-B133-4B74-A60E-C66F50540F8D}" dt="2020-11-11T01:08:59.828" v="820" actId="478"/>
          <ac:spMkLst>
            <pc:docMk/>
            <pc:sldMk cId="1550533033" sldId="374"/>
            <ac:spMk id="109" creationId="{A5CD2F57-F37E-4A6F-9B46-8DF36E930CB4}"/>
          </ac:spMkLst>
        </pc:spChg>
        <pc:spChg chg="add del mod">
          <ac:chgData name="Christina Morrow" userId="43989237-7c22-4017-8756-22442f7f3983" providerId="ADAL" clId="{1D660112-B133-4B74-A60E-C66F50540F8D}" dt="2020-11-11T01:13:32.433" v="847" actId="478"/>
          <ac:spMkLst>
            <pc:docMk/>
            <pc:sldMk cId="1550533033" sldId="374"/>
            <ac:spMk id="111" creationId="{638873CC-0AF8-4C24-8F37-001D9C05CAD0}"/>
          </ac:spMkLst>
        </pc:spChg>
        <pc:spChg chg="add del mod">
          <ac:chgData name="Christina Morrow" userId="43989237-7c22-4017-8756-22442f7f3983" providerId="ADAL" clId="{1D660112-B133-4B74-A60E-C66F50540F8D}" dt="2020-11-11T01:08:59.828" v="820" actId="478"/>
          <ac:spMkLst>
            <pc:docMk/>
            <pc:sldMk cId="1550533033" sldId="374"/>
            <ac:spMk id="113" creationId="{BE9529A5-B47A-42BC-8AB5-63C2EA623707}"/>
          </ac:spMkLst>
        </pc:spChg>
        <pc:spChg chg="add del mod">
          <ac:chgData name="Christina Morrow" userId="43989237-7c22-4017-8756-22442f7f3983" providerId="ADAL" clId="{1D660112-B133-4B74-A60E-C66F50540F8D}" dt="2020-11-11T01:13:32.433" v="847" actId="478"/>
          <ac:spMkLst>
            <pc:docMk/>
            <pc:sldMk cId="1550533033" sldId="374"/>
            <ac:spMk id="115" creationId="{E9DC0053-58FF-45C8-9CB1-A850772ADAD5}"/>
          </ac:spMkLst>
        </pc:spChg>
        <pc:spChg chg="add del mod">
          <ac:chgData name="Christina Morrow" userId="43989237-7c22-4017-8756-22442f7f3983" providerId="ADAL" clId="{1D660112-B133-4B74-A60E-C66F50540F8D}" dt="2020-11-11T01:13:32.433" v="847" actId="478"/>
          <ac:spMkLst>
            <pc:docMk/>
            <pc:sldMk cId="1550533033" sldId="374"/>
            <ac:spMk id="117" creationId="{E561F5A0-0F0D-4E12-9544-97EE5C6D72A8}"/>
          </ac:spMkLst>
        </pc:spChg>
        <pc:spChg chg="add del mod">
          <ac:chgData name="Christina Morrow" userId="43989237-7c22-4017-8756-22442f7f3983" providerId="ADAL" clId="{1D660112-B133-4B74-A60E-C66F50540F8D}" dt="2020-11-11T01:13:32.433" v="847" actId="478"/>
          <ac:spMkLst>
            <pc:docMk/>
            <pc:sldMk cId="1550533033" sldId="374"/>
            <ac:spMk id="119" creationId="{17BEDC03-2646-4F7C-B7DE-288CD2E1FCAA}"/>
          </ac:spMkLst>
        </pc:spChg>
        <pc:spChg chg="add del mod">
          <ac:chgData name="Christina Morrow" userId="43989237-7c22-4017-8756-22442f7f3983" providerId="ADAL" clId="{1D660112-B133-4B74-A60E-C66F50540F8D}" dt="2020-11-11T01:13:32.433" v="847" actId="478"/>
          <ac:spMkLst>
            <pc:docMk/>
            <pc:sldMk cId="1550533033" sldId="374"/>
            <ac:spMk id="121" creationId="{648D71C0-1E71-44C8-B5F9-26C0EC5863F7}"/>
          </ac:spMkLst>
        </pc:spChg>
        <pc:spChg chg="add del mod">
          <ac:chgData name="Christina Morrow" userId="43989237-7c22-4017-8756-22442f7f3983" providerId="ADAL" clId="{1D660112-B133-4B74-A60E-C66F50540F8D}" dt="2020-11-11T01:13:32.433" v="847" actId="478"/>
          <ac:spMkLst>
            <pc:docMk/>
            <pc:sldMk cId="1550533033" sldId="374"/>
            <ac:spMk id="123" creationId="{4FD59F01-AC2C-4EFB-B1B3-6F3EE729081B}"/>
          </ac:spMkLst>
        </pc:spChg>
        <pc:spChg chg="add del mod">
          <ac:chgData name="Christina Morrow" userId="43989237-7c22-4017-8756-22442f7f3983" providerId="ADAL" clId="{1D660112-B133-4B74-A60E-C66F50540F8D}" dt="2020-11-11T01:13:32.433" v="847" actId="478"/>
          <ac:spMkLst>
            <pc:docMk/>
            <pc:sldMk cId="1550533033" sldId="374"/>
            <ac:spMk id="125" creationId="{2A05B3D9-6CFB-46C5-ACBF-245A61E62F0C}"/>
          </ac:spMkLst>
        </pc:spChg>
        <pc:spChg chg="add del mod">
          <ac:chgData name="Christina Morrow" userId="43989237-7c22-4017-8756-22442f7f3983" providerId="ADAL" clId="{1D660112-B133-4B74-A60E-C66F50540F8D}" dt="2020-11-11T01:13:32.433" v="847" actId="478"/>
          <ac:spMkLst>
            <pc:docMk/>
            <pc:sldMk cId="1550533033" sldId="374"/>
            <ac:spMk id="127" creationId="{760261C4-0330-4C3E-9B10-62FF6B8080C9}"/>
          </ac:spMkLst>
        </pc:spChg>
        <pc:spChg chg="add del mod">
          <ac:chgData name="Christina Morrow" userId="43989237-7c22-4017-8756-22442f7f3983" providerId="ADAL" clId="{1D660112-B133-4B74-A60E-C66F50540F8D}" dt="2020-11-11T01:08:59.828" v="820" actId="478"/>
          <ac:spMkLst>
            <pc:docMk/>
            <pc:sldMk cId="1550533033" sldId="374"/>
            <ac:spMk id="129" creationId="{3BFBA758-890C-492E-9773-2A6680151DE4}"/>
          </ac:spMkLst>
        </pc:spChg>
        <pc:spChg chg="add del mod">
          <ac:chgData name="Christina Morrow" userId="43989237-7c22-4017-8756-22442f7f3983" providerId="ADAL" clId="{1D660112-B133-4B74-A60E-C66F50540F8D}" dt="2020-11-11T01:13:32.433" v="847" actId="478"/>
          <ac:spMkLst>
            <pc:docMk/>
            <pc:sldMk cId="1550533033" sldId="374"/>
            <ac:spMk id="131" creationId="{EBC62670-CBFA-4D43-9D20-737BD6403E45}"/>
          </ac:spMkLst>
        </pc:spChg>
        <pc:spChg chg="add del mod">
          <ac:chgData name="Christina Morrow" userId="43989237-7c22-4017-8756-22442f7f3983" providerId="ADAL" clId="{1D660112-B133-4B74-A60E-C66F50540F8D}" dt="2020-11-11T01:08:59.828" v="820" actId="478"/>
          <ac:spMkLst>
            <pc:docMk/>
            <pc:sldMk cId="1550533033" sldId="374"/>
            <ac:spMk id="133" creationId="{FABCE641-3CD9-4098-B9F9-66293F499732}"/>
          </ac:spMkLst>
        </pc:spChg>
        <pc:spChg chg="add del mod">
          <ac:chgData name="Christina Morrow" userId="43989237-7c22-4017-8756-22442f7f3983" providerId="ADAL" clId="{1D660112-B133-4B74-A60E-C66F50540F8D}" dt="2020-11-11T01:13:32.433" v="847" actId="478"/>
          <ac:spMkLst>
            <pc:docMk/>
            <pc:sldMk cId="1550533033" sldId="374"/>
            <ac:spMk id="135" creationId="{E3C54C3E-C250-4A31-9BEA-18EF2D211DD8}"/>
          </ac:spMkLst>
        </pc:spChg>
        <pc:spChg chg="add del mod">
          <ac:chgData name="Christina Morrow" userId="43989237-7c22-4017-8756-22442f7f3983" providerId="ADAL" clId="{1D660112-B133-4B74-A60E-C66F50540F8D}" dt="2020-11-11T01:13:32.433" v="847" actId="478"/>
          <ac:spMkLst>
            <pc:docMk/>
            <pc:sldMk cId="1550533033" sldId="374"/>
            <ac:spMk id="137" creationId="{EA883280-DB07-4919-9E5E-688CEE0B27F9}"/>
          </ac:spMkLst>
        </pc:spChg>
        <pc:spChg chg="add del mod">
          <ac:chgData name="Christina Morrow" userId="43989237-7c22-4017-8756-22442f7f3983" providerId="ADAL" clId="{1D660112-B133-4B74-A60E-C66F50540F8D}" dt="2020-11-11T01:13:32.433" v="847" actId="478"/>
          <ac:spMkLst>
            <pc:docMk/>
            <pc:sldMk cId="1550533033" sldId="374"/>
            <ac:spMk id="139" creationId="{25221A04-C908-47E4-9646-64201C2CA1DB}"/>
          </ac:spMkLst>
        </pc:spChg>
        <pc:spChg chg="add del mod">
          <ac:chgData name="Christina Morrow" userId="43989237-7c22-4017-8756-22442f7f3983" providerId="ADAL" clId="{1D660112-B133-4B74-A60E-C66F50540F8D}" dt="2020-11-11T01:13:32.433" v="847" actId="478"/>
          <ac:spMkLst>
            <pc:docMk/>
            <pc:sldMk cId="1550533033" sldId="374"/>
            <ac:spMk id="141" creationId="{29CF9BDF-7BC9-4ED4-B1B1-5944D7C6A748}"/>
          </ac:spMkLst>
        </pc:spChg>
        <pc:spChg chg="add del mod">
          <ac:chgData name="Christina Morrow" userId="43989237-7c22-4017-8756-22442f7f3983" providerId="ADAL" clId="{1D660112-B133-4B74-A60E-C66F50540F8D}" dt="2020-11-11T01:13:32.433" v="847" actId="478"/>
          <ac:spMkLst>
            <pc:docMk/>
            <pc:sldMk cId="1550533033" sldId="374"/>
            <ac:spMk id="143" creationId="{D7766A12-48A5-4422-ADE1-AC6AE64FF727}"/>
          </ac:spMkLst>
        </pc:spChg>
        <pc:spChg chg="add del mod">
          <ac:chgData name="Christina Morrow" userId="43989237-7c22-4017-8756-22442f7f3983" providerId="ADAL" clId="{1D660112-B133-4B74-A60E-C66F50540F8D}" dt="2020-11-11T01:13:32.433" v="847" actId="478"/>
          <ac:spMkLst>
            <pc:docMk/>
            <pc:sldMk cId="1550533033" sldId="374"/>
            <ac:spMk id="145" creationId="{495F3445-641C-4BF9-B5BA-4EBE206861E7}"/>
          </ac:spMkLst>
        </pc:spChg>
        <pc:spChg chg="add del mod">
          <ac:chgData name="Christina Morrow" userId="43989237-7c22-4017-8756-22442f7f3983" providerId="ADAL" clId="{1D660112-B133-4B74-A60E-C66F50540F8D}" dt="2020-11-11T01:13:32.433" v="847" actId="478"/>
          <ac:spMkLst>
            <pc:docMk/>
            <pc:sldMk cId="1550533033" sldId="374"/>
            <ac:spMk id="147" creationId="{7BE64C62-5F2F-4AF7-BBB9-FFE61EF20850}"/>
          </ac:spMkLst>
        </pc:spChg>
        <pc:spChg chg="add del mod">
          <ac:chgData name="Christina Morrow" userId="43989237-7c22-4017-8756-22442f7f3983" providerId="ADAL" clId="{1D660112-B133-4B74-A60E-C66F50540F8D}" dt="2020-11-11T01:13:32.433" v="847" actId="478"/>
          <ac:spMkLst>
            <pc:docMk/>
            <pc:sldMk cId="1550533033" sldId="374"/>
            <ac:spMk id="149" creationId="{271A259B-6460-43CC-B888-BF05D88119C3}"/>
          </ac:spMkLst>
        </pc:spChg>
        <pc:spChg chg="add del mod">
          <ac:chgData name="Christina Morrow" userId="43989237-7c22-4017-8756-22442f7f3983" providerId="ADAL" clId="{1D660112-B133-4B74-A60E-C66F50540F8D}" dt="2020-11-11T01:13:32.433" v="847" actId="478"/>
          <ac:spMkLst>
            <pc:docMk/>
            <pc:sldMk cId="1550533033" sldId="374"/>
            <ac:spMk id="151" creationId="{024E5BAC-AFF4-4823-9607-8CEFA64B9162}"/>
          </ac:spMkLst>
        </pc:spChg>
        <pc:spChg chg="add del mod">
          <ac:chgData name="Christina Morrow" userId="43989237-7c22-4017-8756-22442f7f3983" providerId="ADAL" clId="{1D660112-B133-4B74-A60E-C66F50540F8D}" dt="2020-11-11T01:13:32.433" v="847" actId="478"/>
          <ac:spMkLst>
            <pc:docMk/>
            <pc:sldMk cId="1550533033" sldId="374"/>
            <ac:spMk id="153" creationId="{9DD7B1F6-CFCC-4C2C-9571-A3967F0C3455}"/>
          </ac:spMkLst>
        </pc:spChg>
        <pc:spChg chg="add del mod">
          <ac:chgData name="Christina Morrow" userId="43989237-7c22-4017-8756-22442f7f3983" providerId="ADAL" clId="{1D660112-B133-4B74-A60E-C66F50540F8D}" dt="2020-11-11T01:13:32.433" v="847" actId="478"/>
          <ac:spMkLst>
            <pc:docMk/>
            <pc:sldMk cId="1550533033" sldId="374"/>
            <ac:spMk id="155" creationId="{E2FC6484-FD44-4653-9DC6-C49F9222AB29}"/>
          </ac:spMkLst>
        </pc:spChg>
        <pc:spChg chg="add del mod">
          <ac:chgData name="Christina Morrow" userId="43989237-7c22-4017-8756-22442f7f3983" providerId="ADAL" clId="{1D660112-B133-4B74-A60E-C66F50540F8D}" dt="2020-11-11T01:13:32.433" v="847" actId="478"/>
          <ac:spMkLst>
            <pc:docMk/>
            <pc:sldMk cId="1550533033" sldId="374"/>
            <ac:spMk id="157" creationId="{01915FE9-CF8B-45E3-B4E2-9E11277C77FA}"/>
          </ac:spMkLst>
        </pc:spChg>
        <pc:spChg chg="add del mod">
          <ac:chgData name="Christina Morrow" userId="43989237-7c22-4017-8756-22442f7f3983" providerId="ADAL" clId="{1D660112-B133-4B74-A60E-C66F50540F8D}" dt="2020-11-11T01:13:32.433" v="847" actId="478"/>
          <ac:spMkLst>
            <pc:docMk/>
            <pc:sldMk cId="1550533033" sldId="374"/>
            <ac:spMk id="159" creationId="{5B71A272-B9FE-4D6D-B108-04B4F0E6B09C}"/>
          </ac:spMkLst>
        </pc:spChg>
        <pc:spChg chg="add del mod">
          <ac:chgData name="Christina Morrow" userId="43989237-7c22-4017-8756-22442f7f3983" providerId="ADAL" clId="{1D660112-B133-4B74-A60E-C66F50540F8D}" dt="2020-11-11T01:13:32.433" v="847" actId="478"/>
          <ac:spMkLst>
            <pc:docMk/>
            <pc:sldMk cId="1550533033" sldId="374"/>
            <ac:spMk id="161" creationId="{3DE71093-8FB6-4898-9D13-3C2E6F7DF034}"/>
          </ac:spMkLst>
        </pc:spChg>
        <pc:spChg chg="add del mod">
          <ac:chgData name="Christina Morrow" userId="43989237-7c22-4017-8756-22442f7f3983" providerId="ADAL" clId="{1D660112-B133-4B74-A60E-C66F50540F8D}" dt="2020-11-11T01:13:32.433" v="847" actId="478"/>
          <ac:spMkLst>
            <pc:docMk/>
            <pc:sldMk cId="1550533033" sldId="374"/>
            <ac:spMk id="163" creationId="{61CDB5BA-E32D-4C1B-8B05-9543CA67ACC8}"/>
          </ac:spMkLst>
        </pc:spChg>
        <pc:spChg chg="add del mod">
          <ac:chgData name="Christina Morrow" userId="43989237-7c22-4017-8756-22442f7f3983" providerId="ADAL" clId="{1D660112-B133-4B74-A60E-C66F50540F8D}" dt="2020-11-11T01:13:32.433" v="847" actId="478"/>
          <ac:spMkLst>
            <pc:docMk/>
            <pc:sldMk cId="1550533033" sldId="374"/>
            <ac:spMk id="165" creationId="{B6D8531A-0CCA-4161-B95C-48B95D08918D}"/>
          </ac:spMkLst>
        </pc:spChg>
        <pc:spChg chg="add del mod">
          <ac:chgData name="Christina Morrow" userId="43989237-7c22-4017-8756-22442f7f3983" providerId="ADAL" clId="{1D660112-B133-4B74-A60E-C66F50540F8D}" dt="2020-11-11T01:13:32.433" v="847" actId="478"/>
          <ac:spMkLst>
            <pc:docMk/>
            <pc:sldMk cId="1550533033" sldId="374"/>
            <ac:spMk id="167" creationId="{71D6274B-E4A5-4127-AFBA-6E4A94A5C934}"/>
          </ac:spMkLst>
        </pc:spChg>
        <pc:spChg chg="add del mod">
          <ac:chgData name="Christina Morrow" userId="43989237-7c22-4017-8756-22442f7f3983" providerId="ADAL" clId="{1D660112-B133-4B74-A60E-C66F50540F8D}" dt="2020-11-11T01:13:32.433" v="847" actId="478"/>
          <ac:spMkLst>
            <pc:docMk/>
            <pc:sldMk cId="1550533033" sldId="374"/>
            <ac:spMk id="169" creationId="{74FEC6A2-5495-4EE0-82EF-259ABC99656D}"/>
          </ac:spMkLst>
        </pc:spChg>
        <pc:spChg chg="add del mod">
          <ac:chgData name="Christina Morrow" userId="43989237-7c22-4017-8756-22442f7f3983" providerId="ADAL" clId="{1D660112-B133-4B74-A60E-C66F50540F8D}" dt="2020-11-11T01:13:32.433" v="847" actId="478"/>
          <ac:spMkLst>
            <pc:docMk/>
            <pc:sldMk cId="1550533033" sldId="374"/>
            <ac:spMk id="171" creationId="{2F510DF2-2694-486D-B0AD-D29F8C2A0D6E}"/>
          </ac:spMkLst>
        </pc:spChg>
        <pc:spChg chg="add del mod">
          <ac:chgData name="Christina Morrow" userId="43989237-7c22-4017-8756-22442f7f3983" providerId="ADAL" clId="{1D660112-B133-4B74-A60E-C66F50540F8D}" dt="2020-11-11T01:13:32.433" v="847" actId="478"/>
          <ac:spMkLst>
            <pc:docMk/>
            <pc:sldMk cId="1550533033" sldId="374"/>
            <ac:spMk id="173" creationId="{B5248E71-70F8-4591-8165-FD62B59F16FB}"/>
          </ac:spMkLst>
        </pc:spChg>
        <pc:spChg chg="add del mod">
          <ac:chgData name="Christina Morrow" userId="43989237-7c22-4017-8756-22442f7f3983" providerId="ADAL" clId="{1D660112-B133-4B74-A60E-C66F50540F8D}" dt="2020-11-11T01:13:32.433" v="847" actId="478"/>
          <ac:spMkLst>
            <pc:docMk/>
            <pc:sldMk cId="1550533033" sldId="374"/>
            <ac:spMk id="175" creationId="{277E2C33-B5F9-4E7B-9483-89671224CBA4}"/>
          </ac:spMkLst>
        </pc:spChg>
        <pc:spChg chg="del mod">
          <ac:chgData name="Christina Morrow" userId="43989237-7c22-4017-8756-22442f7f3983" providerId="ADAL" clId="{1D660112-B133-4B74-A60E-C66F50540F8D}" dt="2020-11-11T01:07:09.116" v="805" actId="478"/>
          <ac:spMkLst>
            <pc:docMk/>
            <pc:sldMk cId="1550533033" sldId="374"/>
            <ac:spMk id="176" creationId="{52724769-9564-4A76-822A-A55148B2C9AA}"/>
          </ac:spMkLst>
        </pc:spChg>
        <pc:spChg chg="add del mod">
          <ac:chgData name="Christina Morrow" userId="43989237-7c22-4017-8756-22442f7f3983" providerId="ADAL" clId="{1D660112-B133-4B74-A60E-C66F50540F8D}" dt="2020-11-11T01:13:32.433" v="847" actId="478"/>
          <ac:spMkLst>
            <pc:docMk/>
            <pc:sldMk cId="1550533033" sldId="374"/>
            <ac:spMk id="179" creationId="{25BFC78F-399F-49C0-AC41-FF0BFEB0C1EE}"/>
          </ac:spMkLst>
        </pc:spChg>
        <pc:spChg chg="add del mod">
          <ac:chgData name="Christina Morrow" userId="43989237-7c22-4017-8756-22442f7f3983" providerId="ADAL" clId="{1D660112-B133-4B74-A60E-C66F50540F8D}" dt="2020-11-11T01:13:32.433" v="847" actId="478"/>
          <ac:spMkLst>
            <pc:docMk/>
            <pc:sldMk cId="1550533033" sldId="374"/>
            <ac:spMk id="181" creationId="{37B09B96-9E4E-4BF0-A4ED-D9285E454425}"/>
          </ac:spMkLst>
        </pc:spChg>
        <pc:spChg chg="add del mod">
          <ac:chgData name="Christina Morrow" userId="43989237-7c22-4017-8756-22442f7f3983" providerId="ADAL" clId="{1D660112-B133-4B74-A60E-C66F50540F8D}" dt="2020-11-11T01:13:32.433" v="847" actId="478"/>
          <ac:spMkLst>
            <pc:docMk/>
            <pc:sldMk cId="1550533033" sldId="374"/>
            <ac:spMk id="183" creationId="{A416A315-3065-45C8-9F14-7D2AE7E82479}"/>
          </ac:spMkLst>
        </pc:spChg>
        <pc:spChg chg="add del mod">
          <ac:chgData name="Christina Morrow" userId="43989237-7c22-4017-8756-22442f7f3983" providerId="ADAL" clId="{1D660112-B133-4B74-A60E-C66F50540F8D}" dt="2020-11-11T01:13:32.433" v="847" actId="478"/>
          <ac:spMkLst>
            <pc:docMk/>
            <pc:sldMk cId="1550533033" sldId="374"/>
            <ac:spMk id="185" creationId="{3D7AC86B-BCB9-4806-954D-D4292D23C748}"/>
          </ac:spMkLst>
        </pc:spChg>
        <pc:spChg chg="add del mod">
          <ac:chgData name="Christina Morrow" userId="43989237-7c22-4017-8756-22442f7f3983" providerId="ADAL" clId="{1D660112-B133-4B74-A60E-C66F50540F8D}" dt="2020-11-11T01:13:32.433" v="847" actId="478"/>
          <ac:spMkLst>
            <pc:docMk/>
            <pc:sldMk cId="1550533033" sldId="374"/>
            <ac:spMk id="187" creationId="{6620AC01-E913-4C97-828A-1A76F300298A}"/>
          </ac:spMkLst>
        </pc:spChg>
        <pc:spChg chg="add del mod">
          <ac:chgData name="Christina Morrow" userId="43989237-7c22-4017-8756-22442f7f3983" providerId="ADAL" clId="{1D660112-B133-4B74-A60E-C66F50540F8D}" dt="2020-11-11T01:13:32.433" v="847" actId="478"/>
          <ac:spMkLst>
            <pc:docMk/>
            <pc:sldMk cId="1550533033" sldId="374"/>
            <ac:spMk id="189" creationId="{9EFC23F2-0FA6-4AA6-8A0F-5C4CF1A31CFF}"/>
          </ac:spMkLst>
        </pc:spChg>
        <pc:spChg chg="add del mod">
          <ac:chgData name="Christina Morrow" userId="43989237-7c22-4017-8756-22442f7f3983" providerId="ADAL" clId="{1D660112-B133-4B74-A60E-C66F50540F8D}" dt="2020-11-11T01:13:32.433" v="847" actId="478"/>
          <ac:spMkLst>
            <pc:docMk/>
            <pc:sldMk cId="1550533033" sldId="374"/>
            <ac:spMk id="191" creationId="{DDA991AB-F1D2-4122-94A1-11FC8B0E74C1}"/>
          </ac:spMkLst>
        </pc:spChg>
        <pc:spChg chg="add del mod">
          <ac:chgData name="Christina Morrow" userId="43989237-7c22-4017-8756-22442f7f3983" providerId="ADAL" clId="{1D660112-B133-4B74-A60E-C66F50540F8D}" dt="2020-11-11T01:13:32.433" v="847" actId="478"/>
          <ac:spMkLst>
            <pc:docMk/>
            <pc:sldMk cId="1550533033" sldId="374"/>
            <ac:spMk id="193" creationId="{7184BC2B-AD41-4320-9282-7851CF376236}"/>
          </ac:spMkLst>
        </pc:spChg>
        <pc:spChg chg="add del mod">
          <ac:chgData name="Christina Morrow" userId="43989237-7c22-4017-8756-22442f7f3983" providerId="ADAL" clId="{1D660112-B133-4B74-A60E-C66F50540F8D}" dt="2020-11-11T01:13:32.433" v="847" actId="478"/>
          <ac:spMkLst>
            <pc:docMk/>
            <pc:sldMk cId="1550533033" sldId="374"/>
            <ac:spMk id="195" creationId="{FC2AA141-F02E-43A5-859A-F1A8EDC02115}"/>
          </ac:spMkLst>
        </pc:spChg>
        <pc:spChg chg="add del mod">
          <ac:chgData name="Christina Morrow" userId="43989237-7c22-4017-8756-22442f7f3983" providerId="ADAL" clId="{1D660112-B133-4B74-A60E-C66F50540F8D}" dt="2020-11-11T01:13:32.433" v="847" actId="478"/>
          <ac:spMkLst>
            <pc:docMk/>
            <pc:sldMk cId="1550533033" sldId="374"/>
            <ac:spMk id="197" creationId="{62847F9C-D677-4E4A-BC0B-7A5471121D5C}"/>
          </ac:spMkLst>
        </pc:spChg>
        <pc:spChg chg="add del mod">
          <ac:chgData name="Christina Morrow" userId="43989237-7c22-4017-8756-22442f7f3983" providerId="ADAL" clId="{1D660112-B133-4B74-A60E-C66F50540F8D}" dt="2020-11-11T01:13:32.433" v="847" actId="478"/>
          <ac:spMkLst>
            <pc:docMk/>
            <pc:sldMk cId="1550533033" sldId="374"/>
            <ac:spMk id="199" creationId="{1CF160B2-BE98-4233-951C-E7F7E7AC8A15}"/>
          </ac:spMkLst>
        </pc:spChg>
        <pc:spChg chg="add del mod">
          <ac:chgData name="Christina Morrow" userId="43989237-7c22-4017-8756-22442f7f3983" providerId="ADAL" clId="{1D660112-B133-4B74-A60E-C66F50540F8D}" dt="2020-11-11T01:13:32.433" v="847" actId="478"/>
          <ac:spMkLst>
            <pc:docMk/>
            <pc:sldMk cId="1550533033" sldId="374"/>
            <ac:spMk id="201" creationId="{B2A0404C-3AD8-4F00-8EF6-C01D853E46DA}"/>
          </ac:spMkLst>
        </pc:spChg>
        <pc:spChg chg="add del mod">
          <ac:chgData name="Christina Morrow" userId="43989237-7c22-4017-8756-22442f7f3983" providerId="ADAL" clId="{1D660112-B133-4B74-A60E-C66F50540F8D}" dt="2020-11-11T01:13:32.433" v="847" actId="478"/>
          <ac:spMkLst>
            <pc:docMk/>
            <pc:sldMk cId="1550533033" sldId="374"/>
            <ac:spMk id="203" creationId="{B21394AA-EF90-4E29-BB7E-17D8203D1C22}"/>
          </ac:spMkLst>
        </pc:spChg>
        <pc:spChg chg="add del mod">
          <ac:chgData name="Christina Morrow" userId="43989237-7c22-4017-8756-22442f7f3983" providerId="ADAL" clId="{1D660112-B133-4B74-A60E-C66F50540F8D}" dt="2020-11-11T01:13:32.433" v="847" actId="478"/>
          <ac:spMkLst>
            <pc:docMk/>
            <pc:sldMk cId="1550533033" sldId="374"/>
            <ac:spMk id="205" creationId="{97BB5EF3-F63D-4624-870B-BA7B8CFFD3A7}"/>
          </ac:spMkLst>
        </pc:spChg>
        <pc:spChg chg="add del mod">
          <ac:chgData name="Christina Morrow" userId="43989237-7c22-4017-8756-22442f7f3983" providerId="ADAL" clId="{1D660112-B133-4B74-A60E-C66F50540F8D}" dt="2020-11-11T01:13:32.433" v="847" actId="478"/>
          <ac:spMkLst>
            <pc:docMk/>
            <pc:sldMk cId="1550533033" sldId="374"/>
            <ac:spMk id="207" creationId="{0928F9A6-1168-4E36-9E3F-32C9675A08B5}"/>
          </ac:spMkLst>
        </pc:spChg>
        <pc:spChg chg="add del mod">
          <ac:chgData name="Christina Morrow" userId="43989237-7c22-4017-8756-22442f7f3983" providerId="ADAL" clId="{1D660112-B133-4B74-A60E-C66F50540F8D}" dt="2020-11-11T01:13:32.433" v="847" actId="478"/>
          <ac:spMkLst>
            <pc:docMk/>
            <pc:sldMk cId="1550533033" sldId="374"/>
            <ac:spMk id="209" creationId="{C8AC3D0C-F0C7-4A61-B734-814ABEB28625}"/>
          </ac:spMkLst>
        </pc:spChg>
        <pc:spChg chg="add del mod">
          <ac:chgData name="Christina Morrow" userId="43989237-7c22-4017-8756-22442f7f3983" providerId="ADAL" clId="{1D660112-B133-4B74-A60E-C66F50540F8D}" dt="2020-11-11T01:13:32.433" v="847" actId="478"/>
          <ac:spMkLst>
            <pc:docMk/>
            <pc:sldMk cId="1550533033" sldId="374"/>
            <ac:spMk id="211" creationId="{51E469BA-F81A-42BC-B582-3A777DC96482}"/>
          </ac:spMkLst>
        </pc:spChg>
        <pc:spChg chg="add del mod">
          <ac:chgData name="Christina Morrow" userId="43989237-7c22-4017-8756-22442f7f3983" providerId="ADAL" clId="{1D660112-B133-4B74-A60E-C66F50540F8D}" dt="2020-11-11T01:13:32.433" v="847" actId="478"/>
          <ac:spMkLst>
            <pc:docMk/>
            <pc:sldMk cId="1550533033" sldId="374"/>
            <ac:spMk id="213" creationId="{053D4735-C523-42A5-944A-3D67EB220B52}"/>
          </ac:spMkLst>
        </pc:spChg>
        <pc:spChg chg="add del mod">
          <ac:chgData name="Christina Morrow" userId="43989237-7c22-4017-8756-22442f7f3983" providerId="ADAL" clId="{1D660112-B133-4B74-A60E-C66F50540F8D}" dt="2020-11-11T01:13:32.433" v="847" actId="478"/>
          <ac:spMkLst>
            <pc:docMk/>
            <pc:sldMk cId="1550533033" sldId="374"/>
            <ac:spMk id="215" creationId="{1E4C4EF5-6A56-462E-BB7A-56EDBBADB896}"/>
          </ac:spMkLst>
        </pc:spChg>
        <pc:spChg chg="add del mod">
          <ac:chgData name="Christina Morrow" userId="43989237-7c22-4017-8756-22442f7f3983" providerId="ADAL" clId="{1D660112-B133-4B74-A60E-C66F50540F8D}" dt="2020-11-11T01:13:32.433" v="847" actId="478"/>
          <ac:spMkLst>
            <pc:docMk/>
            <pc:sldMk cId="1550533033" sldId="374"/>
            <ac:spMk id="217" creationId="{8C224BE3-8D65-45B2-B140-FD0C5F395CA7}"/>
          </ac:spMkLst>
        </pc:spChg>
        <pc:spChg chg="add del mod">
          <ac:chgData name="Christina Morrow" userId="43989237-7c22-4017-8756-22442f7f3983" providerId="ADAL" clId="{1D660112-B133-4B74-A60E-C66F50540F8D}" dt="2020-11-11T01:13:32.433" v="847" actId="478"/>
          <ac:spMkLst>
            <pc:docMk/>
            <pc:sldMk cId="1550533033" sldId="374"/>
            <ac:spMk id="219" creationId="{E3842D34-C772-46B5-9126-B18E06DAF91B}"/>
          </ac:spMkLst>
        </pc:spChg>
        <pc:spChg chg="add del mod">
          <ac:chgData name="Christina Morrow" userId="43989237-7c22-4017-8756-22442f7f3983" providerId="ADAL" clId="{1D660112-B133-4B74-A60E-C66F50540F8D}" dt="2020-11-11T01:13:32.433" v="847" actId="478"/>
          <ac:spMkLst>
            <pc:docMk/>
            <pc:sldMk cId="1550533033" sldId="374"/>
            <ac:spMk id="221" creationId="{D744136F-9C0B-4B4D-AF37-ED0B117767C6}"/>
          </ac:spMkLst>
        </pc:spChg>
        <pc:spChg chg="add del mod">
          <ac:chgData name="Christina Morrow" userId="43989237-7c22-4017-8756-22442f7f3983" providerId="ADAL" clId="{1D660112-B133-4B74-A60E-C66F50540F8D}" dt="2020-11-11T01:13:32.433" v="847" actId="478"/>
          <ac:spMkLst>
            <pc:docMk/>
            <pc:sldMk cId="1550533033" sldId="374"/>
            <ac:spMk id="223" creationId="{FCA30377-1640-4EEE-B4FB-DF7E3DC05146}"/>
          </ac:spMkLst>
        </pc:spChg>
        <pc:spChg chg="add del mod">
          <ac:chgData name="Christina Morrow" userId="43989237-7c22-4017-8756-22442f7f3983" providerId="ADAL" clId="{1D660112-B133-4B74-A60E-C66F50540F8D}" dt="2020-11-11T01:13:32.433" v="847" actId="478"/>
          <ac:spMkLst>
            <pc:docMk/>
            <pc:sldMk cId="1550533033" sldId="374"/>
            <ac:spMk id="225" creationId="{91CFF0F7-2993-47C6-8DD7-5DB419F8837A}"/>
          </ac:spMkLst>
        </pc:spChg>
        <pc:spChg chg="add del mod">
          <ac:chgData name="Christina Morrow" userId="43989237-7c22-4017-8756-22442f7f3983" providerId="ADAL" clId="{1D660112-B133-4B74-A60E-C66F50540F8D}" dt="2020-11-11T01:13:32.433" v="847" actId="478"/>
          <ac:spMkLst>
            <pc:docMk/>
            <pc:sldMk cId="1550533033" sldId="374"/>
            <ac:spMk id="227" creationId="{80B983DA-B9F4-4E50-81A5-BDBC318A4811}"/>
          </ac:spMkLst>
        </pc:spChg>
        <pc:spChg chg="add del mod">
          <ac:chgData name="Christina Morrow" userId="43989237-7c22-4017-8756-22442f7f3983" providerId="ADAL" clId="{1D660112-B133-4B74-A60E-C66F50540F8D}" dt="2020-11-11T01:13:32.433" v="847" actId="478"/>
          <ac:spMkLst>
            <pc:docMk/>
            <pc:sldMk cId="1550533033" sldId="374"/>
            <ac:spMk id="229" creationId="{6720B407-F0D3-469A-9F69-C77465CF9671}"/>
          </ac:spMkLst>
        </pc:spChg>
        <pc:spChg chg="add del mod">
          <ac:chgData name="Christina Morrow" userId="43989237-7c22-4017-8756-22442f7f3983" providerId="ADAL" clId="{1D660112-B133-4B74-A60E-C66F50540F8D}" dt="2020-11-11T01:13:32.433" v="847" actId="478"/>
          <ac:spMkLst>
            <pc:docMk/>
            <pc:sldMk cId="1550533033" sldId="374"/>
            <ac:spMk id="231" creationId="{3846E615-A2D8-454F-BC0D-D0FF52FC0129}"/>
          </ac:spMkLst>
        </pc:spChg>
        <pc:spChg chg="add del mod">
          <ac:chgData name="Christina Morrow" userId="43989237-7c22-4017-8756-22442f7f3983" providerId="ADAL" clId="{1D660112-B133-4B74-A60E-C66F50540F8D}" dt="2020-11-11T01:13:32.433" v="847" actId="478"/>
          <ac:spMkLst>
            <pc:docMk/>
            <pc:sldMk cId="1550533033" sldId="374"/>
            <ac:spMk id="233" creationId="{16F17921-3974-4854-AD14-81A52F2DED88}"/>
          </ac:spMkLst>
        </pc:spChg>
        <pc:spChg chg="add del mod">
          <ac:chgData name="Christina Morrow" userId="43989237-7c22-4017-8756-22442f7f3983" providerId="ADAL" clId="{1D660112-B133-4B74-A60E-C66F50540F8D}" dt="2020-11-11T01:13:32.433" v="847" actId="478"/>
          <ac:spMkLst>
            <pc:docMk/>
            <pc:sldMk cId="1550533033" sldId="374"/>
            <ac:spMk id="235" creationId="{5F019CE2-F826-4A93-A512-63C757B139D1}"/>
          </ac:spMkLst>
        </pc:spChg>
        <pc:spChg chg="add del mod">
          <ac:chgData name="Christina Morrow" userId="43989237-7c22-4017-8756-22442f7f3983" providerId="ADAL" clId="{1D660112-B133-4B74-A60E-C66F50540F8D}" dt="2020-11-11T01:13:32.433" v="847" actId="478"/>
          <ac:spMkLst>
            <pc:docMk/>
            <pc:sldMk cId="1550533033" sldId="374"/>
            <ac:spMk id="237" creationId="{6DF7B711-7B2E-4347-B20A-F9B27FE78126}"/>
          </ac:spMkLst>
        </pc:spChg>
        <pc:spChg chg="add del mod">
          <ac:chgData name="Christina Morrow" userId="43989237-7c22-4017-8756-22442f7f3983" providerId="ADAL" clId="{1D660112-B133-4B74-A60E-C66F50540F8D}" dt="2020-11-11T01:13:32.433" v="847" actId="478"/>
          <ac:spMkLst>
            <pc:docMk/>
            <pc:sldMk cId="1550533033" sldId="374"/>
            <ac:spMk id="239" creationId="{636BE5B0-A66C-4CDD-93C3-90DAEA140F81}"/>
          </ac:spMkLst>
        </pc:spChg>
        <pc:spChg chg="add del mod">
          <ac:chgData name="Christina Morrow" userId="43989237-7c22-4017-8756-22442f7f3983" providerId="ADAL" clId="{1D660112-B133-4B74-A60E-C66F50540F8D}" dt="2020-11-11T01:13:32.433" v="847" actId="478"/>
          <ac:spMkLst>
            <pc:docMk/>
            <pc:sldMk cId="1550533033" sldId="374"/>
            <ac:spMk id="241" creationId="{A84DC740-06F7-472F-8EBC-1C588CC7E67F}"/>
          </ac:spMkLst>
        </pc:spChg>
        <pc:spChg chg="add del mod">
          <ac:chgData name="Christina Morrow" userId="43989237-7c22-4017-8756-22442f7f3983" providerId="ADAL" clId="{1D660112-B133-4B74-A60E-C66F50540F8D}" dt="2020-11-11T01:13:32.433" v="847" actId="478"/>
          <ac:spMkLst>
            <pc:docMk/>
            <pc:sldMk cId="1550533033" sldId="374"/>
            <ac:spMk id="243" creationId="{73363E36-2E16-4C55-8561-056C08319F33}"/>
          </ac:spMkLst>
        </pc:spChg>
        <pc:spChg chg="add del mod">
          <ac:chgData name="Christina Morrow" userId="43989237-7c22-4017-8756-22442f7f3983" providerId="ADAL" clId="{1D660112-B133-4B74-A60E-C66F50540F8D}" dt="2020-11-11T01:13:32.433" v="847" actId="478"/>
          <ac:spMkLst>
            <pc:docMk/>
            <pc:sldMk cId="1550533033" sldId="374"/>
            <ac:spMk id="245" creationId="{01606BC4-C60C-4EDE-A8AE-39051BD92E18}"/>
          </ac:spMkLst>
        </pc:spChg>
        <pc:spChg chg="add del mod">
          <ac:chgData name="Christina Morrow" userId="43989237-7c22-4017-8756-22442f7f3983" providerId="ADAL" clId="{1D660112-B133-4B74-A60E-C66F50540F8D}" dt="2020-11-11T01:13:32.433" v="847" actId="478"/>
          <ac:spMkLst>
            <pc:docMk/>
            <pc:sldMk cId="1550533033" sldId="374"/>
            <ac:spMk id="247" creationId="{645C44BB-FD94-401C-8DAF-F5BC0A4D3F40}"/>
          </ac:spMkLst>
        </pc:spChg>
        <pc:spChg chg="add del mod">
          <ac:chgData name="Christina Morrow" userId="43989237-7c22-4017-8756-22442f7f3983" providerId="ADAL" clId="{1D660112-B133-4B74-A60E-C66F50540F8D}" dt="2020-11-11T01:13:32.433" v="847" actId="478"/>
          <ac:spMkLst>
            <pc:docMk/>
            <pc:sldMk cId="1550533033" sldId="374"/>
            <ac:spMk id="249" creationId="{803369F2-74F4-45DD-8F41-DC29A884F4B8}"/>
          </ac:spMkLst>
        </pc:spChg>
        <pc:spChg chg="add del mod">
          <ac:chgData name="Christina Morrow" userId="43989237-7c22-4017-8756-22442f7f3983" providerId="ADAL" clId="{1D660112-B133-4B74-A60E-C66F50540F8D}" dt="2020-11-11T01:13:32.433" v="847" actId="478"/>
          <ac:spMkLst>
            <pc:docMk/>
            <pc:sldMk cId="1550533033" sldId="374"/>
            <ac:spMk id="251" creationId="{86E106AA-20CF-421E-B8AE-8C48CB30870B}"/>
          </ac:spMkLst>
        </pc:spChg>
        <pc:spChg chg="add del mod">
          <ac:chgData name="Christina Morrow" userId="43989237-7c22-4017-8756-22442f7f3983" providerId="ADAL" clId="{1D660112-B133-4B74-A60E-C66F50540F8D}" dt="2020-11-11T01:13:32.433" v="847" actId="478"/>
          <ac:spMkLst>
            <pc:docMk/>
            <pc:sldMk cId="1550533033" sldId="374"/>
            <ac:spMk id="253" creationId="{A8E41D33-AA49-43CD-8982-E64FA8A091C7}"/>
          </ac:spMkLst>
        </pc:spChg>
        <pc:spChg chg="add del mod">
          <ac:chgData name="Christina Morrow" userId="43989237-7c22-4017-8756-22442f7f3983" providerId="ADAL" clId="{1D660112-B133-4B74-A60E-C66F50540F8D}" dt="2020-11-11T01:13:32.433" v="847" actId="478"/>
          <ac:spMkLst>
            <pc:docMk/>
            <pc:sldMk cId="1550533033" sldId="374"/>
            <ac:spMk id="255" creationId="{03441B0D-8E63-4FE1-AA32-C3B9ECF1F8ED}"/>
          </ac:spMkLst>
        </pc:spChg>
        <pc:spChg chg="add del mod">
          <ac:chgData name="Christina Morrow" userId="43989237-7c22-4017-8756-22442f7f3983" providerId="ADAL" clId="{1D660112-B133-4B74-A60E-C66F50540F8D}" dt="2020-11-11T01:13:32.433" v="847" actId="478"/>
          <ac:spMkLst>
            <pc:docMk/>
            <pc:sldMk cId="1550533033" sldId="374"/>
            <ac:spMk id="257" creationId="{B43AD95A-2E37-4343-8792-CA90D8D35892}"/>
          </ac:spMkLst>
        </pc:spChg>
        <pc:spChg chg="add del mod">
          <ac:chgData name="Christina Morrow" userId="43989237-7c22-4017-8756-22442f7f3983" providerId="ADAL" clId="{1D660112-B133-4B74-A60E-C66F50540F8D}" dt="2020-11-11T01:13:32.433" v="847" actId="478"/>
          <ac:spMkLst>
            <pc:docMk/>
            <pc:sldMk cId="1550533033" sldId="374"/>
            <ac:spMk id="259" creationId="{57165133-F641-4805-BA72-D2C31382C643}"/>
          </ac:spMkLst>
        </pc:spChg>
        <pc:spChg chg="add del mod">
          <ac:chgData name="Christina Morrow" userId="43989237-7c22-4017-8756-22442f7f3983" providerId="ADAL" clId="{1D660112-B133-4B74-A60E-C66F50540F8D}" dt="2020-11-11T01:13:32.433" v="847" actId="478"/>
          <ac:spMkLst>
            <pc:docMk/>
            <pc:sldMk cId="1550533033" sldId="374"/>
            <ac:spMk id="261" creationId="{F85E6ACD-C738-4F2B-919D-FC079BAE9724}"/>
          </ac:spMkLst>
        </pc:spChg>
        <pc:spChg chg="add del mod">
          <ac:chgData name="Christina Morrow" userId="43989237-7c22-4017-8756-22442f7f3983" providerId="ADAL" clId="{1D660112-B133-4B74-A60E-C66F50540F8D}" dt="2020-11-11T01:13:32.433" v="847" actId="478"/>
          <ac:spMkLst>
            <pc:docMk/>
            <pc:sldMk cId="1550533033" sldId="374"/>
            <ac:spMk id="263" creationId="{E371F2D5-C361-4CA8-96CA-8913761CA775}"/>
          </ac:spMkLst>
        </pc:spChg>
        <pc:spChg chg="add del mod">
          <ac:chgData name="Christina Morrow" userId="43989237-7c22-4017-8756-22442f7f3983" providerId="ADAL" clId="{1D660112-B133-4B74-A60E-C66F50540F8D}" dt="2020-11-11T01:13:32.433" v="847" actId="478"/>
          <ac:spMkLst>
            <pc:docMk/>
            <pc:sldMk cId="1550533033" sldId="374"/>
            <ac:spMk id="265" creationId="{C22B44A5-F461-4EA7-9A11-2AFBFFB53AA8}"/>
          </ac:spMkLst>
        </pc:spChg>
        <pc:spChg chg="add del mod">
          <ac:chgData name="Christina Morrow" userId="43989237-7c22-4017-8756-22442f7f3983" providerId="ADAL" clId="{1D660112-B133-4B74-A60E-C66F50540F8D}" dt="2020-11-11T01:13:32.433" v="847" actId="478"/>
          <ac:spMkLst>
            <pc:docMk/>
            <pc:sldMk cId="1550533033" sldId="374"/>
            <ac:spMk id="267" creationId="{23E411F6-AA96-496D-BD3B-F889CCABBB07}"/>
          </ac:spMkLst>
        </pc:spChg>
        <pc:spChg chg="add del mod">
          <ac:chgData name="Christina Morrow" userId="43989237-7c22-4017-8756-22442f7f3983" providerId="ADAL" clId="{1D660112-B133-4B74-A60E-C66F50540F8D}" dt="2020-11-11T01:13:32.433" v="847" actId="478"/>
          <ac:spMkLst>
            <pc:docMk/>
            <pc:sldMk cId="1550533033" sldId="374"/>
            <ac:spMk id="269" creationId="{1A85908D-8CF4-468F-A105-5F0C278F73D7}"/>
          </ac:spMkLst>
        </pc:spChg>
        <pc:spChg chg="add del mod">
          <ac:chgData name="Christina Morrow" userId="43989237-7c22-4017-8756-22442f7f3983" providerId="ADAL" clId="{1D660112-B133-4B74-A60E-C66F50540F8D}" dt="2020-11-11T01:13:32.433" v="847" actId="478"/>
          <ac:spMkLst>
            <pc:docMk/>
            <pc:sldMk cId="1550533033" sldId="374"/>
            <ac:spMk id="271" creationId="{0D33BE5E-F6BE-499E-8636-B4CAC59CC5FF}"/>
          </ac:spMkLst>
        </pc:spChg>
        <pc:spChg chg="add del mod">
          <ac:chgData name="Christina Morrow" userId="43989237-7c22-4017-8756-22442f7f3983" providerId="ADAL" clId="{1D660112-B133-4B74-A60E-C66F50540F8D}" dt="2020-11-11T01:13:32.433" v="847" actId="478"/>
          <ac:spMkLst>
            <pc:docMk/>
            <pc:sldMk cId="1550533033" sldId="374"/>
            <ac:spMk id="273" creationId="{2032A983-9FE5-44E7-BB1A-1685ED1BE286}"/>
          </ac:spMkLst>
        </pc:spChg>
        <pc:spChg chg="add del mod">
          <ac:chgData name="Christina Morrow" userId="43989237-7c22-4017-8756-22442f7f3983" providerId="ADAL" clId="{1D660112-B133-4B74-A60E-C66F50540F8D}" dt="2020-11-11T01:13:32.433" v="847" actId="478"/>
          <ac:spMkLst>
            <pc:docMk/>
            <pc:sldMk cId="1550533033" sldId="374"/>
            <ac:spMk id="275" creationId="{054EB790-097A-4985-AD2E-E51DC747B31B}"/>
          </ac:spMkLst>
        </pc:spChg>
        <pc:spChg chg="add del mod">
          <ac:chgData name="Christina Morrow" userId="43989237-7c22-4017-8756-22442f7f3983" providerId="ADAL" clId="{1D660112-B133-4B74-A60E-C66F50540F8D}" dt="2020-11-11T01:13:32.433" v="847" actId="478"/>
          <ac:spMkLst>
            <pc:docMk/>
            <pc:sldMk cId="1550533033" sldId="374"/>
            <ac:spMk id="277" creationId="{77149A2D-E2FC-44FB-A5CF-B1C6FE50E5E7}"/>
          </ac:spMkLst>
        </pc:spChg>
        <pc:spChg chg="add del mod">
          <ac:chgData name="Christina Morrow" userId="43989237-7c22-4017-8756-22442f7f3983" providerId="ADAL" clId="{1D660112-B133-4B74-A60E-C66F50540F8D}" dt="2020-11-11T01:13:32.433" v="847" actId="478"/>
          <ac:spMkLst>
            <pc:docMk/>
            <pc:sldMk cId="1550533033" sldId="374"/>
            <ac:spMk id="279" creationId="{CF3F2D31-BDCB-4476-9CE3-2B266A29867A}"/>
          </ac:spMkLst>
        </pc:spChg>
        <pc:spChg chg="add del mod">
          <ac:chgData name="Christina Morrow" userId="43989237-7c22-4017-8756-22442f7f3983" providerId="ADAL" clId="{1D660112-B133-4B74-A60E-C66F50540F8D}" dt="2020-11-11T01:13:32.433" v="847" actId="478"/>
          <ac:spMkLst>
            <pc:docMk/>
            <pc:sldMk cId="1550533033" sldId="374"/>
            <ac:spMk id="281" creationId="{E14EED79-6795-4A60-9C06-5585A697C6BE}"/>
          </ac:spMkLst>
        </pc:spChg>
        <pc:spChg chg="add del mod">
          <ac:chgData name="Christina Morrow" userId="43989237-7c22-4017-8756-22442f7f3983" providerId="ADAL" clId="{1D660112-B133-4B74-A60E-C66F50540F8D}" dt="2020-11-11T01:13:32.433" v="847" actId="478"/>
          <ac:spMkLst>
            <pc:docMk/>
            <pc:sldMk cId="1550533033" sldId="374"/>
            <ac:spMk id="283" creationId="{7AF117EE-8A24-4C95-807D-DD0F5F620AFF}"/>
          </ac:spMkLst>
        </pc:spChg>
        <pc:spChg chg="add del mod">
          <ac:chgData name="Christina Morrow" userId="43989237-7c22-4017-8756-22442f7f3983" providerId="ADAL" clId="{1D660112-B133-4B74-A60E-C66F50540F8D}" dt="2020-11-11T01:13:32.433" v="847" actId="478"/>
          <ac:spMkLst>
            <pc:docMk/>
            <pc:sldMk cId="1550533033" sldId="374"/>
            <ac:spMk id="285" creationId="{D2705187-92B5-466B-A6EC-82BC9B9D5C30}"/>
          </ac:spMkLst>
        </pc:spChg>
        <pc:spChg chg="add del mod">
          <ac:chgData name="Christina Morrow" userId="43989237-7c22-4017-8756-22442f7f3983" providerId="ADAL" clId="{1D660112-B133-4B74-A60E-C66F50540F8D}" dt="2020-11-11T01:13:32.433" v="847" actId="478"/>
          <ac:spMkLst>
            <pc:docMk/>
            <pc:sldMk cId="1550533033" sldId="374"/>
            <ac:spMk id="287" creationId="{4707D00B-568A-41C2-9084-BD4F4D4B990A}"/>
          </ac:spMkLst>
        </pc:spChg>
        <pc:spChg chg="add del mod">
          <ac:chgData name="Christina Morrow" userId="43989237-7c22-4017-8756-22442f7f3983" providerId="ADAL" clId="{1D660112-B133-4B74-A60E-C66F50540F8D}" dt="2020-11-11T01:13:32.433" v="847" actId="478"/>
          <ac:spMkLst>
            <pc:docMk/>
            <pc:sldMk cId="1550533033" sldId="374"/>
            <ac:spMk id="289" creationId="{A963DAC1-AD91-4871-9B47-40B17D1BACD1}"/>
          </ac:spMkLst>
        </pc:spChg>
        <pc:spChg chg="add del mod">
          <ac:chgData name="Christina Morrow" userId="43989237-7c22-4017-8756-22442f7f3983" providerId="ADAL" clId="{1D660112-B133-4B74-A60E-C66F50540F8D}" dt="2020-11-11T01:13:32.433" v="847" actId="478"/>
          <ac:spMkLst>
            <pc:docMk/>
            <pc:sldMk cId="1550533033" sldId="374"/>
            <ac:spMk id="291" creationId="{FC8C37C1-F365-4E36-9483-78D79CDA9A13}"/>
          </ac:spMkLst>
        </pc:spChg>
        <pc:spChg chg="add del mod">
          <ac:chgData name="Christina Morrow" userId="43989237-7c22-4017-8756-22442f7f3983" providerId="ADAL" clId="{1D660112-B133-4B74-A60E-C66F50540F8D}" dt="2020-11-11T01:13:32.433" v="847" actId="478"/>
          <ac:spMkLst>
            <pc:docMk/>
            <pc:sldMk cId="1550533033" sldId="374"/>
            <ac:spMk id="293" creationId="{1781012B-0D85-46D3-9527-41F938C0F553}"/>
          </ac:spMkLst>
        </pc:spChg>
        <pc:spChg chg="add del mod">
          <ac:chgData name="Christina Morrow" userId="43989237-7c22-4017-8756-22442f7f3983" providerId="ADAL" clId="{1D660112-B133-4B74-A60E-C66F50540F8D}" dt="2020-11-11T01:13:32.433" v="847" actId="478"/>
          <ac:spMkLst>
            <pc:docMk/>
            <pc:sldMk cId="1550533033" sldId="374"/>
            <ac:spMk id="295" creationId="{CD5B09D5-0ACC-4741-ACA2-530D1303B653}"/>
          </ac:spMkLst>
        </pc:spChg>
        <pc:spChg chg="add del mod">
          <ac:chgData name="Christina Morrow" userId="43989237-7c22-4017-8756-22442f7f3983" providerId="ADAL" clId="{1D660112-B133-4B74-A60E-C66F50540F8D}" dt="2020-11-11T01:13:32.433" v="847" actId="478"/>
          <ac:spMkLst>
            <pc:docMk/>
            <pc:sldMk cId="1550533033" sldId="374"/>
            <ac:spMk id="297" creationId="{FC98F06B-0D4B-4673-8AAF-9D909E5A98F9}"/>
          </ac:spMkLst>
        </pc:spChg>
        <pc:spChg chg="add del mod">
          <ac:chgData name="Christina Morrow" userId="43989237-7c22-4017-8756-22442f7f3983" providerId="ADAL" clId="{1D660112-B133-4B74-A60E-C66F50540F8D}" dt="2020-11-11T01:13:32.433" v="847" actId="478"/>
          <ac:spMkLst>
            <pc:docMk/>
            <pc:sldMk cId="1550533033" sldId="374"/>
            <ac:spMk id="299" creationId="{3F136889-4EBB-4533-98C4-A647C297237A}"/>
          </ac:spMkLst>
        </pc:spChg>
        <pc:spChg chg="add del mod">
          <ac:chgData name="Christina Morrow" userId="43989237-7c22-4017-8756-22442f7f3983" providerId="ADAL" clId="{1D660112-B133-4B74-A60E-C66F50540F8D}" dt="2020-11-11T01:13:32.433" v="847" actId="478"/>
          <ac:spMkLst>
            <pc:docMk/>
            <pc:sldMk cId="1550533033" sldId="374"/>
            <ac:spMk id="301" creationId="{36067908-F258-483A-8E2E-F87CC943FECB}"/>
          </ac:spMkLst>
        </pc:spChg>
        <pc:spChg chg="add del mod">
          <ac:chgData name="Christina Morrow" userId="43989237-7c22-4017-8756-22442f7f3983" providerId="ADAL" clId="{1D660112-B133-4B74-A60E-C66F50540F8D}" dt="2020-11-11T01:13:32.433" v="847" actId="478"/>
          <ac:spMkLst>
            <pc:docMk/>
            <pc:sldMk cId="1550533033" sldId="374"/>
            <ac:spMk id="303" creationId="{478EAA4C-0D0E-4DC6-BA96-B201CD1224FE}"/>
          </ac:spMkLst>
        </pc:spChg>
        <pc:spChg chg="add del mod">
          <ac:chgData name="Christina Morrow" userId="43989237-7c22-4017-8756-22442f7f3983" providerId="ADAL" clId="{1D660112-B133-4B74-A60E-C66F50540F8D}" dt="2020-11-11T01:13:32.433" v="847" actId="478"/>
          <ac:spMkLst>
            <pc:docMk/>
            <pc:sldMk cId="1550533033" sldId="374"/>
            <ac:spMk id="305" creationId="{5D05F679-FAB7-4DAF-8717-01EE97CDFDCD}"/>
          </ac:spMkLst>
        </pc:spChg>
        <pc:spChg chg="add del mod">
          <ac:chgData name="Christina Morrow" userId="43989237-7c22-4017-8756-22442f7f3983" providerId="ADAL" clId="{1D660112-B133-4B74-A60E-C66F50540F8D}" dt="2020-11-11T01:13:32.433" v="847" actId="478"/>
          <ac:spMkLst>
            <pc:docMk/>
            <pc:sldMk cId="1550533033" sldId="374"/>
            <ac:spMk id="307" creationId="{C9854281-AFA2-4C63-8922-2EBD064CB5F9}"/>
          </ac:spMkLst>
        </pc:spChg>
        <pc:spChg chg="add del mod">
          <ac:chgData name="Christina Morrow" userId="43989237-7c22-4017-8756-22442f7f3983" providerId="ADAL" clId="{1D660112-B133-4B74-A60E-C66F50540F8D}" dt="2020-11-11T01:13:32.433" v="847" actId="478"/>
          <ac:spMkLst>
            <pc:docMk/>
            <pc:sldMk cId="1550533033" sldId="374"/>
            <ac:spMk id="309" creationId="{B27C90F0-6109-4B32-A33A-057D48A57012}"/>
          </ac:spMkLst>
        </pc:spChg>
        <pc:spChg chg="add del mod">
          <ac:chgData name="Christina Morrow" userId="43989237-7c22-4017-8756-22442f7f3983" providerId="ADAL" clId="{1D660112-B133-4B74-A60E-C66F50540F8D}" dt="2020-11-11T01:11:16.487" v="836" actId="478"/>
          <ac:spMkLst>
            <pc:docMk/>
            <pc:sldMk cId="1550533033" sldId="374"/>
            <ac:spMk id="311" creationId="{7FD7E40F-3419-4DDD-BCF4-C0B4741846FD}"/>
          </ac:spMkLst>
        </pc:spChg>
        <pc:spChg chg="add del mod">
          <ac:chgData name="Christina Morrow" userId="43989237-7c22-4017-8756-22442f7f3983" providerId="ADAL" clId="{1D660112-B133-4B74-A60E-C66F50540F8D}" dt="2020-11-11T01:11:16.487" v="836" actId="478"/>
          <ac:spMkLst>
            <pc:docMk/>
            <pc:sldMk cId="1550533033" sldId="374"/>
            <ac:spMk id="313" creationId="{DCBCEF73-60B1-44F9-BAEA-588F67855668}"/>
          </ac:spMkLst>
        </pc:spChg>
        <pc:spChg chg="add del mod">
          <ac:chgData name="Christina Morrow" userId="43989237-7c22-4017-8756-22442f7f3983" providerId="ADAL" clId="{1D660112-B133-4B74-A60E-C66F50540F8D}" dt="2020-11-11T01:11:16.487" v="836" actId="478"/>
          <ac:spMkLst>
            <pc:docMk/>
            <pc:sldMk cId="1550533033" sldId="374"/>
            <ac:spMk id="315" creationId="{C3BE00DA-9D13-48B0-AD1D-95ABC2846B36}"/>
          </ac:spMkLst>
        </pc:spChg>
        <pc:spChg chg="add del mod">
          <ac:chgData name="Christina Morrow" userId="43989237-7c22-4017-8756-22442f7f3983" providerId="ADAL" clId="{1D660112-B133-4B74-A60E-C66F50540F8D}" dt="2020-11-11T01:11:16.487" v="836" actId="478"/>
          <ac:spMkLst>
            <pc:docMk/>
            <pc:sldMk cId="1550533033" sldId="374"/>
            <ac:spMk id="317" creationId="{986F8DB1-E970-4614-B300-576836930257}"/>
          </ac:spMkLst>
        </pc:spChg>
        <pc:spChg chg="add del mod">
          <ac:chgData name="Christina Morrow" userId="43989237-7c22-4017-8756-22442f7f3983" providerId="ADAL" clId="{1D660112-B133-4B74-A60E-C66F50540F8D}" dt="2020-11-11T01:13:12.555" v="845" actId="478"/>
          <ac:spMkLst>
            <pc:docMk/>
            <pc:sldMk cId="1550533033" sldId="374"/>
            <ac:spMk id="319" creationId="{7A581477-9141-4945-AF01-44CA048420EA}"/>
          </ac:spMkLst>
        </pc:spChg>
        <pc:spChg chg="add del mod">
          <ac:chgData name="Christina Morrow" userId="43989237-7c22-4017-8756-22442f7f3983" providerId="ADAL" clId="{1D660112-B133-4B74-A60E-C66F50540F8D}" dt="2020-11-11T01:13:32.433" v="847" actId="478"/>
          <ac:spMkLst>
            <pc:docMk/>
            <pc:sldMk cId="1550533033" sldId="374"/>
            <ac:spMk id="321" creationId="{C00C26A8-9A5E-4FF1-83F5-33988359D242}"/>
          </ac:spMkLst>
        </pc:spChg>
        <pc:spChg chg="add del mod">
          <ac:chgData name="Christina Morrow" userId="43989237-7c22-4017-8756-22442f7f3983" providerId="ADAL" clId="{1D660112-B133-4B74-A60E-C66F50540F8D}" dt="2020-11-11T01:13:12.555" v="845" actId="478"/>
          <ac:spMkLst>
            <pc:docMk/>
            <pc:sldMk cId="1550533033" sldId="374"/>
            <ac:spMk id="323" creationId="{BC7DF4C3-C526-435E-8633-889D22585E51}"/>
          </ac:spMkLst>
        </pc:spChg>
        <pc:spChg chg="add del mod">
          <ac:chgData name="Christina Morrow" userId="43989237-7c22-4017-8756-22442f7f3983" providerId="ADAL" clId="{1D660112-B133-4B74-A60E-C66F50540F8D}" dt="2020-11-11T01:13:32.433" v="847" actId="478"/>
          <ac:spMkLst>
            <pc:docMk/>
            <pc:sldMk cId="1550533033" sldId="374"/>
            <ac:spMk id="325" creationId="{D10A08F0-E827-4F95-BA95-11FD9549AF5C}"/>
          </ac:spMkLst>
        </pc:spChg>
        <pc:spChg chg="add del mod">
          <ac:chgData name="Christina Morrow" userId="43989237-7c22-4017-8756-22442f7f3983" providerId="ADAL" clId="{1D660112-B133-4B74-A60E-C66F50540F8D}" dt="2020-11-11T01:13:12.555" v="845" actId="478"/>
          <ac:spMkLst>
            <pc:docMk/>
            <pc:sldMk cId="1550533033" sldId="374"/>
            <ac:spMk id="327" creationId="{6B66F4CE-8039-4944-AF20-EA82C5250D56}"/>
          </ac:spMkLst>
        </pc:spChg>
        <pc:spChg chg="add del mod">
          <ac:chgData name="Christina Morrow" userId="43989237-7c22-4017-8756-22442f7f3983" providerId="ADAL" clId="{1D660112-B133-4B74-A60E-C66F50540F8D}" dt="2020-11-11T01:13:32.433" v="847" actId="478"/>
          <ac:spMkLst>
            <pc:docMk/>
            <pc:sldMk cId="1550533033" sldId="374"/>
            <ac:spMk id="329" creationId="{91407C08-069B-4729-A8A5-BCFFAC5E7FE8}"/>
          </ac:spMkLst>
        </pc:spChg>
        <pc:spChg chg="add del mod">
          <ac:chgData name="Christina Morrow" userId="43989237-7c22-4017-8756-22442f7f3983" providerId="ADAL" clId="{1D660112-B133-4B74-A60E-C66F50540F8D}" dt="2020-11-11T01:13:12.555" v="845" actId="478"/>
          <ac:spMkLst>
            <pc:docMk/>
            <pc:sldMk cId="1550533033" sldId="374"/>
            <ac:spMk id="331" creationId="{235E7CC8-9E1B-4EB0-973A-850B4200C901}"/>
          </ac:spMkLst>
        </pc:spChg>
        <pc:spChg chg="add del mod">
          <ac:chgData name="Christina Morrow" userId="43989237-7c22-4017-8756-22442f7f3983" providerId="ADAL" clId="{1D660112-B133-4B74-A60E-C66F50540F8D}" dt="2020-11-11T01:13:32.433" v="847" actId="478"/>
          <ac:spMkLst>
            <pc:docMk/>
            <pc:sldMk cId="1550533033" sldId="374"/>
            <ac:spMk id="333" creationId="{1818CF12-D464-4574-B010-6AE9ED727488}"/>
          </ac:spMkLst>
        </pc:spChg>
        <pc:spChg chg="add del mod">
          <ac:chgData name="Christina Morrow" userId="43989237-7c22-4017-8756-22442f7f3983" providerId="ADAL" clId="{1D660112-B133-4B74-A60E-C66F50540F8D}" dt="2020-11-11T01:13:12.555" v="845" actId="478"/>
          <ac:spMkLst>
            <pc:docMk/>
            <pc:sldMk cId="1550533033" sldId="374"/>
            <ac:spMk id="335" creationId="{723C323F-F20D-4435-9F8E-F1E745ECA8BC}"/>
          </ac:spMkLst>
        </pc:spChg>
        <pc:spChg chg="add del mod">
          <ac:chgData name="Christina Morrow" userId="43989237-7c22-4017-8756-22442f7f3983" providerId="ADAL" clId="{1D660112-B133-4B74-A60E-C66F50540F8D}" dt="2020-11-11T01:13:12.555" v="845" actId="478"/>
          <ac:spMkLst>
            <pc:docMk/>
            <pc:sldMk cId="1550533033" sldId="374"/>
            <ac:spMk id="337" creationId="{C0C288EF-13A0-456E-944A-73D8FE004A53}"/>
          </ac:spMkLst>
        </pc:spChg>
        <pc:spChg chg="add del mod">
          <ac:chgData name="Christina Morrow" userId="43989237-7c22-4017-8756-22442f7f3983" providerId="ADAL" clId="{1D660112-B133-4B74-A60E-C66F50540F8D}" dt="2020-11-11T01:13:12.555" v="845" actId="478"/>
          <ac:spMkLst>
            <pc:docMk/>
            <pc:sldMk cId="1550533033" sldId="374"/>
            <ac:spMk id="339" creationId="{E803BA32-6843-4F11-B1AD-691B3E08CCCD}"/>
          </ac:spMkLst>
        </pc:spChg>
        <pc:spChg chg="add del mod">
          <ac:chgData name="Christina Morrow" userId="43989237-7c22-4017-8756-22442f7f3983" providerId="ADAL" clId="{1D660112-B133-4B74-A60E-C66F50540F8D}" dt="2020-11-11T01:13:12.555" v="845" actId="478"/>
          <ac:spMkLst>
            <pc:docMk/>
            <pc:sldMk cId="1550533033" sldId="374"/>
            <ac:spMk id="341" creationId="{BD240491-CE0F-40D2-BDEB-9D3855A4ABC1}"/>
          </ac:spMkLst>
        </pc:spChg>
        <pc:spChg chg="add del mod">
          <ac:chgData name="Christina Morrow" userId="43989237-7c22-4017-8756-22442f7f3983" providerId="ADAL" clId="{1D660112-B133-4B74-A60E-C66F50540F8D}" dt="2020-11-11T01:13:12.555" v="845" actId="478"/>
          <ac:spMkLst>
            <pc:docMk/>
            <pc:sldMk cId="1550533033" sldId="374"/>
            <ac:spMk id="343" creationId="{4F304BD5-61B1-47AE-8C36-DD8417C5AAB2}"/>
          </ac:spMkLst>
        </pc:spChg>
        <pc:spChg chg="add del mod">
          <ac:chgData name="Christina Morrow" userId="43989237-7c22-4017-8756-22442f7f3983" providerId="ADAL" clId="{1D660112-B133-4B74-A60E-C66F50540F8D}" dt="2020-11-11T01:13:12.555" v="845" actId="478"/>
          <ac:spMkLst>
            <pc:docMk/>
            <pc:sldMk cId="1550533033" sldId="374"/>
            <ac:spMk id="345" creationId="{B595CF1A-A6C9-4956-BA4C-223BA1ADC180}"/>
          </ac:spMkLst>
        </pc:spChg>
        <pc:spChg chg="add del mod">
          <ac:chgData name="Christina Morrow" userId="43989237-7c22-4017-8756-22442f7f3983" providerId="ADAL" clId="{1D660112-B133-4B74-A60E-C66F50540F8D}" dt="2020-11-11T01:13:12.555" v="845" actId="478"/>
          <ac:spMkLst>
            <pc:docMk/>
            <pc:sldMk cId="1550533033" sldId="374"/>
            <ac:spMk id="347" creationId="{FA31E7ED-0C8B-4989-A0B3-373612C83387}"/>
          </ac:spMkLst>
        </pc:spChg>
        <pc:spChg chg="add del mod">
          <ac:chgData name="Christina Morrow" userId="43989237-7c22-4017-8756-22442f7f3983" providerId="ADAL" clId="{1D660112-B133-4B74-A60E-C66F50540F8D}" dt="2020-11-11T01:13:12.555" v="845" actId="478"/>
          <ac:spMkLst>
            <pc:docMk/>
            <pc:sldMk cId="1550533033" sldId="374"/>
            <ac:spMk id="349" creationId="{B47DD400-5CDA-4DFC-A47A-D28D94502349}"/>
          </ac:spMkLst>
        </pc:spChg>
        <pc:spChg chg="add del mod">
          <ac:chgData name="Christina Morrow" userId="43989237-7c22-4017-8756-22442f7f3983" providerId="ADAL" clId="{1D660112-B133-4B74-A60E-C66F50540F8D}" dt="2020-11-11T01:11:16.487" v="836" actId="478"/>
          <ac:spMkLst>
            <pc:docMk/>
            <pc:sldMk cId="1550533033" sldId="374"/>
            <ac:spMk id="351" creationId="{E0049E26-39E9-4B76-8EEB-33FAD0DFB28E}"/>
          </ac:spMkLst>
        </pc:spChg>
        <pc:spChg chg="add del mod">
          <ac:chgData name="Christina Morrow" userId="43989237-7c22-4017-8756-22442f7f3983" providerId="ADAL" clId="{1D660112-B133-4B74-A60E-C66F50540F8D}" dt="2020-11-11T01:11:16.487" v="836" actId="478"/>
          <ac:spMkLst>
            <pc:docMk/>
            <pc:sldMk cId="1550533033" sldId="374"/>
            <ac:spMk id="353" creationId="{F77C70E2-1218-43AF-8ADB-65835DDB169F}"/>
          </ac:spMkLst>
        </pc:spChg>
        <pc:spChg chg="add del mod">
          <ac:chgData name="Christina Morrow" userId="43989237-7c22-4017-8756-22442f7f3983" providerId="ADAL" clId="{1D660112-B133-4B74-A60E-C66F50540F8D}" dt="2020-11-11T01:11:16.487" v="836" actId="478"/>
          <ac:spMkLst>
            <pc:docMk/>
            <pc:sldMk cId="1550533033" sldId="374"/>
            <ac:spMk id="355" creationId="{DFF3D0AB-05AF-438C-99BB-D0B5277F14AB}"/>
          </ac:spMkLst>
        </pc:spChg>
        <pc:spChg chg="add del mod">
          <ac:chgData name="Christina Morrow" userId="43989237-7c22-4017-8756-22442f7f3983" providerId="ADAL" clId="{1D660112-B133-4B74-A60E-C66F50540F8D}" dt="2020-11-11T01:11:16.487" v="836" actId="478"/>
          <ac:spMkLst>
            <pc:docMk/>
            <pc:sldMk cId="1550533033" sldId="374"/>
            <ac:spMk id="357" creationId="{A0A4E40C-39E3-4D53-A7A0-22D16EA729F6}"/>
          </ac:spMkLst>
        </pc:spChg>
        <pc:spChg chg="add del mod">
          <ac:chgData name="Christina Morrow" userId="43989237-7c22-4017-8756-22442f7f3983" providerId="ADAL" clId="{1D660112-B133-4B74-A60E-C66F50540F8D}" dt="2020-11-11T01:13:12.555" v="845" actId="478"/>
          <ac:spMkLst>
            <pc:docMk/>
            <pc:sldMk cId="1550533033" sldId="374"/>
            <ac:spMk id="359" creationId="{8EC52494-887B-4127-9A60-CA6DC567301A}"/>
          </ac:spMkLst>
        </pc:spChg>
        <pc:spChg chg="add del mod">
          <ac:chgData name="Christina Morrow" userId="43989237-7c22-4017-8756-22442f7f3983" providerId="ADAL" clId="{1D660112-B133-4B74-A60E-C66F50540F8D}" dt="2020-11-11T01:13:32.433" v="847" actId="478"/>
          <ac:spMkLst>
            <pc:docMk/>
            <pc:sldMk cId="1550533033" sldId="374"/>
            <ac:spMk id="361" creationId="{0AAB2347-9385-4A82-B9E4-EE8C00B88735}"/>
          </ac:spMkLst>
        </pc:spChg>
        <pc:spChg chg="add del mod">
          <ac:chgData name="Christina Morrow" userId="43989237-7c22-4017-8756-22442f7f3983" providerId="ADAL" clId="{1D660112-B133-4B74-A60E-C66F50540F8D}" dt="2020-11-11T01:13:12.555" v="845" actId="478"/>
          <ac:spMkLst>
            <pc:docMk/>
            <pc:sldMk cId="1550533033" sldId="374"/>
            <ac:spMk id="363" creationId="{F21EF1BF-6AD2-4EAE-8295-BCE16E0AC30D}"/>
          </ac:spMkLst>
        </pc:spChg>
        <pc:spChg chg="add del mod">
          <ac:chgData name="Christina Morrow" userId="43989237-7c22-4017-8756-22442f7f3983" providerId="ADAL" clId="{1D660112-B133-4B74-A60E-C66F50540F8D}" dt="2020-11-11T01:13:32.433" v="847" actId="478"/>
          <ac:spMkLst>
            <pc:docMk/>
            <pc:sldMk cId="1550533033" sldId="374"/>
            <ac:spMk id="365" creationId="{DD357706-1242-432F-AFBA-30A474F83D8A}"/>
          </ac:spMkLst>
        </pc:spChg>
        <pc:spChg chg="add del mod">
          <ac:chgData name="Christina Morrow" userId="43989237-7c22-4017-8756-22442f7f3983" providerId="ADAL" clId="{1D660112-B133-4B74-A60E-C66F50540F8D}" dt="2020-11-11T01:13:12.555" v="845" actId="478"/>
          <ac:spMkLst>
            <pc:docMk/>
            <pc:sldMk cId="1550533033" sldId="374"/>
            <ac:spMk id="367" creationId="{517AE33E-ADC4-4E2F-9BDC-D21D5AEA0624}"/>
          </ac:spMkLst>
        </pc:spChg>
        <pc:spChg chg="add del mod">
          <ac:chgData name="Christina Morrow" userId="43989237-7c22-4017-8756-22442f7f3983" providerId="ADAL" clId="{1D660112-B133-4B74-A60E-C66F50540F8D}" dt="2020-11-11T01:13:32.433" v="847" actId="478"/>
          <ac:spMkLst>
            <pc:docMk/>
            <pc:sldMk cId="1550533033" sldId="374"/>
            <ac:spMk id="369" creationId="{1AC7716D-9214-45DA-BB66-E2A71AD23874}"/>
          </ac:spMkLst>
        </pc:spChg>
        <pc:spChg chg="add del mod">
          <ac:chgData name="Christina Morrow" userId="43989237-7c22-4017-8756-22442f7f3983" providerId="ADAL" clId="{1D660112-B133-4B74-A60E-C66F50540F8D}" dt="2020-11-11T01:13:12.555" v="845" actId="478"/>
          <ac:spMkLst>
            <pc:docMk/>
            <pc:sldMk cId="1550533033" sldId="374"/>
            <ac:spMk id="371" creationId="{0157D83B-935A-4DEC-9E1E-B1E3F872F3EF}"/>
          </ac:spMkLst>
        </pc:spChg>
        <pc:spChg chg="add del mod">
          <ac:chgData name="Christina Morrow" userId="43989237-7c22-4017-8756-22442f7f3983" providerId="ADAL" clId="{1D660112-B133-4B74-A60E-C66F50540F8D}" dt="2020-11-11T01:13:32.433" v="847" actId="478"/>
          <ac:spMkLst>
            <pc:docMk/>
            <pc:sldMk cId="1550533033" sldId="374"/>
            <ac:spMk id="373" creationId="{9009749A-A793-4455-8C93-3B080D8C40AD}"/>
          </ac:spMkLst>
        </pc:spChg>
        <pc:spChg chg="add del mod">
          <ac:chgData name="Christina Morrow" userId="43989237-7c22-4017-8756-22442f7f3983" providerId="ADAL" clId="{1D660112-B133-4B74-A60E-C66F50540F8D}" dt="2020-11-11T01:13:12.555" v="845" actId="478"/>
          <ac:spMkLst>
            <pc:docMk/>
            <pc:sldMk cId="1550533033" sldId="374"/>
            <ac:spMk id="375" creationId="{1EF56CD6-5564-4EED-AA51-F1AFD44D7E2D}"/>
          </ac:spMkLst>
        </pc:spChg>
        <pc:spChg chg="add del mod">
          <ac:chgData name="Christina Morrow" userId="43989237-7c22-4017-8756-22442f7f3983" providerId="ADAL" clId="{1D660112-B133-4B74-A60E-C66F50540F8D}" dt="2020-11-11T01:13:12.555" v="845" actId="478"/>
          <ac:spMkLst>
            <pc:docMk/>
            <pc:sldMk cId="1550533033" sldId="374"/>
            <ac:spMk id="377" creationId="{073B154B-0829-4DA8-84B1-68809F56639A}"/>
          </ac:spMkLst>
        </pc:spChg>
        <pc:spChg chg="add del mod">
          <ac:chgData name="Christina Morrow" userId="43989237-7c22-4017-8756-22442f7f3983" providerId="ADAL" clId="{1D660112-B133-4B74-A60E-C66F50540F8D}" dt="2020-11-11T01:13:12.555" v="845" actId="478"/>
          <ac:spMkLst>
            <pc:docMk/>
            <pc:sldMk cId="1550533033" sldId="374"/>
            <ac:spMk id="379" creationId="{1231F524-A9CA-4B29-BA26-1DF37F868568}"/>
          </ac:spMkLst>
        </pc:spChg>
        <pc:spChg chg="add del mod">
          <ac:chgData name="Christina Morrow" userId="43989237-7c22-4017-8756-22442f7f3983" providerId="ADAL" clId="{1D660112-B133-4B74-A60E-C66F50540F8D}" dt="2020-11-11T01:13:12.555" v="845" actId="478"/>
          <ac:spMkLst>
            <pc:docMk/>
            <pc:sldMk cId="1550533033" sldId="374"/>
            <ac:spMk id="381" creationId="{5A42527D-E9CF-461B-8324-730FA85A5337}"/>
          </ac:spMkLst>
        </pc:spChg>
        <pc:spChg chg="add del mod">
          <ac:chgData name="Christina Morrow" userId="43989237-7c22-4017-8756-22442f7f3983" providerId="ADAL" clId="{1D660112-B133-4B74-A60E-C66F50540F8D}" dt="2020-11-11T01:13:12.555" v="845" actId="478"/>
          <ac:spMkLst>
            <pc:docMk/>
            <pc:sldMk cId="1550533033" sldId="374"/>
            <ac:spMk id="383" creationId="{88439CDF-993D-4087-8469-E1936EA28EAB}"/>
          </ac:spMkLst>
        </pc:spChg>
        <pc:spChg chg="add del mod">
          <ac:chgData name="Christina Morrow" userId="43989237-7c22-4017-8756-22442f7f3983" providerId="ADAL" clId="{1D660112-B133-4B74-A60E-C66F50540F8D}" dt="2020-11-11T01:13:12.555" v="845" actId="478"/>
          <ac:spMkLst>
            <pc:docMk/>
            <pc:sldMk cId="1550533033" sldId="374"/>
            <ac:spMk id="385" creationId="{CCBD8F8A-5B5B-4D7D-B185-755BD0E1ACE5}"/>
          </ac:spMkLst>
        </pc:spChg>
        <pc:spChg chg="add del mod">
          <ac:chgData name="Christina Morrow" userId="43989237-7c22-4017-8756-22442f7f3983" providerId="ADAL" clId="{1D660112-B133-4B74-A60E-C66F50540F8D}" dt="2020-11-11T01:13:12.555" v="845" actId="478"/>
          <ac:spMkLst>
            <pc:docMk/>
            <pc:sldMk cId="1550533033" sldId="374"/>
            <ac:spMk id="387" creationId="{E23F5163-69D7-40B0-9683-B6BA3451FB40}"/>
          </ac:spMkLst>
        </pc:spChg>
        <pc:spChg chg="add del mod">
          <ac:chgData name="Christina Morrow" userId="43989237-7c22-4017-8756-22442f7f3983" providerId="ADAL" clId="{1D660112-B133-4B74-A60E-C66F50540F8D}" dt="2020-11-11T01:13:12.555" v="845" actId="478"/>
          <ac:spMkLst>
            <pc:docMk/>
            <pc:sldMk cId="1550533033" sldId="374"/>
            <ac:spMk id="389" creationId="{21494B96-9CD0-46B7-84A5-4D8497A376D1}"/>
          </ac:spMkLst>
        </pc:spChg>
        <pc:spChg chg="add del mod">
          <ac:chgData name="Christina Morrow" userId="43989237-7c22-4017-8756-22442f7f3983" providerId="ADAL" clId="{1D660112-B133-4B74-A60E-C66F50540F8D}" dt="2020-11-11T01:11:16.487" v="836" actId="478"/>
          <ac:spMkLst>
            <pc:docMk/>
            <pc:sldMk cId="1550533033" sldId="374"/>
            <ac:spMk id="391" creationId="{9DC4A541-266D-40E6-97BF-F141BFCD8747}"/>
          </ac:spMkLst>
        </pc:spChg>
        <pc:spChg chg="add del mod">
          <ac:chgData name="Christina Morrow" userId="43989237-7c22-4017-8756-22442f7f3983" providerId="ADAL" clId="{1D660112-B133-4B74-A60E-C66F50540F8D}" dt="2020-11-11T01:11:16.487" v="836" actId="478"/>
          <ac:spMkLst>
            <pc:docMk/>
            <pc:sldMk cId="1550533033" sldId="374"/>
            <ac:spMk id="393" creationId="{335B8778-FB34-44BF-8377-46F31434DC43}"/>
          </ac:spMkLst>
        </pc:spChg>
        <pc:spChg chg="add del mod">
          <ac:chgData name="Christina Morrow" userId="43989237-7c22-4017-8756-22442f7f3983" providerId="ADAL" clId="{1D660112-B133-4B74-A60E-C66F50540F8D}" dt="2020-11-11T01:11:16.487" v="836" actId="478"/>
          <ac:spMkLst>
            <pc:docMk/>
            <pc:sldMk cId="1550533033" sldId="374"/>
            <ac:spMk id="395" creationId="{B2DE8644-6ADB-4BF3-A5B6-A04C479595FA}"/>
          </ac:spMkLst>
        </pc:spChg>
        <pc:spChg chg="add del mod">
          <ac:chgData name="Christina Morrow" userId="43989237-7c22-4017-8756-22442f7f3983" providerId="ADAL" clId="{1D660112-B133-4B74-A60E-C66F50540F8D}" dt="2020-11-11T01:11:16.487" v="836" actId="478"/>
          <ac:spMkLst>
            <pc:docMk/>
            <pc:sldMk cId="1550533033" sldId="374"/>
            <ac:spMk id="397" creationId="{EBA56E90-EC28-49AE-A59E-A396838EE515}"/>
          </ac:spMkLst>
        </pc:spChg>
        <pc:spChg chg="add del mod">
          <ac:chgData name="Christina Morrow" userId="43989237-7c22-4017-8756-22442f7f3983" providerId="ADAL" clId="{1D660112-B133-4B74-A60E-C66F50540F8D}" dt="2020-11-11T01:13:12.555" v="845" actId="478"/>
          <ac:spMkLst>
            <pc:docMk/>
            <pc:sldMk cId="1550533033" sldId="374"/>
            <ac:spMk id="399" creationId="{6867AC29-484E-4411-92C8-8A8625105AD4}"/>
          </ac:spMkLst>
        </pc:spChg>
        <pc:spChg chg="add del mod">
          <ac:chgData name="Christina Morrow" userId="43989237-7c22-4017-8756-22442f7f3983" providerId="ADAL" clId="{1D660112-B133-4B74-A60E-C66F50540F8D}" dt="2020-11-11T01:13:32.433" v="847" actId="478"/>
          <ac:spMkLst>
            <pc:docMk/>
            <pc:sldMk cId="1550533033" sldId="374"/>
            <ac:spMk id="401" creationId="{37A2EE67-EA9F-4B69-8D1B-7B870FD87266}"/>
          </ac:spMkLst>
        </pc:spChg>
        <pc:spChg chg="add del mod">
          <ac:chgData name="Christina Morrow" userId="43989237-7c22-4017-8756-22442f7f3983" providerId="ADAL" clId="{1D660112-B133-4B74-A60E-C66F50540F8D}" dt="2020-11-11T01:13:12.555" v="845" actId="478"/>
          <ac:spMkLst>
            <pc:docMk/>
            <pc:sldMk cId="1550533033" sldId="374"/>
            <ac:spMk id="403" creationId="{3837F629-7849-4F80-9041-088D2282BA52}"/>
          </ac:spMkLst>
        </pc:spChg>
        <pc:spChg chg="add del mod">
          <ac:chgData name="Christina Morrow" userId="43989237-7c22-4017-8756-22442f7f3983" providerId="ADAL" clId="{1D660112-B133-4B74-A60E-C66F50540F8D}" dt="2020-11-11T01:13:32.433" v="847" actId="478"/>
          <ac:spMkLst>
            <pc:docMk/>
            <pc:sldMk cId="1550533033" sldId="374"/>
            <ac:spMk id="405" creationId="{A3D8E7A4-34DC-47EA-A7FF-8C7F04B1AC46}"/>
          </ac:spMkLst>
        </pc:spChg>
        <pc:spChg chg="add del mod">
          <ac:chgData name="Christina Morrow" userId="43989237-7c22-4017-8756-22442f7f3983" providerId="ADAL" clId="{1D660112-B133-4B74-A60E-C66F50540F8D}" dt="2020-11-11T01:13:12.555" v="845" actId="478"/>
          <ac:spMkLst>
            <pc:docMk/>
            <pc:sldMk cId="1550533033" sldId="374"/>
            <ac:spMk id="407" creationId="{131ECAC4-A508-44EB-AE97-7C16F5FE9CBB}"/>
          </ac:spMkLst>
        </pc:spChg>
        <pc:spChg chg="add del mod">
          <ac:chgData name="Christina Morrow" userId="43989237-7c22-4017-8756-22442f7f3983" providerId="ADAL" clId="{1D660112-B133-4B74-A60E-C66F50540F8D}" dt="2020-11-11T01:13:32.433" v="847" actId="478"/>
          <ac:spMkLst>
            <pc:docMk/>
            <pc:sldMk cId="1550533033" sldId="374"/>
            <ac:spMk id="409" creationId="{FE4F3260-564F-4F93-939D-B58005E327A1}"/>
          </ac:spMkLst>
        </pc:spChg>
        <pc:spChg chg="add del mod">
          <ac:chgData name="Christina Morrow" userId="43989237-7c22-4017-8756-22442f7f3983" providerId="ADAL" clId="{1D660112-B133-4B74-A60E-C66F50540F8D}" dt="2020-11-11T01:13:12.555" v="845" actId="478"/>
          <ac:spMkLst>
            <pc:docMk/>
            <pc:sldMk cId="1550533033" sldId="374"/>
            <ac:spMk id="411" creationId="{49E1D6C0-6A9C-4E93-9B65-56742F07D299}"/>
          </ac:spMkLst>
        </pc:spChg>
        <pc:spChg chg="add del mod">
          <ac:chgData name="Christina Morrow" userId="43989237-7c22-4017-8756-22442f7f3983" providerId="ADAL" clId="{1D660112-B133-4B74-A60E-C66F50540F8D}" dt="2020-11-11T01:13:32.433" v="847" actId="478"/>
          <ac:spMkLst>
            <pc:docMk/>
            <pc:sldMk cId="1550533033" sldId="374"/>
            <ac:spMk id="413" creationId="{6F5254DD-772F-4DDA-B7CB-4141458DA037}"/>
          </ac:spMkLst>
        </pc:spChg>
        <pc:spChg chg="add del mod">
          <ac:chgData name="Christina Morrow" userId="43989237-7c22-4017-8756-22442f7f3983" providerId="ADAL" clId="{1D660112-B133-4B74-A60E-C66F50540F8D}" dt="2020-11-11T01:13:12.555" v="845" actId="478"/>
          <ac:spMkLst>
            <pc:docMk/>
            <pc:sldMk cId="1550533033" sldId="374"/>
            <ac:spMk id="415" creationId="{CDDF33E0-80F6-48A7-9CD4-28AA6B82728E}"/>
          </ac:spMkLst>
        </pc:spChg>
        <pc:spChg chg="add del mod">
          <ac:chgData name="Christina Morrow" userId="43989237-7c22-4017-8756-22442f7f3983" providerId="ADAL" clId="{1D660112-B133-4B74-A60E-C66F50540F8D}" dt="2020-11-11T01:13:12.555" v="845" actId="478"/>
          <ac:spMkLst>
            <pc:docMk/>
            <pc:sldMk cId="1550533033" sldId="374"/>
            <ac:spMk id="417" creationId="{6AD18525-B3C0-42E4-85EA-DA105328C185}"/>
          </ac:spMkLst>
        </pc:spChg>
        <pc:spChg chg="add del mod">
          <ac:chgData name="Christina Morrow" userId="43989237-7c22-4017-8756-22442f7f3983" providerId="ADAL" clId="{1D660112-B133-4B74-A60E-C66F50540F8D}" dt="2020-11-11T01:13:12.555" v="845" actId="478"/>
          <ac:spMkLst>
            <pc:docMk/>
            <pc:sldMk cId="1550533033" sldId="374"/>
            <ac:spMk id="419" creationId="{45B8FB23-EC78-4F35-BD76-7FAE58FF7BC8}"/>
          </ac:spMkLst>
        </pc:spChg>
        <pc:spChg chg="add del mod">
          <ac:chgData name="Christina Morrow" userId="43989237-7c22-4017-8756-22442f7f3983" providerId="ADAL" clId="{1D660112-B133-4B74-A60E-C66F50540F8D}" dt="2020-11-11T01:13:12.555" v="845" actId="478"/>
          <ac:spMkLst>
            <pc:docMk/>
            <pc:sldMk cId="1550533033" sldId="374"/>
            <ac:spMk id="421" creationId="{3D32C5D2-4D98-46E6-96CB-E1ECD0840FD2}"/>
          </ac:spMkLst>
        </pc:spChg>
        <pc:spChg chg="add del mod">
          <ac:chgData name="Christina Morrow" userId="43989237-7c22-4017-8756-22442f7f3983" providerId="ADAL" clId="{1D660112-B133-4B74-A60E-C66F50540F8D}" dt="2020-11-11T01:13:12.555" v="845" actId="478"/>
          <ac:spMkLst>
            <pc:docMk/>
            <pc:sldMk cId="1550533033" sldId="374"/>
            <ac:spMk id="423" creationId="{A3F0DC94-9074-4EF3-8024-FDF5C7D3E979}"/>
          </ac:spMkLst>
        </pc:spChg>
        <pc:spChg chg="add del mod">
          <ac:chgData name="Christina Morrow" userId="43989237-7c22-4017-8756-22442f7f3983" providerId="ADAL" clId="{1D660112-B133-4B74-A60E-C66F50540F8D}" dt="2020-11-11T01:13:12.555" v="845" actId="478"/>
          <ac:spMkLst>
            <pc:docMk/>
            <pc:sldMk cId="1550533033" sldId="374"/>
            <ac:spMk id="425" creationId="{ADC82218-6A75-4CD8-B87C-CDA574590ED4}"/>
          </ac:spMkLst>
        </pc:spChg>
        <pc:spChg chg="add del mod">
          <ac:chgData name="Christina Morrow" userId="43989237-7c22-4017-8756-22442f7f3983" providerId="ADAL" clId="{1D660112-B133-4B74-A60E-C66F50540F8D}" dt="2020-11-11T01:13:12.555" v="845" actId="478"/>
          <ac:spMkLst>
            <pc:docMk/>
            <pc:sldMk cId="1550533033" sldId="374"/>
            <ac:spMk id="427" creationId="{DF399B24-4ACF-41CC-8632-38015A2C326D}"/>
          </ac:spMkLst>
        </pc:spChg>
        <pc:spChg chg="add del mod">
          <ac:chgData name="Christina Morrow" userId="43989237-7c22-4017-8756-22442f7f3983" providerId="ADAL" clId="{1D660112-B133-4B74-A60E-C66F50540F8D}" dt="2020-11-11T01:13:12.555" v="845" actId="478"/>
          <ac:spMkLst>
            <pc:docMk/>
            <pc:sldMk cId="1550533033" sldId="374"/>
            <ac:spMk id="429" creationId="{718280CF-8BA7-4B79-8921-3C0D7B8A6ABF}"/>
          </ac:spMkLst>
        </pc:spChg>
        <pc:spChg chg="add del mod">
          <ac:chgData name="Christina Morrow" userId="43989237-7c22-4017-8756-22442f7f3983" providerId="ADAL" clId="{1D660112-B133-4B74-A60E-C66F50540F8D}" dt="2020-11-11T01:11:16.487" v="836" actId="478"/>
          <ac:spMkLst>
            <pc:docMk/>
            <pc:sldMk cId="1550533033" sldId="374"/>
            <ac:spMk id="431" creationId="{30528630-CBF9-4E0E-AE48-3A21C8E3F9E7}"/>
          </ac:spMkLst>
        </pc:spChg>
        <pc:spChg chg="add del mod">
          <ac:chgData name="Christina Morrow" userId="43989237-7c22-4017-8756-22442f7f3983" providerId="ADAL" clId="{1D660112-B133-4B74-A60E-C66F50540F8D}" dt="2020-11-11T01:11:16.487" v="836" actId="478"/>
          <ac:spMkLst>
            <pc:docMk/>
            <pc:sldMk cId="1550533033" sldId="374"/>
            <ac:spMk id="433" creationId="{01C185D9-9BC6-4F22-98CB-C03E26B771F0}"/>
          </ac:spMkLst>
        </pc:spChg>
        <pc:spChg chg="add del mod">
          <ac:chgData name="Christina Morrow" userId="43989237-7c22-4017-8756-22442f7f3983" providerId="ADAL" clId="{1D660112-B133-4B74-A60E-C66F50540F8D}" dt="2020-11-11T01:11:16.487" v="836" actId="478"/>
          <ac:spMkLst>
            <pc:docMk/>
            <pc:sldMk cId="1550533033" sldId="374"/>
            <ac:spMk id="435" creationId="{D2805183-F596-4129-B87C-8E3F7617C605}"/>
          </ac:spMkLst>
        </pc:spChg>
        <pc:spChg chg="add del mod">
          <ac:chgData name="Christina Morrow" userId="43989237-7c22-4017-8756-22442f7f3983" providerId="ADAL" clId="{1D660112-B133-4B74-A60E-C66F50540F8D}" dt="2020-11-11T01:11:16.487" v="836" actId="478"/>
          <ac:spMkLst>
            <pc:docMk/>
            <pc:sldMk cId="1550533033" sldId="374"/>
            <ac:spMk id="437" creationId="{CEEC352D-9402-481D-B414-C2BD0A23A990}"/>
          </ac:spMkLst>
        </pc:spChg>
        <pc:spChg chg="add del mod">
          <ac:chgData name="Christina Morrow" userId="43989237-7c22-4017-8756-22442f7f3983" providerId="ADAL" clId="{1D660112-B133-4B74-A60E-C66F50540F8D}" dt="2020-11-11T01:13:12.555" v="845" actId="478"/>
          <ac:spMkLst>
            <pc:docMk/>
            <pc:sldMk cId="1550533033" sldId="374"/>
            <ac:spMk id="439" creationId="{C1A35C05-BAD2-487C-96B7-FB343951C6D7}"/>
          </ac:spMkLst>
        </pc:spChg>
        <pc:spChg chg="add del mod">
          <ac:chgData name="Christina Morrow" userId="43989237-7c22-4017-8756-22442f7f3983" providerId="ADAL" clId="{1D660112-B133-4B74-A60E-C66F50540F8D}" dt="2020-11-11T01:13:32.433" v="847" actId="478"/>
          <ac:spMkLst>
            <pc:docMk/>
            <pc:sldMk cId="1550533033" sldId="374"/>
            <ac:spMk id="441" creationId="{649A4188-D82C-4318-8590-D02A61652963}"/>
          </ac:spMkLst>
        </pc:spChg>
        <pc:spChg chg="add del mod">
          <ac:chgData name="Christina Morrow" userId="43989237-7c22-4017-8756-22442f7f3983" providerId="ADAL" clId="{1D660112-B133-4B74-A60E-C66F50540F8D}" dt="2020-11-11T01:13:12.555" v="845" actId="478"/>
          <ac:spMkLst>
            <pc:docMk/>
            <pc:sldMk cId="1550533033" sldId="374"/>
            <ac:spMk id="443" creationId="{164D2120-8AB4-4BE7-8F3B-F2C6281BB819}"/>
          </ac:spMkLst>
        </pc:spChg>
        <pc:spChg chg="add del mod">
          <ac:chgData name="Christina Morrow" userId="43989237-7c22-4017-8756-22442f7f3983" providerId="ADAL" clId="{1D660112-B133-4B74-A60E-C66F50540F8D}" dt="2020-11-11T01:13:32.433" v="847" actId="478"/>
          <ac:spMkLst>
            <pc:docMk/>
            <pc:sldMk cId="1550533033" sldId="374"/>
            <ac:spMk id="445" creationId="{42D5118C-4DF8-4354-97B6-41AAB0935A0A}"/>
          </ac:spMkLst>
        </pc:spChg>
        <pc:spChg chg="add del mod">
          <ac:chgData name="Christina Morrow" userId="43989237-7c22-4017-8756-22442f7f3983" providerId="ADAL" clId="{1D660112-B133-4B74-A60E-C66F50540F8D}" dt="2020-11-11T01:13:12.555" v="845" actId="478"/>
          <ac:spMkLst>
            <pc:docMk/>
            <pc:sldMk cId="1550533033" sldId="374"/>
            <ac:spMk id="447" creationId="{D32D7115-4E11-4342-BA24-419B7E64877C}"/>
          </ac:spMkLst>
        </pc:spChg>
        <pc:spChg chg="add del mod">
          <ac:chgData name="Christina Morrow" userId="43989237-7c22-4017-8756-22442f7f3983" providerId="ADAL" clId="{1D660112-B133-4B74-A60E-C66F50540F8D}" dt="2020-11-11T01:13:32.433" v="847" actId="478"/>
          <ac:spMkLst>
            <pc:docMk/>
            <pc:sldMk cId="1550533033" sldId="374"/>
            <ac:spMk id="449" creationId="{0274572E-35F5-48F4-BD59-E341F6E30CD9}"/>
          </ac:spMkLst>
        </pc:spChg>
        <pc:spChg chg="add del mod">
          <ac:chgData name="Christina Morrow" userId="43989237-7c22-4017-8756-22442f7f3983" providerId="ADAL" clId="{1D660112-B133-4B74-A60E-C66F50540F8D}" dt="2020-11-11T01:13:12.555" v="845" actId="478"/>
          <ac:spMkLst>
            <pc:docMk/>
            <pc:sldMk cId="1550533033" sldId="374"/>
            <ac:spMk id="451" creationId="{DAE2ECB1-C43E-4474-9FCF-1F7FEC01957B}"/>
          </ac:spMkLst>
        </pc:spChg>
        <pc:spChg chg="add del mod">
          <ac:chgData name="Christina Morrow" userId="43989237-7c22-4017-8756-22442f7f3983" providerId="ADAL" clId="{1D660112-B133-4B74-A60E-C66F50540F8D}" dt="2020-11-11T01:13:32.433" v="847" actId="478"/>
          <ac:spMkLst>
            <pc:docMk/>
            <pc:sldMk cId="1550533033" sldId="374"/>
            <ac:spMk id="453" creationId="{AEC3F273-D730-4C13-8FFA-FF92C36E9D07}"/>
          </ac:spMkLst>
        </pc:spChg>
        <pc:spChg chg="add del mod">
          <ac:chgData name="Christina Morrow" userId="43989237-7c22-4017-8756-22442f7f3983" providerId="ADAL" clId="{1D660112-B133-4B74-A60E-C66F50540F8D}" dt="2020-11-11T01:13:12.555" v="845" actId="478"/>
          <ac:spMkLst>
            <pc:docMk/>
            <pc:sldMk cId="1550533033" sldId="374"/>
            <ac:spMk id="455" creationId="{1523F159-EBDE-494F-8A6E-DE579F898522}"/>
          </ac:spMkLst>
        </pc:spChg>
        <pc:spChg chg="add del mod">
          <ac:chgData name="Christina Morrow" userId="43989237-7c22-4017-8756-22442f7f3983" providerId="ADAL" clId="{1D660112-B133-4B74-A60E-C66F50540F8D}" dt="2020-11-11T01:13:12.555" v="845" actId="478"/>
          <ac:spMkLst>
            <pc:docMk/>
            <pc:sldMk cId="1550533033" sldId="374"/>
            <ac:spMk id="457" creationId="{90893675-7C7B-4DE9-B60B-3F53013E80F3}"/>
          </ac:spMkLst>
        </pc:spChg>
        <pc:spChg chg="add del mod">
          <ac:chgData name="Christina Morrow" userId="43989237-7c22-4017-8756-22442f7f3983" providerId="ADAL" clId="{1D660112-B133-4B74-A60E-C66F50540F8D}" dt="2020-11-11T01:13:12.555" v="845" actId="478"/>
          <ac:spMkLst>
            <pc:docMk/>
            <pc:sldMk cId="1550533033" sldId="374"/>
            <ac:spMk id="459" creationId="{CB67DC01-66F2-4EF1-9B8D-37D1025E7F6B}"/>
          </ac:spMkLst>
        </pc:spChg>
        <pc:spChg chg="add del mod">
          <ac:chgData name="Christina Morrow" userId="43989237-7c22-4017-8756-22442f7f3983" providerId="ADAL" clId="{1D660112-B133-4B74-A60E-C66F50540F8D}" dt="2020-11-11T01:13:12.555" v="845" actId="478"/>
          <ac:spMkLst>
            <pc:docMk/>
            <pc:sldMk cId="1550533033" sldId="374"/>
            <ac:spMk id="461" creationId="{EB9D2ED6-DA66-459A-BD63-AE37DADECD1A}"/>
          </ac:spMkLst>
        </pc:spChg>
        <pc:spChg chg="add del mod">
          <ac:chgData name="Christina Morrow" userId="43989237-7c22-4017-8756-22442f7f3983" providerId="ADAL" clId="{1D660112-B133-4B74-A60E-C66F50540F8D}" dt="2020-11-11T01:13:12.555" v="845" actId="478"/>
          <ac:spMkLst>
            <pc:docMk/>
            <pc:sldMk cId="1550533033" sldId="374"/>
            <ac:spMk id="463" creationId="{7F516AD4-A835-4D2E-A78E-0C2086340B73}"/>
          </ac:spMkLst>
        </pc:spChg>
        <pc:spChg chg="add del mod">
          <ac:chgData name="Christina Morrow" userId="43989237-7c22-4017-8756-22442f7f3983" providerId="ADAL" clId="{1D660112-B133-4B74-A60E-C66F50540F8D}" dt="2020-11-11T01:13:12.555" v="845" actId="478"/>
          <ac:spMkLst>
            <pc:docMk/>
            <pc:sldMk cId="1550533033" sldId="374"/>
            <ac:spMk id="465" creationId="{72E4FD4B-2FC8-45F3-9DDF-93C54F797D80}"/>
          </ac:spMkLst>
        </pc:spChg>
        <pc:spChg chg="add del mod">
          <ac:chgData name="Christina Morrow" userId="43989237-7c22-4017-8756-22442f7f3983" providerId="ADAL" clId="{1D660112-B133-4B74-A60E-C66F50540F8D}" dt="2020-11-11T01:13:12.555" v="845" actId="478"/>
          <ac:spMkLst>
            <pc:docMk/>
            <pc:sldMk cId="1550533033" sldId="374"/>
            <ac:spMk id="467" creationId="{1125EF79-01C9-47F4-99AB-2F49FE30E46B}"/>
          </ac:spMkLst>
        </pc:spChg>
        <pc:spChg chg="add del mod">
          <ac:chgData name="Christina Morrow" userId="43989237-7c22-4017-8756-22442f7f3983" providerId="ADAL" clId="{1D660112-B133-4B74-A60E-C66F50540F8D}" dt="2020-11-11T01:13:12.555" v="845" actId="478"/>
          <ac:spMkLst>
            <pc:docMk/>
            <pc:sldMk cId="1550533033" sldId="374"/>
            <ac:spMk id="469" creationId="{251D765A-E039-45EF-AC32-671E4DFD8813}"/>
          </ac:spMkLst>
        </pc:spChg>
        <pc:spChg chg="add del mod">
          <ac:chgData name="Christina Morrow" userId="43989237-7c22-4017-8756-22442f7f3983" providerId="ADAL" clId="{1D660112-B133-4B74-A60E-C66F50540F8D}" dt="2020-11-11T01:11:16.487" v="836" actId="478"/>
          <ac:spMkLst>
            <pc:docMk/>
            <pc:sldMk cId="1550533033" sldId="374"/>
            <ac:spMk id="471" creationId="{1F61ABC0-B7D2-43F1-9491-39DC6C2AE745}"/>
          </ac:spMkLst>
        </pc:spChg>
        <pc:spChg chg="add del mod">
          <ac:chgData name="Christina Morrow" userId="43989237-7c22-4017-8756-22442f7f3983" providerId="ADAL" clId="{1D660112-B133-4B74-A60E-C66F50540F8D}" dt="2020-11-11T01:11:16.487" v="836" actId="478"/>
          <ac:spMkLst>
            <pc:docMk/>
            <pc:sldMk cId="1550533033" sldId="374"/>
            <ac:spMk id="473" creationId="{A9651A35-AC03-4DD0-9008-63DE2B613C93}"/>
          </ac:spMkLst>
        </pc:spChg>
        <pc:spChg chg="add del mod">
          <ac:chgData name="Christina Morrow" userId="43989237-7c22-4017-8756-22442f7f3983" providerId="ADAL" clId="{1D660112-B133-4B74-A60E-C66F50540F8D}" dt="2020-11-11T01:11:16.487" v="836" actId="478"/>
          <ac:spMkLst>
            <pc:docMk/>
            <pc:sldMk cId="1550533033" sldId="374"/>
            <ac:spMk id="475" creationId="{ED3170AB-9AC2-4749-850B-14A1ACF63D33}"/>
          </ac:spMkLst>
        </pc:spChg>
        <pc:spChg chg="add del mod">
          <ac:chgData name="Christina Morrow" userId="43989237-7c22-4017-8756-22442f7f3983" providerId="ADAL" clId="{1D660112-B133-4B74-A60E-C66F50540F8D}" dt="2020-11-11T01:11:16.487" v="836" actId="478"/>
          <ac:spMkLst>
            <pc:docMk/>
            <pc:sldMk cId="1550533033" sldId="374"/>
            <ac:spMk id="477" creationId="{3D3901F4-508B-4819-9C8C-089D958286D0}"/>
          </ac:spMkLst>
        </pc:spChg>
        <pc:spChg chg="add del mod">
          <ac:chgData name="Christina Morrow" userId="43989237-7c22-4017-8756-22442f7f3983" providerId="ADAL" clId="{1D660112-B133-4B74-A60E-C66F50540F8D}" dt="2020-11-11T01:13:12.555" v="845" actId="478"/>
          <ac:spMkLst>
            <pc:docMk/>
            <pc:sldMk cId="1550533033" sldId="374"/>
            <ac:spMk id="479" creationId="{FDF41370-7E28-4E01-90FE-9EA3EC1361FF}"/>
          </ac:spMkLst>
        </pc:spChg>
        <pc:spChg chg="add del mod">
          <ac:chgData name="Christina Morrow" userId="43989237-7c22-4017-8756-22442f7f3983" providerId="ADAL" clId="{1D660112-B133-4B74-A60E-C66F50540F8D}" dt="2020-11-11T01:13:32.433" v="847" actId="478"/>
          <ac:spMkLst>
            <pc:docMk/>
            <pc:sldMk cId="1550533033" sldId="374"/>
            <ac:spMk id="481" creationId="{A79FB1AA-5247-45B9-AF55-FB418269FA19}"/>
          </ac:spMkLst>
        </pc:spChg>
        <pc:spChg chg="add del mod">
          <ac:chgData name="Christina Morrow" userId="43989237-7c22-4017-8756-22442f7f3983" providerId="ADAL" clId="{1D660112-B133-4B74-A60E-C66F50540F8D}" dt="2020-11-11T01:13:12.555" v="845" actId="478"/>
          <ac:spMkLst>
            <pc:docMk/>
            <pc:sldMk cId="1550533033" sldId="374"/>
            <ac:spMk id="483" creationId="{83578C2D-BC1A-474D-861B-1F57F8EA97B7}"/>
          </ac:spMkLst>
        </pc:spChg>
        <pc:spChg chg="add del mod">
          <ac:chgData name="Christina Morrow" userId="43989237-7c22-4017-8756-22442f7f3983" providerId="ADAL" clId="{1D660112-B133-4B74-A60E-C66F50540F8D}" dt="2020-11-11T01:13:32.433" v="847" actId="478"/>
          <ac:spMkLst>
            <pc:docMk/>
            <pc:sldMk cId="1550533033" sldId="374"/>
            <ac:spMk id="485" creationId="{B899DF10-38D3-41E1-88CE-53A73EA65D1D}"/>
          </ac:spMkLst>
        </pc:spChg>
        <pc:spChg chg="add del mod">
          <ac:chgData name="Christina Morrow" userId="43989237-7c22-4017-8756-22442f7f3983" providerId="ADAL" clId="{1D660112-B133-4B74-A60E-C66F50540F8D}" dt="2020-11-11T01:13:12.555" v="845" actId="478"/>
          <ac:spMkLst>
            <pc:docMk/>
            <pc:sldMk cId="1550533033" sldId="374"/>
            <ac:spMk id="487" creationId="{8A3E55E1-A4E3-45B8-96FA-4F41CD25C297}"/>
          </ac:spMkLst>
        </pc:spChg>
        <pc:spChg chg="add del mod">
          <ac:chgData name="Christina Morrow" userId="43989237-7c22-4017-8756-22442f7f3983" providerId="ADAL" clId="{1D660112-B133-4B74-A60E-C66F50540F8D}" dt="2020-11-11T01:13:32.433" v="847" actId="478"/>
          <ac:spMkLst>
            <pc:docMk/>
            <pc:sldMk cId="1550533033" sldId="374"/>
            <ac:spMk id="489" creationId="{311A97F2-8869-47CF-8330-2E33D711B2D5}"/>
          </ac:spMkLst>
        </pc:spChg>
        <pc:spChg chg="add del mod">
          <ac:chgData name="Christina Morrow" userId="43989237-7c22-4017-8756-22442f7f3983" providerId="ADAL" clId="{1D660112-B133-4B74-A60E-C66F50540F8D}" dt="2020-11-11T01:13:12.555" v="845" actId="478"/>
          <ac:spMkLst>
            <pc:docMk/>
            <pc:sldMk cId="1550533033" sldId="374"/>
            <ac:spMk id="491" creationId="{33E6CD08-4F02-4ACC-95B2-C846C98EA087}"/>
          </ac:spMkLst>
        </pc:spChg>
        <pc:spChg chg="add del mod">
          <ac:chgData name="Christina Morrow" userId="43989237-7c22-4017-8756-22442f7f3983" providerId="ADAL" clId="{1D660112-B133-4B74-A60E-C66F50540F8D}" dt="2020-11-11T01:13:32.433" v="847" actId="478"/>
          <ac:spMkLst>
            <pc:docMk/>
            <pc:sldMk cId="1550533033" sldId="374"/>
            <ac:spMk id="493" creationId="{52262C0C-7AFF-4554-B9AF-95AB072CD1F4}"/>
          </ac:spMkLst>
        </pc:spChg>
        <pc:spChg chg="add del mod">
          <ac:chgData name="Christina Morrow" userId="43989237-7c22-4017-8756-22442f7f3983" providerId="ADAL" clId="{1D660112-B133-4B74-A60E-C66F50540F8D}" dt="2020-11-11T01:13:12.555" v="845" actId="478"/>
          <ac:spMkLst>
            <pc:docMk/>
            <pc:sldMk cId="1550533033" sldId="374"/>
            <ac:spMk id="495" creationId="{E59301DA-1A33-402E-854C-4259D0E1B736}"/>
          </ac:spMkLst>
        </pc:spChg>
        <pc:spChg chg="add del mod">
          <ac:chgData name="Christina Morrow" userId="43989237-7c22-4017-8756-22442f7f3983" providerId="ADAL" clId="{1D660112-B133-4B74-A60E-C66F50540F8D}" dt="2020-11-11T01:13:12.555" v="845" actId="478"/>
          <ac:spMkLst>
            <pc:docMk/>
            <pc:sldMk cId="1550533033" sldId="374"/>
            <ac:spMk id="497" creationId="{17090009-6B3D-46D7-9DC6-7D9161F20900}"/>
          </ac:spMkLst>
        </pc:spChg>
        <pc:spChg chg="add del mod">
          <ac:chgData name="Christina Morrow" userId="43989237-7c22-4017-8756-22442f7f3983" providerId="ADAL" clId="{1D660112-B133-4B74-A60E-C66F50540F8D}" dt="2020-11-11T01:13:12.555" v="845" actId="478"/>
          <ac:spMkLst>
            <pc:docMk/>
            <pc:sldMk cId="1550533033" sldId="374"/>
            <ac:spMk id="499" creationId="{EDC0D4A3-3912-4070-B34A-688003EF4B71}"/>
          </ac:spMkLst>
        </pc:spChg>
        <pc:spChg chg="add del mod">
          <ac:chgData name="Christina Morrow" userId="43989237-7c22-4017-8756-22442f7f3983" providerId="ADAL" clId="{1D660112-B133-4B74-A60E-C66F50540F8D}" dt="2020-11-11T01:13:12.555" v="845" actId="478"/>
          <ac:spMkLst>
            <pc:docMk/>
            <pc:sldMk cId="1550533033" sldId="374"/>
            <ac:spMk id="501" creationId="{653691FC-8BBD-4133-AE07-0E5EDC7F4C66}"/>
          </ac:spMkLst>
        </pc:spChg>
        <pc:spChg chg="add del mod">
          <ac:chgData name="Christina Morrow" userId="43989237-7c22-4017-8756-22442f7f3983" providerId="ADAL" clId="{1D660112-B133-4B74-A60E-C66F50540F8D}" dt="2020-11-11T01:13:12.555" v="845" actId="478"/>
          <ac:spMkLst>
            <pc:docMk/>
            <pc:sldMk cId="1550533033" sldId="374"/>
            <ac:spMk id="503" creationId="{BA550C06-86B4-421A-B092-6B0802F00D24}"/>
          </ac:spMkLst>
        </pc:spChg>
        <pc:spChg chg="add del mod">
          <ac:chgData name="Christina Morrow" userId="43989237-7c22-4017-8756-22442f7f3983" providerId="ADAL" clId="{1D660112-B133-4B74-A60E-C66F50540F8D}" dt="2020-11-11T01:13:12.555" v="845" actId="478"/>
          <ac:spMkLst>
            <pc:docMk/>
            <pc:sldMk cId="1550533033" sldId="374"/>
            <ac:spMk id="505" creationId="{A9FFEF1C-E9CB-493F-A6B2-AED88EE74500}"/>
          </ac:spMkLst>
        </pc:spChg>
        <pc:spChg chg="add del mod">
          <ac:chgData name="Christina Morrow" userId="43989237-7c22-4017-8756-22442f7f3983" providerId="ADAL" clId="{1D660112-B133-4B74-A60E-C66F50540F8D}" dt="2020-11-11T01:13:12.555" v="845" actId="478"/>
          <ac:spMkLst>
            <pc:docMk/>
            <pc:sldMk cId="1550533033" sldId="374"/>
            <ac:spMk id="507" creationId="{59CE9DFC-14F2-41A2-9A91-A52072DB658E}"/>
          </ac:spMkLst>
        </pc:spChg>
        <pc:spChg chg="add del mod">
          <ac:chgData name="Christina Morrow" userId="43989237-7c22-4017-8756-22442f7f3983" providerId="ADAL" clId="{1D660112-B133-4B74-A60E-C66F50540F8D}" dt="2020-11-11T01:13:12.555" v="845" actId="478"/>
          <ac:spMkLst>
            <pc:docMk/>
            <pc:sldMk cId="1550533033" sldId="374"/>
            <ac:spMk id="509" creationId="{79373368-AF04-4367-9E20-05EF28D9B147}"/>
          </ac:spMkLst>
        </pc:spChg>
        <pc:spChg chg="add del mod">
          <ac:chgData name="Christina Morrow" userId="43989237-7c22-4017-8756-22442f7f3983" providerId="ADAL" clId="{1D660112-B133-4B74-A60E-C66F50540F8D}" dt="2020-11-11T01:11:16.487" v="836" actId="478"/>
          <ac:spMkLst>
            <pc:docMk/>
            <pc:sldMk cId="1550533033" sldId="374"/>
            <ac:spMk id="511" creationId="{0F6E26ED-862C-4455-A38E-8A59D812E59E}"/>
          </ac:spMkLst>
        </pc:spChg>
        <pc:spChg chg="add del mod">
          <ac:chgData name="Christina Morrow" userId="43989237-7c22-4017-8756-22442f7f3983" providerId="ADAL" clId="{1D660112-B133-4B74-A60E-C66F50540F8D}" dt="2020-11-11T01:11:16.487" v="836" actId="478"/>
          <ac:spMkLst>
            <pc:docMk/>
            <pc:sldMk cId="1550533033" sldId="374"/>
            <ac:spMk id="513" creationId="{49E9E528-1E2B-4D48-87CA-A0F31B2E7BA5}"/>
          </ac:spMkLst>
        </pc:spChg>
        <pc:spChg chg="add del mod">
          <ac:chgData name="Christina Morrow" userId="43989237-7c22-4017-8756-22442f7f3983" providerId="ADAL" clId="{1D660112-B133-4B74-A60E-C66F50540F8D}" dt="2020-11-11T01:11:16.487" v="836" actId="478"/>
          <ac:spMkLst>
            <pc:docMk/>
            <pc:sldMk cId="1550533033" sldId="374"/>
            <ac:spMk id="515" creationId="{96C521BA-5F44-42D2-9107-85B30867186B}"/>
          </ac:spMkLst>
        </pc:spChg>
        <pc:spChg chg="add del mod">
          <ac:chgData name="Christina Morrow" userId="43989237-7c22-4017-8756-22442f7f3983" providerId="ADAL" clId="{1D660112-B133-4B74-A60E-C66F50540F8D}" dt="2020-11-11T01:11:16.487" v="836" actId="478"/>
          <ac:spMkLst>
            <pc:docMk/>
            <pc:sldMk cId="1550533033" sldId="374"/>
            <ac:spMk id="517" creationId="{F6C39132-856E-456E-B5F9-8E8DDD5BB898}"/>
          </ac:spMkLst>
        </pc:spChg>
        <pc:spChg chg="add del mod">
          <ac:chgData name="Christina Morrow" userId="43989237-7c22-4017-8756-22442f7f3983" providerId="ADAL" clId="{1D660112-B133-4B74-A60E-C66F50540F8D}" dt="2020-11-11T01:13:12.555" v="845" actId="478"/>
          <ac:spMkLst>
            <pc:docMk/>
            <pc:sldMk cId="1550533033" sldId="374"/>
            <ac:spMk id="519" creationId="{EA2937C3-1B10-4D24-B91D-1945113D63D3}"/>
          </ac:spMkLst>
        </pc:spChg>
        <pc:spChg chg="add del mod">
          <ac:chgData name="Christina Morrow" userId="43989237-7c22-4017-8756-22442f7f3983" providerId="ADAL" clId="{1D660112-B133-4B74-A60E-C66F50540F8D}" dt="2020-11-11T01:13:32.433" v="847" actId="478"/>
          <ac:spMkLst>
            <pc:docMk/>
            <pc:sldMk cId="1550533033" sldId="374"/>
            <ac:spMk id="521" creationId="{AEB9C409-FDB9-4078-B219-E9095F325EE0}"/>
          </ac:spMkLst>
        </pc:spChg>
        <pc:spChg chg="add del mod">
          <ac:chgData name="Christina Morrow" userId="43989237-7c22-4017-8756-22442f7f3983" providerId="ADAL" clId="{1D660112-B133-4B74-A60E-C66F50540F8D}" dt="2020-11-11T01:13:12.555" v="845" actId="478"/>
          <ac:spMkLst>
            <pc:docMk/>
            <pc:sldMk cId="1550533033" sldId="374"/>
            <ac:spMk id="523" creationId="{6789C64E-405B-4CB2-B16E-24C8EEDBE7AE}"/>
          </ac:spMkLst>
        </pc:spChg>
        <pc:spChg chg="add del mod">
          <ac:chgData name="Christina Morrow" userId="43989237-7c22-4017-8756-22442f7f3983" providerId="ADAL" clId="{1D660112-B133-4B74-A60E-C66F50540F8D}" dt="2020-11-11T01:13:32.433" v="847" actId="478"/>
          <ac:spMkLst>
            <pc:docMk/>
            <pc:sldMk cId="1550533033" sldId="374"/>
            <ac:spMk id="525" creationId="{423FD92B-0514-4F7B-8721-0EFF253E08CE}"/>
          </ac:spMkLst>
        </pc:spChg>
        <pc:spChg chg="add del mod">
          <ac:chgData name="Christina Morrow" userId="43989237-7c22-4017-8756-22442f7f3983" providerId="ADAL" clId="{1D660112-B133-4B74-A60E-C66F50540F8D}" dt="2020-11-11T01:13:12.555" v="845" actId="478"/>
          <ac:spMkLst>
            <pc:docMk/>
            <pc:sldMk cId="1550533033" sldId="374"/>
            <ac:spMk id="527" creationId="{FB2356D8-FD5E-491C-9DD0-9891526AE479}"/>
          </ac:spMkLst>
        </pc:spChg>
        <pc:spChg chg="add del mod">
          <ac:chgData name="Christina Morrow" userId="43989237-7c22-4017-8756-22442f7f3983" providerId="ADAL" clId="{1D660112-B133-4B74-A60E-C66F50540F8D}" dt="2020-11-11T01:13:32.433" v="847" actId="478"/>
          <ac:spMkLst>
            <pc:docMk/>
            <pc:sldMk cId="1550533033" sldId="374"/>
            <ac:spMk id="529" creationId="{56CEC181-BCEA-45BC-BE47-C486BDD4EAB6}"/>
          </ac:spMkLst>
        </pc:spChg>
        <pc:spChg chg="add del mod">
          <ac:chgData name="Christina Morrow" userId="43989237-7c22-4017-8756-22442f7f3983" providerId="ADAL" clId="{1D660112-B133-4B74-A60E-C66F50540F8D}" dt="2020-11-11T01:13:12.555" v="845" actId="478"/>
          <ac:spMkLst>
            <pc:docMk/>
            <pc:sldMk cId="1550533033" sldId="374"/>
            <ac:spMk id="531" creationId="{77BB3779-EF47-466D-ABC7-4905FA86248D}"/>
          </ac:spMkLst>
        </pc:spChg>
        <pc:spChg chg="add del mod">
          <ac:chgData name="Christina Morrow" userId="43989237-7c22-4017-8756-22442f7f3983" providerId="ADAL" clId="{1D660112-B133-4B74-A60E-C66F50540F8D}" dt="2020-11-11T01:13:32.433" v="847" actId="478"/>
          <ac:spMkLst>
            <pc:docMk/>
            <pc:sldMk cId="1550533033" sldId="374"/>
            <ac:spMk id="533" creationId="{55AF05B3-92FE-4CD9-94A1-5E4D9F2CCBEB}"/>
          </ac:spMkLst>
        </pc:spChg>
        <pc:spChg chg="add del mod">
          <ac:chgData name="Christina Morrow" userId="43989237-7c22-4017-8756-22442f7f3983" providerId="ADAL" clId="{1D660112-B133-4B74-A60E-C66F50540F8D}" dt="2020-11-11T01:13:12.555" v="845" actId="478"/>
          <ac:spMkLst>
            <pc:docMk/>
            <pc:sldMk cId="1550533033" sldId="374"/>
            <ac:spMk id="535" creationId="{3381800E-B30A-4EA1-BF7A-768B8C94CCF8}"/>
          </ac:spMkLst>
        </pc:spChg>
        <pc:spChg chg="add del mod">
          <ac:chgData name="Christina Morrow" userId="43989237-7c22-4017-8756-22442f7f3983" providerId="ADAL" clId="{1D660112-B133-4B74-A60E-C66F50540F8D}" dt="2020-11-11T01:13:12.555" v="845" actId="478"/>
          <ac:spMkLst>
            <pc:docMk/>
            <pc:sldMk cId="1550533033" sldId="374"/>
            <ac:spMk id="537" creationId="{03B58DF0-3E6F-4B81-8F15-4F8CD87C3A90}"/>
          </ac:spMkLst>
        </pc:spChg>
        <pc:spChg chg="add del mod">
          <ac:chgData name="Christina Morrow" userId="43989237-7c22-4017-8756-22442f7f3983" providerId="ADAL" clId="{1D660112-B133-4B74-A60E-C66F50540F8D}" dt="2020-11-11T01:13:12.555" v="845" actId="478"/>
          <ac:spMkLst>
            <pc:docMk/>
            <pc:sldMk cId="1550533033" sldId="374"/>
            <ac:spMk id="539" creationId="{8D14E208-B4D3-40F8-8E96-6FF438FB83E2}"/>
          </ac:spMkLst>
        </pc:spChg>
        <pc:spChg chg="add del mod">
          <ac:chgData name="Christina Morrow" userId="43989237-7c22-4017-8756-22442f7f3983" providerId="ADAL" clId="{1D660112-B133-4B74-A60E-C66F50540F8D}" dt="2020-11-11T01:13:12.555" v="845" actId="478"/>
          <ac:spMkLst>
            <pc:docMk/>
            <pc:sldMk cId="1550533033" sldId="374"/>
            <ac:spMk id="541" creationId="{49AEB384-EA9B-45B6-8561-66B57545CE6B}"/>
          </ac:spMkLst>
        </pc:spChg>
        <pc:spChg chg="add del mod">
          <ac:chgData name="Christina Morrow" userId="43989237-7c22-4017-8756-22442f7f3983" providerId="ADAL" clId="{1D660112-B133-4B74-A60E-C66F50540F8D}" dt="2020-11-11T01:13:12.555" v="845" actId="478"/>
          <ac:spMkLst>
            <pc:docMk/>
            <pc:sldMk cId="1550533033" sldId="374"/>
            <ac:spMk id="543" creationId="{BE748661-E10B-4D5D-87E4-019B08DA8418}"/>
          </ac:spMkLst>
        </pc:spChg>
        <pc:spChg chg="add del mod">
          <ac:chgData name="Christina Morrow" userId="43989237-7c22-4017-8756-22442f7f3983" providerId="ADAL" clId="{1D660112-B133-4B74-A60E-C66F50540F8D}" dt="2020-11-11T01:13:12.555" v="845" actId="478"/>
          <ac:spMkLst>
            <pc:docMk/>
            <pc:sldMk cId="1550533033" sldId="374"/>
            <ac:spMk id="545" creationId="{354F3E02-F6C3-4223-BDC2-AF5F263A01CB}"/>
          </ac:spMkLst>
        </pc:spChg>
        <pc:spChg chg="add del mod">
          <ac:chgData name="Christina Morrow" userId="43989237-7c22-4017-8756-22442f7f3983" providerId="ADAL" clId="{1D660112-B133-4B74-A60E-C66F50540F8D}" dt="2020-11-11T01:13:12.555" v="845" actId="478"/>
          <ac:spMkLst>
            <pc:docMk/>
            <pc:sldMk cId="1550533033" sldId="374"/>
            <ac:spMk id="547" creationId="{413EF201-6559-492C-96C7-D41D17AE4FD8}"/>
          </ac:spMkLst>
        </pc:spChg>
        <pc:spChg chg="add del mod">
          <ac:chgData name="Christina Morrow" userId="43989237-7c22-4017-8756-22442f7f3983" providerId="ADAL" clId="{1D660112-B133-4B74-A60E-C66F50540F8D}" dt="2020-11-11T01:13:12.555" v="845" actId="478"/>
          <ac:spMkLst>
            <pc:docMk/>
            <pc:sldMk cId="1550533033" sldId="374"/>
            <ac:spMk id="549" creationId="{56D59A60-77D8-4E3A-B2ED-B4E4181631BC}"/>
          </ac:spMkLst>
        </pc:spChg>
        <pc:spChg chg="add mod">
          <ac:chgData name="Christina Morrow" userId="43989237-7c22-4017-8756-22442f7f3983" providerId="ADAL" clId="{1D660112-B133-4B74-A60E-C66F50540F8D}" dt="2020-11-11T01:16:07.553" v="885" actId="1076"/>
          <ac:spMkLst>
            <pc:docMk/>
            <pc:sldMk cId="1550533033" sldId="374"/>
            <ac:spMk id="550" creationId="{1FB7766D-5C1B-40AF-AC93-4D27AE97727A}"/>
          </ac:spMkLst>
        </pc:spChg>
        <pc:spChg chg="add del mod">
          <ac:chgData name="Christina Morrow" userId="43989237-7c22-4017-8756-22442f7f3983" providerId="ADAL" clId="{1D660112-B133-4B74-A60E-C66F50540F8D}" dt="2020-11-11T01:14:01.377" v="852" actId="478"/>
          <ac:spMkLst>
            <pc:docMk/>
            <pc:sldMk cId="1550533033" sldId="374"/>
            <ac:spMk id="552" creationId="{E733259F-960D-4442-A4F1-A04FFB5A4BF7}"/>
          </ac:spMkLst>
        </pc:spChg>
        <pc:spChg chg="add mod">
          <ac:chgData name="Christina Morrow" userId="43989237-7c22-4017-8756-22442f7f3983" providerId="ADAL" clId="{1D660112-B133-4B74-A60E-C66F50540F8D}" dt="2020-11-11T01:16:07.553" v="885" actId="1076"/>
          <ac:spMkLst>
            <pc:docMk/>
            <pc:sldMk cId="1550533033" sldId="374"/>
            <ac:spMk id="554" creationId="{5B7B3FA5-BA17-4596-B122-51E8E36FFE06}"/>
          </ac:spMkLst>
        </pc:spChg>
        <pc:spChg chg="add mod">
          <ac:chgData name="Christina Morrow" userId="43989237-7c22-4017-8756-22442f7f3983" providerId="ADAL" clId="{1D660112-B133-4B74-A60E-C66F50540F8D}" dt="2020-11-11T01:16:07.553" v="885" actId="1076"/>
          <ac:spMkLst>
            <pc:docMk/>
            <pc:sldMk cId="1550533033" sldId="374"/>
            <ac:spMk id="556" creationId="{54BC503E-A069-4233-863F-F77B60C1C118}"/>
          </ac:spMkLst>
        </pc:spChg>
        <pc:spChg chg="add mod">
          <ac:chgData name="Christina Morrow" userId="43989237-7c22-4017-8756-22442f7f3983" providerId="ADAL" clId="{1D660112-B133-4B74-A60E-C66F50540F8D}" dt="2020-11-11T01:16:07.553" v="885" actId="1076"/>
          <ac:spMkLst>
            <pc:docMk/>
            <pc:sldMk cId="1550533033" sldId="374"/>
            <ac:spMk id="558" creationId="{B0EF920F-9727-4F79-B1CA-A2583DB773E6}"/>
          </ac:spMkLst>
        </pc:spChg>
        <pc:spChg chg="add mod">
          <ac:chgData name="Christina Morrow" userId="43989237-7c22-4017-8756-22442f7f3983" providerId="ADAL" clId="{1D660112-B133-4B74-A60E-C66F50540F8D}" dt="2020-11-11T01:16:07.553" v="885" actId="1076"/>
          <ac:spMkLst>
            <pc:docMk/>
            <pc:sldMk cId="1550533033" sldId="374"/>
            <ac:spMk id="560" creationId="{54B4A646-7A83-4918-9091-0CEFFD750D5C}"/>
          </ac:spMkLst>
        </pc:spChg>
        <pc:spChg chg="add mod">
          <ac:chgData name="Christina Morrow" userId="43989237-7c22-4017-8756-22442f7f3983" providerId="ADAL" clId="{1D660112-B133-4B74-A60E-C66F50540F8D}" dt="2020-11-11T01:16:07.553" v="885" actId="1076"/>
          <ac:spMkLst>
            <pc:docMk/>
            <pc:sldMk cId="1550533033" sldId="374"/>
            <ac:spMk id="562" creationId="{B7768E37-18CC-451F-ABD4-5925DB08B8C7}"/>
          </ac:spMkLst>
        </pc:spChg>
        <pc:spChg chg="add mod">
          <ac:chgData name="Christina Morrow" userId="43989237-7c22-4017-8756-22442f7f3983" providerId="ADAL" clId="{1D660112-B133-4B74-A60E-C66F50540F8D}" dt="2020-11-11T01:16:07.553" v="885" actId="1076"/>
          <ac:spMkLst>
            <pc:docMk/>
            <pc:sldMk cId="1550533033" sldId="374"/>
            <ac:spMk id="564" creationId="{E6E84CE7-6B03-46F8-AB04-D39F8EDC96D3}"/>
          </ac:spMkLst>
        </pc:spChg>
        <pc:spChg chg="add mod">
          <ac:chgData name="Christina Morrow" userId="43989237-7c22-4017-8756-22442f7f3983" providerId="ADAL" clId="{1D660112-B133-4B74-A60E-C66F50540F8D}" dt="2020-11-11T01:16:07.553" v="885" actId="1076"/>
          <ac:spMkLst>
            <pc:docMk/>
            <pc:sldMk cId="1550533033" sldId="374"/>
            <ac:spMk id="566" creationId="{BC6F2949-ED3C-434F-A35F-BF3ED86A9E05}"/>
          </ac:spMkLst>
        </pc:spChg>
        <pc:spChg chg="add mod">
          <ac:chgData name="Christina Morrow" userId="43989237-7c22-4017-8756-22442f7f3983" providerId="ADAL" clId="{1D660112-B133-4B74-A60E-C66F50540F8D}" dt="2020-11-11T01:16:07.553" v="885" actId="1076"/>
          <ac:spMkLst>
            <pc:docMk/>
            <pc:sldMk cId="1550533033" sldId="374"/>
            <ac:spMk id="568" creationId="{D495377A-233E-4FB3-A502-5E06BE07F7E6}"/>
          </ac:spMkLst>
        </pc:spChg>
        <pc:spChg chg="add mod">
          <ac:chgData name="Christina Morrow" userId="43989237-7c22-4017-8756-22442f7f3983" providerId="ADAL" clId="{1D660112-B133-4B74-A60E-C66F50540F8D}" dt="2020-11-11T01:16:07.553" v="885" actId="1076"/>
          <ac:spMkLst>
            <pc:docMk/>
            <pc:sldMk cId="1550533033" sldId="374"/>
            <ac:spMk id="570" creationId="{E0DF80E0-18D2-4BFE-B50A-969DC1D8D19B}"/>
          </ac:spMkLst>
        </pc:spChg>
        <pc:spChg chg="add mod">
          <ac:chgData name="Christina Morrow" userId="43989237-7c22-4017-8756-22442f7f3983" providerId="ADAL" clId="{1D660112-B133-4B74-A60E-C66F50540F8D}" dt="2020-11-11T01:16:07.553" v="885" actId="1076"/>
          <ac:spMkLst>
            <pc:docMk/>
            <pc:sldMk cId="1550533033" sldId="374"/>
            <ac:spMk id="572" creationId="{6FB56C89-3F9C-4803-8369-93C3275A1043}"/>
          </ac:spMkLst>
        </pc:spChg>
        <pc:spChg chg="add mod">
          <ac:chgData name="Christina Morrow" userId="43989237-7c22-4017-8756-22442f7f3983" providerId="ADAL" clId="{1D660112-B133-4B74-A60E-C66F50540F8D}" dt="2020-11-11T01:16:07.553" v="885" actId="1076"/>
          <ac:spMkLst>
            <pc:docMk/>
            <pc:sldMk cId="1550533033" sldId="374"/>
            <ac:spMk id="574" creationId="{BB1006CE-8824-493D-9E82-1FDCA3A68D7F}"/>
          </ac:spMkLst>
        </pc:spChg>
        <pc:spChg chg="add mod">
          <ac:chgData name="Christina Morrow" userId="43989237-7c22-4017-8756-22442f7f3983" providerId="ADAL" clId="{1D660112-B133-4B74-A60E-C66F50540F8D}" dt="2020-11-11T01:16:07.553" v="885" actId="1076"/>
          <ac:spMkLst>
            <pc:docMk/>
            <pc:sldMk cId="1550533033" sldId="374"/>
            <ac:spMk id="576" creationId="{903E3D19-C2B6-4BE0-AF91-FFC603F6BE2E}"/>
          </ac:spMkLst>
        </pc:spChg>
        <pc:spChg chg="add del mod">
          <ac:chgData name="Christina Morrow" userId="43989237-7c22-4017-8756-22442f7f3983" providerId="ADAL" clId="{1D660112-B133-4B74-A60E-C66F50540F8D}" dt="2020-11-11T01:47:19.992" v="1092" actId="478"/>
          <ac:spMkLst>
            <pc:docMk/>
            <pc:sldMk cId="1550533033" sldId="374"/>
            <ac:spMk id="578" creationId="{281EA136-22B9-418A-809C-14400C38DC97}"/>
          </ac:spMkLst>
        </pc:spChg>
        <pc:picChg chg="mod">
          <ac:chgData name="Christina Morrow" userId="43989237-7c22-4017-8756-22442f7f3983" providerId="ADAL" clId="{1D660112-B133-4B74-A60E-C66F50540F8D}" dt="2020-11-11T02:43:08.795" v="1133" actId="1076"/>
          <ac:picMkLst>
            <pc:docMk/>
            <pc:sldMk cId="1550533033" sldId="374"/>
            <ac:picMk id="2" creationId="{B2B4AFCC-DA1C-4070-B7D3-135B9D8CAF12}"/>
          </ac:picMkLst>
        </pc:picChg>
        <pc:picChg chg="del">
          <ac:chgData name="Christina Morrow" userId="43989237-7c22-4017-8756-22442f7f3983" providerId="ADAL" clId="{1D660112-B133-4B74-A60E-C66F50540F8D}" dt="2020-11-10T23:05:17.955" v="37" actId="478"/>
          <ac:picMkLst>
            <pc:docMk/>
            <pc:sldMk cId="1550533033" sldId="374"/>
            <ac:picMk id="22" creationId="{8119C263-BC27-4181-9ABB-D8EB2F3D7CAD}"/>
          </ac:picMkLst>
        </pc:picChg>
        <pc:picChg chg="del">
          <ac:chgData name="Christina Morrow" userId="43989237-7c22-4017-8756-22442f7f3983" providerId="ADAL" clId="{1D660112-B133-4B74-A60E-C66F50540F8D}" dt="2020-11-10T23:05:17.955" v="37" actId="478"/>
          <ac:picMkLst>
            <pc:docMk/>
            <pc:sldMk cId="1550533033" sldId="374"/>
            <ac:picMk id="24" creationId="{CFB3FBFB-F19E-40A8-87B3-165F7806655B}"/>
          </ac:picMkLst>
        </pc:picChg>
        <pc:picChg chg="del">
          <ac:chgData name="Christina Morrow" userId="43989237-7c22-4017-8756-22442f7f3983" providerId="ADAL" clId="{1D660112-B133-4B74-A60E-C66F50540F8D}" dt="2020-11-10T23:05:17.955" v="37" actId="478"/>
          <ac:picMkLst>
            <pc:docMk/>
            <pc:sldMk cId="1550533033" sldId="374"/>
            <ac:picMk id="26" creationId="{1986C079-0D67-45B9-B79D-5AF347F7A29E}"/>
          </ac:picMkLst>
        </pc:picChg>
        <pc:picChg chg="del">
          <ac:chgData name="Christina Morrow" userId="43989237-7c22-4017-8756-22442f7f3983" providerId="ADAL" clId="{1D660112-B133-4B74-A60E-C66F50540F8D}" dt="2020-11-10T23:05:17.955" v="37" actId="478"/>
          <ac:picMkLst>
            <pc:docMk/>
            <pc:sldMk cId="1550533033" sldId="374"/>
            <ac:picMk id="28" creationId="{604900BA-9CC3-4529-ADC6-2868B507A03C}"/>
          </ac:picMkLst>
        </pc:picChg>
        <pc:picChg chg="del">
          <ac:chgData name="Christina Morrow" userId="43989237-7c22-4017-8756-22442f7f3983" providerId="ADAL" clId="{1D660112-B133-4B74-A60E-C66F50540F8D}" dt="2020-11-10T23:05:17.955" v="37" actId="478"/>
          <ac:picMkLst>
            <pc:docMk/>
            <pc:sldMk cId="1550533033" sldId="374"/>
            <ac:picMk id="30" creationId="{AA340324-A800-4111-AD39-2FDC1879BFCD}"/>
          </ac:picMkLst>
        </pc:picChg>
        <pc:picChg chg="del">
          <ac:chgData name="Christina Morrow" userId="43989237-7c22-4017-8756-22442f7f3983" providerId="ADAL" clId="{1D660112-B133-4B74-A60E-C66F50540F8D}" dt="2020-11-10T23:05:17.955" v="37" actId="478"/>
          <ac:picMkLst>
            <pc:docMk/>
            <pc:sldMk cId="1550533033" sldId="374"/>
            <ac:picMk id="31" creationId="{C5542EA1-9CD7-44D0-BA48-01ADF8556DBD}"/>
          </ac:picMkLst>
        </pc:picChg>
        <pc:picChg chg="del">
          <ac:chgData name="Christina Morrow" userId="43989237-7c22-4017-8756-22442f7f3983" providerId="ADAL" clId="{1D660112-B133-4B74-A60E-C66F50540F8D}" dt="2020-11-10T23:05:19.995" v="38" actId="478"/>
          <ac:picMkLst>
            <pc:docMk/>
            <pc:sldMk cId="1550533033" sldId="374"/>
            <ac:picMk id="34" creationId="{B092EDD3-A674-4806-9D71-C8C255CE4D6C}"/>
          </ac:picMkLst>
        </pc:picChg>
        <pc:picChg chg="add mod">
          <ac:chgData name="Christina Morrow" userId="43989237-7c22-4017-8756-22442f7f3983" providerId="ADAL" clId="{1D660112-B133-4B74-A60E-C66F50540F8D}" dt="2020-11-11T02:33:27.752" v="1125" actId="571"/>
          <ac:picMkLst>
            <pc:docMk/>
            <pc:sldMk cId="1550533033" sldId="374"/>
            <ac:picMk id="579" creationId="{19067F38-FF68-4889-BD1D-D0615C554F40}"/>
          </ac:picMkLst>
        </pc:picChg>
      </pc:sldChg>
      <pc:sldChg chg="addSp delSp modSp mod ord">
        <pc:chgData name="Christina Morrow" userId="43989237-7c22-4017-8756-22442f7f3983" providerId="ADAL" clId="{1D660112-B133-4B74-A60E-C66F50540F8D}" dt="2020-11-11T18:58:25.416" v="7346" actId="1076"/>
        <pc:sldMkLst>
          <pc:docMk/>
          <pc:sldMk cId="3113926414" sldId="381"/>
        </pc:sldMkLst>
        <pc:spChg chg="mod">
          <ac:chgData name="Christina Morrow" userId="43989237-7c22-4017-8756-22442f7f3983" providerId="ADAL" clId="{1D660112-B133-4B74-A60E-C66F50540F8D}" dt="2020-11-11T18:57:33.449" v="7325"/>
          <ac:spMkLst>
            <pc:docMk/>
            <pc:sldMk cId="3113926414" sldId="381"/>
            <ac:spMk id="29" creationId="{2B26B86F-2824-4E59-A298-0B7B518781F9}"/>
          </ac:spMkLst>
        </pc:spChg>
        <pc:grpChg chg="add del mod">
          <ac:chgData name="Christina Morrow" userId="43989237-7c22-4017-8756-22442f7f3983" providerId="ADAL" clId="{1D660112-B133-4B74-A60E-C66F50540F8D}" dt="2020-11-11T18:58:25.416" v="7346" actId="1076"/>
          <ac:grpSpMkLst>
            <pc:docMk/>
            <pc:sldMk cId="3113926414" sldId="381"/>
            <ac:grpSpMk id="28" creationId="{AA730371-3B56-4324-8AD5-26F746F941AD}"/>
          </ac:grpSpMkLst>
        </pc:grpChg>
        <pc:picChg chg="add del mod">
          <ac:chgData name="Christina Morrow" userId="43989237-7c22-4017-8756-22442f7f3983" providerId="ADAL" clId="{1D660112-B133-4B74-A60E-C66F50540F8D}" dt="2020-11-11T18:58:25.213" v="7341" actId="478"/>
          <ac:picMkLst>
            <pc:docMk/>
            <pc:sldMk cId="3113926414" sldId="381"/>
            <ac:picMk id="2" creationId="{12E262CC-3773-470E-A823-31B7F9EA2F42}"/>
          </ac:picMkLst>
        </pc:picChg>
        <pc:picChg chg="add del mod">
          <ac:chgData name="Christina Morrow" userId="43989237-7c22-4017-8756-22442f7f3983" providerId="ADAL" clId="{1D660112-B133-4B74-A60E-C66F50540F8D}" dt="2020-11-11T18:58:25.104" v="7339" actId="478"/>
          <ac:picMkLst>
            <pc:docMk/>
            <pc:sldMk cId="3113926414" sldId="381"/>
            <ac:picMk id="3" creationId="{92D2E781-1B4F-4303-AE11-2905FED807CA}"/>
          </ac:picMkLst>
        </pc:picChg>
        <pc:picChg chg="mod">
          <ac:chgData name="Christina Morrow" userId="43989237-7c22-4017-8756-22442f7f3983" providerId="ADAL" clId="{1D660112-B133-4B74-A60E-C66F50540F8D}" dt="2020-11-11T18:57:33.449" v="7325"/>
          <ac:picMkLst>
            <pc:docMk/>
            <pc:sldMk cId="3113926414" sldId="381"/>
            <ac:picMk id="31" creationId="{8D1CB58A-5747-491F-8E78-57850F9E4A4A}"/>
          </ac:picMkLst>
        </pc:picChg>
      </pc:sldChg>
      <pc:sldChg chg="ord">
        <pc:chgData name="Christina Morrow" userId="43989237-7c22-4017-8756-22442f7f3983" providerId="ADAL" clId="{1D660112-B133-4B74-A60E-C66F50540F8D}" dt="2020-11-10T22:02:15.391" v="9"/>
        <pc:sldMkLst>
          <pc:docMk/>
          <pc:sldMk cId="2667819014" sldId="382"/>
        </pc:sldMkLst>
      </pc:sldChg>
      <pc:sldChg chg="modSp mod">
        <pc:chgData name="Christina Morrow" userId="43989237-7c22-4017-8756-22442f7f3983" providerId="ADAL" clId="{1D660112-B133-4B74-A60E-C66F50540F8D}" dt="2020-11-11T01:57:38.419" v="1108" actId="20577"/>
        <pc:sldMkLst>
          <pc:docMk/>
          <pc:sldMk cId="809216964" sldId="394"/>
        </pc:sldMkLst>
        <pc:spChg chg="mod">
          <ac:chgData name="Christina Morrow" userId="43989237-7c22-4017-8756-22442f7f3983" providerId="ADAL" clId="{1D660112-B133-4B74-A60E-C66F50540F8D}" dt="2020-11-11T01:57:38.419" v="1108" actId="20577"/>
          <ac:spMkLst>
            <pc:docMk/>
            <pc:sldMk cId="809216964" sldId="394"/>
            <ac:spMk id="20" creationId="{737AD6FE-076D-47EB-8851-546CD7479B58}"/>
          </ac:spMkLst>
        </pc:spChg>
      </pc:sldChg>
      <pc:sldChg chg="modSp mod">
        <pc:chgData name="Christina Morrow" userId="43989237-7c22-4017-8756-22442f7f3983" providerId="ADAL" clId="{1D660112-B133-4B74-A60E-C66F50540F8D}" dt="2020-11-11T01:57:44.597" v="1109"/>
        <pc:sldMkLst>
          <pc:docMk/>
          <pc:sldMk cId="3938827936" sldId="396"/>
        </pc:sldMkLst>
        <pc:spChg chg="mod">
          <ac:chgData name="Christina Morrow" userId="43989237-7c22-4017-8756-22442f7f3983" providerId="ADAL" clId="{1D660112-B133-4B74-A60E-C66F50540F8D}" dt="2020-11-11T01:57:44.597" v="1109"/>
          <ac:spMkLst>
            <pc:docMk/>
            <pc:sldMk cId="3938827936" sldId="396"/>
            <ac:spMk id="20" creationId="{737AD6FE-076D-47EB-8851-546CD7479B58}"/>
          </ac:spMkLst>
        </pc:spChg>
      </pc:sldChg>
      <pc:sldChg chg="addSp delSp modSp del mod">
        <pc:chgData name="Christina Morrow" userId="43989237-7c22-4017-8756-22442f7f3983" providerId="ADAL" clId="{1D660112-B133-4B74-A60E-C66F50540F8D}" dt="2020-11-12T14:25:11.729" v="8417" actId="47"/>
        <pc:sldMkLst>
          <pc:docMk/>
          <pc:sldMk cId="2746201735" sldId="404"/>
        </pc:sldMkLst>
        <pc:spChg chg="mod">
          <ac:chgData name="Christina Morrow" userId="43989237-7c22-4017-8756-22442f7f3983" providerId="ADAL" clId="{1D660112-B133-4B74-A60E-C66F50540F8D}" dt="2020-11-11T14:30:25.810" v="6004"/>
          <ac:spMkLst>
            <pc:docMk/>
            <pc:sldMk cId="2746201735" sldId="404"/>
            <ac:spMk id="10" creationId="{6CC581DE-D87E-46E2-8792-B86E2A1E5AB3}"/>
          </ac:spMkLst>
        </pc:spChg>
        <pc:spChg chg="add del">
          <ac:chgData name="Christina Morrow" userId="43989237-7c22-4017-8756-22442f7f3983" providerId="ADAL" clId="{1D660112-B133-4B74-A60E-C66F50540F8D}" dt="2020-11-10T23:40:00.886" v="216" actId="478"/>
          <ac:spMkLst>
            <pc:docMk/>
            <pc:sldMk cId="2746201735" sldId="404"/>
            <ac:spMk id="14" creationId="{A1488277-55D6-4303-B7B0-4EEEDC3D904B}"/>
          </ac:spMkLst>
        </pc:spChg>
        <pc:spChg chg="add del">
          <ac:chgData name="Christina Morrow" userId="43989237-7c22-4017-8756-22442f7f3983" providerId="ADAL" clId="{1D660112-B133-4B74-A60E-C66F50540F8D}" dt="2020-11-10T23:40:01.549" v="217" actId="478"/>
          <ac:spMkLst>
            <pc:docMk/>
            <pc:sldMk cId="2746201735" sldId="404"/>
            <ac:spMk id="15" creationId="{FD9461E4-3869-4153-B20B-AE7FDEE3C120}"/>
          </ac:spMkLst>
        </pc:spChg>
        <pc:spChg chg="mod">
          <ac:chgData name="Christina Morrow" userId="43989237-7c22-4017-8756-22442f7f3983" providerId="ADAL" clId="{1D660112-B133-4B74-A60E-C66F50540F8D}" dt="2020-11-11T15:22:49.014" v="6459"/>
          <ac:spMkLst>
            <pc:docMk/>
            <pc:sldMk cId="2746201735" sldId="404"/>
            <ac:spMk id="20" creationId="{737AD6FE-076D-47EB-8851-546CD7479B58}"/>
          </ac:spMkLst>
        </pc:spChg>
        <pc:spChg chg="add mod">
          <ac:chgData name="Christina Morrow" userId="43989237-7c22-4017-8756-22442f7f3983" providerId="ADAL" clId="{1D660112-B133-4B74-A60E-C66F50540F8D}" dt="2020-11-10T23:40:02.678" v="218"/>
          <ac:spMkLst>
            <pc:docMk/>
            <pc:sldMk cId="2746201735" sldId="404"/>
            <ac:spMk id="163" creationId="{DF91C4FA-80CF-41C0-A2E1-DF8F6BD64EEA}"/>
          </ac:spMkLst>
        </pc:spChg>
        <pc:spChg chg="add mod">
          <ac:chgData name="Christina Morrow" userId="43989237-7c22-4017-8756-22442f7f3983" providerId="ADAL" clId="{1D660112-B133-4B74-A60E-C66F50540F8D}" dt="2020-11-10T23:40:02.678" v="218"/>
          <ac:spMkLst>
            <pc:docMk/>
            <pc:sldMk cId="2746201735" sldId="404"/>
            <ac:spMk id="164" creationId="{753E117F-8111-4458-94E0-2FF7424B5279}"/>
          </ac:spMkLst>
        </pc:spChg>
        <pc:spChg chg="mod">
          <ac:chgData name="Christina Morrow" userId="43989237-7c22-4017-8756-22442f7f3983" providerId="ADAL" clId="{1D660112-B133-4B74-A60E-C66F50540F8D}" dt="2020-11-10T23:40:02.678" v="218"/>
          <ac:spMkLst>
            <pc:docMk/>
            <pc:sldMk cId="2746201735" sldId="404"/>
            <ac:spMk id="166" creationId="{B749876C-F90A-4251-831D-1C4076C566D3}"/>
          </ac:spMkLst>
        </pc:spChg>
        <pc:spChg chg="mod">
          <ac:chgData name="Christina Morrow" userId="43989237-7c22-4017-8756-22442f7f3983" providerId="ADAL" clId="{1D660112-B133-4B74-A60E-C66F50540F8D}" dt="2020-11-10T23:40:02.678" v="218"/>
          <ac:spMkLst>
            <pc:docMk/>
            <pc:sldMk cId="2746201735" sldId="404"/>
            <ac:spMk id="167" creationId="{20E5AA86-293A-41ED-BD76-F25793ED4E41}"/>
          </ac:spMkLst>
        </pc:spChg>
        <pc:spChg chg="mod">
          <ac:chgData name="Christina Morrow" userId="43989237-7c22-4017-8756-22442f7f3983" providerId="ADAL" clId="{1D660112-B133-4B74-A60E-C66F50540F8D}" dt="2020-11-10T23:40:02.678" v="218"/>
          <ac:spMkLst>
            <pc:docMk/>
            <pc:sldMk cId="2746201735" sldId="404"/>
            <ac:spMk id="169" creationId="{DCE7400A-4868-4486-A97A-155EF09D22B0}"/>
          </ac:spMkLst>
        </pc:spChg>
        <pc:spChg chg="mod">
          <ac:chgData name="Christina Morrow" userId="43989237-7c22-4017-8756-22442f7f3983" providerId="ADAL" clId="{1D660112-B133-4B74-A60E-C66F50540F8D}" dt="2020-11-10T23:40:02.678" v="218"/>
          <ac:spMkLst>
            <pc:docMk/>
            <pc:sldMk cId="2746201735" sldId="404"/>
            <ac:spMk id="170" creationId="{3855E969-0BA5-4D8C-8241-4A06F74FD905}"/>
          </ac:spMkLst>
        </pc:spChg>
        <pc:spChg chg="mod">
          <ac:chgData name="Christina Morrow" userId="43989237-7c22-4017-8756-22442f7f3983" providerId="ADAL" clId="{1D660112-B133-4B74-A60E-C66F50540F8D}" dt="2020-11-10T23:40:02.678" v="218"/>
          <ac:spMkLst>
            <pc:docMk/>
            <pc:sldMk cId="2746201735" sldId="404"/>
            <ac:spMk id="171" creationId="{191942D8-6795-46B0-BFD3-5957D4F7E9BA}"/>
          </ac:spMkLst>
        </pc:spChg>
        <pc:spChg chg="mod">
          <ac:chgData name="Christina Morrow" userId="43989237-7c22-4017-8756-22442f7f3983" providerId="ADAL" clId="{1D660112-B133-4B74-A60E-C66F50540F8D}" dt="2020-11-10T23:40:02.678" v="218"/>
          <ac:spMkLst>
            <pc:docMk/>
            <pc:sldMk cId="2746201735" sldId="404"/>
            <ac:spMk id="172" creationId="{65AD39CC-E5BA-499C-A509-674D55961DC0}"/>
          </ac:spMkLst>
        </pc:spChg>
        <pc:spChg chg="mod">
          <ac:chgData name="Christina Morrow" userId="43989237-7c22-4017-8756-22442f7f3983" providerId="ADAL" clId="{1D660112-B133-4B74-A60E-C66F50540F8D}" dt="2020-11-10T23:40:02.678" v="218"/>
          <ac:spMkLst>
            <pc:docMk/>
            <pc:sldMk cId="2746201735" sldId="404"/>
            <ac:spMk id="173" creationId="{E00F488B-C4F5-4ED0-AA11-E02145C906E7}"/>
          </ac:spMkLst>
        </pc:spChg>
        <pc:spChg chg="mod">
          <ac:chgData name="Christina Morrow" userId="43989237-7c22-4017-8756-22442f7f3983" providerId="ADAL" clId="{1D660112-B133-4B74-A60E-C66F50540F8D}" dt="2020-11-10T23:40:02.678" v="218"/>
          <ac:spMkLst>
            <pc:docMk/>
            <pc:sldMk cId="2746201735" sldId="404"/>
            <ac:spMk id="174" creationId="{EA07A8A1-6279-4868-98A5-46A7B8FB5D74}"/>
          </ac:spMkLst>
        </pc:spChg>
        <pc:spChg chg="mod">
          <ac:chgData name="Christina Morrow" userId="43989237-7c22-4017-8756-22442f7f3983" providerId="ADAL" clId="{1D660112-B133-4B74-A60E-C66F50540F8D}" dt="2020-11-10T23:40:02.678" v="218"/>
          <ac:spMkLst>
            <pc:docMk/>
            <pc:sldMk cId="2746201735" sldId="404"/>
            <ac:spMk id="175" creationId="{C5B4C16B-2ABE-4BB4-89B9-DE86A2D5C5E6}"/>
          </ac:spMkLst>
        </pc:spChg>
        <pc:spChg chg="mod">
          <ac:chgData name="Christina Morrow" userId="43989237-7c22-4017-8756-22442f7f3983" providerId="ADAL" clId="{1D660112-B133-4B74-A60E-C66F50540F8D}" dt="2020-11-10T23:40:02.678" v="218"/>
          <ac:spMkLst>
            <pc:docMk/>
            <pc:sldMk cId="2746201735" sldId="404"/>
            <ac:spMk id="176" creationId="{0E9B887B-820E-4E85-8C4C-ED9859C094C8}"/>
          </ac:spMkLst>
        </pc:spChg>
        <pc:spChg chg="mod">
          <ac:chgData name="Christina Morrow" userId="43989237-7c22-4017-8756-22442f7f3983" providerId="ADAL" clId="{1D660112-B133-4B74-A60E-C66F50540F8D}" dt="2020-11-10T23:40:02.678" v="218"/>
          <ac:spMkLst>
            <pc:docMk/>
            <pc:sldMk cId="2746201735" sldId="404"/>
            <ac:spMk id="180" creationId="{9DC95C68-C83A-4BF9-8137-CE0F9E17E71D}"/>
          </ac:spMkLst>
        </pc:spChg>
        <pc:spChg chg="mod">
          <ac:chgData name="Christina Morrow" userId="43989237-7c22-4017-8756-22442f7f3983" providerId="ADAL" clId="{1D660112-B133-4B74-A60E-C66F50540F8D}" dt="2020-11-10T23:40:02.678" v="218"/>
          <ac:spMkLst>
            <pc:docMk/>
            <pc:sldMk cId="2746201735" sldId="404"/>
            <ac:spMk id="207" creationId="{9EDE80F7-ECBB-4860-8DC8-DFF0A6779472}"/>
          </ac:spMkLst>
        </pc:spChg>
        <pc:spChg chg="mod">
          <ac:chgData name="Christina Morrow" userId="43989237-7c22-4017-8756-22442f7f3983" providerId="ADAL" clId="{1D660112-B133-4B74-A60E-C66F50540F8D}" dt="2020-11-10T23:40:02.678" v="218"/>
          <ac:spMkLst>
            <pc:docMk/>
            <pc:sldMk cId="2746201735" sldId="404"/>
            <ac:spMk id="262" creationId="{A1A49B70-0BD3-4B7A-8778-217431406ECF}"/>
          </ac:spMkLst>
        </pc:spChg>
        <pc:spChg chg="mod">
          <ac:chgData name="Christina Morrow" userId="43989237-7c22-4017-8756-22442f7f3983" providerId="ADAL" clId="{1D660112-B133-4B74-A60E-C66F50540F8D}" dt="2020-11-10T23:40:02.678" v="218"/>
          <ac:spMkLst>
            <pc:docMk/>
            <pc:sldMk cId="2746201735" sldId="404"/>
            <ac:spMk id="263" creationId="{EA408D9C-D79F-44FC-B767-C755408F4C84}"/>
          </ac:spMkLst>
        </pc:spChg>
        <pc:spChg chg="mod">
          <ac:chgData name="Christina Morrow" userId="43989237-7c22-4017-8756-22442f7f3983" providerId="ADAL" clId="{1D660112-B133-4B74-A60E-C66F50540F8D}" dt="2020-11-10T23:40:02.678" v="218"/>
          <ac:spMkLst>
            <pc:docMk/>
            <pc:sldMk cId="2746201735" sldId="404"/>
            <ac:spMk id="264" creationId="{80B9491A-A377-46A5-A152-374016328608}"/>
          </ac:spMkLst>
        </pc:spChg>
        <pc:spChg chg="add mod">
          <ac:chgData name="Christina Morrow" userId="43989237-7c22-4017-8756-22442f7f3983" providerId="ADAL" clId="{1D660112-B133-4B74-A60E-C66F50540F8D}" dt="2020-11-10T23:40:02.678" v="218"/>
          <ac:spMkLst>
            <pc:docMk/>
            <pc:sldMk cId="2746201735" sldId="404"/>
            <ac:spMk id="266" creationId="{0FC07534-EF87-4433-AEA1-81CB984827DD}"/>
          </ac:spMkLst>
        </pc:spChg>
        <pc:spChg chg="add mod">
          <ac:chgData name="Christina Morrow" userId="43989237-7c22-4017-8756-22442f7f3983" providerId="ADAL" clId="{1D660112-B133-4B74-A60E-C66F50540F8D}" dt="2020-11-10T23:40:02.678" v="218"/>
          <ac:spMkLst>
            <pc:docMk/>
            <pc:sldMk cId="2746201735" sldId="404"/>
            <ac:spMk id="267" creationId="{8018376E-E12F-4D10-8136-2EEB9F6C5BBE}"/>
          </ac:spMkLst>
        </pc:spChg>
        <pc:spChg chg="add mod">
          <ac:chgData name="Christina Morrow" userId="43989237-7c22-4017-8756-22442f7f3983" providerId="ADAL" clId="{1D660112-B133-4B74-A60E-C66F50540F8D}" dt="2020-11-10T23:40:02.678" v="218"/>
          <ac:spMkLst>
            <pc:docMk/>
            <pc:sldMk cId="2746201735" sldId="404"/>
            <ac:spMk id="268" creationId="{E508BB21-F945-47C0-839B-CEF6F84E1699}"/>
          </ac:spMkLst>
        </pc:spChg>
        <pc:grpChg chg="add mod">
          <ac:chgData name="Christina Morrow" userId="43989237-7c22-4017-8756-22442f7f3983" providerId="ADAL" clId="{1D660112-B133-4B74-A60E-C66F50540F8D}" dt="2020-11-10T23:40:02.678" v="218"/>
          <ac:grpSpMkLst>
            <pc:docMk/>
            <pc:sldMk cId="2746201735" sldId="404"/>
            <ac:grpSpMk id="165" creationId="{BFA32E54-2DE4-4266-B571-9BDB471C0A95}"/>
          </ac:grpSpMkLst>
        </pc:grpChg>
        <pc:cxnChg chg="mod">
          <ac:chgData name="Christina Morrow" userId="43989237-7c22-4017-8756-22442f7f3983" providerId="ADAL" clId="{1D660112-B133-4B74-A60E-C66F50540F8D}" dt="2020-11-10T23:40:02.678" v="218"/>
          <ac:cxnSpMkLst>
            <pc:docMk/>
            <pc:sldMk cId="2746201735" sldId="404"/>
            <ac:cxnSpMk id="168" creationId="{0414631E-DD77-476E-8EF3-0D7EBC44466E}"/>
          </ac:cxnSpMkLst>
        </pc:cxnChg>
        <pc:cxnChg chg="mod">
          <ac:chgData name="Christina Morrow" userId="43989237-7c22-4017-8756-22442f7f3983" providerId="ADAL" clId="{1D660112-B133-4B74-A60E-C66F50540F8D}" dt="2020-11-10T23:40:02.678" v="218"/>
          <ac:cxnSpMkLst>
            <pc:docMk/>
            <pc:sldMk cId="2746201735" sldId="404"/>
            <ac:cxnSpMk id="177" creationId="{AD722A06-9758-4682-8B52-AD9573BE99F8}"/>
          </ac:cxnSpMkLst>
        </pc:cxnChg>
        <pc:cxnChg chg="mod">
          <ac:chgData name="Christina Morrow" userId="43989237-7c22-4017-8756-22442f7f3983" providerId="ADAL" clId="{1D660112-B133-4B74-A60E-C66F50540F8D}" dt="2020-11-10T23:40:02.678" v="218"/>
          <ac:cxnSpMkLst>
            <pc:docMk/>
            <pc:sldMk cId="2746201735" sldId="404"/>
            <ac:cxnSpMk id="178" creationId="{346939E9-BE41-4DE5-AB53-CFE214BA9680}"/>
          </ac:cxnSpMkLst>
        </pc:cxnChg>
        <pc:cxnChg chg="mod">
          <ac:chgData name="Christina Morrow" userId="43989237-7c22-4017-8756-22442f7f3983" providerId="ADAL" clId="{1D660112-B133-4B74-A60E-C66F50540F8D}" dt="2020-11-10T23:40:02.678" v="218"/>
          <ac:cxnSpMkLst>
            <pc:docMk/>
            <pc:sldMk cId="2746201735" sldId="404"/>
            <ac:cxnSpMk id="179" creationId="{F86A8176-F13E-4A07-B0D0-4EDB93291031}"/>
          </ac:cxnSpMkLst>
        </pc:cxnChg>
        <pc:cxnChg chg="mod">
          <ac:chgData name="Christina Morrow" userId="43989237-7c22-4017-8756-22442f7f3983" providerId="ADAL" clId="{1D660112-B133-4B74-A60E-C66F50540F8D}" dt="2020-11-10T23:40:02.678" v="218"/>
          <ac:cxnSpMkLst>
            <pc:docMk/>
            <pc:sldMk cId="2746201735" sldId="404"/>
            <ac:cxnSpMk id="206" creationId="{4707128C-46C9-4735-B2D6-DB2C4B4DFD4B}"/>
          </ac:cxnSpMkLst>
        </pc:cxnChg>
        <pc:cxnChg chg="mod">
          <ac:chgData name="Christina Morrow" userId="43989237-7c22-4017-8756-22442f7f3983" providerId="ADAL" clId="{1D660112-B133-4B74-A60E-C66F50540F8D}" dt="2020-11-10T23:40:02.678" v="218"/>
          <ac:cxnSpMkLst>
            <pc:docMk/>
            <pc:sldMk cId="2746201735" sldId="404"/>
            <ac:cxnSpMk id="208" creationId="{97807637-3628-4FA1-9FA3-18797FF72BEF}"/>
          </ac:cxnSpMkLst>
        </pc:cxnChg>
        <pc:cxnChg chg="mod">
          <ac:chgData name="Christina Morrow" userId="43989237-7c22-4017-8756-22442f7f3983" providerId="ADAL" clId="{1D660112-B133-4B74-A60E-C66F50540F8D}" dt="2020-11-10T23:40:02.678" v="218"/>
          <ac:cxnSpMkLst>
            <pc:docMk/>
            <pc:sldMk cId="2746201735" sldId="404"/>
            <ac:cxnSpMk id="209" creationId="{9894271E-D1C0-4A03-BFBF-FB24525E00F4}"/>
          </ac:cxnSpMkLst>
        </pc:cxnChg>
        <pc:cxnChg chg="mod">
          <ac:chgData name="Christina Morrow" userId="43989237-7c22-4017-8756-22442f7f3983" providerId="ADAL" clId="{1D660112-B133-4B74-A60E-C66F50540F8D}" dt="2020-11-10T23:40:02.678" v="218"/>
          <ac:cxnSpMkLst>
            <pc:docMk/>
            <pc:sldMk cId="2746201735" sldId="404"/>
            <ac:cxnSpMk id="210" creationId="{F3ABAC26-1A35-45C0-8919-4E158BD9A0D6}"/>
          </ac:cxnSpMkLst>
        </pc:cxnChg>
        <pc:cxnChg chg="mod">
          <ac:chgData name="Christina Morrow" userId="43989237-7c22-4017-8756-22442f7f3983" providerId="ADAL" clId="{1D660112-B133-4B74-A60E-C66F50540F8D}" dt="2020-11-10T23:40:02.678" v="218"/>
          <ac:cxnSpMkLst>
            <pc:docMk/>
            <pc:sldMk cId="2746201735" sldId="404"/>
            <ac:cxnSpMk id="265" creationId="{699560DC-CD16-4246-8A30-21F427F87567}"/>
          </ac:cxnSpMkLst>
        </pc:cxnChg>
      </pc:sldChg>
      <pc:sldChg chg="modSp mod">
        <pc:chgData name="Christina Morrow" userId="43989237-7c22-4017-8756-22442f7f3983" providerId="ADAL" clId="{1D660112-B133-4B74-A60E-C66F50540F8D}" dt="2020-11-11T15:23:07.281" v="6464"/>
        <pc:sldMkLst>
          <pc:docMk/>
          <pc:sldMk cId="1143155821" sldId="412"/>
        </pc:sldMkLst>
        <pc:spChg chg="mod">
          <ac:chgData name="Christina Morrow" userId="43989237-7c22-4017-8756-22442f7f3983" providerId="ADAL" clId="{1D660112-B133-4B74-A60E-C66F50540F8D}" dt="2020-11-11T15:23:07.281" v="6464"/>
          <ac:spMkLst>
            <pc:docMk/>
            <pc:sldMk cId="1143155821" sldId="412"/>
            <ac:spMk id="20" creationId="{737AD6FE-076D-47EB-8851-546CD7479B58}"/>
          </ac:spMkLst>
        </pc:spChg>
      </pc:sldChg>
      <pc:sldChg chg="modSp mod">
        <pc:chgData name="Christina Morrow" userId="43989237-7c22-4017-8756-22442f7f3983" providerId="ADAL" clId="{1D660112-B133-4B74-A60E-C66F50540F8D}" dt="2020-11-11T15:23:10.308" v="6465"/>
        <pc:sldMkLst>
          <pc:docMk/>
          <pc:sldMk cId="1021276528" sldId="413"/>
        </pc:sldMkLst>
        <pc:spChg chg="mod">
          <ac:chgData name="Christina Morrow" userId="43989237-7c22-4017-8756-22442f7f3983" providerId="ADAL" clId="{1D660112-B133-4B74-A60E-C66F50540F8D}" dt="2020-11-11T15:23:10.308" v="6465"/>
          <ac:spMkLst>
            <pc:docMk/>
            <pc:sldMk cId="1021276528" sldId="413"/>
            <ac:spMk id="20" creationId="{737AD6FE-076D-47EB-8851-546CD7479B58}"/>
          </ac:spMkLst>
        </pc:spChg>
      </pc:sldChg>
      <pc:sldChg chg="modSp mod">
        <pc:chgData name="Christina Morrow" userId="43989237-7c22-4017-8756-22442f7f3983" providerId="ADAL" clId="{1D660112-B133-4B74-A60E-C66F50540F8D}" dt="2020-11-11T15:23:15.604" v="6466"/>
        <pc:sldMkLst>
          <pc:docMk/>
          <pc:sldMk cId="2580910172" sldId="415"/>
        </pc:sldMkLst>
        <pc:spChg chg="mod">
          <ac:chgData name="Christina Morrow" userId="43989237-7c22-4017-8756-22442f7f3983" providerId="ADAL" clId="{1D660112-B133-4B74-A60E-C66F50540F8D}" dt="2020-11-11T15:23:15.604" v="6466"/>
          <ac:spMkLst>
            <pc:docMk/>
            <pc:sldMk cId="2580910172" sldId="415"/>
            <ac:spMk id="20" creationId="{737AD6FE-076D-47EB-8851-546CD7479B58}"/>
          </ac:spMkLst>
        </pc:spChg>
      </pc:sldChg>
      <pc:sldChg chg="modSp mod">
        <pc:chgData name="Christina Morrow" userId="43989237-7c22-4017-8756-22442f7f3983" providerId="ADAL" clId="{1D660112-B133-4B74-A60E-C66F50540F8D}" dt="2020-11-11T15:23:19.416" v="6467"/>
        <pc:sldMkLst>
          <pc:docMk/>
          <pc:sldMk cId="1974067821" sldId="416"/>
        </pc:sldMkLst>
        <pc:spChg chg="mod">
          <ac:chgData name="Christina Morrow" userId="43989237-7c22-4017-8756-22442f7f3983" providerId="ADAL" clId="{1D660112-B133-4B74-A60E-C66F50540F8D}" dt="2020-11-11T15:23:19.416" v="6467"/>
          <ac:spMkLst>
            <pc:docMk/>
            <pc:sldMk cId="1974067821" sldId="416"/>
            <ac:spMk id="20" creationId="{737AD6FE-076D-47EB-8851-546CD7479B58}"/>
          </ac:spMkLst>
        </pc:spChg>
      </pc:sldChg>
      <pc:sldChg chg="modSp mod">
        <pc:chgData name="Christina Morrow" userId="43989237-7c22-4017-8756-22442f7f3983" providerId="ADAL" clId="{1D660112-B133-4B74-A60E-C66F50540F8D}" dt="2020-11-11T15:23:22.229" v="6468"/>
        <pc:sldMkLst>
          <pc:docMk/>
          <pc:sldMk cId="313431336" sldId="417"/>
        </pc:sldMkLst>
        <pc:spChg chg="mod">
          <ac:chgData name="Christina Morrow" userId="43989237-7c22-4017-8756-22442f7f3983" providerId="ADAL" clId="{1D660112-B133-4B74-A60E-C66F50540F8D}" dt="2020-11-11T15:23:22.229" v="6468"/>
          <ac:spMkLst>
            <pc:docMk/>
            <pc:sldMk cId="313431336" sldId="417"/>
            <ac:spMk id="20" creationId="{737AD6FE-076D-47EB-8851-546CD7479B58}"/>
          </ac:spMkLst>
        </pc:spChg>
      </pc:sldChg>
      <pc:sldChg chg="modSp mod">
        <pc:chgData name="Christina Morrow" userId="43989237-7c22-4017-8756-22442f7f3983" providerId="ADAL" clId="{1D660112-B133-4B74-A60E-C66F50540F8D}" dt="2020-11-11T15:22:57.840" v="6462"/>
        <pc:sldMkLst>
          <pc:docMk/>
          <pc:sldMk cId="1494139612" sldId="419"/>
        </pc:sldMkLst>
        <pc:spChg chg="mod">
          <ac:chgData name="Christina Morrow" userId="43989237-7c22-4017-8756-22442f7f3983" providerId="ADAL" clId="{1D660112-B133-4B74-A60E-C66F50540F8D}" dt="2020-11-11T15:22:57.840" v="6462"/>
          <ac:spMkLst>
            <pc:docMk/>
            <pc:sldMk cId="1494139612" sldId="419"/>
            <ac:spMk id="20" creationId="{737AD6FE-076D-47EB-8851-546CD7479B58}"/>
          </ac:spMkLst>
        </pc:spChg>
      </pc:sldChg>
      <pc:sldChg chg="modSp mod ord modNotesTx">
        <pc:chgData name="Christina Morrow" userId="43989237-7c22-4017-8756-22442f7f3983" providerId="ADAL" clId="{1D660112-B133-4B74-A60E-C66F50540F8D}" dt="2020-11-18T15:04:39.856" v="10548"/>
        <pc:sldMkLst>
          <pc:docMk/>
          <pc:sldMk cId="3052913276" sldId="420"/>
        </pc:sldMkLst>
        <pc:spChg chg="mod">
          <ac:chgData name="Christina Morrow" userId="43989237-7c22-4017-8756-22442f7f3983" providerId="ADAL" clId="{1D660112-B133-4B74-A60E-C66F50540F8D}" dt="2020-11-11T15:25:40.225" v="6504"/>
          <ac:spMkLst>
            <pc:docMk/>
            <pc:sldMk cId="3052913276" sldId="420"/>
            <ac:spMk id="6" creationId="{BCF12868-C0BC-4697-9516-F9047C74617A}"/>
          </ac:spMkLst>
        </pc:spChg>
        <pc:cxnChg chg="mod ord">
          <ac:chgData name="Christina Morrow" userId="43989237-7c22-4017-8756-22442f7f3983" providerId="ADAL" clId="{1D660112-B133-4B74-A60E-C66F50540F8D}" dt="2020-11-12T14:05:38.826" v="8167" actId="14100"/>
          <ac:cxnSpMkLst>
            <pc:docMk/>
            <pc:sldMk cId="3052913276" sldId="420"/>
            <ac:cxnSpMk id="27" creationId="{E41B7EB1-DBDA-403C-B20D-667B2EE0466E}"/>
          </ac:cxnSpMkLst>
        </pc:cxnChg>
      </pc:sldChg>
      <pc:sldChg chg="modSp del mod modNotesTx">
        <pc:chgData name="Christina Morrow" userId="43989237-7c22-4017-8756-22442f7f3983" providerId="ADAL" clId="{1D660112-B133-4B74-A60E-C66F50540F8D}" dt="2020-11-12T13:20:50.936" v="8058" actId="47"/>
        <pc:sldMkLst>
          <pc:docMk/>
          <pc:sldMk cId="317731392" sldId="422"/>
        </pc:sldMkLst>
        <pc:spChg chg="mod">
          <ac:chgData name="Christina Morrow" userId="43989237-7c22-4017-8756-22442f7f3983" providerId="ADAL" clId="{1D660112-B133-4B74-A60E-C66F50540F8D}" dt="2020-11-11T15:25:46.323" v="6506"/>
          <ac:spMkLst>
            <pc:docMk/>
            <pc:sldMk cId="317731392" sldId="422"/>
            <ac:spMk id="2" creationId="{56F0D94C-4643-4802-A4C1-EFF47E527B52}"/>
          </ac:spMkLst>
        </pc:spChg>
        <pc:spChg chg="mod">
          <ac:chgData name="Christina Morrow" userId="43989237-7c22-4017-8756-22442f7f3983" providerId="ADAL" clId="{1D660112-B133-4B74-A60E-C66F50540F8D}" dt="2020-11-11T00:50:25.653" v="715" actId="207"/>
          <ac:spMkLst>
            <pc:docMk/>
            <pc:sldMk cId="317731392" sldId="422"/>
            <ac:spMk id="44" creationId="{E742E20F-6F37-4082-8EB8-D1F102208748}"/>
          </ac:spMkLst>
        </pc:spChg>
        <pc:spChg chg="mod">
          <ac:chgData name="Christina Morrow" userId="43989237-7c22-4017-8756-22442f7f3983" providerId="ADAL" clId="{1D660112-B133-4B74-A60E-C66F50540F8D}" dt="2020-11-11T00:50:30.096" v="717" actId="207"/>
          <ac:spMkLst>
            <pc:docMk/>
            <pc:sldMk cId="317731392" sldId="422"/>
            <ac:spMk id="63" creationId="{DC4E25E2-38B3-446F-803D-7487AE5E303B}"/>
          </ac:spMkLst>
        </pc:spChg>
        <pc:spChg chg="mod">
          <ac:chgData name="Christina Morrow" userId="43989237-7c22-4017-8756-22442f7f3983" providerId="ADAL" clId="{1D660112-B133-4B74-A60E-C66F50540F8D}" dt="2020-11-11T00:50:28.106" v="716" actId="207"/>
          <ac:spMkLst>
            <pc:docMk/>
            <pc:sldMk cId="317731392" sldId="422"/>
            <ac:spMk id="65" creationId="{365F8CF1-A1E4-4032-A415-4A7CC7A5DBA9}"/>
          </ac:spMkLst>
        </pc:spChg>
      </pc:sldChg>
      <pc:sldChg chg="modSp mod ord modNotesTx">
        <pc:chgData name="Christina Morrow" userId="43989237-7c22-4017-8756-22442f7f3983" providerId="ADAL" clId="{1D660112-B133-4B74-A60E-C66F50540F8D}" dt="2020-11-18T15:04:39.856" v="10548"/>
        <pc:sldMkLst>
          <pc:docMk/>
          <pc:sldMk cId="2558302979" sldId="423"/>
        </pc:sldMkLst>
        <pc:spChg chg="mod">
          <ac:chgData name="Christina Morrow" userId="43989237-7c22-4017-8756-22442f7f3983" providerId="ADAL" clId="{1D660112-B133-4B74-A60E-C66F50540F8D}" dt="2020-11-11T15:25:59.370" v="6510"/>
          <ac:spMkLst>
            <pc:docMk/>
            <pc:sldMk cId="2558302979" sldId="423"/>
            <ac:spMk id="7" creationId="{A9046217-90A3-4139-A0FD-3C7C0F9B10DD}"/>
          </ac:spMkLst>
        </pc:spChg>
        <pc:spChg chg="mod">
          <ac:chgData name="Christina Morrow" userId="43989237-7c22-4017-8756-22442f7f3983" providerId="ADAL" clId="{1D660112-B133-4B74-A60E-C66F50540F8D}" dt="2020-11-11T15:11:57.359" v="6401" actId="20577"/>
          <ac:spMkLst>
            <pc:docMk/>
            <pc:sldMk cId="2558302979" sldId="423"/>
            <ac:spMk id="17" creationId="{5C649DA7-C66D-48A2-9554-997D6D756513}"/>
          </ac:spMkLst>
        </pc:spChg>
      </pc:sldChg>
      <pc:sldChg chg="modSp mod ord modNotesTx">
        <pc:chgData name="Christina Morrow" userId="43989237-7c22-4017-8756-22442f7f3983" providerId="ADAL" clId="{1D660112-B133-4B74-A60E-C66F50540F8D}" dt="2020-11-18T15:04:39.856" v="10548"/>
        <pc:sldMkLst>
          <pc:docMk/>
          <pc:sldMk cId="3750272090" sldId="424"/>
        </pc:sldMkLst>
        <pc:spChg chg="mod">
          <ac:chgData name="Christina Morrow" userId="43989237-7c22-4017-8756-22442f7f3983" providerId="ADAL" clId="{1D660112-B133-4B74-A60E-C66F50540F8D}" dt="2020-11-11T15:26:08.448" v="6513"/>
          <ac:spMkLst>
            <pc:docMk/>
            <pc:sldMk cId="3750272090" sldId="424"/>
            <ac:spMk id="7" creationId="{9F03877A-EBF2-4AD5-9CAA-6993ED91AB1A}"/>
          </ac:spMkLst>
        </pc:spChg>
      </pc:sldChg>
      <pc:sldChg chg="modSp mod ord modNotesTx">
        <pc:chgData name="Christina Morrow" userId="43989237-7c22-4017-8756-22442f7f3983" providerId="ADAL" clId="{1D660112-B133-4B74-A60E-C66F50540F8D}" dt="2020-11-18T15:04:39.856" v="10548"/>
        <pc:sldMkLst>
          <pc:docMk/>
          <pc:sldMk cId="760066360" sldId="427"/>
        </pc:sldMkLst>
        <pc:spChg chg="mod">
          <ac:chgData name="Christina Morrow" userId="43989237-7c22-4017-8756-22442f7f3983" providerId="ADAL" clId="{1D660112-B133-4B74-A60E-C66F50540F8D}" dt="2020-11-11T15:25:42.896" v="6505"/>
          <ac:spMkLst>
            <pc:docMk/>
            <pc:sldMk cId="760066360" sldId="427"/>
            <ac:spMk id="7" creationId="{1040ABB0-7D4B-4953-A647-CE97EBC3ADF3}"/>
          </ac:spMkLst>
        </pc:spChg>
        <pc:spChg chg="mod">
          <ac:chgData name="Christina Morrow" userId="43989237-7c22-4017-8756-22442f7f3983" providerId="ADAL" clId="{1D660112-B133-4B74-A60E-C66F50540F8D}" dt="2020-11-11T00:49:44.385" v="709" actId="207"/>
          <ac:spMkLst>
            <pc:docMk/>
            <pc:sldMk cId="760066360" sldId="427"/>
            <ac:spMk id="14" creationId="{691881A1-A51A-4FF6-91E4-4D20E636D206}"/>
          </ac:spMkLst>
        </pc:spChg>
        <pc:spChg chg="mod">
          <ac:chgData name="Christina Morrow" userId="43989237-7c22-4017-8756-22442f7f3983" providerId="ADAL" clId="{1D660112-B133-4B74-A60E-C66F50540F8D}" dt="2020-11-11T00:49:49.205" v="711" actId="207"/>
          <ac:spMkLst>
            <pc:docMk/>
            <pc:sldMk cId="760066360" sldId="427"/>
            <ac:spMk id="15" creationId="{128DD933-3C84-41BE-A64D-EBCF04CD8242}"/>
          </ac:spMkLst>
        </pc:spChg>
        <pc:spChg chg="mod">
          <ac:chgData name="Christina Morrow" userId="43989237-7c22-4017-8756-22442f7f3983" providerId="ADAL" clId="{1D660112-B133-4B74-A60E-C66F50540F8D}" dt="2020-11-11T00:49:55.685" v="714" actId="207"/>
          <ac:spMkLst>
            <pc:docMk/>
            <pc:sldMk cId="760066360" sldId="427"/>
            <ac:spMk id="16" creationId="{B854B6B3-A7D2-42BD-8190-87E10E7E55CD}"/>
          </ac:spMkLst>
        </pc:spChg>
        <pc:spChg chg="mod">
          <ac:chgData name="Christina Morrow" userId="43989237-7c22-4017-8756-22442f7f3983" providerId="ADAL" clId="{1D660112-B133-4B74-A60E-C66F50540F8D}" dt="2020-11-11T00:49:51.416" v="712" actId="207"/>
          <ac:spMkLst>
            <pc:docMk/>
            <pc:sldMk cId="760066360" sldId="427"/>
            <ac:spMk id="17" creationId="{BE1C42D6-385C-4651-AF7F-E47D50DA80E0}"/>
          </ac:spMkLst>
        </pc:spChg>
        <pc:spChg chg="mod">
          <ac:chgData name="Christina Morrow" userId="43989237-7c22-4017-8756-22442f7f3983" providerId="ADAL" clId="{1D660112-B133-4B74-A60E-C66F50540F8D}" dt="2020-11-11T00:49:46.896" v="710" actId="207"/>
          <ac:spMkLst>
            <pc:docMk/>
            <pc:sldMk cId="760066360" sldId="427"/>
            <ac:spMk id="90" creationId="{10D03909-C148-4296-ADC7-575851B08EDB}"/>
          </ac:spMkLst>
        </pc:spChg>
        <pc:spChg chg="mod">
          <ac:chgData name="Christina Morrow" userId="43989237-7c22-4017-8756-22442f7f3983" providerId="ADAL" clId="{1D660112-B133-4B74-A60E-C66F50540F8D}" dt="2020-11-11T00:49:53.457" v="713" actId="207"/>
          <ac:spMkLst>
            <pc:docMk/>
            <pc:sldMk cId="760066360" sldId="427"/>
            <ac:spMk id="91" creationId="{ACE00B90-E412-4515-BC32-388C60C0686D}"/>
          </ac:spMkLst>
        </pc:spChg>
      </pc:sldChg>
      <pc:sldChg chg="addSp delSp modSp mod">
        <pc:chgData name="Christina Morrow" userId="43989237-7c22-4017-8756-22442f7f3983" providerId="ADAL" clId="{1D660112-B133-4B74-A60E-C66F50540F8D}" dt="2020-11-19T17:30:53.345" v="11470" actId="1076"/>
        <pc:sldMkLst>
          <pc:docMk/>
          <pc:sldMk cId="1700568738" sldId="430"/>
        </pc:sldMkLst>
        <pc:spChg chg="mod">
          <ac:chgData name="Christina Morrow" userId="43989237-7c22-4017-8756-22442f7f3983" providerId="ADAL" clId="{1D660112-B133-4B74-A60E-C66F50540F8D}" dt="2020-11-11T15:23:28.298" v="6470"/>
          <ac:spMkLst>
            <pc:docMk/>
            <pc:sldMk cId="1700568738" sldId="430"/>
            <ac:spMk id="20" creationId="{737AD6FE-076D-47EB-8851-546CD7479B58}"/>
          </ac:spMkLst>
        </pc:spChg>
        <pc:spChg chg="mod">
          <ac:chgData name="Christina Morrow" userId="43989237-7c22-4017-8756-22442f7f3983" providerId="ADAL" clId="{1D660112-B133-4B74-A60E-C66F50540F8D}" dt="2020-11-11T14:31:11.958" v="6015"/>
          <ac:spMkLst>
            <pc:docMk/>
            <pc:sldMk cId="1700568738" sldId="430"/>
            <ac:spMk id="168" creationId="{705D1084-B4A4-40A0-9AD7-2173501870D3}"/>
          </ac:spMkLst>
        </pc:spChg>
        <pc:spChg chg="mod">
          <ac:chgData name="Christina Morrow" userId="43989237-7c22-4017-8756-22442f7f3983" providerId="ADAL" clId="{1D660112-B133-4B74-A60E-C66F50540F8D}" dt="2020-11-11T15:01:49.393" v="6173"/>
          <ac:spMkLst>
            <pc:docMk/>
            <pc:sldMk cId="1700568738" sldId="430"/>
            <ac:spMk id="207" creationId="{6730B4E2-F0FC-49D0-8D7B-3CE95F949605}"/>
          </ac:spMkLst>
        </pc:spChg>
        <pc:spChg chg="mod">
          <ac:chgData name="Christina Morrow" userId="43989237-7c22-4017-8756-22442f7f3983" providerId="ADAL" clId="{1D660112-B133-4B74-A60E-C66F50540F8D}" dt="2020-11-19T17:30:53.345" v="11470" actId="1076"/>
          <ac:spMkLst>
            <pc:docMk/>
            <pc:sldMk cId="1700568738" sldId="430"/>
            <ac:spMk id="209" creationId="{D50BAE5A-1B30-4E36-8848-E61DBE999E86}"/>
          </ac:spMkLst>
        </pc:spChg>
        <pc:spChg chg="mod">
          <ac:chgData name="Christina Morrow" userId="43989237-7c22-4017-8756-22442f7f3983" providerId="ADAL" clId="{1D660112-B133-4B74-A60E-C66F50540F8D}" dt="2020-11-11T15:01:49.393" v="6173"/>
          <ac:spMkLst>
            <pc:docMk/>
            <pc:sldMk cId="1700568738" sldId="430"/>
            <ac:spMk id="215" creationId="{C872A165-041C-4CD2-84B0-007773803B16}"/>
          </ac:spMkLst>
        </pc:spChg>
        <pc:spChg chg="mod">
          <ac:chgData name="Christina Morrow" userId="43989237-7c22-4017-8756-22442f7f3983" providerId="ADAL" clId="{1D660112-B133-4B74-A60E-C66F50540F8D}" dt="2020-11-11T15:01:49.393" v="6173"/>
          <ac:spMkLst>
            <pc:docMk/>
            <pc:sldMk cId="1700568738" sldId="430"/>
            <ac:spMk id="216" creationId="{D446F434-52F2-41BC-AE55-A7049EEEA2B5}"/>
          </ac:spMkLst>
        </pc:spChg>
        <pc:spChg chg="mod">
          <ac:chgData name="Christina Morrow" userId="43989237-7c22-4017-8756-22442f7f3983" providerId="ADAL" clId="{1D660112-B133-4B74-A60E-C66F50540F8D}" dt="2020-11-11T15:01:49.393" v="6173"/>
          <ac:spMkLst>
            <pc:docMk/>
            <pc:sldMk cId="1700568738" sldId="430"/>
            <ac:spMk id="217" creationId="{A57D786B-5EBC-43AA-8CBB-CF5757110EC8}"/>
          </ac:spMkLst>
        </pc:spChg>
        <pc:spChg chg="mod">
          <ac:chgData name="Christina Morrow" userId="43989237-7c22-4017-8756-22442f7f3983" providerId="ADAL" clId="{1D660112-B133-4B74-A60E-C66F50540F8D}" dt="2020-11-11T15:01:49.393" v="6173"/>
          <ac:spMkLst>
            <pc:docMk/>
            <pc:sldMk cId="1700568738" sldId="430"/>
            <ac:spMk id="218" creationId="{993A3E0C-21AB-4A16-8BEC-162F58F7AAC6}"/>
          </ac:spMkLst>
        </pc:spChg>
        <pc:spChg chg="mod">
          <ac:chgData name="Christina Morrow" userId="43989237-7c22-4017-8756-22442f7f3983" providerId="ADAL" clId="{1D660112-B133-4B74-A60E-C66F50540F8D}" dt="2020-11-11T15:01:49.393" v="6173"/>
          <ac:spMkLst>
            <pc:docMk/>
            <pc:sldMk cId="1700568738" sldId="430"/>
            <ac:spMk id="219" creationId="{0F4BE3AD-D9C2-42D4-BB2C-98463F9F0F9C}"/>
          </ac:spMkLst>
        </pc:spChg>
        <pc:spChg chg="mod">
          <ac:chgData name="Christina Morrow" userId="43989237-7c22-4017-8756-22442f7f3983" providerId="ADAL" clId="{1D660112-B133-4B74-A60E-C66F50540F8D}" dt="2020-11-11T15:01:49.393" v="6173"/>
          <ac:spMkLst>
            <pc:docMk/>
            <pc:sldMk cId="1700568738" sldId="430"/>
            <ac:spMk id="220" creationId="{71DC5AA4-3B3E-431C-AC91-1A22B77748EA}"/>
          </ac:spMkLst>
        </pc:spChg>
        <pc:spChg chg="mod">
          <ac:chgData name="Christina Morrow" userId="43989237-7c22-4017-8756-22442f7f3983" providerId="ADAL" clId="{1D660112-B133-4B74-A60E-C66F50540F8D}" dt="2020-11-11T15:01:49.393" v="6173"/>
          <ac:spMkLst>
            <pc:docMk/>
            <pc:sldMk cId="1700568738" sldId="430"/>
            <ac:spMk id="221" creationId="{7DD1593C-879B-44FF-9FFC-1D897972813E}"/>
          </ac:spMkLst>
        </pc:spChg>
        <pc:spChg chg="mod">
          <ac:chgData name="Christina Morrow" userId="43989237-7c22-4017-8756-22442f7f3983" providerId="ADAL" clId="{1D660112-B133-4B74-A60E-C66F50540F8D}" dt="2020-11-11T15:01:49.393" v="6173"/>
          <ac:spMkLst>
            <pc:docMk/>
            <pc:sldMk cId="1700568738" sldId="430"/>
            <ac:spMk id="222" creationId="{B1E385BC-7DF7-4A6F-A3DF-D777B0FF690E}"/>
          </ac:spMkLst>
        </pc:spChg>
        <pc:spChg chg="mod">
          <ac:chgData name="Christina Morrow" userId="43989237-7c22-4017-8756-22442f7f3983" providerId="ADAL" clId="{1D660112-B133-4B74-A60E-C66F50540F8D}" dt="2020-11-11T15:01:49.393" v="6173"/>
          <ac:spMkLst>
            <pc:docMk/>
            <pc:sldMk cId="1700568738" sldId="430"/>
            <ac:spMk id="223" creationId="{898617A1-465B-474E-AA9B-088F3CFC184B}"/>
          </ac:spMkLst>
        </pc:spChg>
        <pc:spChg chg="mod">
          <ac:chgData name="Christina Morrow" userId="43989237-7c22-4017-8756-22442f7f3983" providerId="ADAL" clId="{1D660112-B133-4B74-A60E-C66F50540F8D}" dt="2020-11-11T15:01:49.393" v="6173"/>
          <ac:spMkLst>
            <pc:docMk/>
            <pc:sldMk cId="1700568738" sldId="430"/>
            <ac:spMk id="225" creationId="{3D28F686-FB82-4237-A3AF-67A9CE40E86F}"/>
          </ac:spMkLst>
        </pc:spChg>
        <pc:spChg chg="mod">
          <ac:chgData name="Christina Morrow" userId="43989237-7c22-4017-8756-22442f7f3983" providerId="ADAL" clId="{1D660112-B133-4B74-A60E-C66F50540F8D}" dt="2020-11-11T15:01:49.393" v="6173"/>
          <ac:spMkLst>
            <pc:docMk/>
            <pc:sldMk cId="1700568738" sldId="430"/>
            <ac:spMk id="226" creationId="{4AFD9F24-2CA8-4B06-B4DD-7AFDFE588E3C}"/>
          </ac:spMkLst>
        </pc:spChg>
        <pc:spChg chg="mod">
          <ac:chgData name="Christina Morrow" userId="43989237-7c22-4017-8756-22442f7f3983" providerId="ADAL" clId="{1D660112-B133-4B74-A60E-C66F50540F8D}" dt="2020-11-11T15:01:49.393" v="6173"/>
          <ac:spMkLst>
            <pc:docMk/>
            <pc:sldMk cId="1700568738" sldId="430"/>
            <ac:spMk id="232" creationId="{EDC51489-E349-49E2-BA3E-7DEB2A040750}"/>
          </ac:spMkLst>
        </pc:spChg>
        <pc:spChg chg="mod">
          <ac:chgData name="Christina Morrow" userId="43989237-7c22-4017-8756-22442f7f3983" providerId="ADAL" clId="{1D660112-B133-4B74-A60E-C66F50540F8D}" dt="2020-11-11T15:01:49.393" v="6173"/>
          <ac:spMkLst>
            <pc:docMk/>
            <pc:sldMk cId="1700568738" sldId="430"/>
            <ac:spMk id="233" creationId="{94C92901-FFF3-4757-8A02-A0A43C3CF842}"/>
          </ac:spMkLst>
        </pc:spChg>
        <pc:spChg chg="mod">
          <ac:chgData name="Christina Morrow" userId="43989237-7c22-4017-8756-22442f7f3983" providerId="ADAL" clId="{1D660112-B133-4B74-A60E-C66F50540F8D}" dt="2020-11-11T15:01:49.393" v="6173"/>
          <ac:spMkLst>
            <pc:docMk/>
            <pc:sldMk cId="1700568738" sldId="430"/>
            <ac:spMk id="234" creationId="{07DA2052-B2F2-4BC0-B88A-A7F4F3B377D4}"/>
          </ac:spMkLst>
        </pc:spChg>
        <pc:spChg chg="mod">
          <ac:chgData name="Christina Morrow" userId="43989237-7c22-4017-8756-22442f7f3983" providerId="ADAL" clId="{1D660112-B133-4B74-A60E-C66F50540F8D}" dt="2020-11-11T15:01:49.393" v="6173"/>
          <ac:spMkLst>
            <pc:docMk/>
            <pc:sldMk cId="1700568738" sldId="430"/>
            <ac:spMk id="235" creationId="{73433D21-998F-48A8-9FB4-68438C706DCC}"/>
          </ac:spMkLst>
        </pc:spChg>
        <pc:spChg chg="mod">
          <ac:chgData name="Christina Morrow" userId="43989237-7c22-4017-8756-22442f7f3983" providerId="ADAL" clId="{1D660112-B133-4B74-A60E-C66F50540F8D}" dt="2020-11-11T15:01:49.393" v="6173"/>
          <ac:spMkLst>
            <pc:docMk/>
            <pc:sldMk cId="1700568738" sldId="430"/>
            <ac:spMk id="236" creationId="{DAB3881F-3771-4C2B-A3F1-F5261887A930}"/>
          </ac:spMkLst>
        </pc:spChg>
        <pc:spChg chg="mod">
          <ac:chgData name="Christina Morrow" userId="43989237-7c22-4017-8756-22442f7f3983" providerId="ADAL" clId="{1D660112-B133-4B74-A60E-C66F50540F8D}" dt="2020-11-11T15:01:49.393" v="6173"/>
          <ac:spMkLst>
            <pc:docMk/>
            <pc:sldMk cId="1700568738" sldId="430"/>
            <ac:spMk id="238" creationId="{BFAF7E99-F3E3-4879-BA6E-CAC498874827}"/>
          </ac:spMkLst>
        </pc:spChg>
        <pc:spChg chg="mod">
          <ac:chgData name="Christina Morrow" userId="43989237-7c22-4017-8756-22442f7f3983" providerId="ADAL" clId="{1D660112-B133-4B74-A60E-C66F50540F8D}" dt="2020-11-11T15:01:49.393" v="6173"/>
          <ac:spMkLst>
            <pc:docMk/>
            <pc:sldMk cId="1700568738" sldId="430"/>
            <ac:spMk id="239" creationId="{BA1DF7B9-B72B-4C85-8B98-8FDBFC005BD2}"/>
          </ac:spMkLst>
        </pc:spChg>
        <pc:spChg chg="mod">
          <ac:chgData name="Christina Morrow" userId="43989237-7c22-4017-8756-22442f7f3983" providerId="ADAL" clId="{1D660112-B133-4B74-A60E-C66F50540F8D}" dt="2020-11-11T15:01:49.393" v="6173"/>
          <ac:spMkLst>
            <pc:docMk/>
            <pc:sldMk cId="1700568738" sldId="430"/>
            <ac:spMk id="240" creationId="{74A1975E-135A-486B-9101-8C3916C66A0E}"/>
          </ac:spMkLst>
        </pc:spChg>
        <pc:spChg chg="mod">
          <ac:chgData name="Christina Morrow" userId="43989237-7c22-4017-8756-22442f7f3983" providerId="ADAL" clId="{1D660112-B133-4B74-A60E-C66F50540F8D}" dt="2020-11-11T15:01:49.393" v="6173"/>
          <ac:spMkLst>
            <pc:docMk/>
            <pc:sldMk cId="1700568738" sldId="430"/>
            <ac:spMk id="241" creationId="{24CDF3EC-1C90-48D0-9DB6-6D631BFCBD2E}"/>
          </ac:spMkLst>
        </pc:spChg>
        <pc:spChg chg="mod">
          <ac:chgData name="Christina Morrow" userId="43989237-7c22-4017-8756-22442f7f3983" providerId="ADAL" clId="{1D660112-B133-4B74-A60E-C66F50540F8D}" dt="2020-11-11T15:01:49.393" v="6173"/>
          <ac:spMkLst>
            <pc:docMk/>
            <pc:sldMk cId="1700568738" sldId="430"/>
            <ac:spMk id="242" creationId="{873C841E-6EF2-403E-B926-6D14E1AADCD7}"/>
          </ac:spMkLst>
        </pc:spChg>
        <pc:spChg chg="mod">
          <ac:chgData name="Christina Morrow" userId="43989237-7c22-4017-8756-22442f7f3983" providerId="ADAL" clId="{1D660112-B133-4B74-A60E-C66F50540F8D}" dt="2020-11-11T15:01:49.393" v="6173"/>
          <ac:spMkLst>
            <pc:docMk/>
            <pc:sldMk cId="1700568738" sldId="430"/>
            <ac:spMk id="244" creationId="{0A1BD998-59D4-4773-BC7E-283E47511A53}"/>
          </ac:spMkLst>
        </pc:spChg>
        <pc:spChg chg="mod">
          <ac:chgData name="Christina Morrow" userId="43989237-7c22-4017-8756-22442f7f3983" providerId="ADAL" clId="{1D660112-B133-4B74-A60E-C66F50540F8D}" dt="2020-11-11T15:01:49.393" v="6173"/>
          <ac:spMkLst>
            <pc:docMk/>
            <pc:sldMk cId="1700568738" sldId="430"/>
            <ac:spMk id="245" creationId="{028C8F9A-8832-42E8-86CD-0EDC5EBB34FD}"/>
          </ac:spMkLst>
        </pc:spChg>
        <pc:spChg chg="mod">
          <ac:chgData name="Christina Morrow" userId="43989237-7c22-4017-8756-22442f7f3983" providerId="ADAL" clId="{1D660112-B133-4B74-A60E-C66F50540F8D}" dt="2020-11-11T15:01:49.393" v="6173"/>
          <ac:spMkLst>
            <pc:docMk/>
            <pc:sldMk cId="1700568738" sldId="430"/>
            <ac:spMk id="246" creationId="{610AF957-B3DB-43E2-AD91-CCD4F8EA6666}"/>
          </ac:spMkLst>
        </pc:spChg>
        <pc:spChg chg="mod">
          <ac:chgData name="Christina Morrow" userId="43989237-7c22-4017-8756-22442f7f3983" providerId="ADAL" clId="{1D660112-B133-4B74-A60E-C66F50540F8D}" dt="2020-11-11T15:01:49.393" v="6173"/>
          <ac:spMkLst>
            <pc:docMk/>
            <pc:sldMk cId="1700568738" sldId="430"/>
            <ac:spMk id="247" creationId="{DDE16811-A063-4F37-BEC0-683FA363E48B}"/>
          </ac:spMkLst>
        </pc:spChg>
        <pc:spChg chg="mod">
          <ac:chgData name="Christina Morrow" userId="43989237-7c22-4017-8756-22442f7f3983" providerId="ADAL" clId="{1D660112-B133-4B74-A60E-C66F50540F8D}" dt="2020-11-11T15:01:49.393" v="6173"/>
          <ac:spMkLst>
            <pc:docMk/>
            <pc:sldMk cId="1700568738" sldId="430"/>
            <ac:spMk id="248" creationId="{BF6A0F60-462B-4F67-B001-70D7A47F2169}"/>
          </ac:spMkLst>
        </pc:spChg>
        <pc:spChg chg="mod">
          <ac:chgData name="Christina Morrow" userId="43989237-7c22-4017-8756-22442f7f3983" providerId="ADAL" clId="{1D660112-B133-4B74-A60E-C66F50540F8D}" dt="2020-11-11T15:01:49.393" v="6173"/>
          <ac:spMkLst>
            <pc:docMk/>
            <pc:sldMk cId="1700568738" sldId="430"/>
            <ac:spMk id="250" creationId="{8487C422-33AA-458B-B9DD-942CE939A7F5}"/>
          </ac:spMkLst>
        </pc:spChg>
        <pc:spChg chg="mod">
          <ac:chgData name="Christina Morrow" userId="43989237-7c22-4017-8756-22442f7f3983" providerId="ADAL" clId="{1D660112-B133-4B74-A60E-C66F50540F8D}" dt="2020-11-11T15:01:49.393" v="6173"/>
          <ac:spMkLst>
            <pc:docMk/>
            <pc:sldMk cId="1700568738" sldId="430"/>
            <ac:spMk id="251" creationId="{85E27E16-2327-4509-806A-86FEAC34EEC8}"/>
          </ac:spMkLst>
        </pc:spChg>
        <pc:grpChg chg="del mod">
          <ac:chgData name="Christina Morrow" userId="43989237-7c22-4017-8756-22442f7f3983" providerId="ADAL" clId="{1D660112-B133-4B74-A60E-C66F50540F8D}" dt="2020-11-11T15:01:49.141" v="6172" actId="478"/>
          <ac:grpSpMkLst>
            <pc:docMk/>
            <pc:sldMk cId="1700568738" sldId="430"/>
            <ac:grpSpMk id="165" creationId="{C615F1A7-D736-4047-9448-0D1DA12EF500}"/>
          </ac:grpSpMkLst>
        </pc:grpChg>
        <pc:grpChg chg="add mod">
          <ac:chgData name="Christina Morrow" userId="43989237-7c22-4017-8756-22442f7f3983" providerId="ADAL" clId="{1D660112-B133-4B74-A60E-C66F50540F8D}" dt="2020-11-11T15:01:49.393" v="6173"/>
          <ac:grpSpMkLst>
            <pc:docMk/>
            <pc:sldMk cId="1700568738" sldId="430"/>
            <ac:grpSpMk id="206" creationId="{DAE5D27D-7236-4513-ABA9-12DDF819C3A2}"/>
          </ac:grpSpMkLst>
        </pc:grpChg>
        <pc:grpChg chg="mod">
          <ac:chgData name="Christina Morrow" userId="43989237-7c22-4017-8756-22442f7f3983" providerId="ADAL" clId="{1D660112-B133-4B74-A60E-C66F50540F8D}" dt="2020-11-11T15:01:49.393" v="6173"/>
          <ac:grpSpMkLst>
            <pc:docMk/>
            <pc:sldMk cId="1700568738" sldId="430"/>
            <ac:grpSpMk id="208" creationId="{E2086850-DCC4-49CD-9E17-1242922587BB}"/>
          </ac:grpSpMkLst>
        </pc:grpChg>
        <pc:grpChg chg="mod">
          <ac:chgData name="Christina Morrow" userId="43989237-7c22-4017-8756-22442f7f3983" providerId="ADAL" clId="{1D660112-B133-4B74-A60E-C66F50540F8D}" dt="2020-11-11T15:01:49.393" v="6173"/>
          <ac:grpSpMkLst>
            <pc:docMk/>
            <pc:sldMk cId="1700568738" sldId="430"/>
            <ac:grpSpMk id="210" creationId="{7A65ED98-4F52-43C1-971A-11D40CA404D3}"/>
          </ac:grpSpMkLst>
        </pc:grpChg>
        <pc:grpChg chg="mod">
          <ac:chgData name="Christina Morrow" userId="43989237-7c22-4017-8756-22442f7f3983" providerId="ADAL" clId="{1D660112-B133-4B74-A60E-C66F50540F8D}" dt="2020-11-11T15:01:49.393" v="6173"/>
          <ac:grpSpMkLst>
            <pc:docMk/>
            <pc:sldMk cId="1700568738" sldId="430"/>
            <ac:grpSpMk id="224" creationId="{AC2B346E-271C-4273-ACC3-F5EA55957AA1}"/>
          </ac:grpSpMkLst>
        </pc:grpChg>
        <pc:grpChg chg="mod">
          <ac:chgData name="Christina Morrow" userId="43989237-7c22-4017-8756-22442f7f3983" providerId="ADAL" clId="{1D660112-B133-4B74-A60E-C66F50540F8D}" dt="2020-11-11T15:01:49.393" v="6173"/>
          <ac:grpSpMkLst>
            <pc:docMk/>
            <pc:sldMk cId="1700568738" sldId="430"/>
            <ac:grpSpMk id="227" creationId="{8A848DA9-0974-4E6F-ACE4-D07C92CDA369}"/>
          </ac:grpSpMkLst>
        </pc:grpChg>
        <pc:grpChg chg="mod">
          <ac:chgData name="Christina Morrow" userId="43989237-7c22-4017-8756-22442f7f3983" providerId="ADAL" clId="{1D660112-B133-4B74-A60E-C66F50540F8D}" dt="2020-11-11T15:01:49.393" v="6173"/>
          <ac:grpSpMkLst>
            <pc:docMk/>
            <pc:sldMk cId="1700568738" sldId="430"/>
            <ac:grpSpMk id="228" creationId="{3DC35D80-C87C-4E3C-B2C2-41BCF3E0C5CB}"/>
          </ac:grpSpMkLst>
        </pc:grpChg>
        <pc:grpChg chg="mod">
          <ac:chgData name="Christina Morrow" userId="43989237-7c22-4017-8756-22442f7f3983" providerId="ADAL" clId="{1D660112-B133-4B74-A60E-C66F50540F8D}" dt="2020-11-11T15:01:49.393" v="6173"/>
          <ac:grpSpMkLst>
            <pc:docMk/>
            <pc:sldMk cId="1700568738" sldId="430"/>
            <ac:grpSpMk id="229" creationId="{EAF2E643-603B-4EEC-B6AB-764D1A46DE86}"/>
          </ac:grpSpMkLst>
        </pc:grpChg>
        <pc:grpChg chg="mod">
          <ac:chgData name="Christina Morrow" userId="43989237-7c22-4017-8756-22442f7f3983" providerId="ADAL" clId="{1D660112-B133-4B74-A60E-C66F50540F8D}" dt="2020-11-11T15:01:49.393" v="6173"/>
          <ac:grpSpMkLst>
            <pc:docMk/>
            <pc:sldMk cId="1700568738" sldId="430"/>
            <ac:grpSpMk id="230" creationId="{72B80DF8-AA81-4255-BB11-E8DAE577BC4E}"/>
          </ac:grpSpMkLst>
        </pc:grpChg>
        <pc:grpChg chg="mod">
          <ac:chgData name="Christina Morrow" userId="43989237-7c22-4017-8756-22442f7f3983" providerId="ADAL" clId="{1D660112-B133-4B74-A60E-C66F50540F8D}" dt="2020-11-11T15:01:49.393" v="6173"/>
          <ac:grpSpMkLst>
            <pc:docMk/>
            <pc:sldMk cId="1700568738" sldId="430"/>
            <ac:grpSpMk id="231" creationId="{03265EEB-A1AB-4404-805C-7CDE04289384}"/>
          </ac:grpSpMkLst>
        </pc:grpChg>
        <pc:grpChg chg="mod">
          <ac:chgData name="Christina Morrow" userId="43989237-7c22-4017-8756-22442f7f3983" providerId="ADAL" clId="{1D660112-B133-4B74-A60E-C66F50540F8D}" dt="2020-11-11T15:01:49.393" v="6173"/>
          <ac:grpSpMkLst>
            <pc:docMk/>
            <pc:sldMk cId="1700568738" sldId="430"/>
            <ac:grpSpMk id="237" creationId="{206B3347-FDC7-4711-BCE2-97DE8DE608B1}"/>
          </ac:grpSpMkLst>
        </pc:grpChg>
        <pc:grpChg chg="mod">
          <ac:chgData name="Christina Morrow" userId="43989237-7c22-4017-8756-22442f7f3983" providerId="ADAL" clId="{1D660112-B133-4B74-A60E-C66F50540F8D}" dt="2020-11-11T15:01:49.393" v="6173"/>
          <ac:grpSpMkLst>
            <pc:docMk/>
            <pc:sldMk cId="1700568738" sldId="430"/>
            <ac:grpSpMk id="243" creationId="{A7682E0C-38E5-4D36-8D95-C6B1931F37EB}"/>
          </ac:grpSpMkLst>
        </pc:grpChg>
        <pc:grpChg chg="mod">
          <ac:chgData name="Christina Morrow" userId="43989237-7c22-4017-8756-22442f7f3983" providerId="ADAL" clId="{1D660112-B133-4B74-A60E-C66F50540F8D}" dt="2020-11-11T15:01:49.393" v="6173"/>
          <ac:grpSpMkLst>
            <pc:docMk/>
            <pc:sldMk cId="1700568738" sldId="430"/>
            <ac:grpSpMk id="249" creationId="{E8E474A3-B4C2-4E84-A1E1-3739D5705A89}"/>
          </ac:grpSpMkLst>
        </pc:grpChg>
        <pc:picChg chg="mod">
          <ac:chgData name="Christina Morrow" userId="43989237-7c22-4017-8756-22442f7f3983" providerId="ADAL" clId="{1D660112-B133-4B74-A60E-C66F50540F8D}" dt="2020-11-11T15:01:49.393" v="6173"/>
          <ac:picMkLst>
            <pc:docMk/>
            <pc:sldMk cId="1700568738" sldId="430"/>
            <ac:picMk id="214" creationId="{7430A300-AD07-4C43-B790-C85E75F02938}"/>
          </ac:picMkLst>
        </pc:picChg>
        <pc:cxnChg chg="mod">
          <ac:chgData name="Christina Morrow" userId="43989237-7c22-4017-8756-22442f7f3983" providerId="ADAL" clId="{1D660112-B133-4B74-A60E-C66F50540F8D}" dt="2020-11-11T15:01:49.393" v="6173"/>
          <ac:cxnSpMkLst>
            <pc:docMk/>
            <pc:sldMk cId="1700568738" sldId="430"/>
            <ac:cxnSpMk id="211" creationId="{E76C6EA2-E44B-4CFE-A9EF-240825E41CF5}"/>
          </ac:cxnSpMkLst>
        </pc:cxnChg>
        <pc:cxnChg chg="mod">
          <ac:chgData name="Christina Morrow" userId="43989237-7c22-4017-8756-22442f7f3983" providerId="ADAL" clId="{1D660112-B133-4B74-A60E-C66F50540F8D}" dt="2020-11-11T15:01:49.393" v="6173"/>
          <ac:cxnSpMkLst>
            <pc:docMk/>
            <pc:sldMk cId="1700568738" sldId="430"/>
            <ac:cxnSpMk id="212" creationId="{2E14708A-5F32-4FF5-B044-8EC99F749416}"/>
          </ac:cxnSpMkLst>
        </pc:cxnChg>
        <pc:cxnChg chg="mod">
          <ac:chgData name="Christina Morrow" userId="43989237-7c22-4017-8756-22442f7f3983" providerId="ADAL" clId="{1D660112-B133-4B74-A60E-C66F50540F8D}" dt="2020-11-11T15:01:49.393" v="6173"/>
          <ac:cxnSpMkLst>
            <pc:docMk/>
            <pc:sldMk cId="1700568738" sldId="430"/>
            <ac:cxnSpMk id="213" creationId="{B6708BD0-2DF1-4797-BFCC-C41B556F6D1C}"/>
          </ac:cxnSpMkLst>
        </pc:cxnChg>
      </pc:sldChg>
      <pc:sldChg chg="addSp delSp modSp mod">
        <pc:chgData name="Christina Morrow" userId="43989237-7c22-4017-8756-22442f7f3983" providerId="ADAL" clId="{1D660112-B133-4B74-A60E-C66F50540F8D}" dt="2020-11-19T17:31:00.846" v="11472"/>
        <pc:sldMkLst>
          <pc:docMk/>
          <pc:sldMk cId="2183777315" sldId="435"/>
        </pc:sldMkLst>
        <pc:spChg chg="mod">
          <ac:chgData name="Christina Morrow" userId="43989237-7c22-4017-8756-22442f7f3983" providerId="ADAL" clId="{1D660112-B133-4B74-A60E-C66F50540F8D}" dt="2020-11-11T15:23:30.980" v="6471"/>
          <ac:spMkLst>
            <pc:docMk/>
            <pc:sldMk cId="2183777315" sldId="435"/>
            <ac:spMk id="20" creationId="{737AD6FE-076D-47EB-8851-546CD7479B58}"/>
          </ac:spMkLst>
        </pc:spChg>
        <pc:spChg chg="mod">
          <ac:chgData name="Christina Morrow" userId="43989237-7c22-4017-8756-22442f7f3983" providerId="ADAL" clId="{1D660112-B133-4B74-A60E-C66F50540F8D}" dt="2020-11-11T14:31:25.560" v="6018"/>
          <ac:spMkLst>
            <pc:docMk/>
            <pc:sldMk cId="2183777315" sldId="435"/>
            <ac:spMk id="166" creationId="{C8C57B16-6685-4B27-BF41-C0A7103F5D51}"/>
          </ac:spMkLst>
        </pc:spChg>
        <pc:spChg chg="mod">
          <ac:chgData name="Christina Morrow" userId="43989237-7c22-4017-8756-22442f7f3983" providerId="ADAL" clId="{1D660112-B133-4B74-A60E-C66F50540F8D}" dt="2020-11-11T14:31:25.560" v="6018"/>
          <ac:spMkLst>
            <pc:docMk/>
            <pc:sldMk cId="2183777315" sldId="435"/>
            <ac:spMk id="168" creationId="{7AAA2920-4522-483B-A8CA-AE938F30168F}"/>
          </ac:spMkLst>
        </pc:spChg>
        <pc:spChg chg="mod">
          <ac:chgData name="Christina Morrow" userId="43989237-7c22-4017-8756-22442f7f3983" providerId="ADAL" clId="{1D660112-B133-4B74-A60E-C66F50540F8D}" dt="2020-11-11T14:31:25.560" v="6018"/>
          <ac:spMkLst>
            <pc:docMk/>
            <pc:sldMk cId="2183777315" sldId="435"/>
            <ac:spMk id="169" creationId="{BA331DB8-13AE-468A-B69F-28AE2DF37AEE}"/>
          </ac:spMkLst>
        </pc:spChg>
        <pc:spChg chg="mod">
          <ac:chgData name="Christina Morrow" userId="43989237-7c22-4017-8756-22442f7f3983" providerId="ADAL" clId="{1D660112-B133-4B74-A60E-C66F50540F8D}" dt="2020-11-11T14:31:25.560" v="6018"/>
          <ac:spMkLst>
            <pc:docMk/>
            <pc:sldMk cId="2183777315" sldId="435"/>
            <ac:spMk id="170" creationId="{8F131B17-A69C-4E52-B31F-2BDB16A28C3C}"/>
          </ac:spMkLst>
        </pc:spChg>
        <pc:spChg chg="mod">
          <ac:chgData name="Christina Morrow" userId="43989237-7c22-4017-8756-22442f7f3983" providerId="ADAL" clId="{1D660112-B133-4B74-A60E-C66F50540F8D}" dt="2020-11-19T17:31:00.846" v="11472"/>
          <ac:spMkLst>
            <pc:docMk/>
            <pc:sldMk cId="2183777315" sldId="435"/>
            <ac:spMk id="171" creationId="{3A10FA80-8D6A-4FB6-BEF6-D3315B82A5AB}"/>
          </ac:spMkLst>
        </pc:spChg>
        <pc:spChg chg="mod">
          <ac:chgData name="Christina Morrow" userId="43989237-7c22-4017-8756-22442f7f3983" providerId="ADAL" clId="{1D660112-B133-4B74-A60E-C66F50540F8D}" dt="2020-11-11T14:31:25.560" v="6018"/>
          <ac:spMkLst>
            <pc:docMk/>
            <pc:sldMk cId="2183777315" sldId="435"/>
            <ac:spMk id="171" creationId="{D0F7AC3F-09A7-4DB2-B8B2-F1393A846AFA}"/>
          </ac:spMkLst>
        </pc:spChg>
        <pc:spChg chg="mod">
          <ac:chgData name="Christina Morrow" userId="43989237-7c22-4017-8756-22442f7f3983" providerId="ADAL" clId="{1D660112-B133-4B74-A60E-C66F50540F8D}" dt="2020-11-11T14:31:25.560" v="6018"/>
          <ac:spMkLst>
            <pc:docMk/>
            <pc:sldMk cId="2183777315" sldId="435"/>
            <ac:spMk id="172" creationId="{D52F13F5-68D0-4AB2-B747-F9A17160F6A4}"/>
          </ac:spMkLst>
        </pc:spChg>
        <pc:spChg chg="mod">
          <ac:chgData name="Christina Morrow" userId="43989237-7c22-4017-8756-22442f7f3983" providerId="ADAL" clId="{1D660112-B133-4B74-A60E-C66F50540F8D}" dt="2020-11-19T17:31:00.846" v="11472"/>
          <ac:spMkLst>
            <pc:docMk/>
            <pc:sldMk cId="2183777315" sldId="435"/>
            <ac:spMk id="173" creationId="{D593A67D-AEC5-44F2-896C-E0594CC57608}"/>
          </ac:spMkLst>
        </pc:spChg>
        <pc:spChg chg="mod">
          <ac:chgData name="Christina Morrow" userId="43989237-7c22-4017-8756-22442f7f3983" providerId="ADAL" clId="{1D660112-B133-4B74-A60E-C66F50540F8D}" dt="2020-11-11T14:31:25.560" v="6018"/>
          <ac:spMkLst>
            <pc:docMk/>
            <pc:sldMk cId="2183777315" sldId="435"/>
            <ac:spMk id="173" creationId="{FCFF7222-B5CA-4383-B6E2-3B00AFB9216C}"/>
          </ac:spMkLst>
        </pc:spChg>
        <pc:spChg chg="mod">
          <ac:chgData name="Christina Morrow" userId="43989237-7c22-4017-8756-22442f7f3983" providerId="ADAL" clId="{1D660112-B133-4B74-A60E-C66F50540F8D}" dt="2020-11-11T14:31:25.560" v="6018"/>
          <ac:spMkLst>
            <pc:docMk/>
            <pc:sldMk cId="2183777315" sldId="435"/>
            <ac:spMk id="174" creationId="{A97AD3C3-84A3-4727-B519-4E3C16B55C7D}"/>
          </ac:spMkLst>
        </pc:spChg>
        <pc:spChg chg="mod">
          <ac:chgData name="Christina Morrow" userId="43989237-7c22-4017-8756-22442f7f3983" providerId="ADAL" clId="{1D660112-B133-4B74-A60E-C66F50540F8D}" dt="2020-11-11T14:31:25.560" v="6018"/>
          <ac:spMkLst>
            <pc:docMk/>
            <pc:sldMk cId="2183777315" sldId="435"/>
            <ac:spMk id="175" creationId="{7DA8F558-2D5C-4337-AC54-2C9B878803D4}"/>
          </ac:spMkLst>
        </pc:spChg>
        <pc:spChg chg="mod">
          <ac:chgData name="Christina Morrow" userId="43989237-7c22-4017-8756-22442f7f3983" providerId="ADAL" clId="{1D660112-B133-4B74-A60E-C66F50540F8D}" dt="2020-11-11T15:01:46.011" v="6171"/>
          <ac:spMkLst>
            <pc:docMk/>
            <pc:sldMk cId="2183777315" sldId="435"/>
            <ac:spMk id="177" creationId="{24CB5AA8-199E-4344-A7D8-7C695A434BE6}"/>
          </ac:spMkLst>
        </pc:spChg>
        <pc:spChg chg="mod">
          <ac:chgData name="Christina Morrow" userId="43989237-7c22-4017-8756-22442f7f3983" providerId="ADAL" clId="{1D660112-B133-4B74-A60E-C66F50540F8D}" dt="2020-11-11T15:01:46.011" v="6171"/>
          <ac:spMkLst>
            <pc:docMk/>
            <pc:sldMk cId="2183777315" sldId="435"/>
            <ac:spMk id="179" creationId="{5EA40019-9AFB-476D-B7E7-6F6152F983AC}"/>
          </ac:spMkLst>
        </pc:spChg>
        <pc:spChg chg="mod">
          <ac:chgData name="Christina Morrow" userId="43989237-7c22-4017-8756-22442f7f3983" providerId="ADAL" clId="{1D660112-B133-4B74-A60E-C66F50540F8D}" dt="2020-11-11T15:01:46.011" v="6171"/>
          <ac:spMkLst>
            <pc:docMk/>
            <pc:sldMk cId="2183777315" sldId="435"/>
            <ac:spMk id="185" creationId="{7D4627CE-B8C2-4AA0-B019-A31F87D06928}"/>
          </ac:spMkLst>
        </pc:spChg>
        <pc:spChg chg="mod">
          <ac:chgData name="Christina Morrow" userId="43989237-7c22-4017-8756-22442f7f3983" providerId="ADAL" clId="{1D660112-B133-4B74-A60E-C66F50540F8D}" dt="2020-11-11T15:01:46.011" v="6171"/>
          <ac:spMkLst>
            <pc:docMk/>
            <pc:sldMk cId="2183777315" sldId="435"/>
            <ac:spMk id="186" creationId="{6D79AEAA-2929-4ACD-828C-395BF8F816D7}"/>
          </ac:spMkLst>
        </pc:spChg>
        <pc:spChg chg="mod">
          <ac:chgData name="Christina Morrow" userId="43989237-7c22-4017-8756-22442f7f3983" providerId="ADAL" clId="{1D660112-B133-4B74-A60E-C66F50540F8D}" dt="2020-11-11T15:01:46.011" v="6171"/>
          <ac:spMkLst>
            <pc:docMk/>
            <pc:sldMk cId="2183777315" sldId="435"/>
            <ac:spMk id="187" creationId="{43DA4CB6-5609-4C36-B25B-874CAB3B4440}"/>
          </ac:spMkLst>
        </pc:spChg>
        <pc:spChg chg="mod">
          <ac:chgData name="Christina Morrow" userId="43989237-7c22-4017-8756-22442f7f3983" providerId="ADAL" clId="{1D660112-B133-4B74-A60E-C66F50540F8D}" dt="2020-11-11T15:01:46.011" v="6171"/>
          <ac:spMkLst>
            <pc:docMk/>
            <pc:sldMk cId="2183777315" sldId="435"/>
            <ac:spMk id="188" creationId="{A551EF6B-3DED-4C3E-B0BE-417288DC62D8}"/>
          </ac:spMkLst>
        </pc:spChg>
        <pc:spChg chg="mod">
          <ac:chgData name="Christina Morrow" userId="43989237-7c22-4017-8756-22442f7f3983" providerId="ADAL" clId="{1D660112-B133-4B74-A60E-C66F50540F8D}" dt="2020-11-11T15:01:46.011" v="6171"/>
          <ac:spMkLst>
            <pc:docMk/>
            <pc:sldMk cId="2183777315" sldId="435"/>
            <ac:spMk id="189" creationId="{DE548056-F1DB-4B78-992B-7FB4BBA7D3FB}"/>
          </ac:spMkLst>
        </pc:spChg>
        <pc:spChg chg="mod">
          <ac:chgData name="Christina Morrow" userId="43989237-7c22-4017-8756-22442f7f3983" providerId="ADAL" clId="{1D660112-B133-4B74-A60E-C66F50540F8D}" dt="2020-11-11T15:01:46.011" v="6171"/>
          <ac:spMkLst>
            <pc:docMk/>
            <pc:sldMk cId="2183777315" sldId="435"/>
            <ac:spMk id="190" creationId="{589334FD-78FE-4613-A597-C1CA0C19C22B}"/>
          </ac:spMkLst>
        </pc:spChg>
        <pc:spChg chg="mod">
          <ac:chgData name="Christina Morrow" userId="43989237-7c22-4017-8756-22442f7f3983" providerId="ADAL" clId="{1D660112-B133-4B74-A60E-C66F50540F8D}" dt="2020-11-11T15:01:46.011" v="6171"/>
          <ac:spMkLst>
            <pc:docMk/>
            <pc:sldMk cId="2183777315" sldId="435"/>
            <ac:spMk id="191" creationId="{D302B852-8A8C-4493-A099-C0C9BB1AE0D2}"/>
          </ac:spMkLst>
        </pc:spChg>
        <pc:spChg chg="mod">
          <ac:chgData name="Christina Morrow" userId="43989237-7c22-4017-8756-22442f7f3983" providerId="ADAL" clId="{1D660112-B133-4B74-A60E-C66F50540F8D}" dt="2020-11-11T15:01:46.011" v="6171"/>
          <ac:spMkLst>
            <pc:docMk/>
            <pc:sldMk cId="2183777315" sldId="435"/>
            <ac:spMk id="192" creationId="{B16662FC-A01F-4440-8DD1-4C0ECE7A9519}"/>
          </ac:spMkLst>
        </pc:spChg>
        <pc:spChg chg="mod">
          <ac:chgData name="Christina Morrow" userId="43989237-7c22-4017-8756-22442f7f3983" providerId="ADAL" clId="{1D660112-B133-4B74-A60E-C66F50540F8D}" dt="2020-11-11T15:01:46.011" v="6171"/>
          <ac:spMkLst>
            <pc:docMk/>
            <pc:sldMk cId="2183777315" sldId="435"/>
            <ac:spMk id="193" creationId="{A1B9EAF3-AB16-4F39-A8F4-019946A02789}"/>
          </ac:spMkLst>
        </pc:spChg>
        <pc:spChg chg="mod">
          <ac:chgData name="Christina Morrow" userId="43989237-7c22-4017-8756-22442f7f3983" providerId="ADAL" clId="{1D660112-B133-4B74-A60E-C66F50540F8D}" dt="2020-11-11T15:01:46.011" v="6171"/>
          <ac:spMkLst>
            <pc:docMk/>
            <pc:sldMk cId="2183777315" sldId="435"/>
            <ac:spMk id="195" creationId="{F05297FD-429B-4442-96CF-3CDE8BDC4B0F}"/>
          </ac:spMkLst>
        </pc:spChg>
        <pc:spChg chg="mod">
          <ac:chgData name="Christina Morrow" userId="43989237-7c22-4017-8756-22442f7f3983" providerId="ADAL" clId="{1D660112-B133-4B74-A60E-C66F50540F8D}" dt="2020-11-11T15:01:46.011" v="6171"/>
          <ac:spMkLst>
            <pc:docMk/>
            <pc:sldMk cId="2183777315" sldId="435"/>
            <ac:spMk id="196" creationId="{4F502DA2-CFD4-4243-AE07-9AF6013E7418}"/>
          </ac:spMkLst>
        </pc:spChg>
        <pc:spChg chg="mod">
          <ac:chgData name="Christina Morrow" userId="43989237-7c22-4017-8756-22442f7f3983" providerId="ADAL" clId="{1D660112-B133-4B74-A60E-C66F50540F8D}" dt="2020-11-11T15:01:46.011" v="6171"/>
          <ac:spMkLst>
            <pc:docMk/>
            <pc:sldMk cId="2183777315" sldId="435"/>
            <ac:spMk id="202" creationId="{801D46F5-F693-40B1-9260-EB060E36C050}"/>
          </ac:spMkLst>
        </pc:spChg>
        <pc:spChg chg="mod">
          <ac:chgData name="Christina Morrow" userId="43989237-7c22-4017-8756-22442f7f3983" providerId="ADAL" clId="{1D660112-B133-4B74-A60E-C66F50540F8D}" dt="2020-11-11T15:01:46.011" v="6171"/>
          <ac:spMkLst>
            <pc:docMk/>
            <pc:sldMk cId="2183777315" sldId="435"/>
            <ac:spMk id="203" creationId="{D11BFCF9-2F62-4246-BDE9-2E006775F67E}"/>
          </ac:spMkLst>
        </pc:spChg>
        <pc:spChg chg="mod">
          <ac:chgData name="Christina Morrow" userId="43989237-7c22-4017-8756-22442f7f3983" providerId="ADAL" clId="{1D660112-B133-4B74-A60E-C66F50540F8D}" dt="2020-11-11T15:01:46.011" v="6171"/>
          <ac:spMkLst>
            <pc:docMk/>
            <pc:sldMk cId="2183777315" sldId="435"/>
            <ac:spMk id="204" creationId="{09F0A012-CC9B-4E36-8F64-5DFEE1A3B675}"/>
          </ac:spMkLst>
        </pc:spChg>
        <pc:spChg chg="mod">
          <ac:chgData name="Christina Morrow" userId="43989237-7c22-4017-8756-22442f7f3983" providerId="ADAL" clId="{1D660112-B133-4B74-A60E-C66F50540F8D}" dt="2020-11-11T15:01:46.011" v="6171"/>
          <ac:spMkLst>
            <pc:docMk/>
            <pc:sldMk cId="2183777315" sldId="435"/>
            <ac:spMk id="205" creationId="{9EB5D7AA-AB5E-415D-A991-DAB7D85CE5EC}"/>
          </ac:spMkLst>
        </pc:spChg>
        <pc:spChg chg="mod">
          <ac:chgData name="Christina Morrow" userId="43989237-7c22-4017-8756-22442f7f3983" providerId="ADAL" clId="{1D660112-B133-4B74-A60E-C66F50540F8D}" dt="2020-11-11T15:01:46.011" v="6171"/>
          <ac:spMkLst>
            <pc:docMk/>
            <pc:sldMk cId="2183777315" sldId="435"/>
            <ac:spMk id="206" creationId="{FC781F6B-C1DE-433E-93B7-332519C1C0D8}"/>
          </ac:spMkLst>
        </pc:spChg>
        <pc:spChg chg="mod">
          <ac:chgData name="Christina Morrow" userId="43989237-7c22-4017-8756-22442f7f3983" providerId="ADAL" clId="{1D660112-B133-4B74-A60E-C66F50540F8D}" dt="2020-11-11T15:01:46.011" v="6171"/>
          <ac:spMkLst>
            <pc:docMk/>
            <pc:sldMk cId="2183777315" sldId="435"/>
            <ac:spMk id="208" creationId="{E44BDF30-6F5B-4704-B0B2-527AC8AFDDF2}"/>
          </ac:spMkLst>
        </pc:spChg>
        <pc:spChg chg="mod">
          <ac:chgData name="Christina Morrow" userId="43989237-7c22-4017-8756-22442f7f3983" providerId="ADAL" clId="{1D660112-B133-4B74-A60E-C66F50540F8D}" dt="2020-11-11T15:01:46.011" v="6171"/>
          <ac:spMkLst>
            <pc:docMk/>
            <pc:sldMk cId="2183777315" sldId="435"/>
            <ac:spMk id="209" creationId="{140E53CF-5B66-4E6B-ACC5-41D168EA11AE}"/>
          </ac:spMkLst>
        </pc:spChg>
        <pc:spChg chg="mod">
          <ac:chgData name="Christina Morrow" userId="43989237-7c22-4017-8756-22442f7f3983" providerId="ADAL" clId="{1D660112-B133-4B74-A60E-C66F50540F8D}" dt="2020-11-11T15:01:46.011" v="6171"/>
          <ac:spMkLst>
            <pc:docMk/>
            <pc:sldMk cId="2183777315" sldId="435"/>
            <ac:spMk id="210" creationId="{B5D680C9-F4C0-40B3-9B1F-1D45EC4AE659}"/>
          </ac:spMkLst>
        </pc:spChg>
        <pc:spChg chg="mod">
          <ac:chgData name="Christina Morrow" userId="43989237-7c22-4017-8756-22442f7f3983" providerId="ADAL" clId="{1D660112-B133-4B74-A60E-C66F50540F8D}" dt="2020-11-11T15:01:46.011" v="6171"/>
          <ac:spMkLst>
            <pc:docMk/>
            <pc:sldMk cId="2183777315" sldId="435"/>
            <ac:spMk id="211" creationId="{CA70D555-6F63-4CB6-8A17-DFB56CCCEF21}"/>
          </ac:spMkLst>
        </pc:spChg>
        <pc:spChg chg="mod">
          <ac:chgData name="Christina Morrow" userId="43989237-7c22-4017-8756-22442f7f3983" providerId="ADAL" clId="{1D660112-B133-4B74-A60E-C66F50540F8D}" dt="2020-11-11T15:01:46.011" v="6171"/>
          <ac:spMkLst>
            <pc:docMk/>
            <pc:sldMk cId="2183777315" sldId="435"/>
            <ac:spMk id="212" creationId="{20AA73C7-29F9-41A2-9110-FE5FE49029DC}"/>
          </ac:spMkLst>
        </pc:spChg>
        <pc:spChg chg="mod">
          <ac:chgData name="Christina Morrow" userId="43989237-7c22-4017-8756-22442f7f3983" providerId="ADAL" clId="{1D660112-B133-4B74-A60E-C66F50540F8D}" dt="2020-11-11T14:31:25.560" v="6018"/>
          <ac:spMkLst>
            <pc:docMk/>
            <pc:sldMk cId="2183777315" sldId="435"/>
            <ac:spMk id="214" creationId="{EB236ADF-AA31-43C1-B232-25467EE15803}"/>
          </ac:spMkLst>
        </pc:spChg>
        <pc:spChg chg="mod">
          <ac:chgData name="Christina Morrow" userId="43989237-7c22-4017-8756-22442f7f3983" providerId="ADAL" clId="{1D660112-B133-4B74-A60E-C66F50540F8D}" dt="2020-11-11T14:31:25.560" v="6018"/>
          <ac:spMkLst>
            <pc:docMk/>
            <pc:sldMk cId="2183777315" sldId="435"/>
            <ac:spMk id="215" creationId="{E0A7E8E5-6660-42CE-AC9B-FA72784AF16D}"/>
          </ac:spMkLst>
        </pc:spChg>
        <pc:spChg chg="mod">
          <ac:chgData name="Christina Morrow" userId="43989237-7c22-4017-8756-22442f7f3983" providerId="ADAL" clId="{1D660112-B133-4B74-A60E-C66F50540F8D}" dt="2020-11-19T17:31:00.846" v="11472"/>
          <ac:spMkLst>
            <pc:docMk/>
            <pc:sldMk cId="2183777315" sldId="435"/>
            <ac:spMk id="217" creationId="{E05E215C-9DA3-4490-BE02-1FD7135C154C}"/>
          </ac:spMkLst>
        </pc:spChg>
        <pc:spChg chg="mod">
          <ac:chgData name="Christina Morrow" userId="43989237-7c22-4017-8756-22442f7f3983" providerId="ADAL" clId="{1D660112-B133-4B74-A60E-C66F50540F8D}" dt="2020-11-11T14:31:25.560" v="6018"/>
          <ac:spMkLst>
            <pc:docMk/>
            <pc:sldMk cId="2183777315" sldId="435"/>
            <ac:spMk id="217" creationId="{EB077E71-94A9-4D04-8D62-6918803C8949}"/>
          </ac:spMkLst>
        </pc:spChg>
        <pc:spChg chg="mod">
          <ac:chgData name="Christina Morrow" userId="43989237-7c22-4017-8756-22442f7f3983" providerId="ADAL" clId="{1D660112-B133-4B74-A60E-C66F50540F8D}" dt="2020-11-11T14:31:25.560" v="6018"/>
          <ac:spMkLst>
            <pc:docMk/>
            <pc:sldMk cId="2183777315" sldId="435"/>
            <ac:spMk id="218" creationId="{1B16AB89-4D9B-474B-9B15-B1657D0EA0DD}"/>
          </ac:spMkLst>
        </pc:spChg>
        <pc:spChg chg="mod">
          <ac:chgData name="Christina Morrow" userId="43989237-7c22-4017-8756-22442f7f3983" providerId="ADAL" clId="{1D660112-B133-4B74-A60E-C66F50540F8D}" dt="2020-11-19T17:31:00.846" v="11472"/>
          <ac:spMkLst>
            <pc:docMk/>
            <pc:sldMk cId="2183777315" sldId="435"/>
            <ac:spMk id="218" creationId="{59F67F7A-B61F-403A-AB3E-068217608B65}"/>
          </ac:spMkLst>
        </pc:spChg>
        <pc:spChg chg="mod">
          <ac:chgData name="Christina Morrow" userId="43989237-7c22-4017-8756-22442f7f3983" providerId="ADAL" clId="{1D660112-B133-4B74-A60E-C66F50540F8D}" dt="2020-11-19T17:31:00.846" v="11472"/>
          <ac:spMkLst>
            <pc:docMk/>
            <pc:sldMk cId="2183777315" sldId="435"/>
            <ac:spMk id="219" creationId="{9553C193-0A80-458A-AE5C-1B473ED2B6C6}"/>
          </ac:spMkLst>
        </pc:spChg>
        <pc:spChg chg="mod">
          <ac:chgData name="Christina Morrow" userId="43989237-7c22-4017-8756-22442f7f3983" providerId="ADAL" clId="{1D660112-B133-4B74-A60E-C66F50540F8D}" dt="2020-11-19T17:31:00.846" v="11472"/>
          <ac:spMkLst>
            <pc:docMk/>
            <pc:sldMk cId="2183777315" sldId="435"/>
            <ac:spMk id="220" creationId="{0C0CA0A7-DFFA-4C5F-9598-16C7DDA9E7F7}"/>
          </ac:spMkLst>
        </pc:spChg>
        <pc:spChg chg="mod">
          <ac:chgData name="Christina Morrow" userId="43989237-7c22-4017-8756-22442f7f3983" providerId="ADAL" clId="{1D660112-B133-4B74-A60E-C66F50540F8D}" dt="2020-11-19T17:31:00.846" v="11472"/>
          <ac:spMkLst>
            <pc:docMk/>
            <pc:sldMk cId="2183777315" sldId="435"/>
            <ac:spMk id="221" creationId="{AEAF4304-8B97-4A7A-ADBA-07D7899F3A7C}"/>
          </ac:spMkLst>
        </pc:spChg>
        <pc:spChg chg="mod">
          <ac:chgData name="Christina Morrow" userId="43989237-7c22-4017-8756-22442f7f3983" providerId="ADAL" clId="{1D660112-B133-4B74-A60E-C66F50540F8D}" dt="2020-11-19T17:31:00.846" v="11472"/>
          <ac:spMkLst>
            <pc:docMk/>
            <pc:sldMk cId="2183777315" sldId="435"/>
            <ac:spMk id="222" creationId="{00F7F60D-977C-40C7-8698-6C9C53ADF713}"/>
          </ac:spMkLst>
        </pc:spChg>
        <pc:spChg chg="mod">
          <ac:chgData name="Christina Morrow" userId="43989237-7c22-4017-8756-22442f7f3983" providerId="ADAL" clId="{1D660112-B133-4B74-A60E-C66F50540F8D}" dt="2020-11-19T17:31:00.846" v="11472"/>
          <ac:spMkLst>
            <pc:docMk/>
            <pc:sldMk cId="2183777315" sldId="435"/>
            <ac:spMk id="223" creationId="{37DDEADA-E7C2-4010-911E-72DA9F36D850}"/>
          </ac:spMkLst>
        </pc:spChg>
        <pc:spChg chg="mod">
          <ac:chgData name="Christina Morrow" userId="43989237-7c22-4017-8756-22442f7f3983" providerId="ADAL" clId="{1D660112-B133-4B74-A60E-C66F50540F8D}" dt="2020-11-11T14:31:25.560" v="6018"/>
          <ac:spMkLst>
            <pc:docMk/>
            <pc:sldMk cId="2183777315" sldId="435"/>
            <ac:spMk id="224" creationId="{7339F4BC-C318-470C-9DF2-E5E6F1E190C4}"/>
          </ac:spMkLst>
        </pc:spChg>
        <pc:spChg chg="mod">
          <ac:chgData name="Christina Morrow" userId="43989237-7c22-4017-8756-22442f7f3983" providerId="ADAL" clId="{1D660112-B133-4B74-A60E-C66F50540F8D}" dt="2020-11-19T17:31:00.846" v="11472"/>
          <ac:spMkLst>
            <pc:docMk/>
            <pc:sldMk cId="2183777315" sldId="435"/>
            <ac:spMk id="224" creationId="{9D5C7D46-C49F-4BB5-8866-BAA9E82129A3}"/>
          </ac:spMkLst>
        </pc:spChg>
        <pc:spChg chg="mod">
          <ac:chgData name="Christina Morrow" userId="43989237-7c22-4017-8756-22442f7f3983" providerId="ADAL" clId="{1D660112-B133-4B74-A60E-C66F50540F8D}" dt="2020-11-11T14:31:25.560" v="6018"/>
          <ac:spMkLst>
            <pc:docMk/>
            <pc:sldMk cId="2183777315" sldId="435"/>
            <ac:spMk id="225" creationId="{25240BEF-FFDB-446B-B4C4-9802616B1AD0}"/>
          </ac:spMkLst>
        </pc:spChg>
        <pc:spChg chg="mod">
          <ac:chgData name="Christina Morrow" userId="43989237-7c22-4017-8756-22442f7f3983" providerId="ADAL" clId="{1D660112-B133-4B74-A60E-C66F50540F8D}" dt="2020-11-19T17:31:00.846" v="11472"/>
          <ac:spMkLst>
            <pc:docMk/>
            <pc:sldMk cId="2183777315" sldId="435"/>
            <ac:spMk id="225" creationId="{64EC1348-2800-427A-B3C7-009CD939E1EA}"/>
          </ac:spMkLst>
        </pc:spChg>
        <pc:spChg chg="mod">
          <ac:chgData name="Christina Morrow" userId="43989237-7c22-4017-8756-22442f7f3983" providerId="ADAL" clId="{1D660112-B133-4B74-A60E-C66F50540F8D}" dt="2020-11-11T14:31:25.560" v="6018"/>
          <ac:spMkLst>
            <pc:docMk/>
            <pc:sldMk cId="2183777315" sldId="435"/>
            <ac:spMk id="226" creationId="{782A8CB8-13CA-42D0-AE41-42B64DB8B928}"/>
          </ac:spMkLst>
        </pc:spChg>
        <pc:spChg chg="mod">
          <ac:chgData name="Christina Morrow" userId="43989237-7c22-4017-8756-22442f7f3983" providerId="ADAL" clId="{1D660112-B133-4B74-A60E-C66F50540F8D}" dt="2020-11-19T17:31:00.846" v="11472"/>
          <ac:spMkLst>
            <pc:docMk/>
            <pc:sldMk cId="2183777315" sldId="435"/>
            <ac:spMk id="227" creationId="{72EFBD1A-D46E-4A40-8C1E-B38AB0524900}"/>
          </ac:spMkLst>
        </pc:spChg>
        <pc:spChg chg="mod">
          <ac:chgData name="Christina Morrow" userId="43989237-7c22-4017-8756-22442f7f3983" providerId="ADAL" clId="{1D660112-B133-4B74-A60E-C66F50540F8D}" dt="2020-11-11T14:31:25.560" v="6018"/>
          <ac:spMkLst>
            <pc:docMk/>
            <pc:sldMk cId="2183777315" sldId="435"/>
            <ac:spMk id="227" creationId="{F0DBEDCC-ECDC-4F96-880E-B647DEC5C578}"/>
          </ac:spMkLst>
        </pc:spChg>
        <pc:spChg chg="mod">
          <ac:chgData name="Christina Morrow" userId="43989237-7c22-4017-8756-22442f7f3983" providerId="ADAL" clId="{1D660112-B133-4B74-A60E-C66F50540F8D}" dt="2020-11-11T14:31:25.560" v="6018"/>
          <ac:spMkLst>
            <pc:docMk/>
            <pc:sldMk cId="2183777315" sldId="435"/>
            <ac:spMk id="228" creationId="{47DB9CE2-6A57-4FA4-8922-F01FF71842BF}"/>
          </ac:spMkLst>
        </pc:spChg>
        <pc:spChg chg="mod">
          <ac:chgData name="Christina Morrow" userId="43989237-7c22-4017-8756-22442f7f3983" providerId="ADAL" clId="{1D660112-B133-4B74-A60E-C66F50540F8D}" dt="2020-11-19T17:31:00.846" v="11472"/>
          <ac:spMkLst>
            <pc:docMk/>
            <pc:sldMk cId="2183777315" sldId="435"/>
            <ac:spMk id="228" creationId="{A36735DE-43B2-4360-A54C-E422B9C06E1B}"/>
          </ac:spMkLst>
        </pc:spChg>
        <pc:spChg chg="mod">
          <ac:chgData name="Christina Morrow" userId="43989237-7c22-4017-8756-22442f7f3983" providerId="ADAL" clId="{1D660112-B133-4B74-A60E-C66F50540F8D}" dt="2020-11-11T14:31:25.560" v="6018"/>
          <ac:spMkLst>
            <pc:docMk/>
            <pc:sldMk cId="2183777315" sldId="435"/>
            <ac:spMk id="230" creationId="{B0FD72D1-5752-4A9D-AFAD-2D14EA8DDA89}"/>
          </ac:spMkLst>
        </pc:spChg>
        <pc:spChg chg="mod">
          <ac:chgData name="Christina Morrow" userId="43989237-7c22-4017-8756-22442f7f3983" providerId="ADAL" clId="{1D660112-B133-4B74-A60E-C66F50540F8D}" dt="2020-11-11T14:31:25.560" v="6018"/>
          <ac:spMkLst>
            <pc:docMk/>
            <pc:sldMk cId="2183777315" sldId="435"/>
            <ac:spMk id="231" creationId="{9FCE285E-66F6-49AF-BC33-99C5B2FFFF14}"/>
          </ac:spMkLst>
        </pc:spChg>
        <pc:spChg chg="mod">
          <ac:chgData name="Christina Morrow" userId="43989237-7c22-4017-8756-22442f7f3983" providerId="ADAL" clId="{1D660112-B133-4B74-A60E-C66F50540F8D}" dt="2020-11-11T14:31:25.560" v="6018"/>
          <ac:spMkLst>
            <pc:docMk/>
            <pc:sldMk cId="2183777315" sldId="435"/>
            <ac:spMk id="232" creationId="{1E317714-0E21-4F3D-B74E-6DB0F717E92C}"/>
          </ac:spMkLst>
        </pc:spChg>
        <pc:spChg chg="mod">
          <ac:chgData name="Christina Morrow" userId="43989237-7c22-4017-8756-22442f7f3983" providerId="ADAL" clId="{1D660112-B133-4B74-A60E-C66F50540F8D}" dt="2020-11-11T14:31:25.560" v="6018"/>
          <ac:spMkLst>
            <pc:docMk/>
            <pc:sldMk cId="2183777315" sldId="435"/>
            <ac:spMk id="233" creationId="{300FE655-E3D7-4ED1-AC54-52A0107B6D43}"/>
          </ac:spMkLst>
        </pc:spChg>
        <pc:spChg chg="mod">
          <ac:chgData name="Christina Morrow" userId="43989237-7c22-4017-8756-22442f7f3983" providerId="ADAL" clId="{1D660112-B133-4B74-A60E-C66F50540F8D}" dt="2020-11-11T14:31:25.560" v="6018"/>
          <ac:spMkLst>
            <pc:docMk/>
            <pc:sldMk cId="2183777315" sldId="435"/>
            <ac:spMk id="234" creationId="{CE4A4AE5-9D88-433A-884A-D6CD0CE40902}"/>
          </ac:spMkLst>
        </pc:spChg>
        <pc:spChg chg="mod">
          <ac:chgData name="Christina Morrow" userId="43989237-7c22-4017-8756-22442f7f3983" providerId="ADAL" clId="{1D660112-B133-4B74-A60E-C66F50540F8D}" dt="2020-11-19T17:31:00.846" v="11472"/>
          <ac:spMkLst>
            <pc:docMk/>
            <pc:sldMk cId="2183777315" sldId="435"/>
            <ac:spMk id="234" creationId="{EEF12E39-A794-489A-8153-B968BCB94E35}"/>
          </ac:spMkLst>
        </pc:spChg>
        <pc:spChg chg="mod">
          <ac:chgData name="Christina Morrow" userId="43989237-7c22-4017-8756-22442f7f3983" providerId="ADAL" clId="{1D660112-B133-4B74-A60E-C66F50540F8D}" dt="2020-11-19T17:31:00.846" v="11472"/>
          <ac:spMkLst>
            <pc:docMk/>
            <pc:sldMk cId="2183777315" sldId="435"/>
            <ac:spMk id="235" creationId="{FA51E0A4-8AB6-4978-B9E8-99CDB9965415}"/>
          </ac:spMkLst>
        </pc:spChg>
        <pc:spChg chg="mod">
          <ac:chgData name="Christina Morrow" userId="43989237-7c22-4017-8756-22442f7f3983" providerId="ADAL" clId="{1D660112-B133-4B74-A60E-C66F50540F8D}" dt="2020-11-19T17:31:00.846" v="11472"/>
          <ac:spMkLst>
            <pc:docMk/>
            <pc:sldMk cId="2183777315" sldId="435"/>
            <ac:spMk id="236" creationId="{5A68A745-749D-4569-AEBA-6510E6B298F3}"/>
          </ac:spMkLst>
        </pc:spChg>
        <pc:spChg chg="mod">
          <ac:chgData name="Christina Morrow" userId="43989237-7c22-4017-8756-22442f7f3983" providerId="ADAL" clId="{1D660112-B133-4B74-A60E-C66F50540F8D}" dt="2020-11-11T14:31:25.560" v="6018"/>
          <ac:spMkLst>
            <pc:docMk/>
            <pc:sldMk cId="2183777315" sldId="435"/>
            <ac:spMk id="236" creationId="{C0CD784E-36FC-46FE-98F9-49929E227907}"/>
          </ac:spMkLst>
        </pc:spChg>
        <pc:spChg chg="mod">
          <ac:chgData name="Christina Morrow" userId="43989237-7c22-4017-8756-22442f7f3983" providerId="ADAL" clId="{1D660112-B133-4B74-A60E-C66F50540F8D}" dt="2020-11-11T14:31:25.560" v="6018"/>
          <ac:spMkLst>
            <pc:docMk/>
            <pc:sldMk cId="2183777315" sldId="435"/>
            <ac:spMk id="237" creationId="{7595EDF9-82B7-476F-8F52-40F52332DA7C}"/>
          </ac:spMkLst>
        </pc:spChg>
        <pc:spChg chg="mod">
          <ac:chgData name="Christina Morrow" userId="43989237-7c22-4017-8756-22442f7f3983" providerId="ADAL" clId="{1D660112-B133-4B74-A60E-C66F50540F8D}" dt="2020-11-19T17:31:00.846" v="11472"/>
          <ac:spMkLst>
            <pc:docMk/>
            <pc:sldMk cId="2183777315" sldId="435"/>
            <ac:spMk id="237" creationId="{953A7B24-FF37-496C-9D23-0B604836D2D4}"/>
          </ac:spMkLst>
        </pc:spChg>
        <pc:spChg chg="mod">
          <ac:chgData name="Christina Morrow" userId="43989237-7c22-4017-8756-22442f7f3983" providerId="ADAL" clId="{1D660112-B133-4B74-A60E-C66F50540F8D}" dt="2020-11-11T14:31:25.560" v="6018"/>
          <ac:spMkLst>
            <pc:docMk/>
            <pc:sldMk cId="2183777315" sldId="435"/>
            <ac:spMk id="238" creationId="{ADC3AD1A-D8A2-445B-8CCF-56127F63943E}"/>
          </ac:spMkLst>
        </pc:spChg>
        <pc:spChg chg="mod">
          <ac:chgData name="Christina Morrow" userId="43989237-7c22-4017-8756-22442f7f3983" providerId="ADAL" clId="{1D660112-B133-4B74-A60E-C66F50540F8D}" dt="2020-11-19T17:31:00.846" v="11472"/>
          <ac:spMkLst>
            <pc:docMk/>
            <pc:sldMk cId="2183777315" sldId="435"/>
            <ac:spMk id="238" creationId="{E2BE54B7-6DC4-456E-93BC-13C6AC20FDAA}"/>
          </ac:spMkLst>
        </pc:spChg>
        <pc:spChg chg="mod">
          <ac:chgData name="Christina Morrow" userId="43989237-7c22-4017-8756-22442f7f3983" providerId="ADAL" clId="{1D660112-B133-4B74-A60E-C66F50540F8D}" dt="2020-11-11T14:31:25.560" v="6018"/>
          <ac:spMkLst>
            <pc:docMk/>
            <pc:sldMk cId="2183777315" sldId="435"/>
            <ac:spMk id="239" creationId="{42442BD9-13BD-4B4B-B6AD-77595AF92DBE}"/>
          </ac:spMkLst>
        </pc:spChg>
        <pc:spChg chg="mod">
          <ac:chgData name="Christina Morrow" userId="43989237-7c22-4017-8756-22442f7f3983" providerId="ADAL" clId="{1D660112-B133-4B74-A60E-C66F50540F8D}" dt="2020-11-11T14:31:25.560" v="6018"/>
          <ac:spMkLst>
            <pc:docMk/>
            <pc:sldMk cId="2183777315" sldId="435"/>
            <ac:spMk id="240" creationId="{5D51942D-00ED-49AD-9DF1-ED2E4A84B2CD}"/>
          </ac:spMkLst>
        </pc:spChg>
        <pc:spChg chg="mod">
          <ac:chgData name="Christina Morrow" userId="43989237-7c22-4017-8756-22442f7f3983" providerId="ADAL" clId="{1D660112-B133-4B74-A60E-C66F50540F8D}" dt="2020-11-19T17:31:00.846" v="11472"/>
          <ac:spMkLst>
            <pc:docMk/>
            <pc:sldMk cId="2183777315" sldId="435"/>
            <ac:spMk id="240" creationId="{CF802238-3F9A-496B-97ED-B701D48C6DA7}"/>
          </ac:spMkLst>
        </pc:spChg>
        <pc:spChg chg="mod">
          <ac:chgData name="Christina Morrow" userId="43989237-7c22-4017-8756-22442f7f3983" providerId="ADAL" clId="{1D660112-B133-4B74-A60E-C66F50540F8D}" dt="2020-11-11T15:01:46.011" v="6171"/>
          <ac:spMkLst>
            <pc:docMk/>
            <pc:sldMk cId="2183777315" sldId="435"/>
            <ac:spMk id="241" creationId="{C0944AC5-02E9-4BA0-B2A6-14556890144A}"/>
          </ac:spMkLst>
        </pc:spChg>
        <pc:spChg chg="mod">
          <ac:chgData name="Christina Morrow" userId="43989237-7c22-4017-8756-22442f7f3983" providerId="ADAL" clId="{1D660112-B133-4B74-A60E-C66F50540F8D}" dt="2020-11-11T15:01:46.011" v="6171"/>
          <ac:spMkLst>
            <pc:docMk/>
            <pc:sldMk cId="2183777315" sldId="435"/>
            <ac:spMk id="242" creationId="{630D3419-C878-409C-A6B1-D24321ECEF62}"/>
          </ac:spMkLst>
        </pc:spChg>
        <pc:spChg chg="mod">
          <ac:chgData name="Christina Morrow" userId="43989237-7c22-4017-8756-22442f7f3983" providerId="ADAL" clId="{1D660112-B133-4B74-A60E-C66F50540F8D}" dt="2020-11-11T15:01:46.011" v="6171"/>
          <ac:spMkLst>
            <pc:docMk/>
            <pc:sldMk cId="2183777315" sldId="435"/>
            <ac:spMk id="243" creationId="{91323E81-4BD5-400B-92C0-1E88F7FB0DC8}"/>
          </ac:spMkLst>
        </pc:spChg>
        <pc:spChg chg="mod">
          <ac:chgData name="Christina Morrow" userId="43989237-7c22-4017-8756-22442f7f3983" providerId="ADAL" clId="{1D660112-B133-4B74-A60E-C66F50540F8D}" dt="2020-11-19T17:31:00.846" v="11472"/>
          <ac:spMkLst>
            <pc:docMk/>
            <pc:sldMk cId="2183777315" sldId="435"/>
            <ac:spMk id="244" creationId="{30A2257D-2101-47A3-9548-46BE5341C969}"/>
          </ac:spMkLst>
        </pc:spChg>
        <pc:spChg chg="mod">
          <ac:chgData name="Christina Morrow" userId="43989237-7c22-4017-8756-22442f7f3983" providerId="ADAL" clId="{1D660112-B133-4B74-A60E-C66F50540F8D}" dt="2020-11-19T17:31:00.846" v="11472"/>
          <ac:spMkLst>
            <pc:docMk/>
            <pc:sldMk cId="2183777315" sldId="435"/>
            <ac:spMk id="245" creationId="{BD19F401-F680-4D0C-840B-B33592A8AFEF}"/>
          </ac:spMkLst>
        </pc:spChg>
        <pc:spChg chg="mod">
          <ac:chgData name="Christina Morrow" userId="43989237-7c22-4017-8756-22442f7f3983" providerId="ADAL" clId="{1D660112-B133-4B74-A60E-C66F50540F8D}" dt="2020-11-11T14:31:25.560" v="6018"/>
          <ac:spMkLst>
            <pc:docMk/>
            <pc:sldMk cId="2183777315" sldId="435"/>
            <ac:spMk id="245" creationId="{D48EFB98-F24E-42B7-940F-F274D24C75C1}"/>
          </ac:spMkLst>
        </pc:spChg>
        <pc:spChg chg="mod">
          <ac:chgData name="Christina Morrow" userId="43989237-7c22-4017-8756-22442f7f3983" providerId="ADAL" clId="{1D660112-B133-4B74-A60E-C66F50540F8D}" dt="2020-11-19T17:31:00.846" v="11472"/>
          <ac:spMkLst>
            <pc:docMk/>
            <pc:sldMk cId="2183777315" sldId="435"/>
            <ac:spMk id="246" creationId="{7E7C6F41-1848-4DAD-9A57-96B6DE349924}"/>
          </ac:spMkLst>
        </pc:spChg>
        <pc:spChg chg="mod">
          <ac:chgData name="Christina Morrow" userId="43989237-7c22-4017-8756-22442f7f3983" providerId="ADAL" clId="{1D660112-B133-4B74-A60E-C66F50540F8D}" dt="2020-11-11T14:31:25.560" v="6018"/>
          <ac:spMkLst>
            <pc:docMk/>
            <pc:sldMk cId="2183777315" sldId="435"/>
            <ac:spMk id="246" creationId="{B2358B4B-000F-4D51-8463-CB1A34DDC116}"/>
          </ac:spMkLst>
        </pc:spChg>
        <pc:spChg chg="mod">
          <ac:chgData name="Christina Morrow" userId="43989237-7c22-4017-8756-22442f7f3983" providerId="ADAL" clId="{1D660112-B133-4B74-A60E-C66F50540F8D}" dt="2020-11-11T15:01:46.011" v="6171"/>
          <ac:spMkLst>
            <pc:docMk/>
            <pc:sldMk cId="2183777315" sldId="435"/>
            <ac:spMk id="247" creationId="{21F37FA1-D978-4198-99DC-9F392D70C229}"/>
          </ac:spMkLst>
        </pc:spChg>
        <pc:spChg chg="mod">
          <ac:chgData name="Christina Morrow" userId="43989237-7c22-4017-8756-22442f7f3983" providerId="ADAL" clId="{1D660112-B133-4B74-A60E-C66F50540F8D}" dt="2020-11-11T15:01:46.011" v="6171"/>
          <ac:spMkLst>
            <pc:docMk/>
            <pc:sldMk cId="2183777315" sldId="435"/>
            <ac:spMk id="248" creationId="{2EF239BD-9BD9-4395-A7D2-0955B12FA520}"/>
          </ac:spMkLst>
        </pc:spChg>
        <pc:spChg chg="mod">
          <ac:chgData name="Christina Morrow" userId="43989237-7c22-4017-8756-22442f7f3983" providerId="ADAL" clId="{1D660112-B133-4B74-A60E-C66F50540F8D}" dt="2020-11-11T15:01:46.011" v="6171"/>
          <ac:spMkLst>
            <pc:docMk/>
            <pc:sldMk cId="2183777315" sldId="435"/>
            <ac:spMk id="250" creationId="{7B502BE5-E1C1-41DE-8220-C49F5370AABF}"/>
          </ac:spMkLst>
        </pc:spChg>
        <pc:spChg chg="mod">
          <ac:chgData name="Christina Morrow" userId="43989237-7c22-4017-8756-22442f7f3983" providerId="ADAL" clId="{1D660112-B133-4B74-A60E-C66F50540F8D}" dt="2020-11-11T15:01:46.011" v="6171"/>
          <ac:spMkLst>
            <pc:docMk/>
            <pc:sldMk cId="2183777315" sldId="435"/>
            <ac:spMk id="251" creationId="{D43C9AAD-E053-4986-903B-E79200871E52}"/>
          </ac:spMkLst>
        </pc:spChg>
        <pc:spChg chg="mod">
          <ac:chgData name="Christina Morrow" userId="43989237-7c22-4017-8756-22442f7f3983" providerId="ADAL" clId="{1D660112-B133-4B74-A60E-C66F50540F8D}" dt="2020-11-19T17:31:00.846" v="11472"/>
          <ac:spMkLst>
            <pc:docMk/>
            <pc:sldMk cId="2183777315" sldId="435"/>
            <ac:spMk id="252" creationId="{02BC43E6-143D-44DC-B436-A31A0EF93C2B}"/>
          </ac:spMkLst>
        </pc:spChg>
        <pc:spChg chg="mod">
          <ac:chgData name="Christina Morrow" userId="43989237-7c22-4017-8756-22442f7f3983" providerId="ADAL" clId="{1D660112-B133-4B74-A60E-C66F50540F8D}" dt="2020-11-19T17:31:00.846" v="11472"/>
          <ac:spMkLst>
            <pc:docMk/>
            <pc:sldMk cId="2183777315" sldId="435"/>
            <ac:spMk id="254" creationId="{F7256AC9-72DD-4E80-AE4D-F4E3F2E90CC7}"/>
          </ac:spMkLst>
        </pc:spChg>
        <pc:spChg chg="mod">
          <ac:chgData name="Christina Morrow" userId="43989237-7c22-4017-8756-22442f7f3983" providerId="ADAL" clId="{1D660112-B133-4B74-A60E-C66F50540F8D}" dt="2020-11-19T17:31:00.846" v="11472"/>
          <ac:spMkLst>
            <pc:docMk/>
            <pc:sldMk cId="2183777315" sldId="435"/>
            <ac:spMk id="255" creationId="{4C92199C-62F3-4849-B2B5-EF58E1ED9667}"/>
          </ac:spMkLst>
        </pc:spChg>
        <pc:spChg chg="mod">
          <ac:chgData name="Christina Morrow" userId="43989237-7c22-4017-8756-22442f7f3983" providerId="ADAL" clId="{1D660112-B133-4B74-A60E-C66F50540F8D}" dt="2020-11-19T17:31:00.846" v="11472"/>
          <ac:spMkLst>
            <pc:docMk/>
            <pc:sldMk cId="2183777315" sldId="435"/>
            <ac:spMk id="256" creationId="{1A3AABD7-53CE-460B-9951-5A862A792402}"/>
          </ac:spMkLst>
        </pc:spChg>
        <pc:spChg chg="mod">
          <ac:chgData name="Christina Morrow" userId="43989237-7c22-4017-8756-22442f7f3983" providerId="ADAL" clId="{1D660112-B133-4B74-A60E-C66F50540F8D}" dt="2020-11-19T17:31:00.846" v="11472"/>
          <ac:spMkLst>
            <pc:docMk/>
            <pc:sldMk cId="2183777315" sldId="435"/>
            <ac:spMk id="257" creationId="{B0E2F970-74E9-410A-99F4-30848292DA59}"/>
          </ac:spMkLst>
        </pc:spChg>
        <pc:spChg chg="mod">
          <ac:chgData name="Christina Morrow" userId="43989237-7c22-4017-8756-22442f7f3983" providerId="ADAL" clId="{1D660112-B133-4B74-A60E-C66F50540F8D}" dt="2020-11-19T17:31:00.846" v="11472"/>
          <ac:spMkLst>
            <pc:docMk/>
            <pc:sldMk cId="2183777315" sldId="435"/>
            <ac:spMk id="258" creationId="{57A13BB5-1B04-4C45-AF9A-5F617E1F7884}"/>
          </ac:spMkLst>
        </pc:spChg>
        <pc:spChg chg="mod">
          <ac:chgData name="Christina Morrow" userId="43989237-7c22-4017-8756-22442f7f3983" providerId="ADAL" clId="{1D660112-B133-4B74-A60E-C66F50540F8D}" dt="2020-11-19T17:31:00.846" v="11472"/>
          <ac:spMkLst>
            <pc:docMk/>
            <pc:sldMk cId="2183777315" sldId="435"/>
            <ac:spMk id="260" creationId="{EA03C977-9519-4106-A146-3AA04986BBA9}"/>
          </ac:spMkLst>
        </pc:spChg>
        <pc:spChg chg="mod">
          <ac:chgData name="Christina Morrow" userId="43989237-7c22-4017-8756-22442f7f3983" providerId="ADAL" clId="{1D660112-B133-4B74-A60E-C66F50540F8D}" dt="2020-11-19T17:31:00.846" v="11472"/>
          <ac:spMkLst>
            <pc:docMk/>
            <pc:sldMk cId="2183777315" sldId="435"/>
            <ac:spMk id="261" creationId="{A806F62C-C4C7-4704-B5E0-7177C194F37C}"/>
          </ac:spMkLst>
        </pc:spChg>
        <pc:grpChg chg="add del mod">
          <ac:chgData name="Christina Morrow" userId="43989237-7c22-4017-8756-22442f7f3983" providerId="ADAL" clId="{1D660112-B133-4B74-A60E-C66F50540F8D}" dt="2020-11-11T15:01:45.763" v="6170" actId="478"/>
          <ac:grpSpMkLst>
            <pc:docMk/>
            <pc:sldMk cId="2183777315" sldId="435"/>
            <ac:grpSpMk id="165" creationId="{E15A1AAF-38E5-4E90-9B6E-F2D1A2AAE927}"/>
          </ac:grpSpMkLst>
        </pc:grpChg>
        <pc:grpChg chg="mod">
          <ac:chgData name="Christina Morrow" userId="43989237-7c22-4017-8756-22442f7f3983" providerId="ADAL" clId="{1D660112-B133-4B74-A60E-C66F50540F8D}" dt="2020-11-11T14:31:25.560" v="6018"/>
          <ac:grpSpMkLst>
            <pc:docMk/>
            <pc:sldMk cId="2183777315" sldId="435"/>
            <ac:grpSpMk id="167" creationId="{1589A60A-7EBC-43FB-8AA3-B00970401D92}"/>
          </ac:grpSpMkLst>
        </pc:grpChg>
        <pc:grpChg chg="add mod">
          <ac:chgData name="Christina Morrow" userId="43989237-7c22-4017-8756-22442f7f3983" providerId="ADAL" clId="{1D660112-B133-4B74-A60E-C66F50540F8D}" dt="2020-11-19T17:31:00.846" v="11472"/>
          <ac:grpSpMkLst>
            <pc:docMk/>
            <pc:sldMk cId="2183777315" sldId="435"/>
            <ac:grpSpMk id="170" creationId="{B77C09FD-887E-4450-9BF5-A35787B93EA6}"/>
          </ac:grpSpMkLst>
        </pc:grpChg>
        <pc:grpChg chg="mod">
          <ac:chgData name="Christina Morrow" userId="43989237-7c22-4017-8756-22442f7f3983" providerId="ADAL" clId="{1D660112-B133-4B74-A60E-C66F50540F8D}" dt="2020-11-19T17:31:00.846" v="11472"/>
          <ac:grpSpMkLst>
            <pc:docMk/>
            <pc:sldMk cId="2183777315" sldId="435"/>
            <ac:grpSpMk id="172" creationId="{73BB547C-880A-41B5-BFC4-AADD212E99EC}"/>
          </ac:grpSpMkLst>
        </pc:grpChg>
        <pc:grpChg chg="mod">
          <ac:chgData name="Christina Morrow" userId="43989237-7c22-4017-8756-22442f7f3983" providerId="ADAL" clId="{1D660112-B133-4B74-A60E-C66F50540F8D}" dt="2020-11-19T17:31:00.846" v="11472"/>
          <ac:grpSpMkLst>
            <pc:docMk/>
            <pc:sldMk cId="2183777315" sldId="435"/>
            <ac:grpSpMk id="174" creationId="{84248B52-174B-4B9F-9A9B-5A9847D89CDC}"/>
          </ac:grpSpMkLst>
        </pc:grpChg>
        <pc:grpChg chg="add del mod">
          <ac:chgData name="Christina Morrow" userId="43989237-7c22-4017-8756-22442f7f3983" providerId="ADAL" clId="{1D660112-B133-4B74-A60E-C66F50540F8D}" dt="2020-11-19T17:31:00.504" v="11471" actId="478"/>
          <ac:grpSpMkLst>
            <pc:docMk/>
            <pc:sldMk cId="2183777315" sldId="435"/>
            <ac:grpSpMk id="176" creationId="{5CB2FDBF-AE9B-4C66-9D9D-B81772B141C9}"/>
          </ac:grpSpMkLst>
        </pc:grpChg>
        <pc:grpChg chg="del">
          <ac:chgData name="Christina Morrow" userId="43989237-7c22-4017-8756-22442f7f3983" providerId="ADAL" clId="{1D660112-B133-4B74-A60E-C66F50540F8D}" dt="2020-11-11T14:31:25.278" v="6017" actId="478"/>
          <ac:grpSpMkLst>
            <pc:docMk/>
            <pc:sldMk cId="2183777315" sldId="435"/>
            <ac:grpSpMk id="176" creationId="{E478FB7D-9430-4DDE-B6B9-D297513D6E6F}"/>
          </ac:grpSpMkLst>
        </pc:grpChg>
        <pc:grpChg chg="mod">
          <ac:chgData name="Christina Morrow" userId="43989237-7c22-4017-8756-22442f7f3983" providerId="ADAL" clId="{1D660112-B133-4B74-A60E-C66F50540F8D}" dt="2020-11-11T15:01:46.011" v="6171"/>
          <ac:grpSpMkLst>
            <pc:docMk/>
            <pc:sldMk cId="2183777315" sldId="435"/>
            <ac:grpSpMk id="178" creationId="{F661C42A-E468-4914-94CA-D910F280F2EB}"/>
          </ac:grpSpMkLst>
        </pc:grpChg>
        <pc:grpChg chg="mod">
          <ac:chgData name="Christina Morrow" userId="43989237-7c22-4017-8756-22442f7f3983" providerId="ADAL" clId="{1D660112-B133-4B74-A60E-C66F50540F8D}" dt="2020-11-11T15:01:46.011" v="6171"/>
          <ac:grpSpMkLst>
            <pc:docMk/>
            <pc:sldMk cId="2183777315" sldId="435"/>
            <ac:grpSpMk id="180" creationId="{16A2E329-05E4-4C06-8600-B53AD5A892E6}"/>
          </ac:grpSpMkLst>
        </pc:grpChg>
        <pc:grpChg chg="mod">
          <ac:chgData name="Christina Morrow" userId="43989237-7c22-4017-8756-22442f7f3983" providerId="ADAL" clId="{1D660112-B133-4B74-A60E-C66F50540F8D}" dt="2020-11-11T15:01:46.011" v="6171"/>
          <ac:grpSpMkLst>
            <pc:docMk/>
            <pc:sldMk cId="2183777315" sldId="435"/>
            <ac:grpSpMk id="194" creationId="{3DF72625-52C7-4FFF-B9D2-69878269D576}"/>
          </ac:grpSpMkLst>
        </pc:grpChg>
        <pc:grpChg chg="mod">
          <ac:chgData name="Christina Morrow" userId="43989237-7c22-4017-8756-22442f7f3983" providerId="ADAL" clId="{1D660112-B133-4B74-A60E-C66F50540F8D}" dt="2020-11-11T15:01:46.011" v="6171"/>
          <ac:grpSpMkLst>
            <pc:docMk/>
            <pc:sldMk cId="2183777315" sldId="435"/>
            <ac:grpSpMk id="197" creationId="{9A9D4A3A-AB3E-4B2D-AD17-7FA100DE1138}"/>
          </ac:grpSpMkLst>
        </pc:grpChg>
        <pc:grpChg chg="mod">
          <ac:chgData name="Christina Morrow" userId="43989237-7c22-4017-8756-22442f7f3983" providerId="ADAL" clId="{1D660112-B133-4B74-A60E-C66F50540F8D}" dt="2020-11-11T15:01:46.011" v="6171"/>
          <ac:grpSpMkLst>
            <pc:docMk/>
            <pc:sldMk cId="2183777315" sldId="435"/>
            <ac:grpSpMk id="198" creationId="{9ADB0F7E-A7CB-468E-BE1C-F17BB81A8BB2}"/>
          </ac:grpSpMkLst>
        </pc:grpChg>
        <pc:grpChg chg="mod">
          <ac:chgData name="Christina Morrow" userId="43989237-7c22-4017-8756-22442f7f3983" providerId="ADAL" clId="{1D660112-B133-4B74-A60E-C66F50540F8D}" dt="2020-11-11T15:01:46.011" v="6171"/>
          <ac:grpSpMkLst>
            <pc:docMk/>
            <pc:sldMk cId="2183777315" sldId="435"/>
            <ac:grpSpMk id="199" creationId="{21B1296F-4BE9-4618-BEE0-E13418E4F85C}"/>
          </ac:grpSpMkLst>
        </pc:grpChg>
        <pc:grpChg chg="mod">
          <ac:chgData name="Christina Morrow" userId="43989237-7c22-4017-8756-22442f7f3983" providerId="ADAL" clId="{1D660112-B133-4B74-A60E-C66F50540F8D}" dt="2020-11-11T15:01:46.011" v="6171"/>
          <ac:grpSpMkLst>
            <pc:docMk/>
            <pc:sldMk cId="2183777315" sldId="435"/>
            <ac:grpSpMk id="200" creationId="{9CD93310-A750-4495-86D5-7377B01C3E9E}"/>
          </ac:grpSpMkLst>
        </pc:grpChg>
        <pc:grpChg chg="mod">
          <ac:chgData name="Christina Morrow" userId="43989237-7c22-4017-8756-22442f7f3983" providerId="ADAL" clId="{1D660112-B133-4B74-A60E-C66F50540F8D}" dt="2020-11-11T15:01:46.011" v="6171"/>
          <ac:grpSpMkLst>
            <pc:docMk/>
            <pc:sldMk cId="2183777315" sldId="435"/>
            <ac:grpSpMk id="201" creationId="{DF4B0031-0A4F-4670-8A5E-8F52B84F3023}"/>
          </ac:grpSpMkLst>
        </pc:grpChg>
        <pc:grpChg chg="mod">
          <ac:chgData name="Christina Morrow" userId="43989237-7c22-4017-8756-22442f7f3983" providerId="ADAL" clId="{1D660112-B133-4B74-A60E-C66F50540F8D}" dt="2020-11-11T15:01:46.011" v="6171"/>
          <ac:grpSpMkLst>
            <pc:docMk/>
            <pc:sldMk cId="2183777315" sldId="435"/>
            <ac:grpSpMk id="207" creationId="{5A55D97F-99BF-44AF-B38E-194A6B791BE8}"/>
          </ac:grpSpMkLst>
        </pc:grpChg>
        <pc:grpChg chg="mod">
          <ac:chgData name="Christina Morrow" userId="43989237-7c22-4017-8756-22442f7f3983" providerId="ADAL" clId="{1D660112-B133-4B74-A60E-C66F50540F8D}" dt="2020-11-11T15:01:46.011" v="6171"/>
          <ac:grpSpMkLst>
            <pc:docMk/>
            <pc:sldMk cId="2183777315" sldId="435"/>
            <ac:grpSpMk id="213" creationId="{118B2EF1-D43C-4C76-B2CF-D9DEFDF82803}"/>
          </ac:grpSpMkLst>
        </pc:grpChg>
        <pc:grpChg chg="mod">
          <ac:chgData name="Christina Morrow" userId="43989237-7c22-4017-8756-22442f7f3983" providerId="ADAL" clId="{1D660112-B133-4B74-A60E-C66F50540F8D}" dt="2020-11-11T14:31:25.560" v="6018"/>
          <ac:grpSpMkLst>
            <pc:docMk/>
            <pc:sldMk cId="2183777315" sldId="435"/>
            <ac:grpSpMk id="216" creationId="{25A29F61-2B92-44FB-8F77-0036C1BCFBC5}"/>
          </ac:grpSpMkLst>
        </pc:grpChg>
        <pc:grpChg chg="mod">
          <ac:chgData name="Christina Morrow" userId="43989237-7c22-4017-8756-22442f7f3983" providerId="ADAL" clId="{1D660112-B133-4B74-A60E-C66F50540F8D}" dt="2020-11-11T14:31:25.560" v="6018"/>
          <ac:grpSpMkLst>
            <pc:docMk/>
            <pc:sldMk cId="2183777315" sldId="435"/>
            <ac:grpSpMk id="219" creationId="{503EBCB8-0B90-4085-AEFF-AA16A3D14BD7}"/>
          </ac:grpSpMkLst>
        </pc:grpChg>
        <pc:grpChg chg="mod">
          <ac:chgData name="Christina Morrow" userId="43989237-7c22-4017-8756-22442f7f3983" providerId="ADAL" clId="{1D660112-B133-4B74-A60E-C66F50540F8D}" dt="2020-11-11T14:31:25.560" v="6018"/>
          <ac:grpSpMkLst>
            <pc:docMk/>
            <pc:sldMk cId="2183777315" sldId="435"/>
            <ac:grpSpMk id="220" creationId="{BE27ABE1-7B41-491B-A515-1CDFB65CE9C4}"/>
          </ac:grpSpMkLst>
        </pc:grpChg>
        <pc:grpChg chg="mod">
          <ac:chgData name="Christina Morrow" userId="43989237-7c22-4017-8756-22442f7f3983" providerId="ADAL" clId="{1D660112-B133-4B74-A60E-C66F50540F8D}" dt="2020-11-11T14:31:25.560" v="6018"/>
          <ac:grpSpMkLst>
            <pc:docMk/>
            <pc:sldMk cId="2183777315" sldId="435"/>
            <ac:grpSpMk id="221" creationId="{03112772-5699-4044-BC48-01EAAE42FDE8}"/>
          </ac:grpSpMkLst>
        </pc:grpChg>
        <pc:grpChg chg="mod">
          <ac:chgData name="Christina Morrow" userId="43989237-7c22-4017-8756-22442f7f3983" providerId="ADAL" clId="{1D660112-B133-4B74-A60E-C66F50540F8D}" dt="2020-11-11T14:31:25.560" v="6018"/>
          <ac:grpSpMkLst>
            <pc:docMk/>
            <pc:sldMk cId="2183777315" sldId="435"/>
            <ac:grpSpMk id="222" creationId="{55617C58-51C5-415B-819B-6E87CCC6FEEE}"/>
          </ac:grpSpMkLst>
        </pc:grpChg>
        <pc:grpChg chg="mod">
          <ac:chgData name="Christina Morrow" userId="43989237-7c22-4017-8756-22442f7f3983" providerId="ADAL" clId="{1D660112-B133-4B74-A60E-C66F50540F8D}" dt="2020-11-11T14:31:25.560" v="6018"/>
          <ac:grpSpMkLst>
            <pc:docMk/>
            <pc:sldMk cId="2183777315" sldId="435"/>
            <ac:grpSpMk id="223" creationId="{5E27E41E-685B-4409-8C0A-58D164BABA3B}"/>
          </ac:grpSpMkLst>
        </pc:grpChg>
        <pc:grpChg chg="mod">
          <ac:chgData name="Christina Morrow" userId="43989237-7c22-4017-8756-22442f7f3983" providerId="ADAL" clId="{1D660112-B133-4B74-A60E-C66F50540F8D}" dt="2020-11-19T17:31:00.846" v="11472"/>
          <ac:grpSpMkLst>
            <pc:docMk/>
            <pc:sldMk cId="2183777315" sldId="435"/>
            <ac:grpSpMk id="226" creationId="{89E2C456-48D5-43CC-BCBA-3A2A26E7A475}"/>
          </ac:grpSpMkLst>
        </pc:grpChg>
        <pc:grpChg chg="mod">
          <ac:chgData name="Christina Morrow" userId="43989237-7c22-4017-8756-22442f7f3983" providerId="ADAL" clId="{1D660112-B133-4B74-A60E-C66F50540F8D}" dt="2020-11-19T17:31:00.846" v="11472"/>
          <ac:grpSpMkLst>
            <pc:docMk/>
            <pc:sldMk cId="2183777315" sldId="435"/>
            <ac:grpSpMk id="229" creationId="{2202D902-11A6-4B24-AC01-4813444004F8}"/>
          </ac:grpSpMkLst>
        </pc:grpChg>
        <pc:grpChg chg="mod">
          <ac:chgData name="Christina Morrow" userId="43989237-7c22-4017-8756-22442f7f3983" providerId="ADAL" clId="{1D660112-B133-4B74-A60E-C66F50540F8D}" dt="2020-11-11T14:31:25.560" v="6018"/>
          <ac:grpSpMkLst>
            <pc:docMk/>
            <pc:sldMk cId="2183777315" sldId="435"/>
            <ac:grpSpMk id="229" creationId="{464A75CB-2E82-405A-B5AE-AB83CD0EB303}"/>
          </ac:grpSpMkLst>
        </pc:grpChg>
        <pc:grpChg chg="mod">
          <ac:chgData name="Christina Morrow" userId="43989237-7c22-4017-8756-22442f7f3983" providerId="ADAL" clId="{1D660112-B133-4B74-A60E-C66F50540F8D}" dt="2020-11-19T17:31:00.846" v="11472"/>
          <ac:grpSpMkLst>
            <pc:docMk/>
            <pc:sldMk cId="2183777315" sldId="435"/>
            <ac:grpSpMk id="230" creationId="{B0EFC67E-3361-4900-BCFE-0997A877A07A}"/>
          </ac:grpSpMkLst>
        </pc:grpChg>
        <pc:grpChg chg="mod">
          <ac:chgData name="Christina Morrow" userId="43989237-7c22-4017-8756-22442f7f3983" providerId="ADAL" clId="{1D660112-B133-4B74-A60E-C66F50540F8D}" dt="2020-11-19T17:31:00.846" v="11472"/>
          <ac:grpSpMkLst>
            <pc:docMk/>
            <pc:sldMk cId="2183777315" sldId="435"/>
            <ac:grpSpMk id="231" creationId="{8ED04C6D-1BB6-47AF-A318-597708524174}"/>
          </ac:grpSpMkLst>
        </pc:grpChg>
        <pc:grpChg chg="mod">
          <ac:chgData name="Christina Morrow" userId="43989237-7c22-4017-8756-22442f7f3983" providerId="ADAL" clId="{1D660112-B133-4B74-A60E-C66F50540F8D}" dt="2020-11-19T17:31:00.846" v="11472"/>
          <ac:grpSpMkLst>
            <pc:docMk/>
            <pc:sldMk cId="2183777315" sldId="435"/>
            <ac:grpSpMk id="232" creationId="{C03EF788-5810-4C35-87DE-93CB0B7DE5EB}"/>
          </ac:grpSpMkLst>
        </pc:grpChg>
        <pc:grpChg chg="mod">
          <ac:chgData name="Christina Morrow" userId="43989237-7c22-4017-8756-22442f7f3983" providerId="ADAL" clId="{1D660112-B133-4B74-A60E-C66F50540F8D}" dt="2020-11-19T17:31:00.846" v="11472"/>
          <ac:grpSpMkLst>
            <pc:docMk/>
            <pc:sldMk cId="2183777315" sldId="435"/>
            <ac:grpSpMk id="233" creationId="{CDA277B0-DF22-4DF8-AE83-5071ECF147E4}"/>
          </ac:grpSpMkLst>
        </pc:grpChg>
        <pc:grpChg chg="mod">
          <ac:chgData name="Christina Morrow" userId="43989237-7c22-4017-8756-22442f7f3983" providerId="ADAL" clId="{1D660112-B133-4B74-A60E-C66F50540F8D}" dt="2020-11-11T14:31:25.560" v="6018"/>
          <ac:grpSpMkLst>
            <pc:docMk/>
            <pc:sldMk cId="2183777315" sldId="435"/>
            <ac:grpSpMk id="235" creationId="{A9654E69-9FBE-4B96-8F0D-1811F65425A1}"/>
          </ac:grpSpMkLst>
        </pc:grpChg>
        <pc:grpChg chg="mod">
          <ac:chgData name="Christina Morrow" userId="43989237-7c22-4017-8756-22442f7f3983" providerId="ADAL" clId="{1D660112-B133-4B74-A60E-C66F50540F8D}" dt="2020-11-19T17:31:00.846" v="11472"/>
          <ac:grpSpMkLst>
            <pc:docMk/>
            <pc:sldMk cId="2183777315" sldId="435"/>
            <ac:grpSpMk id="239" creationId="{348BC507-6323-4F29-A3D2-6A6AB2D0A944}"/>
          </ac:grpSpMkLst>
        </pc:grpChg>
        <pc:grpChg chg="mod">
          <ac:chgData name="Christina Morrow" userId="43989237-7c22-4017-8756-22442f7f3983" providerId="ADAL" clId="{1D660112-B133-4B74-A60E-C66F50540F8D}" dt="2020-11-11T14:31:25.560" v="6018"/>
          <ac:grpSpMkLst>
            <pc:docMk/>
            <pc:sldMk cId="2183777315" sldId="435"/>
            <ac:grpSpMk id="244" creationId="{EC306DE5-26C4-4CF7-86F7-4D79EB2DCF7E}"/>
          </ac:grpSpMkLst>
        </pc:grpChg>
        <pc:grpChg chg="mod">
          <ac:chgData name="Christina Morrow" userId="43989237-7c22-4017-8756-22442f7f3983" providerId="ADAL" clId="{1D660112-B133-4B74-A60E-C66F50540F8D}" dt="2020-11-11T15:01:46.011" v="6171"/>
          <ac:grpSpMkLst>
            <pc:docMk/>
            <pc:sldMk cId="2183777315" sldId="435"/>
            <ac:grpSpMk id="249" creationId="{2F24EF68-384C-45E0-ABC5-4DC0967379E9}"/>
          </ac:grpSpMkLst>
        </pc:grpChg>
        <pc:grpChg chg="mod">
          <ac:chgData name="Christina Morrow" userId="43989237-7c22-4017-8756-22442f7f3983" providerId="ADAL" clId="{1D660112-B133-4B74-A60E-C66F50540F8D}" dt="2020-11-19T17:31:00.846" v="11472"/>
          <ac:grpSpMkLst>
            <pc:docMk/>
            <pc:sldMk cId="2183777315" sldId="435"/>
            <ac:grpSpMk id="253" creationId="{D8657812-664B-4462-8DBF-130B288E0B0E}"/>
          </ac:grpSpMkLst>
        </pc:grpChg>
        <pc:grpChg chg="mod">
          <ac:chgData name="Christina Morrow" userId="43989237-7c22-4017-8756-22442f7f3983" providerId="ADAL" clId="{1D660112-B133-4B74-A60E-C66F50540F8D}" dt="2020-11-19T17:31:00.846" v="11472"/>
          <ac:grpSpMkLst>
            <pc:docMk/>
            <pc:sldMk cId="2183777315" sldId="435"/>
            <ac:grpSpMk id="259" creationId="{9AC62EF1-1CA7-4958-B5ED-60073F2AC8E7}"/>
          </ac:grpSpMkLst>
        </pc:grpChg>
        <pc:picChg chg="mod">
          <ac:chgData name="Christina Morrow" userId="43989237-7c22-4017-8756-22442f7f3983" providerId="ADAL" clId="{1D660112-B133-4B74-A60E-C66F50540F8D}" dt="2020-11-11T15:01:46.011" v="6171"/>
          <ac:picMkLst>
            <pc:docMk/>
            <pc:sldMk cId="2183777315" sldId="435"/>
            <ac:picMk id="184" creationId="{50918BB7-3272-4675-AA1F-60528B87B1D4}"/>
          </ac:picMkLst>
        </pc:picChg>
        <pc:picChg chg="mod">
          <ac:chgData name="Christina Morrow" userId="43989237-7c22-4017-8756-22442f7f3983" providerId="ADAL" clId="{1D660112-B133-4B74-A60E-C66F50540F8D}" dt="2020-11-19T17:31:00.846" v="11472"/>
          <ac:picMkLst>
            <pc:docMk/>
            <pc:sldMk cId="2183777315" sldId="435"/>
            <ac:picMk id="216" creationId="{8C01B187-3E3B-4A44-8C91-9924EF496324}"/>
          </ac:picMkLst>
        </pc:picChg>
        <pc:cxnChg chg="mod">
          <ac:chgData name="Christina Morrow" userId="43989237-7c22-4017-8756-22442f7f3983" providerId="ADAL" clId="{1D660112-B133-4B74-A60E-C66F50540F8D}" dt="2020-11-19T17:31:00.846" v="11472"/>
          <ac:cxnSpMkLst>
            <pc:docMk/>
            <pc:sldMk cId="2183777315" sldId="435"/>
            <ac:cxnSpMk id="175" creationId="{BDD562B3-86D0-45B7-A152-E36F07086F7A}"/>
          </ac:cxnSpMkLst>
        </pc:cxnChg>
        <pc:cxnChg chg="mod">
          <ac:chgData name="Christina Morrow" userId="43989237-7c22-4017-8756-22442f7f3983" providerId="ADAL" clId="{1D660112-B133-4B74-A60E-C66F50540F8D}" dt="2020-11-11T15:01:46.011" v="6171"/>
          <ac:cxnSpMkLst>
            <pc:docMk/>
            <pc:sldMk cId="2183777315" sldId="435"/>
            <ac:cxnSpMk id="181" creationId="{84DA82D2-1403-4188-B4BE-2612191D72F3}"/>
          </ac:cxnSpMkLst>
        </pc:cxnChg>
        <pc:cxnChg chg="mod">
          <ac:chgData name="Christina Morrow" userId="43989237-7c22-4017-8756-22442f7f3983" providerId="ADAL" clId="{1D660112-B133-4B74-A60E-C66F50540F8D}" dt="2020-11-11T15:01:46.011" v="6171"/>
          <ac:cxnSpMkLst>
            <pc:docMk/>
            <pc:sldMk cId="2183777315" sldId="435"/>
            <ac:cxnSpMk id="182" creationId="{0E5E50A6-ED02-49EB-9C4B-7239DDE25D1E}"/>
          </ac:cxnSpMkLst>
        </pc:cxnChg>
        <pc:cxnChg chg="mod">
          <ac:chgData name="Christina Morrow" userId="43989237-7c22-4017-8756-22442f7f3983" providerId="ADAL" clId="{1D660112-B133-4B74-A60E-C66F50540F8D}" dt="2020-11-11T15:01:46.011" v="6171"/>
          <ac:cxnSpMkLst>
            <pc:docMk/>
            <pc:sldMk cId="2183777315" sldId="435"/>
            <ac:cxnSpMk id="183" creationId="{6CD99482-2753-473B-A07A-31F8734A3DCF}"/>
          </ac:cxnSpMkLst>
        </pc:cxnChg>
        <pc:cxnChg chg="mod">
          <ac:chgData name="Christina Morrow" userId="43989237-7c22-4017-8756-22442f7f3983" providerId="ADAL" clId="{1D660112-B133-4B74-A60E-C66F50540F8D}" dt="2020-11-19T17:31:00.846" v="11472"/>
          <ac:cxnSpMkLst>
            <pc:docMk/>
            <pc:sldMk cId="2183777315" sldId="435"/>
            <ac:cxnSpMk id="214" creationId="{540CC861-60EE-47BB-9DDF-58DEC9813993}"/>
          </ac:cxnSpMkLst>
        </pc:cxnChg>
        <pc:cxnChg chg="mod">
          <ac:chgData name="Christina Morrow" userId="43989237-7c22-4017-8756-22442f7f3983" providerId="ADAL" clId="{1D660112-B133-4B74-A60E-C66F50540F8D}" dt="2020-11-19T17:31:00.846" v="11472"/>
          <ac:cxnSpMkLst>
            <pc:docMk/>
            <pc:sldMk cId="2183777315" sldId="435"/>
            <ac:cxnSpMk id="215" creationId="{C663D230-BFE8-4B6A-8FDA-D2FC82453AB0}"/>
          </ac:cxnSpMkLst>
        </pc:cxnChg>
      </pc:sldChg>
      <pc:sldChg chg="addSp delSp modSp mod">
        <pc:chgData name="Christina Morrow" userId="43989237-7c22-4017-8756-22442f7f3983" providerId="ADAL" clId="{1D660112-B133-4B74-A60E-C66F50540F8D}" dt="2020-11-19T17:31:05.284" v="11474"/>
        <pc:sldMkLst>
          <pc:docMk/>
          <pc:sldMk cId="611432847" sldId="436"/>
        </pc:sldMkLst>
        <pc:spChg chg="mod">
          <ac:chgData name="Christina Morrow" userId="43989237-7c22-4017-8756-22442f7f3983" providerId="ADAL" clId="{1D660112-B133-4B74-A60E-C66F50540F8D}" dt="2020-11-11T15:23:33.923" v="6472"/>
          <ac:spMkLst>
            <pc:docMk/>
            <pc:sldMk cId="611432847" sldId="436"/>
            <ac:spMk id="20" creationId="{737AD6FE-076D-47EB-8851-546CD7479B58}"/>
          </ac:spMkLst>
        </pc:spChg>
        <pc:spChg chg="mod">
          <ac:chgData name="Christina Morrow" userId="43989237-7c22-4017-8756-22442f7f3983" providerId="ADAL" clId="{1D660112-B133-4B74-A60E-C66F50540F8D}" dt="2020-11-11T14:31:28.696" v="6020"/>
          <ac:spMkLst>
            <pc:docMk/>
            <pc:sldMk cId="611432847" sldId="436"/>
            <ac:spMk id="166" creationId="{FCD653CE-EA3B-4202-B720-60A8F54EB3A0}"/>
          </ac:spMkLst>
        </pc:spChg>
        <pc:spChg chg="mod">
          <ac:chgData name="Christina Morrow" userId="43989237-7c22-4017-8756-22442f7f3983" providerId="ADAL" clId="{1D660112-B133-4B74-A60E-C66F50540F8D}" dt="2020-11-11T14:31:28.696" v="6020"/>
          <ac:spMkLst>
            <pc:docMk/>
            <pc:sldMk cId="611432847" sldId="436"/>
            <ac:spMk id="168" creationId="{1B593AFC-4000-4A1E-89E9-C682C7FF9707}"/>
          </ac:spMkLst>
        </pc:spChg>
        <pc:spChg chg="mod">
          <ac:chgData name="Christina Morrow" userId="43989237-7c22-4017-8756-22442f7f3983" providerId="ADAL" clId="{1D660112-B133-4B74-A60E-C66F50540F8D}" dt="2020-11-11T14:31:28.696" v="6020"/>
          <ac:spMkLst>
            <pc:docMk/>
            <pc:sldMk cId="611432847" sldId="436"/>
            <ac:spMk id="169" creationId="{7F16C51B-C3F9-483F-BEFB-4C1E401349B8}"/>
          </ac:spMkLst>
        </pc:spChg>
        <pc:spChg chg="mod">
          <ac:chgData name="Christina Morrow" userId="43989237-7c22-4017-8756-22442f7f3983" providerId="ADAL" clId="{1D660112-B133-4B74-A60E-C66F50540F8D}" dt="2020-11-11T14:31:28.696" v="6020"/>
          <ac:spMkLst>
            <pc:docMk/>
            <pc:sldMk cId="611432847" sldId="436"/>
            <ac:spMk id="170" creationId="{00319FAC-9AD6-4BF0-B89E-C437FBC848FE}"/>
          </ac:spMkLst>
        </pc:spChg>
        <pc:spChg chg="mod">
          <ac:chgData name="Christina Morrow" userId="43989237-7c22-4017-8756-22442f7f3983" providerId="ADAL" clId="{1D660112-B133-4B74-A60E-C66F50540F8D}" dt="2020-11-19T17:31:05.284" v="11474"/>
          <ac:spMkLst>
            <pc:docMk/>
            <pc:sldMk cId="611432847" sldId="436"/>
            <ac:spMk id="171" creationId="{0EBB46A5-F91D-4B4D-903A-75B2000C5472}"/>
          </ac:spMkLst>
        </pc:spChg>
        <pc:spChg chg="mod">
          <ac:chgData name="Christina Morrow" userId="43989237-7c22-4017-8756-22442f7f3983" providerId="ADAL" clId="{1D660112-B133-4B74-A60E-C66F50540F8D}" dt="2020-11-11T14:31:28.696" v="6020"/>
          <ac:spMkLst>
            <pc:docMk/>
            <pc:sldMk cId="611432847" sldId="436"/>
            <ac:spMk id="171" creationId="{1CDBB507-D67F-451A-994F-0B92C82E0F23}"/>
          </ac:spMkLst>
        </pc:spChg>
        <pc:spChg chg="mod">
          <ac:chgData name="Christina Morrow" userId="43989237-7c22-4017-8756-22442f7f3983" providerId="ADAL" clId="{1D660112-B133-4B74-A60E-C66F50540F8D}" dt="2020-11-11T14:31:28.696" v="6020"/>
          <ac:spMkLst>
            <pc:docMk/>
            <pc:sldMk cId="611432847" sldId="436"/>
            <ac:spMk id="172" creationId="{500BD7E1-E60D-4B3B-A0CA-BDC0566AB190}"/>
          </ac:spMkLst>
        </pc:spChg>
        <pc:spChg chg="mod">
          <ac:chgData name="Christina Morrow" userId="43989237-7c22-4017-8756-22442f7f3983" providerId="ADAL" clId="{1D660112-B133-4B74-A60E-C66F50540F8D}" dt="2020-11-19T17:31:05.284" v="11474"/>
          <ac:spMkLst>
            <pc:docMk/>
            <pc:sldMk cId="611432847" sldId="436"/>
            <ac:spMk id="173" creationId="{6D84B77A-F560-49B9-A40B-62686068E4EE}"/>
          </ac:spMkLst>
        </pc:spChg>
        <pc:spChg chg="mod">
          <ac:chgData name="Christina Morrow" userId="43989237-7c22-4017-8756-22442f7f3983" providerId="ADAL" clId="{1D660112-B133-4B74-A60E-C66F50540F8D}" dt="2020-11-11T14:31:28.696" v="6020"/>
          <ac:spMkLst>
            <pc:docMk/>
            <pc:sldMk cId="611432847" sldId="436"/>
            <ac:spMk id="173" creationId="{FD22E242-7566-47DD-9018-5D4D75E65015}"/>
          </ac:spMkLst>
        </pc:spChg>
        <pc:spChg chg="mod">
          <ac:chgData name="Christina Morrow" userId="43989237-7c22-4017-8756-22442f7f3983" providerId="ADAL" clId="{1D660112-B133-4B74-A60E-C66F50540F8D}" dt="2020-11-11T14:31:28.696" v="6020"/>
          <ac:spMkLst>
            <pc:docMk/>
            <pc:sldMk cId="611432847" sldId="436"/>
            <ac:spMk id="174" creationId="{F2FA9E82-BB5A-4451-9FE3-A666C9CAC4D5}"/>
          </ac:spMkLst>
        </pc:spChg>
        <pc:spChg chg="mod">
          <ac:chgData name="Christina Morrow" userId="43989237-7c22-4017-8756-22442f7f3983" providerId="ADAL" clId="{1D660112-B133-4B74-A60E-C66F50540F8D}" dt="2020-11-11T14:31:28.696" v="6020"/>
          <ac:spMkLst>
            <pc:docMk/>
            <pc:sldMk cId="611432847" sldId="436"/>
            <ac:spMk id="193" creationId="{EA16410E-D06B-4D3B-9F7B-934B1F7D1A73}"/>
          </ac:spMkLst>
        </pc:spChg>
        <pc:spChg chg="mod">
          <ac:chgData name="Christina Morrow" userId="43989237-7c22-4017-8756-22442f7f3983" providerId="ADAL" clId="{1D660112-B133-4B74-A60E-C66F50540F8D}" dt="2020-11-11T15:01:37.149" v="6169"/>
          <ac:spMkLst>
            <pc:docMk/>
            <pc:sldMk cId="611432847" sldId="436"/>
            <ac:spMk id="195" creationId="{6C2035F0-2891-4A22-893C-718378E4CF6D}"/>
          </ac:spMkLst>
        </pc:spChg>
        <pc:spChg chg="mod">
          <ac:chgData name="Christina Morrow" userId="43989237-7c22-4017-8756-22442f7f3983" providerId="ADAL" clId="{1D660112-B133-4B74-A60E-C66F50540F8D}" dt="2020-11-11T15:01:37.149" v="6169"/>
          <ac:spMkLst>
            <pc:docMk/>
            <pc:sldMk cId="611432847" sldId="436"/>
            <ac:spMk id="197" creationId="{9178378F-0B21-4890-B409-F788C23C0009}"/>
          </ac:spMkLst>
        </pc:spChg>
        <pc:spChg chg="mod">
          <ac:chgData name="Christina Morrow" userId="43989237-7c22-4017-8756-22442f7f3983" providerId="ADAL" clId="{1D660112-B133-4B74-A60E-C66F50540F8D}" dt="2020-11-11T15:01:37.149" v="6169"/>
          <ac:spMkLst>
            <pc:docMk/>
            <pc:sldMk cId="611432847" sldId="436"/>
            <ac:spMk id="203" creationId="{B631C902-79D6-44CB-84A2-D73572A98BEA}"/>
          </ac:spMkLst>
        </pc:spChg>
        <pc:spChg chg="mod">
          <ac:chgData name="Christina Morrow" userId="43989237-7c22-4017-8756-22442f7f3983" providerId="ADAL" clId="{1D660112-B133-4B74-A60E-C66F50540F8D}" dt="2020-11-11T15:01:37.149" v="6169"/>
          <ac:spMkLst>
            <pc:docMk/>
            <pc:sldMk cId="611432847" sldId="436"/>
            <ac:spMk id="204" creationId="{D98C81C2-B088-42B1-B593-68CF2E9D76C1}"/>
          </ac:spMkLst>
        </pc:spChg>
        <pc:spChg chg="mod">
          <ac:chgData name="Christina Morrow" userId="43989237-7c22-4017-8756-22442f7f3983" providerId="ADAL" clId="{1D660112-B133-4B74-A60E-C66F50540F8D}" dt="2020-11-11T15:01:37.149" v="6169"/>
          <ac:spMkLst>
            <pc:docMk/>
            <pc:sldMk cId="611432847" sldId="436"/>
            <ac:spMk id="205" creationId="{85CD8DD5-92A9-47F3-BCF2-58A6AB82D952}"/>
          </ac:spMkLst>
        </pc:spChg>
        <pc:spChg chg="mod">
          <ac:chgData name="Christina Morrow" userId="43989237-7c22-4017-8756-22442f7f3983" providerId="ADAL" clId="{1D660112-B133-4B74-A60E-C66F50540F8D}" dt="2020-11-11T15:01:37.149" v="6169"/>
          <ac:spMkLst>
            <pc:docMk/>
            <pc:sldMk cId="611432847" sldId="436"/>
            <ac:spMk id="206" creationId="{3FBDC29D-9CC3-42EE-A841-89368BD28812}"/>
          </ac:spMkLst>
        </pc:spChg>
        <pc:spChg chg="mod">
          <ac:chgData name="Christina Morrow" userId="43989237-7c22-4017-8756-22442f7f3983" providerId="ADAL" clId="{1D660112-B133-4B74-A60E-C66F50540F8D}" dt="2020-11-11T15:01:37.149" v="6169"/>
          <ac:spMkLst>
            <pc:docMk/>
            <pc:sldMk cId="611432847" sldId="436"/>
            <ac:spMk id="207" creationId="{C5464A50-1890-411E-8974-D2F650026A5D}"/>
          </ac:spMkLst>
        </pc:spChg>
        <pc:spChg chg="mod">
          <ac:chgData name="Christina Morrow" userId="43989237-7c22-4017-8756-22442f7f3983" providerId="ADAL" clId="{1D660112-B133-4B74-A60E-C66F50540F8D}" dt="2020-11-11T15:01:37.149" v="6169"/>
          <ac:spMkLst>
            <pc:docMk/>
            <pc:sldMk cId="611432847" sldId="436"/>
            <ac:spMk id="208" creationId="{3162FDE6-6ECA-4276-9543-1991638DBACE}"/>
          </ac:spMkLst>
        </pc:spChg>
        <pc:spChg chg="mod">
          <ac:chgData name="Christina Morrow" userId="43989237-7c22-4017-8756-22442f7f3983" providerId="ADAL" clId="{1D660112-B133-4B74-A60E-C66F50540F8D}" dt="2020-11-11T15:01:37.149" v="6169"/>
          <ac:spMkLst>
            <pc:docMk/>
            <pc:sldMk cId="611432847" sldId="436"/>
            <ac:spMk id="209" creationId="{BF591878-0B47-451C-A833-8FFF93D3BB4A}"/>
          </ac:spMkLst>
        </pc:spChg>
        <pc:spChg chg="mod">
          <ac:chgData name="Christina Morrow" userId="43989237-7c22-4017-8756-22442f7f3983" providerId="ADAL" clId="{1D660112-B133-4B74-A60E-C66F50540F8D}" dt="2020-11-11T15:01:37.149" v="6169"/>
          <ac:spMkLst>
            <pc:docMk/>
            <pc:sldMk cId="611432847" sldId="436"/>
            <ac:spMk id="210" creationId="{4E266125-48CA-4AD3-B761-AC0D3A3C33A1}"/>
          </ac:spMkLst>
        </pc:spChg>
        <pc:spChg chg="mod">
          <ac:chgData name="Christina Morrow" userId="43989237-7c22-4017-8756-22442f7f3983" providerId="ADAL" clId="{1D660112-B133-4B74-A60E-C66F50540F8D}" dt="2020-11-11T15:01:37.149" v="6169"/>
          <ac:spMkLst>
            <pc:docMk/>
            <pc:sldMk cId="611432847" sldId="436"/>
            <ac:spMk id="211" creationId="{C4A3CDAB-88F7-4570-BE1F-B8D930FFCF1A}"/>
          </ac:spMkLst>
        </pc:spChg>
        <pc:spChg chg="mod">
          <ac:chgData name="Christina Morrow" userId="43989237-7c22-4017-8756-22442f7f3983" providerId="ADAL" clId="{1D660112-B133-4B74-A60E-C66F50540F8D}" dt="2020-11-11T15:01:37.149" v="6169"/>
          <ac:spMkLst>
            <pc:docMk/>
            <pc:sldMk cId="611432847" sldId="436"/>
            <ac:spMk id="213" creationId="{B3A2D577-98F6-4DF0-9881-48D688C184FF}"/>
          </ac:spMkLst>
        </pc:spChg>
        <pc:spChg chg="mod">
          <ac:chgData name="Christina Morrow" userId="43989237-7c22-4017-8756-22442f7f3983" providerId="ADAL" clId="{1D660112-B133-4B74-A60E-C66F50540F8D}" dt="2020-11-11T14:31:28.696" v="6020"/>
          <ac:spMkLst>
            <pc:docMk/>
            <pc:sldMk cId="611432847" sldId="436"/>
            <ac:spMk id="214" creationId="{AA34D44A-CF7A-4C87-9649-096513C81D7C}"/>
          </ac:spMkLst>
        </pc:spChg>
        <pc:spChg chg="mod">
          <ac:chgData name="Christina Morrow" userId="43989237-7c22-4017-8756-22442f7f3983" providerId="ADAL" clId="{1D660112-B133-4B74-A60E-C66F50540F8D}" dt="2020-11-11T14:31:28.696" v="6020"/>
          <ac:spMkLst>
            <pc:docMk/>
            <pc:sldMk cId="611432847" sldId="436"/>
            <ac:spMk id="215" creationId="{58303ED7-14AD-4CC1-9B34-778B8F766550}"/>
          </ac:spMkLst>
        </pc:spChg>
        <pc:spChg chg="mod">
          <ac:chgData name="Christina Morrow" userId="43989237-7c22-4017-8756-22442f7f3983" providerId="ADAL" clId="{1D660112-B133-4B74-A60E-C66F50540F8D}" dt="2020-11-11T14:31:28.696" v="6020"/>
          <ac:spMkLst>
            <pc:docMk/>
            <pc:sldMk cId="611432847" sldId="436"/>
            <ac:spMk id="217" creationId="{C516DF6F-B1F6-4CD3-B7E0-79C750D2A383}"/>
          </ac:spMkLst>
        </pc:spChg>
        <pc:spChg chg="mod">
          <ac:chgData name="Christina Morrow" userId="43989237-7c22-4017-8756-22442f7f3983" providerId="ADAL" clId="{1D660112-B133-4B74-A60E-C66F50540F8D}" dt="2020-11-19T17:31:05.284" v="11474"/>
          <ac:spMkLst>
            <pc:docMk/>
            <pc:sldMk cId="611432847" sldId="436"/>
            <ac:spMk id="217" creationId="{FD2F5B5F-623E-42C3-9B2E-1500B70B29E9}"/>
          </ac:spMkLst>
        </pc:spChg>
        <pc:spChg chg="mod">
          <ac:chgData name="Christina Morrow" userId="43989237-7c22-4017-8756-22442f7f3983" providerId="ADAL" clId="{1D660112-B133-4B74-A60E-C66F50540F8D}" dt="2020-11-11T14:31:28.696" v="6020"/>
          <ac:spMkLst>
            <pc:docMk/>
            <pc:sldMk cId="611432847" sldId="436"/>
            <ac:spMk id="218" creationId="{844A68AE-25D2-49AA-92C0-3AC60029B7F2}"/>
          </ac:spMkLst>
        </pc:spChg>
        <pc:spChg chg="mod">
          <ac:chgData name="Christina Morrow" userId="43989237-7c22-4017-8756-22442f7f3983" providerId="ADAL" clId="{1D660112-B133-4B74-A60E-C66F50540F8D}" dt="2020-11-19T17:31:05.284" v="11474"/>
          <ac:spMkLst>
            <pc:docMk/>
            <pc:sldMk cId="611432847" sldId="436"/>
            <ac:spMk id="218" creationId="{F7EF1851-C728-450F-8989-B5104D17646F}"/>
          </ac:spMkLst>
        </pc:spChg>
        <pc:spChg chg="mod">
          <ac:chgData name="Christina Morrow" userId="43989237-7c22-4017-8756-22442f7f3983" providerId="ADAL" clId="{1D660112-B133-4B74-A60E-C66F50540F8D}" dt="2020-11-19T17:31:05.284" v="11474"/>
          <ac:spMkLst>
            <pc:docMk/>
            <pc:sldMk cId="611432847" sldId="436"/>
            <ac:spMk id="219" creationId="{8971D951-7EF4-426D-8679-2AAC73815CFA}"/>
          </ac:spMkLst>
        </pc:spChg>
        <pc:spChg chg="mod">
          <ac:chgData name="Christina Morrow" userId="43989237-7c22-4017-8756-22442f7f3983" providerId="ADAL" clId="{1D660112-B133-4B74-A60E-C66F50540F8D}" dt="2020-11-19T17:31:05.284" v="11474"/>
          <ac:spMkLst>
            <pc:docMk/>
            <pc:sldMk cId="611432847" sldId="436"/>
            <ac:spMk id="220" creationId="{6CB4D7A9-D8DB-4CF5-92B8-4B407388FDED}"/>
          </ac:spMkLst>
        </pc:spChg>
        <pc:spChg chg="mod">
          <ac:chgData name="Christina Morrow" userId="43989237-7c22-4017-8756-22442f7f3983" providerId="ADAL" clId="{1D660112-B133-4B74-A60E-C66F50540F8D}" dt="2020-11-19T17:31:05.284" v="11474"/>
          <ac:spMkLst>
            <pc:docMk/>
            <pc:sldMk cId="611432847" sldId="436"/>
            <ac:spMk id="221" creationId="{B7F058CD-923D-4583-8932-53B14A2BEE49}"/>
          </ac:spMkLst>
        </pc:spChg>
        <pc:spChg chg="mod">
          <ac:chgData name="Christina Morrow" userId="43989237-7c22-4017-8756-22442f7f3983" providerId="ADAL" clId="{1D660112-B133-4B74-A60E-C66F50540F8D}" dt="2020-11-19T17:31:05.284" v="11474"/>
          <ac:spMkLst>
            <pc:docMk/>
            <pc:sldMk cId="611432847" sldId="436"/>
            <ac:spMk id="222" creationId="{F39A2C4D-9F35-4007-AC40-E7200F6B99CF}"/>
          </ac:spMkLst>
        </pc:spChg>
        <pc:spChg chg="mod">
          <ac:chgData name="Christina Morrow" userId="43989237-7c22-4017-8756-22442f7f3983" providerId="ADAL" clId="{1D660112-B133-4B74-A60E-C66F50540F8D}" dt="2020-11-19T17:31:05.284" v="11474"/>
          <ac:spMkLst>
            <pc:docMk/>
            <pc:sldMk cId="611432847" sldId="436"/>
            <ac:spMk id="223" creationId="{0B09C74E-F70D-4B36-9A53-D2D3F62B46A6}"/>
          </ac:spMkLst>
        </pc:spChg>
        <pc:spChg chg="mod">
          <ac:chgData name="Christina Morrow" userId="43989237-7c22-4017-8756-22442f7f3983" providerId="ADAL" clId="{1D660112-B133-4B74-A60E-C66F50540F8D}" dt="2020-11-19T17:31:05.284" v="11474"/>
          <ac:spMkLst>
            <pc:docMk/>
            <pc:sldMk cId="611432847" sldId="436"/>
            <ac:spMk id="224" creationId="{63B5D1B5-6494-439F-9B62-44E31DD03161}"/>
          </ac:spMkLst>
        </pc:spChg>
        <pc:spChg chg="mod">
          <ac:chgData name="Christina Morrow" userId="43989237-7c22-4017-8756-22442f7f3983" providerId="ADAL" clId="{1D660112-B133-4B74-A60E-C66F50540F8D}" dt="2020-11-11T14:31:28.696" v="6020"/>
          <ac:spMkLst>
            <pc:docMk/>
            <pc:sldMk cId="611432847" sldId="436"/>
            <ac:spMk id="224" creationId="{E64777AD-7F5A-438A-8437-BC8CD3845F6D}"/>
          </ac:spMkLst>
        </pc:spChg>
        <pc:spChg chg="mod">
          <ac:chgData name="Christina Morrow" userId="43989237-7c22-4017-8756-22442f7f3983" providerId="ADAL" clId="{1D660112-B133-4B74-A60E-C66F50540F8D}" dt="2020-11-19T17:31:05.284" v="11474"/>
          <ac:spMkLst>
            <pc:docMk/>
            <pc:sldMk cId="611432847" sldId="436"/>
            <ac:spMk id="225" creationId="{32B92C38-BA61-4711-BEB8-E2B6B880AF39}"/>
          </ac:spMkLst>
        </pc:spChg>
        <pc:spChg chg="mod">
          <ac:chgData name="Christina Morrow" userId="43989237-7c22-4017-8756-22442f7f3983" providerId="ADAL" clId="{1D660112-B133-4B74-A60E-C66F50540F8D}" dt="2020-11-11T14:31:28.696" v="6020"/>
          <ac:spMkLst>
            <pc:docMk/>
            <pc:sldMk cId="611432847" sldId="436"/>
            <ac:spMk id="225" creationId="{E4C9FB5C-5E0C-469E-B9AC-A98260B55A0B}"/>
          </ac:spMkLst>
        </pc:spChg>
        <pc:spChg chg="mod">
          <ac:chgData name="Christina Morrow" userId="43989237-7c22-4017-8756-22442f7f3983" providerId="ADAL" clId="{1D660112-B133-4B74-A60E-C66F50540F8D}" dt="2020-11-11T14:31:28.696" v="6020"/>
          <ac:spMkLst>
            <pc:docMk/>
            <pc:sldMk cId="611432847" sldId="436"/>
            <ac:spMk id="226" creationId="{7848592F-9214-403C-9215-2D804448F3E6}"/>
          </ac:spMkLst>
        </pc:spChg>
        <pc:spChg chg="mod">
          <ac:chgData name="Christina Morrow" userId="43989237-7c22-4017-8756-22442f7f3983" providerId="ADAL" clId="{1D660112-B133-4B74-A60E-C66F50540F8D}" dt="2020-11-19T17:31:05.284" v="11474"/>
          <ac:spMkLst>
            <pc:docMk/>
            <pc:sldMk cId="611432847" sldId="436"/>
            <ac:spMk id="227" creationId="{2E43DAFE-F3F7-4397-B38B-5C57E0041622}"/>
          </ac:spMkLst>
        </pc:spChg>
        <pc:spChg chg="mod">
          <ac:chgData name="Christina Morrow" userId="43989237-7c22-4017-8756-22442f7f3983" providerId="ADAL" clId="{1D660112-B133-4B74-A60E-C66F50540F8D}" dt="2020-11-11T14:31:28.696" v="6020"/>
          <ac:spMkLst>
            <pc:docMk/>
            <pc:sldMk cId="611432847" sldId="436"/>
            <ac:spMk id="227" creationId="{7053F1DC-9EF6-4598-AA49-318BAD202FDE}"/>
          </ac:spMkLst>
        </pc:spChg>
        <pc:spChg chg="mod">
          <ac:chgData name="Christina Morrow" userId="43989237-7c22-4017-8756-22442f7f3983" providerId="ADAL" clId="{1D660112-B133-4B74-A60E-C66F50540F8D}" dt="2020-11-19T17:31:05.284" v="11474"/>
          <ac:spMkLst>
            <pc:docMk/>
            <pc:sldMk cId="611432847" sldId="436"/>
            <ac:spMk id="228" creationId="{67210C3E-FA7F-4D2D-B887-485AF780317A}"/>
          </ac:spMkLst>
        </pc:spChg>
        <pc:spChg chg="mod">
          <ac:chgData name="Christina Morrow" userId="43989237-7c22-4017-8756-22442f7f3983" providerId="ADAL" clId="{1D660112-B133-4B74-A60E-C66F50540F8D}" dt="2020-11-11T14:31:28.696" v="6020"/>
          <ac:spMkLst>
            <pc:docMk/>
            <pc:sldMk cId="611432847" sldId="436"/>
            <ac:spMk id="228" creationId="{DC856684-D180-4360-BEB7-30C82695BA5D}"/>
          </ac:spMkLst>
        </pc:spChg>
        <pc:spChg chg="mod">
          <ac:chgData name="Christina Morrow" userId="43989237-7c22-4017-8756-22442f7f3983" providerId="ADAL" clId="{1D660112-B133-4B74-A60E-C66F50540F8D}" dt="2020-11-11T14:31:28.696" v="6020"/>
          <ac:spMkLst>
            <pc:docMk/>
            <pc:sldMk cId="611432847" sldId="436"/>
            <ac:spMk id="230" creationId="{DD4DBCA5-FA8E-4829-BCAB-82D0A95B6C3B}"/>
          </ac:spMkLst>
        </pc:spChg>
        <pc:spChg chg="mod">
          <ac:chgData name="Christina Morrow" userId="43989237-7c22-4017-8756-22442f7f3983" providerId="ADAL" clId="{1D660112-B133-4B74-A60E-C66F50540F8D}" dt="2020-11-11T14:31:28.696" v="6020"/>
          <ac:spMkLst>
            <pc:docMk/>
            <pc:sldMk cId="611432847" sldId="436"/>
            <ac:spMk id="231" creationId="{F0CF58DF-1DD7-442A-8D97-229CB0D4F6BA}"/>
          </ac:spMkLst>
        </pc:spChg>
        <pc:spChg chg="mod">
          <ac:chgData name="Christina Morrow" userId="43989237-7c22-4017-8756-22442f7f3983" providerId="ADAL" clId="{1D660112-B133-4B74-A60E-C66F50540F8D}" dt="2020-11-11T14:31:28.696" v="6020"/>
          <ac:spMkLst>
            <pc:docMk/>
            <pc:sldMk cId="611432847" sldId="436"/>
            <ac:spMk id="232" creationId="{C2B16C79-7206-4D45-B490-945BEF3DAC9A}"/>
          </ac:spMkLst>
        </pc:spChg>
        <pc:spChg chg="mod">
          <ac:chgData name="Christina Morrow" userId="43989237-7c22-4017-8756-22442f7f3983" providerId="ADAL" clId="{1D660112-B133-4B74-A60E-C66F50540F8D}" dt="2020-11-11T14:31:28.696" v="6020"/>
          <ac:spMkLst>
            <pc:docMk/>
            <pc:sldMk cId="611432847" sldId="436"/>
            <ac:spMk id="233" creationId="{BCE85C7A-186C-4047-8B25-C1055E51C7A7}"/>
          </ac:spMkLst>
        </pc:spChg>
        <pc:spChg chg="mod">
          <ac:chgData name="Christina Morrow" userId="43989237-7c22-4017-8756-22442f7f3983" providerId="ADAL" clId="{1D660112-B133-4B74-A60E-C66F50540F8D}" dt="2020-11-19T17:31:05.284" v="11474"/>
          <ac:spMkLst>
            <pc:docMk/>
            <pc:sldMk cId="611432847" sldId="436"/>
            <ac:spMk id="234" creationId="{45077ED5-BF92-4AE2-9BF7-139DC9AFD730}"/>
          </ac:spMkLst>
        </pc:spChg>
        <pc:spChg chg="mod">
          <ac:chgData name="Christina Morrow" userId="43989237-7c22-4017-8756-22442f7f3983" providerId="ADAL" clId="{1D660112-B133-4B74-A60E-C66F50540F8D}" dt="2020-11-11T14:31:28.696" v="6020"/>
          <ac:spMkLst>
            <pc:docMk/>
            <pc:sldMk cId="611432847" sldId="436"/>
            <ac:spMk id="234" creationId="{49495405-655E-4560-A99B-DCAB8A9A13FD}"/>
          </ac:spMkLst>
        </pc:spChg>
        <pc:spChg chg="mod">
          <ac:chgData name="Christina Morrow" userId="43989237-7c22-4017-8756-22442f7f3983" providerId="ADAL" clId="{1D660112-B133-4B74-A60E-C66F50540F8D}" dt="2020-11-11T15:01:37.149" v="6169"/>
          <ac:spMkLst>
            <pc:docMk/>
            <pc:sldMk cId="611432847" sldId="436"/>
            <ac:spMk id="235" creationId="{D2BF53DC-7E51-46C2-B722-2A93E267C14E}"/>
          </ac:spMkLst>
        </pc:spChg>
        <pc:spChg chg="mod">
          <ac:chgData name="Christina Morrow" userId="43989237-7c22-4017-8756-22442f7f3983" providerId="ADAL" clId="{1D660112-B133-4B74-A60E-C66F50540F8D}" dt="2020-11-11T15:01:37.149" v="6169"/>
          <ac:spMkLst>
            <pc:docMk/>
            <pc:sldMk cId="611432847" sldId="436"/>
            <ac:spMk id="241" creationId="{E0A246A0-66D2-40D4-8A5A-B93D6C4176A6}"/>
          </ac:spMkLst>
        </pc:spChg>
        <pc:spChg chg="mod">
          <ac:chgData name="Christina Morrow" userId="43989237-7c22-4017-8756-22442f7f3983" providerId="ADAL" clId="{1D660112-B133-4B74-A60E-C66F50540F8D}" dt="2020-11-11T15:01:37.149" v="6169"/>
          <ac:spMkLst>
            <pc:docMk/>
            <pc:sldMk cId="611432847" sldId="436"/>
            <ac:spMk id="242" creationId="{769D538F-A0C9-4663-9F18-607F546E4217}"/>
          </ac:spMkLst>
        </pc:spChg>
        <pc:spChg chg="mod">
          <ac:chgData name="Christina Morrow" userId="43989237-7c22-4017-8756-22442f7f3983" providerId="ADAL" clId="{1D660112-B133-4B74-A60E-C66F50540F8D}" dt="2020-11-11T15:01:37.149" v="6169"/>
          <ac:spMkLst>
            <pc:docMk/>
            <pc:sldMk cId="611432847" sldId="436"/>
            <ac:spMk id="243" creationId="{67CC86EF-49D2-41AE-ACAF-224CDAAD781C}"/>
          </ac:spMkLst>
        </pc:spChg>
        <pc:spChg chg="mod">
          <ac:chgData name="Christina Morrow" userId="43989237-7c22-4017-8756-22442f7f3983" providerId="ADAL" clId="{1D660112-B133-4B74-A60E-C66F50540F8D}" dt="2020-11-11T15:01:37.149" v="6169"/>
          <ac:spMkLst>
            <pc:docMk/>
            <pc:sldMk cId="611432847" sldId="436"/>
            <ac:spMk id="244" creationId="{18272146-8325-4178-A8C2-1A092FAAC549}"/>
          </ac:spMkLst>
        </pc:spChg>
        <pc:spChg chg="mod">
          <ac:chgData name="Christina Morrow" userId="43989237-7c22-4017-8756-22442f7f3983" providerId="ADAL" clId="{1D660112-B133-4B74-A60E-C66F50540F8D}" dt="2020-11-11T15:01:37.149" v="6169"/>
          <ac:spMkLst>
            <pc:docMk/>
            <pc:sldMk cId="611432847" sldId="436"/>
            <ac:spMk id="245" creationId="{E3F1C9AB-9192-4BDA-A905-E97525BE5970}"/>
          </ac:spMkLst>
        </pc:spChg>
        <pc:spChg chg="mod">
          <ac:chgData name="Christina Morrow" userId="43989237-7c22-4017-8756-22442f7f3983" providerId="ADAL" clId="{1D660112-B133-4B74-A60E-C66F50540F8D}" dt="2020-11-11T15:01:37.149" v="6169"/>
          <ac:spMkLst>
            <pc:docMk/>
            <pc:sldMk cId="611432847" sldId="436"/>
            <ac:spMk id="247" creationId="{F1513279-D37A-48E6-A485-E6CE38DF2241}"/>
          </ac:spMkLst>
        </pc:spChg>
        <pc:spChg chg="mod">
          <ac:chgData name="Christina Morrow" userId="43989237-7c22-4017-8756-22442f7f3983" providerId="ADAL" clId="{1D660112-B133-4B74-A60E-C66F50540F8D}" dt="2020-11-11T15:01:37.149" v="6169"/>
          <ac:spMkLst>
            <pc:docMk/>
            <pc:sldMk cId="611432847" sldId="436"/>
            <ac:spMk id="248" creationId="{9EB2E983-6728-48A1-93F6-AB70DE73FF36}"/>
          </ac:spMkLst>
        </pc:spChg>
        <pc:spChg chg="mod">
          <ac:chgData name="Christina Morrow" userId="43989237-7c22-4017-8756-22442f7f3983" providerId="ADAL" clId="{1D660112-B133-4B74-A60E-C66F50540F8D}" dt="2020-11-11T15:01:37.149" v="6169"/>
          <ac:spMkLst>
            <pc:docMk/>
            <pc:sldMk cId="611432847" sldId="436"/>
            <ac:spMk id="249" creationId="{D4D150F5-4A92-48F1-B24C-651CC9F3623D}"/>
          </ac:spMkLst>
        </pc:spChg>
        <pc:spChg chg="mod">
          <ac:chgData name="Christina Morrow" userId="43989237-7c22-4017-8756-22442f7f3983" providerId="ADAL" clId="{1D660112-B133-4B74-A60E-C66F50540F8D}" dt="2020-11-11T15:01:37.149" v="6169"/>
          <ac:spMkLst>
            <pc:docMk/>
            <pc:sldMk cId="611432847" sldId="436"/>
            <ac:spMk id="250" creationId="{2B55A123-073A-4275-92D4-31165EF2D841}"/>
          </ac:spMkLst>
        </pc:spChg>
        <pc:spChg chg="mod">
          <ac:chgData name="Christina Morrow" userId="43989237-7c22-4017-8756-22442f7f3983" providerId="ADAL" clId="{1D660112-B133-4B74-A60E-C66F50540F8D}" dt="2020-11-11T15:01:37.149" v="6169"/>
          <ac:spMkLst>
            <pc:docMk/>
            <pc:sldMk cId="611432847" sldId="436"/>
            <ac:spMk id="251" creationId="{50E4E9B3-7CD1-4408-9EDD-826D070639E3}"/>
          </ac:spMkLst>
        </pc:spChg>
        <pc:spChg chg="mod">
          <ac:chgData name="Christina Morrow" userId="43989237-7c22-4017-8756-22442f7f3983" providerId="ADAL" clId="{1D660112-B133-4B74-A60E-C66F50540F8D}" dt="2020-11-11T15:01:37.149" v="6169"/>
          <ac:spMkLst>
            <pc:docMk/>
            <pc:sldMk cId="611432847" sldId="436"/>
            <ac:spMk id="253" creationId="{66A94B8B-574D-4CED-86CD-F288C9998669}"/>
          </ac:spMkLst>
        </pc:spChg>
        <pc:spChg chg="mod">
          <ac:chgData name="Christina Morrow" userId="43989237-7c22-4017-8756-22442f7f3983" providerId="ADAL" clId="{1D660112-B133-4B74-A60E-C66F50540F8D}" dt="2020-11-11T15:01:37.149" v="6169"/>
          <ac:spMkLst>
            <pc:docMk/>
            <pc:sldMk cId="611432847" sldId="436"/>
            <ac:spMk id="254" creationId="{7B0AE02E-1271-4BC2-AF10-F87E8F76BE17}"/>
          </ac:spMkLst>
        </pc:spChg>
        <pc:spChg chg="mod">
          <ac:chgData name="Christina Morrow" userId="43989237-7c22-4017-8756-22442f7f3983" providerId="ADAL" clId="{1D660112-B133-4B74-A60E-C66F50540F8D}" dt="2020-11-11T15:01:37.149" v="6169"/>
          <ac:spMkLst>
            <pc:docMk/>
            <pc:sldMk cId="611432847" sldId="436"/>
            <ac:spMk id="255" creationId="{C8D6DAFE-44B7-49D1-BAD6-1DA98B044FAF}"/>
          </ac:spMkLst>
        </pc:spChg>
        <pc:spChg chg="mod">
          <ac:chgData name="Christina Morrow" userId="43989237-7c22-4017-8756-22442f7f3983" providerId="ADAL" clId="{1D660112-B133-4B74-A60E-C66F50540F8D}" dt="2020-11-19T17:31:05.284" v="11474"/>
          <ac:spMkLst>
            <pc:docMk/>
            <pc:sldMk cId="611432847" sldId="436"/>
            <ac:spMk id="256" creationId="{41A3C5CE-B677-4940-851E-0302B6A10F7E}"/>
          </ac:spMkLst>
        </pc:spChg>
        <pc:spChg chg="mod">
          <ac:chgData name="Christina Morrow" userId="43989237-7c22-4017-8756-22442f7f3983" providerId="ADAL" clId="{1D660112-B133-4B74-A60E-C66F50540F8D}" dt="2020-11-19T17:31:05.284" v="11474"/>
          <ac:spMkLst>
            <pc:docMk/>
            <pc:sldMk cId="611432847" sldId="436"/>
            <ac:spMk id="257" creationId="{5AA3CBB6-01FE-409C-929D-750008F9A555}"/>
          </ac:spMkLst>
        </pc:spChg>
        <pc:spChg chg="mod">
          <ac:chgData name="Christina Morrow" userId="43989237-7c22-4017-8756-22442f7f3983" providerId="ADAL" clId="{1D660112-B133-4B74-A60E-C66F50540F8D}" dt="2020-11-11T14:31:28.696" v="6020"/>
          <ac:spMkLst>
            <pc:docMk/>
            <pc:sldMk cId="611432847" sldId="436"/>
            <ac:spMk id="257" creationId="{71523ECA-E4C9-4C2C-8F09-E8981E169E27}"/>
          </ac:spMkLst>
        </pc:spChg>
        <pc:spChg chg="mod">
          <ac:chgData name="Christina Morrow" userId="43989237-7c22-4017-8756-22442f7f3983" providerId="ADAL" clId="{1D660112-B133-4B74-A60E-C66F50540F8D}" dt="2020-11-11T14:31:28.696" v="6020"/>
          <ac:spMkLst>
            <pc:docMk/>
            <pc:sldMk cId="611432847" sldId="436"/>
            <ac:spMk id="258" creationId="{AA97C9C7-7A9B-43A7-B657-60A0C127A2CE}"/>
          </ac:spMkLst>
        </pc:spChg>
        <pc:spChg chg="mod">
          <ac:chgData name="Christina Morrow" userId="43989237-7c22-4017-8756-22442f7f3983" providerId="ADAL" clId="{1D660112-B133-4B74-A60E-C66F50540F8D}" dt="2020-11-19T17:31:05.284" v="11474"/>
          <ac:spMkLst>
            <pc:docMk/>
            <pc:sldMk cId="611432847" sldId="436"/>
            <ac:spMk id="258" creationId="{D1426FA5-550D-4769-B516-CA0F2C5DCB7D}"/>
          </ac:spMkLst>
        </pc:spChg>
        <pc:spChg chg="mod">
          <ac:chgData name="Christina Morrow" userId="43989237-7c22-4017-8756-22442f7f3983" providerId="ADAL" clId="{1D660112-B133-4B74-A60E-C66F50540F8D}" dt="2020-11-11T14:31:28.696" v="6020"/>
          <ac:spMkLst>
            <pc:docMk/>
            <pc:sldMk cId="611432847" sldId="436"/>
            <ac:spMk id="259" creationId="{DEF6FF7F-E6DB-48E4-8BA7-8B205CF73424}"/>
          </ac:spMkLst>
        </pc:spChg>
        <pc:spChg chg="mod">
          <ac:chgData name="Christina Morrow" userId="43989237-7c22-4017-8756-22442f7f3983" providerId="ADAL" clId="{1D660112-B133-4B74-A60E-C66F50540F8D}" dt="2020-11-19T17:31:05.284" v="11474"/>
          <ac:spMkLst>
            <pc:docMk/>
            <pc:sldMk cId="611432847" sldId="436"/>
            <ac:spMk id="259" creationId="{E85C2041-87B6-45FC-84D4-2F9FF9AE1BA5}"/>
          </ac:spMkLst>
        </pc:spChg>
        <pc:spChg chg="mod">
          <ac:chgData name="Christina Morrow" userId="43989237-7c22-4017-8756-22442f7f3983" providerId="ADAL" clId="{1D660112-B133-4B74-A60E-C66F50540F8D}" dt="2020-11-11T14:31:28.696" v="6020"/>
          <ac:spMkLst>
            <pc:docMk/>
            <pc:sldMk cId="611432847" sldId="436"/>
            <ac:spMk id="260" creationId="{B68EE8E8-A9D5-4A33-804A-0186AB4E3A59}"/>
          </ac:spMkLst>
        </pc:spChg>
        <pc:spChg chg="mod">
          <ac:chgData name="Christina Morrow" userId="43989237-7c22-4017-8756-22442f7f3983" providerId="ADAL" clId="{1D660112-B133-4B74-A60E-C66F50540F8D}" dt="2020-11-11T14:31:28.696" v="6020"/>
          <ac:spMkLst>
            <pc:docMk/>
            <pc:sldMk cId="611432847" sldId="436"/>
            <ac:spMk id="261" creationId="{1AC9A7C4-01E4-44CD-ABF5-89E9057E82BD}"/>
          </ac:spMkLst>
        </pc:spChg>
        <pc:spChg chg="mod">
          <ac:chgData name="Christina Morrow" userId="43989237-7c22-4017-8756-22442f7f3983" providerId="ADAL" clId="{1D660112-B133-4B74-A60E-C66F50540F8D}" dt="2020-11-19T17:31:05.284" v="11474"/>
          <ac:spMkLst>
            <pc:docMk/>
            <pc:sldMk cId="611432847" sldId="436"/>
            <ac:spMk id="261" creationId="{6501754B-5B43-4C0F-A1D6-2A0DC1CEB860}"/>
          </ac:spMkLst>
        </pc:spChg>
        <pc:spChg chg="mod">
          <ac:chgData name="Christina Morrow" userId="43989237-7c22-4017-8756-22442f7f3983" providerId="ADAL" clId="{1D660112-B133-4B74-A60E-C66F50540F8D}" dt="2020-11-19T17:31:05.284" v="11474"/>
          <ac:spMkLst>
            <pc:docMk/>
            <pc:sldMk cId="611432847" sldId="436"/>
            <ac:spMk id="262" creationId="{5620B40F-703A-41DD-8829-4D2DEA2B84C6}"/>
          </ac:spMkLst>
        </pc:spChg>
        <pc:spChg chg="mod">
          <ac:chgData name="Christina Morrow" userId="43989237-7c22-4017-8756-22442f7f3983" providerId="ADAL" clId="{1D660112-B133-4B74-A60E-C66F50540F8D}" dt="2020-11-19T17:31:05.284" v="11474"/>
          <ac:spMkLst>
            <pc:docMk/>
            <pc:sldMk cId="611432847" sldId="436"/>
            <ac:spMk id="263" creationId="{2601CD57-AF91-41FD-A74F-F02BEA4A8E21}"/>
          </ac:spMkLst>
        </pc:spChg>
        <pc:spChg chg="mod">
          <ac:chgData name="Christina Morrow" userId="43989237-7c22-4017-8756-22442f7f3983" providerId="ADAL" clId="{1D660112-B133-4B74-A60E-C66F50540F8D}" dt="2020-11-11T14:31:28.696" v="6020"/>
          <ac:spMkLst>
            <pc:docMk/>
            <pc:sldMk cId="611432847" sldId="436"/>
            <ac:spMk id="263" creationId="{B0996320-0A36-4D06-BD1F-92C7E123A3BB}"/>
          </ac:spMkLst>
        </pc:spChg>
        <pc:spChg chg="mod">
          <ac:chgData name="Christina Morrow" userId="43989237-7c22-4017-8756-22442f7f3983" providerId="ADAL" clId="{1D660112-B133-4B74-A60E-C66F50540F8D}" dt="2020-11-11T14:31:28.696" v="6020"/>
          <ac:spMkLst>
            <pc:docMk/>
            <pc:sldMk cId="611432847" sldId="436"/>
            <ac:spMk id="264" creationId="{20FE7ED5-EF9D-4A3C-951E-9DC34655E081}"/>
          </ac:spMkLst>
        </pc:spChg>
        <pc:spChg chg="mod">
          <ac:chgData name="Christina Morrow" userId="43989237-7c22-4017-8756-22442f7f3983" providerId="ADAL" clId="{1D660112-B133-4B74-A60E-C66F50540F8D}" dt="2020-11-19T17:31:05.284" v="11474"/>
          <ac:spMkLst>
            <pc:docMk/>
            <pc:sldMk cId="611432847" sldId="436"/>
            <ac:spMk id="264" creationId="{D02C5EF8-3D64-4D34-A315-0B3AF3392648}"/>
          </ac:spMkLst>
        </pc:spChg>
        <pc:spChg chg="mod">
          <ac:chgData name="Christina Morrow" userId="43989237-7c22-4017-8756-22442f7f3983" providerId="ADAL" clId="{1D660112-B133-4B74-A60E-C66F50540F8D}" dt="2020-11-11T15:01:37.149" v="6169"/>
          <ac:spMkLst>
            <pc:docMk/>
            <pc:sldMk cId="611432847" sldId="436"/>
            <ac:spMk id="265" creationId="{3C374544-5366-4D40-948D-1E1B3A676AB9}"/>
          </ac:spMkLst>
        </pc:spChg>
        <pc:spChg chg="mod">
          <ac:chgData name="Christina Morrow" userId="43989237-7c22-4017-8756-22442f7f3983" providerId="ADAL" clId="{1D660112-B133-4B74-A60E-C66F50540F8D}" dt="2020-11-11T15:01:37.149" v="6169"/>
          <ac:spMkLst>
            <pc:docMk/>
            <pc:sldMk cId="611432847" sldId="436"/>
            <ac:spMk id="266" creationId="{1F00E641-F986-44FC-9E6C-C1016AE0061C}"/>
          </ac:spMkLst>
        </pc:spChg>
        <pc:spChg chg="mod">
          <ac:chgData name="Christina Morrow" userId="43989237-7c22-4017-8756-22442f7f3983" providerId="ADAL" clId="{1D660112-B133-4B74-A60E-C66F50540F8D}" dt="2020-11-11T15:01:37.149" v="6169"/>
          <ac:spMkLst>
            <pc:docMk/>
            <pc:sldMk cId="611432847" sldId="436"/>
            <ac:spMk id="268" creationId="{80B882AD-8428-4628-A910-5B93F6735039}"/>
          </ac:spMkLst>
        </pc:spChg>
        <pc:spChg chg="mod">
          <ac:chgData name="Christina Morrow" userId="43989237-7c22-4017-8756-22442f7f3983" providerId="ADAL" clId="{1D660112-B133-4B74-A60E-C66F50540F8D}" dt="2020-11-11T15:01:37.149" v="6169"/>
          <ac:spMkLst>
            <pc:docMk/>
            <pc:sldMk cId="611432847" sldId="436"/>
            <ac:spMk id="269" creationId="{14AC2BCB-8A0B-44AA-AEC2-31322EE7DC3F}"/>
          </ac:spMkLst>
        </pc:spChg>
        <pc:spChg chg="mod">
          <ac:chgData name="Christina Morrow" userId="43989237-7c22-4017-8756-22442f7f3983" providerId="ADAL" clId="{1D660112-B133-4B74-A60E-C66F50540F8D}" dt="2020-11-19T17:31:05.284" v="11474"/>
          <ac:spMkLst>
            <pc:docMk/>
            <pc:sldMk cId="611432847" sldId="436"/>
            <ac:spMk id="270" creationId="{47790BC9-047D-4C95-837F-6F55D42ED2D0}"/>
          </ac:spMkLst>
        </pc:spChg>
        <pc:spChg chg="mod">
          <ac:chgData name="Christina Morrow" userId="43989237-7c22-4017-8756-22442f7f3983" providerId="ADAL" clId="{1D660112-B133-4B74-A60E-C66F50540F8D}" dt="2020-11-19T17:31:05.284" v="11474"/>
          <ac:spMkLst>
            <pc:docMk/>
            <pc:sldMk cId="611432847" sldId="436"/>
            <ac:spMk id="272" creationId="{729DAE60-34D4-4636-8621-4BF1F74B8D31}"/>
          </ac:spMkLst>
        </pc:spChg>
        <pc:spChg chg="mod">
          <ac:chgData name="Christina Morrow" userId="43989237-7c22-4017-8756-22442f7f3983" providerId="ADAL" clId="{1D660112-B133-4B74-A60E-C66F50540F8D}" dt="2020-11-19T17:31:05.284" v="11474"/>
          <ac:spMkLst>
            <pc:docMk/>
            <pc:sldMk cId="611432847" sldId="436"/>
            <ac:spMk id="273" creationId="{A9076720-E115-492A-AFB6-EB5F1CCC4516}"/>
          </ac:spMkLst>
        </pc:spChg>
        <pc:spChg chg="mod">
          <ac:chgData name="Christina Morrow" userId="43989237-7c22-4017-8756-22442f7f3983" providerId="ADAL" clId="{1D660112-B133-4B74-A60E-C66F50540F8D}" dt="2020-11-19T17:31:05.284" v="11474"/>
          <ac:spMkLst>
            <pc:docMk/>
            <pc:sldMk cId="611432847" sldId="436"/>
            <ac:spMk id="274" creationId="{52F5B48C-6D8B-4B95-A605-46E1B39FE511}"/>
          </ac:spMkLst>
        </pc:spChg>
        <pc:spChg chg="mod">
          <ac:chgData name="Christina Morrow" userId="43989237-7c22-4017-8756-22442f7f3983" providerId="ADAL" clId="{1D660112-B133-4B74-A60E-C66F50540F8D}" dt="2020-11-19T17:31:05.284" v="11474"/>
          <ac:spMkLst>
            <pc:docMk/>
            <pc:sldMk cId="611432847" sldId="436"/>
            <ac:spMk id="275" creationId="{92560E18-FDE3-4C31-A4A9-58461770C846}"/>
          </ac:spMkLst>
        </pc:spChg>
        <pc:spChg chg="mod">
          <ac:chgData name="Christina Morrow" userId="43989237-7c22-4017-8756-22442f7f3983" providerId="ADAL" clId="{1D660112-B133-4B74-A60E-C66F50540F8D}" dt="2020-11-19T17:31:05.284" v="11474"/>
          <ac:spMkLst>
            <pc:docMk/>
            <pc:sldMk cId="611432847" sldId="436"/>
            <ac:spMk id="276" creationId="{56CFD37F-C098-4A8E-A7D4-4D1B6DEC947A}"/>
          </ac:spMkLst>
        </pc:spChg>
        <pc:spChg chg="mod">
          <ac:chgData name="Christina Morrow" userId="43989237-7c22-4017-8756-22442f7f3983" providerId="ADAL" clId="{1D660112-B133-4B74-A60E-C66F50540F8D}" dt="2020-11-19T17:31:05.284" v="11474"/>
          <ac:spMkLst>
            <pc:docMk/>
            <pc:sldMk cId="611432847" sldId="436"/>
            <ac:spMk id="278" creationId="{D8860DD7-3D7F-4731-8B76-2A86EF5003F9}"/>
          </ac:spMkLst>
        </pc:spChg>
        <pc:spChg chg="mod">
          <ac:chgData name="Christina Morrow" userId="43989237-7c22-4017-8756-22442f7f3983" providerId="ADAL" clId="{1D660112-B133-4B74-A60E-C66F50540F8D}" dt="2020-11-19T17:31:05.284" v="11474"/>
          <ac:spMkLst>
            <pc:docMk/>
            <pc:sldMk cId="611432847" sldId="436"/>
            <ac:spMk id="279" creationId="{58B877C1-7CB8-41E1-B2AC-E1A75593212F}"/>
          </ac:spMkLst>
        </pc:spChg>
        <pc:grpChg chg="add del mod">
          <ac:chgData name="Christina Morrow" userId="43989237-7c22-4017-8756-22442f7f3983" providerId="ADAL" clId="{1D660112-B133-4B74-A60E-C66F50540F8D}" dt="2020-11-11T15:01:36.902" v="6168" actId="478"/>
          <ac:grpSpMkLst>
            <pc:docMk/>
            <pc:sldMk cId="611432847" sldId="436"/>
            <ac:grpSpMk id="165" creationId="{B2C20F41-EB15-4611-A825-28409E86C250}"/>
          </ac:grpSpMkLst>
        </pc:grpChg>
        <pc:grpChg chg="mod">
          <ac:chgData name="Christina Morrow" userId="43989237-7c22-4017-8756-22442f7f3983" providerId="ADAL" clId="{1D660112-B133-4B74-A60E-C66F50540F8D}" dt="2020-11-11T14:31:28.696" v="6020"/>
          <ac:grpSpMkLst>
            <pc:docMk/>
            <pc:sldMk cId="611432847" sldId="436"/>
            <ac:grpSpMk id="167" creationId="{8C2D8531-ED0B-45E1-B454-00BD12DDC272}"/>
          </ac:grpSpMkLst>
        </pc:grpChg>
        <pc:grpChg chg="add mod">
          <ac:chgData name="Christina Morrow" userId="43989237-7c22-4017-8756-22442f7f3983" providerId="ADAL" clId="{1D660112-B133-4B74-A60E-C66F50540F8D}" dt="2020-11-19T17:31:05.284" v="11474"/>
          <ac:grpSpMkLst>
            <pc:docMk/>
            <pc:sldMk cId="611432847" sldId="436"/>
            <ac:grpSpMk id="170" creationId="{E64EAE4B-80B5-409D-9110-447D5F2099FD}"/>
          </ac:grpSpMkLst>
        </pc:grpChg>
        <pc:grpChg chg="mod">
          <ac:chgData name="Christina Morrow" userId="43989237-7c22-4017-8756-22442f7f3983" providerId="ADAL" clId="{1D660112-B133-4B74-A60E-C66F50540F8D}" dt="2020-11-19T17:31:05.284" v="11474"/>
          <ac:grpSpMkLst>
            <pc:docMk/>
            <pc:sldMk cId="611432847" sldId="436"/>
            <ac:grpSpMk id="172" creationId="{C7C031A4-F29D-432D-AF6F-F6C78081C78E}"/>
          </ac:grpSpMkLst>
        </pc:grpChg>
        <pc:grpChg chg="mod">
          <ac:chgData name="Christina Morrow" userId="43989237-7c22-4017-8756-22442f7f3983" providerId="ADAL" clId="{1D660112-B133-4B74-A60E-C66F50540F8D}" dt="2020-11-19T17:31:05.284" v="11474"/>
          <ac:grpSpMkLst>
            <pc:docMk/>
            <pc:sldMk cId="611432847" sldId="436"/>
            <ac:grpSpMk id="174" creationId="{5A89AA2E-F320-4352-B4C8-BB737611FA72}"/>
          </ac:grpSpMkLst>
        </pc:grpChg>
        <pc:grpChg chg="add del mod">
          <ac:chgData name="Christina Morrow" userId="43989237-7c22-4017-8756-22442f7f3983" providerId="ADAL" clId="{1D660112-B133-4B74-A60E-C66F50540F8D}" dt="2020-11-19T17:31:04.995" v="11473" actId="478"/>
          <ac:grpSpMkLst>
            <pc:docMk/>
            <pc:sldMk cId="611432847" sldId="436"/>
            <ac:grpSpMk id="194" creationId="{8C9228E0-DF5D-4D7C-AF4B-7F32455663AD}"/>
          </ac:grpSpMkLst>
        </pc:grpChg>
        <pc:grpChg chg="del">
          <ac:chgData name="Christina Morrow" userId="43989237-7c22-4017-8756-22442f7f3983" providerId="ADAL" clId="{1D660112-B133-4B74-A60E-C66F50540F8D}" dt="2020-11-11T14:31:28.419" v="6019" actId="478"/>
          <ac:grpSpMkLst>
            <pc:docMk/>
            <pc:sldMk cId="611432847" sldId="436"/>
            <ac:grpSpMk id="194" creationId="{A83EA70E-ACC3-439F-9110-E0E45BBC7CA6}"/>
          </ac:grpSpMkLst>
        </pc:grpChg>
        <pc:grpChg chg="mod">
          <ac:chgData name="Christina Morrow" userId="43989237-7c22-4017-8756-22442f7f3983" providerId="ADAL" clId="{1D660112-B133-4B74-A60E-C66F50540F8D}" dt="2020-11-11T15:01:37.149" v="6169"/>
          <ac:grpSpMkLst>
            <pc:docMk/>
            <pc:sldMk cId="611432847" sldId="436"/>
            <ac:grpSpMk id="196" creationId="{0F2257F6-DB10-44F1-84DA-BB99F9FD6FE3}"/>
          </ac:grpSpMkLst>
        </pc:grpChg>
        <pc:grpChg chg="mod">
          <ac:chgData name="Christina Morrow" userId="43989237-7c22-4017-8756-22442f7f3983" providerId="ADAL" clId="{1D660112-B133-4B74-A60E-C66F50540F8D}" dt="2020-11-11T15:01:37.149" v="6169"/>
          <ac:grpSpMkLst>
            <pc:docMk/>
            <pc:sldMk cId="611432847" sldId="436"/>
            <ac:grpSpMk id="198" creationId="{3738362F-721B-4617-A60D-37F94F839C02}"/>
          </ac:grpSpMkLst>
        </pc:grpChg>
        <pc:grpChg chg="mod">
          <ac:chgData name="Christina Morrow" userId="43989237-7c22-4017-8756-22442f7f3983" providerId="ADAL" clId="{1D660112-B133-4B74-A60E-C66F50540F8D}" dt="2020-11-11T15:01:37.149" v="6169"/>
          <ac:grpSpMkLst>
            <pc:docMk/>
            <pc:sldMk cId="611432847" sldId="436"/>
            <ac:grpSpMk id="212" creationId="{B8BA02FA-0838-431F-91B5-87F090294F68}"/>
          </ac:grpSpMkLst>
        </pc:grpChg>
        <pc:grpChg chg="mod">
          <ac:chgData name="Christina Morrow" userId="43989237-7c22-4017-8756-22442f7f3983" providerId="ADAL" clId="{1D660112-B133-4B74-A60E-C66F50540F8D}" dt="2020-11-11T14:31:28.696" v="6020"/>
          <ac:grpSpMkLst>
            <pc:docMk/>
            <pc:sldMk cId="611432847" sldId="436"/>
            <ac:grpSpMk id="216" creationId="{D6C5A8AE-EB83-4B34-A70C-B70178CE64A6}"/>
          </ac:grpSpMkLst>
        </pc:grpChg>
        <pc:grpChg chg="mod">
          <ac:chgData name="Christina Morrow" userId="43989237-7c22-4017-8756-22442f7f3983" providerId="ADAL" clId="{1D660112-B133-4B74-A60E-C66F50540F8D}" dt="2020-11-11T14:31:28.696" v="6020"/>
          <ac:grpSpMkLst>
            <pc:docMk/>
            <pc:sldMk cId="611432847" sldId="436"/>
            <ac:grpSpMk id="219" creationId="{1D67C513-B5E7-434E-8098-F47BDE6BED31}"/>
          </ac:grpSpMkLst>
        </pc:grpChg>
        <pc:grpChg chg="mod">
          <ac:chgData name="Christina Morrow" userId="43989237-7c22-4017-8756-22442f7f3983" providerId="ADAL" clId="{1D660112-B133-4B74-A60E-C66F50540F8D}" dt="2020-11-11T14:31:28.696" v="6020"/>
          <ac:grpSpMkLst>
            <pc:docMk/>
            <pc:sldMk cId="611432847" sldId="436"/>
            <ac:grpSpMk id="220" creationId="{B58EBC7F-D90E-403B-9589-CA11D68904B1}"/>
          </ac:grpSpMkLst>
        </pc:grpChg>
        <pc:grpChg chg="mod">
          <ac:chgData name="Christina Morrow" userId="43989237-7c22-4017-8756-22442f7f3983" providerId="ADAL" clId="{1D660112-B133-4B74-A60E-C66F50540F8D}" dt="2020-11-11T14:31:28.696" v="6020"/>
          <ac:grpSpMkLst>
            <pc:docMk/>
            <pc:sldMk cId="611432847" sldId="436"/>
            <ac:grpSpMk id="221" creationId="{4915E15A-3113-467A-853B-DC796E285165}"/>
          </ac:grpSpMkLst>
        </pc:grpChg>
        <pc:grpChg chg="mod">
          <ac:chgData name="Christina Morrow" userId="43989237-7c22-4017-8756-22442f7f3983" providerId="ADAL" clId="{1D660112-B133-4B74-A60E-C66F50540F8D}" dt="2020-11-11T14:31:28.696" v="6020"/>
          <ac:grpSpMkLst>
            <pc:docMk/>
            <pc:sldMk cId="611432847" sldId="436"/>
            <ac:grpSpMk id="222" creationId="{3DECD7DA-6030-4C64-8945-04E3D18C9A7E}"/>
          </ac:grpSpMkLst>
        </pc:grpChg>
        <pc:grpChg chg="mod">
          <ac:chgData name="Christina Morrow" userId="43989237-7c22-4017-8756-22442f7f3983" providerId="ADAL" clId="{1D660112-B133-4B74-A60E-C66F50540F8D}" dt="2020-11-11T14:31:28.696" v="6020"/>
          <ac:grpSpMkLst>
            <pc:docMk/>
            <pc:sldMk cId="611432847" sldId="436"/>
            <ac:grpSpMk id="223" creationId="{0F65493B-3A01-426E-9B8A-8E56C95B7BC2}"/>
          </ac:grpSpMkLst>
        </pc:grpChg>
        <pc:grpChg chg="mod">
          <ac:chgData name="Christina Morrow" userId="43989237-7c22-4017-8756-22442f7f3983" providerId="ADAL" clId="{1D660112-B133-4B74-A60E-C66F50540F8D}" dt="2020-11-19T17:31:05.284" v="11474"/>
          <ac:grpSpMkLst>
            <pc:docMk/>
            <pc:sldMk cId="611432847" sldId="436"/>
            <ac:grpSpMk id="226" creationId="{EC9B0FBA-8D2E-492D-A160-1F184DCA23F3}"/>
          </ac:grpSpMkLst>
        </pc:grpChg>
        <pc:grpChg chg="mod">
          <ac:chgData name="Christina Morrow" userId="43989237-7c22-4017-8756-22442f7f3983" providerId="ADAL" clId="{1D660112-B133-4B74-A60E-C66F50540F8D}" dt="2020-11-19T17:31:05.284" v="11474"/>
          <ac:grpSpMkLst>
            <pc:docMk/>
            <pc:sldMk cId="611432847" sldId="436"/>
            <ac:grpSpMk id="229" creationId="{08435E36-0DB0-412B-AD82-489C5AA8A42B}"/>
          </ac:grpSpMkLst>
        </pc:grpChg>
        <pc:grpChg chg="mod">
          <ac:chgData name="Christina Morrow" userId="43989237-7c22-4017-8756-22442f7f3983" providerId="ADAL" clId="{1D660112-B133-4B74-A60E-C66F50540F8D}" dt="2020-11-11T14:31:28.696" v="6020"/>
          <ac:grpSpMkLst>
            <pc:docMk/>
            <pc:sldMk cId="611432847" sldId="436"/>
            <ac:grpSpMk id="229" creationId="{F357F6FA-8027-49B1-8DF2-51B34D64E156}"/>
          </ac:grpSpMkLst>
        </pc:grpChg>
        <pc:grpChg chg="mod">
          <ac:chgData name="Christina Morrow" userId="43989237-7c22-4017-8756-22442f7f3983" providerId="ADAL" clId="{1D660112-B133-4B74-A60E-C66F50540F8D}" dt="2020-11-19T17:31:05.284" v="11474"/>
          <ac:grpSpMkLst>
            <pc:docMk/>
            <pc:sldMk cId="611432847" sldId="436"/>
            <ac:grpSpMk id="230" creationId="{A4833BDC-714B-4B15-99F6-D9E4B1C01FD2}"/>
          </ac:grpSpMkLst>
        </pc:grpChg>
        <pc:grpChg chg="mod">
          <ac:chgData name="Christina Morrow" userId="43989237-7c22-4017-8756-22442f7f3983" providerId="ADAL" clId="{1D660112-B133-4B74-A60E-C66F50540F8D}" dt="2020-11-19T17:31:05.284" v="11474"/>
          <ac:grpSpMkLst>
            <pc:docMk/>
            <pc:sldMk cId="611432847" sldId="436"/>
            <ac:grpSpMk id="231" creationId="{9048CA12-C681-482D-9D7D-55CB850BE4DF}"/>
          </ac:grpSpMkLst>
        </pc:grpChg>
        <pc:grpChg chg="mod">
          <ac:chgData name="Christina Morrow" userId="43989237-7c22-4017-8756-22442f7f3983" providerId="ADAL" clId="{1D660112-B133-4B74-A60E-C66F50540F8D}" dt="2020-11-19T17:31:05.284" v="11474"/>
          <ac:grpSpMkLst>
            <pc:docMk/>
            <pc:sldMk cId="611432847" sldId="436"/>
            <ac:grpSpMk id="232" creationId="{D825CA15-910E-4E15-ADBF-8D4043AC572F}"/>
          </ac:grpSpMkLst>
        </pc:grpChg>
        <pc:grpChg chg="mod">
          <ac:chgData name="Christina Morrow" userId="43989237-7c22-4017-8756-22442f7f3983" providerId="ADAL" clId="{1D660112-B133-4B74-A60E-C66F50540F8D}" dt="2020-11-19T17:31:05.284" v="11474"/>
          <ac:grpSpMkLst>
            <pc:docMk/>
            <pc:sldMk cId="611432847" sldId="436"/>
            <ac:grpSpMk id="233" creationId="{B96D229B-EF0B-4EBA-A18E-2FFD7ADC81D1}"/>
          </ac:grpSpMkLst>
        </pc:grpChg>
        <pc:grpChg chg="mod">
          <ac:chgData name="Christina Morrow" userId="43989237-7c22-4017-8756-22442f7f3983" providerId="ADAL" clId="{1D660112-B133-4B74-A60E-C66F50540F8D}" dt="2020-11-11T15:01:37.149" v="6169"/>
          <ac:grpSpMkLst>
            <pc:docMk/>
            <pc:sldMk cId="611432847" sldId="436"/>
            <ac:grpSpMk id="236" creationId="{E784A599-C934-4BFD-AAE0-F3DFD21DAEC5}"/>
          </ac:grpSpMkLst>
        </pc:grpChg>
        <pc:grpChg chg="mod">
          <ac:chgData name="Christina Morrow" userId="43989237-7c22-4017-8756-22442f7f3983" providerId="ADAL" clId="{1D660112-B133-4B74-A60E-C66F50540F8D}" dt="2020-11-11T15:01:37.149" v="6169"/>
          <ac:grpSpMkLst>
            <pc:docMk/>
            <pc:sldMk cId="611432847" sldId="436"/>
            <ac:grpSpMk id="237" creationId="{C7DA0A57-C4E6-47AB-A6B4-283DEBC72978}"/>
          </ac:grpSpMkLst>
        </pc:grpChg>
        <pc:grpChg chg="mod">
          <ac:chgData name="Christina Morrow" userId="43989237-7c22-4017-8756-22442f7f3983" providerId="ADAL" clId="{1D660112-B133-4B74-A60E-C66F50540F8D}" dt="2020-11-11T15:01:37.149" v="6169"/>
          <ac:grpSpMkLst>
            <pc:docMk/>
            <pc:sldMk cId="611432847" sldId="436"/>
            <ac:grpSpMk id="238" creationId="{626036A4-21AD-4787-8F70-7EB76E62332D}"/>
          </ac:grpSpMkLst>
        </pc:grpChg>
        <pc:grpChg chg="mod">
          <ac:chgData name="Christina Morrow" userId="43989237-7c22-4017-8756-22442f7f3983" providerId="ADAL" clId="{1D660112-B133-4B74-A60E-C66F50540F8D}" dt="2020-11-11T15:01:37.149" v="6169"/>
          <ac:grpSpMkLst>
            <pc:docMk/>
            <pc:sldMk cId="611432847" sldId="436"/>
            <ac:grpSpMk id="239" creationId="{3D33FE29-2A5E-47C9-A073-D5933FDE45B5}"/>
          </ac:grpSpMkLst>
        </pc:grpChg>
        <pc:grpChg chg="mod">
          <ac:chgData name="Christina Morrow" userId="43989237-7c22-4017-8756-22442f7f3983" providerId="ADAL" clId="{1D660112-B133-4B74-A60E-C66F50540F8D}" dt="2020-11-11T15:01:37.149" v="6169"/>
          <ac:grpSpMkLst>
            <pc:docMk/>
            <pc:sldMk cId="611432847" sldId="436"/>
            <ac:grpSpMk id="240" creationId="{86F50486-7F41-49C8-8F6B-735BE1DADF70}"/>
          </ac:grpSpMkLst>
        </pc:grpChg>
        <pc:grpChg chg="mod">
          <ac:chgData name="Christina Morrow" userId="43989237-7c22-4017-8756-22442f7f3983" providerId="ADAL" clId="{1D660112-B133-4B74-A60E-C66F50540F8D}" dt="2020-11-11T15:01:37.149" v="6169"/>
          <ac:grpSpMkLst>
            <pc:docMk/>
            <pc:sldMk cId="611432847" sldId="436"/>
            <ac:grpSpMk id="246" creationId="{F36E40CA-F441-473D-ADE6-73A1D83C4DEF}"/>
          </ac:grpSpMkLst>
        </pc:grpChg>
        <pc:grpChg chg="mod">
          <ac:chgData name="Christina Morrow" userId="43989237-7c22-4017-8756-22442f7f3983" providerId="ADAL" clId="{1D660112-B133-4B74-A60E-C66F50540F8D}" dt="2020-11-11T15:01:37.149" v="6169"/>
          <ac:grpSpMkLst>
            <pc:docMk/>
            <pc:sldMk cId="611432847" sldId="436"/>
            <ac:grpSpMk id="252" creationId="{802E0649-A4C8-44D5-86A7-480E084263D4}"/>
          </ac:grpSpMkLst>
        </pc:grpChg>
        <pc:grpChg chg="mod">
          <ac:chgData name="Christina Morrow" userId="43989237-7c22-4017-8756-22442f7f3983" providerId="ADAL" clId="{1D660112-B133-4B74-A60E-C66F50540F8D}" dt="2020-11-11T14:31:28.696" v="6020"/>
          <ac:grpSpMkLst>
            <pc:docMk/>
            <pc:sldMk cId="611432847" sldId="436"/>
            <ac:grpSpMk id="256" creationId="{C9C5A9F2-1879-49C3-B4EC-61C1B87CFED0}"/>
          </ac:grpSpMkLst>
        </pc:grpChg>
        <pc:grpChg chg="mod">
          <ac:chgData name="Christina Morrow" userId="43989237-7c22-4017-8756-22442f7f3983" providerId="ADAL" clId="{1D660112-B133-4B74-A60E-C66F50540F8D}" dt="2020-11-19T17:31:05.284" v="11474"/>
          <ac:grpSpMkLst>
            <pc:docMk/>
            <pc:sldMk cId="611432847" sldId="436"/>
            <ac:grpSpMk id="260" creationId="{742FD412-9C96-4CA0-BE1A-8639AA4FFEBB}"/>
          </ac:grpSpMkLst>
        </pc:grpChg>
        <pc:grpChg chg="mod">
          <ac:chgData name="Christina Morrow" userId="43989237-7c22-4017-8756-22442f7f3983" providerId="ADAL" clId="{1D660112-B133-4B74-A60E-C66F50540F8D}" dt="2020-11-11T14:31:28.696" v="6020"/>
          <ac:grpSpMkLst>
            <pc:docMk/>
            <pc:sldMk cId="611432847" sldId="436"/>
            <ac:grpSpMk id="262" creationId="{D456D4D7-1F95-4C76-AA9B-4A6ED4A71999}"/>
          </ac:grpSpMkLst>
        </pc:grpChg>
        <pc:grpChg chg="mod">
          <ac:chgData name="Christina Morrow" userId="43989237-7c22-4017-8756-22442f7f3983" providerId="ADAL" clId="{1D660112-B133-4B74-A60E-C66F50540F8D}" dt="2020-11-11T15:01:37.149" v="6169"/>
          <ac:grpSpMkLst>
            <pc:docMk/>
            <pc:sldMk cId="611432847" sldId="436"/>
            <ac:grpSpMk id="267" creationId="{CD95E76E-38B1-4AEC-ACA3-117289F93D8A}"/>
          </ac:grpSpMkLst>
        </pc:grpChg>
        <pc:grpChg chg="mod">
          <ac:chgData name="Christina Morrow" userId="43989237-7c22-4017-8756-22442f7f3983" providerId="ADAL" clId="{1D660112-B133-4B74-A60E-C66F50540F8D}" dt="2020-11-19T17:31:05.284" v="11474"/>
          <ac:grpSpMkLst>
            <pc:docMk/>
            <pc:sldMk cId="611432847" sldId="436"/>
            <ac:grpSpMk id="271" creationId="{F61E0950-15F7-4D90-82F4-7226174C4E43}"/>
          </ac:grpSpMkLst>
        </pc:grpChg>
        <pc:grpChg chg="mod">
          <ac:chgData name="Christina Morrow" userId="43989237-7c22-4017-8756-22442f7f3983" providerId="ADAL" clId="{1D660112-B133-4B74-A60E-C66F50540F8D}" dt="2020-11-19T17:31:05.284" v="11474"/>
          <ac:grpSpMkLst>
            <pc:docMk/>
            <pc:sldMk cId="611432847" sldId="436"/>
            <ac:grpSpMk id="277" creationId="{9067C567-DEA8-489F-93B7-F0984C669051}"/>
          </ac:grpSpMkLst>
        </pc:grpChg>
        <pc:picChg chg="mod">
          <ac:chgData name="Christina Morrow" userId="43989237-7c22-4017-8756-22442f7f3983" providerId="ADAL" clId="{1D660112-B133-4B74-A60E-C66F50540F8D}" dt="2020-11-11T15:01:37.149" v="6169"/>
          <ac:picMkLst>
            <pc:docMk/>
            <pc:sldMk cId="611432847" sldId="436"/>
            <ac:picMk id="202" creationId="{E6DD4884-7AE5-48B1-966B-13E97265B4FD}"/>
          </ac:picMkLst>
        </pc:picChg>
        <pc:picChg chg="mod">
          <ac:chgData name="Christina Morrow" userId="43989237-7c22-4017-8756-22442f7f3983" providerId="ADAL" clId="{1D660112-B133-4B74-A60E-C66F50540F8D}" dt="2020-11-19T17:31:05.284" v="11474"/>
          <ac:picMkLst>
            <pc:docMk/>
            <pc:sldMk cId="611432847" sldId="436"/>
            <ac:picMk id="216" creationId="{801D7928-8F1E-4FFE-84F0-7202336ED625}"/>
          </ac:picMkLst>
        </pc:picChg>
        <pc:cxnChg chg="mod">
          <ac:chgData name="Christina Morrow" userId="43989237-7c22-4017-8756-22442f7f3983" providerId="ADAL" clId="{1D660112-B133-4B74-A60E-C66F50540F8D}" dt="2020-11-19T17:31:05.284" v="11474"/>
          <ac:cxnSpMkLst>
            <pc:docMk/>
            <pc:sldMk cId="611432847" sldId="436"/>
            <ac:cxnSpMk id="193" creationId="{496B1E29-619A-48CF-9049-A25BBBAA3DBB}"/>
          </ac:cxnSpMkLst>
        </pc:cxnChg>
        <pc:cxnChg chg="mod">
          <ac:chgData name="Christina Morrow" userId="43989237-7c22-4017-8756-22442f7f3983" providerId="ADAL" clId="{1D660112-B133-4B74-A60E-C66F50540F8D}" dt="2020-11-11T15:01:37.149" v="6169"/>
          <ac:cxnSpMkLst>
            <pc:docMk/>
            <pc:sldMk cId="611432847" sldId="436"/>
            <ac:cxnSpMk id="199" creationId="{BDC82631-2947-455C-B2D4-42F9A081C90A}"/>
          </ac:cxnSpMkLst>
        </pc:cxnChg>
        <pc:cxnChg chg="mod">
          <ac:chgData name="Christina Morrow" userId="43989237-7c22-4017-8756-22442f7f3983" providerId="ADAL" clId="{1D660112-B133-4B74-A60E-C66F50540F8D}" dt="2020-11-11T15:01:37.149" v="6169"/>
          <ac:cxnSpMkLst>
            <pc:docMk/>
            <pc:sldMk cId="611432847" sldId="436"/>
            <ac:cxnSpMk id="200" creationId="{1DE893D8-1C26-41D9-80D1-166753791F11}"/>
          </ac:cxnSpMkLst>
        </pc:cxnChg>
        <pc:cxnChg chg="mod">
          <ac:chgData name="Christina Morrow" userId="43989237-7c22-4017-8756-22442f7f3983" providerId="ADAL" clId="{1D660112-B133-4B74-A60E-C66F50540F8D}" dt="2020-11-11T15:01:37.149" v="6169"/>
          <ac:cxnSpMkLst>
            <pc:docMk/>
            <pc:sldMk cId="611432847" sldId="436"/>
            <ac:cxnSpMk id="201" creationId="{F2D7BEAC-CC05-4D00-8F30-A81AFA0044E1}"/>
          </ac:cxnSpMkLst>
        </pc:cxnChg>
        <pc:cxnChg chg="mod">
          <ac:chgData name="Christina Morrow" userId="43989237-7c22-4017-8756-22442f7f3983" providerId="ADAL" clId="{1D660112-B133-4B74-A60E-C66F50540F8D}" dt="2020-11-19T17:31:05.284" v="11474"/>
          <ac:cxnSpMkLst>
            <pc:docMk/>
            <pc:sldMk cId="611432847" sldId="436"/>
            <ac:cxnSpMk id="214" creationId="{5FAA60C1-90DD-4C14-9E01-9CD2564C0C2E}"/>
          </ac:cxnSpMkLst>
        </pc:cxnChg>
        <pc:cxnChg chg="mod">
          <ac:chgData name="Christina Morrow" userId="43989237-7c22-4017-8756-22442f7f3983" providerId="ADAL" clId="{1D660112-B133-4B74-A60E-C66F50540F8D}" dt="2020-11-19T17:31:05.284" v="11474"/>
          <ac:cxnSpMkLst>
            <pc:docMk/>
            <pc:sldMk cId="611432847" sldId="436"/>
            <ac:cxnSpMk id="215" creationId="{C81D8B41-47FE-4308-B680-635AEA5B62CF}"/>
          </ac:cxnSpMkLst>
        </pc:cxnChg>
      </pc:sldChg>
      <pc:sldChg chg="addSp delSp modSp mod">
        <pc:chgData name="Christina Morrow" userId="43989237-7c22-4017-8756-22442f7f3983" providerId="ADAL" clId="{1D660112-B133-4B74-A60E-C66F50540F8D}" dt="2020-11-19T17:31:09.820" v="11476"/>
        <pc:sldMkLst>
          <pc:docMk/>
          <pc:sldMk cId="504694615" sldId="438"/>
        </pc:sldMkLst>
        <pc:spChg chg="mod">
          <ac:chgData name="Christina Morrow" userId="43989237-7c22-4017-8756-22442f7f3983" providerId="ADAL" clId="{1D660112-B133-4B74-A60E-C66F50540F8D}" dt="2020-11-11T15:23:38.754" v="6473"/>
          <ac:spMkLst>
            <pc:docMk/>
            <pc:sldMk cId="504694615" sldId="438"/>
            <ac:spMk id="20" creationId="{737AD6FE-076D-47EB-8851-546CD7479B58}"/>
          </ac:spMkLst>
        </pc:spChg>
        <pc:spChg chg="mod">
          <ac:chgData name="Christina Morrow" userId="43989237-7c22-4017-8756-22442f7f3983" providerId="ADAL" clId="{1D660112-B133-4B74-A60E-C66F50540F8D}" dt="2020-11-11T14:31:31.730" v="6022"/>
          <ac:spMkLst>
            <pc:docMk/>
            <pc:sldMk cId="504694615" sldId="438"/>
            <ac:spMk id="166" creationId="{D310194B-CFFD-40C7-8BD1-009677629DB4}"/>
          </ac:spMkLst>
        </pc:spChg>
        <pc:spChg chg="mod">
          <ac:chgData name="Christina Morrow" userId="43989237-7c22-4017-8756-22442f7f3983" providerId="ADAL" clId="{1D660112-B133-4B74-A60E-C66F50540F8D}" dt="2020-11-11T14:31:31.730" v="6022"/>
          <ac:spMkLst>
            <pc:docMk/>
            <pc:sldMk cId="504694615" sldId="438"/>
            <ac:spMk id="168" creationId="{E33D811D-30B1-4F35-A018-74D216489A05}"/>
          </ac:spMkLst>
        </pc:spChg>
        <pc:spChg chg="mod">
          <ac:chgData name="Christina Morrow" userId="43989237-7c22-4017-8756-22442f7f3983" providerId="ADAL" clId="{1D660112-B133-4B74-A60E-C66F50540F8D}" dt="2020-11-11T14:31:31.730" v="6022"/>
          <ac:spMkLst>
            <pc:docMk/>
            <pc:sldMk cId="504694615" sldId="438"/>
            <ac:spMk id="169" creationId="{065C2DE4-600E-47B9-B7CA-329AC82B9601}"/>
          </ac:spMkLst>
        </pc:spChg>
        <pc:spChg chg="mod">
          <ac:chgData name="Christina Morrow" userId="43989237-7c22-4017-8756-22442f7f3983" providerId="ADAL" clId="{1D660112-B133-4B74-A60E-C66F50540F8D}" dt="2020-11-11T14:31:31.730" v="6022"/>
          <ac:spMkLst>
            <pc:docMk/>
            <pc:sldMk cId="504694615" sldId="438"/>
            <ac:spMk id="170" creationId="{00593C7D-4C12-4592-BC2D-AC2125468E9C}"/>
          </ac:spMkLst>
        </pc:spChg>
        <pc:spChg chg="mod">
          <ac:chgData name="Christina Morrow" userId="43989237-7c22-4017-8756-22442f7f3983" providerId="ADAL" clId="{1D660112-B133-4B74-A60E-C66F50540F8D}" dt="2020-11-11T14:31:31.730" v="6022"/>
          <ac:spMkLst>
            <pc:docMk/>
            <pc:sldMk cId="504694615" sldId="438"/>
            <ac:spMk id="171" creationId="{1DDF78DB-7739-4BE0-A943-787989207C20}"/>
          </ac:spMkLst>
        </pc:spChg>
        <pc:spChg chg="mod">
          <ac:chgData name="Christina Morrow" userId="43989237-7c22-4017-8756-22442f7f3983" providerId="ADAL" clId="{1D660112-B133-4B74-A60E-C66F50540F8D}" dt="2020-11-19T17:31:09.820" v="11476"/>
          <ac:spMkLst>
            <pc:docMk/>
            <pc:sldMk cId="504694615" sldId="438"/>
            <ac:spMk id="171" creationId="{F80AD022-D7F3-48B1-86B0-CAEFB2695365}"/>
          </ac:spMkLst>
        </pc:spChg>
        <pc:spChg chg="mod">
          <ac:chgData name="Christina Morrow" userId="43989237-7c22-4017-8756-22442f7f3983" providerId="ADAL" clId="{1D660112-B133-4B74-A60E-C66F50540F8D}" dt="2020-11-11T14:31:31.730" v="6022"/>
          <ac:spMkLst>
            <pc:docMk/>
            <pc:sldMk cId="504694615" sldId="438"/>
            <ac:spMk id="172" creationId="{3CD5B7B1-B18B-452D-A5E8-04310B9699DF}"/>
          </ac:spMkLst>
        </pc:spChg>
        <pc:spChg chg="mod">
          <ac:chgData name="Christina Morrow" userId="43989237-7c22-4017-8756-22442f7f3983" providerId="ADAL" clId="{1D660112-B133-4B74-A60E-C66F50540F8D}" dt="2020-11-19T17:31:09.820" v="11476"/>
          <ac:spMkLst>
            <pc:docMk/>
            <pc:sldMk cId="504694615" sldId="438"/>
            <ac:spMk id="173" creationId="{4C15922A-B7DC-487D-89C0-871AE4E1881A}"/>
          </ac:spMkLst>
        </pc:spChg>
        <pc:spChg chg="mod">
          <ac:chgData name="Christina Morrow" userId="43989237-7c22-4017-8756-22442f7f3983" providerId="ADAL" clId="{1D660112-B133-4B74-A60E-C66F50540F8D}" dt="2020-11-11T14:31:31.730" v="6022"/>
          <ac:spMkLst>
            <pc:docMk/>
            <pc:sldMk cId="504694615" sldId="438"/>
            <ac:spMk id="173" creationId="{E43FB79E-4341-4239-9E8B-FD738C9548AD}"/>
          </ac:spMkLst>
        </pc:spChg>
        <pc:spChg chg="mod">
          <ac:chgData name="Christina Morrow" userId="43989237-7c22-4017-8756-22442f7f3983" providerId="ADAL" clId="{1D660112-B133-4B74-A60E-C66F50540F8D}" dt="2020-11-11T14:31:31.730" v="6022"/>
          <ac:spMkLst>
            <pc:docMk/>
            <pc:sldMk cId="504694615" sldId="438"/>
            <ac:spMk id="174" creationId="{F8F57135-25A4-4621-AFC0-3561FBA9895C}"/>
          </ac:spMkLst>
        </pc:spChg>
        <pc:spChg chg="mod">
          <ac:chgData name="Christina Morrow" userId="43989237-7c22-4017-8756-22442f7f3983" providerId="ADAL" clId="{1D660112-B133-4B74-A60E-C66F50540F8D}" dt="2020-11-11T14:31:31.730" v="6022"/>
          <ac:spMkLst>
            <pc:docMk/>
            <pc:sldMk cId="504694615" sldId="438"/>
            <ac:spMk id="193" creationId="{5658D340-AD24-4E55-A3EC-9F4AEBD88088}"/>
          </ac:spMkLst>
        </pc:spChg>
        <pc:spChg chg="mod">
          <ac:chgData name="Christina Morrow" userId="43989237-7c22-4017-8756-22442f7f3983" providerId="ADAL" clId="{1D660112-B133-4B74-A60E-C66F50540F8D}" dt="2020-11-11T14:31:31.730" v="6022"/>
          <ac:spMkLst>
            <pc:docMk/>
            <pc:sldMk cId="504694615" sldId="438"/>
            <ac:spMk id="194" creationId="{BC4EF17D-AD71-4889-B4A5-63C1A9F4A41C}"/>
          </ac:spMkLst>
        </pc:spChg>
        <pc:spChg chg="mod">
          <ac:chgData name="Christina Morrow" userId="43989237-7c22-4017-8756-22442f7f3983" providerId="ADAL" clId="{1D660112-B133-4B74-A60E-C66F50540F8D}" dt="2020-11-11T14:31:31.730" v="6022"/>
          <ac:spMkLst>
            <pc:docMk/>
            <pc:sldMk cId="504694615" sldId="438"/>
            <ac:spMk id="195" creationId="{D158D60C-F1E2-47FA-A610-04536E60965F}"/>
          </ac:spMkLst>
        </pc:spChg>
        <pc:spChg chg="mod">
          <ac:chgData name="Christina Morrow" userId="43989237-7c22-4017-8756-22442f7f3983" providerId="ADAL" clId="{1D660112-B133-4B74-A60E-C66F50540F8D}" dt="2020-11-19T17:31:09.820" v="11476"/>
          <ac:spMkLst>
            <pc:docMk/>
            <pc:sldMk cId="504694615" sldId="438"/>
            <ac:spMk id="197" creationId="{B0514060-0E9C-4670-BA90-3DE6C5D5CC6F}"/>
          </ac:spMkLst>
        </pc:spChg>
        <pc:spChg chg="mod">
          <ac:chgData name="Christina Morrow" userId="43989237-7c22-4017-8756-22442f7f3983" providerId="ADAL" clId="{1D660112-B133-4B74-A60E-C66F50540F8D}" dt="2020-11-11T14:31:31.730" v="6022"/>
          <ac:spMkLst>
            <pc:docMk/>
            <pc:sldMk cId="504694615" sldId="438"/>
            <ac:spMk id="197" creationId="{E7A47AD8-863C-4DF2-81C9-BA6197CB1FF5}"/>
          </ac:spMkLst>
        </pc:spChg>
        <pc:spChg chg="mod">
          <ac:chgData name="Christina Morrow" userId="43989237-7c22-4017-8756-22442f7f3983" providerId="ADAL" clId="{1D660112-B133-4B74-A60E-C66F50540F8D}" dt="2020-11-11T14:31:31.730" v="6022"/>
          <ac:spMkLst>
            <pc:docMk/>
            <pc:sldMk cId="504694615" sldId="438"/>
            <ac:spMk id="198" creationId="{2B0CB551-AB7A-48EF-B7B5-C874DA67A7B9}"/>
          </ac:spMkLst>
        </pc:spChg>
        <pc:spChg chg="mod">
          <ac:chgData name="Christina Morrow" userId="43989237-7c22-4017-8756-22442f7f3983" providerId="ADAL" clId="{1D660112-B133-4B74-A60E-C66F50540F8D}" dt="2020-11-19T17:31:09.820" v="11476"/>
          <ac:spMkLst>
            <pc:docMk/>
            <pc:sldMk cId="504694615" sldId="438"/>
            <ac:spMk id="198" creationId="{A92429DE-C657-46F4-89EE-9ADE5B7A1CF8}"/>
          </ac:spMkLst>
        </pc:spChg>
        <pc:spChg chg="mod">
          <ac:chgData name="Christina Morrow" userId="43989237-7c22-4017-8756-22442f7f3983" providerId="ADAL" clId="{1D660112-B133-4B74-A60E-C66F50540F8D}" dt="2020-11-19T17:31:09.820" v="11476"/>
          <ac:spMkLst>
            <pc:docMk/>
            <pc:sldMk cId="504694615" sldId="438"/>
            <ac:spMk id="199" creationId="{D962BAD8-5E47-4160-8429-C0B5B3002C3A}"/>
          </ac:spMkLst>
        </pc:spChg>
        <pc:spChg chg="mod">
          <ac:chgData name="Christina Morrow" userId="43989237-7c22-4017-8756-22442f7f3983" providerId="ADAL" clId="{1D660112-B133-4B74-A60E-C66F50540F8D}" dt="2020-11-19T17:31:09.820" v="11476"/>
          <ac:spMkLst>
            <pc:docMk/>
            <pc:sldMk cId="504694615" sldId="438"/>
            <ac:spMk id="200" creationId="{2C00698D-411C-4130-BF6C-85E660E0C567}"/>
          </ac:spMkLst>
        </pc:spChg>
        <pc:spChg chg="mod">
          <ac:chgData name="Christina Morrow" userId="43989237-7c22-4017-8756-22442f7f3983" providerId="ADAL" clId="{1D660112-B133-4B74-A60E-C66F50540F8D}" dt="2020-11-19T17:31:09.820" v="11476"/>
          <ac:spMkLst>
            <pc:docMk/>
            <pc:sldMk cId="504694615" sldId="438"/>
            <ac:spMk id="201" creationId="{59494925-7116-4B6D-96BC-A141B19FF29B}"/>
          </ac:spMkLst>
        </pc:spChg>
        <pc:spChg chg="mod">
          <ac:chgData name="Christina Morrow" userId="43989237-7c22-4017-8756-22442f7f3983" providerId="ADAL" clId="{1D660112-B133-4B74-A60E-C66F50540F8D}" dt="2020-11-19T17:31:09.820" v="11476"/>
          <ac:spMkLst>
            <pc:docMk/>
            <pc:sldMk cId="504694615" sldId="438"/>
            <ac:spMk id="202" creationId="{329CFF17-0E9E-4A8E-8ABB-EF4E167ED225}"/>
          </ac:spMkLst>
        </pc:spChg>
        <pc:spChg chg="mod">
          <ac:chgData name="Christina Morrow" userId="43989237-7c22-4017-8756-22442f7f3983" providerId="ADAL" clId="{1D660112-B133-4B74-A60E-C66F50540F8D}" dt="2020-11-19T17:31:09.820" v="11476"/>
          <ac:spMkLst>
            <pc:docMk/>
            <pc:sldMk cId="504694615" sldId="438"/>
            <ac:spMk id="203" creationId="{1B5A03C2-1EF9-4900-BE22-5227803C5E82}"/>
          </ac:spMkLst>
        </pc:spChg>
        <pc:spChg chg="mod">
          <ac:chgData name="Christina Morrow" userId="43989237-7c22-4017-8756-22442f7f3983" providerId="ADAL" clId="{1D660112-B133-4B74-A60E-C66F50540F8D}" dt="2020-11-19T17:31:09.820" v="11476"/>
          <ac:spMkLst>
            <pc:docMk/>
            <pc:sldMk cId="504694615" sldId="438"/>
            <ac:spMk id="204" creationId="{3806D37E-39F8-436A-B0F0-1D12E773BDE7}"/>
          </ac:spMkLst>
        </pc:spChg>
        <pc:spChg chg="mod">
          <ac:chgData name="Christina Morrow" userId="43989237-7c22-4017-8756-22442f7f3983" providerId="ADAL" clId="{1D660112-B133-4B74-A60E-C66F50540F8D}" dt="2020-11-11T14:31:31.730" v="6022"/>
          <ac:spMkLst>
            <pc:docMk/>
            <pc:sldMk cId="504694615" sldId="438"/>
            <ac:spMk id="204" creationId="{ED6FABE0-ABE2-4F00-BC35-5D22E5028A2B}"/>
          </ac:spMkLst>
        </pc:spChg>
        <pc:spChg chg="mod">
          <ac:chgData name="Christina Morrow" userId="43989237-7c22-4017-8756-22442f7f3983" providerId="ADAL" clId="{1D660112-B133-4B74-A60E-C66F50540F8D}" dt="2020-11-19T17:31:09.820" v="11476"/>
          <ac:spMkLst>
            <pc:docMk/>
            <pc:sldMk cId="504694615" sldId="438"/>
            <ac:spMk id="205" creationId="{E61BD763-7A8A-4D79-9C93-CFABF1F01FDF}"/>
          </ac:spMkLst>
        </pc:spChg>
        <pc:spChg chg="mod">
          <ac:chgData name="Christina Morrow" userId="43989237-7c22-4017-8756-22442f7f3983" providerId="ADAL" clId="{1D660112-B133-4B74-A60E-C66F50540F8D}" dt="2020-11-11T14:31:31.730" v="6022"/>
          <ac:spMkLst>
            <pc:docMk/>
            <pc:sldMk cId="504694615" sldId="438"/>
            <ac:spMk id="205" creationId="{FC7D65B3-4A1B-4FC6-BA87-BAAEF767B992}"/>
          </ac:spMkLst>
        </pc:spChg>
        <pc:spChg chg="mod">
          <ac:chgData name="Christina Morrow" userId="43989237-7c22-4017-8756-22442f7f3983" providerId="ADAL" clId="{1D660112-B133-4B74-A60E-C66F50540F8D}" dt="2020-11-11T14:31:31.730" v="6022"/>
          <ac:spMkLst>
            <pc:docMk/>
            <pc:sldMk cId="504694615" sldId="438"/>
            <ac:spMk id="206" creationId="{0881DD7E-10BD-4D98-9304-3D89D15E1CDD}"/>
          </ac:spMkLst>
        </pc:spChg>
        <pc:spChg chg="mod">
          <ac:chgData name="Christina Morrow" userId="43989237-7c22-4017-8756-22442f7f3983" providerId="ADAL" clId="{1D660112-B133-4B74-A60E-C66F50540F8D}" dt="2020-11-11T14:31:31.730" v="6022"/>
          <ac:spMkLst>
            <pc:docMk/>
            <pc:sldMk cId="504694615" sldId="438"/>
            <ac:spMk id="207" creationId="{F4CFC9AC-B83B-447B-B37C-4316B706D07F}"/>
          </ac:spMkLst>
        </pc:spChg>
        <pc:spChg chg="mod">
          <ac:chgData name="Christina Morrow" userId="43989237-7c22-4017-8756-22442f7f3983" providerId="ADAL" clId="{1D660112-B133-4B74-A60E-C66F50540F8D}" dt="2020-11-19T17:31:09.820" v="11476"/>
          <ac:spMkLst>
            <pc:docMk/>
            <pc:sldMk cId="504694615" sldId="438"/>
            <ac:spMk id="207" creationId="{FB5A71FB-CD8D-4F56-8F73-0FC2756B6A4B}"/>
          </ac:spMkLst>
        </pc:spChg>
        <pc:spChg chg="mod">
          <ac:chgData name="Christina Morrow" userId="43989237-7c22-4017-8756-22442f7f3983" providerId="ADAL" clId="{1D660112-B133-4B74-A60E-C66F50540F8D}" dt="2020-11-19T17:31:09.820" v="11476"/>
          <ac:spMkLst>
            <pc:docMk/>
            <pc:sldMk cId="504694615" sldId="438"/>
            <ac:spMk id="208" creationId="{CB7FB4DB-04F6-408B-B4DE-CF2FB2188A43}"/>
          </ac:spMkLst>
        </pc:spChg>
        <pc:spChg chg="mod">
          <ac:chgData name="Christina Morrow" userId="43989237-7c22-4017-8756-22442f7f3983" providerId="ADAL" clId="{1D660112-B133-4B74-A60E-C66F50540F8D}" dt="2020-11-11T14:31:31.730" v="6022"/>
          <ac:spMkLst>
            <pc:docMk/>
            <pc:sldMk cId="504694615" sldId="438"/>
            <ac:spMk id="208" creationId="{EAB68F83-EE35-4CEC-ABE0-517DC37A1B79}"/>
          </ac:spMkLst>
        </pc:spChg>
        <pc:spChg chg="mod">
          <ac:chgData name="Christina Morrow" userId="43989237-7c22-4017-8756-22442f7f3983" providerId="ADAL" clId="{1D660112-B133-4B74-A60E-C66F50540F8D}" dt="2020-11-11T14:31:31.730" v="6022"/>
          <ac:spMkLst>
            <pc:docMk/>
            <pc:sldMk cId="504694615" sldId="438"/>
            <ac:spMk id="210" creationId="{D2D8101E-5F39-4F02-9FC4-221E4E534C18}"/>
          </ac:spMkLst>
        </pc:spChg>
        <pc:spChg chg="mod">
          <ac:chgData name="Christina Morrow" userId="43989237-7c22-4017-8756-22442f7f3983" providerId="ADAL" clId="{1D660112-B133-4B74-A60E-C66F50540F8D}" dt="2020-11-11T14:31:31.730" v="6022"/>
          <ac:spMkLst>
            <pc:docMk/>
            <pc:sldMk cId="504694615" sldId="438"/>
            <ac:spMk id="211" creationId="{BB23E9E6-5562-429E-8415-E9C94B7C070B}"/>
          </ac:spMkLst>
        </pc:spChg>
        <pc:spChg chg="mod">
          <ac:chgData name="Christina Morrow" userId="43989237-7c22-4017-8756-22442f7f3983" providerId="ADAL" clId="{1D660112-B133-4B74-A60E-C66F50540F8D}" dt="2020-11-11T14:31:31.730" v="6022"/>
          <ac:spMkLst>
            <pc:docMk/>
            <pc:sldMk cId="504694615" sldId="438"/>
            <ac:spMk id="212" creationId="{DAEF0395-2578-4715-B10E-88B049651B58}"/>
          </ac:spMkLst>
        </pc:spChg>
        <pc:spChg chg="mod">
          <ac:chgData name="Christina Morrow" userId="43989237-7c22-4017-8756-22442f7f3983" providerId="ADAL" clId="{1D660112-B133-4B74-A60E-C66F50540F8D}" dt="2020-11-11T14:31:31.730" v="6022"/>
          <ac:spMkLst>
            <pc:docMk/>
            <pc:sldMk cId="504694615" sldId="438"/>
            <ac:spMk id="213" creationId="{F94A6ECA-7EC6-47FE-9908-14382EAF55A7}"/>
          </ac:spMkLst>
        </pc:spChg>
        <pc:spChg chg="mod">
          <ac:chgData name="Christina Morrow" userId="43989237-7c22-4017-8756-22442f7f3983" providerId="ADAL" clId="{1D660112-B133-4B74-A60E-C66F50540F8D}" dt="2020-11-19T17:31:09.820" v="11476"/>
          <ac:spMkLst>
            <pc:docMk/>
            <pc:sldMk cId="504694615" sldId="438"/>
            <ac:spMk id="214" creationId="{4D57425D-C169-4356-827E-EA5E71C65261}"/>
          </ac:spMkLst>
        </pc:spChg>
        <pc:spChg chg="mod">
          <ac:chgData name="Christina Morrow" userId="43989237-7c22-4017-8756-22442f7f3983" providerId="ADAL" clId="{1D660112-B133-4B74-A60E-C66F50540F8D}" dt="2020-11-11T14:31:31.730" v="6022"/>
          <ac:spMkLst>
            <pc:docMk/>
            <pc:sldMk cId="504694615" sldId="438"/>
            <ac:spMk id="214" creationId="{549E103D-97DB-4618-9F72-BC771714C65D}"/>
          </ac:spMkLst>
        </pc:spChg>
        <pc:spChg chg="mod">
          <ac:chgData name="Christina Morrow" userId="43989237-7c22-4017-8756-22442f7f3983" providerId="ADAL" clId="{1D660112-B133-4B74-A60E-C66F50540F8D}" dt="2020-11-19T17:31:09.820" v="11476"/>
          <ac:spMkLst>
            <pc:docMk/>
            <pc:sldMk cId="504694615" sldId="438"/>
            <ac:spMk id="215" creationId="{66FC215A-615B-4BAB-A2C8-DFFAB1EECFD7}"/>
          </ac:spMkLst>
        </pc:spChg>
        <pc:spChg chg="mod">
          <ac:chgData name="Christina Morrow" userId="43989237-7c22-4017-8756-22442f7f3983" providerId="ADAL" clId="{1D660112-B133-4B74-A60E-C66F50540F8D}" dt="2020-11-11T14:31:31.730" v="6022"/>
          <ac:spMkLst>
            <pc:docMk/>
            <pc:sldMk cId="504694615" sldId="438"/>
            <ac:spMk id="216" creationId="{A22AA56C-40D1-4505-9C85-116751BA69D2}"/>
          </ac:spMkLst>
        </pc:spChg>
        <pc:spChg chg="mod">
          <ac:chgData name="Christina Morrow" userId="43989237-7c22-4017-8756-22442f7f3983" providerId="ADAL" clId="{1D660112-B133-4B74-A60E-C66F50540F8D}" dt="2020-11-19T17:31:09.820" v="11476"/>
          <ac:spMkLst>
            <pc:docMk/>
            <pc:sldMk cId="504694615" sldId="438"/>
            <ac:spMk id="216" creationId="{D1A3E7B2-D91D-4006-A141-25C79EA4C45F}"/>
          </ac:spMkLst>
        </pc:spChg>
        <pc:spChg chg="mod">
          <ac:chgData name="Christina Morrow" userId="43989237-7c22-4017-8756-22442f7f3983" providerId="ADAL" clId="{1D660112-B133-4B74-A60E-C66F50540F8D}" dt="2020-11-11T14:31:31.730" v="6022"/>
          <ac:spMkLst>
            <pc:docMk/>
            <pc:sldMk cId="504694615" sldId="438"/>
            <ac:spMk id="217" creationId="{39393750-B789-40BB-BB97-71151BA9C0B0}"/>
          </ac:spMkLst>
        </pc:spChg>
        <pc:spChg chg="mod">
          <ac:chgData name="Christina Morrow" userId="43989237-7c22-4017-8756-22442f7f3983" providerId="ADAL" clId="{1D660112-B133-4B74-A60E-C66F50540F8D}" dt="2020-11-19T17:31:09.820" v="11476"/>
          <ac:spMkLst>
            <pc:docMk/>
            <pc:sldMk cId="504694615" sldId="438"/>
            <ac:spMk id="217" creationId="{3CBC940E-5262-4B9C-86F1-EF1F09F24DF8}"/>
          </ac:spMkLst>
        </pc:spChg>
        <pc:spChg chg="mod">
          <ac:chgData name="Christina Morrow" userId="43989237-7c22-4017-8756-22442f7f3983" providerId="ADAL" clId="{1D660112-B133-4B74-A60E-C66F50540F8D}" dt="2020-11-11T14:31:31.730" v="6022"/>
          <ac:spMkLst>
            <pc:docMk/>
            <pc:sldMk cId="504694615" sldId="438"/>
            <ac:spMk id="218" creationId="{546CD37E-9495-40EC-8B81-559B43146A0B}"/>
          </ac:spMkLst>
        </pc:spChg>
        <pc:spChg chg="mod">
          <ac:chgData name="Christina Morrow" userId="43989237-7c22-4017-8756-22442f7f3983" providerId="ADAL" clId="{1D660112-B133-4B74-A60E-C66F50540F8D}" dt="2020-11-19T17:31:09.820" v="11476"/>
          <ac:spMkLst>
            <pc:docMk/>
            <pc:sldMk cId="504694615" sldId="438"/>
            <ac:spMk id="218" creationId="{EB6C3FAC-BDAF-4E44-B503-3B5B5D74341C}"/>
          </ac:spMkLst>
        </pc:spChg>
        <pc:spChg chg="mod">
          <ac:chgData name="Christina Morrow" userId="43989237-7c22-4017-8756-22442f7f3983" providerId="ADAL" clId="{1D660112-B133-4B74-A60E-C66F50540F8D}" dt="2020-11-11T14:31:31.730" v="6022"/>
          <ac:spMkLst>
            <pc:docMk/>
            <pc:sldMk cId="504694615" sldId="438"/>
            <ac:spMk id="219" creationId="{6BC4DAF1-E257-43D6-B1FB-CF31930475DE}"/>
          </ac:spMkLst>
        </pc:spChg>
        <pc:spChg chg="mod">
          <ac:chgData name="Christina Morrow" userId="43989237-7c22-4017-8756-22442f7f3983" providerId="ADAL" clId="{1D660112-B133-4B74-A60E-C66F50540F8D}" dt="2020-11-19T17:31:09.820" v="11476"/>
          <ac:spMkLst>
            <pc:docMk/>
            <pc:sldMk cId="504694615" sldId="438"/>
            <ac:spMk id="220" creationId="{64F070AA-8DDA-43EC-B044-DA43B7A3487C}"/>
          </ac:spMkLst>
        </pc:spChg>
        <pc:spChg chg="mod">
          <ac:chgData name="Christina Morrow" userId="43989237-7c22-4017-8756-22442f7f3983" providerId="ADAL" clId="{1D660112-B133-4B74-A60E-C66F50540F8D}" dt="2020-11-11T14:31:31.730" v="6022"/>
          <ac:spMkLst>
            <pc:docMk/>
            <pc:sldMk cId="504694615" sldId="438"/>
            <ac:spMk id="220" creationId="{6E78B8F1-A53A-42A7-8707-E016F266311B}"/>
          </ac:spMkLst>
        </pc:spChg>
        <pc:spChg chg="mod">
          <ac:chgData name="Christina Morrow" userId="43989237-7c22-4017-8756-22442f7f3983" providerId="ADAL" clId="{1D660112-B133-4B74-A60E-C66F50540F8D}" dt="2020-11-19T17:31:09.820" v="11476"/>
          <ac:spMkLst>
            <pc:docMk/>
            <pc:sldMk cId="504694615" sldId="438"/>
            <ac:spMk id="221" creationId="{E2A786CE-ED80-42B1-9A9E-41969036778F}"/>
          </ac:spMkLst>
        </pc:spChg>
        <pc:spChg chg="mod">
          <ac:chgData name="Christina Morrow" userId="43989237-7c22-4017-8756-22442f7f3983" providerId="ADAL" clId="{1D660112-B133-4B74-A60E-C66F50540F8D}" dt="2020-11-19T17:31:09.820" v="11476"/>
          <ac:spMkLst>
            <pc:docMk/>
            <pc:sldMk cId="504694615" sldId="438"/>
            <ac:spMk id="222" creationId="{0C61A073-57EC-41C6-B248-655C9D7CC151}"/>
          </ac:spMkLst>
        </pc:spChg>
        <pc:spChg chg="mod">
          <ac:chgData name="Christina Morrow" userId="43989237-7c22-4017-8756-22442f7f3983" providerId="ADAL" clId="{1D660112-B133-4B74-A60E-C66F50540F8D}" dt="2020-11-11T14:31:31.730" v="6022"/>
          <ac:spMkLst>
            <pc:docMk/>
            <pc:sldMk cId="504694615" sldId="438"/>
            <ac:spMk id="222" creationId="{24635429-EDFE-44F5-AE66-AB7640F66D8E}"/>
          </ac:spMkLst>
        </pc:spChg>
        <pc:spChg chg="mod">
          <ac:chgData name="Christina Morrow" userId="43989237-7c22-4017-8756-22442f7f3983" providerId="ADAL" clId="{1D660112-B133-4B74-A60E-C66F50540F8D}" dt="2020-11-19T17:31:09.820" v="11476"/>
          <ac:spMkLst>
            <pc:docMk/>
            <pc:sldMk cId="504694615" sldId="438"/>
            <ac:spMk id="223" creationId="{32DB3D1A-F882-4A8E-B29C-544631B4CE0A}"/>
          </ac:spMkLst>
        </pc:spChg>
        <pc:spChg chg="mod">
          <ac:chgData name="Christina Morrow" userId="43989237-7c22-4017-8756-22442f7f3983" providerId="ADAL" clId="{1D660112-B133-4B74-A60E-C66F50540F8D}" dt="2020-11-11T14:31:31.730" v="6022"/>
          <ac:spMkLst>
            <pc:docMk/>
            <pc:sldMk cId="504694615" sldId="438"/>
            <ac:spMk id="223" creationId="{93047AE0-ADF7-4AAA-84EA-88E85DBE2FFB}"/>
          </ac:spMkLst>
        </pc:spChg>
        <pc:spChg chg="mod">
          <ac:chgData name="Christina Morrow" userId="43989237-7c22-4017-8756-22442f7f3983" providerId="ADAL" clId="{1D660112-B133-4B74-A60E-C66F50540F8D}" dt="2020-11-11T15:01:34.058" v="6167"/>
          <ac:spMkLst>
            <pc:docMk/>
            <pc:sldMk cId="504694615" sldId="438"/>
            <ac:spMk id="225" creationId="{32241D97-6000-4436-A596-BE842A5A06AA}"/>
          </ac:spMkLst>
        </pc:spChg>
        <pc:spChg chg="mod">
          <ac:chgData name="Christina Morrow" userId="43989237-7c22-4017-8756-22442f7f3983" providerId="ADAL" clId="{1D660112-B133-4B74-A60E-C66F50540F8D}" dt="2020-11-11T15:01:34.058" v="6167"/>
          <ac:spMkLst>
            <pc:docMk/>
            <pc:sldMk cId="504694615" sldId="438"/>
            <ac:spMk id="227" creationId="{7C4D79D6-459F-4420-986E-73A0A92D03D1}"/>
          </ac:spMkLst>
        </pc:spChg>
        <pc:spChg chg="mod">
          <ac:chgData name="Christina Morrow" userId="43989237-7c22-4017-8756-22442f7f3983" providerId="ADAL" clId="{1D660112-B133-4B74-A60E-C66F50540F8D}" dt="2020-11-11T15:01:34.058" v="6167"/>
          <ac:spMkLst>
            <pc:docMk/>
            <pc:sldMk cId="504694615" sldId="438"/>
            <ac:spMk id="233" creationId="{0367C0B4-520F-4A4A-9E0C-AD3FCFD7C7D3}"/>
          </ac:spMkLst>
        </pc:spChg>
        <pc:spChg chg="mod">
          <ac:chgData name="Christina Morrow" userId="43989237-7c22-4017-8756-22442f7f3983" providerId="ADAL" clId="{1D660112-B133-4B74-A60E-C66F50540F8D}" dt="2020-11-11T15:01:34.058" v="6167"/>
          <ac:spMkLst>
            <pc:docMk/>
            <pc:sldMk cId="504694615" sldId="438"/>
            <ac:spMk id="234" creationId="{50D525E3-9FEC-4EDB-B2E1-08A86B367217}"/>
          </ac:spMkLst>
        </pc:spChg>
        <pc:spChg chg="mod">
          <ac:chgData name="Christina Morrow" userId="43989237-7c22-4017-8756-22442f7f3983" providerId="ADAL" clId="{1D660112-B133-4B74-A60E-C66F50540F8D}" dt="2020-11-11T15:01:34.058" v="6167"/>
          <ac:spMkLst>
            <pc:docMk/>
            <pc:sldMk cId="504694615" sldId="438"/>
            <ac:spMk id="235" creationId="{74082606-B28B-40F7-BE53-0FD1C25E9876}"/>
          </ac:spMkLst>
        </pc:spChg>
        <pc:spChg chg="mod">
          <ac:chgData name="Christina Morrow" userId="43989237-7c22-4017-8756-22442f7f3983" providerId="ADAL" clId="{1D660112-B133-4B74-A60E-C66F50540F8D}" dt="2020-11-11T15:01:34.058" v="6167"/>
          <ac:spMkLst>
            <pc:docMk/>
            <pc:sldMk cId="504694615" sldId="438"/>
            <ac:spMk id="236" creationId="{9AF6CA45-6CB0-434E-A27A-BD4AE6B475A7}"/>
          </ac:spMkLst>
        </pc:spChg>
        <pc:spChg chg="mod">
          <ac:chgData name="Christina Morrow" userId="43989237-7c22-4017-8756-22442f7f3983" providerId="ADAL" clId="{1D660112-B133-4B74-A60E-C66F50540F8D}" dt="2020-11-11T15:01:34.058" v="6167"/>
          <ac:spMkLst>
            <pc:docMk/>
            <pc:sldMk cId="504694615" sldId="438"/>
            <ac:spMk id="237" creationId="{DC75A269-63E3-45FE-99AB-A59FF645D88C}"/>
          </ac:spMkLst>
        </pc:spChg>
        <pc:spChg chg="mod">
          <ac:chgData name="Christina Morrow" userId="43989237-7c22-4017-8756-22442f7f3983" providerId="ADAL" clId="{1D660112-B133-4B74-A60E-C66F50540F8D}" dt="2020-11-11T15:01:34.058" v="6167"/>
          <ac:spMkLst>
            <pc:docMk/>
            <pc:sldMk cId="504694615" sldId="438"/>
            <ac:spMk id="238" creationId="{1885D520-0C5F-4F79-921F-3D9E2AAA12B7}"/>
          </ac:spMkLst>
        </pc:spChg>
        <pc:spChg chg="mod">
          <ac:chgData name="Christina Morrow" userId="43989237-7c22-4017-8756-22442f7f3983" providerId="ADAL" clId="{1D660112-B133-4B74-A60E-C66F50540F8D}" dt="2020-11-11T15:01:34.058" v="6167"/>
          <ac:spMkLst>
            <pc:docMk/>
            <pc:sldMk cId="504694615" sldId="438"/>
            <ac:spMk id="239" creationId="{E1F747C7-6387-4A69-A368-5F9FFA4B7B31}"/>
          </ac:spMkLst>
        </pc:spChg>
        <pc:spChg chg="mod">
          <ac:chgData name="Christina Morrow" userId="43989237-7c22-4017-8756-22442f7f3983" providerId="ADAL" clId="{1D660112-B133-4B74-A60E-C66F50540F8D}" dt="2020-11-11T15:01:34.058" v="6167"/>
          <ac:spMkLst>
            <pc:docMk/>
            <pc:sldMk cId="504694615" sldId="438"/>
            <ac:spMk id="240" creationId="{835EE360-6422-4790-835F-16E95FA1225F}"/>
          </ac:spMkLst>
        </pc:spChg>
        <pc:spChg chg="mod">
          <ac:chgData name="Christina Morrow" userId="43989237-7c22-4017-8756-22442f7f3983" providerId="ADAL" clId="{1D660112-B133-4B74-A60E-C66F50540F8D}" dt="2020-11-11T15:01:34.058" v="6167"/>
          <ac:spMkLst>
            <pc:docMk/>
            <pc:sldMk cId="504694615" sldId="438"/>
            <ac:spMk id="241" creationId="{D03E8115-FDB8-4408-A06B-E1A9FB28A1B9}"/>
          </ac:spMkLst>
        </pc:spChg>
        <pc:spChg chg="mod">
          <ac:chgData name="Christina Morrow" userId="43989237-7c22-4017-8756-22442f7f3983" providerId="ADAL" clId="{1D660112-B133-4B74-A60E-C66F50540F8D}" dt="2020-11-11T15:01:34.058" v="6167"/>
          <ac:spMkLst>
            <pc:docMk/>
            <pc:sldMk cId="504694615" sldId="438"/>
            <ac:spMk id="243" creationId="{AC64A876-4F93-42D1-8967-BDF3DA6D621D}"/>
          </ac:spMkLst>
        </pc:spChg>
        <pc:spChg chg="mod">
          <ac:chgData name="Christina Morrow" userId="43989237-7c22-4017-8756-22442f7f3983" providerId="ADAL" clId="{1D660112-B133-4B74-A60E-C66F50540F8D}" dt="2020-11-11T15:01:34.058" v="6167"/>
          <ac:spMkLst>
            <pc:docMk/>
            <pc:sldMk cId="504694615" sldId="438"/>
            <ac:spMk id="244" creationId="{71D18F42-56EF-434F-A087-06134DACAD4D}"/>
          </ac:spMkLst>
        </pc:spChg>
        <pc:spChg chg="mod">
          <ac:chgData name="Christina Morrow" userId="43989237-7c22-4017-8756-22442f7f3983" providerId="ADAL" clId="{1D660112-B133-4B74-A60E-C66F50540F8D}" dt="2020-11-11T15:01:34.058" v="6167"/>
          <ac:spMkLst>
            <pc:docMk/>
            <pc:sldMk cId="504694615" sldId="438"/>
            <ac:spMk id="250" creationId="{206A35CC-CB62-47FC-A624-AD8191F5C949}"/>
          </ac:spMkLst>
        </pc:spChg>
        <pc:spChg chg="mod">
          <ac:chgData name="Christina Morrow" userId="43989237-7c22-4017-8756-22442f7f3983" providerId="ADAL" clId="{1D660112-B133-4B74-A60E-C66F50540F8D}" dt="2020-11-11T15:01:34.058" v="6167"/>
          <ac:spMkLst>
            <pc:docMk/>
            <pc:sldMk cId="504694615" sldId="438"/>
            <ac:spMk id="251" creationId="{51F337FC-1AF8-4864-A8D5-0724A601B309}"/>
          </ac:spMkLst>
        </pc:spChg>
        <pc:spChg chg="mod">
          <ac:chgData name="Christina Morrow" userId="43989237-7c22-4017-8756-22442f7f3983" providerId="ADAL" clId="{1D660112-B133-4B74-A60E-C66F50540F8D}" dt="2020-11-11T15:01:34.058" v="6167"/>
          <ac:spMkLst>
            <pc:docMk/>
            <pc:sldMk cId="504694615" sldId="438"/>
            <ac:spMk id="252" creationId="{31117BDE-7BC1-43B6-BA3B-61B9890E1C78}"/>
          </ac:spMkLst>
        </pc:spChg>
        <pc:spChg chg="mod">
          <ac:chgData name="Christina Morrow" userId="43989237-7c22-4017-8756-22442f7f3983" providerId="ADAL" clId="{1D660112-B133-4B74-A60E-C66F50540F8D}" dt="2020-11-11T15:01:34.058" v="6167"/>
          <ac:spMkLst>
            <pc:docMk/>
            <pc:sldMk cId="504694615" sldId="438"/>
            <ac:spMk id="253" creationId="{B66725C5-93EB-44A9-B84B-8455C588EE59}"/>
          </ac:spMkLst>
        </pc:spChg>
        <pc:spChg chg="mod">
          <ac:chgData name="Christina Morrow" userId="43989237-7c22-4017-8756-22442f7f3983" providerId="ADAL" clId="{1D660112-B133-4B74-A60E-C66F50540F8D}" dt="2020-11-11T15:01:34.058" v="6167"/>
          <ac:spMkLst>
            <pc:docMk/>
            <pc:sldMk cId="504694615" sldId="438"/>
            <ac:spMk id="254" creationId="{E92E8879-DABE-41AD-8950-ECDDE09CD69B}"/>
          </ac:spMkLst>
        </pc:spChg>
        <pc:spChg chg="mod">
          <ac:chgData name="Christina Morrow" userId="43989237-7c22-4017-8756-22442f7f3983" providerId="ADAL" clId="{1D660112-B133-4B74-A60E-C66F50540F8D}" dt="2020-11-11T15:01:34.058" v="6167"/>
          <ac:spMkLst>
            <pc:docMk/>
            <pc:sldMk cId="504694615" sldId="438"/>
            <ac:spMk id="256" creationId="{34EBB419-F66C-41B8-A94D-619670FAC895}"/>
          </ac:spMkLst>
        </pc:spChg>
        <pc:spChg chg="mod">
          <ac:chgData name="Christina Morrow" userId="43989237-7c22-4017-8756-22442f7f3983" providerId="ADAL" clId="{1D660112-B133-4B74-A60E-C66F50540F8D}" dt="2020-11-11T15:01:34.058" v="6167"/>
          <ac:spMkLst>
            <pc:docMk/>
            <pc:sldMk cId="504694615" sldId="438"/>
            <ac:spMk id="257" creationId="{325FE7A2-AB26-45D0-9074-2C9B8E70056B}"/>
          </ac:spMkLst>
        </pc:spChg>
        <pc:spChg chg="mod">
          <ac:chgData name="Christina Morrow" userId="43989237-7c22-4017-8756-22442f7f3983" providerId="ADAL" clId="{1D660112-B133-4B74-A60E-C66F50540F8D}" dt="2020-11-11T15:01:34.058" v="6167"/>
          <ac:spMkLst>
            <pc:docMk/>
            <pc:sldMk cId="504694615" sldId="438"/>
            <ac:spMk id="258" creationId="{2E77029D-D7BF-4388-B130-DA668397B2EA}"/>
          </ac:spMkLst>
        </pc:spChg>
        <pc:spChg chg="mod">
          <ac:chgData name="Christina Morrow" userId="43989237-7c22-4017-8756-22442f7f3983" providerId="ADAL" clId="{1D660112-B133-4B74-A60E-C66F50540F8D}" dt="2020-11-11T15:01:34.058" v="6167"/>
          <ac:spMkLst>
            <pc:docMk/>
            <pc:sldMk cId="504694615" sldId="438"/>
            <ac:spMk id="259" creationId="{0DE59A79-ED12-4FC8-B028-E0350C2B2143}"/>
          </ac:spMkLst>
        </pc:spChg>
        <pc:spChg chg="mod">
          <ac:chgData name="Christina Morrow" userId="43989237-7c22-4017-8756-22442f7f3983" providerId="ADAL" clId="{1D660112-B133-4B74-A60E-C66F50540F8D}" dt="2020-11-11T15:01:34.058" v="6167"/>
          <ac:spMkLst>
            <pc:docMk/>
            <pc:sldMk cId="504694615" sldId="438"/>
            <ac:spMk id="260" creationId="{DA7EEE87-A427-4795-AC1F-091F6A136107}"/>
          </ac:spMkLst>
        </pc:spChg>
        <pc:spChg chg="mod">
          <ac:chgData name="Christina Morrow" userId="43989237-7c22-4017-8756-22442f7f3983" providerId="ADAL" clId="{1D660112-B133-4B74-A60E-C66F50540F8D}" dt="2020-11-11T15:01:34.058" v="6167"/>
          <ac:spMkLst>
            <pc:docMk/>
            <pc:sldMk cId="504694615" sldId="438"/>
            <ac:spMk id="262" creationId="{EA151269-3427-4FBE-A8C8-1E5D9603BC49}"/>
          </ac:spMkLst>
        </pc:spChg>
        <pc:spChg chg="mod">
          <ac:chgData name="Christina Morrow" userId="43989237-7c22-4017-8756-22442f7f3983" providerId="ADAL" clId="{1D660112-B133-4B74-A60E-C66F50540F8D}" dt="2020-11-11T15:01:34.058" v="6167"/>
          <ac:spMkLst>
            <pc:docMk/>
            <pc:sldMk cId="504694615" sldId="438"/>
            <ac:spMk id="263" creationId="{52BB7B10-55EE-4B39-BA95-E17CFDA250D2}"/>
          </ac:spMkLst>
        </pc:spChg>
        <pc:spChg chg="mod">
          <ac:chgData name="Christina Morrow" userId="43989237-7c22-4017-8756-22442f7f3983" providerId="ADAL" clId="{1D660112-B133-4B74-A60E-C66F50540F8D}" dt="2020-11-11T15:01:34.058" v="6167"/>
          <ac:spMkLst>
            <pc:docMk/>
            <pc:sldMk cId="504694615" sldId="438"/>
            <ac:spMk id="264" creationId="{A8C741E2-8BE0-426D-BEA3-E89940C1F669}"/>
          </ac:spMkLst>
        </pc:spChg>
        <pc:spChg chg="mod">
          <ac:chgData name="Christina Morrow" userId="43989237-7c22-4017-8756-22442f7f3983" providerId="ADAL" clId="{1D660112-B133-4B74-A60E-C66F50540F8D}" dt="2020-11-11T15:01:34.058" v="6167"/>
          <ac:spMkLst>
            <pc:docMk/>
            <pc:sldMk cId="504694615" sldId="438"/>
            <ac:spMk id="265" creationId="{676DD508-A617-4CA8-8C11-BC296D749FF0}"/>
          </ac:spMkLst>
        </pc:spChg>
        <pc:spChg chg="mod">
          <ac:chgData name="Christina Morrow" userId="43989237-7c22-4017-8756-22442f7f3983" providerId="ADAL" clId="{1D660112-B133-4B74-A60E-C66F50540F8D}" dt="2020-11-11T15:01:34.058" v="6167"/>
          <ac:spMkLst>
            <pc:docMk/>
            <pc:sldMk cId="504694615" sldId="438"/>
            <ac:spMk id="266" creationId="{C1D26528-FE9D-46F7-BAC9-0C02A8DDFF96}"/>
          </ac:spMkLst>
        </pc:spChg>
        <pc:spChg chg="mod">
          <ac:chgData name="Christina Morrow" userId="43989237-7c22-4017-8756-22442f7f3983" providerId="ADAL" clId="{1D660112-B133-4B74-A60E-C66F50540F8D}" dt="2020-11-11T15:01:34.058" v="6167"/>
          <ac:spMkLst>
            <pc:docMk/>
            <pc:sldMk cId="504694615" sldId="438"/>
            <ac:spMk id="268" creationId="{195B7C7A-7D36-4C69-90A9-C71D1A74B548}"/>
          </ac:spMkLst>
        </pc:spChg>
        <pc:spChg chg="mod">
          <ac:chgData name="Christina Morrow" userId="43989237-7c22-4017-8756-22442f7f3983" providerId="ADAL" clId="{1D660112-B133-4B74-A60E-C66F50540F8D}" dt="2020-11-11T15:01:34.058" v="6167"/>
          <ac:spMkLst>
            <pc:docMk/>
            <pc:sldMk cId="504694615" sldId="438"/>
            <ac:spMk id="269" creationId="{3840CBB9-149A-42A6-BE9B-0FBD70F6FFB9}"/>
          </ac:spMkLst>
        </pc:spChg>
        <pc:spChg chg="mod">
          <ac:chgData name="Christina Morrow" userId="43989237-7c22-4017-8756-22442f7f3983" providerId="ADAL" clId="{1D660112-B133-4B74-A60E-C66F50540F8D}" dt="2020-11-19T17:31:09.820" v="11476"/>
          <ac:spMkLst>
            <pc:docMk/>
            <pc:sldMk cId="504694615" sldId="438"/>
            <ac:spMk id="270" creationId="{630D1602-5547-4166-B66D-0D7288AECC6A}"/>
          </ac:spMkLst>
        </pc:spChg>
        <pc:spChg chg="mod">
          <ac:chgData name="Christina Morrow" userId="43989237-7c22-4017-8756-22442f7f3983" providerId="ADAL" clId="{1D660112-B133-4B74-A60E-C66F50540F8D}" dt="2020-11-19T17:31:09.820" v="11476"/>
          <ac:spMkLst>
            <pc:docMk/>
            <pc:sldMk cId="504694615" sldId="438"/>
            <ac:spMk id="272" creationId="{E68D35E1-72D6-4662-95AF-62DB47F50197}"/>
          </ac:spMkLst>
        </pc:spChg>
        <pc:spChg chg="mod">
          <ac:chgData name="Christina Morrow" userId="43989237-7c22-4017-8756-22442f7f3983" providerId="ADAL" clId="{1D660112-B133-4B74-A60E-C66F50540F8D}" dt="2020-11-19T17:31:09.820" v="11476"/>
          <ac:spMkLst>
            <pc:docMk/>
            <pc:sldMk cId="504694615" sldId="438"/>
            <ac:spMk id="273" creationId="{D2EEAE0A-2B48-4F45-B2CD-B50FE6109DDE}"/>
          </ac:spMkLst>
        </pc:spChg>
        <pc:spChg chg="mod">
          <ac:chgData name="Christina Morrow" userId="43989237-7c22-4017-8756-22442f7f3983" providerId="ADAL" clId="{1D660112-B133-4B74-A60E-C66F50540F8D}" dt="2020-11-19T17:31:09.820" v="11476"/>
          <ac:spMkLst>
            <pc:docMk/>
            <pc:sldMk cId="504694615" sldId="438"/>
            <ac:spMk id="274" creationId="{1412E11F-6004-494E-993C-032CF18BB4EB}"/>
          </ac:spMkLst>
        </pc:spChg>
        <pc:spChg chg="mod">
          <ac:chgData name="Christina Morrow" userId="43989237-7c22-4017-8756-22442f7f3983" providerId="ADAL" clId="{1D660112-B133-4B74-A60E-C66F50540F8D}" dt="2020-11-19T17:31:09.820" v="11476"/>
          <ac:spMkLst>
            <pc:docMk/>
            <pc:sldMk cId="504694615" sldId="438"/>
            <ac:spMk id="275" creationId="{CA265995-F0B5-4566-BBB2-A26D14B488CE}"/>
          </ac:spMkLst>
        </pc:spChg>
        <pc:spChg chg="mod">
          <ac:chgData name="Christina Morrow" userId="43989237-7c22-4017-8756-22442f7f3983" providerId="ADAL" clId="{1D660112-B133-4B74-A60E-C66F50540F8D}" dt="2020-11-19T17:31:09.820" v="11476"/>
          <ac:spMkLst>
            <pc:docMk/>
            <pc:sldMk cId="504694615" sldId="438"/>
            <ac:spMk id="276" creationId="{278ADB67-ADAB-46C8-AAA8-076A268BC8D2}"/>
          </ac:spMkLst>
        </pc:spChg>
        <pc:spChg chg="mod">
          <ac:chgData name="Christina Morrow" userId="43989237-7c22-4017-8756-22442f7f3983" providerId="ADAL" clId="{1D660112-B133-4B74-A60E-C66F50540F8D}" dt="2020-11-19T17:31:09.820" v="11476"/>
          <ac:spMkLst>
            <pc:docMk/>
            <pc:sldMk cId="504694615" sldId="438"/>
            <ac:spMk id="278" creationId="{0C72EC24-721E-4FCB-86F0-DCD94229ADE4}"/>
          </ac:spMkLst>
        </pc:spChg>
        <pc:spChg chg="mod">
          <ac:chgData name="Christina Morrow" userId="43989237-7c22-4017-8756-22442f7f3983" providerId="ADAL" clId="{1D660112-B133-4B74-A60E-C66F50540F8D}" dt="2020-11-19T17:31:09.820" v="11476"/>
          <ac:spMkLst>
            <pc:docMk/>
            <pc:sldMk cId="504694615" sldId="438"/>
            <ac:spMk id="279" creationId="{461084B7-8D95-45F7-B168-52E266B2B154}"/>
          </ac:spMkLst>
        </pc:spChg>
        <pc:grpChg chg="add del mod">
          <ac:chgData name="Christina Morrow" userId="43989237-7c22-4017-8756-22442f7f3983" providerId="ADAL" clId="{1D660112-B133-4B74-A60E-C66F50540F8D}" dt="2020-11-11T15:01:33.829" v="6166" actId="478"/>
          <ac:grpSpMkLst>
            <pc:docMk/>
            <pc:sldMk cId="504694615" sldId="438"/>
            <ac:grpSpMk id="165" creationId="{FFD69582-AFF6-4964-8928-82BB7D60CB1D}"/>
          </ac:grpSpMkLst>
        </pc:grpChg>
        <pc:grpChg chg="mod">
          <ac:chgData name="Christina Morrow" userId="43989237-7c22-4017-8756-22442f7f3983" providerId="ADAL" clId="{1D660112-B133-4B74-A60E-C66F50540F8D}" dt="2020-11-11T14:31:31.730" v="6022"/>
          <ac:grpSpMkLst>
            <pc:docMk/>
            <pc:sldMk cId="504694615" sldId="438"/>
            <ac:grpSpMk id="167" creationId="{3F76A103-927C-400F-B488-9BD043505689}"/>
          </ac:grpSpMkLst>
        </pc:grpChg>
        <pc:grpChg chg="add mod">
          <ac:chgData name="Christina Morrow" userId="43989237-7c22-4017-8756-22442f7f3983" providerId="ADAL" clId="{1D660112-B133-4B74-A60E-C66F50540F8D}" dt="2020-11-19T17:31:09.820" v="11476"/>
          <ac:grpSpMkLst>
            <pc:docMk/>
            <pc:sldMk cId="504694615" sldId="438"/>
            <ac:grpSpMk id="170" creationId="{A08AECC4-D57A-47FE-83B7-1AE705AF21D1}"/>
          </ac:grpSpMkLst>
        </pc:grpChg>
        <pc:grpChg chg="mod">
          <ac:chgData name="Christina Morrow" userId="43989237-7c22-4017-8756-22442f7f3983" providerId="ADAL" clId="{1D660112-B133-4B74-A60E-C66F50540F8D}" dt="2020-11-19T17:31:09.820" v="11476"/>
          <ac:grpSpMkLst>
            <pc:docMk/>
            <pc:sldMk cId="504694615" sldId="438"/>
            <ac:grpSpMk id="172" creationId="{8A2606DA-BA70-48D8-83A5-8A77E519A622}"/>
          </ac:grpSpMkLst>
        </pc:grpChg>
        <pc:grpChg chg="mod">
          <ac:chgData name="Christina Morrow" userId="43989237-7c22-4017-8756-22442f7f3983" providerId="ADAL" clId="{1D660112-B133-4B74-A60E-C66F50540F8D}" dt="2020-11-19T17:31:09.820" v="11476"/>
          <ac:grpSpMkLst>
            <pc:docMk/>
            <pc:sldMk cId="504694615" sldId="438"/>
            <ac:grpSpMk id="174" creationId="{E24A2656-3AC1-4800-9119-A4F2E6BCA0A1}"/>
          </ac:grpSpMkLst>
        </pc:grpChg>
        <pc:grpChg chg="mod">
          <ac:chgData name="Christina Morrow" userId="43989237-7c22-4017-8756-22442f7f3983" providerId="ADAL" clId="{1D660112-B133-4B74-A60E-C66F50540F8D}" dt="2020-11-11T14:31:31.730" v="6022"/>
          <ac:grpSpMkLst>
            <pc:docMk/>
            <pc:sldMk cId="504694615" sldId="438"/>
            <ac:grpSpMk id="196" creationId="{6D26B9A9-40E2-4EAE-A455-9B110B091304}"/>
          </ac:grpSpMkLst>
        </pc:grpChg>
        <pc:grpChg chg="mod">
          <ac:chgData name="Christina Morrow" userId="43989237-7c22-4017-8756-22442f7f3983" providerId="ADAL" clId="{1D660112-B133-4B74-A60E-C66F50540F8D}" dt="2020-11-11T14:31:31.730" v="6022"/>
          <ac:grpSpMkLst>
            <pc:docMk/>
            <pc:sldMk cId="504694615" sldId="438"/>
            <ac:grpSpMk id="199" creationId="{FF86C0EC-40DD-4B3D-A76B-3ACFAB814B9C}"/>
          </ac:grpSpMkLst>
        </pc:grpChg>
        <pc:grpChg chg="mod">
          <ac:chgData name="Christina Morrow" userId="43989237-7c22-4017-8756-22442f7f3983" providerId="ADAL" clId="{1D660112-B133-4B74-A60E-C66F50540F8D}" dt="2020-11-11T14:31:31.730" v="6022"/>
          <ac:grpSpMkLst>
            <pc:docMk/>
            <pc:sldMk cId="504694615" sldId="438"/>
            <ac:grpSpMk id="200" creationId="{A8BFFE8D-A600-4E87-B4C6-F2648E9FAC8B}"/>
          </ac:grpSpMkLst>
        </pc:grpChg>
        <pc:grpChg chg="mod">
          <ac:chgData name="Christina Morrow" userId="43989237-7c22-4017-8756-22442f7f3983" providerId="ADAL" clId="{1D660112-B133-4B74-A60E-C66F50540F8D}" dt="2020-11-11T14:31:31.730" v="6022"/>
          <ac:grpSpMkLst>
            <pc:docMk/>
            <pc:sldMk cId="504694615" sldId="438"/>
            <ac:grpSpMk id="201" creationId="{0E95CBD9-7140-476D-83D4-E27F7EFFDC86}"/>
          </ac:grpSpMkLst>
        </pc:grpChg>
        <pc:grpChg chg="mod">
          <ac:chgData name="Christina Morrow" userId="43989237-7c22-4017-8756-22442f7f3983" providerId="ADAL" clId="{1D660112-B133-4B74-A60E-C66F50540F8D}" dt="2020-11-11T14:31:31.730" v="6022"/>
          <ac:grpSpMkLst>
            <pc:docMk/>
            <pc:sldMk cId="504694615" sldId="438"/>
            <ac:grpSpMk id="202" creationId="{1247DB19-96AF-4007-9D4A-3AE30C098288}"/>
          </ac:grpSpMkLst>
        </pc:grpChg>
        <pc:grpChg chg="mod">
          <ac:chgData name="Christina Morrow" userId="43989237-7c22-4017-8756-22442f7f3983" providerId="ADAL" clId="{1D660112-B133-4B74-A60E-C66F50540F8D}" dt="2020-11-11T14:31:31.730" v="6022"/>
          <ac:grpSpMkLst>
            <pc:docMk/>
            <pc:sldMk cId="504694615" sldId="438"/>
            <ac:grpSpMk id="203" creationId="{B15FA0D6-B5C9-4311-8ABB-D4DEF28B47CA}"/>
          </ac:grpSpMkLst>
        </pc:grpChg>
        <pc:grpChg chg="mod">
          <ac:chgData name="Christina Morrow" userId="43989237-7c22-4017-8756-22442f7f3983" providerId="ADAL" clId="{1D660112-B133-4B74-A60E-C66F50540F8D}" dt="2020-11-19T17:31:09.820" v="11476"/>
          <ac:grpSpMkLst>
            <pc:docMk/>
            <pc:sldMk cId="504694615" sldId="438"/>
            <ac:grpSpMk id="206" creationId="{8976EEBB-9341-49AA-931D-6C7761DC5A9A}"/>
          </ac:grpSpMkLst>
        </pc:grpChg>
        <pc:grpChg chg="mod">
          <ac:chgData name="Christina Morrow" userId="43989237-7c22-4017-8756-22442f7f3983" providerId="ADAL" clId="{1D660112-B133-4B74-A60E-C66F50540F8D}" dt="2020-11-19T17:31:09.820" v="11476"/>
          <ac:grpSpMkLst>
            <pc:docMk/>
            <pc:sldMk cId="504694615" sldId="438"/>
            <ac:grpSpMk id="209" creationId="{98666ED2-99ED-46C4-ADBF-C10E93E33BD6}"/>
          </ac:grpSpMkLst>
        </pc:grpChg>
        <pc:grpChg chg="mod">
          <ac:chgData name="Christina Morrow" userId="43989237-7c22-4017-8756-22442f7f3983" providerId="ADAL" clId="{1D660112-B133-4B74-A60E-C66F50540F8D}" dt="2020-11-11T14:31:31.730" v="6022"/>
          <ac:grpSpMkLst>
            <pc:docMk/>
            <pc:sldMk cId="504694615" sldId="438"/>
            <ac:grpSpMk id="209" creationId="{D88E6765-6E52-4616-A98F-F46D95CB8766}"/>
          </ac:grpSpMkLst>
        </pc:grpChg>
        <pc:grpChg chg="mod">
          <ac:chgData name="Christina Morrow" userId="43989237-7c22-4017-8756-22442f7f3983" providerId="ADAL" clId="{1D660112-B133-4B74-A60E-C66F50540F8D}" dt="2020-11-19T17:31:09.820" v="11476"/>
          <ac:grpSpMkLst>
            <pc:docMk/>
            <pc:sldMk cId="504694615" sldId="438"/>
            <ac:grpSpMk id="210" creationId="{7CB5218F-D7EA-4414-85C1-A4B3294DA068}"/>
          </ac:grpSpMkLst>
        </pc:grpChg>
        <pc:grpChg chg="mod">
          <ac:chgData name="Christina Morrow" userId="43989237-7c22-4017-8756-22442f7f3983" providerId="ADAL" clId="{1D660112-B133-4B74-A60E-C66F50540F8D}" dt="2020-11-19T17:31:09.820" v="11476"/>
          <ac:grpSpMkLst>
            <pc:docMk/>
            <pc:sldMk cId="504694615" sldId="438"/>
            <ac:grpSpMk id="211" creationId="{4892232A-26FA-4C4E-A98A-45EDD951F3A5}"/>
          </ac:grpSpMkLst>
        </pc:grpChg>
        <pc:grpChg chg="mod">
          <ac:chgData name="Christina Morrow" userId="43989237-7c22-4017-8756-22442f7f3983" providerId="ADAL" clId="{1D660112-B133-4B74-A60E-C66F50540F8D}" dt="2020-11-19T17:31:09.820" v="11476"/>
          <ac:grpSpMkLst>
            <pc:docMk/>
            <pc:sldMk cId="504694615" sldId="438"/>
            <ac:grpSpMk id="212" creationId="{20F4688B-4E63-4DD3-915C-AE1D2C1B606E}"/>
          </ac:grpSpMkLst>
        </pc:grpChg>
        <pc:grpChg chg="mod">
          <ac:chgData name="Christina Morrow" userId="43989237-7c22-4017-8756-22442f7f3983" providerId="ADAL" clId="{1D660112-B133-4B74-A60E-C66F50540F8D}" dt="2020-11-19T17:31:09.820" v="11476"/>
          <ac:grpSpMkLst>
            <pc:docMk/>
            <pc:sldMk cId="504694615" sldId="438"/>
            <ac:grpSpMk id="213" creationId="{F5037FE9-B16E-409D-AB32-D1EBD3F842D1}"/>
          </ac:grpSpMkLst>
        </pc:grpChg>
        <pc:grpChg chg="mod">
          <ac:chgData name="Christina Morrow" userId="43989237-7c22-4017-8756-22442f7f3983" providerId="ADAL" clId="{1D660112-B133-4B74-A60E-C66F50540F8D}" dt="2020-11-11T14:31:31.730" v="6022"/>
          <ac:grpSpMkLst>
            <pc:docMk/>
            <pc:sldMk cId="504694615" sldId="438"/>
            <ac:grpSpMk id="215" creationId="{19A478F5-D9E4-4C93-AB80-8CCF623A5510}"/>
          </ac:grpSpMkLst>
        </pc:grpChg>
        <pc:grpChg chg="mod">
          <ac:chgData name="Christina Morrow" userId="43989237-7c22-4017-8756-22442f7f3983" providerId="ADAL" clId="{1D660112-B133-4B74-A60E-C66F50540F8D}" dt="2020-11-19T17:31:09.820" v="11476"/>
          <ac:grpSpMkLst>
            <pc:docMk/>
            <pc:sldMk cId="504694615" sldId="438"/>
            <ac:grpSpMk id="219" creationId="{7A9EAEB7-38B5-421B-AC21-45709151B62F}"/>
          </ac:grpSpMkLst>
        </pc:grpChg>
        <pc:grpChg chg="mod">
          <ac:chgData name="Christina Morrow" userId="43989237-7c22-4017-8756-22442f7f3983" providerId="ADAL" clId="{1D660112-B133-4B74-A60E-C66F50540F8D}" dt="2020-11-11T14:31:31.730" v="6022"/>
          <ac:grpSpMkLst>
            <pc:docMk/>
            <pc:sldMk cId="504694615" sldId="438"/>
            <ac:grpSpMk id="221" creationId="{B63DF2A0-3587-4437-8385-8FBF61B950B3}"/>
          </ac:grpSpMkLst>
        </pc:grpChg>
        <pc:grpChg chg="add del mod">
          <ac:chgData name="Christina Morrow" userId="43989237-7c22-4017-8756-22442f7f3983" providerId="ADAL" clId="{1D660112-B133-4B74-A60E-C66F50540F8D}" dt="2020-11-19T17:31:09.572" v="11475" actId="478"/>
          <ac:grpSpMkLst>
            <pc:docMk/>
            <pc:sldMk cId="504694615" sldId="438"/>
            <ac:grpSpMk id="224" creationId="{B1F0FB02-E074-4C45-8DE7-6B230D40684C}"/>
          </ac:grpSpMkLst>
        </pc:grpChg>
        <pc:grpChg chg="mod">
          <ac:chgData name="Christina Morrow" userId="43989237-7c22-4017-8756-22442f7f3983" providerId="ADAL" clId="{1D660112-B133-4B74-A60E-C66F50540F8D}" dt="2020-11-11T15:01:34.058" v="6167"/>
          <ac:grpSpMkLst>
            <pc:docMk/>
            <pc:sldMk cId="504694615" sldId="438"/>
            <ac:grpSpMk id="226" creationId="{D9AB9A9F-B659-41B0-A06A-A7AD0DE51621}"/>
          </ac:grpSpMkLst>
        </pc:grpChg>
        <pc:grpChg chg="mod">
          <ac:chgData name="Christina Morrow" userId="43989237-7c22-4017-8756-22442f7f3983" providerId="ADAL" clId="{1D660112-B133-4B74-A60E-C66F50540F8D}" dt="2020-11-11T15:01:34.058" v="6167"/>
          <ac:grpSpMkLst>
            <pc:docMk/>
            <pc:sldMk cId="504694615" sldId="438"/>
            <ac:grpSpMk id="228" creationId="{8AC5C65E-7796-49F4-8DD4-547CD3DB72A8}"/>
          </ac:grpSpMkLst>
        </pc:grpChg>
        <pc:grpChg chg="mod">
          <ac:chgData name="Christina Morrow" userId="43989237-7c22-4017-8756-22442f7f3983" providerId="ADAL" clId="{1D660112-B133-4B74-A60E-C66F50540F8D}" dt="2020-11-11T15:01:34.058" v="6167"/>
          <ac:grpSpMkLst>
            <pc:docMk/>
            <pc:sldMk cId="504694615" sldId="438"/>
            <ac:grpSpMk id="242" creationId="{3F0FC098-D8C5-4814-9C30-C7D55BF4CAD9}"/>
          </ac:grpSpMkLst>
        </pc:grpChg>
        <pc:grpChg chg="mod">
          <ac:chgData name="Christina Morrow" userId="43989237-7c22-4017-8756-22442f7f3983" providerId="ADAL" clId="{1D660112-B133-4B74-A60E-C66F50540F8D}" dt="2020-11-11T15:01:34.058" v="6167"/>
          <ac:grpSpMkLst>
            <pc:docMk/>
            <pc:sldMk cId="504694615" sldId="438"/>
            <ac:grpSpMk id="245" creationId="{9A3B35AD-E69E-45B0-98A1-B6F4991EC38C}"/>
          </ac:grpSpMkLst>
        </pc:grpChg>
        <pc:grpChg chg="mod">
          <ac:chgData name="Christina Morrow" userId="43989237-7c22-4017-8756-22442f7f3983" providerId="ADAL" clId="{1D660112-B133-4B74-A60E-C66F50540F8D}" dt="2020-11-11T15:01:34.058" v="6167"/>
          <ac:grpSpMkLst>
            <pc:docMk/>
            <pc:sldMk cId="504694615" sldId="438"/>
            <ac:grpSpMk id="246" creationId="{882C0284-5CCA-47BA-801D-F529CA4F1C80}"/>
          </ac:grpSpMkLst>
        </pc:grpChg>
        <pc:grpChg chg="mod">
          <ac:chgData name="Christina Morrow" userId="43989237-7c22-4017-8756-22442f7f3983" providerId="ADAL" clId="{1D660112-B133-4B74-A60E-C66F50540F8D}" dt="2020-11-11T15:01:34.058" v="6167"/>
          <ac:grpSpMkLst>
            <pc:docMk/>
            <pc:sldMk cId="504694615" sldId="438"/>
            <ac:grpSpMk id="247" creationId="{0D97C54F-2B58-4612-9BA2-540471ADEF73}"/>
          </ac:grpSpMkLst>
        </pc:grpChg>
        <pc:grpChg chg="mod">
          <ac:chgData name="Christina Morrow" userId="43989237-7c22-4017-8756-22442f7f3983" providerId="ADAL" clId="{1D660112-B133-4B74-A60E-C66F50540F8D}" dt="2020-11-11T15:01:34.058" v="6167"/>
          <ac:grpSpMkLst>
            <pc:docMk/>
            <pc:sldMk cId="504694615" sldId="438"/>
            <ac:grpSpMk id="248" creationId="{3337CF58-F81C-4893-9451-C07959CAAF4E}"/>
          </ac:grpSpMkLst>
        </pc:grpChg>
        <pc:grpChg chg="mod">
          <ac:chgData name="Christina Morrow" userId="43989237-7c22-4017-8756-22442f7f3983" providerId="ADAL" clId="{1D660112-B133-4B74-A60E-C66F50540F8D}" dt="2020-11-11T15:01:34.058" v="6167"/>
          <ac:grpSpMkLst>
            <pc:docMk/>
            <pc:sldMk cId="504694615" sldId="438"/>
            <ac:grpSpMk id="249" creationId="{1BCC61D6-4009-4A90-8CEE-A5E47D0D571A}"/>
          </ac:grpSpMkLst>
        </pc:grpChg>
        <pc:grpChg chg="mod">
          <ac:chgData name="Christina Morrow" userId="43989237-7c22-4017-8756-22442f7f3983" providerId="ADAL" clId="{1D660112-B133-4B74-A60E-C66F50540F8D}" dt="2020-11-11T15:01:34.058" v="6167"/>
          <ac:grpSpMkLst>
            <pc:docMk/>
            <pc:sldMk cId="504694615" sldId="438"/>
            <ac:grpSpMk id="255" creationId="{FD7F7C92-B5FF-4DE1-93B6-2293A75F11F1}"/>
          </ac:grpSpMkLst>
        </pc:grpChg>
        <pc:grpChg chg="del">
          <ac:chgData name="Christina Morrow" userId="43989237-7c22-4017-8756-22442f7f3983" providerId="ADAL" clId="{1D660112-B133-4B74-A60E-C66F50540F8D}" dt="2020-11-11T14:31:31.454" v="6021" actId="478"/>
          <ac:grpSpMkLst>
            <pc:docMk/>
            <pc:sldMk cId="504694615" sldId="438"/>
            <ac:grpSpMk id="256" creationId="{9B070E44-BE93-4488-84B4-CCBF3B0556B6}"/>
          </ac:grpSpMkLst>
        </pc:grpChg>
        <pc:grpChg chg="mod">
          <ac:chgData name="Christina Morrow" userId="43989237-7c22-4017-8756-22442f7f3983" providerId="ADAL" clId="{1D660112-B133-4B74-A60E-C66F50540F8D}" dt="2020-11-11T15:01:34.058" v="6167"/>
          <ac:grpSpMkLst>
            <pc:docMk/>
            <pc:sldMk cId="504694615" sldId="438"/>
            <ac:grpSpMk id="261" creationId="{0DE00BE0-95D3-45E2-B510-D398935A8A4A}"/>
          </ac:grpSpMkLst>
        </pc:grpChg>
        <pc:grpChg chg="mod">
          <ac:chgData name="Christina Morrow" userId="43989237-7c22-4017-8756-22442f7f3983" providerId="ADAL" clId="{1D660112-B133-4B74-A60E-C66F50540F8D}" dt="2020-11-11T15:01:34.058" v="6167"/>
          <ac:grpSpMkLst>
            <pc:docMk/>
            <pc:sldMk cId="504694615" sldId="438"/>
            <ac:grpSpMk id="267" creationId="{CF15C90A-05B8-4D93-B63D-BB9CC8A267D6}"/>
          </ac:grpSpMkLst>
        </pc:grpChg>
        <pc:grpChg chg="mod">
          <ac:chgData name="Christina Morrow" userId="43989237-7c22-4017-8756-22442f7f3983" providerId="ADAL" clId="{1D660112-B133-4B74-A60E-C66F50540F8D}" dt="2020-11-19T17:31:09.820" v="11476"/>
          <ac:grpSpMkLst>
            <pc:docMk/>
            <pc:sldMk cId="504694615" sldId="438"/>
            <ac:grpSpMk id="271" creationId="{1C3081A0-2A47-4884-B44A-DC4A3E39DD3F}"/>
          </ac:grpSpMkLst>
        </pc:grpChg>
        <pc:grpChg chg="mod">
          <ac:chgData name="Christina Morrow" userId="43989237-7c22-4017-8756-22442f7f3983" providerId="ADAL" clId="{1D660112-B133-4B74-A60E-C66F50540F8D}" dt="2020-11-19T17:31:09.820" v="11476"/>
          <ac:grpSpMkLst>
            <pc:docMk/>
            <pc:sldMk cId="504694615" sldId="438"/>
            <ac:grpSpMk id="277" creationId="{04697143-A249-4F07-97A3-8090BD93239F}"/>
          </ac:grpSpMkLst>
        </pc:grpChg>
        <pc:picChg chg="mod">
          <ac:chgData name="Christina Morrow" userId="43989237-7c22-4017-8756-22442f7f3983" providerId="ADAL" clId="{1D660112-B133-4B74-A60E-C66F50540F8D}" dt="2020-11-19T17:31:09.820" v="11476"/>
          <ac:picMkLst>
            <pc:docMk/>
            <pc:sldMk cId="504694615" sldId="438"/>
            <ac:picMk id="196" creationId="{FEDAC298-31EF-45AF-8228-E5CD2C824103}"/>
          </ac:picMkLst>
        </pc:picChg>
        <pc:picChg chg="mod">
          <ac:chgData name="Christina Morrow" userId="43989237-7c22-4017-8756-22442f7f3983" providerId="ADAL" clId="{1D660112-B133-4B74-A60E-C66F50540F8D}" dt="2020-11-11T15:01:34.058" v="6167"/>
          <ac:picMkLst>
            <pc:docMk/>
            <pc:sldMk cId="504694615" sldId="438"/>
            <ac:picMk id="232" creationId="{F73E44C8-3D84-451C-BDFB-9E403E390BD9}"/>
          </ac:picMkLst>
        </pc:picChg>
        <pc:cxnChg chg="mod">
          <ac:chgData name="Christina Morrow" userId="43989237-7c22-4017-8756-22442f7f3983" providerId="ADAL" clId="{1D660112-B133-4B74-A60E-C66F50540F8D}" dt="2020-11-19T17:31:09.820" v="11476"/>
          <ac:cxnSpMkLst>
            <pc:docMk/>
            <pc:sldMk cId="504694615" sldId="438"/>
            <ac:cxnSpMk id="193" creationId="{F4ED1FE2-51BD-4484-A78E-AD8935787FDB}"/>
          </ac:cxnSpMkLst>
        </pc:cxnChg>
        <pc:cxnChg chg="mod">
          <ac:chgData name="Christina Morrow" userId="43989237-7c22-4017-8756-22442f7f3983" providerId="ADAL" clId="{1D660112-B133-4B74-A60E-C66F50540F8D}" dt="2020-11-19T17:31:09.820" v="11476"/>
          <ac:cxnSpMkLst>
            <pc:docMk/>
            <pc:sldMk cId="504694615" sldId="438"/>
            <ac:cxnSpMk id="194" creationId="{42509917-1AC0-4480-8CA7-666B0FC7575E}"/>
          </ac:cxnSpMkLst>
        </pc:cxnChg>
        <pc:cxnChg chg="mod">
          <ac:chgData name="Christina Morrow" userId="43989237-7c22-4017-8756-22442f7f3983" providerId="ADAL" clId="{1D660112-B133-4B74-A60E-C66F50540F8D}" dt="2020-11-19T17:31:09.820" v="11476"/>
          <ac:cxnSpMkLst>
            <pc:docMk/>
            <pc:sldMk cId="504694615" sldId="438"/>
            <ac:cxnSpMk id="195" creationId="{01F73B33-EF32-4AE8-A78D-266E2EF33122}"/>
          </ac:cxnSpMkLst>
        </pc:cxnChg>
        <pc:cxnChg chg="mod">
          <ac:chgData name="Christina Morrow" userId="43989237-7c22-4017-8756-22442f7f3983" providerId="ADAL" clId="{1D660112-B133-4B74-A60E-C66F50540F8D}" dt="2020-11-11T15:01:34.058" v="6167"/>
          <ac:cxnSpMkLst>
            <pc:docMk/>
            <pc:sldMk cId="504694615" sldId="438"/>
            <ac:cxnSpMk id="229" creationId="{5589383B-6AA9-436B-8C39-6850B8B81665}"/>
          </ac:cxnSpMkLst>
        </pc:cxnChg>
        <pc:cxnChg chg="mod">
          <ac:chgData name="Christina Morrow" userId="43989237-7c22-4017-8756-22442f7f3983" providerId="ADAL" clId="{1D660112-B133-4B74-A60E-C66F50540F8D}" dt="2020-11-11T15:01:34.058" v="6167"/>
          <ac:cxnSpMkLst>
            <pc:docMk/>
            <pc:sldMk cId="504694615" sldId="438"/>
            <ac:cxnSpMk id="230" creationId="{F5CE1FC1-E62A-4493-86C5-F1309BE8B695}"/>
          </ac:cxnSpMkLst>
        </pc:cxnChg>
        <pc:cxnChg chg="mod">
          <ac:chgData name="Christina Morrow" userId="43989237-7c22-4017-8756-22442f7f3983" providerId="ADAL" clId="{1D660112-B133-4B74-A60E-C66F50540F8D}" dt="2020-11-11T15:01:34.058" v="6167"/>
          <ac:cxnSpMkLst>
            <pc:docMk/>
            <pc:sldMk cId="504694615" sldId="438"/>
            <ac:cxnSpMk id="231" creationId="{20CF7FCD-E37D-444F-87C7-40D98401A7EC}"/>
          </ac:cxnSpMkLst>
        </pc:cxnChg>
      </pc:sldChg>
      <pc:sldChg chg="addSp delSp modSp mod">
        <pc:chgData name="Christina Morrow" userId="43989237-7c22-4017-8756-22442f7f3983" providerId="ADAL" clId="{1D660112-B133-4B74-A60E-C66F50540F8D}" dt="2020-11-19T17:31:13.361" v="11478"/>
        <pc:sldMkLst>
          <pc:docMk/>
          <pc:sldMk cId="405844312" sldId="439"/>
        </pc:sldMkLst>
        <pc:spChg chg="mod">
          <ac:chgData name="Christina Morrow" userId="43989237-7c22-4017-8756-22442f7f3983" providerId="ADAL" clId="{1D660112-B133-4B74-A60E-C66F50540F8D}" dt="2020-11-11T15:23:41.386" v="6474"/>
          <ac:spMkLst>
            <pc:docMk/>
            <pc:sldMk cId="405844312" sldId="439"/>
            <ac:spMk id="20" creationId="{737AD6FE-076D-47EB-8851-546CD7479B58}"/>
          </ac:spMkLst>
        </pc:spChg>
        <pc:spChg chg="mod">
          <ac:chgData name="Christina Morrow" userId="43989237-7c22-4017-8756-22442f7f3983" providerId="ADAL" clId="{1D660112-B133-4B74-A60E-C66F50540F8D}" dt="2020-11-11T14:31:35.460" v="6024"/>
          <ac:spMkLst>
            <pc:docMk/>
            <pc:sldMk cId="405844312" sldId="439"/>
            <ac:spMk id="166" creationId="{8666E296-A114-477E-98E5-68AED62DF974}"/>
          </ac:spMkLst>
        </pc:spChg>
        <pc:spChg chg="mod">
          <ac:chgData name="Christina Morrow" userId="43989237-7c22-4017-8756-22442f7f3983" providerId="ADAL" clId="{1D660112-B133-4B74-A60E-C66F50540F8D}" dt="2020-11-11T14:31:35.460" v="6024"/>
          <ac:spMkLst>
            <pc:docMk/>
            <pc:sldMk cId="405844312" sldId="439"/>
            <ac:spMk id="168" creationId="{69D2B0DD-BEBC-4632-8945-894287289FC6}"/>
          </ac:spMkLst>
        </pc:spChg>
        <pc:spChg chg="mod">
          <ac:chgData name="Christina Morrow" userId="43989237-7c22-4017-8756-22442f7f3983" providerId="ADAL" clId="{1D660112-B133-4B74-A60E-C66F50540F8D}" dt="2020-11-11T14:31:35.460" v="6024"/>
          <ac:spMkLst>
            <pc:docMk/>
            <pc:sldMk cId="405844312" sldId="439"/>
            <ac:spMk id="169" creationId="{F5797402-43F3-4858-9682-05D27241885D}"/>
          </ac:spMkLst>
        </pc:spChg>
        <pc:spChg chg="mod">
          <ac:chgData name="Christina Morrow" userId="43989237-7c22-4017-8756-22442f7f3983" providerId="ADAL" clId="{1D660112-B133-4B74-A60E-C66F50540F8D}" dt="2020-11-11T14:31:35.460" v="6024"/>
          <ac:spMkLst>
            <pc:docMk/>
            <pc:sldMk cId="405844312" sldId="439"/>
            <ac:spMk id="170" creationId="{E7EA3F1E-3DCE-4812-92B5-C681E1EDEED4}"/>
          </ac:spMkLst>
        </pc:spChg>
        <pc:spChg chg="mod">
          <ac:chgData name="Christina Morrow" userId="43989237-7c22-4017-8756-22442f7f3983" providerId="ADAL" clId="{1D660112-B133-4B74-A60E-C66F50540F8D}" dt="2020-11-11T14:31:35.460" v="6024"/>
          <ac:spMkLst>
            <pc:docMk/>
            <pc:sldMk cId="405844312" sldId="439"/>
            <ac:spMk id="171" creationId="{875C9DC5-7213-470A-A8F6-0EB6EB7C9E6C}"/>
          </ac:spMkLst>
        </pc:spChg>
        <pc:spChg chg="mod">
          <ac:chgData name="Christina Morrow" userId="43989237-7c22-4017-8756-22442f7f3983" providerId="ADAL" clId="{1D660112-B133-4B74-A60E-C66F50540F8D}" dt="2020-11-19T17:31:13.361" v="11478"/>
          <ac:spMkLst>
            <pc:docMk/>
            <pc:sldMk cId="405844312" sldId="439"/>
            <ac:spMk id="171" creationId="{DA6CEFE1-545A-4CA5-A777-D701A702DEEF}"/>
          </ac:spMkLst>
        </pc:spChg>
        <pc:spChg chg="mod">
          <ac:chgData name="Christina Morrow" userId="43989237-7c22-4017-8756-22442f7f3983" providerId="ADAL" clId="{1D660112-B133-4B74-A60E-C66F50540F8D}" dt="2020-11-11T14:31:35.460" v="6024"/>
          <ac:spMkLst>
            <pc:docMk/>
            <pc:sldMk cId="405844312" sldId="439"/>
            <ac:spMk id="172" creationId="{BC19C2C7-EE65-4F39-B2E1-96EFB316780C}"/>
          </ac:spMkLst>
        </pc:spChg>
        <pc:spChg chg="mod">
          <ac:chgData name="Christina Morrow" userId="43989237-7c22-4017-8756-22442f7f3983" providerId="ADAL" clId="{1D660112-B133-4B74-A60E-C66F50540F8D}" dt="2020-11-11T14:31:35.460" v="6024"/>
          <ac:spMkLst>
            <pc:docMk/>
            <pc:sldMk cId="405844312" sldId="439"/>
            <ac:spMk id="173" creationId="{2F089567-1038-4825-9B43-5D7C8F57AFFC}"/>
          </ac:spMkLst>
        </pc:spChg>
        <pc:spChg chg="mod">
          <ac:chgData name="Christina Morrow" userId="43989237-7c22-4017-8756-22442f7f3983" providerId="ADAL" clId="{1D660112-B133-4B74-A60E-C66F50540F8D}" dt="2020-11-19T17:31:13.361" v="11478"/>
          <ac:spMkLst>
            <pc:docMk/>
            <pc:sldMk cId="405844312" sldId="439"/>
            <ac:spMk id="173" creationId="{ABB769CC-03C4-4DFE-B1D8-F5AD8BB0C211}"/>
          </ac:spMkLst>
        </pc:spChg>
        <pc:spChg chg="mod">
          <ac:chgData name="Christina Morrow" userId="43989237-7c22-4017-8756-22442f7f3983" providerId="ADAL" clId="{1D660112-B133-4B74-A60E-C66F50540F8D}" dt="2020-11-11T14:31:35.460" v="6024"/>
          <ac:spMkLst>
            <pc:docMk/>
            <pc:sldMk cId="405844312" sldId="439"/>
            <ac:spMk id="174" creationId="{B6D39764-0326-47BD-96DE-40878367AD74}"/>
          </ac:spMkLst>
        </pc:spChg>
        <pc:spChg chg="mod">
          <ac:chgData name="Christina Morrow" userId="43989237-7c22-4017-8756-22442f7f3983" providerId="ADAL" clId="{1D660112-B133-4B74-A60E-C66F50540F8D}" dt="2020-11-11T14:31:35.460" v="6024"/>
          <ac:spMkLst>
            <pc:docMk/>
            <pc:sldMk cId="405844312" sldId="439"/>
            <ac:spMk id="193" creationId="{6F48638A-ABF1-4D95-B8B6-13D7EF38B338}"/>
          </ac:spMkLst>
        </pc:spChg>
        <pc:spChg chg="mod">
          <ac:chgData name="Christina Morrow" userId="43989237-7c22-4017-8756-22442f7f3983" providerId="ADAL" clId="{1D660112-B133-4B74-A60E-C66F50540F8D}" dt="2020-11-11T15:01:30.727" v="6165"/>
          <ac:spMkLst>
            <pc:docMk/>
            <pc:sldMk cId="405844312" sldId="439"/>
            <ac:spMk id="195" creationId="{7831D6AA-8E07-40C0-BE73-4FD686413978}"/>
          </ac:spMkLst>
        </pc:spChg>
        <pc:spChg chg="mod">
          <ac:chgData name="Christina Morrow" userId="43989237-7c22-4017-8756-22442f7f3983" providerId="ADAL" clId="{1D660112-B133-4B74-A60E-C66F50540F8D}" dt="2020-11-11T15:01:30.727" v="6165"/>
          <ac:spMkLst>
            <pc:docMk/>
            <pc:sldMk cId="405844312" sldId="439"/>
            <ac:spMk id="197" creationId="{78D01544-6D4E-481B-B85E-ABBE280B86EB}"/>
          </ac:spMkLst>
        </pc:spChg>
        <pc:spChg chg="mod">
          <ac:chgData name="Christina Morrow" userId="43989237-7c22-4017-8756-22442f7f3983" providerId="ADAL" clId="{1D660112-B133-4B74-A60E-C66F50540F8D}" dt="2020-11-11T15:01:30.727" v="6165"/>
          <ac:spMkLst>
            <pc:docMk/>
            <pc:sldMk cId="405844312" sldId="439"/>
            <ac:spMk id="203" creationId="{76D580A4-AAC2-4E1D-9C66-03C58145BEA6}"/>
          </ac:spMkLst>
        </pc:spChg>
        <pc:spChg chg="mod">
          <ac:chgData name="Christina Morrow" userId="43989237-7c22-4017-8756-22442f7f3983" providerId="ADAL" clId="{1D660112-B133-4B74-A60E-C66F50540F8D}" dt="2020-11-11T15:01:30.727" v="6165"/>
          <ac:spMkLst>
            <pc:docMk/>
            <pc:sldMk cId="405844312" sldId="439"/>
            <ac:spMk id="204" creationId="{B520155C-B34A-43CF-AFB3-C594F477B9F1}"/>
          </ac:spMkLst>
        </pc:spChg>
        <pc:spChg chg="mod">
          <ac:chgData name="Christina Morrow" userId="43989237-7c22-4017-8756-22442f7f3983" providerId="ADAL" clId="{1D660112-B133-4B74-A60E-C66F50540F8D}" dt="2020-11-11T15:01:30.727" v="6165"/>
          <ac:spMkLst>
            <pc:docMk/>
            <pc:sldMk cId="405844312" sldId="439"/>
            <ac:spMk id="205" creationId="{913E837D-08C0-45E9-A9DF-4DC8AF36AC35}"/>
          </ac:spMkLst>
        </pc:spChg>
        <pc:spChg chg="mod">
          <ac:chgData name="Christina Morrow" userId="43989237-7c22-4017-8756-22442f7f3983" providerId="ADAL" clId="{1D660112-B133-4B74-A60E-C66F50540F8D}" dt="2020-11-11T15:01:30.727" v="6165"/>
          <ac:spMkLst>
            <pc:docMk/>
            <pc:sldMk cId="405844312" sldId="439"/>
            <ac:spMk id="206" creationId="{699AA9F9-6B89-4B20-A55D-EC83D22911E2}"/>
          </ac:spMkLst>
        </pc:spChg>
        <pc:spChg chg="mod">
          <ac:chgData name="Christina Morrow" userId="43989237-7c22-4017-8756-22442f7f3983" providerId="ADAL" clId="{1D660112-B133-4B74-A60E-C66F50540F8D}" dt="2020-11-11T15:01:30.727" v="6165"/>
          <ac:spMkLst>
            <pc:docMk/>
            <pc:sldMk cId="405844312" sldId="439"/>
            <ac:spMk id="207" creationId="{2D9A6B99-D46D-4EAC-BB50-5FEC615532FA}"/>
          </ac:spMkLst>
        </pc:spChg>
        <pc:spChg chg="mod">
          <ac:chgData name="Christina Morrow" userId="43989237-7c22-4017-8756-22442f7f3983" providerId="ADAL" clId="{1D660112-B133-4B74-A60E-C66F50540F8D}" dt="2020-11-11T15:01:30.727" v="6165"/>
          <ac:spMkLst>
            <pc:docMk/>
            <pc:sldMk cId="405844312" sldId="439"/>
            <ac:spMk id="208" creationId="{223E045B-68BF-4B6A-892E-E455FA9F0120}"/>
          </ac:spMkLst>
        </pc:spChg>
        <pc:spChg chg="mod">
          <ac:chgData name="Christina Morrow" userId="43989237-7c22-4017-8756-22442f7f3983" providerId="ADAL" clId="{1D660112-B133-4B74-A60E-C66F50540F8D}" dt="2020-11-11T15:01:30.727" v="6165"/>
          <ac:spMkLst>
            <pc:docMk/>
            <pc:sldMk cId="405844312" sldId="439"/>
            <ac:spMk id="209" creationId="{41B6964E-5039-4CDA-A63F-023EFBB4E084}"/>
          </ac:spMkLst>
        </pc:spChg>
        <pc:spChg chg="mod">
          <ac:chgData name="Christina Morrow" userId="43989237-7c22-4017-8756-22442f7f3983" providerId="ADAL" clId="{1D660112-B133-4B74-A60E-C66F50540F8D}" dt="2020-11-11T15:01:30.727" v="6165"/>
          <ac:spMkLst>
            <pc:docMk/>
            <pc:sldMk cId="405844312" sldId="439"/>
            <ac:spMk id="210" creationId="{327EEEBE-4658-41C1-B654-B80D8BF5F220}"/>
          </ac:spMkLst>
        </pc:spChg>
        <pc:spChg chg="mod">
          <ac:chgData name="Christina Morrow" userId="43989237-7c22-4017-8756-22442f7f3983" providerId="ADAL" clId="{1D660112-B133-4B74-A60E-C66F50540F8D}" dt="2020-11-11T15:01:30.727" v="6165"/>
          <ac:spMkLst>
            <pc:docMk/>
            <pc:sldMk cId="405844312" sldId="439"/>
            <ac:spMk id="211" creationId="{E49AEC3D-38BA-4CBB-99FA-D8694A299DFF}"/>
          </ac:spMkLst>
        </pc:spChg>
        <pc:spChg chg="mod">
          <ac:chgData name="Christina Morrow" userId="43989237-7c22-4017-8756-22442f7f3983" providerId="ADAL" clId="{1D660112-B133-4B74-A60E-C66F50540F8D}" dt="2020-11-11T15:01:30.727" v="6165"/>
          <ac:spMkLst>
            <pc:docMk/>
            <pc:sldMk cId="405844312" sldId="439"/>
            <ac:spMk id="213" creationId="{8C2D7775-3186-474F-8DCB-80ACCEA1A897}"/>
          </ac:spMkLst>
        </pc:spChg>
        <pc:spChg chg="mod">
          <ac:chgData name="Christina Morrow" userId="43989237-7c22-4017-8756-22442f7f3983" providerId="ADAL" clId="{1D660112-B133-4B74-A60E-C66F50540F8D}" dt="2020-11-11T14:31:35.460" v="6024"/>
          <ac:spMkLst>
            <pc:docMk/>
            <pc:sldMk cId="405844312" sldId="439"/>
            <ac:spMk id="214" creationId="{B931B65B-0FAB-4D29-B12C-F8A8C9DA8A9D}"/>
          </ac:spMkLst>
        </pc:spChg>
        <pc:spChg chg="mod">
          <ac:chgData name="Christina Morrow" userId="43989237-7c22-4017-8756-22442f7f3983" providerId="ADAL" clId="{1D660112-B133-4B74-A60E-C66F50540F8D}" dt="2020-11-11T14:31:35.460" v="6024"/>
          <ac:spMkLst>
            <pc:docMk/>
            <pc:sldMk cId="405844312" sldId="439"/>
            <ac:spMk id="215" creationId="{38E5448F-F9C5-4552-8A9C-94EE9CED6211}"/>
          </ac:spMkLst>
        </pc:spChg>
        <pc:spChg chg="mod">
          <ac:chgData name="Christina Morrow" userId="43989237-7c22-4017-8756-22442f7f3983" providerId="ADAL" clId="{1D660112-B133-4B74-A60E-C66F50540F8D}" dt="2020-11-19T17:31:13.361" v="11478"/>
          <ac:spMkLst>
            <pc:docMk/>
            <pc:sldMk cId="405844312" sldId="439"/>
            <ac:spMk id="217" creationId="{24AA573E-D0D6-4483-AD82-43113399F4AA}"/>
          </ac:spMkLst>
        </pc:spChg>
        <pc:spChg chg="mod">
          <ac:chgData name="Christina Morrow" userId="43989237-7c22-4017-8756-22442f7f3983" providerId="ADAL" clId="{1D660112-B133-4B74-A60E-C66F50540F8D}" dt="2020-11-11T14:31:35.460" v="6024"/>
          <ac:spMkLst>
            <pc:docMk/>
            <pc:sldMk cId="405844312" sldId="439"/>
            <ac:spMk id="217" creationId="{C7A0F4B8-6D17-4B6B-BBED-C5481490CC4C}"/>
          </ac:spMkLst>
        </pc:spChg>
        <pc:spChg chg="mod">
          <ac:chgData name="Christina Morrow" userId="43989237-7c22-4017-8756-22442f7f3983" providerId="ADAL" clId="{1D660112-B133-4B74-A60E-C66F50540F8D}" dt="2020-11-19T17:31:13.361" v="11478"/>
          <ac:spMkLst>
            <pc:docMk/>
            <pc:sldMk cId="405844312" sldId="439"/>
            <ac:spMk id="218" creationId="{A20AC5C6-2935-4B35-96B5-882A91A33A48}"/>
          </ac:spMkLst>
        </pc:spChg>
        <pc:spChg chg="mod">
          <ac:chgData name="Christina Morrow" userId="43989237-7c22-4017-8756-22442f7f3983" providerId="ADAL" clId="{1D660112-B133-4B74-A60E-C66F50540F8D}" dt="2020-11-11T14:31:35.460" v="6024"/>
          <ac:spMkLst>
            <pc:docMk/>
            <pc:sldMk cId="405844312" sldId="439"/>
            <ac:spMk id="218" creationId="{BDFC247B-8A6B-4960-9AAE-F2A5F0852CC3}"/>
          </ac:spMkLst>
        </pc:spChg>
        <pc:spChg chg="mod">
          <ac:chgData name="Christina Morrow" userId="43989237-7c22-4017-8756-22442f7f3983" providerId="ADAL" clId="{1D660112-B133-4B74-A60E-C66F50540F8D}" dt="2020-11-19T17:31:13.361" v="11478"/>
          <ac:spMkLst>
            <pc:docMk/>
            <pc:sldMk cId="405844312" sldId="439"/>
            <ac:spMk id="219" creationId="{B9DFD7D4-E45E-40CB-9F9B-068820183474}"/>
          </ac:spMkLst>
        </pc:spChg>
        <pc:spChg chg="mod">
          <ac:chgData name="Christina Morrow" userId="43989237-7c22-4017-8756-22442f7f3983" providerId="ADAL" clId="{1D660112-B133-4B74-A60E-C66F50540F8D}" dt="2020-11-19T17:31:13.361" v="11478"/>
          <ac:spMkLst>
            <pc:docMk/>
            <pc:sldMk cId="405844312" sldId="439"/>
            <ac:spMk id="220" creationId="{D92E8CC0-3157-47D2-91BC-D163D58B6106}"/>
          </ac:spMkLst>
        </pc:spChg>
        <pc:spChg chg="mod">
          <ac:chgData name="Christina Morrow" userId="43989237-7c22-4017-8756-22442f7f3983" providerId="ADAL" clId="{1D660112-B133-4B74-A60E-C66F50540F8D}" dt="2020-11-19T17:31:13.361" v="11478"/>
          <ac:spMkLst>
            <pc:docMk/>
            <pc:sldMk cId="405844312" sldId="439"/>
            <ac:spMk id="221" creationId="{BAC25259-136D-48AB-9C4F-26CD7AED46B8}"/>
          </ac:spMkLst>
        </pc:spChg>
        <pc:spChg chg="mod">
          <ac:chgData name="Christina Morrow" userId="43989237-7c22-4017-8756-22442f7f3983" providerId="ADAL" clId="{1D660112-B133-4B74-A60E-C66F50540F8D}" dt="2020-11-19T17:31:13.361" v="11478"/>
          <ac:spMkLst>
            <pc:docMk/>
            <pc:sldMk cId="405844312" sldId="439"/>
            <ac:spMk id="222" creationId="{73D6C6E3-6B94-4F6F-BF76-EA42AE7288D3}"/>
          </ac:spMkLst>
        </pc:spChg>
        <pc:spChg chg="mod">
          <ac:chgData name="Christina Morrow" userId="43989237-7c22-4017-8756-22442f7f3983" providerId="ADAL" clId="{1D660112-B133-4B74-A60E-C66F50540F8D}" dt="2020-11-19T17:31:13.361" v="11478"/>
          <ac:spMkLst>
            <pc:docMk/>
            <pc:sldMk cId="405844312" sldId="439"/>
            <ac:spMk id="223" creationId="{BC5C5F6A-46E4-408F-9CFE-A62AF11422F0}"/>
          </ac:spMkLst>
        </pc:spChg>
        <pc:spChg chg="mod">
          <ac:chgData name="Christina Morrow" userId="43989237-7c22-4017-8756-22442f7f3983" providerId="ADAL" clId="{1D660112-B133-4B74-A60E-C66F50540F8D}" dt="2020-11-19T17:31:13.361" v="11478"/>
          <ac:spMkLst>
            <pc:docMk/>
            <pc:sldMk cId="405844312" sldId="439"/>
            <ac:spMk id="224" creationId="{22C07427-E7EC-43F5-8FDE-59F9E55FA394}"/>
          </ac:spMkLst>
        </pc:spChg>
        <pc:spChg chg="mod">
          <ac:chgData name="Christina Morrow" userId="43989237-7c22-4017-8756-22442f7f3983" providerId="ADAL" clId="{1D660112-B133-4B74-A60E-C66F50540F8D}" dt="2020-11-11T14:31:35.460" v="6024"/>
          <ac:spMkLst>
            <pc:docMk/>
            <pc:sldMk cId="405844312" sldId="439"/>
            <ac:spMk id="224" creationId="{3C4C20F0-50AC-4B63-9E28-4F51F7C5C0C4}"/>
          </ac:spMkLst>
        </pc:spChg>
        <pc:spChg chg="mod">
          <ac:chgData name="Christina Morrow" userId="43989237-7c22-4017-8756-22442f7f3983" providerId="ADAL" clId="{1D660112-B133-4B74-A60E-C66F50540F8D}" dt="2020-11-11T14:31:35.460" v="6024"/>
          <ac:spMkLst>
            <pc:docMk/>
            <pc:sldMk cId="405844312" sldId="439"/>
            <ac:spMk id="225" creationId="{20F00821-9F95-4AA3-B6D0-B7B11951EDF5}"/>
          </ac:spMkLst>
        </pc:spChg>
        <pc:spChg chg="mod">
          <ac:chgData name="Christina Morrow" userId="43989237-7c22-4017-8756-22442f7f3983" providerId="ADAL" clId="{1D660112-B133-4B74-A60E-C66F50540F8D}" dt="2020-11-19T17:31:13.361" v="11478"/>
          <ac:spMkLst>
            <pc:docMk/>
            <pc:sldMk cId="405844312" sldId="439"/>
            <ac:spMk id="225" creationId="{5C0DA714-402F-4929-A618-EC18B087DEF4}"/>
          </ac:spMkLst>
        </pc:spChg>
        <pc:spChg chg="mod">
          <ac:chgData name="Christina Morrow" userId="43989237-7c22-4017-8756-22442f7f3983" providerId="ADAL" clId="{1D660112-B133-4B74-A60E-C66F50540F8D}" dt="2020-11-11T14:31:35.460" v="6024"/>
          <ac:spMkLst>
            <pc:docMk/>
            <pc:sldMk cId="405844312" sldId="439"/>
            <ac:spMk id="226" creationId="{02732E0F-7319-4245-BED3-F3414D921715}"/>
          </ac:spMkLst>
        </pc:spChg>
        <pc:spChg chg="mod">
          <ac:chgData name="Christina Morrow" userId="43989237-7c22-4017-8756-22442f7f3983" providerId="ADAL" clId="{1D660112-B133-4B74-A60E-C66F50540F8D}" dt="2020-11-11T14:31:35.460" v="6024"/>
          <ac:spMkLst>
            <pc:docMk/>
            <pc:sldMk cId="405844312" sldId="439"/>
            <ac:spMk id="227" creationId="{11710591-51EE-452E-86FF-3333CE4AD01D}"/>
          </ac:spMkLst>
        </pc:spChg>
        <pc:spChg chg="mod">
          <ac:chgData name="Christina Morrow" userId="43989237-7c22-4017-8756-22442f7f3983" providerId="ADAL" clId="{1D660112-B133-4B74-A60E-C66F50540F8D}" dt="2020-11-19T17:31:13.361" v="11478"/>
          <ac:spMkLst>
            <pc:docMk/>
            <pc:sldMk cId="405844312" sldId="439"/>
            <ac:spMk id="227" creationId="{41154DB8-04CB-4C6D-948D-FAFD320D7A43}"/>
          </ac:spMkLst>
        </pc:spChg>
        <pc:spChg chg="mod">
          <ac:chgData name="Christina Morrow" userId="43989237-7c22-4017-8756-22442f7f3983" providerId="ADAL" clId="{1D660112-B133-4B74-A60E-C66F50540F8D}" dt="2020-11-11T14:31:35.460" v="6024"/>
          <ac:spMkLst>
            <pc:docMk/>
            <pc:sldMk cId="405844312" sldId="439"/>
            <ac:spMk id="228" creationId="{57416368-A44B-48EA-BC85-F7CD3723DF49}"/>
          </ac:spMkLst>
        </pc:spChg>
        <pc:spChg chg="mod">
          <ac:chgData name="Christina Morrow" userId="43989237-7c22-4017-8756-22442f7f3983" providerId="ADAL" clId="{1D660112-B133-4B74-A60E-C66F50540F8D}" dt="2020-11-19T17:31:13.361" v="11478"/>
          <ac:spMkLst>
            <pc:docMk/>
            <pc:sldMk cId="405844312" sldId="439"/>
            <ac:spMk id="228" creationId="{9D700C3B-A48D-42FE-BFC7-698AB699CEA8}"/>
          </ac:spMkLst>
        </pc:spChg>
        <pc:spChg chg="mod">
          <ac:chgData name="Christina Morrow" userId="43989237-7c22-4017-8756-22442f7f3983" providerId="ADAL" clId="{1D660112-B133-4B74-A60E-C66F50540F8D}" dt="2020-11-11T14:31:35.460" v="6024"/>
          <ac:spMkLst>
            <pc:docMk/>
            <pc:sldMk cId="405844312" sldId="439"/>
            <ac:spMk id="230" creationId="{08A8A5AF-5B38-4A4F-8096-221F76C5E72D}"/>
          </ac:spMkLst>
        </pc:spChg>
        <pc:spChg chg="mod">
          <ac:chgData name="Christina Morrow" userId="43989237-7c22-4017-8756-22442f7f3983" providerId="ADAL" clId="{1D660112-B133-4B74-A60E-C66F50540F8D}" dt="2020-11-11T14:31:35.460" v="6024"/>
          <ac:spMkLst>
            <pc:docMk/>
            <pc:sldMk cId="405844312" sldId="439"/>
            <ac:spMk id="231" creationId="{08870011-AED5-4A78-A933-57FD4BED67E1}"/>
          </ac:spMkLst>
        </pc:spChg>
        <pc:spChg chg="mod">
          <ac:chgData name="Christina Morrow" userId="43989237-7c22-4017-8756-22442f7f3983" providerId="ADAL" clId="{1D660112-B133-4B74-A60E-C66F50540F8D}" dt="2020-11-11T14:31:35.460" v="6024"/>
          <ac:spMkLst>
            <pc:docMk/>
            <pc:sldMk cId="405844312" sldId="439"/>
            <ac:spMk id="232" creationId="{D7C19739-7598-4A5A-ABEF-9D26AF2C4619}"/>
          </ac:spMkLst>
        </pc:spChg>
        <pc:spChg chg="mod">
          <ac:chgData name="Christina Morrow" userId="43989237-7c22-4017-8756-22442f7f3983" providerId="ADAL" clId="{1D660112-B133-4B74-A60E-C66F50540F8D}" dt="2020-11-11T14:31:35.460" v="6024"/>
          <ac:spMkLst>
            <pc:docMk/>
            <pc:sldMk cId="405844312" sldId="439"/>
            <ac:spMk id="233" creationId="{4CBDCD85-A021-4182-8D97-079C1225D6CE}"/>
          </ac:spMkLst>
        </pc:spChg>
        <pc:spChg chg="mod">
          <ac:chgData name="Christina Morrow" userId="43989237-7c22-4017-8756-22442f7f3983" providerId="ADAL" clId="{1D660112-B133-4B74-A60E-C66F50540F8D}" dt="2020-11-11T14:31:35.460" v="6024"/>
          <ac:spMkLst>
            <pc:docMk/>
            <pc:sldMk cId="405844312" sldId="439"/>
            <ac:spMk id="234" creationId="{29CBD5BD-8347-4255-8FC4-C0322856B525}"/>
          </ac:spMkLst>
        </pc:spChg>
        <pc:spChg chg="mod">
          <ac:chgData name="Christina Morrow" userId="43989237-7c22-4017-8756-22442f7f3983" providerId="ADAL" clId="{1D660112-B133-4B74-A60E-C66F50540F8D}" dt="2020-11-19T17:31:13.361" v="11478"/>
          <ac:spMkLst>
            <pc:docMk/>
            <pc:sldMk cId="405844312" sldId="439"/>
            <ac:spMk id="234" creationId="{D3FE41B8-4A0E-4DFF-8843-31262B551041}"/>
          </ac:spMkLst>
        </pc:spChg>
        <pc:spChg chg="mod">
          <ac:chgData name="Christina Morrow" userId="43989237-7c22-4017-8756-22442f7f3983" providerId="ADAL" clId="{1D660112-B133-4B74-A60E-C66F50540F8D}" dt="2020-11-11T15:01:30.727" v="6165"/>
          <ac:spMkLst>
            <pc:docMk/>
            <pc:sldMk cId="405844312" sldId="439"/>
            <ac:spMk id="235" creationId="{5717DEE8-1032-4052-8F16-CDA0B8EF4235}"/>
          </ac:spMkLst>
        </pc:spChg>
        <pc:spChg chg="mod">
          <ac:chgData name="Christina Morrow" userId="43989237-7c22-4017-8756-22442f7f3983" providerId="ADAL" clId="{1D660112-B133-4B74-A60E-C66F50540F8D}" dt="2020-11-11T15:01:30.727" v="6165"/>
          <ac:spMkLst>
            <pc:docMk/>
            <pc:sldMk cId="405844312" sldId="439"/>
            <ac:spMk id="241" creationId="{455717A4-B6F0-4C52-BD7A-0CAF6F8748A5}"/>
          </ac:spMkLst>
        </pc:spChg>
        <pc:spChg chg="mod">
          <ac:chgData name="Christina Morrow" userId="43989237-7c22-4017-8756-22442f7f3983" providerId="ADAL" clId="{1D660112-B133-4B74-A60E-C66F50540F8D}" dt="2020-11-11T15:01:30.727" v="6165"/>
          <ac:spMkLst>
            <pc:docMk/>
            <pc:sldMk cId="405844312" sldId="439"/>
            <ac:spMk id="242" creationId="{EC405FDD-BA10-47B0-BA34-A88CD29113FC}"/>
          </ac:spMkLst>
        </pc:spChg>
        <pc:spChg chg="mod">
          <ac:chgData name="Christina Morrow" userId="43989237-7c22-4017-8756-22442f7f3983" providerId="ADAL" clId="{1D660112-B133-4B74-A60E-C66F50540F8D}" dt="2020-11-11T15:01:30.727" v="6165"/>
          <ac:spMkLst>
            <pc:docMk/>
            <pc:sldMk cId="405844312" sldId="439"/>
            <ac:spMk id="243" creationId="{B29DA599-4609-443C-8CA3-F77106E1A0F2}"/>
          </ac:spMkLst>
        </pc:spChg>
        <pc:spChg chg="mod">
          <ac:chgData name="Christina Morrow" userId="43989237-7c22-4017-8756-22442f7f3983" providerId="ADAL" clId="{1D660112-B133-4B74-A60E-C66F50540F8D}" dt="2020-11-11T15:01:30.727" v="6165"/>
          <ac:spMkLst>
            <pc:docMk/>
            <pc:sldMk cId="405844312" sldId="439"/>
            <ac:spMk id="244" creationId="{2A55C31C-1A0E-41F3-B733-046E9131C5C9}"/>
          </ac:spMkLst>
        </pc:spChg>
        <pc:spChg chg="mod">
          <ac:chgData name="Christina Morrow" userId="43989237-7c22-4017-8756-22442f7f3983" providerId="ADAL" clId="{1D660112-B133-4B74-A60E-C66F50540F8D}" dt="2020-11-11T15:01:30.727" v="6165"/>
          <ac:spMkLst>
            <pc:docMk/>
            <pc:sldMk cId="405844312" sldId="439"/>
            <ac:spMk id="245" creationId="{6F95E832-9F70-4D45-8C70-A52CC35D55F5}"/>
          </ac:spMkLst>
        </pc:spChg>
        <pc:spChg chg="mod">
          <ac:chgData name="Christina Morrow" userId="43989237-7c22-4017-8756-22442f7f3983" providerId="ADAL" clId="{1D660112-B133-4B74-A60E-C66F50540F8D}" dt="2020-11-11T15:01:30.727" v="6165"/>
          <ac:spMkLst>
            <pc:docMk/>
            <pc:sldMk cId="405844312" sldId="439"/>
            <ac:spMk id="247" creationId="{6C184D54-002A-4B66-BB65-663C2EE66CF7}"/>
          </ac:spMkLst>
        </pc:spChg>
        <pc:spChg chg="mod">
          <ac:chgData name="Christina Morrow" userId="43989237-7c22-4017-8756-22442f7f3983" providerId="ADAL" clId="{1D660112-B133-4B74-A60E-C66F50540F8D}" dt="2020-11-11T15:01:30.727" v="6165"/>
          <ac:spMkLst>
            <pc:docMk/>
            <pc:sldMk cId="405844312" sldId="439"/>
            <ac:spMk id="248" creationId="{9938E00F-BED4-46CA-A26C-1BEA4BE933BB}"/>
          </ac:spMkLst>
        </pc:spChg>
        <pc:spChg chg="mod">
          <ac:chgData name="Christina Morrow" userId="43989237-7c22-4017-8756-22442f7f3983" providerId="ADAL" clId="{1D660112-B133-4B74-A60E-C66F50540F8D}" dt="2020-11-11T15:01:30.727" v="6165"/>
          <ac:spMkLst>
            <pc:docMk/>
            <pc:sldMk cId="405844312" sldId="439"/>
            <ac:spMk id="249" creationId="{EE38005C-76C7-45AB-BFB9-E33D9850B000}"/>
          </ac:spMkLst>
        </pc:spChg>
        <pc:spChg chg="mod">
          <ac:chgData name="Christina Morrow" userId="43989237-7c22-4017-8756-22442f7f3983" providerId="ADAL" clId="{1D660112-B133-4B74-A60E-C66F50540F8D}" dt="2020-11-11T15:01:30.727" v="6165"/>
          <ac:spMkLst>
            <pc:docMk/>
            <pc:sldMk cId="405844312" sldId="439"/>
            <ac:spMk id="250" creationId="{761283E9-2509-4B5F-B3BB-215ED5ED55BB}"/>
          </ac:spMkLst>
        </pc:spChg>
        <pc:spChg chg="mod">
          <ac:chgData name="Christina Morrow" userId="43989237-7c22-4017-8756-22442f7f3983" providerId="ADAL" clId="{1D660112-B133-4B74-A60E-C66F50540F8D}" dt="2020-11-11T15:01:30.727" v="6165"/>
          <ac:spMkLst>
            <pc:docMk/>
            <pc:sldMk cId="405844312" sldId="439"/>
            <ac:spMk id="251" creationId="{A83C428E-27A8-48AE-BD9A-4DF3D22CA3F0}"/>
          </ac:spMkLst>
        </pc:spChg>
        <pc:spChg chg="mod">
          <ac:chgData name="Christina Morrow" userId="43989237-7c22-4017-8756-22442f7f3983" providerId="ADAL" clId="{1D660112-B133-4B74-A60E-C66F50540F8D}" dt="2020-11-11T15:01:30.727" v="6165"/>
          <ac:spMkLst>
            <pc:docMk/>
            <pc:sldMk cId="405844312" sldId="439"/>
            <ac:spMk id="253" creationId="{24764B20-A58B-4FDF-AD13-7E41E2BF2E49}"/>
          </ac:spMkLst>
        </pc:spChg>
        <pc:spChg chg="mod">
          <ac:chgData name="Christina Morrow" userId="43989237-7c22-4017-8756-22442f7f3983" providerId="ADAL" clId="{1D660112-B133-4B74-A60E-C66F50540F8D}" dt="2020-11-11T15:01:30.727" v="6165"/>
          <ac:spMkLst>
            <pc:docMk/>
            <pc:sldMk cId="405844312" sldId="439"/>
            <ac:spMk id="254" creationId="{B6630EB4-3E25-4C7F-B3BD-B2182F32A766}"/>
          </ac:spMkLst>
        </pc:spChg>
        <pc:spChg chg="mod">
          <ac:chgData name="Christina Morrow" userId="43989237-7c22-4017-8756-22442f7f3983" providerId="ADAL" clId="{1D660112-B133-4B74-A60E-C66F50540F8D}" dt="2020-11-11T15:01:30.727" v="6165"/>
          <ac:spMkLst>
            <pc:docMk/>
            <pc:sldMk cId="405844312" sldId="439"/>
            <ac:spMk id="255" creationId="{3BCB207F-991B-4C65-9D1E-BBE4A96E1F2E}"/>
          </ac:spMkLst>
        </pc:spChg>
        <pc:spChg chg="mod">
          <ac:chgData name="Christina Morrow" userId="43989237-7c22-4017-8756-22442f7f3983" providerId="ADAL" clId="{1D660112-B133-4B74-A60E-C66F50540F8D}" dt="2020-11-19T17:31:13.361" v="11478"/>
          <ac:spMkLst>
            <pc:docMk/>
            <pc:sldMk cId="405844312" sldId="439"/>
            <ac:spMk id="256" creationId="{4EC1EB36-2D7B-4371-945C-E62BAFCDD45F}"/>
          </ac:spMkLst>
        </pc:spChg>
        <pc:spChg chg="mod">
          <ac:chgData name="Christina Morrow" userId="43989237-7c22-4017-8756-22442f7f3983" providerId="ADAL" clId="{1D660112-B133-4B74-A60E-C66F50540F8D}" dt="2020-11-19T17:31:13.361" v="11478"/>
          <ac:spMkLst>
            <pc:docMk/>
            <pc:sldMk cId="405844312" sldId="439"/>
            <ac:spMk id="257" creationId="{9E779C5D-BAE9-42C6-B852-422B4D81DD4B}"/>
          </ac:spMkLst>
        </pc:spChg>
        <pc:spChg chg="mod">
          <ac:chgData name="Christina Morrow" userId="43989237-7c22-4017-8756-22442f7f3983" providerId="ADAL" clId="{1D660112-B133-4B74-A60E-C66F50540F8D}" dt="2020-11-11T14:31:35.460" v="6024"/>
          <ac:spMkLst>
            <pc:docMk/>
            <pc:sldMk cId="405844312" sldId="439"/>
            <ac:spMk id="257" creationId="{A3151A8A-34AD-4A0A-9FA0-6240AB3332DA}"/>
          </ac:spMkLst>
        </pc:spChg>
        <pc:spChg chg="mod">
          <ac:chgData name="Christina Morrow" userId="43989237-7c22-4017-8756-22442f7f3983" providerId="ADAL" clId="{1D660112-B133-4B74-A60E-C66F50540F8D}" dt="2020-11-19T17:31:13.361" v="11478"/>
          <ac:spMkLst>
            <pc:docMk/>
            <pc:sldMk cId="405844312" sldId="439"/>
            <ac:spMk id="258" creationId="{BFE781BC-5846-4DAD-B990-8E0EF3FC0E90}"/>
          </ac:spMkLst>
        </pc:spChg>
        <pc:spChg chg="mod">
          <ac:chgData name="Christina Morrow" userId="43989237-7c22-4017-8756-22442f7f3983" providerId="ADAL" clId="{1D660112-B133-4B74-A60E-C66F50540F8D}" dt="2020-11-11T14:31:35.460" v="6024"/>
          <ac:spMkLst>
            <pc:docMk/>
            <pc:sldMk cId="405844312" sldId="439"/>
            <ac:spMk id="258" creationId="{D23EC470-5D2B-4D55-B576-64744F8EA707}"/>
          </ac:spMkLst>
        </pc:spChg>
        <pc:spChg chg="mod">
          <ac:chgData name="Christina Morrow" userId="43989237-7c22-4017-8756-22442f7f3983" providerId="ADAL" clId="{1D660112-B133-4B74-A60E-C66F50540F8D}" dt="2020-11-11T14:31:35.460" v="6024"/>
          <ac:spMkLst>
            <pc:docMk/>
            <pc:sldMk cId="405844312" sldId="439"/>
            <ac:spMk id="259" creationId="{91C8F3E6-C7CD-4A23-8251-24F0E94122D1}"/>
          </ac:spMkLst>
        </pc:spChg>
        <pc:spChg chg="mod">
          <ac:chgData name="Christina Morrow" userId="43989237-7c22-4017-8756-22442f7f3983" providerId="ADAL" clId="{1D660112-B133-4B74-A60E-C66F50540F8D}" dt="2020-11-19T17:31:13.361" v="11478"/>
          <ac:spMkLst>
            <pc:docMk/>
            <pc:sldMk cId="405844312" sldId="439"/>
            <ac:spMk id="259" creationId="{E76F10FA-1E32-4097-9856-3413E5455C4A}"/>
          </ac:spMkLst>
        </pc:spChg>
        <pc:spChg chg="mod">
          <ac:chgData name="Christina Morrow" userId="43989237-7c22-4017-8756-22442f7f3983" providerId="ADAL" clId="{1D660112-B133-4B74-A60E-C66F50540F8D}" dt="2020-11-11T14:31:35.460" v="6024"/>
          <ac:spMkLst>
            <pc:docMk/>
            <pc:sldMk cId="405844312" sldId="439"/>
            <ac:spMk id="260" creationId="{51917714-659D-4D14-88DF-02F12E2BB25D}"/>
          </ac:spMkLst>
        </pc:spChg>
        <pc:spChg chg="mod">
          <ac:chgData name="Christina Morrow" userId="43989237-7c22-4017-8756-22442f7f3983" providerId="ADAL" clId="{1D660112-B133-4B74-A60E-C66F50540F8D}" dt="2020-11-19T17:31:13.361" v="11478"/>
          <ac:spMkLst>
            <pc:docMk/>
            <pc:sldMk cId="405844312" sldId="439"/>
            <ac:spMk id="261" creationId="{47C53935-4638-4FEF-99B3-131307A2C666}"/>
          </ac:spMkLst>
        </pc:spChg>
        <pc:spChg chg="mod">
          <ac:chgData name="Christina Morrow" userId="43989237-7c22-4017-8756-22442f7f3983" providerId="ADAL" clId="{1D660112-B133-4B74-A60E-C66F50540F8D}" dt="2020-11-11T14:31:35.460" v="6024"/>
          <ac:spMkLst>
            <pc:docMk/>
            <pc:sldMk cId="405844312" sldId="439"/>
            <ac:spMk id="261" creationId="{ED53FBA1-AFFD-4B2F-B2DF-9EDD7099CF3F}"/>
          </ac:spMkLst>
        </pc:spChg>
        <pc:spChg chg="mod">
          <ac:chgData name="Christina Morrow" userId="43989237-7c22-4017-8756-22442f7f3983" providerId="ADAL" clId="{1D660112-B133-4B74-A60E-C66F50540F8D}" dt="2020-11-19T17:31:13.361" v="11478"/>
          <ac:spMkLst>
            <pc:docMk/>
            <pc:sldMk cId="405844312" sldId="439"/>
            <ac:spMk id="262" creationId="{750A332C-BC9B-489B-B78E-26E7FDBBE820}"/>
          </ac:spMkLst>
        </pc:spChg>
        <pc:spChg chg="mod">
          <ac:chgData name="Christina Morrow" userId="43989237-7c22-4017-8756-22442f7f3983" providerId="ADAL" clId="{1D660112-B133-4B74-A60E-C66F50540F8D}" dt="2020-11-19T17:31:13.361" v="11478"/>
          <ac:spMkLst>
            <pc:docMk/>
            <pc:sldMk cId="405844312" sldId="439"/>
            <ac:spMk id="263" creationId="{AC82B7C5-C8A1-4229-B127-DFA0BA968EF1}"/>
          </ac:spMkLst>
        </pc:spChg>
        <pc:spChg chg="mod">
          <ac:chgData name="Christina Morrow" userId="43989237-7c22-4017-8756-22442f7f3983" providerId="ADAL" clId="{1D660112-B133-4B74-A60E-C66F50540F8D}" dt="2020-11-11T14:31:35.460" v="6024"/>
          <ac:spMkLst>
            <pc:docMk/>
            <pc:sldMk cId="405844312" sldId="439"/>
            <ac:spMk id="263" creationId="{BEDE7AAF-9501-4D50-8E68-2667826A633F}"/>
          </ac:spMkLst>
        </pc:spChg>
        <pc:spChg chg="mod">
          <ac:chgData name="Christina Morrow" userId="43989237-7c22-4017-8756-22442f7f3983" providerId="ADAL" clId="{1D660112-B133-4B74-A60E-C66F50540F8D}" dt="2020-11-11T14:31:35.460" v="6024"/>
          <ac:spMkLst>
            <pc:docMk/>
            <pc:sldMk cId="405844312" sldId="439"/>
            <ac:spMk id="264" creationId="{8E048B5D-B5D4-4900-BCC5-DD446C9F6D46}"/>
          </ac:spMkLst>
        </pc:spChg>
        <pc:spChg chg="mod">
          <ac:chgData name="Christina Morrow" userId="43989237-7c22-4017-8756-22442f7f3983" providerId="ADAL" clId="{1D660112-B133-4B74-A60E-C66F50540F8D}" dt="2020-11-19T17:31:13.361" v="11478"/>
          <ac:spMkLst>
            <pc:docMk/>
            <pc:sldMk cId="405844312" sldId="439"/>
            <ac:spMk id="264" creationId="{DBF57571-98E8-4637-BA0B-12AB282634B6}"/>
          </ac:spMkLst>
        </pc:spChg>
        <pc:spChg chg="mod">
          <ac:chgData name="Christina Morrow" userId="43989237-7c22-4017-8756-22442f7f3983" providerId="ADAL" clId="{1D660112-B133-4B74-A60E-C66F50540F8D}" dt="2020-11-11T15:01:30.727" v="6165"/>
          <ac:spMkLst>
            <pc:docMk/>
            <pc:sldMk cId="405844312" sldId="439"/>
            <ac:spMk id="265" creationId="{F93C3A5D-7F5B-44B3-91E5-7A86E33286B5}"/>
          </ac:spMkLst>
        </pc:spChg>
        <pc:spChg chg="mod">
          <ac:chgData name="Christina Morrow" userId="43989237-7c22-4017-8756-22442f7f3983" providerId="ADAL" clId="{1D660112-B133-4B74-A60E-C66F50540F8D}" dt="2020-11-11T15:01:30.727" v="6165"/>
          <ac:spMkLst>
            <pc:docMk/>
            <pc:sldMk cId="405844312" sldId="439"/>
            <ac:spMk id="266" creationId="{09CC4FED-33F8-42EE-AB6D-3E9636147EB8}"/>
          </ac:spMkLst>
        </pc:spChg>
        <pc:spChg chg="mod">
          <ac:chgData name="Christina Morrow" userId="43989237-7c22-4017-8756-22442f7f3983" providerId="ADAL" clId="{1D660112-B133-4B74-A60E-C66F50540F8D}" dt="2020-11-11T15:01:30.727" v="6165"/>
          <ac:spMkLst>
            <pc:docMk/>
            <pc:sldMk cId="405844312" sldId="439"/>
            <ac:spMk id="268" creationId="{9FDD7D7B-F366-4708-9703-8AF0F9C4EA86}"/>
          </ac:spMkLst>
        </pc:spChg>
        <pc:spChg chg="mod">
          <ac:chgData name="Christina Morrow" userId="43989237-7c22-4017-8756-22442f7f3983" providerId="ADAL" clId="{1D660112-B133-4B74-A60E-C66F50540F8D}" dt="2020-11-11T15:01:30.727" v="6165"/>
          <ac:spMkLst>
            <pc:docMk/>
            <pc:sldMk cId="405844312" sldId="439"/>
            <ac:spMk id="269" creationId="{5EA3FA40-FA39-4DEF-BAC0-8EB89ACFCDB5}"/>
          </ac:spMkLst>
        </pc:spChg>
        <pc:spChg chg="mod">
          <ac:chgData name="Christina Morrow" userId="43989237-7c22-4017-8756-22442f7f3983" providerId="ADAL" clId="{1D660112-B133-4B74-A60E-C66F50540F8D}" dt="2020-11-19T17:31:13.361" v="11478"/>
          <ac:spMkLst>
            <pc:docMk/>
            <pc:sldMk cId="405844312" sldId="439"/>
            <ac:spMk id="270" creationId="{CD5A54AB-7C34-41C0-A3BE-5876591FF8ED}"/>
          </ac:spMkLst>
        </pc:spChg>
        <pc:spChg chg="mod">
          <ac:chgData name="Christina Morrow" userId="43989237-7c22-4017-8756-22442f7f3983" providerId="ADAL" clId="{1D660112-B133-4B74-A60E-C66F50540F8D}" dt="2020-11-19T17:31:13.361" v="11478"/>
          <ac:spMkLst>
            <pc:docMk/>
            <pc:sldMk cId="405844312" sldId="439"/>
            <ac:spMk id="272" creationId="{1A4D91FE-539B-423B-BA2E-39DF37169B30}"/>
          </ac:spMkLst>
        </pc:spChg>
        <pc:spChg chg="mod">
          <ac:chgData name="Christina Morrow" userId="43989237-7c22-4017-8756-22442f7f3983" providerId="ADAL" clId="{1D660112-B133-4B74-A60E-C66F50540F8D}" dt="2020-11-19T17:31:13.361" v="11478"/>
          <ac:spMkLst>
            <pc:docMk/>
            <pc:sldMk cId="405844312" sldId="439"/>
            <ac:spMk id="273" creationId="{12F5E693-E00C-4A05-B88F-3B50CF9C1476}"/>
          </ac:spMkLst>
        </pc:spChg>
        <pc:spChg chg="mod">
          <ac:chgData name="Christina Morrow" userId="43989237-7c22-4017-8756-22442f7f3983" providerId="ADAL" clId="{1D660112-B133-4B74-A60E-C66F50540F8D}" dt="2020-11-19T17:31:13.361" v="11478"/>
          <ac:spMkLst>
            <pc:docMk/>
            <pc:sldMk cId="405844312" sldId="439"/>
            <ac:spMk id="274" creationId="{447727D7-61A0-4AED-9DD9-087B042FA388}"/>
          </ac:spMkLst>
        </pc:spChg>
        <pc:spChg chg="mod">
          <ac:chgData name="Christina Morrow" userId="43989237-7c22-4017-8756-22442f7f3983" providerId="ADAL" clId="{1D660112-B133-4B74-A60E-C66F50540F8D}" dt="2020-11-19T17:31:13.361" v="11478"/>
          <ac:spMkLst>
            <pc:docMk/>
            <pc:sldMk cId="405844312" sldId="439"/>
            <ac:spMk id="275" creationId="{343B031C-5812-4C15-AE57-FB54FD5F1459}"/>
          </ac:spMkLst>
        </pc:spChg>
        <pc:spChg chg="mod">
          <ac:chgData name="Christina Morrow" userId="43989237-7c22-4017-8756-22442f7f3983" providerId="ADAL" clId="{1D660112-B133-4B74-A60E-C66F50540F8D}" dt="2020-11-19T17:31:13.361" v="11478"/>
          <ac:spMkLst>
            <pc:docMk/>
            <pc:sldMk cId="405844312" sldId="439"/>
            <ac:spMk id="276" creationId="{216731C9-B8D0-4CB9-A52B-7572D71A6C2A}"/>
          </ac:spMkLst>
        </pc:spChg>
        <pc:spChg chg="mod">
          <ac:chgData name="Christina Morrow" userId="43989237-7c22-4017-8756-22442f7f3983" providerId="ADAL" clId="{1D660112-B133-4B74-A60E-C66F50540F8D}" dt="2020-11-19T17:31:13.361" v="11478"/>
          <ac:spMkLst>
            <pc:docMk/>
            <pc:sldMk cId="405844312" sldId="439"/>
            <ac:spMk id="278" creationId="{4CE13671-E0E2-4D27-9B7A-9D308889C6CF}"/>
          </ac:spMkLst>
        </pc:spChg>
        <pc:spChg chg="mod">
          <ac:chgData name="Christina Morrow" userId="43989237-7c22-4017-8756-22442f7f3983" providerId="ADAL" clId="{1D660112-B133-4B74-A60E-C66F50540F8D}" dt="2020-11-19T17:31:13.361" v="11478"/>
          <ac:spMkLst>
            <pc:docMk/>
            <pc:sldMk cId="405844312" sldId="439"/>
            <ac:spMk id="279" creationId="{12842D4A-1F6A-468D-A765-4AE63CB01B16}"/>
          </ac:spMkLst>
        </pc:spChg>
        <pc:grpChg chg="add del mod">
          <ac:chgData name="Christina Morrow" userId="43989237-7c22-4017-8756-22442f7f3983" providerId="ADAL" clId="{1D660112-B133-4B74-A60E-C66F50540F8D}" dt="2020-11-11T15:01:30.485" v="6164" actId="478"/>
          <ac:grpSpMkLst>
            <pc:docMk/>
            <pc:sldMk cId="405844312" sldId="439"/>
            <ac:grpSpMk id="165" creationId="{2D399BF2-335C-4F80-843C-363B19DBCA35}"/>
          </ac:grpSpMkLst>
        </pc:grpChg>
        <pc:grpChg chg="mod">
          <ac:chgData name="Christina Morrow" userId="43989237-7c22-4017-8756-22442f7f3983" providerId="ADAL" clId="{1D660112-B133-4B74-A60E-C66F50540F8D}" dt="2020-11-11T14:31:35.460" v="6024"/>
          <ac:grpSpMkLst>
            <pc:docMk/>
            <pc:sldMk cId="405844312" sldId="439"/>
            <ac:grpSpMk id="167" creationId="{B9FD6B32-78B7-46E4-82AB-9082A9B9624B}"/>
          </ac:grpSpMkLst>
        </pc:grpChg>
        <pc:grpChg chg="add mod">
          <ac:chgData name="Christina Morrow" userId="43989237-7c22-4017-8756-22442f7f3983" providerId="ADAL" clId="{1D660112-B133-4B74-A60E-C66F50540F8D}" dt="2020-11-19T17:31:13.361" v="11478"/>
          <ac:grpSpMkLst>
            <pc:docMk/>
            <pc:sldMk cId="405844312" sldId="439"/>
            <ac:grpSpMk id="170" creationId="{0D777F04-231B-47A9-99AD-A2E1F9CEC57D}"/>
          </ac:grpSpMkLst>
        </pc:grpChg>
        <pc:grpChg chg="mod">
          <ac:chgData name="Christina Morrow" userId="43989237-7c22-4017-8756-22442f7f3983" providerId="ADAL" clId="{1D660112-B133-4B74-A60E-C66F50540F8D}" dt="2020-11-19T17:31:13.361" v="11478"/>
          <ac:grpSpMkLst>
            <pc:docMk/>
            <pc:sldMk cId="405844312" sldId="439"/>
            <ac:grpSpMk id="172" creationId="{14DF9AFC-6DB1-438F-BCCA-2C8592A1B93E}"/>
          </ac:grpSpMkLst>
        </pc:grpChg>
        <pc:grpChg chg="mod">
          <ac:chgData name="Christina Morrow" userId="43989237-7c22-4017-8756-22442f7f3983" providerId="ADAL" clId="{1D660112-B133-4B74-A60E-C66F50540F8D}" dt="2020-11-19T17:31:13.361" v="11478"/>
          <ac:grpSpMkLst>
            <pc:docMk/>
            <pc:sldMk cId="405844312" sldId="439"/>
            <ac:grpSpMk id="174" creationId="{BD6A8A80-EC1A-4A29-B58E-4D55BA5FC1CB}"/>
          </ac:grpSpMkLst>
        </pc:grpChg>
        <pc:grpChg chg="del">
          <ac:chgData name="Christina Morrow" userId="43989237-7c22-4017-8756-22442f7f3983" providerId="ADAL" clId="{1D660112-B133-4B74-A60E-C66F50540F8D}" dt="2020-11-11T14:31:35.179" v="6023" actId="478"/>
          <ac:grpSpMkLst>
            <pc:docMk/>
            <pc:sldMk cId="405844312" sldId="439"/>
            <ac:grpSpMk id="194" creationId="{5CBECD5E-07A7-4DA9-A2D5-BACFE83C25A2}"/>
          </ac:grpSpMkLst>
        </pc:grpChg>
        <pc:grpChg chg="add del mod">
          <ac:chgData name="Christina Morrow" userId="43989237-7c22-4017-8756-22442f7f3983" providerId="ADAL" clId="{1D660112-B133-4B74-A60E-C66F50540F8D}" dt="2020-11-19T17:31:13.095" v="11477" actId="478"/>
          <ac:grpSpMkLst>
            <pc:docMk/>
            <pc:sldMk cId="405844312" sldId="439"/>
            <ac:grpSpMk id="194" creationId="{A7C8B499-1FB4-4B5E-8E5D-5FD55653650B}"/>
          </ac:grpSpMkLst>
        </pc:grpChg>
        <pc:grpChg chg="mod">
          <ac:chgData name="Christina Morrow" userId="43989237-7c22-4017-8756-22442f7f3983" providerId="ADAL" clId="{1D660112-B133-4B74-A60E-C66F50540F8D}" dt="2020-11-11T15:01:30.727" v="6165"/>
          <ac:grpSpMkLst>
            <pc:docMk/>
            <pc:sldMk cId="405844312" sldId="439"/>
            <ac:grpSpMk id="196" creationId="{3284FE4C-3B8B-4DEF-ACF8-4C4F818CFC38}"/>
          </ac:grpSpMkLst>
        </pc:grpChg>
        <pc:grpChg chg="mod">
          <ac:chgData name="Christina Morrow" userId="43989237-7c22-4017-8756-22442f7f3983" providerId="ADAL" clId="{1D660112-B133-4B74-A60E-C66F50540F8D}" dt="2020-11-11T15:01:30.727" v="6165"/>
          <ac:grpSpMkLst>
            <pc:docMk/>
            <pc:sldMk cId="405844312" sldId="439"/>
            <ac:grpSpMk id="198" creationId="{5CB1AF88-B613-4E4E-8433-F04E28BBB167}"/>
          </ac:grpSpMkLst>
        </pc:grpChg>
        <pc:grpChg chg="mod">
          <ac:chgData name="Christina Morrow" userId="43989237-7c22-4017-8756-22442f7f3983" providerId="ADAL" clId="{1D660112-B133-4B74-A60E-C66F50540F8D}" dt="2020-11-11T15:01:30.727" v="6165"/>
          <ac:grpSpMkLst>
            <pc:docMk/>
            <pc:sldMk cId="405844312" sldId="439"/>
            <ac:grpSpMk id="212" creationId="{ABBACB73-5D70-4FCE-AF61-AE2B10E57E87}"/>
          </ac:grpSpMkLst>
        </pc:grpChg>
        <pc:grpChg chg="mod">
          <ac:chgData name="Christina Morrow" userId="43989237-7c22-4017-8756-22442f7f3983" providerId="ADAL" clId="{1D660112-B133-4B74-A60E-C66F50540F8D}" dt="2020-11-11T14:31:35.460" v="6024"/>
          <ac:grpSpMkLst>
            <pc:docMk/>
            <pc:sldMk cId="405844312" sldId="439"/>
            <ac:grpSpMk id="216" creationId="{5E0E01C0-6032-4189-BF13-9D68600ADC2C}"/>
          </ac:grpSpMkLst>
        </pc:grpChg>
        <pc:grpChg chg="mod">
          <ac:chgData name="Christina Morrow" userId="43989237-7c22-4017-8756-22442f7f3983" providerId="ADAL" clId="{1D660112-B133-4B74-A60E-C66F50540F8D}" dt="2020-11-11T14:31:35.460" v="6024"/>
          <ac:grpSpMkLst>
            <pc:docMk/>
            <pc:sldMk cId="405844312" sldId="439"/>
            <ac:grpSpMk id="219" creationId="{CFC42D95-96A8-402D-8D49-C2DFAC986ED0}"/>
          </ac:grpSpMkLst>
        </pc:grpChg>
        <pc:grpChg chg="mod">
          <ac:chgData name="Christina Morrow" userId="43989237-7c22-4017-8756-22442f7f3983" providerId="ADAL" clId="{1D660112-B133-4B74-A60E-C66F50540F8D}" dt="2020-11-11T14:31:35.460" v="6024"/>
          <ac:grpSpMkLst>
            <pc:docMk/>
            <pc:sldMk cId="405844312" sldId="439"/>
            <ac:grpSpMk id="220" creationId="{41BAB0B6-023E-4FE0-B2A4-48AEF091590D}"/>
          </ac:grpSpMkLst>
        </pc:grpChg>
        <pc:grpChg chg="mod">
          <ac:chgData name="Christina Morrow" userId="43989237-7c22-4017-8756-22442f7f3983" providerId="ADAL" clId="{1D660112-B133-4B74-A60E-C66F50540F8D}" dt="2020-11-11T14:31:35.460" v="6024"/>
          <ac:grpSpMkLst>
            <pc:docMk/>
            <pc:sldMk cId="405844312" sldId="439"/>
            <ac:grpSpMk id="221" creationId="{A9A6BD78-81F8-468B-ACC0-D6C20B6BE20E}"/>
          </ac:grpSpMkLst>
        </pc:grpChg>
        <pc:grpChg chg="mod">
          <ac:chgData name="Christina Morrow" userId="43989237-7c22-4017-8756-22442f7f3983" providerId="ADAL" clId="{1D660112-B133-4B74-A60E-C66F50540F8D}" dt="2020-11-11T14:31:35.460" v="6024"/>
          <ac:grpSpMkLst>
            <pc:docMk/>
            <pc:sldMk cId="405844312" sldId="439"/>
            <ac:grpSpMk id="222" creationId="{EFE3FFAD-400B-4A34-983E-1FA87C341FD1}"/>
          </ac:grpSpMkLst>
        </pc:grpChg>
        <pc:grpChg chg="mod">
          <ac:chgData name="Christina Morrow" userId="43989237-7c22-4017-8756-22442f7f3983" providerId="ADAL" clId="{1D660112-B133-4B74-A60E-C66F50540F8D}" dt="2020-11-11T14:31:35.460" v="6024"/>
          <ac:grpSpMkLst>
            <pc:docMk/>
            <pc:sldMk cId="405844312" sldId="439"/>
            <ac:grpSpMk id="223" creationId="{5B2C3D00-5D7D-4765-8E3D-E80F93A72BD2}"/>
          </ac:grpSpMkLst>
        </pc:grpChg>
        <pc:grpChg chg="mod">
          <ac:chgData name="Christina Morrow" userId="43989237-7c22-4017-8756-22442f7f3983" providerId="ADAL" clId="{1D660112-B133-4B74-A60E-C66F50540F8D}" dt="2020-11-19T17:31:13.361" v="11478"/>
          <ac:grpSpMkLst>
            <pc:docMk/>
            <pc:sldMk cId="405844312" sldId="439"/>
            <ac:grpSpMk id="226" creationId="{2BB7D116-E455-4F7F-8056-FE67DF7A0B48}"/>
          </ac:grpSpMkLst>
        </pc:grpChg>
        <pc:grpChg chg="mod">
          <ac:chgData name="Christina Morrow" userId="43989237-7c22-4017-8756-22442f7f3983" providerId="ADAL" clId="{1D660112-B133-4B74-A60E-C66F50540F8D}" dt="2020-11-19T17:31:13.361" v="11478"/>
          <ac:grpSpMkLst>
            <pc:docMk/>
            <pc:sldMk cId="405844312" sldId="439"/>
            <ac:grpSpMk id="229" creationId="{783FB7DF-BB6A-46C1-9BD3-0F75923D28DD}"/>
          </ac:grpSpMkLst>
        </pc:grpChg>
        <pc:grpChg chg="mod">
          <ac:chgData name="Christina Morrow" userId="43989237-7c22-4017-8756-22442f7f3983" providerId="ADAL" clId="{1D660112-B133-4B74-A60E-C66F50540F8D}" dt="2020-11-11T14:31:35.460" v="6024"/>
          <ac:grpSpMkLst>
            <pc:docMk/>
            <pc:sldMk cId="405844312" sldId="439"/>
            <ac:grpSpMk id="229" creationId="{F025BDB4-EA6E-42AF-ACC4-9508F873BCC4}"/>
          </ac:grpSpMkLst>
        </pc:grpChg>
        <pc:grpChg chg="mod">
          <ac:chgData name="Christina Morrow" userId="43989237-7c22-4017-8756-22442f7f3983" providerId="ADAL" clId="{1D660112-B133-4B74-A60E-C66F50540F8D}" dt="2020-11-19T17:31:13.361" v="11478"/>
          <ac:grpSpMkLst>
            <pc:docMk/>
            <pc:sldMk cId="405844312" sldId="439"/>
            <ac:grpSpMk id="230" creationId="{F864CCF7-6300-49F2-AFB6-A25C3A842459}"/>
          </ac:grpSpMkLst>
        </pc:grpChg>
        <pc:grpChg chg="mod">
          <ac:chgData name="Christina Morrow" userId="43989237-7c22-4017-8756-22442f7f3983" providerId="ADAL" clId="{1D660112-B133-4B74-A60E-C66F50540F8D}" dt="2020-11-19T17:31:13.361" v="11478"/>
          <ac:grpSpMkLst>
            <pc:docMk/>
            <pc:sldMk cId="405844312" sldId="439"/>
            <ac:grpSpMk id="231" creationId="{B9BC6405-6A54-48D0-B541-ABEF78647D7E}"/>
          </ac:grpSpMkLst>
        </pc:grpChg>
        <pc:grpChg chg="mod">
          <ac:chgData name="Christina Morrow" userId="43989237-7c22-4017-8756-22442f7f3983" providerId="ADAL" clId="{1D660112-B133-4B74-A60E-C66F50540F8D}" dt="2020-11-19T17:31:13.361" v="11478"/>
          <ac:grpSpMkLst>
            <pc:docMk/>
            <pc:sldMk cId="405844312" sldId="439"/>
            <ac:grpSpMk id="232" creationId="{4AD6D4F1-C3DA-4F88-BFAE-CF2909D4C43A}"/>
          </ac:grpSpMkLst>
        </pc:grpChg>
        <pc:grpChg chg="mod">
          <ac:chgData name="Christina Morrow" userId="43989237-7c22-4017-8756-22442f7f3983" providerId="ADAL" clId="{1D660112-B133-4B74-A60E-C66F50540F8D}" dt="2020-11-19T17:31:13.361" v="11478"/>
          <ac:grpSpMkLst>
            <pc:docMk/>
            <pc:sldMk cId="405844312" sldId="439"/>
            <ac:grpSpMk id="233" creationId="{55513F78-339F-4F6A-BC42-8FD5112636FE}"/>
          </ac:grpSpMkLst>
        </pc:grpChg>
        <pc:grpChg chg="mod">
          <ac:chgData name="Christina Morrow" userId="43989237-7c22-4017-8756-22442f7f3983" providerId="ADAL" clId="{1D660112-B133-4B74-A60E-C66F50540F8D}" dt="2020-11-11T15:01:30.727" v="6165"/>
          <ac:grpSpMkLst>
            <pc:docMk/>
            <pc:sldMk cId="405844312" sldId="439"/>
            <ac:grpSpMk id="236" creationId="{B99C37D4-D2BA-4867-A327-20576F4E82EB}"/>
          </ac:grpSpMkLst>
        </pc:grpChg>
        <pc:grpChg chg="mod">
          <ac:chgData name="Christina Morrow" userId="43989237-7c22-4017-8756-22442f7f3983" providerId="ADAL" clId="{1D660112-B133-4B74-A60E-C66F50540F8D}" dt="2020-11-11T15:01:30.727" v="6165"/>
          <ac:grpSpMkLst>
            <pc:docMk/>
            <pc:sldMk cId="405844312" sldId="439"/>
            <ac:grpSpMk id="237" creationId="{DEC4712E-6262-4C1B-A83E-BEBF4D81DB9C}"/>
          </ac:grpSpMkLst>
        </pc:grpChg>
        <pc:grpChg chg="mod">
          <ac:chgData name="Christina Morrow" userId="43989237-7c22-4017-8756-22442f7f3983" providerId="ADAL" clId="{1D660112-B133-4B74-A60E-C66F50540F8D}" dt="2020-11-11T15:01:30.727" v="6165"/>
          <ac:grpSpMkLst>
            <pc:docMk/>
            <pc:sldMk cId="405844312" sldId="439"/>
            <ac:grpSpMk id="238" creationId="{7F6DC02B-E181-4D2C-AB78-E2032984400E}"/>
          </ac:grpSpMkLst>
        </pc:grpChg>
        <pc:grpChg chg="mod">
          <ac:chgData name="Christina Morrow" userId="43989237-7c22-4017-8756-22442f7f3983" providerId="ADAL" clId="{1D660112-B133-4B74-A60E-C66F50540F8D}" dt="2020-11-11T15:01:30.727" v="6165"/>
          <ac:grpSpMkLst>
            <pc:docMk/>
            <pc:sldMk cId="405844312" sldId="439"/>
            <ac:grpSpMk id="239" creationId="{84D693E0-8D8F-4C5D-9B13-FE4549A49660}"/>
          </ac:grpSpMkLst>
        </pc:grpChg>
        <pc:grpChg chg="mod">
          <ac:chgData name="Christina Morrow" userId="43989237-7c22-4017-8756-22442f7f3983" providerId="ADAL" clId="{1D660112-B133-4B74-A60E-C66F50540F8D}" dt="2020-11-11T15:01:30.727" v="6165"/>
          <ac:grpSpMkLst>
            <pc:docMk/>
            <pc:sldMk cId="405844312" sldId="439"/>
            <ac:grpSpMk id="240" creationId="{F27F0F0B-EBEF-4B1F-93F8-43BF66D9E393}"/>
          </ac:grpSpMkLst>
        </pc:grpChg>
        <pc:grpChg chg="mod">
          <ac:chgData name="Christina Morrow" userId="43989237-7c22-4017-8756-22442f7f3983" providerId="ADAL" clId="{1D660112-B133-4B74-A60E-C66F50540F8D}" dt="2020-11-11T15:01:30.727" v="6165"/>
          <ac:grpSpMkLst>
            <pc:docMk/>
            <pc:sldMk cId="405844312" sldId="439"/>
            <ac:grpSpMk id="246" creationId="{A3FE3B31-861F-4CC6-BA51-33E4926BBE66}"/>
          </ac:grpSpMkLst>
        </pc:grpChg>
        <pc:grpChg chg="mod">
          <ac:chgData name="Christina Morrow" userId="43989237-7c22-4017-8756-22442f7f3983" providerId="ADAL" clId="{1D660112-B133-4B74-A60E-C66F50540F8D}" dt="2020-11-11T15:01:30.727" v="6165"/>
          <ac:grpSpMkLst>
            <pc:docMk/>
            <pc:sldMk cId="405844312" sldId="439"/>
            <ac:grpSpMk id="252" creationId="{C7AAA343-0362-43B5-B664-EF4AB9F2FD54}"/>
          </ac:grpSpMkLst>
        </pc:grpChg>
        <pc:grpChg chg="mod">
          <ac:chgData name="Christina Morrow" userId="43989237-7c22-4017-8756-22442f7f3983" providerId="ADAL" clId="{1D660112-B133-4B74-A60E-C66F50540F8D}" dt="2020-11-11T14:31:35.460" v="6024"/>
          <ac:grpSpMkLst>
            <pc:docMk/>
            <pc:sldMk cId="405844312" sldId="439"/>
            <ac:grpSpMk id="256" creationId="{12B58BE6-DE77-4708-BE30-F071DE1C83F1}"/>
          </ac:grpSpMkLst>
        </pc:grpChg>
        <pc:grpChg chg="mod">
          <ac:chgData name="Christina Morrow" userId="43989237-7c22-4017-8756-22442f7f3983" providerId="ADAL" clId="{1D660112-B133-4B74-A60E-C66F50540F8D}" dt="2020-11-19T17:31:13.361" v="11478"/>
          <ac:grpSpMkLst>
            <pc:docMk/>
            <pc:sldMk cId="405844312" sldId="439"/>
            <ac:grpSpMk id="260" creationId="{ADF1B772-988B-4C72-885A-8B1FF8FBE765}"/>
          </ac:grpSpMkLst>
        </pc:grpChg>
        <pc:grpChg chg="mod">
          <ac:chgData name="Christina Morrow" userId="43989237-7c22-4017-8756-22442f7f3983" providerId="ADAL" clId="{1D660112-B133-4B74-A60E-C66F50540F8D}" dt="2020-11-11T14:31:35.460" v="6024"/>
          <ac:grpSpMkLst>
            <pc:docMk/>
            <pc:sldMk cId="405844312" sldId="439"/>
            <ac:grpSpMk id="262" creationId="{5BC42990-AE58-440E-BFEC-B0708D463526}"/>
          </ac:grpSpMkLst>
        </pc:grpChg>
        <pc:grpChg chg="mod">
          <ac:chgData name="Christina Morrow" userId="43989237-7c22-4017-8756-22442f7f3983" providerId="ADAL" clId="{1D660112-B133-4B74-A60E-C66F50540F8D}" dt="2020-11-11T15:01:30.727" v="6165"/>
          <ac:grpSpMkLst>
            <pc:docMk/>
            <pc:sldMk cId="405844312" sldId="439"/>
            <ac:grpSpMk id="267" creationId="{3E38B10B-1CF2-4F1D-93DF-D593FC197576}"/>
          </ac:grpSpMkLst>
        </pc:grpChg>
        <pc:grpChg chg="mod">
          <ac:chgData name="Christina Morrow" userId="43989237-7c22-4017-8756-22442f7f3983" providerId="ADAL" clId="{1D660112-B133-4B74-A60E-C66F50540F8D}" dt="2020-11-19T17:31:13.361" v="11478"/>
          <ac:grpSpMkLst>
            <pc:docMk/>
            <pc:sldMk cId="405844312" sldId="439"/>
            <ac:grpSpMk id="271" creationId="{4D5DF818-B3FF-487E-8FFD-0998CECD9A27}"/>
          </ac:grpSpMkLst>
        </pc:grpChg>
        <pc:grpChg chg="mod">
          <ac:chgData name="Christina Morrow" userId="43989237-7c22-4017-8756-22442f7f3983" providerId="ADAL" clId="{1D660112-B133-4B74-A60E-C66F50540F8D}" dt="2020-11-19T17:31:13.361" v="11478"/>
          <ac:grpSpMkLst>
            <pc:docMk/>
            <pc:sldMk cId="405844312" sldId="439"/>
            <ac:grpSpMk id="277" creationId="{3ED40642-F588-47AD-84E7-BFC9C060E54D}"/>
          </ac:grpSpMkLst>
        </pc:grpChg>
        <pc:picChg chg="mod">
          <ac:chgData name="Christina Morrow" userId="43989237-7c22-4017-8756-22442f7f3983" providerId="ADAL" clId="{1D660112-B133-4B74-A60E-C66F50540F8D}" dt="2020-11-11T15:01:30.727" v="6165"/>
          <ac:picMkLst>
            <pc:docMk/>
            <pc:sldMk cId="405844312" sldId="439"/>
            <ac:picMk id="202" creationId="{7E71D7FB-7AA1-4884-BB66-0B1FD28D1727}"/>
          </ac:picMkLst>
        </pc:picChg>
        <pc:picChg chg="mod">
          <ac:chgData name="Christina Morrow" userId="43989237-7c22-4017-8756-22442f7f3983" providerId="ADAL" clId="{1D660112-B133-4B74-A60E-C66F50540F8D}" dt="2020-11-19T17:31:13.361" v="11478"/>
          <ac:picMkLst>
            <pc:docMk/>
            <pc:sldMk cId="405844312" sldId="439"/>
            <ac:picMk id="216" creationId="{1FAACB66-E205-4E71-806F-BFB456E44452}"/>
          </ac:picMkLst>
        </pc:picChg>
        <pc:cxnChg chg="mod">
          <ac:chgData name="Christina Morrow" userId="43989237-7c22-4017-8756-22442f7f3983" providerId="ADAL" clId="{1D660112-B133-4B74-A60E-C66F50540F8D}" dt="2020-11-19T17:31:13.361" v="11478"/>
          <ac:cxnSpMkLst>
            <pc:docMk/>
            <pc:sldMk cId="405844312" sldId="439"/>
            <ac:cxnSpMk id="193" creationId="{C2AFC0FB-CA33-42CB-B31A-7F1935AF5A10}"/>
          </ac:cxnSpMkLst>
        </pc:cxnChg>
        <pc:cxnChg chg="mod">
          <ac:chgData name="Christina Morrow" userId="43989237-7c22-4017-8756-22442f7f3983" providerId="ADAL" clId="{1D660112-B133-4B74-A60E-C66F50540F8D}" dt="2020-11-11T15:01:30.727" v="6165"/>
          <ac:cxnSpMkLst>
            <pc:docMk/>
            <pc:sldMk cId="405844312" sldId="439"/>
            <ac:cxnSpMk id="199" creationId="{8E61E46B-97E0-4B69-A0CC-25BA05EAEB99}"/>
          </ac:cxnSpMkLst>
        </pc:cxnChg>
        <pc:cxnChg chg="mod">
          <ac:chgData name="Christina Morrow" userId="43989237-7c22-4017-8756-22442f7f3983" providerId="ADAL" clId="{1D660112-B133-4B74-A60E-C66F50540F8D}" dt="2020-11-11T15:01:30.727" v="6165"/>
          <ac:cxnSpMkLst>
            <pc:docMk/>
            <pc:sldMk cId="405844312" sldId="439"/>
            <ac:cxnSpMk id="200" creationId="{327A902E-C1EA-4F5C-958C-4115DF9F4124}"/>
          </ac:cxnSpMkLst>
        </pc:cxnChg>
        <pc:cxnChg chg="mod">
          <ac:chgData name="Christina Morrow" userId="43989237-7c22-4017-8756-22442f7f3983" providerId="ADAL" clId="{1D660112-B133-4B74-A60E-C66F50540F8D}" dt="2020-11-11T15:01:30.727" v="6165"/>
          <ac:cxnSpMkLst>
            <pc:docMk/>
            <pc:sldMk cId="405844312" sldId="439"/>
            <ac:cxnSpMk id="201" creationId="{B5F7E61E-C4AC-43F0-A911-8D5DB712DA5A}"/>
          </ac:cxnSpMkLst>
        </pc:cxnChg>
        <pc:cxnChg chg="mod">
          <ac:chgData name="Christina Morrow" userId="43989237-7c22-4017-8756-22442f7f3983" providerId="ADAL" clId="{1D660112-B133-4B74-A60E-C66F50540F8D}" dt="2020-11-19T17:31:13.361" v="11478"/>
          <ac:cxnSpMkLst>
            <pc:docMk/>
            <pc:sldMk cId="405844312" sldId="439"/>
            <ac:cxnSpMk id="214" creationId="{A46FB18E-BD8B-4FAF-97D0-057EEA18E03C}"/>
          </ac:cxnSpMkLst>
        </pc:cxnChg>
        <pc:cxnChg chg="mod">
          <ac:chgData name="Christina Morrow" userId="43989237-7c22-4017-8756-22442f7f3983" providerId="ADAL" clId="{1D660112-B133-4B74-A60E-C66F50540F8D}" dt="2020-11-19T17:31:13.361" v="11478"/>
          <ac:cxnSpMkLst>
            <pc:docMk/>
            <pc:sldMk cId="405844312" sldId="439"/>
            <ac:cxnSpMk id="215" creationId="{50202399-1CC0-408B-848A-346086E74434}"/>
          </ac:cxnSpMkLst>
        </pc:cxnChg>
      </pc:sldChg>
      <pc:sldChg chg="addSp delSp modSp mod">
        <pc:chgData name="Christina Morrow" userId="43989237-7c22-4017-8756-22442f7f3983" providerId="ADAL" clId="{1D660112-B133-4B74-A60E-C66F50540F8D}" dt="2020-11-19T17:31:17.259" v="11480"/>
        <pc:sldMkLst>
          <pc:docMk/>
          <pc:sldMk cId="657731276" sldId="441"/>
        </pc:sldMkLst>
        <pc:spChg chg="mod">
          <ac:chgData name="Christina Morrow" userId="43989237-7c22-4017-8756-22442f7f3983" providerId="ADAL" clId="{1D660112-B133-4B74-A60E-C66F50540F8D}" dt="2020-11-11T15:23:44.312" v="6475"/>
          <ac:spMkLst>
            <pc:docMk/>
            <pc:sldMk cId="657731276" sldId="441"/>
            <ac:spMk id="20" creationId="{737AD6FE-076D-47EB-8851-546CD7479B58}"/>
          </ac:spMkLst>
        </pc:spChg>
        <pc:spChg chg="mod">
          <ac:chgData name="Christina Morrow" userId="43989237-7c22-4017-8756-22442f7f3983" providerId="ADAL" clId="{1D660112-B133-4B74-A60E-C66F50540F8D}" dt="2020-11-11T14:31:38.635" v="6026"/>
          <ac:spMkLst>
            <pc:docMk/>
            <pc:sldMk cId="657731276" sldId="441"/>
            <ac:spMk id="166" creationId="{5BD84DE1-0646-4EF3-AE5B-E9FF562E6AD0}"/>
          </ac:spMkLst>
        </pc:spChg>
        <pc:spChg chg="mod">
          <ac:chgData name="Christina Morrow" userId="43989237-7c22-4017-8756-22442f7f3983" providerId="ADAL" clId="{1D660112-B133-4B74-A60E-C66F50540F8D}" dt="2020-11-11T14:31:38.635" v="6026"/>
          <ac:spMkLst>
            <pc:docMk/>
            <pc:sldMk cId="657731276" sldId="441"/>
            <ac:spMk id="168" creationId="{46DC32AE-77AB-4700-B844-618731382592}"/>
          </ac:spMkLst>
        </pc:spChg>
        <pc:spChg chg="mod">
          <ac:chgData name="Christina Morrow" userId="43989237-7c22-4017-8756-22442f7f3983" providerId="ADAL" clId="{1D660112-B133-4B74-A60E-C66F50540F8D}" dt="2020-11-11T14:31:38.635" v="6026"/>
          <ac:spMkLst>
            <pc:docMk/>
            <pc:sldMk cId="657731276" sldId="441"/>
            <ac:spMk id="169" creationId="{02AB75F3-D1BE-4484-BD35-A71CF8349374}"/>
          </ac:spMkLst>
        </pc:spChg>
        <pc:spChg chg="mod">
          <ac:chgData name="Christina Morrow" userId="43989237-7c22-4017-8756-22442f7f3983" providerId="ADAL" clId="{1D660112-B133-4B74-A60E-C66F50540F8D}" dt="2020-11-11T14:31:38.635" v="6026"/>
          <ac:spMkLst>
            <pc:docMk/>
            <pc:sldMk cId="657731276" sldId="441"/>
            <ac:spMk id="170" creationId="{9347F052-5D4E-4686-B8A4-27F7866DADFC}"/>
          </ac:spMkLst>
        </pc:spChg>
        <pc:spChg chg="mod">
          <ac:chgData name="Christina Morrow" userId="43989237-7c22-4017-8756-22442f7f3983" providerId="ADAL" clId="{1D660112-B133-4B74-A60E-C66F50540F8D}" dt="2020-11-11T14:31:38.635" v="6026"/>
          <ac:spMkLst>
            <pc:docMk/>
            <pc:sldMk cId="657731276" sldId="441"/>
            <ac:spMk id="171" creationId="{08790826-9FC3-42EF-8DDC-CF3379DE1D72}"/>
          </ac:spMkLst>
        </pc:spChg>
        <pc:spChg chg="mod">
          <ac:chgData name="Christina Morrow" userId="43989237-7c22-4017-8756-22442f7f3983" providerId="ADAL" clId="{1D660112-B133-4B74-A60E-C66F50540F8D}" dt="2020-11-19T17:31:17.259" v="11480"/>
          <ac:spMkLst>
            <pc:docMk/>
            <pc:sldMk cId="657731276" sldId="441"/>
            <ac:spMk id="171" creationId="{5A5C5B3D-E72C-450C-9D13-0629238EC0CE}"/>
          </ac:spMkLst>
        </pc:spChg>
        <pc:spChg chg="mod">
          <ac:chgData name="Christina Morrow" userId="43989237-7c22-4017-8756-22442f7f3983" providerId="ADAL" clId="{1D660112-B133-4B74-A60E-C66F50540F8D}" dt="2020-11-11T14:31:38.635" v="6026"/>
          <ac:spMkLst>
            <pc:docMk/>
            <pc:sldMk cId="657731276" sldId="441"/>
            <ac:spMk id="172" creationId="{BABC05CA-EF49-4301-BAAF-C67169E8BF20}"/>
          </ac:spMkLst>
        </pc:spChg>
        <pc:spChg chg="mod">
          <ac:chgData name="Christina Morrow" userId="43989237-7c22-4017-8756-22442f7f3983" providerId="ADAL" clId="{1D660112-B133-4B74-A60E-C66F50540F8D}" dt="2020-11-19T17:31:17.259" v="11480"/>
          <ac:spMkLst>
            <pc:docMk/>
            <pc:sldMk cId="657731276" sldId="441"/>
            <ac:spMk id="173" creationId="{9C369B4A-2AC4-41FC-BFCE-F5AAD656EF90}"/>
          </ac:spMkLst>
        </pc:spChg>
        <pc:spChg chg="mod">
          <ac:chgData name="Christina Morrow" userId="43989237-7c22-4017-8756-22442f7f3983" providerId="ADAL" clId="{1D660112-B133-4B74-A60E-C66F50540F8D}" dt="2020-11-11T14:31:38.635" v="6026"/>
          <ac:spMkLst>
            <pc:docMk/>
            <pc:sldMk cId="657731276" sldId="441"/>
            <ac:spMk id="173" creationId="{BA8F17ED-D384-4F72-9F2F-C39BAC4582E1}"/>
          </ac:spMkLst>
        </pc:spChg>
        <pc:spChg chg="mod">
          <ac:chgData name="Christina Morrow" userId="43989237-7c22-4017-8756-22442f7f3983" providerId="ADAL" clId="{1D660112-B133-4B74-A60E-C66F50540F8D}" dt="2020-11-11T14:31:38.635" v="6026"/>
          <ac:spMkLst>
            <pc:docMk/>
            <pc:sldMk cId="657731276" sldId="441"/>
            <ac:spMk id="174" creationId="{F347D731-D42E-49F5-85E4-99DCFF5D5066}"/>
          </ac:spMkLst>
        </pc:spChg>
        <pc:spChg chg="mod">
          <ac:chgData name="Christina Morrow" userId="43989237-7c22-4017-8756-22442f7f3983" providerId="ADAL" clId="{1D660112-B133-4B74-A60E-C66F50540F8D}" dt="2020-11-11T14:31:38.635" v="6026"/>
          <ac:spMkLst>
            <pc:docMk/>
            <pc:sldMk cId="657731276" sldId="441"/>
            <ac:spMk id="193" creationId="{7EB7251E-F98C-43DD-906F-0B67F6A8AB5C}"/>
          </ac:spMkLst>
        </pc:spChg>
        <pc:spChg chg="mod">
          <ac:chgData name="Christina Morrow" userId="43989237-7c22-4017-8756-22442f7f3983" providerId="ADAL" clId="{1D660112-B133-4B74-A60E-C66F50540F8D}" dt="2020-11-11T15:01:17.323" v="6162"/>
          <ac:spMkLst>
            <pc:docMk/>
            <pc:sldMk cId="657731276" sldId="441"/>
            <ac:spMk id="195" creationId="{68AE198A-A75A-43E3-8009-6A93059C5222}"/>
          </ac:spMkLst>
        </pc:spChg>
        <pc:spChg chg="mod">
          <ac:chgData name="Christina Morrow" userId="43989237-7c22-4017-8756-22442f7f3983" providerId="ADAL" clId="{1D660112-B133-4B74-A60E-C66F50540F8D}" dt="2020-11-11T15:01:17.323" v="6162"/>
          <ac:spMkLst>
            <pc:docMk/>
            <pc:sldMk cId="657731276" sldId="441"/>
            <ac:spMk id="197" creationId="{843E8CC3-007F-4312-96ED-77062851F984}"/>
          </ac:spMkLst>
        </pc:spChg>
        <pc:spChg chg="mod">
          <ac:chgData name="Christina Morrow" userId="43989237-7c22-4017-8756-22442f7f3983" providerId="ADAL" clId="{1D660112-B133-4B74-A60E-C66F50540F8D}" dt="2020-11-11T15:01:17.323" v="6162"/>
          <ac:spMkLst>
            <pc:docMk/>
            <pc:sldMk cId="657731276" sldId="441"/>
            <ac:spMk id="203" creationId="{019E4013-3A0F-4A12-8951-8F04CB3C5B2B}"/>
          </ac:spMkLst>
        </pc:spChg>
        <pc:spChg chg="mod">
          <ac:chgData name="Christina Morrow" userId="43989237-7c22-4017-8756-22442f7f3983" providerId="ADAL" clId="{1D660112-B133-4B74-A60E-C66F50540F8D}" dt="2020-11-11T15:01:17.323" v="6162"/>
          <ac:spMkLst>
            <pc:docMk/>
            <pc:sldMk cId="657731276" sldId="441"/>
            <ac:spMk id="204" creationId="{578F656D-D35B-4B0C-BCDB-E03E916A1339}"/>
          </ac:spMkLst>
        </pc:spChg>
        <pc:spChg chg="mod">
          <ac:chgData name="Christina Morrow" userId="43989237-7c22-4017-8756-22442f7f3983" providerId="ADAL" clId="{1D660112-B133-4B74-A60E-C66F50540F8D}" dt="2020-11-11T15:01:17.323" v="6162"/>
          <ac:spMkLst>
            <pc:docMk/>
            <pc:sldMk cId="657731276" sldId="441"/>
            <ac:spMk id="205" creationId="{E62F88DE-4C97-427B-A6A8-C39BB8805753}"/>
          </ac:spMkLst>
        </pc:spChg>
        <pc:spChg chg="mod">
          <ac:chgData name="Christina Morrow" userId="43989237-7c22-4017-8756-22442f7f3983" providerId="ADAL" clId="{1D660112-B133-4B74-A60E-C66F50540F8D}" dt="2020-11-11T15:01:17.323" v="6162"/>
          <ac:spMkLst>
            <pc:docMk/>
            <pc:sldMk cId="657731276" sldId="441"/>
            <ac:spMk id="206" creationId="{198C5C68-DED5-401A-A828-9D2FCF5660E8}"/>
          </ac:spMkLst>
        </pc:spChg>
        <pc:spChg chg="mod">
          <ac:chgData name="Christina Morrow" userId="43989237-7c22-4017-8756-22442f7f3983" providerId="ADAL" clId="{1D660112-B133-4B74-A60E-C66F50540F8D}" dt="2020-11-11T15:01:17.323" v="6162"/>
          <ac:spMkLst>
            <pc:docMk/>
            <pc:sldMk cId="657731276" sldId="441"/>
            <ac:spMk id="207" creationId="{0F5E0417-75B1-406C-9613-D6F79386ED4F}"/>
          </ac:spMkLst>
        </pc:spChg>
        <pc:spChg chg="mod">
          <ac:chgData name="Christina Morrow" userId="43989237-7c22-4017-8756-22442f7f3983" providerId="ADAL" clId="{1D660112-B133-4B74-A60E-C66F50540F8D}" dt="2020-11-11T15:01:17.323" v="6162"/>
          <ac:spMkLst>
            <pc:docMk/>
            <pc:sldMk cId="657731276" sldId="441"/>
            <ac:spMk id="208" creationId="{FDB95812-5348-4439-8C8E-1623152210C8}"/>
          </ac:spMkLst>
        </pc:spChg>
        <pc:spChg chg="mod">
          <ac:chgData name="Christina Morrow" userId="43989237-7c22-4017-8756-22442f7f3983" providerId="ADAL" clId="{1D660112-B133-4B74-A60E-C66F50540F8D}" dt="2020-11-11T15:01:17.323" v="6162"/>
          <ac:spMkLst>
            <pc:docMk/>
            <pc:sldMk cId="657731276" sldId="441"/>
            <ac:spMk id="209" creationId="{609EB603-56CE-4903-8908-4AFFB1F15D7B}"/>
          </ac:spMkLst>
        </pc:spChg>
        <pc:spChg chg="mod">
          <ac:chgData name="Christina Morrow" userId="43989237-7c22-4017-8756-22442f7f3983" providerId="ADAL" clId="{1D660112-B133-4B74-A60E-C66F50540F8D}" dt="2020-11-11T15:01:17.323" v="6162"/>
          <ac:spMkLst>
            <pc:docMk/>
            <pc:sldMk cId="657731276" sldId="441"/>
            <ac:spMk id="210" creationId="{9133A5DC-108F-4FBB-A75C-7DA45FB038D6}"/>
          </ac:spMkLst>
        </pc:spChg>
        <pc:spChg chg="mod">
          <ac:chgData name="Christina Morrow" userId="43989237-7c22-4017-8756-22442f7f3983" providerId="ADAL" clId="{1D660112-B133-4B74-A60E-C66F50540F8D}" dt="2020-11-11T15:01:17.323" v="6162"/>
          <ac:spMkLst>
            <pc:docMk/>
            <pc:sldMk cId="657731276" sldId="441"/>
            <ac:spMk id="211" creationId="{7CDDA304-E203-4977-A890-CF9A44598649}"/>
          </ac:spMkLst>
        </pc:spChg>
        <pc:spChg chg="mod">
          <ac:chgData name="Christina Morrow" userId="43989237-7c22-4017-8756-22442f7f3983" providerId="ADAL" clId="{1D660112-B133-4B74-A60E-C66F50540F8D}" dt="2020-11-11T15:01:17.323" v="6162"/>
          <ac:spMkLst>
            <pc:docMk/>
            <pc:sldMk cId="657731276" sldId="441"/>
            <ac:spMk id="213" creationId="{556D67CA-310F-49CD-8AE4-25E7B7DDEE42}"/>
          </ac:spMkLst>
        </pc:spChg>
        <pc:spChg chg="mod">
          <ac:chgData name="Christina Morrow" userId="43989237-7c22-4017-8756-22442f7f3983" providerId="ADAL" clId="{1D660112-B133-4B74-A60E-C66F50540F8D}" dt="2020-11-11T14:31:38.635" v="6026"/>
          <ac:spMkLst>
            <pc:docMk/>
            <pc:sldMk cId="657731276" sldId="441"/>
            <ac:spMk id="214" creationId="{1560C400-7A02-4DE2-B9B4-45B37D146D2F}"/>
          </ac:spMkLst>
        </pc:spChg>
        <pc:spChg chg="mod">
          <ac:chgData name="Christina Morrow" userId="43989237-7c22-4017-8756-22442f7f3983" providerId="ADAL" clId="{1D660112-B133-4B74-A60E-C66F50540F8D}" dt="2020-11-11T14:31:38.635" v="6026"/>
          <ac:spMkLst>
            <pc:docMk/>
            <pc:sldMk cId="657731276" sldId="441"/>
            <ac:spMk id="215" creationId="{016E7C32-D802-4B74-9B16-8E1C6AA42C00}"/>
          </ac:spMkLst>
        </pc:spChg>
        <pc:spChg chg="mod">
          <ac:chgData name="Christina Morrow" userId="43989237-7c22-4017-8756-22442f7f3983" providerId="ADAL" clId="{1D660112-B133-4B74-A60E-C66F50540F8D}" dt="2020-11-19T17:31:17.259" v="11480"/>
          <ac:spMkLst>
            <pc:docMk/>
            <pc:sldMk cId="657731276" sldId="441"/>
            <ac:spMk id="217" creationId="{9F0F60D6-34ED-4AEC-A790-1555BDE39224}"/>
          </ac:spMkLst>
        </pc:spChg>
        <pc:spChg chg="mod">
          <ac:chgData name="Christina Morrow" userId="43989237-7c22-4017-8756-22442f7f3983" providerId="ADAL" clId="{1D660112-B133-4B74-A60E-C66F50540F8D}" dt="2020-11-11T14:31:38.635" v="6026"/>
          <ac:spMkLst>
            <pc:docMk/>
            <pc:sldMk cId="657731276" sldId="441"/>
            <ac:spMk id="217" creationId="{AE527B82-43FB-4721-8B39-61F6A43454E5}"/>
          </ac:spMkLst>
        </pc:spChg>
        <pc:spChg chg="mod">
          <ac:chgData name="Christina Morrow" userId="43989237-7c22-4017-8756-22442f7f3983" providerId="ADAL" clId="{1D660112-B133-4B74-A60E-C66F50540F8D}" dt="2020-11-11T14:31:38.635" v="6026"/>
          <ac:spMkLst>
            <pc:docMk/>
            <pc:sldMk cId="657731276" sldId="441"/>
            <ac:spMk id="218" creationId="{6173FC12-92C3-40EA-BF79-3A987DC37E57}"/>
          </ac:spMkLst>
        </pc:spChg>
        <pc:spChg chg="mod">
          <ac:chgData name="Christina Morrow" userId="43989237-7c22-4017-8756-22442f7f3983" providerId="ADAL" clId="{1D660112-B133-4B74-A60E-C66F50540F8D}" dt="2020-11-19T17:31:17.259" v="11480"/>
          <ac:spMkLst>
            <pc:docMk/>
            <pc:sldMk cId="657731276" sldId="441"/>
            <ac:spMk id="218" creationId="{F214D836-8C85-4AAA-92B2-96BC5D33B579}"/>
          </ac:spMkLst>
        </pc:spChg>
        <pc:spChg chg="mod">
          <ac:chgData name="Christina Morrow" userId="43989237-7c22-4017-8756-22442f7f3983" providerId="ADAL" clId="{1D660112-B133-4B74-A60E-C66F50540F8D}" dt="2020-11-19T17:31:17.259" v="11480"/>
          <ac:spMkLst>
            <pc:docMk/>
            <pc:sldMk cId="657731276" sldId="441"/>
            <ac:spMk id="219" creationId="{E5AB9A19-8F5D-4140-A592-07D8AE0AB3B1}"/>
          </ac:spMkLst>
        </pc:spChg>
        <pc:spChg chg="mod">
          <ac:chgData name="Christina Morrow" userId="43989237-7c22-4017-8756-22442f7f3983" providerId="ADAL" clId="{1D660112-B133-4B74-A60E-C66F50540F8D}" dt="2020-11-19T17:31:17.259" v="11480"/>
          <ac:spMkLst>
            <pc:docMk/>
            <pc:sldMk cId="657731276" sldId="441"/>
            <ac:spMk id="220" creationId="{83E15AD7-9822-4F1B-A4C0-CFB059DBC307}"/>
          </ac:spMkLst>
        </pc:spChg>
        <pc:spChg chg="mod">
          <ac:chgData name="Christina Morrow" userId="43989237-7c22-4017-8756-22442f7f3983" providerId="ADAL" clId="{1D660112-B133-4B74-A60E-C66F50540F8D}" dt="2020-11-19T17:31:17.259" v="11480"/>
          <ac:spMkLst>
            <pc:docMk/>
            <pc:sldMk cId="657731276" sldId="441"/>
            <ac:spMk id="221" creationId="{935F8545-BB8E-4EFA-89F3-E63713FA70B6}"/>
          </ac:spMkLst>
        </pc:spChg>
        <pc:spChg chg="mod">
          <ac:chgData name="Christina Morrow" userId="43989237-7c22-4017-8756-22442f7f3983" providerId="ADAL" clId="{1D660112-B133-4B74-A60E-C66F50540F8D}" dt="2020-11-19T17:31:17.259" v="11480"/>
          <ac:spMkLst>
            <pc:docMk/>
            <pc:sldMk cId="657731276" sldId="441"/>
            <ac:spMk id="222" creationId="{6FAF70C8-7E21-4F66-B392-5E6EFAEA69CC}"/>
          </ac:spMkLst>
        </pc:spChg>
        <pc:spChg chg="mod">
          <ac:chgData name="Christina Morrow" userId="43989237-7c22-4017-8756-22442f7f3983" providerId="ADAL" clId="{1D660112-B133-4B74-A60E-C66F50540F8D}" dt="2020-11-19T17:31:17.259" v="11480"/>
          <ac:spMkLst>
            <pc:docMk/>
            <pc:sldMk cId="657731276" sldId="441"/>
            <ac:spMk id="223" creationId="{D003E347-66BF-4F21-B3D4-88DCDBDDDA75}"/>
          </ac:spMkLst>
        </pc:spChg>
        <pc:spChg chg="mod">
          <ac:chgData name="Christina Morrow" userId="43989237-7c22-4017-8756-22442f7f3983" providerId="ADAL" clId="{1D660112-B133-4B74-A60E-C66F50540F8D}" dt="2020-11-19T17:31:17.259" v="11480"/>
          <ac:spMkLst>
            <pc:docMk/>
            <pc:sldMk cId="657731276" sldId="441"/>
            <ac:spMk id="224" creationId="{9C8588B4-99A6-44D2-8465-7DB3F7E130A3}"/>
          </ac:spMkLst>
        </pc:spChg>
        <pc:spChg chg="mod">
          <ac:chgData name="Christina Morrow" userId="43989237-7c22-4017-8756-22442f7f3983" providerId="ADAL" clId="{1D660112-B133-4B74-A60E-C66F50540F8D}" dt="2020-11-11T14:31:38.635" v="6026"/>
          <ac:spMkLst>
            <pc:docMk/>
            <pc:sldMk cId="657731276" sldId="441"/>
            <ac:spMk id="224" creationId="{F6792A5E-3B87-4CA1-9E1C-0560065C3C80}"/>
          </ac:spMkLst>
        </pc:spChg>
        <pc:spChg chg="mod">
          <ac:chgData name="Christina Morrow" userId="43989237-7c22-4017-8756-22442f7f3983" providerId="ADAL" clId="{1D660112-B133-4B74-A60E-C66F50540F8D}" dt="2020-11-11T14:31:38.635" v="6026"/>
          <ac:spMkLst>
            <pc:docMk/>
            <pc:sldMk cId="657731276" sldId="441"/>
            <ac:spMk id="225" creationId="{390E350D-4371-44B3-AD6C-DBF23CDCA389}"/>
          </ac:spMkLst>
        </pc:spChg>
        <pc:spChg chg="mod">
          <ac:chgData name="Christina Morrow" userId="43989237-7c22-4017-8756-22442f7f3983" providerId="ADAL" clId="{1D660112-B133-4B74-A60E-C66F50540F8D}" dt="2020-11-19T17:31:17.259" v="11480"/>
          <ac:spMkLst>
            <pc:docMk/>
            <pc:sldMk cId="657731276" sldId="441"/>
            <ac:spMk id="225" creationId="{C83899B3-FA75-4814-93B4-A099B5DD42E7}"/>
          </ac:spMkLst>
        </pc:spChg>
        <pc:spChg chg="mod">
          <ac:chgData name="Christina Morrow" userId="43989237-7c22-4017-8756-22442f7f3983" providerId="ADAL" clId="{1D660112-B133-4B74-A60E-C66F50540F8D}" dt="2020-11-11T14:31:38.635" v="6026"/>
          <ac:spMkLst>
            <pc:docMk/>
            <pc:sldMk cId="657731276" sldId="441"/>
            <ac:spMk id="226" creationId="{422A5C08-584B-44FA-85C9-3D0AE2E0B77C}"/>
          </ac:spMkLst>
        </pc:spChg>
        <pc:spChg chg="mod">
          <ac:chgData name="Christina Morrow" userId="43989237-7c22-4017-8756-22442f7f3983" providerId="ADAL" clId="{1D660112-B133-4B74-A60E-C66F50540F8D}" dt="2020-11-19T17:31:17.259" v="11480"/>
          <ac:spMkLst>
            <pc:docMk/>
            <pc:sldMk cId="657731276" sldId="441"/>
            <ac:spMk id="227" creationId="{273291A6-0C39-4C5F-A678-D4376CD9B11C}"/>
          </ac:spMkLst>
        </pc:spChg>
        <pc:spChg chg="mod">
          <ac:chgData name="Christina Morrow" userId="43989237-7c22-4017-8756-22442f7f3983" providerId="ADAL" clId="{1D660112-B133-4B74-A60E-C66F50540F8D}" dt="2020-11-11T14:31:38.635" v="6026"/>
          <ac:spMkLst>
            <pc:docMk/>
            <pc:sldMk cId="657731276" sldId="441"/>
            <ac:spMk id="227" creationId="{467381BE-846E-4D0A-BD12-027B81F3FCCD}"/>
          </ac:spMkLst>
        </pc:spChg>
        <pc:spChg chg="mod">
          <ac:chgData name="Christina Morrow" userId="43989237-7c22-4017-8756-22442f7f3983" providerId="ADAL" clId="{1D660112-B133-4B74-A60E-C66F50540F8D}" dt="2020-11-19T17:31:17.259" v="11480"/>
          <ac:spMkLst>
            <pc:docMk/>
            <pc:sldMk cId="657731276" sldId="441"/>
            <ac:spMk id="228" creationId="{5AB30CD6-527B-4A04-AED1-71BF5BFC6B88}"/>
          </ac:spMkLst>
        </pc:spChg>
        <pc:spChg chg="mod">
          <ac:chgData name="Christina Morrow" userId="43989237-7c22-4017-8756-22442f7f3983" providerId="ADAL" clId="{1D660112-B133-4B74-A60E-C66F50540F8D}" dt="2020-11-11T14:31:38.635" v="6026"/>
          <ac:spMkLst>
            <pc:docMk/>
            <pc:sldMk cId="657731276" sldId="441"/>
            <ac:spMk id="228" creationId="{D0B9B118-F4D8-4C39-B555-324BE0D8AEC6}"/>
          </ac:spMkLst>
        </pc:spChg>
        <pc:spChg chg="mod">
          <ac:chgData name="Christina Morrow" userId="43989237-7c22-4017-8756-22442f7f3983" providerId="ADAL" clId="{1D660112-B133-4B74-A60E-C66F50540F8D}" dt="2020-11-11T14:31:38.635" v="6026"/>
          <ac:spMkLst>
            <pc:docMk/>
            <pc:sldMk cId="657731276" sldId="441"/>
            <ac:spMk id="230" creationId="{3E611490-0D10-4745-987F-6F0DE9DC1555}"/>
          </ac:spMkLst>
        </pc:spChg>
        <pc:spChg chg="mod">
          <ac:chgData name="Christina Morrow" userId="43989237-7c22-4017-8756-22442f7f3983" providerId="ADAL" clId="{1D660112-B133-4B74-A60E-C66F50540F8D}" dt="2020-11-11T14:31:38.635" v="6026"/>
          <ac:spMkLst>
            <pc:docMk/>
            <pc:sldMk cId="657731276" sldId="441"/>
            <ac:spMk id="231" creationId="{A2BF95EB-C464-494D-B771-F9C4E0788F7B}"/>
          </ac:spMkLst>
        </pc:spChg>
        <pc:spChg chg="mod">
          <ac:chgData name="Christina Morrow" userId="43989237-7c22-4017-8756-22442f7f3983" providerId="ADAL" clId="{1D660112-B133-4B74-A60E-C66F50540F8D}" dt="2020-11-11T14:31:38.635" v="6026"/>
          <ac:spMkLst>
            <pc:docMk/>
            <pc:sldMk cId="657731276" sldId="441"/>
            <ac:spMk id="232" creationId="{85ABA3C1-364F-4ECC-8EDE-CD98EE2D5669}"/>
          </ac:spMkLst>
        </pc:spChg>
        <pc:spChg chg="mod">
          <ac:chgData name="Christina Morrow" userId="43989237-7c22-4017-8756-22442f7f3983" providerId="ADAL" clId="{1D660112-B133-4B74-A60E-C66F50540F8D}" dt="2020-11-11T14:31:38.635" v="6026"/>
          <ac:spMkLst>
            <pc:docMk/>
            <pc:sldMk cId="657731276" sldId="441"/>
            <ac:spMk id="233" creationId="{4C757C7D-BEEA-4BCE-965C-EF08B333F3F5}"/>
          </ac:spMkLst>
        </pc:spChg>
        <pc:spChg chg="mod">
          <ac:chgData name="Christina Morrow" userId="43989237-7c22-4017-8756-22442f7f3983" providerId="ADAL" clId="{1D660112-B133-4B74-A60E-C66F50540F8D}" dt="2020-11-11T14:31:38.635" v="6026"/>
          <ac:spMkLst>
            <pc:docMk/>
            <pc:sldMk cId="657731276" sldId="441"/>
            <ac:spMk id="234" creationId="{616EC783-B4E1-497D-9DD6-5B4A4B1AD45F}"/>
          </ac:spMkLst>
        </pc:spChg>
        <pc:spChg chg="mod">
          <ac:chgData name="Christina Morrow" userId="43989237-7c22-4017-8756-22442f7f3983" providerId="ADAL" clId="{1D660112-B133-4B74-A60E-C66F50540F8D}" dt="2020-11-19T17:31:17.259" v="11480"/>
          <ac:spMkLst>
            <pc:docMk/>
            <pc:sldMk cId="657731276" sldId="441"/>
            <ac:spMk id="234" creationId="{B95342A2-F1D7-4B20-82DB-934FCA297F05}"/>
          </ac:spMkLst>
        </pc:spChg>
        <pc:spChg chg="mod">
          <ac:chgData name="Christina Morrow" userId="43989237-7c22-4017-8756-22442f7f3983" providerId="ADAL" clId="{1D660112-B133-4B74-A60E-C66F50540F8D}" dt="2020-11-11T15:01:17.323" v="6162"/>
          <ac:spMkLst>
            <pc:docMk/>
            <pc:sldMk cId="657731276" sldId="441"/>
            <ac:spMk id="235" creationId="{A731E742-62DC-4187-8A40-333B90701C72}"/>
          </ac:spMkLst>
        </pc:spChg>
        <pc:spChg chg="mod">
          <ac:chgData name="Christina Morrow" userId="43989237-7c22-4017-8756-22442f7f3983" providerId="ADAL" clId="{1D660112-B133-4B74-A60E-C66F50540F8D}" dt="2020-11-11T15:01:17.323" v="6162"/>
          <ac:spMkLst>
            <pc:docMk/>
            <pc:sldMk cId="657731276" sldId="441"/>
            <ac:spMk id="241" creationId="{C650F7C0-2AD6-4AF5-882F-55CACD2DA954}"/>
          </ac:spMkLst>
        </pc:spChg>
        <pc:spChg chg="mod">
          <ac:chgData name="Christina Morrow" userId="43989237-7c22-4017-8756-22442f7f3983" providerId="ADAL" clId="{1D660112-B133-4B74-A60E-C66F50540F8D}" dt="2020-11-11T15:01:17.323" v="6162"/>
          <ac:spMkLst>
            <pc:docMk/>
            <pc:sldMk cId="657731276" sldId="441"/>
            <ac:spMk id="242" creationId="{5CC3E084-6ED7-4112-9154-31AADD266F8B}"/>
          </ac:spMkLst>
        </pc:spChg>
        <pc:spChg chg="mod">
          <ac:chgData name="Christina Morrow" userId="43989237-7c22-4017-8756-22442f7f3983" providerId="ADAL" clId="{1D660112-B133-4B74-A60E-C66F50540F8D}" dt="2020-11-11T15:01:17.323" v="6162"/>
          <ac:spMkLst>
            <pc:docMk/>
            <pc:sldMk cId="657731276" sldId="441"/>
            <ac:spMk id="243" creationId="{5EC47B00-172B-42A3-8178-54C5D39A2C53}"/>
          </ac:spMkLst>
        </pc:spChg>
        <pc:spChg chg="mod">
          <ac:chgData name="Christina Morrow" userId="43989237-7c22-4017-8756-22442f7f3983" providerId="ADAL" clId="{1D660112-B133-4B74-A60E-C66F50540F8D}" dt="2020-11-11T15:01:17.323" v="6162"/>
          <ac:spMkLst>
            <pc:docMk/>
            <pc:sldMk cId="657731276" sldId="441"/>
            <ac:spMk id="244" creationId="{1E788619-4107-4E1D-90FA-0A08CDE68753}"/>
          </ac:spMkLst>
        </pc:spChg>
        <pc:spChg chg="mod">
          <ac:chgData name="Christina Morrow" userId="43989237-7c22-4017-8756-22442f7f3983" providerId="ADAL" clId="{1D660112-B133-4B74-A60E-C66F50540F8D}" dt="2020-11-11T15:01:17.323" v="6162"/>
          <ac:spMkLst>
            <pc:docMk/>
            <pc:sldMk cId="657731276" sldId="441"/>
            <ac:spMk id="245" creationId="{0F3DA9A6-F91E-49D9-905B-7F6B7C1F4E81}"/>
          </ac:spMkLst>
        </pc:spChg>
        <pc:spChg chg="mod">
          <ac:chgData name="Christina Morrow" userId="43989237-7c22-4017-8756-22442f7f3983" providerId="ADAL" clId="{1D660112-B133-4B74-A60E-C66F50540F8D}" dt="2020-11-11T15:01:17.323" v="6162"/>
          <ac:spMkLst>
            <pc:docMk/>
            <pc:sldMk cId="657731276" sldId="441"/>
            <ac:spMk id="247" creationId="{E31603AB-B4A1-489D-A602-A3AB703C83B3}"/>
          </ac:spMkLst>
        </pc:spChg>
        <pc:spChg chg="mod">
          <ac:chgData name="Christina Morrow" userId="43989237-7c22-4017-8756-22442f7f3983" providerId="ADAL" clId="{1D660112-B133-4B74-A60E-C66F50540F8D}" dt="2020-11-11T15:01:17.323" v="6162"/>
          <ac:spMkLst>
            <pc:docMk/>
            <pc:sldMk cId="657731276" sldId="441"/>
            <ac:spMk id="248" creationId="{CAF5FC6D-A73B-4B7E-8E99-059379612EF9}"/>
          </ac:spMkLst>
        </pc:spChg>
        <pc:spChg chg="mod">
          <ac:chgData name="Christina Morrow" userId="43989237-7c22-4017-8756-22442f7f3983" providerId="ADAL" clId="{1D660112-B133-4B74-A60E-C66F50540F8D}" dt="2020-11-11T15:01:17.323" v="6162"/>
          <ac:spMkLst>
            <pc:docMk/>
            <pc:sldMk cId="657731276" sldId="441"/>
            <ac:spMk id="249" creationId="{BFFBA5BF-EC37-4607-8677-838D015487AE}"/>
          </ac:spMkLst>
        </pc:spChg>
        <pc:spChg chg="mod">
          <ac:chgData name="Christina Morrow" userId="43989237-7c22-4017-8756-22442f7f3983" providerId="ADAL" clId="{1D660112-B133-4B74-A60E-C66F50540F8D}" dt="2020-11-11T15:01:17.323" v="6162"/>
          <ac:spMkLst>
            <pc:docMk/>
            <pc:sldMk cId="657731276" sldId="441"/>
            <ac:spMk id="250" creationId="{9023C288-6BBE-4EAA-A1CB-0A2DFDB53399}"/>
          </ac:spMkLst>
        </pc:spChg>
        <pc:spChg chg="mod">
          <ac:chgData name="Christina Morrow" userId="43989237-7c22-4017-8756-22442f7f3983" providerId="ADAL" clId="{1D660112-B133-4B74-A60E-C66F50540F8D}" dt="2020-11-11T15:01:17.323" v="6162"/>
          <ac:spMkLst>
            <pc:docMk/>
            <pc:sldMk cId="657731276" sldId="441"/>
            <ac:spMk id="251" creationId="{7B55A98E-1BD7-4173-9C69-E45A3ECFD929}"/>
          </ac:spMkLst>
        </pc:spChg>
        <pc:spChg chg="mod">
          <ac:chgData name="Christina Morrow" userId="43989237-7c22-4017-8756-22442f7f3983" providerId="ADAL" clId="{1D660112-B133-4B74-A60E-C66F50540F8D}" dt="2020-11-11T15:01:17.323" v="6162"/>
          <ac:spMkLst>
            <pc:docMk/>
            <pc:sldMk cId="657731276" sldId="441"/>
            <ac:spMk id="253" creationId="{D1AE73AE-CF55-4BBE-BFD0-EABD45ACF848}"/>
          </ac:spMkLst>
        </pc:spChg>
        <pc:spChg chg="mod">
          <ac:chgData name="Christina Morrow" userId="43989237-7c22-4017-8756-22442f7f3983" providerId="ADAL" clId="{1D660112-B133-4B74-A60E-C66F50540F8D}" dt="2020-11-11T15:01:17.323" v="6162"/>
          <ac:spMkLst>
            <pc:docMk/>
            <pc:sldMk cId="657731276" sldId="441"/>
            <ac:spMk id="254" creationId="{16D0C3D4-B466-424F-861C-AAC2347D5E99}"/>
          </ac:spMkLst>
        </pc:spChg>
        <pc:spChg chg="mod">
          <ac:chgData name="Christina Morrow" userId="43989237-7c22-4017-8756-22442f7f3983" providerId="ADAL" clId="{1D660112-B133-4B74-A60E-C66F50540F8D}" dt="2020-11-11T15:01:17.323" v="6162"/>
          <ac:spMkLst>
            <pc:docMk/>
            <pc:sldMk cId="657731276" sldId="441"/>
            <ac:spMk id="255" creationId="{E01A4D3F-C0B1-4463-899C-88C3AB2AD8DC}"/>
          </ac:spMkLst>
        </pc:spChg>
        <pc:spChg chg="mod">
          <ac:chgData name="Christina Morrow" userId="43989237-7c22-4017-8756-22442f7f3983" providerId="ADAL" clId="{1D660112-B133-4B74-A60E-C66F50540F8D}" dt="2020-11-19T17:31:17.259" v="11480"/>
          <ac:spMkLst>
            <pc:docMk/>
            <pc:sldMk cId="657731276" sldId="441"/>
            <ac:spMk id="256" creationId="{245727D1-DAAA-45D1-B75A-21FCC3BB393A}"/>
          </ac:spMkLst>
        </pc:spChg>
        <pc:spChg chg="mod">
          <ac:chgData name="Christina Morrow" userId="43989237-7c22-4017-8756-22442f7f3983" providerId="ADAL" clId="{1D660112-B133-4B74-A60E-C66F50540F8D}" dt="2020-11-11T14:31:38.635" v="6026"/>
          <ac:spMkLst>
            <pc:docMk/>
            <pc:sldMk cId="657731276" sldId="441"/>
            <ac:spMk id="257" creationId="{B3812682-3FA9-46A6-B435-313D4BE26304}"/>
          </ac:spMkLst>
        </pc:spChg>
        <pc:spChg chg="mod">
          <ac:chgData name="Christina Morrow" userId="43989237-7c22-4017-8756-22442f7f3983" providerId="ADAL" clId="{1D660112-B133-4B74-A60E-C66F50540F8D}" dt="2020-11-19T17:31:17.259" v="11480"/>
          <ac:spMkLst>
            <pc:docMk/>
            <pc:sldMk cId="657731276" sldId="441"/>
            <ac:spMk id="257" creationId="{BDAF3497-7979-4A78-A0C5-2E3539B20406}"/>
          </ac:spMkLst>
        </pc:spChg>
        <pc:spChg chg="mod">
          <ac:chgData name="Christina Morrow" userId="43989237-7c22-4017-8756-22442f7f3983" providerId="ADAL" clId="{1D660112-B133-4B74-A60E-C66F50540F8D}" dt="2020-11-19T17:31:17.259" v="11480"/>
          <ac:spMkLst>
            <pc:docMk/>
            <pc:sldMk cId="657731276" sldId="441"/>
            <ac:spMk id="258" creationId="{8345E17D-D232-4C25-8B0A-8A51DB551187}"/>
          </ac:spMkLst>
        </pc:spChg>
        <pc:spChg chg="mod">
          <ac:chgData name="Christina Morrow" userId="43989237-7c22-4017-8756-22442f7f3983" providerId="ADAL" clId="{1D660112-B133-4B74-A60E-C66F50540F8D}" dt="2020-11-11T14:31:38.635" v="6026"/>
          <ac:spMkLst>
            <pc:docMk/>
            <pc:sldMk cId="657731276" sldId="441"/>
            <ac:spMk id="258" creationId="{E8DF6971-B772-4E75-9F26-76F4E8A915B6}"/>
          </ac:spMkLst>
        </pc:spChg>
        <pc:spChg chg="mod">
          <ac:chgData name="Christina Morrow" userId="43989237-7c22-4017-8756-22442f7f3983" providerId="ADAL" clId="{1D660112-B133-4B74-A60E-C66F50540F8D}" dt="2020-11-19T17:31:17.259" v="11480"/>
          <ac:spMkLst>
            <pc:docMk/>
            <pc:sldMk cId="657731276" sldId="441"/>
            <ac:spMk id="259" creationId="{D2506BCA-B58E-4428-9888-3FF0F16DDE20}"/>
          </ac:spMkLst>
        </pc:spChg>
        <pc:spChg chg="mod">
          <ac:chgData name="Christina Morrow" userId="43989237-7c22-4017-8756-22442f7f3983" providerId="ADAL" clId="{1D660112-B133-4B74-A60E-C66F50540F8D}" dt="2020-11-11T14:31:38.635" v="6026"/>
          <ac:spMkLst>
            <pc:docMk/>
            <pc:sldMk cId="657731276" sldId="441"/>
            <ac:spMk id="259" creationId="{FC64DA52-78B5-4F3E-9C38-532BBDDF4228}"/>
          </ac:spMkLst>
        </pc:spChg>
        <pc:spChg chg="mod">
          <ac:chgData name="Christina Morrow" userId="43989237-7c22-4017-8756-22442f7f3983" providerId="ADAL" clId="{1D660112-B133-4B74-A60E-C66F50540F8D}" dt="2020-11-11T14:31:38.635" v="6026"/>
          <ac:spMkLst>
            <pc:docMk/>
            <pc:sldMk cId="657731276" sldId="441"/>
            <ac:spMk id="260" creationId="{1E754847-3918-4488-8912-D652F3E3CB4D}"/>
          </ac:spMkLst>
        </pc:spChg>
        <pc:spChg chg="mod">
          <ac:chgData name="Christina Morrow" userId="43989237-7c22-4017-8756-22442f7f3983" providerId="ADAL" clId="{1D660112-B133-4B74-A60E-C66F50540F8D}" dt="2020-11-19T17:31:17.259" v="11480"/>
          <ac:spMkLst>
            <pc:docMk/>
            <pc:sldMk cId="657731276" sldId="441"/>
            <ac:spMk id="261" creationId="{28F3C4C7-CF15-4F85-954D-EA0A5C2854D5}"/>
          </ac:spMkLst>
        </pc:spChg>
        <pc:spChg chg="mod">
          <ac:chgData name="Christina Morrow" userId="43989237-7c22-4017-8756-22442f7f3983" providerId="ADAL" clId="{1D660112-B133-4B74-A60E-C66F50540F8D}" dt="2020-11-11T14:31:38.635" v="6026"/>
          <ac:spMkLst>
            <pc:docMk/>
            <pc:sldMk cId="657731276" sldId="441"/>
            <ac:spMk id="261" creationId="{2E76EF5C-D0F4-4BCF-B708-6CDC74B292A4}"/>
          </ac:spMkLst>
        </pc:spChg>
        <pc:spChg chg="mod">
          <ac:chgData name="Christina Morrow" userId="43989237-7c22-4017-8756-22442f7f3983" providerId="ADAL" clId="{1D660112-B133-4B74-A60E-C66F50540F8D}" dt="2020-11-19T17:31:17.259" v="11480"/>
          <ac:spMkLst>
            <pc:docMk/>
            <pc:sldMk cId="657731276" sldId="441"/>
            <ac:spMk id="262" creationId="{772AF094-89E5-4651-A6BD-E9BCE36E6A16}"/>
          </ac:spMkLst>
        </pc:spChg>
        <pc:spChg chg="mod">
          <ac:chgData name="Christina Morrow" userId="43989237-7c22-4017-8756-22442f7f3983" providerId="ADAL" clId="{1D660112-B133-4B74-A60E-C66F50540F8D}" dt="2020-11-19T17:31:17.259" v="11480"/>
          <ac:spMkLst>
            <pc:docMk/>
            <pc:sldMk cId="657731276" sldId="441"/>
            <ac:spMk id="263" creationId="{CE433C05-9098-47F0-938D-2548F25C1EC0}"/>
          </ac:spMkLst>
        </pc:spChg>
        <pc:spChg chg="mod">
          <ac:chgData name="Christina Morrow" userId="43989237-7c22-4017-8756-22442f7f3983" providerId="ADAL" clId="{1D660112-B133-4B74-A60E-C66F50540F8D}" dt="2020-11-11T14:31:38.635" v="6026"/>
          <ac:spMkLst>
            <pc:docMk/>
            <pc:sldMk cId="657731276" sldId="441"/>
            <ac:spMk id="263" creationId="{FDA2D2C8-3A8F-48BE-947C-EE146A5CCBFD}"/>
          </ac:spMkLst>
        </pc:spChg>
        <pc:spChg chg="mod">
          <ac:chgData name="Christina Morrow" userId="43989237-7c22-4017-8756-22442f7f3983" providerId="ADAL" clId="{1D660112-B133-4B74-A60E-C66F50540F8D}" dt="2020-11-11T14:31:38.635" v="6026"/>
          <ac:spMkLst>
            <pc:docMk/>
            <pc:sldMk cId="657731276" sldId="441"/>
            <ac:spMk id="264" creationId="{75ED120F-A4FE-4753-A48F-42FA10386874}"/>
          </ac:spMkLst>
        </pc:spChg>
        <pc:spChg chg="mod">
          <ac:chgData name="Christina Morrow" userId="43989237-7c22-4017-8756-22442f7f3983" providerId="ADAL" clId="{1D660112-B133-4B74-A60E-C66F50540F8D}" dt="2020-11-19T17:31:17.259" v="11480"/>
          <ac:spMkLst>
            <pc:docMk/>
            <pc:sldMk cId="657731276" sldId="441"/>
            <ac:spMk id="264" creationId="{8F56CD90-CE91-4937-BBAF-44AED3ED0442}"/>
          </ac:spMkLst>
        </pc:spChg>
        <pc:spChg chg="mod">
          <ac:chgData name="Christina Morrow" userId="43989237-7c22-4017-8756-22442f7f3983" providerId="ADAL" clId="{1D660112-B133-4B74-A60E-C66F50540F8D}" dt="2020-11-11T15:01:17.323" v="6162"/>
          <ac:spMkLst>
            <pc:docMk/>
            <pc:sldMk cId="657731276" sldId="441"/>
            <ac:spMk id="265" creationId="{D902F153-A5AD-42A5-913C-08C235D412A4}"/>
          </ac:spMkLst>
        </pc:spChg>
        <pc:spChg chg="mod">
          <ac:chgData name="Christina Morrow" userId="43989237-7c22-4017-8756-22442f7f3983" providerId="ADAL" clId="{1D660112-B133-4B74-A60E-C66F50540F8D}" dt="2020-11-11T15:01:17.323" v="6162"/>
          <ac:spMkLst>
            <pc:docMk/>
            <pc:sldMk cId="657731276" sldId="441"/>
            <ac:spMk id="266" creationId="{EED6FCA3-CB8C-4A29-AADA-E7F99D18888A}"/>
          </ac:spMkLst>
        </pc:spChg>
        <pc:spChg chg="mod">
          <ac:chgData name="Christina Morrow" userId="43989237-7c22-4017-8756-22442f7f3983" providerId="ADAL" clId="{1D660112-B133-4B74-A60E-C66F50540F8D}" dt="2020-11-11T15:01:17.323" v="6162"/>
          <ac:spMkLst>
            <pc:docMk/>
            <pc:sldMk cId="657731276" sldId="441"/>
            <ac:spMk id="268" creationId="{E2A213AB-9D8F-45E5-A8B7-0CD28D6D9FB5}"/>
          </ac:spMkLst>
        </pc:spChg>
        <pc:spChg chg="mod">
          <ac:chgData name="Christina Morrow" userId="43989237-7c22-4017-8756-22442f7f3983" providerId="ADAL" clId="{1D660112-B133-4B74-A60E-C66F50540F8D}" dt="2020-11-11T15:01:17.323" v="6162"/>
          <ac:spMkLst>
            <pc:docMk/>
            <pc:sldMk cId="657731276" sldId="441"/>
            <ac:spMk id="269" creationId="{C2B53FB7-F558-4B37-9A25-D50D191DF45C}"/>
          </ac:spMkLst>
        </pc:spChg>
        <pc:spChg chg="mod">
          <ac:chgData name="Christina Morrow" userId="43989237-7c22-4017-8756-22442f7f3983" providerId="ADAL" clId="{1D660112-B133-4B74-A60E-C66F50540F8D}" dt="2020-11-19T17:31:17.259" v="11480"/>
          <ac:spMkLst>
            <pc:docMk/>
            <pc:sldMk cId="657731276" sldId="441"/>
            <ac:spMk id="270" creationId="{2EA879FE-C0DB-4FC4-B480-589206100465}"/>
          </ac:spMkLst>
        </pc:spChg>
        <pc:spChg chg="mod">
          <ac:chgData name="Christina Morrow" userId="43989237-7c22-4017-8756-22442f7f3983" providerId="ADAL" clId="{1D660112-B133-4B74-A60E-C66F50540F8D}" dt="2020-11-19T17:31:17.259" v="11480"/>
          <ac:spMkLst>
            <pc:docMk/>
            <pc:sldMk cId="657731276" sldId="441"/>
            <ac:spMk id="272" creationId="{4EF1A949-9CA1-4175-B583-32C4307E0B78}"/>
          </ac:spMkLst>
        </pc:spChg>
        <pc:spChg chg="mod">
          <ac:chgData name="Christina Morrow" userId="43989237-7c22-4017-8756-22442f7f3983" providerId="ADAL" clId="{1D660112-B133-4B74-A60E-C66F50540F8D}" dt="2020-11-19T17:31:17.259" v="11480"/>
          <ac:spMkLst>
            <pc:docMk/>
            <pc:sldMk cId="657731276" sldId="441"/>
            <ac:spMk id="273" creationId="{AA39339D-8B17-445A-8213-B7144FA30015}"/>
          </ac:spMkLst>
        </pc:spChg>
        <pc:spChg chg="mod">
          <ac:chgData name="Christina Morrow" userId="43989237-7c22-4017-8756-22442f7f3983" providerId="ADAL" clId="{1D660112-B133-4B74-A60E-C66F50540F8D}" dt="2020-11-19T17:31:17.259" v="11480"/>
          <ac:spMkLst>
            <pc:docMk/>
            <pc:sldMk cId="657731276" sldId="441"/>
            <ac:spMk id="274" creationId="{BF413913-112E-46BD-896F-07AC4AACBFAB}"/>
          </ac:spMkLst>
        </pc:spChg>
        <pc:spChg chg="mod">
          <ac:chgData name="Christina Morrow" userId="43989237-7c22-4017-8756-22442f7f3983" providerId="ADAL" clId="{1D660112-B133-4B74-A60E-C66F50540F8D}" dt="2020-11-19T17:31:17.259" v="11480"/>
          <ac:spMkLst>
            <pc:docMk/>
            <pc:sldMk cId="657731276" sldId="441"/>
            <ac:spMk id="275" creationId="{2E172664-F04D-4DFD-BDE1-B3D9EC3FAC67}"/>
          </ac:spMkLst>
        </pc:spChg>
        <pc:spChg chg="mod">
          <ac:chgData name="Christina Morrow" userId="43989237-7c22-4017-8756-22442f7f3983" providerId="ADAL" clId="{1D660112-B133-4B74-A60E-C66F50540F8D}" dt="2020-11-19T17:31:17.259" v="11480"/>
          <ac:spMkLst>
            <pc:docMk/>
            <pc:sldMk cId="657731276" sldId="441"/>
            <ac:spMk id="276" creationId="{6F0D6FE6-1414-42F7-94AA-D14EDC4D3867}"/>
          </ac:spMkLst>
        </pc:spChg>
        <pc:spChg chg="mod">
          <ac:chgData name="Christina Morrow" userId="43989237-7c22-4017-8756-22442f7f3983" providerId="ADAL" clId="{1D660112-B133-4B74-A60E-C66F50540F8D}" dt="2020-11-19T17:31:17.259" v="11480"/>
          <ac:spMkLst>
            <pc:docMk/>
            <pc:sldMk cId="657731276" sldId="441"/>
            <ac:spMk id="278" creationId="{6E904EA4-269A-4B55-861E-C1D201EF0158}"/>
          </ac:spMkLst>
        </pc:spChg>
        <pc:spChg chg="mod">
          <ac:chgData name="Christina Morrow" userId="43989237-7c22-4017-8756-22442f7f3983" providerId="ADAL" clId="{1D660112-B133-4B74-A60E-C66F50540F8D}" dt="2020-11-19T17:31:17.259" v="11480"/>
          <ac:spMkLst>
            <pc:docMk/>
            <pc:sldMk cId="657731276" sldId="441"/>
            <ac:spMk id="279" creationId="{6C02FA87-B781-4942-8359-8428ACD2FEC6}"/>
          </ac:spMkLst>
        </pc:spChg>
        <pc:grpChg chg="add del mod">
          <ac:chgData name="Christina Morrow" userId="43989237-7c22-4017-8756-22442f7f3983" providerId="ADAL" clId="{1D660112-B133-4B74-A60E-C66F50540F8D}" dt="2020-11-11T15:01:17.063" v="6161" actId="478"/>
          <ac:grpSpMkLst>
            <pc:docMk/>
            <pc:sldMk cId="657731276" sldId="441"/>
            <ac:grpSpMk id="165" creationId="{2256A4EF-99D1-4E9A-80D2-04E246A02DE6}"/>
          </ac:grpSpMkLst>
        </pc:grpChg>
        <pc:grpChg chg="mod">
          <ac:chgData name="Christina Morrow" userId="43989237-7c22-4017-8756-22442f7f3983" providerId="ADAL" clId="{1D660112-B133-4B74-A60E-C66F50540F8D}" dt="2020-11-11T14:31:38.635" v="6026"/>
          <ac:grpSpMkLst>
            <pc:docMk/>
            <pc:sldMk cId="657731276" sldId="441"/>
            <ac:grpSpMk id="167" creationId="{2C8318EB-BE31-44B2-916E-E3A6350D797C}"/>
          </ac:grpSpMkLst>
        </pc:grpChg>
        <pc:grpChg chg="add mod">
          <ac:chgData name="Christina Morrow" userId="43989237-7c22-4017-8756-22442f7f3983" providerId="ADAL" clId="{1D660112-B133-4B74-A60E-C66F50540F8D}" dt="2020-11-19T17:31:17.259" v="11480"/>
          <ac:grpSpMkLst>
            <pc:docMk/>
            <pc:sldMk cId="657731276" sldId="441"/>
            <ac:grpSpMk id="170" creationId="{8A7622E7-310F-4D90-BC4E-7B5A22BF4D15}"/>
          </ac:grpSpMkLst>
        </pc:grpChg>
        <pc:grpChg chg="mod">
          <ac:chgData name="Christina Morrow" userId="43989237-7c22-4017-8756-22442f7f3983" providerId="ADAL" clId="{1D660112-B133-4B74-A60E-C66F50540F8D}" dt="2020-11-19T17:31:17.259" v="11480"/>
          <ac:grpSpMkLst>
            <pc:docMk/>
            <pc:sldMk cId="657731276" sldId="441"/>
            <ac:grpSpMk id="172" creationId="{52CF6638-2778-4CBB-BDE1-4D681AF735D8}"/>
          </ac:grpSpMkLst>
        </pc:grpChg>
        <pc:grpChg chg="mod">
          <ac:chgData name="Christina Morrow" userId="43989237-7c22-4017-8756-22442f7f3983" providerId="ADAL" clId="{1D660112-B133-4B74-A60E-C66F50540F8D}" dt="2020-11-19T17:31:17.259" v="11480"/>
          <ac:grpSpMkLst>
            <pc:docMk/>
            <pc:sldMk cId="657731276" sldId="441"/>
            <ac:grpSpMk id="174" creationId="{04EC1A12-2587-4BA7-BAB9-3F0BF8384CD4}"/>
          </ac:grpSpMkLst>
        </pc:grpChg>
        <pc:grpChg chg="del">
          <ac:chgData name="Christina Morrow" userId="43989237-7c22-4017-8756-22442f7f3983" providerId="ADAL" clId="{1D660112-B133-4B74-A60E-C66F50540F8D}" dt="2020-11-11T14:31:38.370" v="6025" actId="478"/>
          <ac:grpSpMkLst>
            <pc:docMk/>
            <pc:sldMk cId="657731276" sldId="441"/>
            <ac:grpSpMk id="194" creationId="{91FB6677-F778-45BD-BDEA-D1F0143EFCC6}"/>
          </ac:grpSpMkLst>
        </pc:grpChg>
        <pc:grpChg chg="add del mod">
          <ac:chgData name="Christina Morrow" userId="43989237-7c22-4017-8756-22442f7f3983" providerId="ADAL" clId="{1D660112-B133-4B74-A60E-C66F50540F8D}" dt="2020-11-19T17:31:16.995" v="11479" actId="478"/>
          <ac:grpSpMkLst>
            <pc:docMk/>
            <pc:sldMk cId="657731276" sldId="441"/>
            <ac:grpSpMk id="194" creationId="{E5FF95CF-7749-4732-BDEB-16C33B055F47}"/>
          </ac:grpSpMkLst>
        </pc:grpChg>
        <pc:grpChg chg="mod">
          <ac:chgData name="Christina Morrow" userId="43989237-7c22-4017-8756-22442f7f3983" providerId="ADAL" clId="{1D660112-B133-4B74-A60E-C66F50540F8D}" dt="2020-11-11T15:01:17.323" v="6162"/>
          <ac:grpSpMkLst>
            <pc:docMk/>
            <pc:sldMk cId="657731276" sldId="441"/>
            <ac:grpSpMk id="196" creationId="{8EEA40E1-5776-480B-A94F-24E054A1B593}"/>
          </ac:grpSpMkLst>
        </pc:grpChg>
        <pc:grpChg chg="mod">
          <ac:chgData name="Christina Morrow" userId="43989237-7c22-4017-8756-22442f7f3983" providerId="ADAL" clId="{1D660112-B133-4B74-A60E-C66F50540F8D}" dt="2020-11-11T15:01:17.323" v="6162"/>
          <ac:grpSpMkLst>
            <pc:docMk/>
            <pc:sldMk cId="657731276" sldId="441"/>
            <ac:grpSpMk id="198" creationId="{5E7619B6-3BAA-4A27-B69E-6F729200F6E9}"/>
          </ac:grpSpMkLst>
        </pc:grpChg>
        <pc:grpChg chg="mod">
          <ac:chgData name="Christina Morrow" userId="43989237-7c22-4017-8756-22442f7f3983" providerId="ADAL" clId="{1D660112-B133-4B74-A60E-C66F50540F8D}" dt="2020-11-11T15:01:17.323" v="6162"/>
          <ac:grpSpMkLst>
            <pc:docMk/>
            <pc:sldMk cId="657731276" sldId="441"/>
            <ac:grpSpMk id="212" creationId="{3A6DB80D-BB73-4E92-803D-ADF21A58430C}"/>
          </ac:grpSpMkLst>
        </pc:grpChg>
        <pc:grpChg chg="mod">
          <ac:chgData name="Christina Morrow" userId="43989237-7c22-4017-8756-22442f7f3983" providerId="ADAL" clId="{1D660112-B133-4B74-A60E-C66F50540F8D}" dt="2020-11-11T14:31:38.635" v="6026"/>
          <ac:grpSpMkLst>
            <pc:docMk/>
            <pc:sldMk cId="657731276" sldId="441"/>
            <ac:grpSpMk id="216" creationId="{1B25B5DB-8904-455C-9353-5874560FACB7}"/>
          </ac:grpSpMkLst>
        </pc:grpChg>
        <pc:grpChg chg="mod">
          <ac:chgData name="Christina Morrow" userId="43989237-7c22-4017-8756-22442f7f3983" providerId="ADAL" clId="{1D660112-B133-4B74-A60E-C66F50540F8D}" dt="2020-11-11T14:31:38.635" v="6026"/>
          <ac:grpSpMkLst>
            <pc:docMk/>
            <pc:sldMk cId="657731276" sldId="441"/>
            <ac:grpSpMk id="219" creationId="{0F08A610-E05B-45DA-8C9B-8DDD5C64D9FC}"/>
          </ac:grpSpMkLst>
        </pc:grpChg>
        <pc:grpChg chg="mod">
          <ac:chgData name="Christina Morrow" userId="43989237-7c22-4017-8756-22442f7f3983" providerId="ADAL" clId="{1D660112-B133-4B74-A60E-C66F50540F8D}" dt="2020-11-11T14:31:38.635" v="6026"/>
          <ac:grpSpMkLst>
            <pc:docMk/>
            <pc:sldMk cId="657731276" sldId="441"/>
            <ac:grpSpMk id="220" creationId="{8855F117-1CC1-4AD3-B41D-C8BE4FA8CB1A}"/>
          </ac:grpSpMkLst>
        </pc:grpChg>
        <pc:grpChg chg="mod">
          <ac:chgData name="Christina Morrow" userId="43989237-7c22-4017-8756-22442f7f3983" providerId="ADAL" clId="{1D660112-B133-4B74-A60E-C66F50540F8D}" dt="2020-11-11T14:31:38.635" v="6026"/>
          <ac:grpSpMkLst>
            <pc:docMk/>
            <pc:sldMk cId="657731276" sldId="441"/>
            <ac:grpSpMk id="221" creationId="{347419C0-6EFA-4DB7-A4DB-41C4AC8AD234}"/>
          </ac:grpSpMkLst>
        </pc:grpChg>
        <pc:grpChg chg="mod">
          <ac:chgData name="Christina Morrow" userId="43989237-7c22-4017-8756-22442f7f3983" providerId="ADAL" clId="{1D660112-B133-4B74-A60E-C66F50540F8D}" dt="2020-11-11T14:31:38.635" v="6026"/>
          <ac:grpSpMkLst>
            <pc:docMk/>
            <pc:sldMk cId="657731276" sldId="441"/>
            <ac:grpSpMk id="222" creationId="{1877443D-1C3C-42DB-9C59-8C03168A9251}"/>
          </ac:grpSpMkLst>
        </pc:grpChg>
        <pc:grpChg chg="mod">
          <ac:chgData name="Christina Morrow" userId="43989237-7c22-4017-8756-22442f7f3983" providerId="ADAL" clId="{1D660112-B133-4B74-A60E-C66F50540F8D}" dt="2020-11-11T14:31:38.635" v="6026"/>
          <ac:grpSpMkLst>
            <pc:docMk/>
            <pc:sldMk cId="657731276" sldId="441"/>
            <ac:grpSpMk id="223" creationId="{CD14048D-920D-41F6-963C-B238B3F12547}"/>
          </ac:grpSpMkLst>
        </pc:grpChg>
        <pc:grpChg chg="mod">
          <ac:chgData name="Christina Morrow" userId="43989237-7c22-4017-8756-22442f7f3983" providerId="ADAL" clId="{1D660112-B133-4B74-A60E-C66F50540F8D}" dt="2020-11-19T17:31:17.259" v="11480"/>
          <ac:grpSpMkLst>
            <pc:docMk/>
            <pc:sldMk cId="657731276" sldId="441"/>
            <ac:grpSpMk id="226" creationId="{CD0A9666-65A4-4477-82D7-CBC4E3D2BDDE}"/>
          </ac:grpSpMkLst>
        </pc:grpChg>
        <pc:grpChg chg="mod">
          <ac:chgData name="Christina Morrow" userId="43989237-7c22-4017-8756-22442f7f3983" providerId="ADAL" clId="{1D660112-B133-4B74-A60E-C66F50540F8D}" dt="2020-11-19T17:31:17.259" v="11480"/>
          <ac:grpSpMkLst>
            <pc:docMk/>
            <pc:sldMk cId="657731276" sldId="441"/>
            <ac:grpSpMk id="229" creationId="{15B1AD93-4713-4ABF-B6EA-BED13228891B}"/>
          </ac:grpSpMkLst>
        </pc:grpChg>
        <pc:grpChg chg="mod">
          <ac:chgData name="Christina Morrow" userId="43989237-7c22-4017-8756-22442f7f3983" providerId="ADAL" clId="{1D660112-B133-4B74-A60E-C66F50540F8D}" dt="2020-11-11T14:31:38.635" v="6026"/>
          <ac:grpSpMkLst>
            <pc:docMk/>
            <pc:sldMk cId="657731276" sldId="441"/>
            <ac:grpSpMk id="229" creationId="{C44D185E-C59D-4AB1-BCD8-B2ED1142E0E4}"/>
          </ac:grpSpMkLst>
        </pc:grpChg>
        <pc:grpChg chg="mod">
          <ac:chgData name="Christina Morrow" userId="43989237-7c22-4017-8756-22442f7f3983" providerId="ADAL" clId="{1D660112-B133-4B74-A60E-C66F50540F8D}" dt="2020-11-19T17:31:17.259" v="11480"/>
          <ac:grpSpMkLst>
            <pc:docMk/>
            <pc:sldMk cId="657731276" sldId="441"/>
            <ac:grpSpMk id="230" creationId="{D5843A53-1254-4570-89AF-F963247DDBE2}"/>
          </ac:grpSpMkLst>
        </pc:grpChg>
        <pc:grpChg chg="mod">
          <ac:chgData name="Christina Morrow" userId="43989237-7c22-4017-8756-22442f7f3983" providerId="ADAL" clId="{1D660112-B133-4B74-A60E-C66F50540F8D}" dt="2020-11-19T17:31:17.259" v="11480"/>
          <ac:grpSpMkLst>
            <pc:docMk/>
            <pc:sldMk cId="657731276" sldId="441"/>
            <ac:grpSpMk id="231" creationId="{5937C61F-0A4A-45AF-A098-349C73D6DE52}"/>
          </ac:grpSpMkLst>
        </pc:grpChg>
        <pc:grpChg chg="mod">
          <ac:chgData name="Christina Morrow" userId="43989237-7c22-4017-8756-22442f7f3983" providerId="ADAL" clId="{1D660112-B133-4B74-A60E-C66F50540F8D}" dt="2020-11-19T17:31:17.259" v="11480"/>
          <ac:grpSpMkLst>
            <pc:docMk/>
            <pc:sldMk cId="657731276" sldId="441"/>
            <ac:grpSpMk id="232" creationId="{6FD246D2-BF2A-4AC1-BBBF-B350F0D84848}"/>
          </ac:grpSpMkLst>
        </pc:grpChg>
        <pc:grpChg chg="mod">
          <ac:chgData name="Christina Morrow" userId="43989237-7c22-4017-8756-22442f7f3983" providerId="ADAL" clId="{1D660112-B133-4B74-A60E-C66F50540F8D}" dt="2020-11-19T17:31:17.259" v="11480"/>
          <ac:grpSpMkLst>
            <pc:docMk/>
            <pc:sldMk cId="657731276" sldId="441"/>
            <ac:grpSpMk id="233" creationId="{FE2DE746-B8C3-4C12-8490-F6F518E023A3}"/>
          </ac:grpSpMkLst>
        </pc:grpChg>
        <pc:grpChg chg="mod">
          <ac:chgData name="Christina Morrow" userId="43989237-7c22-4017-8756-22442f7f3983" providerId="ADAL" clId="{1D660112-B133-4B74-A60E-C66F50540F8D}" dt="2020-11-11T15:01:17.323" v="6162"/>
          <ac:grpSpMkLst>
            <pc:docMk/>
            <pc:sldMk cId="657731276" sldId="441"/>
            <ac:grpSpMk id="236" creationId="{B5E46A4C-C403-4C3A-9082-A361B8FB4656}"/>
          </ac:grpSpMkLst>
        </pc:grpChg>
        <pc:grpChg chg="mod">
          <ac:chgData name="Christina Morrow" userId="43989237-7c22-4017-8756-22442f7f3983" providerId="ADAL" clId="{1D660112-B133-4B74-A60E-C66F50540F8D}" dt="2020-11-11T15:01:17.323" v="6162"/>
          <ac:grpSpMkLst>
            <pc:docMk/>
            <pc:sldMk cId="657731276" sldId="441"/>
            <ac:grpSpMk id="237" creationId="{4EFF5366-0C21-4C4B-BDC7-5BAD9C02A479}"/>
          </ac:grpSpMkLst>
        </pc:grpChg>
        <pc:grpChg chg="mod">
          <ac:chgData name="Christina Morrow" userId="43989237-7c22-4017-8756-22442f7f3983" providerId="ADAL" clId="{1D660112-B133-4B74-A60E-C66F50540F8D}" dt="2020-11-11T15:01:17.323" v="6162"/>
          <ac:grpSpMkLst>
            <pc:docMk/>
            <pc:sldMk cId="657731276" sldId="441"/>
            <ac:grpSpMk id="238" creationId="{7C6483F0-0EE3-45E8-9673-99E7E0B54B3D}"/>
          </ac:grpSpMkLst>
        </pc:grpChg>
        <pc:grpChg chg="mod">
          <ac:chgData name="Christina Morrow" userId="43989237-7c22-4017-8756-22442f7f3983" providerId="ADAL" clId="{1D660112-B133-4B74-A60E-C66F50540F8D}" dt="2020-11-11T15:01:17.323" v="6162"/>
          <ac:grpSpMkLst>
            <pc:docMk/>
            <pc:sldMk cId="657731276" sldId="441"/>
            <ac:grpSpMk id="239" creationId="{634F98D4-DEBE-4DBF-8502-4FC68335C8D6}"/>
          </ac:grpSpMkLst>
        </pc:grpChg>
        <pc:grpChg chg="mod">
          <ac:chgData name="Christina Morrow" userId="43989237-7c22-4017-8756-22442f7f3983" providerId="ADAL" clId="{1D660112-B133-4B74-A60E-C66F50540F8D}" dt="2020-11-11T15:01:17.323" v="6162"/>
          <ac:grpSpMkLst>
            <pc:docMk/>
            <pc:sldMk cId="657731276" sldId="441"/>
            <ac:grpSpMk id="240" creationId="{FDBD223D-68FE-41F3-B0B9-FAB1A99D870C}"/>
          </ac:grpSpMkLst>
        </pc:grpChg>
        <pc:grpChg chg="mod">
          <ac:chgData name="Christina Morrow" userId="43989237-7c22-4017-8756-22442f7f3983" providerId="ADAL" clId="{1D660112-B133-4B74-A60E-C66F50540F8D}" dt="2020-11-11T15:01:17.323" v="6162"/>
          <ac:grpSpMkLst>
            <pc:docMk/>
            <pc:sldMk cId="657731276" sldId="441"/>
            <ac:grpSpMk id="246" creationId="{4E887C74-F5CE-46C0-B7B0-803E4775F56B}"/>
          </ac:grpSpMkLst>
        </pc:grpChg>
        <pc:grpChg chg="mod">
          <ac:chgData name="Christina Morrow" userId="43989237-7c22-4017-8756-22442f7f3983" providerId="ADAL" clId="{1D660112-B133-4B74-A60E-C66F50540F8D}" dt="2020-11-11T15:01:17.323" v="6162"/>
          <ac:grpSpMkLst>
            <pc:docMk/>
            <pc:sldMk cId="657731276" sldId="441"/>
            <ac:grpSpMk id="252" creationId="{1A5D935B-4601-47E4-B0F0-6F628D9141D5}"/>
          </ac:grpSpMkLst>
        </pc:grpChg>
        <pc:grpChg chg="mod">
          <ac:chgData name="Christina Morrow" userId="43989237-7c22-4017-8756-22442f7f3983" providerId="ADAL" clId="{1D660112-B133-4B74-A60E-C66F50540F8D}" dt="2020-11-11T14:31:38.635" v="6026"/>
          <ac:grpSpMkLst>
            <pc:docMk/>
            <pc:sldMk cId="657731276" sldId="441"/>
            <ac:grpSpMk id="256" creationId="{165E5488-D9E4-4716-8864-87A0FA920FA4}"/>
          </ac:grpSpMkLst>
        </pc:grpChg>
        <pc:grpChg chg="mod">
          <ac:chgData name="Christina Morrow" userId="43989237-7c22-4017-8756-22442f7f3983" providerId="ADAL" clId="{1D660112-B133-4B74-A60E-C66F50540F8D}" dt="2020-11-19T17:31:17.259" v="11480"/>
          <ac:grpSpMkLst>
            <pc:docMk/>
            <pc:sldMk cId="657731276" sldId="441"/>
            <ac:grpSpMk id="260" creationId="{4140766F-146F-4813-A000-CB155CD8E639}"/>
          </ac:grpSpMkLst>
        </pc:grpChg>
        <pc:grpChg chg="mod">
          <ac:chgData name="Christina Morrow" userId="43989237-7c22-4017-8756-22442f7f3983" providerId="ADAL" clId="{1D660112-B133-4B74-A60E-C66F50540F8D}" dt="2020-11-11T14:31:38.635" v="6026"/>
          <ac:grpSpMkLst>
            <pc:docMk/>
            <pc:sldMk cId="657731276" sldId="441"/>
            <ac:grpSpMk id="262" creationId="{9FDBD7E3-EDB8-488B-865D-C61D3D48E384}"/>
          </ac:grpSpMkLst>
        </pc:grpChg>
        <pc:grpChg chg="mod">
          <ac:chgData name="Christina Morrow" userId="43989237-7c22-4017-8756-22442f7f3983" providerId="ADAL" clId="{1D660112-B133-4B74-A60E-C66F50540F8D}" dt="2020-11-11T15:01:17.323" v="6162"/>
          <ac:grpSpMkLst>
            <pc:docMk/>
            <pc:sldMk cId="657731276" sldId="441"/>
            <ac:grpSpMk id="267" creationId="{3A7AD38F-2A87-48C1-9F42-D19055FE0305}"/>
          </ac:grpSpMkLst>
        </pc:grpChg>
        <pc:grpChg chg="mod">
          <ac:chgData name="Christina Morrow" userId="43989237-7c22-4017-8756-22442f7f3983" providerId="ADAL" clId="{1D660112-B133-4B74-A60E-C66F50540F8D}" dt="2020-11-19T17:31:17.259" v="11480"/>
          <ac:grpSpMkLst>
            <pc:docMk/>
            <pc:sldMk cId="657731276" sldId="441"/>
            <ac:grpSpMk id="271" creationId="{9AE3E094-1DB9-48A0-A57A-1EAE912F9912}"/>
          </ac:grpSpMkLst>
        </pc:grpChg>
        <pc:grpChg chg="mod">
          <ac:chgData name="Christina Morrow" userId="43989237-7c22-4017-8756-22442f7f3983" providerId="ADAL" clId="{1D660112-B133-4B74-A60E-C66F50540F8D}" dt="2020-11-19T17:31:17.259" v="11480"/>
          <ac:grpSpMkLst>
            <pc:docMk/>
            <pc:sldMk cId="657731276" sldId="441"/>
            <ac:grpSpMk id="277" creationId="{D4CFD16A-FFC2-4109-8AF5-12355E917B7E}"/>
          </ac:grpSpMkLst>
        </pc:grpChg>
        <pc:picChg chg="mod">
          <ac:chgData name="Christina Morrow" userId="43989237-7c22-4017-8756-22442f7f3983" providerId="ADAL" clId="{1D660112-B133-4B74-A60E-C66F50540F8D}" dt="2020-11-11T15:01:17.323" v="6162"/>
          <ac:picMkLst>
            <pc:docMk/>
            <pc:sldMk cId="657731276" sldId="441"/>
            <ac:picMk id="202" creationId="{5370FC38-7C8C-41E0-A856-AA5AB59E7D62}"/>
          </ac:picMkLst>
        </pc:picChg>
        <pc:picChg chg="mod">
          <ac:chgData name="Christina Morrow" userId="43989237-7c22-4017-8756-22442f7f3983" providerId="ADAL" clId="{1D660112-B133-4B74-A60E-C66F50540F8D}" dt="2020-11-19T17:31:17.259" v="11480"/>
          <ac:picMkLst>
            <pc:docMk/>
            <pc:sldMk cId="657731276" sldId="441"/>
            <ac:picMk id="216" creationId="{10213C6C-D2DB-4C46-B5F6-B691E382A6EF}"/>
          </ac:picMkLst>
        </pc:picChg>
        <pc:cxnChg chg="mod">
          <ac:chgData name="Christina Morrow" userId="43989237-7c22-4017-8756-22442f7f3983" providerId="ADAL" clId="{1D660112-B133-4B74-A60E-C66F50540F8D}" dt="2020-11-19T17:31:17.259" v="11480"/>
          <ac:cxnSpMkLst>
            <pc:docMk/>
            <pc:sldMk cId="657731276" sldId="441"/>
            <ac:cxnSpMk id="193" creationId="{C5B0068B-5C70-46A9-BE52-C7ECCD14F5CF}"/>
          </ac:cxnSpMkLst>
        </pc:cxnChg>
        <pc:cxnChg chg="mod">
          <ac:chgData name="Christina Morrow" userId="43989237-7c22-4017-8756-22442f7f3983" providerId="ADAL" clId="{1D660112-B133-4B74-A60E-C66F50540F8D}" dt="2020-11-11T15:01:17.323" v="6162"/>
          <ac:cxnSpMkLst>
            <pc:docMk/>
            <pc:sldMk cId="657731276" sldId="441"/>
            <ac:cxnSpMk id="199" creationId="{3B1B7873-9B93-46A5-9939-6B61003662BF}"/>
          </ac:cxnSpMkLst>
        </pc:cxnChg>
        <pc:cxnChg chg="mod">
          <ac:chgData name="Christina Morrow" userId="43989237-7c22-4017-8756-22442f7f3983" providerId="ADAL" clId="{1D660112-B133-4B74-A60E-C66F50540F8D}" dt="2020-11-11T15:01:17.323" v="6162"/>
          <ac:cxnSpMkLst>
            <pc:docMk/>
            <pc:sldMk cId="657731276" sldId="441"/>
            <ac:cxnSpMk id="200" creationId="{60AE2CD9-D889-4F69-95B6-C9A3557E9FC0}"/>
          </ac:cxnSpMkLst>
        </pc:cxnChg>
        <pc:cxnChg chg="mod">
          <ac:chgData name="Christina Morrow" userId="43989237-7c22-4017-8756-22442f7f3983" providerId="ADAL" clId="{1D660112-B133-4B74-A60E-C66F50540F8D}" dt="2020-11-11T15:01:17.323" v="6162"/>
          <ac:cxnSpMkLst>
            <pc:docMk/>
            <pc:sldMk cId="657731276" sldId="441"/>
            <ac:cxnSpMk id="201" creationId="{77C2ED93-EF9D-4CB5-BFC3-5AB376C5C3ED}"/>
          </ac:cxnSpMkLst>
        </pc:cxnChg>
        <pc:cxnChg chg="mod">
          <ac:chgData name="Christina Morrow" userId="43989237-7c22-4017-8756-22442f7f3983" providerId="ADAL" clId="{1D660112-B133-4B74-A60E-C66F50540F8D}" dt="2020-11-19T17:31:17.259" v="11480"/>
          <ac:cxnSpMkLst>
            <pc:docMk/>
            <pc:sldMk cId="657731276" sldId="441"/>
            <ac:cxnSpMk id="214" creationId="{DB7BE332-2545-48A8-9E3A-31522B2A0136}"/>
          </ac:cxnSpMkLst>
        </pc:cxnChg>
        <pc:cxnChg chg="mod">
          <ac:chgData name="Christina Morrow" userId="43989237-7c22-4017-8756-22442f7f3983" providerId="ADAL" clId="{1D660112-B133-4B74-A60E-C66F50540F8D}" dt="2020-11-19T17:31:17.259" v="11480"/>
          <ac:cxnSpMkLst>
            <pc:docMk/>
            <pc:sldMk cId="657731276" sldId="441"/>
            <ac:cxnSpMk id="215" creationId="{F3729E3F-2CF8-4F4E-8D2A-6C6D8D205127}"/>
          </ac:cxnSpMkLst>
        </pc:cxnChg>
      </pc:sldChg>
      <pc:sldChg chg="addSp delSp modSp del mod">
        <pc:chgData name="Christina Morrow" userId="43989237-7c22-4017-8756-22442f7f3983" providerId="ADAL" clId="{1D660112-B133-4B74-A60E-C66F50540F8D}" dt="2020-11-12T14:25:10.717" v="8416" actId="47"/>
        <pc:sldMkLst>
          <pc:docMk/>
          <pc:sldMk cId="3114091553" sldId="444"/>
        </pc:sldMkLst>
        <pc:spChg chg="mod">
          <ac:chgData name="Christina Morrow" userId="43989237-7c22-4017-8756-22442f7f3983" providerId="ADAL" clId="{1D660112-B133-4B74-A60E-C66F50540F8D}" dt="2020-11-11T14:30:20.959" v="6003" actId="20577"/>
          <ac:spMkLst>
            <pc:docMk/>
            <pc:sldMk cId="3114091553" sldId="444"/>
            <ac:spMk id="10" creationId="{6CC581DE-D87E-46E2-8792-B86E2A1E5AB3}"/>
          </ac:spMkLst>
        </pc:spChg>
        <pc:spChg chg="add del">
          <ac:chgData name="Christina Morrow" userId="43989237-7c22-4017-8756-22442f7f3983" providerId="ADAL" clId="{1D660112-B133-4B74-A60E-C66F50540F8D}" dt="2020-11-10T23:40:23.628" v="219" actId="478"/>
          <ac:spMkLst>
            <pc:docMk/>
            <pc:sldMk cId="3114091553" sldId="444"/>
            <ac:spMk id="14" creationId="{BA1B285E-888B-455B-A586-6899F611A3A5}"/>
          </ac:spMkLst>
        </pc:spChg>
        <pc:spChg chg="add del">
          <ac:chgData name="Christina Morrow" userId="43989237-7c22-4017-8756-22442f7f3983" providerId="ADAL" clId="{1D660112-B133-4B74-A60E-C66F50540F8D}" dt="2020-11-10T23:40:25.906" v="220" actId="478"/>
          <ac:spMkLst>
            <pc:docMk/>
            <pc:sldMk cId="3114091553" sldId="444"/>
            <ac:spMk id="15" creationId="{882C24B2-70AE-4506-806D-E694BD3A2810}"/>
          </ac:spMkLst>
        </pc:spChg>
        <pc:spChg chg="mod">
          <ac:chgData name="Christina Morrow" userId="43989237-7c22-4017-8756-22442f7f3983" providerId="ADAL" clId="{1D660112-B133-4B74-A60E-C66F50540F8D}" dt="2020-11-11T15:22:51.760" v="6460"/>
          <ac:spMkLst>
            <pc:docMk/>
            <pc:sldMk cId="3114091553" sldId="444"/>
            <ac:spMk id="20" creationId="{737AD6FE-076D-47EB-8851-546CD7479B58}"/>
          </ac:spMkLst>
        </pc:spChg>
        <pc:spChg chg="add mod">
          <ac:chgData name="Christina Morrow" userId="43989237-7c22-4017-8756-22442f7f3983" providerId="ADAL" clId="{1D660112-B133-4B74-A60E-C66F50540F8D}" dt="2020-11-10T23:40:26.681" v="221"/>
          <ac:spMkLst>
            <pc:docMk/>
            <pc:sldMk cId="3114091553" sldId="444"/>
            <ac:spMk id="206" creationId="{1BCDE465-80C4-47C3-AAF5-10D346CD39D2}"/>
          </ac:spMkLst>
        </pc:spChg>
        <pc:spChg chg="add mod">
          <ac:chgData name="Christina Morrow" userId="43989237-7c22-4017-8756-22442f7f3983" providerId="ADAL" clId="{1D660112-B133-4B74-A60E-C66F50540F8D}" dt="2020-11-10T23:40:26.681" v="221"/>
          <ac:spMkLst>
            <pc:docMk/>
            <pc:sldMk cId="3114091553" sldId="444"/>
            <ac:spMk id="207" creationId="{D5D94CEA-2E87-43D0-B48E-8B622E3054EE}"/>
          </ac:spMkLst>
        </pc:spChg>
        <pc:spChg chg="mod">
          <ac:chgData name="Christina Morrow" userId="43989237-7c22-4017-8756-22442f7f3983" providerId="ADAL" clId="{1D660112-B133-4B74-A60E-C66F50540F8D}" dt="2020-11-10T23:40:26.681" v="221"/>
          <ac:spMkLst>
            <pc:docMk/>
            <pc:sldMk cId="3114091553" sldId="444"/>
            <ac:spMk id="209" creationId="{E610D612-0E08-4D44-82A4-64A28CD76CAB}"/>
          </ac:spMkLst>
        </pc:spChg>
        <pc:spChg chg="mod">
          <ac:chgData name="Christina Morrow" userId="43989237-7c22-4017-8756-22442f7f3983" providerId="ADAL" clId="{1D660112-B133-4B74-A60E-C66F50540F8D}" dt="2020-11-10T23:40:26.681" v="221"/>
          <ac:spMkLst>
            <pc:docMk/>
            <pc:sldMk cId="3114091553" sldId="444"/>
            <ac:spMk id="210" creationId="{EEEA767B-EB29-4E3B-87AF-273ED47CB044}"/>
          </ac:spMkLst>
        </pc:spChg>
        <pc:spChg chg="mod">
          <ac:chgData name="Christina Morrow" userId="43989237-7c22-4017-8756-22442f7f3983" providerId="ADAL" clId="{1D660112-B133-4B74-A60E-C66F50540F8D}" dt="2020-11-10T23:40:26.681" v="221"/>
          <ac:spMkLst>
            <pc:docMk/>
            <pc:sldMk cId="3114091553" sldId="444"/>
            <ac:spMk id="217" creationId="{780CB6E0-DC7E-4276-9FB0-14FDDF98A284}"/>
          </ac:spMkLst>
        </pc:spChg>
        <pc:spChg chg="mod">
          <ac:chgData name="Christina Morrow" userId="43989237-7c22-4017-8756-22442f7f3983" providerId="ADAL" clId="{1D660112-B133-4B74-A60E-C66F50540F8D}" dt="2020-11-10T23:40:26.681" v="221"/>
          <ac:spMkLst>
            <pc:docMk/>
            <pc:sldMk cId="3114091553" sldId="444"/>
            <ac:spMk id="218" creationId="{105774D2-271E-4D5E-8728-659B81F9824F}"/>
          </ac:spMkLst>
        </pc:spChg>
        <pc:spChg chg="mod">
          <ac:chgData name="Christina Morrow" userId="43989237-7c22-4017-8756-22442f7f3983" providerId="ADAL" clId="{1D660112-B133-4B74-A60E-C66F50540F8D}" dt="2020-11-10T23:40:26.681" v="221"/>
          <ac:spMkLst>
            <pc:docMk/>
            <pc:sldMk cId="3114091553" sldId="444"/>
            <ac:spMk id="219" creationId="{675BDF26-2B8D-46F0-AB42-48234DCF948F}"/>
          </ac:spMkLst>
        </pc:spChg>
        <pc:spChg chg="mod">
          <ac:chgData name="Christina Morrow" userId="43989237-7c22-4017-8756-22442f7f3983" providerId="ADAL" clId="{1D660112-B133-4B74-A60E-C66F50540F8D}" dt="2020-11-10T23:40:26.681" v="221"/>
          <ac:spMkLst>
            <pc:docMk/>
            <pc:sldMk cId="3114091553" sldId="444"/>
            <ac:spMk id="220" creationId="{AB98CE36-A96C-490F-941F-01516D56BC03}"/>
          </ac:spMkLst>
        </pc:spChg>
        <pc:spChg chg="mod">
          <ac:chgData name="Christina Morrow" userId="43989237-7c22-4017-8756-22442f7f3983" providerId="ADAL" clId="{1D660112-B133-4B74-A60E-C66F50540F8D}" dt="2020-11-10T23:40:26.681" v="221"/>
          <ac:spMkLst>
            <pc:docMk/>
            <pc:sldMk cId="3114091553" sldId="444"/>
            <ac:spMk id="221" creationId="{6025B2E3-8A89-44ED-9C26-618D777FC8DF}"/>
          </ac:spMkLst>
        </pc:spChg>
        <pc:spChg chg="mod">
          <ac:chgData name="Christina Morrow" userId="43989237-7c22-4017-8756-22442f7f3983" providerId="ADAL" clId="{1D660112-B133-4B74-A60E-C66F50540F8D}" dt="2020-11-10T23:40:26.681" v="221"/>
          <ac:spMkLst>
            <pc:docMk/>
            <pc:sldMk cId="3114091553" sldId="444"/>
            <ac:spMk id="222" creationId="{1161A33F-9376-46F0-B7A9-6D0054EAC718}"/>
          </ac:spMkLst>
        </pc:spChg>
        <pc:spChg chg="mod">
          <ac:chgData name="Christina Morrow" userId="43989237-7c22-4017-8756-22442f7f3983" providerId="ADAL" clId="{1D660112-B133-4B74-A60E-C66F50540F8D}" dt="2020-11-10T23:40:26.681" v="221"/>
          <ac:spMkLst>
            <pc:docMk/>
            <pc:sldMk cId="3114091553" sldId="444"/>
            <ac:spMk id="223" creationId="{07AA70D3-3BFB-4CEE-839F-D4AC9B987ECC}"/>
          </ac:spMkLst>
        </pc:spChg>
        <pc:spChg chg="mod">
          <ac:chgData name="Christina Morrow" userId="43989237-7c22-4017-8756-22442f7f3983" providerId="ADAL" clId="{1D660112-B133-4B74-A60E-C66F50540F8D}" dt="2020-11-10T23:40:26.681" v="221"/>
          <ac:spMkLst>
            <pc:docMk/>
            <pc:sldMk cId="3114091553" sldId="444"/>
            <ac:spMk id="224" creationId="{DE6E1AED-A4D3-4DC6-9C83-11CF10C04C39}"/>
          </ac:spMkLst>
        </pc:spChg>
        <pc:spChg chg="mod">
          <ac:chgData name="Christina Morrow" userId="43989237-7c22-4017-8756-22442f7f3983" providerId="ADAL" clId="{1D660112-B133-4B74-A60E-C66F50540F8D}" dt="2020-11-10T23:40:26.681" v="221"/>
          <ac:spMkLst>
            <pc:docMk/>
            <pc:sldMk cId="3114091553" sldId="444"/>
            <ac:spMk id="228" creationId="{BF7A139A-EA3E-4979-A0A6-8E9DC29CD4B2}"/>
          </ac:spMkLst>
        </pc:spChg>
        <pc:spChg chg="mod">
          <ac:chgData name="Christina Morrow" userId="43989237-7c22-4017-8756-22442f7f3983" providerId="ADAL" clId="{1D660112-B133-4B74-A60E-C66F50540F8D}" dt="2020-11-10T23:40:26.681" v="221"/>
          <ac:spMkLst>
            <pc:docMk/>
            <pc:sldMk cId="3114091553" sldId="444"/>
            <ac:spMk id="230" creationId="{023DEC51-FD43-403C-B426-DB2DEA58C015}"/>
          </ac:spMkLst>
        </pc:spChg>
        <pc:spChg chg="mod">
          <ac:chgData name="Christina Morrow" userId="43989237-7c22-4017-8756-22442f7f3983" providerId="ADAL" clId="{1D660112-B133-4B74-A60E-C66F50540F8D}" dt="2020-11-10T23:40:26.681" v="221"/>
          <ac:spMkLst>
            <pc:docMk/>
            <pc:sldMk cId="3114091553" sldId="444"/>
            <ac:spMk id="234" creationId="{A71BD617-5DFF-4D99-ACA8-1F9029BDDA48}"/>
          </ac:spMkLst>
        </pc:spChg>
        <pc:spChg chg="mod">
          <ac:chgData name="Christina Morrow" userId="43989237-7c22-4017-8756-22442f7f3983" providerId="ADAL" clId="{1D660112-B133-4B74-A60E-C66F50540F8D}" dt="2020-11-10T23:40:26.681" v="221"/>
          <ac:spMkLst>
            <pc:docMk/>
            <pc:sldMk cId="3114091553" sldId="444"/>
            <ac:spMk id="235" creationId="{6B2C1C5A-3FD8-42C5-A751-14300150C1F7}"/>
          </ac:spMkLst>
        </pc:spChg>
        <pc:spChg chg="mod">
          <ac:chgData name="Christina Morrow" userId="43989237-7c22-4017-8756-22442f7f3983" providerId="ADAL" clId="{1D660112-B133-4B74-A60E-C66F50540F8D}" dt="2020-11-10T23:40:26.681" v="221"/>
          <ac:spMkLst>
            <pc:docMk/>
            <pc:sldMk cId="3114091553" sldId="444"/>
            <ac:spMk id="236" creationId="{104489A6-3A6C-40C6-BAB5-B0FE56658F51}"/>
          </ac:spMkLst>
        </pc:spChg>
        <pc:spChg chg="add mod">
          <ac:chgData name="Christina Morrow" userId="43989237-7c22-4017-8756-22442f7f3983" providerId="ADAL" clId="{1D660112-B133-4B74-A60E-C66F50540F8D}" dt="2020-11-10T23:40:26.681" v="221"/>
          <ac:spMkLst>
            <pc:docMk/>
            <pc:sldMk cId="3114091553" sldId="444"/>
            <ac:spMk id="238" creationId="{F6A53893-7D2F-4087-8004-4B0ABF8FB068}"/>
          </ac:spMkLst>
        </pc:spChg>
        <pc:spChg chg="add mod">
          <ac:chgData name="Christina Morrow" userId="43989237-7c22-4017-8756-22442f7f3983" providerId="ADAL" clId="{1D660112-B133-4B74-A60E-C66F50540F8D}" dt="2020-11-10T23:40:26.681" v="221"/>
          <ac:spMkLst>
            <pc:docMk/>
            <pc:sldMk cId="3114091553" sldId="444"/>
            <ac:spMk id="239" creationId="{FBC7BC9A-8AC8-4394-9BC3-FF2D2D914FAF}"/>
          </ac:spMkLst>
        </pc:spChg>
        <pc:spChg chg="add mod">
          <ac:chgData name="Christina Morrow" userId="43989237-7c22-4017-8756-22442f7f3983" providerId="ADAL" clId="{1D660112-B133-4B74-A60E-C66F50540F8D}" dt="2020-11-10T23:40:26.681" v="221"/>
          <ac:spMkLst>
            <pc:docMk/>
            <pc:sldMk cId="3114091553" sldId="444"/>
            <ac:spMk id="240" creationId="{ECC57E84-3772-4AC2-AAE3-3E5A869837D3}"/>
          </ac:spMkLst>
        </pc:spChg>
        <pc:grpChg chg="add mod">
          <ac:chgData name="Christina Morrow" userId="43989237-7c22-4017-8756-22442f7f3983" providerId="ADAL" clId="{1D660112-B133-4B74-A60E-C66F50540F8D}" dt="2020-11-10T23:40:26.681" v="221"/>
          <ac:grpSpMkLst>
            <pc:docMk/>
            <pc:sldMk cId="3114091553" sldId="444"/>
            <ac:grpSpMk id="208" creationId="{1FD2CC7A-F1B4-4D0C-9E63-F7700EBAEF4E}"/>
          </ac:grpSpMkLst>
        </pc:grpChg>
        <pc:cxnChg chg="mod">
          <ac:chgData name="Christina Morrow" userId="43989237-7c22-4017-8756-22442f7f3983" providerId="ADAL" clId="{1D660112-B133-4B74-A60E-C66F50540F8D}" dt="2020-11-10T23:40:26.681" v="221"/>
          <ac:cxnSpMkLst>
            <pc:docMk/>
            <pc:sldMk cId="3114091553" sldId="444"/>
            <ac:cxnSpMk id="211" creationId="{EF844B52-633F-4C1B-AF07-4C56175CFB13}"/>
          </ac:cxnSpMkLst>
        </pc:cxnChg>
        <pc:cxnChg chg="mod">
          <ac:chgData name="Christina Morrow" userId="43989237-7c22-4017-8756-22442f7f3983" providerId="ADAL" clId="{1D660112-B133-4B74-A60E-C66F50540F8D}" dt="2020-11-10T23:40:26.681" v="221"/>
          <ac:cxnSpMkLst>
            <pc:docMk/>
            <pc:sldMk cId="3114091553" sldId="444"/>
            <ac:cxnSpMk id="225" creationId="{35C23B48-7509-4310-861E-2D20E804B2DB}"/>
          </ac:cxnSpMkLst>
        </pc:cxnChg>
        <pc:cxnChg chg="mod">
          <ac:chgData name="Christina Morrow" userId="43989237-7c22-4017-8756-22442f7f3983" providerId="ADAL" clId="{1D660112-B133-4B74-A60E-C66F50540F8D}" dt="2020-11-10T23:40:26.681" v="221"/>
          <ac:cxnSpMkLst>
            <pc:docMk/>
            <pc:sldMk cId="3114091553" sldId="444"/>
            <ac:cxnSpMk id="226" creationId="{5C7C18D4-0226-4705-8497-C976A780CB7A}"/>
          </ac:cxnSpMkLst>
        </pc:cxnChg>
        <pc:cxnChg chg="mod">
          <ac:chgData name="Christina Morrow" userId="43989237-7c22-4017-8756-22442f7f3983" providerId="ADAL" clId="{1D660112-B133-4B74-A60E-C66F50540F8D}" dt="2020-11-10T23:40:26.681" v="221"/>
          <ac:cxnSpMkLst>
            <pc:docMk/>
            <pc:sldMk cId="3114091553" sldId="444"/>
            <ac:cxnSpMk id="227" creationId="{AF4F2080-F621-404E-BCEA-D22331FAC075}"/>
          </ac:cxnSpMkLst>
        </pc:cxnChg>
        <pc:cxnChg chg="mod">
          <ac:chgData name="Christina Morrow" userId="43989237-7c22-4017-8756-22442f7f3983" providerId="ADAL" clId="{1D660112-B133-4B74-A60E-C66F50540F8D}" dt="2020-11-10T23:40:26.681" v="221"/>
          <ac:cxnSpMkLst>
            <pc:docMk/>
            <pc:sldMk cId="3114091553" sldId="444"/>
            <ac:cxnSpMk id="229" creationId="{7DFA88D6-F181-4EE3-A4BB-F9970E1CF4E5}"/>
          </ac:cxnSpMkLst>
        </pc:cxnChg>
        <pc:cxnChg chg="mod">
          <ac:chgData name="Christina Morrow" userId="43989237-7c22-4017-8756-22442f7f3983" providerId="ADAL" clId="{1D660112-B133-4B74-A60E-C66F50540F8D}" dt="2020-11-10T23:40:26.681" v="221"/>
          <ac:cxnSpMkLst>
            <pc:docMk/>
            <pc:sldMk cId="3114091553" sldId="444"/>
            <ac:cxnSpMk id="231" creationId="{372902ED-8951-49B2-B4AC-B9C7D8F28E43}"/>
          </ac:cxnSpMkLst>
        </pc:cxnChg>
        <pc:cxnChg chg="mod">
          <ac:chgData name="Christina Morrow" userId="43989237-7c22-4017-8756-22442f7f3983" providerId="ADAL" clId="{1D660112-B133-4B74-A60E-C66F50540F8D}" dt="2020-11-10T23:40:26.681" v="221"/>
          <ac:cxnSpMkLst>
            <pc:docMk/>
            <pc:sldMk cId="3114091553" sldId="444"/>
            <ac:cxnSpMk id="232" creationId="{7A6FC9BD-D0D9-49E7-92CA-9D78CD04B568}"/>
          </ac:cxnSpMkLst>
        </pc:cxnChg>
        <pc:cxnChg chg="mod">
          <ac:chgData name="Christina Morrow" userId="43989237-7c22-4017-8756-22442f7f3983" providerId="ADAL" clId="{1D660112-B133-4B74-A60E-C66F50540F8D}" dt="2020-11-10T23:40:26.681" v="221"/>
          <ac:cxnSpMkLst>
            <pc:docMk/>
            <pc:sldMk cId="3114091553" sldId="444"/>
            <ac:cxnSpMk id="233" creationId="{58F446FF-1D97-42A6-996D-690617812B30}"/>
          </ac:cxnSpMkLst>
        </pc:cxnChg>
        <pc:cxnChg chg="mod">
          <ac:chgData name="Christina Morrow" userId="43989237-7c22-4017-8756-22442f7f3983" providerId="ADAL" clId="{1D660112-B133-4B74-A60E-C66F50540F8D}" dt="2020-11-10T23:40:26.681" v="221"/>
          <ac:cxnSpMkLst>
            <pc:docMk/>
            <pc:sldMk cId="3114091553" sldId="444"/>
            <ac:cxnSpMk id="237" creationId="{0E4EE71D-0F40-414A-92A0-B970F1B90798}"/>
          </ac:cxnSpMkLst>
        </pc:cxnChg>
      </pc:sldChg>
      <pc:sldChg chg="addSp delSp modSp mod ord">
        <pc:chgData name="Christina Morrow" userId="43989237-7c22-4017-8756-22442f7f3983" providerId="ADAL" clId="{1D660112-B133-4B74-A60E-C66F50540F8D}" dt="2020-11-12T14:23:00.770" v="8409" actId="167"/>
        <pc:sldMkLst>
          <pc:docMk/>
          <pc:sldMk cId="742413450" sldId="446"/>
        </pc:sldMkLst>
        <pc:spChg chg="mod">
          <ac:chgData name="Christina Morrow" userId="43989237-7c22-4017-8756-22442f7f3983" providerId="ADAL" clId="{1D660112-B133-4B74-A60E-C66F50540F8D}" dt="2020-11-11T14:30:27.951" v="6005"/>
          <ac:spMkLst>
            <pc:docMk/>
            <pc:sldMk cId="742413450" sldId="446"/>
            <ac:spMk id="10" creationId="{6CC581DE-D87E-46E2-8792-B86E2A1E5AB3}"/>
          </ac:spMkLst>
        </pc:spChg>
        <pc:spChg chg="add del">
          <ac:chgData name="Christina Morrow" userId="43989237-7c22-4017-8756-22442f7f3983" providerId="ADAL" clId="{1D660112-B133-4B74-A60E-C66F50540F8D}" dt="2020-11-10T23:39:55.661" v="213" actId="478"/>
          <ac:spMkLst>
            <pc:docMk/>
            <pc:sldMk cId="742413450" sldId="446"/>
            <ac:spMk id="14" creationId="{E72908FF-1B59-4B9D-B03F-9EAA83E14B6E}"/>
          </ac:spMkLst>
        </pc:spChg>
        <pc:spChg chg="mod">
          <ac:chgData name="Christina Morrow" userId="43989237-7c22-4017-8756-22442f7f3983" providerId="ADAL" clId="{1D660112-B133-4B74-A60E-C66F50540F8D}" dt="2020-11-11T15:22:46.029" v="6458"/>
          <ac:spMkLst>
            <pc:docMk/>
            <pc:sldMk cId="742413450" sldId="446"/>
            <ac:spMk id="20" creationId="{737AD6FE-076D-47EB-8851-546CD7479B58}"/>
          </ac:spMkLst>
        </pc:spChg>
        <pc:spChg chg="add mod ord">
          <ac:chgData name="Christina Morrow" userId="43989237-7c22-4017-8756-22442f7f3983" providerId="ADAL" clId="{1D660112-B133-4B74-A60E-C66F50540F8D}" dt="2020-11-12T14:23:00.770" v="8409" actId="167"/>
          <ac:spMkLst>
            <pc:docMk/>
            <pc:sldMk cId="742413450" sldId="446"/>
            <ac:spMk id="172" creationId="{63FF13DA-E924-4EEA-9116-0C0AB5EC0CF5}"/>
          </ac:spMkLst>
        </pc:spChg>
        <pc:spChg chg="add mod ord">
          <ac:chgData name="Christina Morrow" userId="43989237-7c22-4017-8756-22442f7f3983" providerId="ADAL" clId="{1D660112-B133-4B74-A60E-C66F50540F8D}" dt="2020-11-12T14:23:00.770" v="8409" actId="167"/>
          <ac:spMkLst>
            <pc:docMk/>
            <pc:sldMk cId="742413450" sldId="446"/>
            <ac:spMk id="173" creationId="{0D50E576-AE72-4A5B-8D44-2D6AC2623D3F}"/>
          </ac:spMkLst>
        </pc:spChg>
        <pc:spChg chg="add mod">
          <ac:chgData name="Christina Morrow" userId="43989237-7c22-4017-8756-22442f7f3983" providerId="ADAL" clId="{1D660112-B133-4B74-A60E-C66F50540F8D}" dt="2020-11-10T23:39:57.405" v="215"/>
          <ac:spMkLst>
            <pc:docMk/>
            <pc:sldMk cId="742413450" sldId="446"/>
            <ac:spMk id="174" creationId="{A2CB22C7-32A6-476B-8F07-31E5CC5AA546}"/>
          </ac:spMkLst>
        </pc:spChg>
        <pc:spChg chg="add mod">
          <ac:chgData name="Christina Morrow" userId="43989237-7c22-4017-8756-22442f7f3983" providerId="ADAL" clId="{1D660112-B133-4B74-A60E-C66F50540F8D}" dt="2020-11-10T23:39:57.405" v="215"/>
          <ac:spMkLst>
            <pc:docMk/>
            <pc:sldMk cId="742413450" sldId="446"/>
            <ac:spMk id="175" creationId="{9EBE8A38-2BBE-440B-8B8B-252E699239DF}"/>
          </ac:spMkLst>
        </pc:spChg>
        <pc:spChg chg="mod">
          <ac:chgData name="Christina Morrow" userId="43989237-7c22-4017-8756-22442f7f3983" providerId="ADAL" clId="{1D660112-B133-4B74-A60E-C66F50540F8D}" dt="2020-11-10T23:39:57.405" v="215"/>
          <ac:spMkLst>
            <pc:docMk/>
            <pc:sldMk cId="742413450" sldId="446"/>
            <ac:spMk id="177" creationId="{F25D2C2E-B757-4804-A98D-5EDBBD64C8F9}"/>
          </ac:spMkLst>
        </pc:spChg>
        <pc:spChg chg="mod">
          <ac:chgData name="Christina Morrow" userId="43989237-7c22-4017-8756-22442f7f3983" providerId="ADAL" clId="{1D660112-B133-4B74-A60E-C66F50540F8D}" dt="2020-11-10T23:39:57.405" v="215"/>
          <ac:spMkLst>
            <pc:docMk/>
            <pc:sldMk cId="742413450" sldId="446"/>
            <ac:spMk id="178" creationId="{DE42D7E6-B517-4639-8717-5F9D2053690E}"/>
          </ac:spMkLst>
        </pc:spChg>
        <pc:spChg chg="mod">
          <ac:chgData name="Christina Morrow" userId="43989237-7c22-4017-8756-22442f7f3983" providerId="ADAL" clId="{1D660112-B133-4B74-A60E-C66F50540F8D}" dt="2020-11-10T23:39:57.405" v="215"/>
          <ac:spMkLst>
            <pc:docMk/>
            <pc:sldMk cId="742413450" sldId="446"/>
            <ac:spMk id="185" creationId="{F61AA521-0341-47D4-B789-7736FE2E5BA8}"/>
          </ac:spMkLst>
        </pc:spChg>
        <pc:spChg chg="mod">
          <ac:chgData name="Christina Morrow" userId="43989237-7c22-4017-8756-22442f7f3983" providerId="ADAL" clId="{1D660112-B133-4B74-A60E-C66F50540F8D}" dt="2020-11-10T23:39:57.405" v="215"/>
          <ac:spMkLst>
            <pc:docMk/>
            <pc:sldMk cId="742413450" sldId="446"/>
            <ac:spMk id="186" creationId="{8BA2FF98-610E-4C67-A004-149C748D49A1}"/>
          </ac:spMkLst>
        </pc:spChg>
        <pc:spChg chg="mod">
          <ac:chgData name="Christina Morrow" userId="43989237-7c22-4017-8756-22442f7f3983" providerId="ADAL" clId="{1D660112-B133-4B74-A60E-C66F50540F8D}" dt="2020-11-10T23:39:57.405" v="215"/>
          <ac:spMkLst>
            <pc:docMk/>
            <pc:sldMk cId="742413450" sldId="446"/>
            <ac:spMk id="187" creationId="{CC3DC000-4764-42AB-B959-488CB054D7B9}"/>
          </ac:spMkLst>
        </pc:spChg>
        <pc:spChg chg="mod">
          <ac:chgData name="Christina Morrow" userId="43989237-7c22-4017-8756-22442f7f3983" providerId="ADAL" clId="{1D660112-B133-4B74-A60E-C66F50540F8D}" dt="2020-11-10T23:39:57.405" v="215"/>
          <ac:spMkLst>
            <pc:docMk/>
            <pc:sldMk cId="742413450" sldId="446"/>
            <ac:spMk id="188" creationId="{60E78D88-347C-4079-A237-3DABACC82D0E}"/>
          </ac:spMkLst>
        </pc:spChg>
        <pc:spChg chg="mod">
          <ac:chgData name="Christina Morrow" userId="43989237-7c22-4017-8756-22442f7f3983" providerId="ADAL" clId="{1D660112-B133-4B74-A60E-C66F50540F8D}" dt="2020-11-10T23:39:57.405" v="215"/>
          <ac:spMkLst>
            <pc:docMk/>
            <pc:sldMk cId="742413450" sldId="446"/>
            <ac:spMk id="189" creationId="{92E90F64-0A5D-4A6F-AFD5-02CE8571662D}"/>
          </ac:spMkLst>
        </pc:spChg>
        <pc:spChg chg="mod">
          <ac:chgData name="Christina Morrow" userId="43989237-7c22-4017-8756-22442f7f3983" providerId="ADAL" clId="{1D660112-B133-4B74-A60E-C66F50540F8D}" dt="2020-11-10T23:39:57.405" v="215"/>
          <ac:spMkLst>
            <pc:docMk/>
            <pc:sldMk cId="742413450" sldId="446"/>
            <ac:spMk id="190" creationId="{597DCBF9-F81C-4FE2-A305-C2954B03E0B1}"/>
          </ac:spMkLst>
        </pc:spChg>
        <pc:spChg chg="mod">
          <ac:chgData name="Christina Morrow" userId="43989237-7c22-4017-8756-22442f7f3983" providerId="ADAL" clId="{1D660112-B133-4B74-A60E-C66F50540F8D}" dt="2020-11-10T23:39:57.405" v="215"/>
          <ac:spMkLst>
            <pc:docMk/>
            <pc:sldMk cId="742413450" sldId="446"/>
            <ac:spMk id="191" creationId="{DA6F720C-29E5-4AE4-88B1-FCFDFFBE6BCF}"/>
          </ac:spMkLst>
        </pc:spChg>
        <pc:spChg chg="mod">
          <ac:chgData name="Christina Morrow" userId="43989237-7c22-4017-8756-22442f7f3983" providerId="ADAL" clId="{1D660112-B133-4B74-A60E-C66F50540F8D}" dt="2020-11-10T23:39:57.405" v="215"/>
          <ac:spMkLst>
            <pc:docMk/>
            <pc:sldMk cId="742413450" sldId="446"/>
            <ac:spMk id="192" creationId="{637CCF17-218A-4BB6-9AAA-EDEAA33328F0}"/>
          </ac:spMkLst>
        </pc:spChg>
        <pc:spChg chg="mod">
          <ac:chgData name="Christina Morrow" userId="43989237-7c22-4017-8756-22442f7f3983" providerId="ADAL" clId="{1D660112-B133-4B74-A60E-C66F50540F8D}" dt="2020-11-10T23:39:57.405" v="215"/>
          <ac:spMkLst>
            <pc:docMk/>
            <pc:sldMk cId="742413450" sldId="446"/>
            <ac:spMk id="196" creationId="{ADFE246D-F7C9-4DE6-9E0A-CF803E4B6646}"/>
          </ac:spMkLst>
        </pc:spChg>
        <pc:spChg chg="mod">
          <ac:chgData name="Christina Morrow" userId="43989237-7c22-4017-8756-22442f7f3983" providerId="ADAL" clId="{1D660112-B133-4B74-A60E-C66F50540F8D}" dt="2020-11-10T23:39:57.405" v="215"/>
          <ac:spMkLst>
            <pc:docMk/>
            <pc:sldMk cId="742413450" sldId="446"/>
            <ac:spMk id="198" creationId="{5426181D-F033-437A-8388-B330D1465759}"/>
          </ac:spMkLst>
        </pc:spChg>
        <pc:spChg chg="mod">
          <ac:chgData name="Christina Morrow" userId="43989237-7c22-4017-8756-22442f7f3983" providerId="ADAL" clId="{1D660112-B133-4B74-A60E-C66F50540F8D}" dt="2020-11-10T23:39:57.405" v="215"/>
          <ac:spMkLst>
            <pc:docMk/>
            <pc:sldMk cId="742413450" sldId="446"/>
            <ac:spMk id="202" creationId="{D6C5B660-E6FA-40B5-9DCF-83B73E0693CD}"/>
          </ac:spMkLst>
        </pc:spChg>
        <pc:spChg chg="mod">
          <ac:chgData name="Christina Morrow" userId="43989237-7c22-4017-8756-22442f7f3983" providerId="ADAL" clId="{1D660112-B133-4B74-A60E-C66F50540F8D}" dt="2020-11-10T23:39:57.405" v="215"/>
          <ac:spMkLst>
            <pc:docMk/>
            <pc:sldMk cId="742413450" sldId="446"/>
            <ac:spMk id="203" creationId="{25D6D4BD-7900-4E05-9F9D-0A3B16B88C97}"/>
          </ac:spMkLst>
        </pc:spChg>
        <pc:spChg chg="mod">
          <ac:chgData name="Christina Morrow" userId="43989237-7c22-4017-8756-22442f7f3983" providerId="ADAL" clId="{1D660112-B133-4B74-A60E-C66F50540F8D}" dt="2020-11-10T23:39:57.405" v="215"/>
          <ac:spMkLst>
            <pc:docMk/>
            <pc:sldMk cId="742413450" sldId="446"/>
            <ac:spMk id="204" creationId="{69D49409-6D6D-4DF0-917A-68F4B78191A1}"/>
          </ac:spMkLst>
        </pc:spChg>
        <pc:spChg chg="add mod">
          <ac:chgData name="Christina Morrow" userId="43989237-7c22-4017-8756-22442f7f3983" providerId="ADAL" clId="{1D660112-B133-4B74-A60E-C66F50540F8D}" dt="2020-11-10T23:39:57.405" v="215"/>
          <ac:spMkLst>
            <pc:docMk/>
            <pc:sldMk cId="742413450" sldId="446"/>
            <ac:spMk id="206" creationId="{81A56E4B-1637-4104-9742-8FF10954EA87}"/>
          </ac:spMkLst>
        </pc:spChg>
        <pc:spChg chg="add mod">
          <ac:chgData name="Christina Morrow" userId="43989237-7c22-4017-8756-22442f7f3983" providerId="ADAL" clId="{1D660112-B133-4B74-A60E-C66F50540F8D}" dt="2020-11-10T23:39:57.405" v="215"/>
          <ac:spMkLst>
            <pc:docMk/>
            <pc:sldMk cId="742413450" sldId="446"/>
            <ac:spMk id="207" creationId="{17B968F1-C8AF-415E-BEE7-560327BE8AF9}"/>
          </ac:spMkLst>
        </pc:spChg>
        <pc:spChg chg="add mod">
          <ac:chgData name="Christina Morrow" userId="43989237-7c22-4017-8756-22442f7f3983" providerId="ADAL" clId="{1D660112-B133-4B74-A60E-C66F50540F8D}" dt="2020-11-10T23:39:57.405" v="215"/>
          <ac:spMkLst>
            <pc:docMk/>
            <pc:sldMk cId="742413450" sldId="446"/>
            <ac:spMk id="208" creationId="{84F3E8B4-5B03-4638-B887-131C11E481AD}"/>
          </ac:spMkLst>
        </pc:spChg>
        <pc:spChg chg="add mod ord">
          <ac:chgData name="Christina Morrow" userId="43989237-7c22-4017-8756-22442f7f3983" providerId="ADAL" clId="{1D660112-B133-4B74-A60E-C66F50540F8D}" dt="2020-11-12T14:23:00.770" v="8409" actId="167"/>
          <ac:spMkLst>
            <pc:docMk/>
            <pc:sldMk cId="742413450" sldId="446"/>
            <ac:spMk id="209" creationId="{1D0A8D6B-FE57-4663-985A-8593668D562B}"/>
          </ac:spMkLst>
        </pc:spChg>
        <pc:spChg chg="add mod ord">
          <ac:chgData name="Christina Morrow" userId="43989237-7c22-4017-8756-22442f7f3983" providerId="ADAL" clId="{1D660112-B133-4B74-A60E-C66F50540F8D}" dt="2020-11-12T14:23:00.770" v="8409" actId="167"/>
          <ac:spMkLst>
            <pc:docMk/>
            <pc:sldMk cId="742413450" sldId="446"/>
            <ac:spMk id="210" creationId="{F83735BC-677E-4A3A-9272-64AA4B033487}"/>
          </ac:spMkLst>
        </pc:spChg>
        <pc:spChg chg="add mod ord">
          <ac:chgData name="Christina Morrow" userId="43989237-7c22-4017-8756-22442f7f3983" providerId="ADAL" clId="{1D660112-B133-4B74-A60E-C66F50540F8D}" dt="2020-11-12T14:23:00.770" v="8409" actId="167"/>
          <ac:spMkLst>
            <pc:docMk/>
            <pc:sldMk cId="742413450" sldId="446"/>
            <ac:spMk id="223" creationId="{C28A870D-2461-4B3C-BA3F-90D81071426B}"/>
          </ac:spMkLst>
        </pc:spChg>
        <pc:spChg chg="add mod ord">
          <ac:chgData name="Christina Morrow" userId="43989237-7c22-4017-8756-22442f7f3983" providerId="ADAL" clId="{1D660112-B133-4B74-A60E-C66F50540F8D}" dt="2020-11-12T14:23:00.770" v="8409" actId="167"/>
          <ac:spMkLst>
            <pc:docMk/>
            <pc:sldMk cId="742413450" sldId="446"/>
            <ac:spMk id="224" creationId="{A7055524-BE59-4EC7-9586-D55BCC07B517}"/>
          </ac:spMkLst>
        </pc:spChg>
        <pc:spChg chg="add del">
          <ac:chgData name="Christina Morrow" userId="43989237-7c22-4017-8756-22442f7f3983" providerId="ADAL" clId="{1D660112-B133-4B74-A60E-C66F50540F8D}" dt="2020-11-10T23:39:56.313" v="214" actId="478"/>
          <ac:spMkLst>
            <pc:docMk/>
            <pc:sldMk cId="742413450" sldId="446"/>
            <ac:spMk id="224" creationId="{C00D9B64-7F9F-4894-BC51-513E795BC0C9}"/>
          </ac:spMkLst>
        </pc:spChg>
        <pc:spChg chg="add mod ord">
          <ac:chgData name="Christina Morrow" userId="43989237-7c22-4017-8756-22442f7f3983" providerId="ADAL" clId="{1D660112-B133-4B74-A60E-C66F50540F8D}" dt="2020-11-12T14:23:00.770" v="8409" actId="167"/>
          <ac:spMkLst>
            <pc:docMk/>
            <pc:sldMk cId="742413450" sldId="446"/>
            <ac:spMk id="225" creationId="{4D80B1F4-5FD7-40F4-86F2-A70AAA16E70B}"/>
          </ac:spMkLst>
        </pc:spChg>
        <pc:spChg chg="mod">
          <ac:chgData name="Christina Morrow" userId="43989237-7c22-4017-8756-22442f7f3983" providerId="ADAL" clId="{1D660112-B133-4B74-A60E-C66F50540F8D}" dt="2020-11-12T14:22:59.157" v="8408"/>
          <ac:spMkLst>
            <pc:docMk/>
            <pc:sldMk cId="742413450" sldId="446"/>
            <ac:spMk id="227" creationId="{014EE077-FC8C-4415-893F-12751E85872C}"/>
          </ac:spMkLst>
        </pc:spChg>
        <pc:spChg chg="mod">
          <ac:chgData name="Christina Morrow" userId="43989237-7c22-4017-8756-22442f7f3983" providerId="ADAL" clId="{1D660112-B133-4B74-A60E-C66F50540F8D}" dt="2020-11-12T14:22:59.157" v="8408"/>
          <ac:spMkLst>
            <pc:docMk/>
            <pc:sldMk cId="742413450" sldId="446"/>
            <ac:spMk id="228" creationId="{2CD2BD45-E5FD-46DA-B69F-5B2E35B4EE9B}"/>
          </ac:spMkLst>
        </pc:spChg>
        <pc:spChg chg="mod">
          <ac:chgData name="Christina Morrow" userId="43989237-7c22-4017-8756-22442f7f3983" providerId="ADAL" clId="{1D660112-B133-4B74-A60E-C66F50540F8D}" dt="2020-11-12T14:22:59.157" v="8408"/>
          <ac:spMkLst>
            <pc:docMk/>
            <pc:sldMk cId="742413450" sldId="446"/>
            <ac:spMk id="230" creationId="{A07AD0F3-C261-44B1-A326-6FF81C5E8F8E}"/>
          </ac:spMkLst>
        </pc:spChg>
        <pc:spChg chg="mod">
          <ac:chgData name="Christina Morrow" userId="43989237-7c22-4017-8756-22442f7f3983" providerId="ADAL" clId="{1D660112-B133-4B74-A60E-C66F50540F8D}" dt="2020-11-12T14:22:59.157" v="8408"/>
          <ac:spMkLst>
            <pc:docMk/>
            <pc:sldMk cId="742413450" sldId="446"/>
            <ac:spMk id="231" creationId="{12C85C49-D99A-49CA-9DD9-BF37A145253D}"/>
          </ac:spMkLst>
        </pc:spChg>
        <pc:spChg chg="mod">
          <ac:chgData name="Christina Morrow" userId="43989237-7c22-4017-8756-22442f7f3983" providerId="ADAL" clId="{1D660112-B133-4B74-A60E-C66F50540F8D}" dt="2020-11-12T14:22:59.157" v="8408"/>
          <ac:spMkLst>
            <pc:docMk/>
            <pc:sldMk cId="742413450" sldId="446"/>
            <ac:spMk id="232" creationId="{FE3DA0E9-263E-4709-BD79-580706E1D1C6}"/>
          </ac:spMkLst>
        </pc:spChg>
        <pc:spChg chg="mod">
          <ac:chgData name="Christina Morrow" userId="43989237-7c22-4017-8756-22442f7f3983" providerId="ADAL" clId="{1D660112-B133-4B74-A60E-C66F50540F8D}" dt="2020-11-12T14:22:59.157" v="8408"/>
          <ac:spMkLst>
            <pc:docMk/>
            <pc:sldMk cId="742413450" sldId="446"/>
            <ac:spMk id="233" creationId="{8BC11B4F-0B20-4330-B428-C109BC5DEF3F}"/>
          </ac:spMkLst>
        </pc:spChg>
        <pc:spChg chg="mod">
          <ac:chgData name="Christina Morrow" userId="43989237-7c22-4017-8756-22442f7f3983" providerId="ADAL" clId="{1D660112-B133-4B74-A60E-C66F50540F8D}" dt="2020-11-12T14:22:59.157" v="8408"/>
          <ac:spMkLst>
            <pc:docMk/>
            <pc:sldMk cId="742413450" sldId="446"/>
            <ac:spMk id="234" creationId="{E7DFE434-5BBB-45E8-86BA-98A1D59EE4FB}"/>
          </ac:spMkLst>
        </pc:spChg>
        <pc:spChg chg="mod">
          <ac:chgData name="Christina Morrow" userId="43989237-7c22-4017-8756-22442f7f3983" providerId="ADAL" clId="{1D660112-B133-4B74-A60E-C66F50540F8D}" dt="2020-11-12T14:22:59.157" v="8408"/>
          <ac:spMkLst>
            <pc:docMk/>
            <pc:sldMk cId="742413450" sldId="446"/>
            <ac:spMk id="235" creationId="{FB7223E5-86C1-4E02-A6B6-53D0C7D71F68}"/>
          </ac:spMkLst>
        </pc:spChg>
        <pc:spChg chg="mod">
          <ac:chgData name="Christina Morrow" userId="43989237-7c22-4017-8756-22442f7f3983" providerId="ADAL" clId="{1D660112-B133-4B74-A60E-C66F50540F8D}" dt="2020-11-12T14:22:59.157" v="8408"/>
          <ac:spMkLst>
            <pc:docMk/>
            <pc:sldMk cId="742413450" sldId="446"/>
            <ac:spMk id="236" creationId="{57EDAE87-8E26-43C5-8DA9-42A8198904D8}"/>
          </ac:spMkLst>
        </pc:spChg>
        <pc:spChg chg="mod">
          <ac:chgData name="Christina Morrow" userId="43989237-7c22-4017-8756-22442f7f3983" providerId="ADAL" clId="{1D660112-B133-4B74-A60E-C66F50540F8D}" dt="2020-11-12T14:22:59.157" v="8408"/>
          <ac:spMkLst>
            <pc:docMk/>
            <pc:sldMk cId="742413450" sldId="446"/>
            <ac:spMk id="237" creationId="{EB65E108-C7AD-46F1-8E38-67F5141D6486}"/>
          </ac:spMkLst>
        </pc:spChg>
        <pc:spChg chg="mod">
          <ac:chgData name="Christina Morrow" userId="43989237-7c22-4017-8756-22442f7f3983" providerId="ADAL" clId="{1D660112-B133-4B74-A60E-C66F50540F8D}" dt="2020-11-12T14:22:59.157" v="8408"/>
          <ac:spMkLst>
            <pc:docMk/>
            <pc:sldMk cId="742413450" sldId="446"/>
            <ac:spMk id="241" creationId="{BDB02535-8AF2-4A4E-86A6-9638D2ED7E26}"/>
          </ac:spMkLst>
        </pc:spChg>
        <pc:spChg chg="mod">
          <ac:chgData name="Christina Morrow" userId="43989237-7c22-4017-8756-22442f7f3983" providerId="ADAL" clId="{1D660112-B133-4B74-A60E-C66F50540F8D}" dt="2020-11-12T14:22:59.157" v="8408"/>
          <ac:spMkLst>
            <pc:docMk/>
            <pc:sldMk cId="742413450" sldId="446"/>
            <ac:spMk id="243" creationId="{83EEE7F3-1D9F-462A-A12F-AB75856A4E2B}"/>
          </ac:spMkLst>
        </pc:spChg>
        <pc:spChg chg="mod">
          <ac:chgData name="Christina Morrow" userId="43989237-7c22-4017-8756-22442f7f3983" providerId="ADAL" clId="{1D660112-B133-4B74-A60E-C66F50540F8D}" dt="2020-11-12T14:22:59.157" v="8408"/>
          <ac:spMkLst>
            <pc:docMk/>
            <pc:sldMk cId="742413450" sldId="446"/>
            <ac:spMk id="247" creationId="{851F5DDA-B9B3-4F1D-AA07-6287FF53FDF5}"/>
          </ac:spMkLst>
        </pc:spChg>
        <pc:spChg chg="mod">
          <ac:chgData name="Christina Morrow" userId="43989237-7c22-4017-8756-22442f7f3983" providerId="ADAL" clId="{1D660112-B133-4B74-A60E-C66F50540F8D}" dt="2020-11-12T14:22:59.157" v="8408"/>
          <ac:spMkLst>
            <pc:docMk/>
            <pc:sldMk cId="742413450" sldId="446"/>
            <ac:spMk id="250" creationId="{F2E4A08E-0D30-46BC-8780-959CEC5B30FB}"/>
          </ac:spMkLst>
        </pc:spChg>
        <pc:spChg chg="mod">
          <ac:chgData name="Christina Morrow" userId="43989237-7c22-4017-8756-22442f7f3983" providerId="ADAL" clId="{1D660112-B133-4B74-A60E-C66F50540F8D}" dt="2020-11-12T14:22:59.157" v="8408"/>
          <ac:spMkLst>
            <pc:docMk/>
            <pc:sldMk cId="742413450" sldId="446"/>
            <ac:spMk id="251" creationId="{71F9CA2D-F437-4A01-83F3-15147FC06AEF}"/>
          </ac:spMkLst>
        </pc:spChg>
        <pc:grpChg chg="add mod">
          <ac:chgData name="Christina Morrow" userId="43989237-7c22-4017-8756-22442f7f3983" providerId="ADAL" clId="{1D660112-B133-4B74-A60E-C66F50540F8D}" dt="2020-11-10T23:39:57.405" v="215"/>
          <ac:grpSpMkLst>
            <pc:docMk/>
            <pc:sldMk cId="742413450" sldId="446"/>
            <ac:grpSpMk id="176" creationId="{7625E09D-FF3C-46C3-8555-46565A9AFEB7}"/>
          </ac:grpSpMkLst>
        </pc:grpChg>
        <pc:grpChg chg="add mod ord">
          <ac:chgData name="Christina Morrow" userId="43989237-7c22-4017-8756-22442f7f3983" providerId="ADAL" clId="{1D660112-B133-4B74-A60E-C66F50540F8D}" dt="2020-11-12T14:23:00.770" v="8409" actId="167"/>
          <ac:grpSpMkLst>
            <pc:docMk/>
            <pc:sldMk cId="742413450" sldId="446"/>
            <ac:grpSpMk id="226" creationId="{62627E68-048D-4E92-A7CE-FCCB862B4020}"/>
          </ac:grpSpMkLst>
        </pc:grpChg>
        <pc:cxnChg chg="mod">
          <ac:chgData name="Christina Morrow" userId="43989237-7c22-4017-8756-22442f7f3983" providerId="ADAL" clId="{1D660112-B133-4B74-A60E-C66F50540F8D}" dt="2020-11-10T23:39:57.405" v="215"/>
          <ac:cxnSpMkLst>
            <pc:docMk/>
            <pc:sldMk cId="742413450" sldId="446"/>
            <ac:cxnSpMk id="179" creationId="{D812A2CC-95E7-4735-918C-1004E0E629ED}"/>
          </ac:cxnSpMkLst>
        </pc:cxnChg>
        <pc:cxnChg chg="mod">
          <ac:chgData name="Christina Morrow" userId="43989237-7c22-4017-8756-22442f7f3983" providerId="ADAL" clId="{1D660112-B133-4B74-A60E-C66F50540F8D}" dt="2020-11-10T23:39:57.405" v="215"/>
          <ac:cxnSpMkLst>
            <pc:docMk/>
            <pc:sldMk cId="742413450" sldId="446"/>
            <ac:cxnSpMk id="193" creationId="{AC136423-3F33-4277-A584-4F56F7912C83}"/>
          </ac:cxnSpMkLst>
        </pc:cxnChg>
        <pc:cxnChg chg="mod">
          <ac:chgData name="Christina Morrow" userId="43989237-7c22-4017-8756-22442f7f3983" providerId="ADAL" clId="{1D660112-B133-4B74-A60E-C66F50540F8D}" dt="2020-11-10T23:39:57.405" v="215"/>
          <ac:cxnSpMkLst>
            <pc:docMk/>
            <pc:sldMk cId="742413450" sldId="446"/>
            <ac:cxnSpMk id="194" creationId="{ED32FF0B-4931-42D1-839A-5C541F1150EA}"/>
          </ac:cxnSpMkLst>
        </pc:cxnChg>
        <pc:cxnChg chg="mod">
          <ac:chgData name="Christina Morrow" userId="43989237-7c22-4017-8756-22442f7f3983" providerId="ADAL" clId="{1D660112-B133-4B74-A60E-C66F50540F8D}" dt="2020-11-10T23:39:57.405" v="215"/>
          <ac:cxnSpMkLst>
            <pc:docMk/>
            <pc:sldMk cId="742413450" sldId="446"/>
            <ac:cxnSpMk id="195" creationId="{5D9E39F1-BA43-4BD7-A3F7-D669043ECA14}"/>
          </ac:cxnSpMkLst>
        </pc:cxnChg>
        <pc:cxnChg chg="mod">
          <ac:chgData name="Christina Morrow" userId="43989237-7c22-4017-8756-22442f7f3983" providerId="ADAL" clId="{1D660112-B133-4B74-A60E-C66F50540F8D}" dt="2020-11-10T23:39:57.405" v="215"/>
          <ac:cxnSpMkLst>
            <pc:docMk/>
            <pc:sldMk cId="742413450" sldId="446"/>
            <ac:cxnSpMk id="197" creationId="{9C1EEE0D-2547-4F43-8634-E8863235C4F3}"/>
          </ac:cxnSpMkLst>
        </pc:cxnChg>
        <pc:cxnChg chg="mod">
          <ac:chgData name="Christina Morrow" userId="43989237-7c22-4017-8756-22442f7f3983" providerId="ADAL" clId="{1D660112-B133-4B74-A60E-C66F50540F8D}" dt="2020-11-10T23:39:57.405" v="215"/>
          <ac:cxnSpMkLst>
            <pc:docMk/>
            <pc:sldMk cId="742413450" sldId="446"/>
            <ac:cxnSpMk id="199" creationId="{9AE6EB43-38F0-4A98-9902-39F1D51F090D}"/>
          </ac:cxnSpMkLst>
        </pc:cxnChg>
        <pc:cxnChg chg="mod">
          <ac:chgData name="Christina Morrow" userId="43989237-7c22-4017-8756-22442f7f3983" providerId="ADAL" clId="{1D660112-B133-4B74-A60E-C66F50540F8D}" dt="2020-11-10T23:39:57.405" v="215"/>
          <ac:cxnSpMkLst>
            <pc:docMk/>
            <pc:sldMk cId="742413450" sldId="446"/>
            <ac:cxnSpMk id="200" creationId="{0D7FA1A5-9E8B-4B2C-B9ED-60CC24FEC034}"/>
          </ac:cxnSpMkLst>
        </pc:cxnChg>
        <pc:cxnChg chg="mod">
          <ac:chgData name="Christina Morrow" userId="43989237-7c22-4017-8756-22442f7f3983" providerId="ADAL" clId="{1D660112-B133-4B74-A60E-C66F50540F8D}" dt="2020-11-10T23:39:57.405" v="215"/>
          <ac:cxnSpMkLst>
            <pc:docMk/>
            <pc:sldMk cId="742413450" sldId="446"/>
            <ac:cxnSpMk id="201" creationId="{309E28C6-2D0B-4F52-9945-0881F9A8D407}"/>
          </ac:cxnSpMkLst>
        </pc:cxnChg>
        <pc:cxnChg chg="mod">
          <ac:chgData name="Christina Morrow" userId="43989237-7c22-4017-8756-22442f7f3983" providerId="ADAL" clId="{1D660112-B133-4B74-A60E-C66F50540F8D}" dt="2020-11-10T23:39:57.405" v="215"/>
          <ac:cxnSpMkLst>
            <pc:docMk/>
            <pc:sldMk cId="742413450" sldId="446"/>
            <ac:cxnSpMk id="205" creationId="{07CB13DE-3A0A-4751-93DD-333B3D76DCFA}"/>
          </ac:cxnSpMkLst>
        </pc:cxnChg>
        <pc:cxnChg chg="mod">
          <ac:chgData name="Christina Morrow" userId="43989237-7c22-4017-8756-22442f7f3983" providerId="ADAL" clId="{1D660112-B133-4B74-A60E-C66F50540F8D}" dt="2020-11-12T14:22:59.157" v="8408"/>
          <ac:cxnSpMkLst>
            <pc:docMk/>
            <pc:sldMk cId="742413450" sldId="446"/>
            <ac:cxnSpMk id="229" creationId="{E08933C4-E879-4A81-9534-7C98F7CF8F20}"/>
          </ac:cxnSpMkLst>
        </pc:cxnChg>
        <pc:cxnChg chg="mod">
          <ac:chgData name="Christina Morrow" userId="43989237-7c22-4017-8756-22442f7f3983" providerId="ADAL" clId="{1D660112-B133-4B74-A60E-C66F50540F8D}" dt="2020-11-12T14:22:59.157" v="8408"/>
          <ac:cxnSpMkLst>
            <pc:docMk/>
            <pc:sldMk cId="742413450" sldId="446"/>
            <ac:cxnSpMk id="238" creationId="{BA3783F8-6555-46C2-8CFE-66D6A27DB2CE}"/>
          </ac:cxnSpMkLst>
        </pc:cxnChg>
        <pc:cxnChg chg="mod">
          <ac:chgData name="Christina Morrow" userId="43989237-7c22-4017-8756-22442f7f3983" providerId="ADAL" clId="{1D660112-B133-4B74-A60E-C66F50540F8D}" dt="2020-11-12T14:22:59.157" v="8408"/>
          <ac:cxnSpMkLst>
            <pc:docMk/>
            <pc:sldMk cId="742413450" sldId="446"/>
            <ac:cxnSpMk id="239" creationId="{DD741ED2-CA06-41BF-8117-B04734E12B93}"/>
          </ac:cxnSpMkLst>
        </pc:cxnChg>
        <pc:cxnChg chg="mod">
          <ac:chgData name="Christina Morrow" userId="43989237-7c22-4017-8756-22442f7f3983" providerId="ADAL" clId="{1D660112-B133-4B74-A60E-C66F50540F8D}" dt="2020-11-12T14:22:59.157" v="8408"/>
          <ac:cxnSpMkLst>
            <pc:docMk/>
            <pc:sldMk cId="742413450" sldId="446"/>
            <ac:cxnSpMk id="240" creationId="{75927D52-F996-4118-8CE1-9D3407C71C7E}"/>
          </ac:cxnSpMkLst>
        </pc:cxnChg>
        <pc:cxnChg chg="mod">
          <ac:chgData name="Christina Morrow" userId="43989237-7c22-4017-8756-22442f7f3983" providerId="ADAL" clId="{1D660112-B133-4B74-A60E-C66F50540F8D}" dt="2020-11-12T14:22:59.157" v="8408"/>
          <ac:cxnSpMkLst>
            <pc:docMk/>
            <pc:sldMk cId="742413450" sldId="446"/>
            <ac:cxnSpMk id="242" creationId="{B818B20F-5C8B-4547-B8F7-262740F273D0}"/>
          </ac:cxnSpMkLst>
        </pc:cxnChg>
        <pc:cxnChg chg="mod">
          <ac:chgData name="Christina Morrow" userId="43989237-7c22-4017-8756-22442f7f3983" providerId="ADAL" clId="{1D660112-B133-4B74-A60E-C66F50540F8D}" dt="2020-11-12T14:22:59.157" v="8408"/>
          <ac:cxnSpMkLst>
            <pc:docMk/>
            <pc:sldMk cId="742413450" sldId="446"/>
            <ac:cxnSpMk id="244" creationId="{9DA67964-FF97-4AE9-BB1A-5BE1C8431533}"/>
          </ac:cxnSpMkLst>
        </pc:cxnChg>
        <pc:cxnChg chg="mod">
          <ac:chgData name="Christina Morrow" userId="43989237-7c22-4017-8756-22442f7f3983" providerId="ADAL" clId="{1D660112-B133-4B74-A60E-C66F50540F8D}" dt="2020-11-12T14:22:59.157" v="8408"/>
          <ac:cxnSpMkLst>
            <pc:docMk/>
            <pc:sldMk cId="742413450" sldId="446"/>
            <ac:cxnSpMk id="245" creationId="{D0D61160-37E3-49B6-85A3-D7A8700BDFD8}"/>
          </ac:cxnSpMkLst>
        </pc:cxnChg>
        <pc:cxnChg chg="mod">
          <ac:chgData name="Christina Morrow" userId="43989237-7c22-4017-8756-22442f7f3983" providerId="ADAL" clId="{1D660112-B133-4B74-A60E-C66F50540F8D}" dt="2020-11-12T14:22:59.157" v="8408"/>
          <ac:cxnSpMkLst>
            <pc:docMk/>
            <pc:sldMk cId="742413450" sldId="446"/>
            <ac:cxnSpMk id="246" creationId="{07F85E1D-FC79-41ED-A293-768D858D9420}"/>
          </ac:cxnSpMkLst>
        </pc:cxnChg>
        <pc:cxnChg chg="mod">
          <ac:chgData name="Christina Morrow" userId="43989237-7c22-4017-8756-22442f7f3983" providerId="ADAL" clId="{1D660112-B133-4B74-A60E-C66F50540F8D}" dt="2020-11-12T14:22:59.157" v="8408"/>
          <ac:cxnSpMkLst>
            <pc:docMk/>
            <pc:sldMk cId="742413450" sldId="446"/>
            <ac:cxnSpMk id="252" creationId="{0D5245B5-7BC2-48D6-AEFC-3378B9AD0A29}"/>
          </ac:cxnSpMkLst>
        </pc:cxnChg>
      </pc:sldChg>
      <pc:sldChg chg="addSp delSp modSp mod ord">
        <pc:chgData name="Christina Morrow" userId="43989237-7c22-4017-8756-22442f7f3983" providerId="ADAL" clId="{1D660112-B133-4B74-A60E-C66F50540F8D}" dt="2020-11-12T14:22:54.043" v="8405" actId="167"/>
        <pc:sldMkLst>
          <pc:docMk/>
          <pc:sldMk cId="3343885332" sldId="447"/>
        </pc:sldMkLst>
        <pc:spChg chg="mod">
          <ac:chgData name="Christina Morrow" userId="43989237-7c22-4017-8756-22442f7f3983" providerId="ADAL" clId="{1D660112-B133-4B74-A60E-C66F50540F8D}" dt="2020-11-11T14:30:34.163" v="6007"/>
          <ac:spMkLst>
            <pc:docMk/>
            <pc:sldMk cId="3343885332" sldId="447"/>
            <ac:spMk id="10" creationId="{6CC581DE-D87E-46E2-8792-B86E2A1E5AB3}"/>
          </ac:spMkLst>
        </pc:spChg>
        <pc:spChg chg="add del">
          <ac:chgData name="Christina Morrow" userId="43989237-7c22-4017-8756-22442f7f3983" providerId="ADAL" clId="{1D660112-B133-4B74-A60E-C66F50540F8D}" dt="2020-11-12T14:19:45.729" v="8337" actId="22"/>
          <ac:spMkLst>
            <pc:docMk/>
            <pc:sldMk cId="3343885332" sldId="447"/>
            <ac:spMk id="14" creationId="{1AE48886-F06B-4A5C-BEB7-9A08A3B78B41}"/>
          </ac:spMkLst>
        </pc:spChg>
        <pc:spChg chg="add del">
          <ac:chgData name="Christina Morrow" userId="43989237-7c22-4017-8756-22442f7f3983" providerId="ADAL" clId="{1D660112-B133-4B74-A60E-C66F50540F8D}" dt="2020-11-10T23:39:45.149" v="207" actId="478"/>
          <ac:spMkLst>
            <pc:docMk/>
            <pc:sldMk cId="3343885332" sldId="447"/>
            <ac:spMk id="14" creationId="{26D4B508-9BC5-4559-B29A-DECC464F02B7}"/>
          </ac:spMkLst>
        </pc:spChg>
        <pc:spChg chg="add del">
          <ac:chgData name="Christina Morrow" userId="43989237-7c22-4017-8756-22442f7f3983" providerId="ADAL" clId="{1D660112-B133-4B74-A60E-C66F50540F8D}" dt="2020-11-10T23:39:45.896" v="208" actId="478"/>
          <ac:spMkLst>
            <pc:docMk/>
            <pc:sldMk cId="3343885332" sldId="447"/>
            <ac:spMk id="15" creationId="{34117697-40C7-433C-AC0D-1AE920998E96}"/>
          </ac:spMkLst>
        </pc:spChg>
        <pc:spChg chg="mod">
          <ac:chgData name="Christina Morrow" userId="43989237-7c22-4017-8756-22442f7f3983" providerId="ADAL" clId="{1D660112-B133-4B74-A60E-C66F50540F8D}" dt="2020-11-11T15:22:40.132" v="6456"/>
          <ac:spMkLst>
            <pc:docMk/>
            <pc:sldMk cId="3343885332" sldId="447"/>
            <ac:spMk id="20" creationId="{737AD6FE-076D-47EB-8851-546CD7479B58}"/>
          </ac:spMkLst>
        </pc:spChg>
        <pc:spChg chg="add mod">
          <ac:chgData name="Christina Morrow" userId="43989237-7c22-4017-8756-22442f7f3983" providerId="ADAL" clId="{1D660112-B133-4B74-A60E-C66F50540F8D}" dt="2020-11-10T23:39:46.946" v="209"/>
          <ac:spMkLst>
            <pc:docMk/>
            <pc:sldMk cId="3343885332" sldId="447"/>
            <ac:spMk id="88" creationId="{DF0C22B7-560E-475F-9DCA-4FAB1F6B5CFE}"/>
          </ac:spMkLst>
        </pc:spChg>
        <pc:spChg chg="add mod">
          <ac:chgData name="Christina Morrow" userId="43989237-7c22-4017-8756-22442f7f3983" providerId="ADAL" clId="{1D660112-B133-4B74-A60E-C66F50540F8D}" dt="2020-11-10T23:39:46.946" v="209"/>
          <ac:spMkLst>
            <pc:docMk/>
            <pc:sldMk cId="3343885332" sldId="447"/>
            <ac:spMk id="89" creationId="{7AB00EBE-EABE-44C0-ADDA-44AF0725B585}"/>
          </ac:spMkLst>
        </pc:spChg>
        <pc:spChg chg="mod">
          <ac:chgData name="Christina Morrow" userId="43989237-7c22-4017-8756-22442f7f3983" providerId="ADAL" clId="{1D660112-B133-4B74-A60E-C66F50540F8D}" dt="2020-11-10T23:39:46.946" v="209"/>
          <ac:spMkLst>
            <pc:docMk/>
            <pc:sldMk cId="3343885332" sldId="447"/>
            <ac:spMk id="91" creationId="{969D7075-E2E4-4B96-B2F2-58E1C36962AC}"/>
          </ac:spMkLst>
        </pc:spChg>
        <pc:spChg chg="mod">
          <ac:chgData name="Christina Morrow" userId="43989237-7c22-4017-8756-22442f7f3983" providerId="ADAL" clId="{1D660112-B133-4B74-A60E-C66F50540F8D}" dt="2020-11-10T23:39:46.946" v="209"/>
          <ac:spMkLst>
            <pc:docMk/>
            <pc:sldMk cId="3343885332" sldId="447"/>
            <ac:spMk id="92" creationId="{4D6FBF00-083F-41D0-8CA6-404D400078C3}"/>
          </ac:spMkLst>
        </pc:spChg>
        <pc:spChg chg="mod">
          <ac:chgData name="Christina Morrow" userId="43989237-7c22-4017-8756-22442f7f3983" providerId="ADAL" clId="{1D660112-B133-4B74-A60E-C66F50540F8D}" dt="2020-11-10T23:39:46.946" v="209"/>
          <ac:spMkLst>
            <pc:docMk/>
            <pc:sldMk cId="3343885332" sldId="447"/>
            <ac:spMk id="94" creationId="{AA30F5EA-2158-4B13-A5FF-53A2DFFA1E3C}"/>
          </ac:spMkLst>
        </pc:spChg>
        <pc:spChg chg="mod">
          <ac:chgData name="Christina Morrow" userId="43989237-7c22-4017-8756-22442f7f3983" providerId="ADAL" clId="{1D660112-B133-4B74-A60E-C66F50540F8D}" dt="2020-11-10T23:39:46.946" v="209"/>
          <ac:spMkLst>
            <pc:docMk/>
            <pc:sldMk cId="3343885332" sldId="447"/>
            <ac:spMk id="95" creationId="{C4173846-08FB-4D90-BF93-6043BBC96EC3}"/>
          </ac:spMkLst>
        </pc:spChg>
        <pc:spChg chg="mod">
          <ac:chgData name="Christina Morrow" userId="43989237-7c22-4017-8756-22442f7f3983" providerId="ADAL" clId="{1D660112-B133-4B74-A60E-C66F50540F8D}" dt="2020-11-10T23:39:46.946" v="209"/>
          <ac:spMkLst>
            <pc:docMk/>
            <pc:sldMk cId="3343885332" sldId="447"/>
            <ac:spMk id="96" creationId="{7050EB34-78FF-4141-A934-61D9C5D27A15}"/>
          </ac:spMkLst>
        </pc:spChg>
        <pc:spChg chg="mod">
          <ac:chgData name="Christina Morrow" userId="43989237-7c22-4017-8756-22442f7f3983" providerId="ADAL" clId="{1D660112-B133-4B74-A60E-C66F50540F8D}" dt="2020-11-10T23:39:46.946" v="209"/>
          <ac:spMkLst>
            <pc:docMk/>
            <pc:sldMk cId="3343885332" sldId="447"/>
            <ac:spMk id="101" creationId="{2A1B502B-2A98-42A1-A98D-1C12738750F5}"/>
          </ac:spMkLst>
        </pc:spChg>
        <pc:spChg chg="mod">
          <ac:chgData name="Christina Morrow" userId="43989237-7c22-4017-8756-22442f7f3983" providerId="ADAL" clId="{1D660112-B133-4B74-A60E-C66F50540F8D}" dt="2020-11-10T23:39:46.946" v="209"/>
          <ac:spMkLst>
            <pc:docMk/>
            <pc:sldMk cId="3343885332" sldId="447"/>
            <ac:spMk id="104" creationId="{A79E4640-5312-4CDD-9E62-7BB61560F572}"/>
          </ac:spMkLst>
        </pc:spChg>
        <pc:spChg chg="mod">
          <ac:chgData name="Christina Morrow" userId="43989237-7c22-4017-8756-22442f7f3983" providerId="ADAL" clId="{1D660112-B133-4B74-A60E-C66F50540F8D}" dt="2020-11-10T23:39:46.946" v="209"/>
          <ac:spMkLst>
            <pc:docMk/>
            <pc:sldMk cId="3343885332" sldId="447"/>
            <ac:spMk id="107" creationId="{7C395E41-174C-4B36-B209-C0F4F89A2AE1}"/>
          </ac:spMkLst>
        </pc:spChg>
        <pc:spChg chg="mod">
          <ac:chgData name="Christina Morrow" userId="43989237-7c22-4017-8756-22442f7f3983" providerId="ADAL" clId="{1D660112-B133-4B74-A60E-C66F50540F8D}" dt="2020-11-10T23:39:46.946" v="209"/>
          <ac:spMkLst>
            <pc:docMk/>
            <pc:sldMk cId="3343885332" sldId="447"/>
            <ac:spMk id="110" creationId="{1CB46726-8A4D-4F5D-9EED-4BB72EC03906}"/>
          </ac:spMkLst>
        </pc:spChg>
        <pc:spChg chg="mod">
          <ac:chgData name="Christina Morrow" userId="43989237-7c22-4017-8756-22442f7f3983" providerId="ADAL" clId="{1D660112-B133-4B74-A60E-C66F50540F8D}" dt="2020-11-10T23:39:46.946" v="209"/>
          <ac:spMkLst>
            <pc:docMk/>
            <pc:sldMk cId="3343885332" sldId="447"/>
            <ac:spMk id="113" creationId="{04FDC3A9-D06C-4A3E-8B34-D5B939EF9295}"/>
          </ac:spMkLst>
        </pc:spChg>
        <pc:spChg chg="mod">
          <ac:chgData name="Christina Morrow" userId="43989237-7c22-4017-8756-22442f7f3983" providerId="ADAL" clId="{1D660112-B133-4B74-A60E-C66F50540F8D}" dt="2020-11-10T23:39:46.946" v="209"/>
          <ac:spMkLst>
            <pc:docMk/>
            <pc:sldMk cId="3343885332" sldId="447"/>
            <ac:spMk id="119" creationId="{7E03EE3F-9901-4358-9C13-0933424F4647}"/>
          </ac:spMkLst>
        </pc:spChg>
        <pc:spChg chg="mod">
          <ac:chgData name="Christina Morrow" userId="43989237-7c22-4017-8756-22442f7f3983" providerId="ADAL" clId="{1D660112-B133-4B74-A60E-C66F50540F8D}" dt="2020-11-10T23:39:46.946" v="209"/>
          <ac:spMkLst>
            <pc:docMk/>
            <pc:sldMk cId="3343885332" sldId="447"/>
            <ac:spMk id="121" creationId="{6B87D0E9-027B-495C-B175-AD110F60BCC4}"/>
          </ac:spMkLst>
        </pc:spChg>
        <pc:spChg chg="mod">
          <ac:chgData name="Christina Morrow" userId="43989237-7c22-4017-8756-22442f7f3983" providerId="ADAL" clId="{1D660112-B133-4B74-A60E-C66F50540F8D}" dt="2020-11-10T23:39:46.946" v="209"/>
          <ac:spMkLst>
            <pc:docMk/>
            <pc:sldMk cId="3343885332" sldId="447"/>
            <ac:spMk id="146" creationId="{AC6494BF-89BA-42B4-BD66-A95C3226F8F0}"/>
          </ac:spMkLst>
        </pc:spChg>
        <pc:spChg chg="mod">
          <ac:chgData name="Christina Morrow" userId="43989237-7c22-4017-8756-22442f7f3983" providerId="ADAL" clId="{1D660112-B133-4B74-A60E-C66F50540F8D}" dt="2020-11-10T23:39:46.946" v="209"/>
          <ac:spMkLst>
            <pc:docMk/>
            <pc:sldMk cId="3343885332" sldId="447"/>
            <ac:spMk id="147" creationId="{571D1F21-BE89-4103-9C92-0DB1DB07F406}"/>
          </ac:spMkLst>
        </pc:spChg>
        <pc:spChg chg="mod">
          <ac:chgData name="Christina Morrow" userId="43989237-7c22-4017-8756-22442f7f3983" providerId="ADAL" clId="{1D660112-B133-4B74-A60E-C66F50540F8D}" dt="2020-11-10T23:39:46.946" v="209"/>
          <ac:spMkLst>
            <pc:docMk/>
            <pc:sldMk cId="3343885332" sldId="447"/>
            <ac:spMk id="148" creationId="{68635AC9-1E22-4F1D-936F-F5A5AD9D8E80}"/>
          </ac:spMkLst>
        </pc:spChg>
        <pc:spChg chg="add mod">
          <ac:chgData name="Christina Morrow" userId="43989237-7c22-4017-8756-22442f7f3983" providerId="ADAL" clId="{1D660112-B133-4B74-A60E-C66F50540F8D}" dt="2020-11-10T23:39:46.946" v="209"/>
          <ac:spMkLst>
            <pc:docMk/>
            <pc:sldMk cId="3343885332" sldId="447"/>
            <ac:spMk id="150" creationId="{D5A9F44F-811F-417B-B1B8-54BE4C38F707}"/>
          </ac:spMkLst>
        </pc:spChg>
        <pc:spChg chg="add mod">
          <ac:chgData name="Christina Morrow" userId="43989237-7c22-4017-8756-22442f7f3983" providerId="ADAL" clId="{1D660112-B133-4B74-A60E-C66F50540F8D}" dt="2020-11-10T23:39:46.946" v="209"/>
          <ac:spMkLst>
            <pc:docMk/>
            <pc:sldMk cId="3343885332" sldId="447"/>
            <ac:spMk id="151" creationId="{45962CC8-1CF5-4AF4-941E-3DA70504FB45}"/>
          </ac:spMkLst>
        </pc:spChg>
        <pc:spChg chg="add mod">
          <ac:chgData name="Christina Morrow" userId="43989237-7c22-4017-8756-22442f7f3983" providerId="ADAL" clId="{1D660112-B133-4B74-A60E-C66F50540F8D}" dt="2020-11-10T23:39:46.946" v="209"/>
          <ac:spMkLst>
            <pc:docMk/>
            <pc:sldMk cId="3343885332" sldId="447"/>
            <ac:spMk id="152" creationId="{1EE7440E-EA52-45A8-809A-9D7038C03D9D}"/>
          </ac:spMkLst>
        </pc:spChg>
        <pc:spChg chg="add mod ord">
          <ac:chgData name="Christina Morrow" userId="43989237-7c22-4017-8756-22442f7f3983" providerId="ADAL" clId="{1D660112-B133-4B74-A60E-C66F50540F8D}" dt="2020-11-12T14:19:55.666" v="8339" actId="167"/>
          <ac:spMkLst>
            <pc:docMk/>
            <pc:sldMk cId="3343885332" sldId="447"/>
            <ac:spMk id="154" creationId="{13BA2EF2-7CA6-4D8F-8CC4-2B0374EB1036}"/>
          </ac:spMkLst>
        </pc:spChg>
        <pc:spChg chg="mod">
          <ac:chgData name="Christina Morrow" userId="43989237-7c22-4017-8756-22442f7f3983" providerId="ADAL" clId="{1D660112-B133-4B74-A60E-C66F50540F8D}" dt="2020-11-12T14:19:53.244" v="8338"/>
          <ac:spMkLst>
            <pc:docMk/>
            <pc:sldMk cId="3343885332" sldId="447"/>
            <ac:spMk id="156" creationId="{12A133EC-FCE6-4544-BEA4-3D8039E7D44B}"/>
          </ac:spMkLst>
        </pc:spChg>
        <pc:spChg chg="mod">
          <ac:chgData name="Christina Morrow" userId="43989237-7c22-4017-8756-22442f7f3983" providerId="ADAL" clId="{1D660112-B133-4B74-A60E-C66F50540F8D}" dt="2020-11-12T14:19:53.244" v="8338"/>
          <ac:spMkLst>
            <pc:docMk/>
            <pc:sldMk cId="3343885332" sldId="447"/>
            <ac:spMk id="157" creationId="{EE86DC0F-17E9-465E-9CE0-51BECA3D6ABA}"/>
          </ac:spMkLst>
        </pc:spChg>
        <pc:spChg chg="mod">
          <ac:chgData name="Christina Morrow" userId="43989237-7c22-4017-8756-22442f7f3983" providerId="ADAL" clId="{1D660112-B133-4B74-A60E-C66F50540F8D}" dt="2020-11-12T14:19:53.244" v="8338"/>
          <ac:spMkLst>
            <pc:docMk/>
            <pc:sldMk cId="3343885332" sldId="447"/>
            <ac:spMk id="159" creationId="{17A51C73-1D2A-4F1A-8A64-E388333ABCAD}"/>
          </ac:spMkLst>
        </pc:spChg>
        <pc:spChg chg="mod">
          <ac:chgData name="Christina Morrow" userId="43989237-7c22-4017-8756-22442f7f3983" providerId="ADAL" clId="{1D660112-B133-4B74-A60E-C66F50540F8D}" dt="2020-11-12T14:19:53.244" v="8338"/>
          <ac:spMkLst>
            <pc:docMk/>
            <pc:sldMk cId="3343885332" sldId="447"/>
            <ac:spMk id="160" creationId="{6F713121-4BB2-4F5D-944D-9FB08E83DB7C}"/>
          </ac:spMkLst>
        </pc:spChg>
        <pc:spChg chg="mod">
          <ac:chgData name="Christina Morrow" userId="43989237-7c22-4017-8756-22442f7f3983" providerId="ADAL" clId="{1D660112-B133-4B74-A60E-C66F50540F8D}" dt="2020-11-12T14:19:53.244" v="8338"/>
          <ac:spMkLst>
            <pc:docMk/>
            <pc:sldMk cId="3343885332" sldId="447"/>
            <ac:spMk id="161" creationId="{9DBA85E9-D911-4718-A57B-2B6862FDE3EB}"/>
          </ac:spMkLst>
        </pc:spChg>
        <pc:spChg chg="mod">
          <ac:chgData name="Christina Morrow" userId="43989237-7c22-4017-8756-22442f7f3983" providerId="ADAL" clId="{1D660112-B133-4B74-A60E-C66F50540F8D}" dt="2020-11-12T14:19:53.244" v="8338"/>
          <ac:spMkLst>
            <pc:docMk/>
            <pc:sldMk cId="3343885332" sldId="447"/>
            <ac:spMk id="162" creationId="{A6352EF9-F8E3-4C57-89D4-21EFEBB07D73}"/>
          </ac:spMkLst>
        </pc:spChg>
        <pc:spChg chg="mod">
          <ac:chgData name="Christina Morrow" userId="43989237-7c22-4017-8756-22442f7f3983" providerId="ADAL" clId="{1D660112-B133-4B74-A60E-C66F50540F8D}" dt="2020-11-12T14:19:53.244" v="8338"/>
          <ac:spMkLst>
            <pc:docMk/>
            <pc:sldMk cId="3343885332" sldId="447"/>
            <ac:spMk id="163" creationId="{933829E3-98B1-41FB-813C-67D349F6872E}"/>
          </ac:spMkLst>
        </pc:spChg>
        <pc:spChg chg="mod">
          <ac:chgData name="Christina Morrow" userId="43989237-7c22-4017-8756-22442f7f3983" providerId="ADAL" clId="{1D660112-B133-4B74-A60E-C66F50540F8D}" dt="2020-11-12T14:19:53.244" v="8338"/>
          <ac:spMkLst>
            <pc:docMk/>
            <pc:sldMk cId="3343885332" sldId="447"/>
            <ac:spMk id="164" creationId="{E819AF7A-1F19-4ACC-A08B-9827F094E36D}"/>
          </ac:spMkLst>
        </pc:spChg>
        <pc:spChg chg="mod">
          <ac:chgData name="Christina Morrow" userId="43989237-7c22-4017-8756-22442f7f3983" providerId="ADAL" clId="{1D660112-B133-4B74-A60E-C66F50540F8D}" dt="2020-11-12T14:19:53.244" v="8338"/>
          <ac:spMkLst>
            <pc:docMk/>
            <pc:sldMk cId="3343885332" sldId="447"/>
            <ac:spMk id="165" creationId="{385BF883-C287-47F4-A430-A2BC1436AAD0}"/>
          </ac:spMkLst>
        </pc:spChg>
        <pc:spChg chg="mod">
          <ac:chgData name="Christina Morrow" userId="43989237-7c22-4017-8756-22442f7f3983" providerId="ADAL" clId="{1D660112-B133-4B74-A60E-C66F50540F8D}" dt="2020-11-12T14:19:53.244" v="8338"/>
          <ac:spMkLst>
            <pc:docMk/>
            <pc:sldMk cId="3343885332" sldId="447"/>
            <ac:spMk id="166" creationId="{E6404CC7-12AE-46B0-93AE-C7770A657C5C}"/>
          </ac:spMkLst>
        </pc:spChg>
        <pc:spChg chg="mod">
          <ac:chgData name="Christina Morrow" userId="43989237-7c22-4017-8756-22442f7f3983" providerId="ADAL" clId="{1D660112-B133-4B74-A60E-C66F50540F8D}" dt="2020-11-12T14:19:53.244" v="8338"/>
          <ac:spMkLst>
            <pc:docMk/>
            <pc:sldMk cId="3343885332" sldId="447"/>
            <ac:spMk id="186" creationId="{C18CB62E-1879-4C9C-ADD3-C64C4F0F33D7}"/>
          </ac:spMkLst>
        </pc:spChg>
        <pc:spChg chg="mod">
          <ac:chgData name="Christina Morrow" userId="43989237-7c22-4017-8756-22442f7f3983" providerId="ADAL" clId="{1D660112-B133-4B74-A60E-C66F50540F8D}" dt="2020-11-12T14:19:53.244" v="8338"/>
          <ac:spMkLst>
            <pc:docMk/>
            <pc:sldMk cId="3343885332" sldId="447"/>
            <ac:spMk id="188" creationId="{B594E56F-8EE5-4924-90BF-8B6749DFCC7F}"/>
          </ac:spMkLst>
        </pc:spChg>
        <pc:spChg chg="mod">
          <ac:chgData name="Christina Morrow" userId="43989237-7c22-4017-8756-22442f7f3983" providerId="ADAL" clId="{1D660112-B133-4B74-A60E-C66F50540F8D}" dt="2020-11-12T14:19:53.244" v="8338"/>
          <ac:spMkLst>
            <pc:docMk/>
            <pc:sldMk cId="3343885332" sldId="447"/>
            <ac:spMk id="192" creationId="{5100101F-21C2-4EBE-B3FC-957435C6D5EA}"/>
          </ac:spMkLst>
        </pc:spChg>
        <pc:spChg chg="mod">
          <ac:chgData name="Christina Morrow" userId="43989237-7c22-4017-8756-22442f7f3983" providerId="ADAL" clId="{1D660112-B133-4B74-A60E-C66F50540F8D}" dt="2020-11-12T14:19:53.244" v="8338"/>
          <ac:spMkLst>
            <pc:docMk/>
            <pc:sldMk cId="3343885332" sldId="447"/>
            <ac:spMk id="193" creationId="{D248B782-89EE-445B-B9F7-6ECC7A00FBB6}"/>
          </ac:spMkLst>
        </pc:spChg>
        <pc:spChg chg="mod">
          <ac:chgData name="Christina Morrow" userId="43989237-7c22-4017-8756-22442f7f3983" providerId="ADAL" clId="{1D660112-B133-4B74-A60E-C66F50540F8D}" dt="2020-11-12T14:19:53.244" v="8338"/>
          <ac:spMkLst>
            <pc:docMk/>
            <pc:sldMk cId="3343885332" sldId="447"/>
            <ac:spMk id="194" creationId="{B9D550A1-5A86-4CAD-92AB-0C1B717C6593}"/>
          </ac:spMkLst>
        </pc:spChg>
        <pc:spChg chg="mod">
          <ac:chgData name="Christina Morrow" userId="43989237-7c22-4017-8756-22442f7f3983" providerId="ADAL" clId="{1D660112-B133-4B74-A60E-C66F50540F8D}" dt="2020-11-12T14:19:53.244" v="8338"/>
          <ac:spMkLst>
            <pc:docMk/>
            <pc:sldMk cId="3343885332" sldId="447"/>
            <ac:spMk id="198" creationId="{5469D581-69D7-41CA-9265-9C64DA8CF173}"/>
          </ac:spMkLst>
        </pc:spChg>
        <pc:spChg chg="mod">
          <ac:chgData name="Christina Morrow" userId="43989237-7c22-4017-8756-22442f7f3983" providerId="ADAL" clId="{1D660112-B133-4B74-A60E-C66F50540F8D}" dt="2020-11-12T14:19:53.244" v="8338"/>
          <ac:spMkLst>
            <pc:docMk/>
            <pc:sldMk cId="3343885332" sldId="447"/>
            <ac:spMk id="199" creationId="{B64B6768-DB07-42C6-9FAE-6B143AFAC25D}"/>
          </ac:spMkLst>
        </pc:spChg>
        <pc:spChg chg="mod">
          <ac:chgData name="Christina Morrow" userId="43989237-7c22-4017-8756-22442f7f3983" providerId="ADAL" clId="{1D660112-B133-4B74-A60E-C66F50540F8D}" dt="2020-11-12T14:19:53.244" v="8338"/>
          <ac:spMkLst>
            <pc:docMk/>
            <pc:sldMk cId="3343885332" sldId="447"/>
            <ac:spMk id="200" creationId="{4A14DA57-AF62-4525-AEF1-22C15B35EB4F}"/>
          </ac:spMkLst>
        </pc:spChg>
        <pc:spChg chg="mod">
          <ac:chgData name="Christina Morrow" userId="43989237-7c22-4017-8756-22442f7f3983" providerId="ADAL" clId="{1D660112-B133-4B74-A60E-C66F50540F8D}" dt="2020-11-12T14:19:53.244" v="8338"/>
          <ac:spMkLst>
            <pc:docMk/>
            <pc:sldMk cId="3343885332" sldId="447"/>
            <ac:spMk id="203" creationId="{9AAAF0CC-9E73-4B12-9EC6-6F9E8149E184}"/>
          </ac:spMkLst>
        </pc:spChg>
        <pc:spChg chg="mod">
          <ac:chgData name="Christina Morrow" userId="43989237-7c22-4017-8756-22442f7f3983" providerId="ADAL" clId="{1D660112-B133-4B74-A60E-C66F50540F8D}" dt="2020-11-12T14:19:53.244" v="8338"/>
          <ac:spMkLst>
            <pc:docMk/>
            <pc:sldMk cId="3343885332" sldId="447"/>
            <ac:spMk id="204" creationId="{FF13EC1D-E94A-402F-96DA-04467D5608E5}"/>
          </ac:spMkLst>
        </pc:spChg>
        <pc:spChg chg="mod">
          <ac:chgData name="Christina Morrow" userId="43989237-7c22-4017-8756-22442f7f3983" providerId="ADAL" clId="{1D660112-B133-4B74-A60E-C66F50540F8D}" dt="2020-11-12T14:19:53.244" v="8338"/>
          <ac:spMkLst>
            <pc:docMk/>
            <pc:sldMk cId="3343885332" sldId="447"/>
            <ac:spMk id="205" creationId="{6D938B23-C5EF-4604-934D-50F862F068BF}"/>
          </ac:spMkLst>
        </pc:spChg>
        <pc:spChg chg="mod">
          <ac:chgData name="Christina Morrow" userId="43989237-7c22-4017-8756-22442f7f3983" providerId="ADAL" clId="{1D660112-B133-4B74-A60E-C66F50540F8D}" dt="2020-11-12T14:19:53.244" v="8338"/>
          <ac:spMkLst>
            <pc:docMk/>
            <pc:sldMk cId="3343885332" sldId="447"/>
            <ac:spMk id="206" creationId="{11F3BDF6-82E2-47A5-87D0-1C019860BECD}"/>
          </ac:spMkLst>
        </pc:spChg>
        <pc:spChg chg="mod">
          <ac:chgData name="Christina Morrow" userId="43989237-7c22-4017-8756-22442f7f3983" providerId="ADAL" clId="{1D660112-B133-4B74-A60E-C66F50540F8D}" dt="2020-11-12T14:19:53.244" v="8338"/>
          <ac:spMkLst>
            <pc:docMk/>
            <pc:sldMk cId="3343885332" sldId="447"/>
            <ac:spMk id="207" creationId="{A4976774-AF3A-4302-A833-13C751F9CA0B}"/>
          </ac:spMkLst>
        </pc:spChg>
        <pc:spChg chg="mod">
          <ac:chgData name="Christina Morrow" userId="43989237-7c22-4017-8756-22442f7f3983" providerId="ADAL" clId="{1D660112-B133-4B74-A60E-C66F50540F8D}" dt="2020-11-12T14:19:53.244" v="8338"/>
          <ac:spMkLst>
            <pc:docMk/>
            <pc:sldMk cId="3343885332" sldId="447"/>
            <ac:spMk id="208" creationId="{F79844CF-8D6A-483E-BADE-EC6D69F8E6DF}"/>
          </ac:spMkLst>
        </pc:spChg>
        <pc:spChg chg="add mod ord">
          <ac:chgData name="Christina Morrow" userId="43989237-7c22-4017-8756-22442f7f3983" providerId="ADAL" clId="{1D660112-B133-4B74-A60E-C66F50540F8D}" dt="2020-11-12T14:22:54.043" v="8405" actId="167"/>
          <ac:spMkLst>
            <pc:docMk/>
            <pc:sldMk cId="3343885332" sldId="447"/>
            <ac:spMk id="227" creationId="{BA4FB48F-2F7F-49F1-BBC8-E76C33E733FE}"/>
          </ac:spMkLst>
        </pc:spChg>
        <pc:spChg chg="add mod ord">
          <ac:chgData name="Christina Morrow" userId="43989237-7c22-4017-8756-22442f7f3983" providerId="ADAL" clId="{1D660112-B133-4B74-A60E-C66F50540F8D}" dt="2020-11-12T14:22:54.043" v="8405" actId="167"/>
          <ac:spMkLst>
            <pc:docMk/>
            <pc:sldMk cId="3343885332" sldId="447"/>
            <ac:spMk id="228" creationId="{50D70F60-47B6-4866-B787-3D584E344612}"/>
          </ac:spMkLst>
        </pc:spChg>
        <pc:spChg chg="add mod ord">
          <ac:chgData name="Christina Morrow" userId="43989237-7c22-4017-8756-22442f7f3983" providerId="ADAL" clId="{1D660112-B133-4B74-A60E-C66F50540F8D}" dt="2020-11-12T14:22:54.043" v="8405" actId="167"/>
          <ac:spMkLst>
            <pc:docMk/>
            <pc:sldMk cId="3343885332" sldId="447"/>
            <ac:spMk id="229" creationId="{8CC50949-69A8-447A-9E77-09A9CAB30B1F}"/>
          </ac:spMkLst>
        </pc:spChg>
        <pc:spChg chg="add mod ord">
          <ac:chgData name="Christina Morrow" userId="43989237-7c22-4017-8756-22442f7f3983" providerId="ADAL" clId="{1D660112-B133-4B74-A60E-C66F50540F8D}" dt="2020-11-12T14:22:54.043" v="8405" actId="167"/>
          <ac:spMkLst>
            <pc:docMk/>
            <pc:sldMk cId="3343885332" sldId="447"/>
            <ac:spMk id="230" creationId="{1D027CC7-3D08-4B4C-A9AF-43EF43568CB1}"/>
          </ac:spMkLst>
        </pc:spChg>
        <pc:spChg chg="add mod ord">
          <ac:chgData name="Christina Morrow" userId="43989237-7c22-4017-8756-22442f7f3983" providerId="ADAL" clId="{1D660112-B133-4B74-A60E-C66F50540F8D}" dt="2020-11-12T14:22:54.043" v="8405" actId="167"/>
          <ac:spMkLst>
            <pc:docMk/>
            <pc:sldMk cId="3343885332" sldId="447"/>
            <ac:spMk id="231" creationId="{9DE510A1-8E46-4A92-8716-0CD1DD4627A6}"/>
          </ac:spMkLst>
        </pc:spChg>
        <pc:spChg chg="add mod ord">
          <ac:chgData name="Christina Morrow" userId="43989237-7c22-4017-8756-22442f7f3983" providerId="ADAL" clId="{1D660112-B133-4B74-A60E-C66F50540F8D}" dt="2020-11-12T14:22:54.043" v="8405" actId="167"/>
          <ac:spMkLst>
            <pc:docMk/>
            <pc:sldMk cId="3343885332" sldId="447"/>
            <ac:spMk id="232" creationId="{E9DE6982-0BE3-4618-8B4E-7B27829AD1A3}"/>
          </ac:spMkLst>
        </pc:spChg>
        <pc:spChg chg="add mod ord">
          <ac:chgData name="Christina Morrow" userId="43989237-7c22-4017-8756-22442f7f3983" providerId="ADAL" clId="{1D660112-B133-4B74-A60E-C66F50540F8D}" dt="2020-11-12T14:22:54.043" v="8405" actId="167"/>
          <ac:spMkLst>
            <pc:docMk/>
            <pc:sldMk cId="3343885332" sldId="447"/>
            <ac:spMk id="233" creationId="{1B768FD5-A856-4FBE-8700-2EFC5443A1A1}"/>
          </ac:spMkLst>
        </pc:spChg>
        <pc:spChg chg="mod">
          <ac:chgData name="Christina Morrow" userId="43989237-7c22-4017-8756-22442f7f3983" providerId="ADAL" clId="{1D660112-B133-4B74-A60E-C66F50540F8D}" dt="2020-11-12T14:22:52.375" v="8404"/>
          <ac:spMkLst>
            <pc:docMk/>
            <pc:sldMk cId="3343885332" sldId="447"/>
            <ac:spMk id="235" creationId="{DC29F7E1-7C9E-45BB-9AD4-DB0EDFDBCB9F}"/>
          </ac:spMkLst>
        </pc:spChg>
        <pc:spChg chg="mod">
          <ac:chgData name="Christina Morrow" userId="43989237-7c22-4017-8756-22442f7f3983" providerId="ADAL" clId="{1D660112-B133-4B74-A60E-C66F50540F8D}" dt="2020-11-12T14:22:52.375" v="8404"/>
          <ac:spMkLst>
            <pc:docMk/>
            <pc:sldMk cId="3343885332" sldId="447"/>
            <ac:spMk id="236" creationId="{71490923-5330-44B3-AF2A-4A5919B77C12}"/>
          </ac:spMkLst>
        </pc:spChg>
        <pc:spChg chg="mod">
          <ac:chgData name="Christina Morrow" userId="43989237-7c22-4017-8756-22442f7f3983" providerId="ADAL" clId="{1D660112-B133-4B74-A60E-C66F50540F8D}" dt="2020-11-12T14:22:52.375" v="8404"/>
          <ac:spMkLst>
            <pc:docMk/>
            <pc:sldMk cId="3343885332" sldId="447"/>
            <ac:spMk id="238" creationId="{BFBDB5F5-BE90-47E0-B0A8-4709CB00CD57}"/>
          </ac:spMkLst>
        </pc:spChg>
        <pc:spChg chg="mod">
          <ac:chgData name="Christina Morrow" userId="43989237-7c22-4017-8756-22442f7f3983" providerId="ADAL" clId="{1D660112-B133-4B74-A60E-C66F50540F8D}" dt="2020-11-12T14:22:52.375" v="8404"/>
          <ac:spMkLst>
            <pc:docMk/>
            <pc:sldMk cId="3343885332" sldId="447"/>
            <ac:spMk id="239" creationId="{E4B794C7-B757-43A6-A8D6-7AE0D5D04F56}"/>
          </ac:spMkLst>
        </pc:spChg>
        <pc:spChg chg="mod">
          <ac:chgData name="Christina Morrow" userId="43989237-7c22-4017-8756-22442f7f3983" providerId="ADAL" clId="{1D660112-B133-4B74-A60E-C66F50540F8D}" dt="2020-11-12T14:22:52.375" v="8404"/>
          <ac:spMkLst>
            <pc:docMk/>
            <pc:sldMk cId="3343885332" sldId="447"/>
            <ac:spMk id="240" creationId="{F13AA22F-0E1B-4802-B145-6E707243015B}"/>
          </ac:spMkLst>
        </pc:spChg>
        <pc:spChg chg="mod">
          <ac:chgData name="Christina Morrow" userId="43989237-7c22-4017-8756-22442f7f3983" providerId="ADAL" clId="{1D660112-B133-4B74-A60E-C66F50540F8D}" dt="2020-11-12T14:22:52.375" v="8404"/>
          <ac:spMkLst>
            <pc:docMk/>
            <pc:sldMk cId="3343885332" sldId="447"/>
            <ac:spMk id="241" creationId="{B44D3F61-5F0E-42A8-9A71-1C897444470B}"/>
          </ac:spMkLst>
        </pc:spChg>
        <pc:spChg chg="mod">
          <ac:chgData name="Christina Morrow" userId="43989237-7c22-4017-8756-22442f7f3983" providerId="ADAL" clId="{1D660112-B133-4B74-A60E-C66F50540F8D}" dt="2020-11-12T14:22:52.375" v="8404"/>
          <ac:spMkLst>
            <pc:docMk/>
            <pc:sldMk cId="3343885332" sldId="447"/>
            <ac:spMk id="242" creationId="{46DF4812-0A1C-493D-BBBE-5F992474F8B6}"/>
          </ac:spMkLst>
        </pc:spChg>
        <pc:spChg chg="mod">
          <ac:chgData name="Christina Morrow" userId="43989237-7c22-4017-8756-22442f7f3983" providerId="ADAL" clId="{1D660112-B133-4B74-A60E-C66F50540F8D}" dt="2020-11-12T14:22:52.375" v="8404"/>
          <ac:spMkLst>
            <pc:docMk/>
            <pc:sldMk cId="3343885332" sldId="447"/>
            <ac:spMk id="243" creationId="{2494E234-38FE-46E8-9673-614BA69FE469}"/>
          </ac:spMkLst>
        </pc:spChg>
        <pc:spChg chg="mod">
          <ac:chgData name="Christina Morrow" userId="43989237-7c22-4017-8756-22442f7f3983" providerId="ADAL" clId="{1D660112-B133-4B74-A60E-C66F50540F8D}" dt="2020-11-12T14:22:52.375" v="8404"/>
          <ac:spMkLst>
            <pc:docMk/>
            <pc:sldMk cId="3343885332" sldId="447"/>
            <ac:spMk id="244" creationId="{C758F1FE-6870-4A84-A2C4-AC3C6CB25415}"/>
          </ac:spMkLst>
        </pc:spChg>
        <pc:spChg chg="mod">
          <ac:chgData name="Christina Morrow" userId="43989237-7c22-4017-8756-22442f7f3983" providerId="ADAL" clId="{1D660112-B133-4B74-A60E-C66F50540F8D}" dt="2020-11-12T14:22:52.375" v="8404"/>
          <ac:spMkLst>
            <pc:docMk/>
            <pc:sldMk cId="3343885332" sldId="447"/>
            <ac:spMk id="245" creationId="{D2A99ED7-DFA5-4E8E-AB96-E3DDA8144BB3}"/>
          </ac:spMkLst>
        </pc:spChg>
        <pc:spChg chg="mod">
          <ac:chgData name="Christina Morrow" userId="43989237-7c22-4017-8756-22442f7f3983" providerId="ADAL" clId="{1D660112-B133-4B74-A60E-C66F50540F8D}" dt="2020-11-12T14:22:52.375" v="8404"/>
          <ac:spMkLst>
            <pc:docMk/>
            <pc:sldMk cId="3343885332" sldId="447"/>
            <ac:spMk id="249" creationId="{42F2E2B5-7563-4681-91ED-60C5D3096945}"/>
          </ac:spMkLst>
        </pc:spChg>
        <pc:spChg chg="mod">
          <ac:chgData name="Christina Morrow" userId="43989237-7c22-4017-8756-22442f7f3983" providerId="ADAL" clId="{1D660112-B133-4B74-A60E-C66F50540F8D}" dt="2020-11-12T14:22:52.375" v="8404"/>
          <ac:spMkLst>
            <pc:docMk/>
            <pc:sldMk cId="3343885332" sldId="447"/>
            <ac:spMk id="251" creationId="{CCC572B0-2B0F-468E-BD71-6FBB924FBA80}"/>
          </ac:spMkLst>
        </pc:spChg>
        <pc:spChg chg="mod">
          <ac:chgData name="Christina Morrow" userId="43989237-7c22-4017-8756-22442f7f3983" providerId="ADAL" clId="{1D660112-B133-4B74-A60E-C66F50540F8D}" dt="2020-11-12T14:22:52.375" v="8404"/>
          <ac:spMkLst>
            <pc:docMk/>
            <pc:sldMk cId="3343885332" sldId="447"/>
            <ac:spMk id="255" creationId="{8BF2AB90-1991-4F12-8CF8-461320E993D8}"/>
          </ac:spMkLst>
        </pc:spChg>
        <pc:spChg chg="mod">
          <ac:chgData name="Christina Morrow" userId="43989237-7c22-4017-8756-22442f7f3983" providerId="ADAL" clId="{1D660112-B133-4B74-A60E-C66F50540F8D}" dt="2020-11-12T14:22:52.375" v="8404"/>
          <ac:spMkLst>
            <pc:docMk/>
            <pc:sldMk cId="3343885332" sldId="447"/>
            <ac:spMk id="256" creationId="{789E3D6B-28F7-42BB-A452-2A45877F601C}"/>
          </ac:spMkLst>
        </pc:spChg>
        <pc:spChg chg="mod">
          <ac:chgData name="Christina Morrow" userId="43989237-7c22-4017-8756-22442f7f3983" providerId="ADAL" clId="{1D660112-B133-4B74-A60E-C66F50540F8D}" dt="2020-11-12T14:22:52.375" v="8404"/>
          <ac:spMkLst>
            <pc:docMk/>
            <pc:sldMk cId="3343885332" sldId="447"/>
            <ac:spMk id="257" creationId="{7B192726-157B-4AAA-AF7E-F2CBC7A6F2FC}"/>
          </ac:spMkLst>
        </pc:spChg>
        <pc:grpChg chg="add mod">
          <ac:chgData name="Christina Morrow" userId="43989237-7c22-4017-8756-22442f7f3983" providerId="ADAL" clId="{1D660112-B133-4B74-A60E-C66F50540F8D}" dt="2020-11-10T23:39:46.946" v="209"/>
          <ac:grpSpMkLst>
            <pc:docMk/>
            <pc:sldMk cId="3343885332" sldId="447"/>
            <ac:grpSpMk id="90" creationId="{7313732E-9BD0-4F54-86D9-D275E8C0AB69}"/>
          </ac:grpSpMkLst>
        </pc:grpChg>
        <pc:grpChg chg="add mod ord">
          <ac:chgData name="Christina Morrow" userId="43989237-7c22-4017-8756-22442f7f3983" providerId="ADAL" clId="{1D660112-B133-4B74-A60E-C66F50540F8D}" dt="2020-11-12T14:19:55.666" v="8339" actId="167"/>
          <ac:grpSpMkLst>
            <pc:docMk/>
            <pc:sldMk cId="3343885332" sldId="447"/>
            <ac:grpSpMk id="155" creationId="{D2DE9385-A629-4E42-A5FE-D257EFFE9F53}"/>
          </ac:grpSpMkLst>
        </pc:grpChg>
        <pc:grpChg chg="add mod ord">
          <ac:chgData name="Christina Morrow" userId="43989237-7c22-4017-8756-22442f7f3983" providerId="ADAL" clId="{1D660112-B133-4B74-A60E-C66F50540F8D}" dt="2020-11-12T14:19:55.666" v="8339" actId="167"/>
          <ac:grpSpMkLst>
            <pc:docMk/>
            <pc:sldMk cId="3343885332" sldId="447"/>
            <ac:grpSpMk id="197" creationId="{A3F1EBE5-D63C-4462-AA2D-112B96A545A9}"/>
          </ac:grpSpMkLst>
        </pc:grpChg>
        <pc:grpChg chg="add mod ord">
          <ac:chgData name="Christina Morrow" userId="43989237-7c22-4017-8756-22442f7f3983" providerId="ADAL" clId="{1D660112-B133-4B74-A60E-C66F50540F8D}" dt="2020-11-12T14:22:54.043" v="8405" actId="167"/>
          <ac:grpSpMkLst>
            <pc:docMk/>
            <pc:sldMk cId="3343885332" sldId="447"/>
            <ac:grpSpMk id="234" creationId="{D73B058C-AE66-4A17-BD51-D69FB5B43A52}"/>
          </ac:grpSpMkLst>
        </pc:grpChg>
        <pc:cxnChg chg="mod">
          <ac:chgData name="Christina Morrow" userId="43989237-7c22-4017-8756-22442f7f3983" providerId="ADAL" clId="{1D660112-B133-4B74-A60E-C66F50540F8D}" dt="2020-11-10T23:39:46.946" v="209"/>
          <ac:cxnSpMkLst>
            <pc:docMk/>
            <pc:sldMk cId="3343885332" sldId="447"/>
            <ac:cxnSpMk id="93" creationId="{C8F2DC08-2625-49C5-9867-C34C60D63641}"/>
          </ac:cxnSpMkLst>
        </pc:cxnChg>
        <pc:cxnChg chg="mod">
          <ac:chgData name="Christina Morrow" userId="43989237-7c22-4017-8756-22442f7f3983" providerId="ADAL" clId="{1D660112-B133-4B74-A60E-C66F50540F8D}" dt="2020-11-10T23:39:46.946" v="209"/>
          <ac:cxnSpMkLst>
            <pc:docMk/>
            <pc:sldMk cId="3343885332" sldId="447"/>
            <ac:cxnSpMk id="116" creationId="{6C0D9F5E-D259-4973-AD4C-54F3A9C49891}"/>
          </ac:cxnSpMkLst>
        </pc:cxnChg>
        <pc:cxnChg chg="mod">
          <ac:chgData name="Christina Morrow" userId="43989237-7c22-4017-8756-22442f7f3983" providerId="ADAL" clId="{1D660112-B133-4B74-A60E-C66F50540F8D}" dt="2020-11-10T23:39:46.946" v="209"/>
          <ac:cxnSpMkLst>
            <pc:docMk/>
            <pc:sldMk cId="3343885332" sldId="447"/>
            <ac:cxnSpMk id="117" creationId="{F19A5F42-C370-48AE-8EF9-4B5C7727D407}"/>
          </ac:cxnSpMkLst>
        </pc:cxnChg>
        <pc:cxnChg chg="mod">
          <ac:chgData name="Christina Morrow" userId="43989237-7c22-4017-8756-22442f7f3983" providerId="ADAL" clId="{1D660112-B133-4B74-A60E-C66F50540F8D}" dt="2020-11-10T23:39:46.946" v="209"/>
          <ac:cxnSpMkLst>
            <pc:docMk/>
            <pc:sldMk cId="3343885332" sldId="447"/>
            <ac:cxnSpMk id="118" creationId="{CAFBE0C9-9FD6-4C09-B8C7-C013E59DA0ED}"/>
          </ac:cxnSpMkLst>
        </pc:cxnChg>
        <pc:cxnChg chg="mod">
          <ac:chgData name="Christina Morrow" userId="43989237-7c22-4017-8756-22442f7f3983" providerId="ADAL" clId="{1D660112-B133-4B74-A60E-C66F50540F8D}" dt="2020-11-10T23:39:46.946" v="209"/>
          <ac:cxnSpMkLst>
            <pc:docMk/>
            <pc:sldMk cId="3343885332" sldId="447"/>
            <ac:cxnSpMk id="120" creationId="{C11BE0F8-6E46-4723-A45D-6052E2C0DE0A}"/>
          </ac:cxnSpMkLst>
        </pc:cxnChg>
        <pc:cxnChg chg="mod">
          <ac:chgData name="Christina Morrow" userId="43989237-7c22-4017-8756-22442f7f3983" providerId="ADAL" clId="{1D660112-B133-4B74-A60E-C66F50540F8D}" dt="2020-11-10T23:39:46.946" v="209"/>
          <ac:cxnSpMkLst>
            <pc:docMk/>
            <pc:sldMk cId="3343885332" sldId="447"/>
            <ac:cxnSpMk id="143" creationId="{CA543F6B-1480-4E70-ADE3-27BFA4330968}"/>
          </ac:cxnSpMkLst>
        </pc:cxnChg>
        <pc:cxnChg chg="mod">
          <ac:chgData name="Christina Morrow" userId="43989237-7c22-4017-8756-22442f7f3983" providerId="ADAL" clId="{1D660112-B133-4B74-A60E-C66F50540F8D}" dt="2020-11-10T23:39:46.946" v="209"/>
          <ac:cxnSpMkLst>
            <pc:docMk/>
            <pc:sldMk cId="3343885332" sldId="447"/>
            <ac:cxnSpMk id="144" creationId="{7C6D27DD-F6F6-4980-8BFF-1F3427286E9C}"/>
          </ac:cxnSpMkLst>
        </pc:cxnChg>
        <pc:cxnChg chg="mod">
          <ac:chgData name="Christina Morrow" userId="43989237-7c22-4017-8756-22442f7f3983" providerId="ADAL" clId="{1D660112-B133-4B74-A60E-C66F50540F8D}" dt="2020-11-10T23:39:46.946" v="209"/>
          <ac:cxnSpMkLst>
            <pc:docMk/>
            <pc:sldMk cId="3343885332" sldId="447"/>
            <ac:cxnSpMk id="145" creationId="{4AEC3D8B-E8D4-4212-A307-7759ABC09CE0}"/>
          </ac:cxnSpMkLst>
        </pc:cxnChg>
        <pc:cxnChg chg="mod">
          <ac:chgData name="Christina Morrow" userId="43989237-7c22-4017-8756-22442f7f3983" providerId="ADAL" clId="{1D660112-B133-4B74-A60E-C66F50540F8D}" dt="2020-11-10T23:39:46.946" v="209"/>
          <ac:cxnSpMkLst>
            <pc:docMk/>
            <pc:sldMk cId="3343885332" sldId="447"/>
            <ac:cxnSpMk id="149" creationId="{9668A955-B67D-40E6-9567-BF496B06ECD0}"/>
          </ac:cxnSpMkLst>
        </pc:cxnChg>
        <pc:cxnChg chg="mod">
          <ac:chgData name="Christina Morrow" userId="43989237-7c22-4017-8756-22442f7f3983" providerId="ADAL" clId="{1D660112-B133-4B74-A60E-C66F50540F8D}" dt="2020-11-12T14:19:53.244" v="8338"/>
          <ac:cxnSpMkLst>
            <pc:docMk/>
            <pc:sldMk cId="3343885332" sldId="447"/>
            <ac:cxnSpMk id="158" creationId="{23CA5AD6-D5A6-4A83-8571-CC1BE575F209}"/>
          </ac:cxnSpMkLst>
        </pc:cxnChg>
        <pc:cxnChg chg="mod">
          <ac:chgData name="Christina Morrow" userId="43989237-7c22-4017-8756-22442f7f3983" providerId="ADAL" clId="{1D660112-B133-4B74-A60E-C66F50540F8D}" dt="2020-11-12T14:19:53.244" v="8338"/>
          <ac:cxnSpMkLst>
            <pc:docMk/>
            <pc:sldMk cId="3343885332" sldId="447"/>
            <ac:cxnSpMk id="167" creationId="{249799CF-9AEE-45F4-A4DC-2F3439F9FFA5}"/>
          </ac:cxnSpMkLst>
        </pc:cxnChg>
        <pc:cxnChg chg="mod">
          <ac:chgData name="Christina Morrow" userId="43989237-7c22-4017-8756-22442f7f3983" providerId="ADAL" clId="{1D660112-B133-4B74-A60E-C66F50540F8D}" dt="2020-11-12T14:19:53.244" v="8338"/>
          <ac:cxnSpMkLst>
            <pc:docMk/>
            <pc:sldMk cId="3343885332" sldId="447"/>
            <ac:cxnSpMk id="184" creationId="{E5671B64-0B94-4031-B9CB-6FAB9968882B}"/>
          </ac:cxnSpMkLst>
        </pc:cxnChg>
        <pc:cxnChg chg="mod">
          <ac:chgData name="Christina Morrow" userId="43989237-7c22-4017-8756-22442f7f3983" providerId="ADAL" clId="{1D660112-B133-4B74-A60E-C66F50540F8D}" dt="2020-11-12T14:19:53.244" v="8338"/>
          <ac:cxnSpMkLst>
            <pc:docMk/>
            <pc:sldMk cId="3343885332" sldId="447"/>
            <ac:cxnSpMk id="185" creationId="{CA3B1F8F-7976-4E25-83EA-3527909499B6}"/>
          </ac:cxnSpMkLst>
        </pc:cxnChg>
        <pc:cxnChg chg="mod">
          <ac:chgData name="Christina Morrow" userId="43989237-7c22-4017-8756-22442f7f3983" providerId="ADAL" clId="{1D660112-B133-4B74-A60E-C66F50540F8D}" dt="2020-11-12T14:19:53.244" v="8338"/>
          <ac:cxnSpMkLst>
            <pc:docMk/>
            <pc:sldMk cId="3343885332" sldId="447"/>
            <ac:cxnSpMk id="187" creationId="{DCA86334-A44D-4796-B8C5-02F82D7A038E}"/>
          </ac:cxnSpMkLst>
        </pc:cxnChg>
        <pc:cxnChg chg="mod">
          <ac:chgData name="Christina Morrow" userId="43989237-7c22-4017-8756-22442f7f3983" providerId="ADAL" clId="{1D660112-B133-4B74-A60E-C66F50540F8D}" dt="2020-11-12T14:19:53.244" v="8338"/>
          <ac:cxnSpMkLst>
            <pc:docMk/>
            <pc:sldMk cId="3343885332" sldId="447"/>
            <ac:cxnSpMk id="189" creationId="{562969BF-6207-4883-836B-F2D756532EF5}"/>
          </ac:cxnSpMkLst>
        </pc:cxnChg>
        <pc:cxnChg chg="mod">
          <ac:chgData name="Christina Morrow" userId="43989237-7c22-4017-8756-22442f7f3983" providerId="ADAL" clId="{1D660112-B133-4B74-A60E-C66F50540F8D}" dt="2020-11-12T14:19:53.244" v="8338"/>
          <ac:cxnSpMkLst>
            <pc:docMk/>
            <pc:sldMk cId="3343885332" sldId="447"/>
            <ac:cxnSpMk id="190" creationId="{456E825C-85EA-4BBB-9609-69BEFB200991}"/>
          </ac:cxnSpMkLst>
        </pc:cxnChg>
        <pc:cxnChg chg="mod">
          <ac:chgData name="Christina Morrow" userId="43989237-7c22-4017-8756-22442f7f3983" providerId="ADAL" clId="{1D660112-B133-4B74-A60E-C66F50540F8D}" dt="2020-11-12T14:19:53.244" v="8338"/>
          <ac:cxnSpMkLst>
            <pc:docMk/>
            <pc:sldMk cId="3343885332" sldId="447"/>
            <ac:cxnSpMk id="191" creationId="{3D5E03EB-C6B5-4D5A-BAF5-B7EDF6E48968}"/>
          </ac:cxnSpMkLst>
        </pc:cxnChg>
        <pc:cxnChg chg="mod">
          <ac:chgData name="Christina Morrow" userId="43989237-7c22-4017-8756-22442f7f3983" providerId="ADAL" clId="{1D660112-B133-4B74-A60E-C66F50540F8D}" dt="2020-11-12T14:19:53.244" v="8338"/>
          <ac:cxnSpMkLst>
            <pc:docMk/>
            <pc:sldMk cId="3343885332" sldId="447"/>
            <ac:cxnSpMk id="195" creationId="{66B33630-46D5-45E3-ADD2-55FA4489AA0D}"/>
          </ac:cxnSpMkLst>
        </pc:cxnChg>
        <pc:cxnChg chg="add mod ord">
          <ac:chgData name="Christina Morrow" userId="43989237-7c22-4017-8756-22442f7f3983" providerId="ADAL" clId="{1D660112-B133-4B74-A60E-C66F50540F8D}" dt="2020-11-12T14:19:55.666" v="8339" actId="167"/>
          <ac:cxnSpMkLst>
            <pc:docMk/>
            <pc:sldMk cId="3343885332" sldId="447"/>
            <ac:cxnSpMk id="196" creationId="{FB43711A-3594-4252-B4F8-BDDAC55C5638}"/>
          </ac:cxnSpMkLst>
        </pc:cxnChg>
        <pc:cxnChg chg="mod">
          <ac:chgData name="Christina Morrow" userId="43989237-7c22-4017-8756-22442f7f3983" providerId="ADAL" clId="{1D660112-B133-4B74-A60E-C66F50540F8D}" dt="2020-11-12T14:19:53.244" v="8338"/>
          <ac:cxnSpMkLst>
            <pc:docMk/>
            <pc:sldMk cId="3343885332" sldId="447"/>
            <ac:cxnSpMk id="201" creationId="{4E4159E4-48D5-46A1-B608-AB1C2106AC3C}"/>
          </ac:cxnSpMkLst>
        </pc:cxnChg>
        <pc:cxnChg chg="mod">
          <ac:chgData name="Christina Morrow" userId="43989237-7c22-4017-8756-22442f7f3983" providerId="ADAL" clId="{1D660112-B133-4B74-A60E-C66F50540F8D}" dt="2020-11-12T14:19:53.244" v="8338"/>
          <ac:cxnSpMkLst>
            <pc:docMk/>
            <pc:sldMk cId="3343885332" sldId="447"/>
            <ac:cxnSpMk id="202" creationId="{06DDA75D-BA3D-41EF-B7C8-FEE01A6A6D26}"/>
          </ac:cxnSpMkLst>
        </pc:cxnChg>
        <pc:cxnChg chg="mod">
          <ac:chgData name="Christina Morrow" userId="43989237-7c22-4017-8756-22442f7f3983" providerId="ADAL" clId="{1D660112-B133-4B74-A60E-C66F50540F8D}" dt="2020-11-12T14:22:52.375" v="8404"/>
          <ac:cxnSpMkLst>
            <pc:docMk/>
            <pc:sldMk cId="3343885332" sldId="447"/>
            <ac:cxnSpMk id="237" creationId="{F1A93C51-F513-448F-973F-517ABFB5C8FC}"/>
          </ac:cxnSpMkLst>
        </pc:cxnChg>
        <pc:cxnChg chg="mod">
          <ac:chgData name="Christina Morrow" userId="43989237-7c22-4017-8756-22442f7f3983" providerId="ADAL" clId="{1D660112-B133-4B74-A60E-C66F50540F8D}" dt="2020-11-12T14:22:52.375" v="8404"/>
          <ac:cxnSpMkLst>
            <pc:docMk/>
            <pc:sldMk cId="3343885332" sldId="447"/>
            <ac:cxnSpMk id="246" creationId="{9F44CAE6-ACE7-4A60-A58C-225AD7EA584C}"/>
          </ac:cxnSpMkLst>
        </pc:cxnChg>
        <pc:cxnChg chg="mod">
          <ac:chgData name="Christina Morrow" userId="43989237-7c22-4017-8756-22442f7f3983" providerId="ADAL" clId="{1D660112-B133-4B74-A60E-C66F50540F8D}" dt="2020-11-12T14:22:52.375" v="8404"/>
          <ac:cxnSpMkLst>
            <pc:docMk/>
            <pc:sldMk cId="3343885332" sldId="447"/>
            <ac:cxnSpMk id="247" creationId="{AFFC5AAA-78F1-48F7-8395-2C01401CA54F}"/>
          </ac:cxnSpMkLst>
        </pc:cxnChg>
        <pc:cxnChg chg="mod">
          <ac:chgData name="Christina Morrow" userId="43989237-7c22-4017-8756-22442f7f3983" providerId="ADAL" clId="{1D660112-B133-4B74-A60E-C66F50540F8D}" dt="2020-11-12T14:22:52.375" v="8404"/>
          <ac:cxnSpMkLst>
            <pc:docMk/>
            <pc:sldMk cId="3343885332" sldId="447"/>
            <ac:cxnSpMk id="248" creationId="{2D6D242F-04C1-4BE5-856F-BAFED8316048}"/>
          </ac:cxnSpMkLst>
        </pc:cxnChg>
        <pc:cxnChg chg="mod">
          <ac:chgData name="Christina Morrow" userId="43989237-7c22-4017-8756-22442f7f3983" providerId="ADAL" clId="{1D660112-B133-4B74-A60E-C66F50540F8D}" dt="2020-11-12T14:22:52.375" v="8404"/>
          <ac:cxnSpMkLst>
            <pc:docMk/>
            <pc:sldMk cId="3343885332" sldId="447"/>
            <ac:cxnSpMk id="250" creationId="{E79DD964-42A3-4964-8D24-35090C2B2B52}"/>
          </ac:cxnSpMkLst>
        </pc:cxnChg>
        <pc:cxnChg chg="mod">
          <ac:chgData name="Christina Morrow" userId="43989237-7c22-4017-8756-22442f7f3983" providerId="ADAL" clId="{1D660112-B133-4B74-A60E-C66F50540F8D}" dt="2020-11-12T14:22:52.375" v="8404"/>
          <ac:cxnSpMkLst>
            <pc:docMk/>
            <pc:sldMk cId="3343885332" sldId="447"/>
            <ac:cxnSpMk id="252" creationId="{6A276002-1360-4227-AA5D-3EDF74731E45}"/>
          </ac:cxnSpMkLst>
        </pc:cxnChg>
        <pc:cxnChg chg="mod">
          <ac:chgData name="Christina Morrow" userId="43989237-7c22-4017-8756-22442f7f3983" providerId="ADAL" clId="{1D660112-B133-4B74-A60E-C66F50540F8D}" dt="2020-11-12T14:22:52.375" v="8404"/>
          <ac:cxnSpMkLst>
            <pc:docMk/>
            <pc:sldMk cId="3343885332" sldId="447"/>
            <ac:cxnSpMk id="253" creationId="{6C9EAA03-1D0D-4CA3-8202-4A892B8A6E36}"/>
          </ac:cxnSpMkLst>
        </pc:cxnChg>
        <pc:cxnChg chg="mod">
          <ac:chgData name="Christina Morrow" userId="43989237-7c22-4017-8756-22442f7f3983" providerId="ADAL" clId="{1D660112-B133-4B74-A60E-C66F50540F8D}" dt="2020-11-12T14:22:52.375" v="8404"/>
          <ac:cxnSpMkLst>
            <pc:docMk/>
            <pc:sldMk cId="3343885332" sldId="447"/>
            <ac:cxnSpMk id="254" creationId="{3D6F0F27-6C4E-475C-AC2A-C8EC01562614}"/>
          </ac:cxnSpMkLst>
        </pc:cxnChg>
        <pc:cxnChg chg="mod">
          <ac:chgData name="Christina Morrow" userId="43989237-7c22-4017-8756-22442f7f3983" providerId="ADAL" clId="{1D660112-B133-4B74-A60E-C66F50540F8D}" dt="2020-11-12T14:22:52.375" v="8404"/>
          <ac:cxnSpMkLst>
            <pc:docMk/>
            <pc:sldMk cId="3343885332" sldId="447"/>
            <ac:cxnSpMk id="258" creationId="{F570B488-7221-4243-A81C-2FD74D16D5C8}"/>
          </ac:cxnSpMkLst>
        </pc:cxnChg>
      </pc:sldChg>
      <pc:sldChg chg="addSp delSp modSp del mod delAnim">
        <pc:chgData name="Christina Morrow" userId="43989237-7c22-4017-8756-22442f7f3983" providerId="ADAL" clId="{1D660112-B133-4B74-A60E-C66F50540F8D}" dt="2020-11-12T14:25:19.649" v="8421" actId="47"/>
        <pc:sldMkLst>
          <pc:docMk/>
          <pc:sldMk cId="2446013077" sldId="449"/>
        </pc:sldMkLst>
        <pc:spChg chg="mod">
          <ac:chgData name="Christina Morrow" userId="43989237-7c22-4017-8756-22442f7f3983" providerId="ADAL" clId="{1D660112-B133-4B74-A60E-C66F50540F8D}" dt="2020-11-11T15:21:58.524" v="6443"/>
          <ac:spMkLst>
            <pc:docMk/>
            <pc:sldMk cId="2446013077" sldId="449"/>
            <ac:spMk id="20" creationId="{737AD6FE-076D-47EB-8851-546CD7479B58}"/>
          </ac:spMkLst>
        </pc:spChg>
        <pc:spChg chg="mod">
          <ac:chgData name="Christina Morrow" userId="43989237-7c22-4017-8756-22442f7f3983" providerId="ADAL" clId="{1D660112-B133-4B74-A60E-C66F50540F8D}" dt="2020-11-10T23:10:44.316" v="67" actId="1076"/>
          <ac:spMkLst>
            <pc:docMk/>
            <pc:sldMk cId="2446013077" sldId="449"/>
            <ac:spMk id="49" creationId="{6AF32D3E-C242-48A8-B169-F5961F1D4715}"/>
          </ac:spMkLst>
        </pc:spChg>
        <pc:spChg chg="mod">
          <ac:chgData name="Christina Morrow" userId="43989237-7c22-4017-8756-22442f7f3983" providerId="ADAL" clId="{1D660112-B133-4B74-A60E-C66F50540F8D}" dt="2020-11-10T23:10:44.316" v="67" actId="1076"/>
          <ac:spMkLst>
            <pc:docMk/>
            <pc:sldMk cId="2446013077" sldId="449"/>
            <ac:spMk id="50" creationId="{A1DC7EC3-EB0D-4EAB-9781-CE3E5251226E}"/>
          </ac:spMkLst>
        </pc:spChg>
        <pc:spChg chg="del">
          <ac:chgData name="Christina Morrow" userId="43989237-7c22-4017-8756-22442f7f3983" providerId="ADAL" clId="{1D660112-B133-4B74-A60E-C66F50540F8D}" dt="2020-11-10T23:46:51.228" v="239" actId="478"/>
          <ac:spMkLst>
            <pc:docMk/>
            <pc:sldMk cId="2446013077" sldId="449"/>
            <ac:spMk id="52" creationId="{C4F64A57-5F43-4EEE-85AE-F1049567D08E}"/>
          </ac:spMkLst>
        </pc:spChg>
        <pc:grpChg chg="del mod">
          <ac:chgData name="Christina Morrow" userId="43989237-7c22-4017-8756-22442f7f3983" providerId="ADAL" clId="{1D660112-B133-4B74-A60E-C66F50540F8D}" dt="2020-11-10T23:10:38.773" v="66" actId="478"/>
          <ac:grpSpMkLst>
            <pc:docMk/>
            <pc:sldMk cId="2446013077" sldId="449"/>
            <ac:grpSpMk id="13" creationId="{82243755-5D3B-4BB4-A6D4-03CD414717D6}"/>
          </ac:grpSpMkLst>
        </pc:grpChg>
        <pc:picChg chg="add del">
          <ac:chgData name="Christina Morrow" userId="43989237-7c22-4017-8756-22442f7f3983" providerId="ADAL" clId="{1D660112-B133-4B74-A60E-C66F50540F8D}" dt="2020-11-10T23:28:38" v="113" actId="21"/>
          <ac:picMkLst>
            <pc:docMk/>
            <pc:sldMk cId="2446013077" sldId="449"/>
            <ac:picMk id="5" creationId="{56619F04-979B-4CD3-A5D3-C77C269CCBA9}"/>
          </ac:picMkLst>
        </pc:picChg>
        <pc:cxnChg chg="mod">
          <ac:chgData name="Christina Morrow" userId="43989237-7c22-4017-8756-22442f7f3983" providerId="ADAL" clId="{1D660112-B133-4B74-A60E-C66F50540F8D}" dt="2020-11-10T23:10:38.773" v="66" actId="478"/>
          <ac:cxnSpMkLst>
            <pc:docMk/>
            <pc:sldMk cId="2446013077" sldId="449"/>
            <ac:cxnSpMk id="16" creationId="{D37F19D1-AB7F-49C4-BB9F-CBD510CD75F5}"/>
          </ac:cxnSpMkLst>
        </pc:cxnChg>
        <pc:cxnChg chg="mod">
          <ac:chgData name="Christina Morrow" userId="43989237-7c22-4017-8756-22442f7f3983" providerId="ADAL" clId="{1D660112-B133-4B74-A60E-C66F50540F8D}" dt="2020-11-10T23:10:38.773" v="66" actId="478"/>
          <ac:cxnSpMkLst>
            <pc:docMk/>
            <pc:sldMk cId="2446013077" sldId="449"/>
            <ac:cxnSpMk id="26" creationId="{AF651F54-B476-4976-9B36-8088D97DF4BF}"/>
          </ac:cxnSpMkLst>
        </pc:cxnChg>
        <pc:cxnChg chg="mod">
          <ac:chgData name="Christina Morrow" userId="43989237-7c22-4017-8756-22442f7f3983" providerId="ADAL" clId="{1D660112-B133-4B74-A60E-C66F50540F8D}" dt="2020-11-10T23:10:38.773" v="66" actId="478"/>
          <ac:cxnSpMkLst>
            <pc:docMk/>
            <pc:sldMk cId="2446013077" sldId="449"/>
            <ac:cxnSpMk id="27" creationId="{0E86CC21-78FC-4656-89F9-96F27C132E6A}"/>
          </ac:cxnSpMkLst>
        </pc:cxnChg>
        <pc:cxnChg chg="mod">
          <ac:chgData name="Christina Morrow" userId="43989237-7c22-4017-8756-22442f7f3983" providerId="ADAL" clId="{1D660112-B133-4B74-A60E-C66F50540F8D}" dt="2020-11-10T23:10:38.773" v="66" actId="478"/>
          <ac:cxnSpMkLst>
            <pc:docMk/>
            <pc:sldMk cId="2446013077" sldId="449"/>
            <ac:cxnSpMk id="28" creationId="{3AB72361-A392-496B-A400-F986C634D0E0}"/>
          </ac:cxnSpMkLst>
        </pc:cxnChg>
        <pc:cxnChg chg="mod">
          <ac:chgData name="Christina Morrow" userId="43989237-7c22-4017-8756-22442f7f3983" providerId="ADAL" clId="{1D660112-B133-4B74-A60E-C66F50540F8D}" dt="2020-11-10T23:10:38.773" v="66" actId="478"/>
          <ac:cxnSpMkLst>
            <pc:docMk/>
            <pc:sldMk cId="2446013077" sldId="449"/>
            <ac:cxnSpMk id="32" creationId="{AE3C1F36-4DA6-4364-B011-4D7C44C51E23}"/>
          </ac:cxnSpMkLst>
        </pc:cxnChg>
        <pc:cxnChg chg="mod">
          <ac:chgData name="Christina Morrow" userId="43989237-7c22-4017-8756-22442f7f3983" providerId="ADAL" clId="{1D660112-B133-4B74-A60E-C66F50540F8D}" dt="2020-11-10T23:10:38.773" v="66" actId="478"/>
          <ac:cxnSpMkLst>
            <pc:docMk/>
            <pc:sldMk cId="2446013077" sldId="449"/>
            <ac:cxnSpMk id="38" creationId="{39076DCA-58E1-4EAA-8D9C-C57A8B84CA4C}"/>
          </ac:cxnSpMkLst>
        </pc:cxnChg>
      </pc:sldChg>
      <pc:sldChg chg="addSp delSp modSp del mod modTransition">
        <pc:chgData name="Christina Morrow" userId="43989237-7c22-4017-8756-22442f7f3983" providerId="ADAL" clId="{1D660112-B133-4B74-A60E-C66F50540F8D}" dt="2020-11-12T14:25:12.666" v="8418" actId="47"/>
        <pc:sldMkLst>
          <pc:docMk/>
          <pc:sldMk cId="2935929472" sldId="450"/>
        </pc:sldMkLst>
        <pc:spChg chg="mod">
          <ac:chgData name="Christina Morrow" userId="43989237-7c22-4017-8756-22442f7f3983" providerId="ADAL" clId="{1D660112-B133-4B74-A60E-C66F50540F8D}" dt="2020-11-11T14:30:50.324" v="6013"/>
          <ac:spMkLst>
            <pc:docMk/>
            <pc:sldMk cId="2935929472" sldId="450"/>
            <ac:spMk id="10" creationId="{6CC581DE-D87E-46E2-8792-B86E2A1E5AB3}"/>
          </ac:spMkLst>
        </pc:spChg>
        <pc:spChg chg="add del">
          <ac:chgData name="Christina Morrow" userId="43989237-7c22-4017-8756-22442f7f3983" providerId="ADAL" clId="{1D660112-B133-4B74-A60E-C66F50540F8D}" dt="2020-11-10T23:39:00.923" v="189" actId="478"/>
          <ac:spMkLst>
            <pc:docMk/>
            <pc:sldMk cId="2935929472" sldId="450"/>
            <ac:spMk id="15" creationId="{293A0CD5-DE4E-4A61-AC38-F318BC4AAEBD}"/>
          </ac:spMkLst>
        </pc:spChg>
        <pc:spChg chg="add del">
          <ac:chgData name="Christina Morrow" userId="43989237-7c22-4017-8756-22442f7f3983" providerId="ADAL" clId="{1D660112-B133-4B74-A60E-C66F50540F8D}" dt="2020-11-10T23:39:02.798" v="190" actId="478"/>
          <ac:spMkLst>
            <pc:docMk/>
            <pc:sldMk cId="2935929472" sldId="450"/>
            <ac:spMk id="16" creationId="{93BA6F32-5ED3-4CB6-8AC6-E7E7824ACE36}"/>
          </ac:spMkLst>
        </pc:spChg>
        <pc:spChg chg="mod">
          <ac:chgData name="Christina Morrow" userId="43989237-7c22-4017-8756-22442f7f3983" providerId="ADAL" clId="{1D660112-B133-4B74-A60E-C66F50540F8D}" dt="2020-11-11T15:22:21.359" v="6450"/>
          <ac:spMkLst>
            <pc:docMk/>
            <pc:sldMk cId="2935929472" sldId="450"/>
            <ac:spMk id="20" creationId="{737AD6FE-076D-47EB-8851-546CD7479B58}"/>
          </ac:spMkLst>
        </pc:spChg>
        <pc:spChg chg="add mod">
          <ac:chgData name="Christina Morrow" userId="43989237-7c22-4017-8756-22442f7f3983" providerId="ADAL" clId="{1D660112-B133-4B74-A60E-C66F50540F8D}" dt="2020-11-10T23:39:03.418" v="191"/>
          <ac:spMkLst>
            <pc:docMk/>
            <pc:sldMk cId="2935929472" sldId="450"/>
            <ac:spMk id="133" creationId="{EDB13256-1A1A-4F5B-A3EF-0336002B3ECA}"/>
          </ac:spMkLst>
        </pc:spChg>
        <pc:spChg chg="add mod">
          <ac:chgData name="Christina Morrow" userId="43989237-7c22-4017-8756-22442f7f3983" providerId="ADAL" clId="{1D660112-B133-4B74-A60E-C66F50540F8D}" dt="2020-11-10T23:39:03.418" v="191"/>
          <ac:spMkLst>
            <pc:docMk/>
            <pc:sldMk cId="2935929472" sldId="450"/>
            <ac:spMk id="138" creationId="{DBDCDF74-63B9-418C-8876-9DA53A5A7CE9}"/>
          </ac:spMkLst>
        </pc:spChg>
        <pc:spChg chg="mod">
          <ac:chgData name="Christina Morrow" userId="43989237-7c22-4017-8756-22442f7f3983" providerId="ADAL" clId="{1D660112-B133-4B74-A60E-C66F50540F8D}" dt="2020-11-10T23:39:03.418" v="191"/>
          <ac:spMkLst>
            <pc:docMk/>
            <pc:sldMk cId="2935929472" sldId="450"/>
            <ac:spMk id="140" creationId="{BD80BAEC-0DD5-46CC-8FA5-2ED7D9C90DDF}"/>
          </ac:spMkLst>
        </pc:spChg>
        <pc:spChg chg="mod">
          <ac:chgData name="Christina Morrow" userId="43989237-7c22-4017-8756-22442f7f3983" providerId="ADAL" clId="{1D660112-B133-4B74-A60E-C66F50540F8D}" dt="2020-11-10T23:39:03.418" v="191"/>
          <ac:spMkLst>
            <pc:docMk/>
            <pc:sldMk cId="2935929472" sldId="450"/>
            <ac:spMk id="141" creationId="{458F3BC0-D2EA-41B5-B4F6-F0ABBD3BE1F8}"/>
          </ac:spMkLst>
        </pc:spChg>
        <pc:spChg chg="mod">
          <ac:chgData name="Christina Morrow" userId="43989237-7c22-4017-8756-22442f7f3983" providerId="ADAL" clId="{1D660112-B133-4B74-A60E-C66F50540F8D}" dt="2020-11-10T23:39:03.418" v="191"/>
          <ac:spMkLst>
            <pc:docMk/>
            <pc:sldMk cId="2935929472" sldId="450"/>
            <ac:spMk id="143" creationId="{3A43ADAE-0BA8-4625-B8DA-69728B50297A}"/>
          </ac:spMkLst>
        </pc:spChg>
        <pc:spChg chg="mod">
          <ac:chgData name="Christina Morrow" userId="43989237-7c22-4017-8756-22442f7f3983" providerId="ADAL" clId="{1D660112-B133-4B74-A60E-C66F50540F8D}" dt="2020-11-10T23:39:03.418" v="191"/>
          <ac:spMkLst>
            <pc:docMk/>
            <pc:sldMk cId="2935929472" sldId="450"/>
            <ac:spMk id="144" creationId="{E1546AB0-A736-4740-A529-747E22772E4E}"/>
          </ac:spMkLst>
        </pc:spChg>
        <pc:spChg chg="mod">
          <ac:chgData name="Christina Morrow" userId="43989237-7c22-4017-8756-22442f7f3983" providerId="ADAL" clId="{1D660112-B133-4B74-A60E-C66F50540F8D}" dt="2020-11-10T23:39:03.418" v="191"/>
          <ac:spMkLst>
            <pc:docMk/>
            <pc:sldMk cId="2935929472" sldId="450"/>
            <ac:spMk id="145" creationId="{F4B15E98-C7D0-4991-8D35-3D79F75A9651}"/>
          </ac:spMkLst>
        </pc:spChg>
        <pc:spChg chg="mod">
          <ac:chgData name="Christina Morrow" userId="43989237-7c22-4017-8756-22442f7f3983" providerId="ADAL" clId="{1D660112-B133-4B74-A60E-C66F50540F8D}" dt="2020-11-10T23:39:03.418" v="191"/>
          <ac:spMkLst>
            <pc:docMk/>
            <pc:sldMk cId="2935929472" sldId="450"/>
            <ac:spMk id="146" creationId="{A9863BC4-B181-4081-8F64-A2F3C8644FA4}"/>
          </ac:spMkLst>
        </pc:spChg>
        <pc:spChg chg="mod">
          <ac:chgData name="Christina Morrow" userId="43989237-7c22-4017-8756-22442f7f3983" providerId="ADAL" clId="{1D660112-B133-4B74-A60E-C66F50540F8D}" dt="2020-11-10T23:39:03.418" v="191"/>
          <ac:spMkLst>
            <pc:docMk/>
            <pc:sldMk cId="2935929472" sldId="450"/>
            <ac:spMk id="147" creationId="{BA656392-F4C8-4B32-8734-FB56D535C50B}"/>
          </ac:spMkLst>
        </pc:spChg>
        <pc:spChg chg="mod">
          <ac:chgData name="Christina Morrow" userId="43989237-7c22-4017-8756-22442f7f3983" providerId="ADAL" clId="{1D660112-B133-4B74-A60E-C66F50540F8D}" dt="2020-11-10T23:39:03.418" v="191"/>
          <ac:spMkLst>
            <pc:docMk/>
            <pc:sldMk cId="2935929472" sldId="450"/>
            <ac:spMk id="148" creationId="{80D3E1D8-006F-4AAE-B442-F5BC05094F7F}"/>
          </ac:spMkLst>
        </pc:spChg>
        <pc:spChg chg="mod">
          <ac:chgData name="Christina Morrow" userId="43989237-7c22-4017-8756-22442f7f3983" providerId="ADAL" clId="{1D660112-B133-4B74-A60E-C66F50540F8D}" dt="2020-11-10T23:39:03.418" v="191"/>
          <ac:spMkLst>
            <pc:docMk/>
            <pc:sldMk cId="2935929472" sldId="450"/>
            <ac:spMk id="149" creationId="{95E1C6B9-A7BB-4944-81F4-BFA6A4C524B6}"/>
          </ac:spMkLst>
        </pc:spChg>
        <pc:spChg chg="mod">
          <ac:chgData name="Christina Morrow" userId="43989237-7c22-4017-8756-22442f7f3983" providerId="ADAL" clId="{1D660112-B133-4B74-A60E-C66F50540F8D}" dt="2020-11-10T23:39:03.418" v="191"/>
          <ac:spMkLst>
            <pc:docMk/>
            <pc:sldMk cId="2935929472" sldId="450"/>
            <ac:spMk id="150" creationId="{434A7A6C-001F-40FB-95DC-8ADA294948B5}"/>
          </ac:spMkLst>
        </pc:spChg>
        <pc:spChg chg="mod">
          <ac:chgData name="Christina Morrow" userId="43989237-7c22-4017-8756-22442f7f3983" providerId="ADAL" clId="{1D660112-B133-4B74-A60E-C66F50540F8D}" dt="2020-11-10T23:39:03.418" v="191"/>
          <ac:spMkLst>
            <pc:docMk/>
            <pc:sldMk cId="2935929472" sldId="450"/>
            <ac:spMk id="176" creationId="{39CBD60D-7E51-4A33-B374-EF12C7A06D15}"/>
          </ac:spMkLst>
        </pc:spChg>
        <pc:spChg chg="mod">
          <ac:chgData name="Christina Morrow" userId="43989237-7c22-4017-8756-22442f7f3983" providerId="ADAL" clId="{1D660112-B133-4B74-A60E-C66F50540F8D}" dt="2020-11-10T23:39:03.418" v="191"/>
          <ac:spMkLst>
            <pc:docMk/>
            <pc:sldMk cId="2935929472" sldId="450"/>
            <ac:spMk id="178" creationId="{350A4367-5386-40A2-A0E1-5EB167C378B5}"/>
          </ac:spMkLst>
        </pc:spChg>
        <pc:spChg chg="mod">
          <ac:chgData name="Christina Morrow" userId="43989237-7c22-4017-8756-22442f7f3983" providerId="ADAL" clId="{1D660112-B133-4B74-A60E-C66F50540F8D}" dt="2020-11-10T23:39:03.418" v="191"/>
          <ac:spMkLst>
            <pc:docMk/>
            <pc:sldMk cId="2935929472" sldId="450"/>
            <ac:spMk id="182" creationId="{E8DD3102-1166-427C-A9BD-A52F01202923}"/>
          </ac:spMkLst>
        </pc:spChg>
        <pc:spChg chg="mod">
          <ac:chgData name="Christina Morrow" userId="43989237-7c22-4017-8756-22442f7f3983" providerId="ADAL" clId="{1D660112-B133-4B74-A60E-C66F50540F8D}" dt="2020-11-10T23:39:03.418" v="191"/>
          <ac:spMkLst>
            <pc:docMk/>
            <pc:sldMk cId="2935929472" sldId="450"/>
            <ac:spMk id="183" creationId="{CEEE33B5-E145-4ECE-90E4-81FE1AB6188A}"/>
          </ac:spMkLst>
        </pc:spChg>
        <pc:spChg chg="mod">
          <ac:chgData name="Christina Morrow" userId="43989237-7c22-4017-8756-22442f7f3983" providerId="ADAL" clId="{1D660112-B133-4B74-A60E-C66F50540F8D}" dt="2020-11-10T23:39:03.418" v="191"/>
          <ac:spMkLst>
            <pc:docMk/>
            <pc:sldMk cId="2935929472" sldId="450"/>
            <ac:spMk id="184" creationId="{78B9E790-938C-48B6-87AA-96E30E8D2B94}"/>
          </ac:spMkLst>
        </pc:spChg>
        <pc:spChg chg="add mod">
          <ac:chgData name="Christina Morrow" userId="43989237-7c22-4017-8756-22442f7f3983" providerId="ADAL" clId="{1D660112-B133-4B74-A60E-C66F50540F8D}" dt="2020-11-10T23:39:03.418" v="191"/>
          <ac:spMkLst>
            <pc:docMk/>
            <pc:sldMk cId="2935929472" sldId="450"/>
            <ac:spMk id="186" creationId="{EDCD3891-8238-4EF6-B42A-B560EE26CB5A}"/>
          </ac:spMkLst>
        </pc:spChg>
        <pc:spChg chg="add mod">
          <ac:chgData name="Christina Morrow" userId="43989237-7c22-4017-8756-22442f7f3983" providerId="ADAL" clId="{1D660112-B133-4B74-A60E-C66F50540F8D}" dt="2020-11-10T23:39:03.418" v="191"/>
          <ac:spMkLst>
            <pc:docMk/>
            <pc:sldMk cId="2935929472" sldId="450"/>
            <ac:spMk id="187" creationId="{90F826F6-2CD3-4967-A10C-1B9B18CF09A2}"/>
          </ac:spMkLst>
        </pc:spChg>
        <pc:spChg chg="add mod">
          <ac:chgData name="Christina Morrow" userId="43989237-7c22-4017-8756-22442f7f3983" providerId="ADAL" clId="{1D660112-B133-4B74-A60E-C66F50540F8D}" dt="2020-11-10T23:39:03.418" v="191"/>
          <ac:spMkLst>
            <pc:docMk/>
            <pc:sldMk cId="2935929472" sldId="450"/>
            <ac:spMk id="188" creationId="{78186BA4-1B53-4EB5-A1A3-796397B95D6B}"/>
          </ac:spMkLst>
        </pc:spChg>
        <pc:grpChg chg="add mod">
          <ac:chgData name="Christina Morrow" userId="43989237-7c22-4017-8756-22442f7f3983" providerId="ADAL" clId="{1D660112-B133-4B74-A60E-C66F50540F8D}" dt="2020-11-10T23:39:03.418" v="191"/>
          <ac:grpSpMkLst>
            <pc:docMk/>
            <pc:sldMk cId="2935929472" sldId="450"/>
            <ac:grpSpMk id="139" creationId="{B2F22097-91F5-47F4-8F13-73AF7C52A8F8}"/>
          </ac:grpSpMkLst>
        </pc:grpChg>
        <pc:cxnChg chg="mod">
          <ac:chgData name="Christina Morrow" userId="43989237-7c22-4017-8756-22442f7f3983" providerId="ADAL" clId="{1D660112-B133-4B74-A60E-C66F50540F8D}" dt="2020-11-10T23:39:03.418" v="191"/>
          <ac:cxnSpMkLst>
            <pc:docMk/>
            <pc:sldMk cId="2935929472" sldId="450"/>
            <ac:cxnSpMk id="142" creationId="{6172E6AB-4F4E-496B-AAD9-9DBAE54E1E2F}"/>
          </ac:cxnSpMkLst>
        </pc:cxnChg>
        <pc:cxnChg chg="mod">
          <ac:chgData name="Christina Morrow" userId="43989237-7c22-4017-8756-22442f7f3983" providerId="ADAL" clId="{1D660112-B133-4B74-A60E-C66F50540F8D}" dt="2020-11-10T23:39:03.418" v="191"/>
          <ac:cxnSpMkLst>
            <pc:docMk/>
            <pc:sldMk cId="2935929472" sldId="450"/>
            <ac:cxnSpMk id="173" creationId="{2A8EFF42-2607-4C07-973A-A6064F1313C5}"/>
          </ac:cxnSpMkLst>
        </pc:cxnChg>
        <pc:cxnChg chg="mod">
          <ac:chgData name="Christina Morrow" userId="43989237-7c22-4017-8756-22442f7f3983" providerId="ADAL" clId="{1D660112-B133-4B74-A60E-C66F50540F8D}" dt="2020-11-10T23:39:03.418" v="191"/>
          <ac:cxnSpMkLst>
            <pc:docMk/>
            <pc:sldMk cId="2935929472" sldId="450"/>
            <ac:cxnSpMk id="174" creationId="{1700515A-AECD-41FE-9054-4B3A7CF68D5D}"/>
          </ac:cxnSpMkLst>
        </pc:cxnChg>
        <pc:cxnChg chg="mod">
          <ac:chgData name="Christina Morrow" userId="43989237-7c22-4017-8756-22442f7f3983" providerId="ADAL" clId="{1D660112-B133-4B74-A60E-C66F50540F8D}" dt="2020-11-10T23:39:03.418" v="191"/>
          <ac:cxnSpMkLst>
            <pc:docMk/>
            <pc:sldMk cId="2935929472" sldId="450"/>
            <ac:cxnSpMk id="175" creationId="{EF4D6886-F109-451B-B1B4-C9AA2EE0B5EE}"/>
          </ac:cxnSpMkLst>
        </pc:cxnChg>
        <pc:cxnChg chg="mod">
          <ac:chgData name="Christina Morrow" userId="43989237-7c22-4017-8756-22442f7f3983" providerId="ADAL" clId="{1D660112-B133-4B74-A60E-C66F50540F8D}" dt="2020-11-10T23:39:03.418" v="191"/>
          <ac:cxnSpMkLst>
            <pc:docMk/>
            <pc:sldMk cId="2935929472" sldId="450"/>
            <ac:cxnSpMk id="177" creationId="{5E991541-310A-44EF-A9A9-9519D0930B07}"/>
          </ac:cxnSpMkLst>
        </pc:cxnChg>
        <pc:cxnChg chg="mod">
          <ac:chgData name="Christina Morrow" userId="43989237-7c22-4017-8756-22442f7f3983" providerId="ADAL" clId="{1D660112-B133-4B74-A60E-C66F50540F8D}" dt="2020-11-10T23:39:03.418" v="191"/>
          <ac:cxnSpMkLst>
            <pc:docMk/>
            <pc:sldMk cId="2935929472" sldId="450"/>
            <ac:cxnSpMk id="179" creationId="{4F6686A8-1B5E-4BAA-8D69-CE5185AE41B5}"/>
          </ac:cxnSpMkLst>
        </pc:cxnChg>
        <pc:cxnChg chg="mod">
          <ac:chgData name="Christina Morrow" userId="43989237-7c22-4017-8756-22442f7f3983" providerId="ADAL" clId="{1D660112-B133-4B74-A60E-C66F50540F8D}" dt="2020-11-10T23:39:03.418" v="191"/>
          <ac:cxnSpMkLst>
            <pc:docMk/>
            <pc:sldMk cId="2935929472" sldId="450"/>
            <ac:cxnSpMk id="180" creationId="{0216422C-59DA-43F9-8CC4-1BFF5BFC3936}"/>
          </ac:cxnSpMkLst>
        </pc:cxnChg>
        <pc:cxnChg chg="mod">
          <ac:chgData name="Christina Morrow" userId="43989237-7c22-4017-8756-22442f7f3983" providerId="ADAL" clId="{1D660112-B133-4B74-A60E-C66F50540F8D}" dt="2020-11-10T23:39:03.418" v="191"/>
          <ac:cxnSpMkLst>
            <pc:docMk/>
            <pc:sldMk cId="2935929472" sldId="450"/>
            <ac:cxnSpMk id="181" creationId="{EB42933C-A560-4A78-A48D-43306BB357F8}"/>
          </ac:cxnSpMkLst>
        </pc:cxnChg>
        <pc:cxnChg chg="mod">
          <ac:chgData name="Christina Morrow" userId="43989237-7c22-4017-8756-22442f7f3983" providerId="ADAL" clId="{1D660112-B133-4B74-A60E-C66F50540F8D}" dt="2020-11-10T23:39:03.418" v="191"/>
          <ac:cxnSpMkLst>
            <pc:docMk/>
            <pc:sldMk cId="2935929472" sldId="450"/>
            <ac:cxnSpMk id="185" creationId="{7FB0A033-5AEC-4E2E-B831-632462B1E075}"/>
          </ac:cxnSpMkLst>
        </pc:cxnChg>
      </pc:sldChg>
      <pc:sldChg chg="addSp delSp modSp del mod modAnim">
        <pc:chgData name="Christina Morrow" userId="43989237-7c22-4017-8756-22442f7f3983" providerId="ADAL" clId="{1D660112-B133-4B74-A60E-C66F50540F8D}" dt="2020-11-12T14:25:19.649" v="8421" actId="47"/>
        <pc:sldMkLst>
          <pc:docMk/>
          <pc:sldMk cId="3342738606" sldId="451"/>
        </pc:sldMkLst>
        <pc:spChg chg="add del">
          <ac:chgData name="Christina Morrow" userId="43989237-7c22-4017-8756-22442f7f3983" providerId="ADAL" clId="{1D660112-B133-4B74-A60E-C66F50540F8D}" dt="2020-11-10T23:38:31.599" v="181" actId="478"/>
          <ac:spMkLst>
            <pc:docMk/>
            <pc:sldMk cId="3342738606" sldId="451"/>
            <ac:spMk id="13" creationId="{952C05CB-722F-41E5-A4E3-C3E2559B87C6}"/>
          </ac:spMkLst>
        </pc:spChg>
        <pc:spChg chg="add del">
          <ac:chgData name="Christina Morrow" userId="43989237-7c22-4017-8756-22442f7f3983" providerId="ADAL" clId="{1D660112-B133-4B74-A60E-C66F50540F8D}" dt="2020-11-10T23:38:30.835" v="180" actId="478"/>
          <ac:spMkLst>
            <pc:docMk/>
            <pc:sldMk cId="3342738606" sldId="451"/>
            <ac:spMk id="14" creationId="{ACC42EB2-795F-4252-8F32-885A8D6BC726}"/>
          </ac:spMkLst>
        </pc:spChg>
        <pc:spChg chg="mod">
          <ac:chgData name="Christina Morrow" userId="43989237-7c22-4017-8756-22442f7f3983" providerId="ADAL" clId="{1D660112-B133-4B74-A60E-C66F50540F8D}" dt="2020-11-11T15:22:11.886" v="6447"/>
          <ac:spMkLst>
            <pc:docMk/>
            <pc:sldMk cId="3342738606" sldId="451"/>
            <ac:spMk id="20" creationId="{737AD6FE-076D-47EB-8851-546CD7479B58}"/>
          </ac:spMkLst>
        </pc:spChg>
        <pc:spChg chg="add mod">
          <ac:chgData name="Christina Morrow" userId="43989237-7c22-4017-8756-22442f7f3983" providerId="ADAL" clId="{1D660112-B133-4B74-A60E-C66F50540F8D}" dt="2020-11-10T23:38:32.638" v="182"/>
          <ac:spMkLst>
            <pc:docMk/>
            <pc:sldMk cId="3342738606" sldId="451"/>
            <ac:spMk id="71" creationId="{C37D7237-56F3-4D96-9CC7-DB8F7CF619F0}"/>
          </ac:spMkLst>
        </pc:spChg>
        <pc:spChg chg="add mod">
          <ac:chgData name="Christina Morrow" userId="43989237-7c22-4017-8756-22442f7f3983" providerId="ADAL" clId="{1D660112-B133-4B74-A60E-C66F50540F8D}" dt="2020-11-10T23:38:32.638" v="182"/>
          <ac:spMkLst>
            <pc:docMk/>
            <pc:sldMk cId="3342738606" sldId="451"/>
            <ac:spMk id="72" creationId="{595D6ED7-7DB3-4226-997C-F7C4A4D3C377}"/>
          </ac:spMkLst>
        </pc:spChg>
        <pc:spChg chg="mod">
          <ac:chgData name="Christina Morrow" userId="43989237-7c22-4017-8756-22442f7f3983" providerId="ADAL" clId="{1D660112-B133-4B74-A60E-C66F50540F8D}" dt="2020-11-10T23:38:32.638" v="182"/>
          <ac:spMkLst>
            <pc:docMk/>
            <pc:sldMk cId="3342738606" sldId="451"/>
            <ac:spMk id="74" creationId="{64A1D2B7-D769-4296-A1F6-9506F388DA2B}"/>
          </ac:spMkLst>
        </pc:spChg>
        <pc:spChg chg="mod">
          <ac:chgData name="Christina Morrow" userId="43989237-7c22-4017-8756-22442f7f3983" providerId="ADAL" clId="{1D660112-B133-4B74-A60E-C66F50540F8D}" dt="2020-11-10T23:38:32.638" v="182"/>
          <ac:spMkLst>
            <pc:docMk/>
            <pc:sldMk cId="3342738606" sldId="451"/>
            <ac:spMk id="75" creationId="{2DDF4A14-1292-4842-90C0-B303341D0335}"/>
          </ac:spMkLst>
        </pc:spChg>
        <pc:spChg chg="mod">
          <ac:chgData name="Christina Morrow" userId="43989237-7c22-4017-8756-22442f7f3983" providerId="ADAL" clId="{1D660112-B133-4B74-A60E-C66F50540F8D}" dt="2020-11-10T23:38:32.638" v="182"/>
          <ac:spMkLst>
            <pc:docMk/>
            <pc:sldMk cId="3342738606" sldId="451"/>
            <ac:spMk id="77" creationId="{F8C9B04B-4829-4663-A65F-DC5412026F68}"/>
          </ac:spMkLst>
        </pc:spChg>
        <pc:spChg chg="mod">
          <ac:chgData name="Christina Morrow" userId="43989237-7c22-4017-8756-22442f7f3983" providerId="ADAL" clId="{1D660112-B133-4B74-A60E-C66F50540F8D}" dt="2020-11-10T23:38:32.638" v="182"/>
          <ac:spMkLst>
            <pc:docMk/>
            <pc:sldMk cId="3342738606" sldId="451"/>
            <ac:spMk id="78" creationId="{026E7230-21C9-49E5-86DB-A7997EABAF66}"/>
          </ac:spMkLst>
        </pc:spChg>
        <pc:spChg chg="mod">
          <ac:chgData name="Christina Morrow" userId="43989237-7c22-4017-8756-22442f7f3983" providerId="ADAL" clId="{1D660112-B133-4B74-A60E-C66F50540F8D}" dt="2020-11-10T23:38:32.638" v="182"/>
          <ac:spMkLst>
            <pc:docMk/>
            <pc:sldMk cId="3342738606" sldId="451"/>
            <ac:spMk id="79" creationId="{D18C3CDC-6233-4CC2-B6CB-139A1C2D3033}"/>
          </ac:spMkLst>
        </pc:spChg>
        <pc:spChg chg="mod">
          <ac:chgData name="Christina Morrow" userId="43989237-7c22-4017-8756-22442f7f3983" providerId="ADAL" clId="{1D660112-B133-4B74-A60E-C66F50540F8D}" dt="2020-11-10T23:38:32.638" v="182"/>
          <ac:spMkLst>
            <pc:docMk/>
            <pc:sldMk cId="3342738606" sldId="451"/>
            <ac:spMk id="80" creationId="{292E4A57-F087-4414-9415-813346585CD5}"/>
          </ac:spMkLst>
        </pc:spChg>
        <pc:spChg chg="mod">
          <ac:chgData name="Christina Morrow" userId="43989237-7c22-4017-8756-22442f7f3983" providerId="ADAL" clId="{1D660112-B133-4B74-A60E-C66F50540F8D}" dt="2020-11-10T23:38:32.638" v="182"/>
          <ac:spMkLst>
            <pc:docMk/>
            <pc:sldMk cId="3342738606" sldId="451"/>
            <ac:spMk id="81" creationId="{D4F566DF-B099-45C3-8970-E6618C14A8C8}"/>
          </ac:spMkLst>
        </pc:spChg>
        <pc:spChg chg="mod">
          <ac:chgData name="Christina Morrow" userId="43989237-7c22-4017-8756-22442f7f3983" providerId="ADAL" clId="{1D660112-B133-4B74-A60E-C66F50540F8D}" dt="2020-11-10T23:38:32.638" v="182"/>
          <ac:spMkLst>
            <pc:docMk/>
            <pc:sldMk cId="3342738606" sldId="451"/>
            <ac:spMk id="82" creationId="{EF8E489F-EB30-48E2-AFE6-5AFE0F7F597F}"/>
          </ac:spMkLst>
        </pc:spChg>
        <pc:spChg chg="mod">
          <ac:chgData name="Christina Morrow" userId="43989237-7c22-4017-8756-22442f7f3983" providerId="ADAL" clId="{1D660112-B133-4B74-A60E-C66F50540F8D}" dt="2020-11-10T23:38:32.638" v="182"/>
          <ac:spMkLst>
            <pc:docMk/>
            <pc:sldMk cId="3342738606" sldId="451"/>
            <ac:spMk id="83" creationId="{0C20C9D4-1322-4502-8D7C-CF366597BEC8}"/>
          </ac:spMkLst>
        </pc:spChg>
        <pc:spChg chg="mod">
          <ac:chgData name="Christina Morrow" userId="43989237-7c22-4017-8756-22442f7f3983" providerId="ADAL" clId="{1D660112-B133-4B74-A60E-C66F50540F8D}" dt="2020-11-10T23:38:32.638" v="182"/>
          <ac:spMkLst>
            <pc:docMk/>
            <pc:sldMk cId="3342738606" sldId="451"/>
            <ac:spMk id="84" creationId="{4D99A49C-7D8B-49D4-977D-2AE1CDDF5385}"/>
          </ac:spMkLst>
        </pc:spChg>
        <pc:spChg chg="mod">
          <ac:chgData name="Christina Morrow" userId="43989237-7c22-4017-8756-22442f7f3983" providerId="ADAL" clId="{1D660112-B133-4B74-A60E-C66F50540F8D}" dt="2020-11-10T23:38:32.638" v="182"/>
          <ac:spMkLst>
            <pc:docMk/>
            <pc:sldMk cId="3342738606" sldId="451"/>
            <ac:spMk id="88" creationId="{53CF89CC-2A9B-432A-AE6A-FBBF8F7C49C0}"/>
          </ac:spMkLst>
        </pc:spChg>
        <pc:spChg chg="mod">
          <ac:chgData name="Christina Morrow" userId="43989237-7c22-4017-8756-22442f7f3983" providerId="ADAL" clId="{1D660112-B133-4B74-A60E-C66F50540F8D}" dt="2020-11-10T23:38:32.638" v="182"/>
          <ac:spMkLst>
            <pc:docMk/>
            <pc:sldMk cId="3342738606" sldId="451"/>
            <ac:spMk id="90" creationId="{C5E02ED1-F9FF-4D6B-9DC9-B10EC25FCA61}"/>
          </ac:spMkLst>
        </pc:spChg>
        <pc:spChg chg="mod">
          <ac:chgData name="Christina Morrow" userId="43989237-7c22-4017-8756-22442f7f3983" providerId="ADAL" clId="{1D660112-B133-4B74-A60E-C66F50540F8D}" dt="2020-11-10T23:38:32.638" v="182"/>
          <ac:spMkLst>
            <pc:docMk/>
            <pc:sldMk cId="3342738606" sldId="451"/>
            <ac:spMk id="94" creationId="{7297A595-16C2-40BD-9C29-A3202C1BA5FC}"/>
          </ac:spMkLst>
        </pc:spChg>
        <pc:spChg chg="mod">
          <ac:chgData name="Christina Morrow" userId="43989237-7c22-4017-8756-22442f7f3983" providerId="ADAL" clId="{1D660112-B133-4B74-A60E-C66F50540F8D}" dt="2020-11-10T23:38:32.638" v="182"/>
          <ac:spMkLst>
            <pc:docMk/>
            <pc:sldMk cId="3342738606" sldId="451"/>
            <ac:spMk id="95" creationId="{E1ABE013-4A83-447F-81FE-13D3C8D5A94A}"/>
          </ac:spMkLst>
        </pc:spChg>
        <pc:spChg chg="mod">
          <ac:chgData name="Christina Morrow" userId="43989237-7c22-4017-8756-22442f7f3983" providerId="ADAL" clId="{1D660112-B133-4B74-A60E-C66F50540F8D}" dt="2020-11-10T23:38:32.638" v="182"/>
          <ac:spMkLst>
            <pc:docMk/>
            <pc:sldMk cId="3342738606" sldId="451"/>
            <ac:spMk id="96" creationId="{912C87F0-910C-40A8-98FE-C1001F33E333}"/>
          </ac:spMkLst>
        </pc:spChg>
        <pc:spChg chg="add mod">
          <ac:chgData name="Christina Morrow" userId="43989237-7c22-4017-8756-22442f7f3983" providerId="ADAL" clId="{1D660112-B133-4B74-A60E-C66F50540F8D}" dt="2020-11-10T23:38:32.638" v="182"/>
          <ac:spMkLst>
            <pc:docMk/>
            <pc:sldMk cId="3342738606" sldId="451"/>
            <ac:spMk id="98" creationId="{7EBF6002-68F6-41BF-A700-1E3FA4A3BEB3}"/>
          </ac:spMkLst>
        </pc:spChg>
        <pc:spChg chg="add mod">
          <ac:chgData name="Christina Morrow" userId="43989237-7c22-4017-8756-22442f7f3983" providerId="ADAL" clId="{1D660112-B133-4B74-A60E-C66F50540F8D}" dt="2020-11-10T23:38:32.638" v="182"/>
          <ac:spMkLst>
            <pc:docMk/>
            <pc:sldMk cId="3342738606" sldId="451"/>
            <ac:spMk id="99" creationId="{AF9FB5D1-F4D8-46C6-93C1-314FFB2DBD20}"/>
          </ac:spMkLst>
        </pc:spChg>
        <pc:spChg chg="add mod">
          <ac:chgData name="Christina Morrow" userId="43989237-7c22-4017-8756-22442f7f3983" providerId="ADAL" clId="{1D660112-B133-4B74-A60E-C66F50540F8D}" dt="2020-11-10T23:38:32.638" v="182"/>
          <ac:spMkLst>
            <pc:docMk/>
            <pc:sldMk cId="3342738606" sldId="451"/>
            <ac:spMk id="100" creationId="{3E68B3DD-47F9-4A47-AC4B-E9E4AF186DEB}"/>
          </ac:spMkLst>
        </pc:spChg>
        <pc:spChg chg="add del mod">
          <ac:chgData name="Christina Morrow" userId="43989237-7c22-4017-8756-22442f7f3983" providerId="ADAL" clId="{1D660112-B133-4B74-A60E-C66F50540F8D}" dt="2020-11-12T14:13:01.345" v="8220"/>
          <ac:spMkLst>
            <pc:docMk/>
            <pc:sldMk cId="3342738606" sldId="451"/>
            <ac:spMk id="101" creationId="{116DF315-F8A5-422F-8394-82B5F41FF01B}"/>
          </ac:spMkLst>
        </pc:spChg>
        <pc:spChg chg="add del mod">
          <ac:chgData name="Christina Morrow" userId="43989237-7c22-4017-8756-22442f7f3983" providerId="ADAL" clId="{1D660112-B133-4B74-A60E-C66F50540F8D}" dt="2020-11-12T14:13:01.345" v="8220"/>
          <ac:spMkLst>
            <pc:docMk/>
            <pc:sldMk cId="3342738606" sldId="451"/>
            <ac:spMk id="102" creationId="{5BF314AF-5733-4D0C-8F30-82EC8512E86B}"/>
          </ac:spMkLst>
        </pc:spChg>
        <pc:spChg chg="add del mod">
          <ac:chgData name="Christina Morrow" userId="43989237-7c22-4017-8756-22442f7f3983" providerId="ADAL" clId="{1D660112-B133-4B74-A60E-C66F50540F8D}" dt="2020-11-12T14:13:01.345" v="8220"/>
          <ac:spMkLst>
            <pc:docMk/>
            <pc:sldMk cId="3342738606" sldId="451"/>
            <ac:spMk id="103" creationId="{EF485EE1-E980-4B66-86C1-F367FD94AC96}"/>
          </ac:spMkLst>
        </pc:spChg>
        <pc:spChg chg="add del mod">
          <ac:chgData name="Christina Morrow" userId="43989237-7c22-4017-8756-22442f7f3983" providerId="ADAL" clId="{1D660112-B133-4B74-A60E-C66F50540F8D}" dt="2020-11-12T14:13:01.345" v="8220"/>
          <ac:spMkLst>
            <pc:docMk/>
            <pc:sldMk cId="3342738606" sldId="451"/>
            <ac:spMk id="104" creationId="{34D13606-FE50-4A76-996E-000DF548A6CB}"/>
          </ac:spMkLst>
        </pc:spChg>
        <pc:spChg chg="add del mod">
          <ac:chgData name="Christina Morrow" userId="43989237-7c22-4017-8756-22442f7f3983" providerId="ADAL" clId="{1D660112-B133-4B74-A60E-C66F50540F8D}" dt="2020-11-12T14:13:01.345" v="8220"/>
          <ac:spMkLst>
            <pc:docMk/>
            <pc:sldMk cId="3342738606" sldId="451"/>
            <ac:spMk id="105" creationId="{3A1D2EC9-4581-4126-BE1D-8B92139C3512}"/>
          </ac:spMkLst>
        </pc:spChg>
        <pc:spChg chg="add del mod">
          <ac:chgData name="Christina Morrow" userId="43989237-7c22-4017-8756-22442f7f3983" providerId="ADAL" clId="{1D660112-B133-4B74-A60E-C66F50540F8D}" dt="2020-11-12T14:13:01.345" v="8220"/>
          <ac:spMkLst>
            <pc:docMk/>
            <pc:sldMk cId="3342738606" sldId="451"/>
            <ac:spMk id="106" creationId="{DF087800-71B0-43A0-92B4-823D2735D982}"/>
          </ac:spMkLst>
        </pc:spChg>
        <pc:spChg chg="add del mod">
          <ac:chgData name="Christina Morrow" userId="43989237-7c22-4017-8756-22442f7f3983" providerId="ADAL" clId="{1D660112-B133-4B74-A60E-C66F50540F8D}" dt="2020-11-12T14:13:01.345" v="8220"/>
          <ac:spMkLst>
            <pc:docMk/>
            <pc:sldMk cId="3342738606" sldId="451"/>
            <ac:spMk id="107" creationId="{C0B30F90-DB24-4A50-8033-C4517E081F43}"/>
          </ac:spMkLst>
        </pc:spChg>
        <pc:spChg chg="mod">
          <ac:chgData name="Christina Morrow" userId="43989237-7c22-4017-8756-22442f7f3983" providerId="ADAL" clId="{1D660112-B133-4B74-A60E-C66F50540F8D}" dt="2020-11-12T14:12:59.570" v="8219"/>
          <ac:spMkLst>
            <pc:docMk/>
            <pc:sldMk cId="3342738606" sldId="451"/>
            <ac:spMk id="109" creationId="{337B03CD-E4A0-4958-B703-B83662D09F52}"/>
          </ac:spMkLst>
        </pc:spChg>
        <pc:spChg chg="mod">
          <ac:chgData name="Christina Morrow" userId="43989237-7c22-4017-8756-22442f7f3983" providerId="ADAL" clId="{1D660112-B133-4B74-A60E-C66F50540F8D}" dt="2020-11-12T14:12:59.570" v="8219"/>
          <ac:spMkLst>
            <pc:docMk/>
            <pc:sldMk cId="3342738606" sldId="451"/>
            <ac:spMk id="110" creationId="{1C1D0418-86D9-4CA7-926C-3D42DFD83102}"/>
          </ac:spMkLst>
        </pc:spChg>
        <pc:spChg chg="mod">
          <ac:chgData name="Christina Morrow" userId="43989237-7c22-4017-8756-22442f7f3983" providerId="ADAL" clId="{1D660112-B133-4B74-A60E-C66F50540F8D}" dt="2020-11-12T14:12:59.570" v="8219"/>
          <ac:spMkLst>
            <pc:docMk/>
            <pc:sldMk cId="3342738606" sldId="451"/>
            <ac:spMk id="112" creationId="{DA4A8C76-6AFF-4A18-9E37-0BD677B21E95}"/>
          </ac:spMkLst>
        </pc:spChg>
        <pc:spChg chg="mod">
          <ac:chgData name="Christina Morrow" userId="43989237-7c22-4017-8756-22442f7f3983" providerId="ADAL" clId="{1D660112-B133-4B74-A60E-C66F50540F8D}" dt="2020-11-12T14:12:59.570" v="8219"/>
          <ac:spMkLst>
            <pc:docMk/>
            <pc:sldMk cId="3342738606" sldId="451"/>
            <ac:spMk id="113" creationId="{FD5662C7-16BB-4AA2-A525-2DCACF2041B6}"/>
          </ac:spMkLst>
        </pc:spChg>
        <pc:spChg chg="mod">
          <ac:chgData name="Christina Morrow" userId="43989237-7c22-4017-8756-22442f7f3983" providerId="ADAL" clId="{1D660112-B133-4B74-A60E-C66F50540F8D}" dt="2020-11-12T14:12:59.570" v="8219"/>
          <ac:spMkLst>
            <pc:docMk/>
            <pc:sldMk cId="3342738606" sldId="451"/>
            <ac:spMk id="114" creationId="{15697959-1F90-4610-8A52-A73586FA4005}"/>
          </ac:spMkLst>
        </pc:spChg>
        <pc:spChg chg="mod">
          <ac:chgData name="Christina Morrow" userId="43989237-7c22-4017-8756-22442f7f3983" providerId="ADAL" clId="{1D660112-B133-4B74-A60E-C66F50540F8D}" dt="2020-11-12T14:12:59.570" v="8219"/>
          <ac:spMkLst>
            <pc:docMk/>
            <pc:sldMk cId="3342738606" sldId="451"/>
            <ac:spMk id="115" creationId="{77B8631D-5BDE-4D3A-B0D7-5360D903FF69}"/>
          </ac:spMkLst>
        </pc:spChg>
        <pc:spChg chg="mod">
          <ac:chgData name="Christina Morrow" userId="43989237-7c22-4017-8756-22442f7f3983" providerId="ADAL" clId="{1D660112-B133-4B74-A60E-C66F50540F8D}" dt="2020-11-12T14:12:59.570" v="8219"/>
          <ac:spMkLst>
            <pc:docMk/>
            <pc:sldMk cId="3342738606" sldId="451"/>
            <ac:spMk id="116" creationId="{3C1985F5-2779-4E00-8BDC-9225A35BAA37}"/>
          </ac:spMkLst>
        </pc:spChg>
        <pc:spChg chg="mod">
          <ac:chgData name="Christina Morrow" userId="43989237-7c22-4017-8756-22442f7f3983" providerId="ADAL" clId="{1D660112-B133-4B74-A60E-C66F50540F8D}" dt="2020-11-12T14:12:59.570" v="8219"/>
          <ac:spMkLst>
            <pc:docMk/>
            <pc:sldMk cId="3342738606" sldId="451"/>
            <ac:spMk id="117" creationId="{FEADAF49-9B49-4598-8CF1-DB2CFD2BCA2D}"/>
          </ac:spMkLst>
        </pc:spChg>
        <pc:spChg chg="mod">
          <ac:chgData name="Christina Morrow" userId="43989237-7c22-4017-8756-22442f7f3983" providerId="ADAL" clId="{1D660112-B133-4B74-A60E-C66F50540F8D}" dt="2020-11-12T14:12:59.570" v="8219"/>
          <ac:spMkLst>
            <pc:docMk/>
            <pc:sldMk cId="3342738606" sldId="451"/>
            <ac:spMk id="118" creationId="{1B1DC551-2FA5-49F2-97A1-E3F6469D868C}"/>
          </ac:spMkLst>
        </pc:spChg>
        <pc:spChg chg="mod">
          <ac:chgData name="Christina Morrow" userId="43989237-7c22-4017-8756-22442f7f3983" providerId="ADAL" clId="{1D660112-B133-4B74-A60E-C66F50540F8D}" dt="2020-11-12T14:12:59.570" v="8219"/>
          <ac:spMkLst>
            <pc:docMk/>
            <pc:sldMk cId="3342738606" sldId="451"/>
            <ac:spMk id="119" creationId="{F7F2AD43-0BF5-4555-B84F-3F3C32CB65CF}"/>
          </ac:spMkLst>
        </pc:spChg>
        <pc:spChg chg="mod">
          <ac:chgData name="Christina Morrow" userId="43989237-7c22-4017-8756-22442f7f3983" providerId="ADAL" clId="{1D660112-B133-4B74-A60E-C66F50540F8D}" dt="2020-11-12T14:12:59.570" v="8219"/>
          <ac:spMkLst>
            <pc:docMk/>
            <pc:sldMk cId="3342738606" sldId="451"/>
            <ac:spMk id="123" creationId="{1AF74A73-3A42-477C-8823-B13FAA9E3943}"/>
          </ac:spMkLst>
        </pc:spChg>
        <pc:spChg chg="mod">
          <ac:chgData name="Christina Morrow" userId="43989237-7c22-4017-8756-22442f7f3983" providerId="ADAL" clId="{1D660112-B133-4B74-A60E-C66F50540F8D}" dt="2020-11-12T14:12:59.570" v="8219"/>
          <ac:spMkLst>
            <pc:docMk/>
            <pc:sldMk cId="3342738606" sldId="451"/>
            <ac:spMk id="125" creationId="{C687DEF6-1FE8-4BA2-9191-92AF63DA49FF}"/>
          </ac:spMkLst>
        </pc:spChg>
        <pc:spChg chg="mod">
          <ac:chgData name="Christina Morrow" userId="43989237-7c22-4017-8756-22442f7f3983" providerId="ADAL" clId="{1D660112-B133-4B74-A60E-C66F50540F8D}" dt="2020-11-12T14:12:59.570" v="8219"/>
          <ac:spMkLst>
            <pc:docMk/>
            <pc:sldMk cId="3342738606" sldId="451"/>
            <ac:spMk id="129" creationId="{1D38307E-2DFB-4E84-856A-1B02ABF91FC4}"/>
          </ac:spMkLst>
        </pc:spChg>
        <pc:spChg chg="mod">
          <ac:chgData name="Christina Morrow" userId="43989237-7c22-4017-8756-22442f7f3983" providerId="ADAL" clId="{1D660112-B133-4B74-A60E-C66F50540F8D}" dt="2020-11-12T14:12:59.570" v="8219"/>
          <ac:spMkLst>
            <pc:docMk/>
            <pc:sldMk cId="3342738606" sldId="451"/>
            <ac:spMk id="130" creationId="{217B5D2E-EBC2-4038-86A0-BAFC36B63FD7}"/>
          </ac:spMkLst>
        </pc:spChg>
        <pc:spChg chg="mod">
          <ac:chgData name="Christina Morrow" userId="43989237-7c22-4017-8756-22442f7f3983" providerId="ADAL" clId="{1D660112-B133-4B74-A60E-C66F50540F8D}" dt="2020-11-12T14:12:59.570" v="8219"/>
          <ac:spMkLst>
            <pc:docMk/>
            <pc:sldMk cId="3342738606" sldId="451"/>
            <ac:spMk id="131" creationId="{AD6EBD4D-4545-4B10-9951-FCE3DDA6B55B}"/>
          </ac:spMkLst>
        </pc:spChg>
        <pc:grpChg chg="add mod">
          <ac:chgData name="Christina Morrow" userId="43989237-7c22-4017-8756-22442f7f3983" providerId="ADAL" clId="{1D660112-B133-4B74-A60E-C66F50540F8D}" dt="2020-11-10T23:38:32.638" v="182"/>
          <ac:grpSpMkLst>
            <pc:docMk/>
            <pc:sldMk cId="3342738606" sldId="451"/>
            <ac:grpSpMk id="73" creationId="{79B478E1-65AA-4BB6-96E8-C846E9C34094}"/>
          </ac:grpSpMkLst>
        </pc:grpChg>
        <pc:grpChg chg="add del mod">
          <ac:chgData name="Christina Morrow" userId="43989237-7c22-4017-8756-22442f7f3983" providerId="ADAL" clId="{1D660112-B133-4B74-A60E-C66F50540F8D}" dt="2020-11-12T14:13:01.345" v="8220"/>
          <ac:grpSpMkLst>
            <pc:docMk/>
            <pc:sldMk cId="3342738606" sldId="451"/>
            <ac:grpSpMk id="108" creationId="{B523FBE6-19C5-4ECD-9CC5-C626CF6EAD75}"/>
          </ac:grpSpMkLst>
        </pc:grpChg>
        <pc:cxnChg chg="mod">
          <ac:chgData name="Christina Morrow" userId="43989237-7c22-4017-8756-22442f7f3983" providerId="ADAL" clId="{1D660112-B133-4B74-A60E-C66F50540F8D}" dt="2020-11-10T23:38:32.638" v="182"/>
          <ac:cxnSpMkLst>
            <pc:docMk/>
            <pc:sldMk cId="3342738606" sldId="451"/>
            <ac:cxnSpMk id="76" creationId="{329BE307-6DB7-4492-9E77-E772B75FDCF0}"/>
          </ac:cxnSpMkLst>
        </pc:cxnChg>
        <pc:cxnChg chg="mod">
          <ac:chgData name="Christina Morrow" userId="43989237-7c22-4017-8756-22442f7f3983" providerId="ADAL" clId="{1D660112-B133-4B74-A60E-C66F50540F8D}" dt="2020-11-10T23:38:32.638" v="182"/>
          <ac:cxnSpMkLst>
            <pc:docMk/>
            <pc:sldMk cId="3342738606" sldId="451"/>
            <ac:cxnSpMk id="85" creationId="{C98693EC-CA78-426B-B0C6-264B51A93C47}"/>
          </ac:cxnSpMkLst>
        </pc:cxnChg>
        <pc:cxnChg chg="mod">
          <ac:chgData name="Christina Morrow" userId="43989237-7c22-4017-8756-22442f7f3983" providerId="ADAL" clId="{1D660112-B133-4B74-A60E-C66F50540F8D}" dt="2020-11-10T23:38:32.638" v="182"/>
          <ac:cxnSpMkLst>
            <pc:docMk/>
            <pc:sldMk cId="3342738606" sldId="451"/>
            <ac:cxnSpMk id="86" creationId="{B54DF265-5336-4C6A-8B15-5C8BE93BB07C}"/>
          </ac:cxnSpMkLst>
        </pc:cxnChg>
        <pc:cxnChg chg="mod">
          <ac:chgData name="Christina Morrow" userId="43989237-7c22-4017-8756-22442f7f3983" providerId="ADAL" clId="{1D660112-B133-4B74-A60E-C66F50540F8D}" dt="2020-11-10T23:38:32.638" v="182"/>
          <ac:cxnSpMkLst>
            <pc:docMk/>
            <pc:sldMk cId="3342738606" sldId="451"/>
            <ac:cxnSpMk id="87" creationId="{DFABE1FB-3ACA-41C5-B2CE-C884B3929B73}"/>
          </ac:cxnSpMkLst>
        </pc:cxnChg>
        <pc:cxnChg chg="mod">
          <ac:chgData name="Christina Morrow" userId="43989237-7c22-4017-8756-22442f7f3983" providerId="ADAL" clId="{1D660112-B133-4B74-A60E-C66F50540F8D}" dt="2020-11-10T23:38:32.638" v="182"/>
          <ac:cxnSpMkLst>
            <pc:docMk/>
            <pc:sldMk cId="3342738606" sldId="451"/>
            <ac:cxnSpMk id="89" creationId="{DB3B3EE1-F3D5-4B2D-A276-F56497AF39CA}"/>
          </ac:cxnSpMkLst>
        </pc:cxnChg>
        <pc:cxnChg chg="mod">
          <ac:chgData name="Christina Morrow" userId="43989237-7c22-4017-8756-22442f7f3983" providerId="ADAL" clId="{1D660112-B133-4B74-A60E-C66F50540F8D}" dt="2020-11-10T23:38:32.638" v="182"/>
          <ac:cxnSpMkLst>
            <pc:docMk/>
            <pc:sldMk cId="3342738606" sldId="451"/>
            <ac:cxnSpMk id="91" creationId="{0A74ACC4-C70B-4EB9-B9A3-8D6721BA4AA3}"/>
          </ac:cxnSpMkLst>
        </pc:cxnChg>
        <pc:cxnChg chg="mod">
          <ac:chgData name="Christina Morrow" userId="43989237-7c22-4017-8756-22442f7f3983" providerId="ADAL" clId="{1D660112-B133-4B74-A60E-C66F50540F8D}" dt="2020-11-10T23:38:32.638" v="182"/>
          <ac:cxnSpMkLst>
            <pc:docMk/>
            <pc:sldMk cId="3342738606" sldId="451"/>
            <ac:cxnSpMk id="92" creationId="{88B2025B-3E45-47B7-AB2E-90AF077B79A7}"/>
          </ac:cxnSpMkLst>
        </pc:cxnChg>
        <pc:cxnChg chg="mod">
          <ac:chgData name="Christina Morrow" userId="43989237-7c22-4017-8756-22442f7f3983" providerId="ADAL" clId="{1D660112-B133-4B74-A60E-C66F50540F8D}" dt="2020-11-10T23:38:32.638" v="182"/>
          <ac:cxnSpMkLst>
            <pc:docMk/>
            <pc:sldMk cId="3342738606" sldId="451"/>
            <ac:cxnSpMk id="93" creationId="{612A9ED7-15D1-47B6-8DAC-E9860F2EB8F7}"/>
          </ac:cxnSpMkLst>
        </pc:cxnChg>
        <pc:cxnChg chg="mod">
          <ac:chgData name="Christina Morrow" userId="43989237-7c22-4017-8756-22442f7f3983" providerId="ADAL" clId="{1D660112-B133-4B74-A60E-C66F50540F8D}" dt="2020-11-10T23:38:32.638" v="182"/>
          <ac:cxnSpMkLst>
            <pc:docMk/>
            <pc:sldMk cId="3342738606" sldId="451"/>
            <ac:cxnSpMk id="97" creationId="{66A15796-D438-4038-B898-9B7C9F41CF23}"/>
          </ac:cxnSpMkLst>
        </pc:cxnChg>
        <pc:cxnChg chg="mod">
          <ac:chgData name="Christina Morrow" userId="43989237-7c22-4017-8756-22442f7f3983" providerId="ADAL" clId="{1D660112-B133-4B74-A60E-C66F50540F8D}" dt="2020-11-12T14:12:59.570" v="8219"/>
          <ac:cxnSpMkLst>
            <pc:docMk/>
            <pc:sldMk cId="3342738606" sldId="451"/>
            <ac:cxnSpMk id="111" creationId="{E187DD9B-83DB-4000-A0EE-24F1905814FD}"/>
          </ac:cxnSpMkLst>
        </pc:cxnChg>
        <pc:cxnChg chg="mod">
          <ac:chgData name="Christina Morrow" userId="43989237-7c22-4017-8756-22442f7f3983" providerId="ADAL" clId="{1D660112-B133-4B74-A60E-C66F50540F8D}" dt="2020-11-12T14:12:59.570" v="8219"/>
          <ac:cxnSpMkLst>
            <pc:docMk/>
            <pc:sldMk cId="3342738606" sldId="451"/>
            <ac:cxnSpMk id="120" creationId="{3A5253A4-30C1-40F2-AD04-145B720AACD2}"/>
          </ac:cxnSpMkLst>
        </pc:cxnChg>
        <pc:cxnChg chg="mod">
          <ac:chgData name="Christina Morrow" userId="43989237-7c22-4017-8756-22442f7f3983" providerId="ADAL" clId="{1D660112-B133-4B74-A60E-C66F50540F8D}" dt="2020-11-12T14:12:59.570" v="8219"/>
          <ac:cxnSpMkLst>
            <pc:docMk/>
            <pc:sldMk cId="3342738606" sldId="451"/>
            <ac:cxnSpMk id="121" creationId="{D10F268F-3F4A-414F-B6B4-8B237DAEB756}"/>
          </ac:cxnSpMkLst>
        </pc:cxnChg>
        <pc:cxnChg chg="mod">
          <ac:chgData name="Christina Morrow" userId="43989237-7c22-4017-8756-22442f7f3983" providerId="ADAL" clId="{1D660112-B133-4B74-A60E-C66F50540F8D}" dt="2020-11-12T14:12:59.570" v="8219"/>
          <ac:cxnSpMkLst>
            <pc:docMk/>
            <pc:sldMk cId="3342738606" sldId="451"/>
            <ac:cxnSpMk id="122" creationId="{773BE30C-2572-417C-A44B-82D9A9579368}"/>
          </ac:cxnSpMkLst>
        </pc:cxnChg>
        <pc:cxnChg chg="mod">
          <ac:chgData name="Christina Morrow" userId="43989237-7c22-4017-8756-22442f7f3983" providerId="ADAL" clId="{1D660112-B133-4B74-A60E-C66F50540F8D}" dt="2020-11-12T14:12:59.570" v="8219"/>
          <ac:cxnSpMkLst>
            <pc:docMk/>
            <pc:sldMk cId="3342738606" sldId="451"/>
            <ac:cxnSpMk id="124" creationId="{46D71FBA-D1F9-4932-92D6-C7F7F6D5A983}"/>
          </ac:cxnSpMkLst>
        </pc:cxnChg>
        <pc:cxnChg chg="mod">
          <ac:chgData name="Christina Morrow" userId="43989237-7c22-4017-8756-22442f7f3983" providerId="ADAL" clId="{1D660112-B133-4B74-A60E-C66F50540F8D}" dt="2020-11-12T14:12:59.570" v="8219"/>
          <ac:cxnSpMkLst>
            <pc:docMk/>
            <pc:sldMk cId="3342738606" sldId="451"/>
            <ac:cxnSpMk id="126" creationId="{E3474A52-0B7C-487B-B16A-74B0DEFF06B1}"/>
          </ac:cxnSpMkLst>
        </pc:cxnChg>
        <pc:cxnChg chg="mod">
          <ac:chgData name="Christina Morrow" userId="43989237-7c22-4017-8756-22442f7f3983" providerId="ADAL" clId="{1D660112-B133-4B74-A60E-C66F50540F8D}" dt="2020-11-12T14:12:59.570" v="8219"/>
          <ac:cxnSpMkLst>
            <pc:docMk/>
            <pc:sldMk cId="3342738606" sldId="451"/>
            <ac:cxnSpMk id="127" creationId="{C9CD2C24-D947-4A27-956D-C38C5133F8F3}"/>
          </ac:cxnSpMkLst>
        </pc:cxnChg>
        <pc:cxnChg chg="mod">
          <ac:chgData name="Christina Morrow" userId="43989237-7c22-4017-8756-22442f7f3983" providerId="ADAL" clId="{1D660112-B133-4B74-A60E-C66F50540F8D}" dt="2020-11-12T14:12:59.570" v="8219"/>
          <ac:cxnSpMkLst>
            <pc:docMk/>
            <pc:sldMk cId="3342738606" sldId="451"/>
            <ac:cxnSpMk id="128" creationId="{60878503-A871-4216-9490-1F1A77BE680E}"/>
          </ac:cxnSpMkLst>
        </pc:cxnChg>
        <pc:cxnChg chg="mod">
          <ac:chgData name="Christina Morrow" userId="43989237-7c22-4017-8756-22442f7f3983" providerId="ADAL" clId="{1D660112-B133-4B74-A60E-C66F50540F8D}" dt="2020-11-12T14:12:59.570" v="8219"/>
          <ac:cxnSpMkLst>
            <pc:docMk/>
            <pc:sldMk cId="3342738606" sldId="451"/>
            <ac:cxnSpMk id="132" creationId="{646D755E-DBCF-42BD-AF71-E602C6E7A2AF}"/>
          </ac:cxnSpMkLst>
        </pc:cxnChg>
      </pc:sldChg>
      <pc:sldChg chg="addSp delSp modSp del mod ord">
        <pc:chgData name="Christina Morrow" userId="43989237-7c22-4017-8756-22442f7f3983" providerId="ADAL" clId="{1D660112-B133-4B74-A60E-C66F50540F8D}" dt="2020-11-12T14:25:19.649" v="8421" actId="47"/>
        <pc:sldMkLst>
          <pc:docMk/>
          <pc:sldMk cId="2878356286" sldId="452"/>
        </pc:sldMkLst>
        <pc:spChg chg="add del">
          <ac:chgData name="Christina Morrow" userId="43989237-7c22-4017-8756-22442f7f3983" providerId="ADAL" clId="{1D660112-B133-4B74-A60E-C66F50540F8D}" dt="2020-11-10T23:38:55.001" v="186" actId="478"/>
          <ac:spMkLst>
            <pc:docMk/>
            <pc:sldMk cId="2878356286" sldId="452"/>
            <ac:spMk id="13" creationId="{32BE09A6-8C73-4C7E-BCDD-C09927461655}"/>
          </ac:spMkLst>
        </pc:spChg>
        <pc:spChg chg="add del">
          <ac:chgData name="Christina Morrow" userId="43989237-7c22-4017-8756-22442f7f3983" providerId="ADAL" clId="{1D660112-B133-4B74-A60E-C66F50540F8D}" dt="2020-11-10T23:38:56.956" v="187" actId="478"/>
          <ac:spMkLst>
            <pc:docMk/>
            <pc:sldMk cId="2878356286" sldId="452"/>
            <ac:spMk id="14" creationId="{FC0A6A8F-0B53-4B20-AE10-51B90D988146}"/>
          </ac:spMkLst>
        </pc:spChg>
        <pc:spChg chg="mod">
          <ac:chgData name="Christina Morrow" userId="43989237-7c22-4017-8756-22442f7f3983" providerId="ADAL" clId="{1D660112-B133-4B74-A60E-C66F50540F8D}" dt="2020-11-11T15:22:18.171" v="6449"/>
          <ac:spMkLst>
            <pc:docMk/>
            <pc:sldMk cId="2878356286" sldId="452"/>
            <ac:spMk id="20" creationId="{737AD6FE-076D-47EB-8851-546CD7479B58}"/>
          </ac:spMkLst>
        </pc:spChg>
        <pc:spChg chg="add mod">
          <ac:chgData name="Christina Morrow" userId="43989237-7c22-4017-8756-22442f7f3983" providerId="ADAL" clId="{1D660112-B133-4B74-A60E-C66F50540F8D}" dt="2020-11-10T23:38:57.577" v="188"/>
          <ac:spMkLst>
            <pc:docMk/>
            <pc:sldMk cId="2878356286" sldId="452"/>
            <ac:spMk id="50" creationId="{F9C7BDA2-A7FA-49A2-8AE7-874C5A1885AF}"/>
          </ac:spMkLst>
        </pc:spChg>
        <pc:spChg chg="add mod">
          <ac:chgData name="Christina Morrow" userId="43989237-7c22-4017-8756-22442f7f3983" providerId="ADAL" clId="{1D660112-B133-4B74-A60E-C66F50540F8D}" dt="2020-11-10T23:38:57.577" v="188"/>
          <ac:spMkLst>
            <pc:docMk/>
            <pc:sldMk cId="2878356286" sldId="452"/>
            <ac:spMk id="51" creationId="{9E3E3915-75F0-419E-85C9-491B63798509}"/>
          </ac:spMkLst>
        </pc:spChg>
        <pc:spChg chg="mod">
          <ac:chgData name="Christina Morrow" userId="43989237-7c22-4017-8756-22442f7f3983" providerId="ADAL" clId="{1D660112-B133-4B74-A60E-C66F50540F8D}" dt="2020-11-10T23:38:57.577" v="188"/>
          <ac:spMkLst>
            <pc:docMk/>
            <pc:sldMk cId="2878356286" sldId="452"/>
            <ac:spMk id="53" creationId="{80F28007-425F-4ACD-B7CC-29536070C9D2}"/>
          </ac:spMkLst>
        </pc:spChg>
        <pc:spChg chg="mod">
          <ac:chgData name="Christina Morrow" userId="43989237-7c22-4017-8756-22442f7f3983" providerId="ADAL" clId="{1D660112-B133-4B74-A60E-C66F50540F8D}" dt="2020-11-10T23:38:57.577" v="188"/>
          <ac:spMkLst>
            <pc:docMk/>
            <pc:sldMk cId="2878356286" sldId="452"/>
            <ac:spMk id="54" creationId="{61831BF1-58C1-4CE1-9321-F56288FD63EB}"/>
          </ac:spMkLst>
        </pc:spChg>
        <pc:spChg chg="mod">
          <ac:chgData name="Christina Morrow" userId="43989237-7c22-4017-8756-22442f7f3983" providerId="ADAL" clId="{1D660112-B133-4B74-A60E-C66F50540F8D}" dt="2020-11-10T23:38:57.577" v="188"/>
          <ac:spMkLst>
            <pc:docMk/>
            <pc:sldMk cId="2878356286" sldId="452"/>
            <ac:spMk id="56" creationId="{38833DFD-893E-4C63-AA13-3CFF23797AEC}"/>
          </ac:spMkLst>
        </pc:spChg>
        <pc:spChg chg="mod">
          <ac:chgData name="Christina Morrow" userId="43989237-7c22-4017-8756-22442f7f3983" providerId="ADAL" clId="{1D660112-B133-4B74-A60E-C66F50540F8D}" dt="2020-11-10T23:38:57.577" v="188"/>
          <ac:spMkLst>
            <pc:docMk/>
            <pc:sldMk cId="2878356286" sldId="452"/>
            <ac:spMk id="57" creationId="{FBA5D219-50D1-4AD2-BAE9-A22EC836B5DC}"/>
          </ac:spMkLst>
        </pc:spChg>
        <pc:spChg chg="mod">
          <ac:chgData name="Christina Morrow" userId="43989237-7c22-4017-8756-22442f7f3983" providerId="ADAL" clId="{1D660112-B133-4B74-A60E-C66F50540F8D}" dt="2020-11-10T23:38:57.577" v="188"/>
          <ac:spMkLst>
            <pc:docMk/>
            <pc:sldMk cId="2878356286" sldId="452"/>
            <ac:spMk id="58" creationId="{2BDB8094-BBBC-42B8-AC04-70D9E772A8AA}"/>
          </ac:spMkLst>
        </pc:spChg>
        <pc:spChg chg="mod">
          <ac:chgData name="Christina Morrow" userId="43989237-7c22-4017-8756-22442f7f3983" providerId="ADAL" clId="{1D660112-B133-4B74-A60E-C66F50540F8D}" dt="2020-11-10T23:38:57.577" v="188"/>
          <ac:spMkLst>
            <pc:docMk/>
            <pc:sldMk cId="2878356286" sldId="452"/>
            <ac:spMk id="59" creationId="{C1FB6257-2979-4409-8569-856F6D36DA71}"/>
          </ac:spMkLst>
        </pc:spChg>
        <pc:spChg chg="mod">
          <ac:chgData name="Christina Morrow" userId="43989237-7c22-4017-8756-22442f7f3983" providerId="ADAL" clId="{1D660112-B133-4B74-A60E-C66F50540F8D}" dt="2020-11-10T23:38:57.577" v="188"/>
          <ac:spMkLst>
            <pc:docMk/>
            <pc:sldMk cId="2878356286" sldId="452"/>
            <ac:spMk id="60" creationId="{D10B3CE4-6D7B-4C5C-A6B8-5F4DBE21E218}"/>
          </ac:spMkLst>
        </pc:spChg>
        <pc:spChg chg="mod">
          <ac:chgData name="Christina Morrow" userId="43989237-7c22-4017-8756-22442f7f3983" providerId="ADAL" clId="{1D660112-B133-4B74-A60E-C66F50540F8D}" dt="2020-11-10T23:38:57.577" v="188"/>
          <ac:spMkLst>
            <pc:docMk/>
            <pc:sldMk cId="2878356286" sldId="452"/>
            <ac:spMk id="61" creationId="{48C6FB60-AA75-4A3C-B510-33EDED10ADB0}"/>
          </ac:spMkLst>
        </pc:spChg>
        <pc:spChg chg="mod">
          <ac:chgData name="Christina Morrow" userId="43989237-7c22-4017-8756-22442f7f3983" providerId="ADAL" clId="{1D660112-B133-4B74-A60E-C66F50540F8D}" dt="2020-11-10T23:38:57.577" v="188"/>
          <ac:spMkLst>
            <pc:docMk/>
            <pc:sldMk cId="2878356286" sldId="452"/>
            <ac:spMk id="62" creationId="{52EBB9C1-44D4-4F29-A449-6A4AF29EEE03}"/>
          </ac:spMkLst>
        </pc:spChg>
        <pc:spChg chg="mod">
          <ac:chgData name="Christina Morrow" userId="43989237-7c22-4017-8756-22442f7f3983" providerId="ADAL" clId="{1D660112-B133-4B74-A60E-C66F50540F8D}" dt="2020-11-10T23:38:57.577" v="188"/>
          <ac:spMkLst>
            <pc:docMk/>
            <pc:sldMk cId="2878356286" sldId="452"/>
            <ac:spMk id="63" creationId="{02515FF4-E898-4CD5-8903-78AA65AD6747}"/>
          </ac:spMkLst>
        </pc:spChg>
        <pc:spChg chg="mod">
          <ac:chgData name="Christina Morrow" userId="43989237-7c22-4017-8756-22442f7f3983" providerId="ADAL" clId="{1D660112-B133-4B74-A60E-C66F50540F8D}" dt="2020-11-10T23:38:57.577" v="188"/>
          <ac:spMkLst>
            <pc:docMk/>
            <pc:sldMk cId="2878356286" sldId="452"/>
            <ac:spMk id="67" creationId="{1832E1C0-E772-4D7B-953F-0410077094E8}"/>
          </ac:spMkLst>
        </pc:spChg>
        <pc:spChg chg="mod">
          <ac:chgData name="Christina Morrow" userId="43989237-7c22-4017-8756-22442f7f3983" providerId="ADAL" clId="{1D660112-B133-4B74-A60E-C66F50540F8D}" dt="2020-11-10T23:38:57.577" v="188"/>
          <ac:spMkLst>
            <pc:docMk/>
            <pc:sldMk cId="2878356286" sldId="452"/>
            <ac:spMk id="69" creationId="{FA4EC872-E2DB-4810-AA71-9591E169B6F0}"/>
          </ac:spMkLst>
        </pc:spChg>
        <pc:spChg chg="mod">
          <ac:chgData name="Christina Morrow" userId="43989237-7c22-4017-8756-22442f7f3983" providerId="ADAL" clId="{1D660112-B133-4B74-A60E-C66F50540F8D}" dt="2020-11-10T23:38:57.577" v="188"/>
          <ac:spMkLst>
            <pc:docMk/>
            <pc:sldMk cId="2878356286" sldId="452"/>
            <ac:spMk id="98" creationId="{297EE161-42F7-4462-A857-E2FE79A4E573}"/>
          </ac:spMkLst>
        </pc:spChg>
        <pc:spChg chg="mod">
          <ac:chgData name="Christina Morrow" userId="43989237-7c22-4017-8756-22442f7f3983" providerId="ADAL" clId="{1D660112-B133-4B74-A60E-C66F50540F8D}" dt="2020-11-10T23:38:57.577" v="188"/>
          <ac:spMkLst>
            <pc:docMk/>
            <pc:sldMk cId="2878356286" sldId="452"/>
            <ac:spMk id="99" creationId="{57320EB1-3B85-45A5-BB03-37C519E5D5A0}"/>
          </ac:spMkLst>
        </pc:spChg>
        <pc:spChg chg="mod">
          <ac:chgData name="Christina Morrow" userId="43989237-7c22-4017-8756-22442f7f3983" providerId="ADAL" clId="{1D660112-B133-4B74-A60E-C66F50540F8D}" dt="2020-11-10T23:38:57.577" v="188"/>
          <ac:spMkLst>
            <pc:docMk/>
            <pc:sldMk cId="2878356286" sldId="452"/>
            <ac:spMk id="100" creationId="{C594D77E-7B89-44EC-870C-6F760A73379D}"/>
          </ac:spMkLst>
        </pc:spChg>
        <pc:spChg chg="add mod">
          <ac:chgData name="Christina Morrow" userId="43989237-7c22-4017-8756-22442f7f3983" providerId="ADAL" clId="{1D660112-B133-4B74-A60E-C66F50540F8D}" dt="2020-11-10T23:38:57.577" v="188"/>
          <ac:spMkLst>
            <pc:docMk/>
            <pc:sldMk cId="2878356286" sldId="452"/>
            <ac:spMk id="102" creationId="{D2D7CDE2-22FE-4A21-92BB-DB6FAE7EACE5}"/>
          </ac:spMkLst>
        </pc:spChg>
        <pc:spChg chg="add mod">
          <ac:chgData name="Christina Morrow" userId="43989237-7c22-4017-8756-22442f7f3983" providerId="ADAL" clId="{1D660112-B133-4B74-A60E-C66F50540F8D}" dt="2020-11-10T23:38:57.577" v="188"/>
          <ac:spMkLst>
            <pc:docMk/>
            <pc:sldMk cId="2878356286" sldId="452"/>
            <ac:spMk id="103" creationId="{6391B156-41EE-4623-96D3-9720AAE10DB8}"/>
          </ac:spMkLst>
        </pc:spChg>
        <pc:spChg chg="add mod">
          <ac:chgData name="Christina Morrow" userId="43989237-7c22-4017-8756-22442f7f3983" providerId="ADAL" clId="{1D660112-B133-4B74-A60E-C66F50540F8D}" dt="2020-11-10T23:38:57.577" v="188"/>
          <ac:spMkLst>
            <pc:docMk/>
            <pc:sldMk cId="2878356286" sldId="452"/>
            <ac:spMk id="104" creationId="{2094C88C-54AD-4EC7-B1B6-EDA6406991D6}"/>
          </ac:spMkLst>
        </pc:spChg>
        <pc:grpChg chg="add mod">
          <ac:chgData name="Christina Morrow" userId="43989237-7c22-4017-8756-22442f7f3983" providerId="ADAL" clId="{1D660112-B133-4B74-A60E-C66F50540F8D}" dt="2020-11-10T23:38:57.577" v="188"/>
          <ac:grpSpMkLst>
            <pc:docMk/>
            <pc:sldMk cId="2878356286" sldId="452"/>
            <ac:grpSpMk id="52" creationId="{BB102E2F-FDBA-4E88-A5C4-238ED7FAB234}"/>
          </ac:grpSpMkLst>
        </pc:grpChg>
        <pc:cxnChg chg="mod">
          <ac:chgData name="Christina Morrow" userId="43989237-7c22-4017-8756-22442f7f3983" providerId="ADAL" clId="{1D660112-B133-4B74-A60E-C66F50540F8D}" dt="2020-11-10T23:38:57.577" v="188"/>
          <ac:cxnSpMkLst>
            <pc:docMk/>
            <pc:sldMk cId="2878356286" sldId="452"/>
            <ac:cxnSpMk id="55" creationId="{E08436DD-18E4-4581-9258-1D593FA9B0D7}"/>
          </ac:cxnSpMkLst>
        </pc:cxnChg>
        <pc:cxnChg chg="mod">
          <ac:chgData name="Christina Morrow" userId="43989237-7c22-4017-8756-22442f7f3983" providerId="ADAL" clId="{1D660112-B133-4B74-A60E-C66F50540F8D}" dt="2020-11-10T23:38:57.577" v="188"/>
          <ac:cxnSpMkLst>
            <pc:docMk/>
            <pc:sldMk cId="2878356286" sldId="452"/>
            <ac:cxnSpMk id="64" creationId="{A5F76FEA-4D15-46B9-9A84-20444DFB316D}"/>
          </ac:cxnSpMkLst>
        </pc:cxnChg>
        <pc:cxnChg chg="mod">
          <ac:chgData name="Christina Morrow" userId="43989237-7c22-4017-8756-22442f7f3983" providerId="ADAL" clId="{1D660112-B133-4B74-A60E-C66F50540F8D}" dt="2020-11-10T23:38:57.577" v="188"/>
          <ac:cxnSpMkLst>
            <pc:docMk/>
            <pc:sldMk cId="2878356286" sldId="452"/>
            <ac:cxnSpMk id="65" creationId="{D07C7136-DAB6-4D24-AC43-A042083B702C}"/>
          </ac:cxnSpMkLst>
        </pc:cxnChg>
        <pc:cxnChg chg="mod">
          <ac:chgData name="Christina Morrow" userId="43989237-7c22-4017-8756-22442f7f3983" providerId="ADAL" clId="{1D660112-B133-4B74-A60E-C66F50540F8D}" dt="2020-11-10T23:38:57.577" v="188"/>
          <ac:cxnSpMkLst>
            <pc:docMk/>
            <pc:sldMk cId="2878356286" sldId="452"/>
            <ac:cxnSpMk id="66" creationId="{8074612A-069D-41FA-9760-0D4CA9491A6C}"/>
          </ac:cxnSpMkLst>
        </pc:cxnChg>
        <pc:cxnChg chg="mod">
          <ac:chgData name="Christina Morrow" userId="43989237-7c22-4017-8756-22442f7f3983" providerId="ADAL" clId="{1D660112-B133-4B74-A60E-C66F50540F8D}" dt="2020-11-10T23:38:57.577" v="188"/>
          <ac:cxnSpMkLst>
            <pc:docMk/>
            <pc:sldMk cId="2878356286" sldId="452"/>
            <ac:cxnSpMk id="68" creationId="{28DACDD2-DBB1-435D-A2F9-B793CDB50291}"/>
          </ac:cxnSpMkLst>
        </pc:cxnChg>
        <pc:cxnChg chg="mod">
          <ac:chgData name="Christina Morrow" userId="43989237-7c22-4017-8756-22442f7f3983" providerId="ADAL" clId="{1D660112-B133-4B74-A60E-C66F50540F8D}" dt="2020-11-10T23:38:57.577" v="188"/>
          <ac:cxnSpMkLst>
            <pc:docMk/>
            <pc:sldMk cId="2878356286" sldId="452"/>
            <ac:cxnSpMk id="70" creationId="{7295D173-7B4F-48D8-A0BE-454A37CA0E8A}"/>
          </ac:cxnSpMkLst>
        </pc:cxnChg>
        <pc:cxnChg chg="mod">
          <ac:chgData name="Christina Morrow" userId="43989237-7c22-4017-8756-22442f7f3983" providerId="ADAL" clId="{1D660112-B133-4B74-A60E-C66F50540F8D}" dt="2020-11-10T23:38:57.577" v="188"/>
          <ac:cxnSpMkLst>
            <pc:docMk/>
            <pc:sldMk cId="2878356286" sldId="452"/>
            <ac:cxnSpMk id="71" creationId="{915BA5FC-BDAE-4AEC-8EC9-52724CB254E6}"/>
          </ac:cxnSpMkLst>
        </pc:cxnChg>
        <pc:cxnChg chg="mod">
          <ac:chgData name="Christina Morrow" userId="43989237-7c22-4017-8756-22442f7f3983" providerId="ADAL" clId="{1D660112-B133-4B74-A60E-C66F50540F8D}" dt="2020-11-10T23:38:57.577" v="188"/>
          <ac:cxnSpMkLst>
            <pc:docMk/>
            <pc:sldMk cId="2878356286" sldId="452"/>
            <ac:cxnSpMk id="72" creationId="{AD4B8D33-5A78-4308-8E0D-30511CD54019}"/>
          </ac:cxnSpMkLst>
        </pc:cxnChg>
        <pc:cxnChg chg="mod">
          <ac:chgData name="Christina Morrow" userId="43989237-7c22-4017-8756-22442f7f3983" providerId="ADAL" clId="{1D660112-B133-4B74-A60E-C66F50540F8D}" dt="2020-11-10T23:38:57.577" v="188"/>
          <ac:cxnSpMkLst>
            <pc:docMk/>
            <pc:sldMk cId="2878356286" sldId="452"/>
            <ac:cxnSpMk id="101" creationId="{C45AB8C3-BDD4-44AC-BB18-53735DF2C5FC}"/>
          </ac:cxnSpMkLst>
        </pc:cxnChg>
      </pc:sldChg>
      <pc:sldChg chg="addSp delSp modSp del mod">
        <pc:chgData name="Christina Morrow" userId="43989237-7c22-4017-8756-22442f7f3983" providerId="ADAL" clId="{1D660112-B133-4B74-A60E-C66F50540F8D}" dt="2020-11-12T14:25:19.649" v="8421" actId="47"/>
        <pc:sldMkLst>
          <pc:docMk/>
          <pc:sldMk cId="4166466326" sldId="453"/>
        </pc:sldMkLst>
        <pc:spChg chg="add del">
          <ac:chgData name="Christina Morrow" userId="43989237-7c22-4017-8756-22442f7f3983" providerId="ADAL" clId="{1D660112-B133-4B74-A60E-C66F50540F8D}" dt="2020-11-10T23:38:49.666" v="183" actId="478"/>
          <ac:spMkLst>
            <pc:docMk/>
            <pc:sldMk cId="4166466326" sldId="453"/>
            <ac:spMk id="13" creationId="{1BA15A74-27B6-4A30-A325-86B3122CCAF1}"/>
          </ac:spMkLst>
        </pc:spChg>
        <pc:spChg chg="add del">
          <ac:chgData name="Christina Morrow" userId="43989237-7c22-4017-8756-22442f7f3983" providerId="ADAL" clId="{1D660112-B133-4B74-A60E-C66F50540F8D}" dt="2020-11-10T23:38:51.223" v="184" actId="478"/>
          <ac:spMkLst>
            <pc:docMk/>
            <pc:sldMk cId="4166466326" sldId="453"/>
            <ac:spMk id="14" creationId="{BA9437E1-3813-4779-B264-BB217777DA35}"/>
          </ac:spMkLst>
        </pc:spChg>
        <pc:spChg chg="mod">
          <ac:chgData name="Christina Morrow" userId="43989237-7c22-4017-8756-22442f7f3983" providerId="ADAL" clId="{1D660112-B133-4B74-A60E-C66F50540F8D}" dt="2020-11-11T15:22:14.816" v="6448"/>
          <ac:spMkLst>
            <pc:docMk/>
            <pc:sldMk cId="4166466326" sldId="453"/>
            <ac:spMk id="20" creationId="{737AD6FE-076D-47EB-8851-546CD7479B58}"/>
          </ac:spMkLst>
        </pc:spChg>
        <pc:spChg chg="add mod">
          <ac:chgData name="Christina Morrow" userId="43989237-7c22-4017-8756-22442f7f3983" providerId="ADAL" clId="{1D660112-B133-4B74-A60E-C66F50540F8D}" dt="2020-11-10T23:38:51.844" v="185"/>
          <ac:spMkLst>
            <pc:docMk/>
            <pc:sldMk cId="4166466326" sldId="453"/>
            <ac:spMk id="48" creationId="{6BF57BD3-81FF-4FA2-884B-31644FE699D8}"/>
          </ac:spMkLst>
        </pc:spChg>
        <pc:spChg chg="add mod">
          <ac:chgData name="Christina Morrow" userId="43989237-7c22-4017-8756-22442f7f3983" providerId="ADAL" clId="{1D660112-B133-4B74-A60E-C66F50540F8D}" dt="2020-11-10T23:38:51.844" v="185"/>
          <ac:spMkLst>
            <pc:docMk/>
            <pc:sldMk cId="4166466326" sldId="453"/>
            <ac:spMk id="49" creationId="{256B03CD-1619-4889-9C40-7822BA02C3C2}"/>
          </ac:spMkLst>
        </pc:spChg>
        <pc:spChg chg="mod">
          <ac:chgData name="Christina Morrow" userId="43989237-7c22-4017-8756-22442f7f3983" providerId="ADAL" clId="{1D660112-B133-4B74-A60E-C66F50540F8D}" dt="2020-11-10T23:38:51.844" v="185"/>
          <ac:spMkLst>
            <pc:docMk/>
            <pc:sldMk cId="4166466326" sldId="453"/>
            <ac:spMk id="51" creationId="{886F38AC-6EC1-46D7-AF9F-1D8D4E741878}"/>
          </ac:spMkLst>
        </pc:spChg>
        <pc:spChg chg="mod">
          <ac:chgData name="Christina Morrow" userId="43989237-7c22-4017-8756-22442f7f3983" providerId="ADAL" clId="{1D660112-B133-4B74-A60E-C66F50540F8D}" dt="2020-11-10T23:38:51.844" v="185"/>
          <ac:spMkLst>
            <pc:docMk/>
            <pc:sldMk cId="4166466326" sldId="453"/>
            <ac:spMk id="52" creationId="{3148D360-D6FF-49AB-9134-436526B29927}"/>
          </ac:spMkLst>
        </pc:spChg>
        <pc:spChg chg="mod">
          <ac:chgData name="Christina Morrow" userId="43989237-7c22-4017-8756-22442f7f3983" providerId="ADAL" clId="{1D660112-B133-4B74-A60E-C66F50540F8D}" dt="2020-11-10T23:38:51.844" v="185"/>
          <ac:spMkLst>
            <pc:docMk/>
            <pc:sldMk cId="4166466326" sldId="453"/>
            <ac:spMk id="54" creationId="{7BF71DAF-5288-4130-8668-4DF0A7897DA1}"/>
          </ac:spMkLst>
        </pc:spChg>
        <pc:spChg chg="mod">
          <ac:chgData name="Christina Morrow" userId="43989237-7c22-4017-8756-22442f7f3983" providerId="ADAL" clId="{1D660112-B133-4B74-A60E-C66F50540F8D}" dt="2020-11-10T23:38:51.844" v="185"/>
          <ac:spMkLst>
            <pc:docMk/>
            <pc:sldMk cId="4166466326" sldId="453"/>
            <ac:spMk id="55" creationId="{879D26FB-31C0-4B47-9046-D7CFFD269F5B}"/>
          </ac:spMkLst>
        </pc:spChg>
        <pc:spChg chg="mod">
          <ac:chgData name="Christina Morrow" userId="43989237-7c22-4017-8756-22442f7f3983" providerId="ADAL" clId="{1D660112-B133-4B74-A60E-C66F50540F8D}" dt="2020-11-10T23:38:51.844" v="185"/>
          <ac:spMkLst>
            <pc:docMk/>
            <pc:sldMk cId="4166466326" sldId="453"/>
            <ac:spMk id="56" creationId="{E24E7034-FA7A-46F7-A529-114F9CF2A9F9}"/>
          </ac:spMkLst>
        </pc:spChg>
        <pc:spChg chg="mod">
          <ac:chgData name="Christina Morrow" userId="43989237-7c22-4017-8756-22442f7f3983" providerId="ADAL" clId="{1D660112-B133-4B74-A60E-C66F50540F8D}" dt="2020-11-10T23:38:51.844" v="185"/>
          <ac:spMkLst>
            <pc:docMk/>
            <pc:sldMk cId="4166466326" sldId="453"/>
            <ac:spMk id="57" creationId="{400AB06D-B3CA-439F-AEDC-48CAFA94FAA9}"/>
          </ac:spMkLst>
        </pc:spChg>
        <pc:spChg chg="mod">
          <ac:chgData name="Christina Morrow" userId="43989237-7c22-4017-8756-22442f7f3983" providerId="ADAL" clId="{1D660112-B133-4B74-A60E-C66F50540F8D}" dt="2020-11-10T23:38:51.844" v="185"/>
          <ac:spMkLst>
            <pc:docMk/>
            <pc:sldMk cId="4166466326" sldId="453"/>
            <ac:spMk id="58" creationId="{6F7DD1E4-EB63-4493-878F-7E0FB1E6B937}"/>
          </ac:spMkLst>
        </pc:spChg>
        <pc:spChg chg="mod">
          <ac:chgData name="Christina Morrow" userId="43989237-7c22-4017-8756-22442f7f3983" providerId="ADAL" clId="{1D660112-B133-4B74-A60E-C66F50540F8D}" dt="2020-11-10T23:38:51.844" v="185"/>
          <ac:spMkLst>
            <pc:docMk/>
            <pc:sldMk cId="4166466326" sldId="453"/>
            <ac:spMk id="59" creationId="{D7F6E8A9-1A34-45C3-AD25-37ACED121957}"/>
          </ac:spMkLst>
        </pc:spChg>
        <pc:spChg chg="mod">
          <ac:chgData name="Christina Morrow" userId="43989237-7c22-4017-8756-22442f7f3983" providerId="ADAL" clId="{1D660112-B133-4B74-A60E-C66F50540F8D}" dt="2020-11-10T23:38:51.844" v="185"/>
          <ac:spMkLst>
            <pc:docMk/>
            <pc:sldMk cId="4166466326" sldId="453"/>
            <ac:spMk id="60" creationId="{828FC140-02A0-4291-97D4-58AC086C70CF}"/>
          </ac:spMkLst>
        </pc:spChg>
        <pc:spChg chg="mod">
          <ac:chgData name="Christina Morrow" userId="43989237-7c22-4017-8756-22442f7f3983" providerId="ADAL" clId="{1D660112-B133-4B74-A60E-C66F50540F8D}" dt="2020-11-10T23:38:51.844" v="185"/>
          <ac:spMkLst>
            <pc:docMk/>
            <pc:sldMk cId="4166466326" sldId="453"/>
            <ac:spMk id="61" creationId="{CD89E808-501A-4C57-BEED-446B76F10E01}"/>
          </ac:spMkLst>
        </pc:spChg>
        <pc:spChg chg="mod">
          <ac:chgData name="Christina Morrow" userId="43989237-7c22-4017-8756-22442f7f3983" providerId="ADAL" clId="{1D660112-B133-4B74-A60E-C66F50540F8D}" dt="2020-11-10T23:38:51.844" v="185"/>
          <ac:spMkLst>
            <pc:docMk/>
            <pc:sldMk cId="4166466326" sldId="453"/>
            <ac:spMk id="65" creationId="{62D4A2DE-0EDC-4C5E-AA32-370DDBE96665}"/>
          </ac:spMkLst>
        </pc:spChg>
        <pc:spChg chg="mod">
          <ac:chgData name="Christina Morrow" userId="43989237-7c22-4017-8756-22442f7f3983" providerId="ADAL" clId="{1D660112-B133-4B74-A60E-C66F50540F8D}" dt="2020-11-10T23:38:51.844" v="185"/>
          <ac:spMkLst>
            <pc:docMk/>
            <pc:sldMk cId="4166466326" sldId="453"/>
            <ac:spMk id="67" creationId="{B0666402-4AA5-4280-A174-A9CD2256FB02}"/>
          </ac:spMkLst>
        </pc:spChg>
        <pc:spChg chg="mod">
          <ac:chgData name="Christina Morrow" userId="43989237-7c22-4017-8756-22442f7f3983" providerId="ADAL" clId="{1D660112-B133-4B74-A60E-C66F50540F8D}" dt="2020-11-10T23:38:51.844" v="185"/>
          <ac:spMkLst>
            <pc:docMk/>
            <pc:sldMk cId="4166466326" sldId="453"/>
            <ac:spMk id="97" creationId="{39BB0467-4716-4917-813C-238DCE6C7B5F}"/>
          </ac:spMkLst>
        </pc:spChg>
        <pc:spChg chg="mod">
          <ac:chgData name="Christina Morrow" userId="43989237-7c22-4017-8756-22442f7f3983" providerId="ADAL" clId="{1D660112-B133-4B74-A60E-C66F50540F8D}" dt="2020-11-10T23:38:51.844" v="185"/>
          <ac:spMkLst>
            <pc:docMk/>
            <pc:sldMk cId="4166466326" sldId="453"/>
            <ac:spMk id="98" creationId="{5DC70C2D-B823-4F26-BA60-45D9DEB581F1}"/>
          </ac:spMkLst>
        </pc:spChg>
        <pc:spChg chg="mod">
          <ac:chgData name="Christina Morrow" userId="43989237-7c22-4017-8756-22442f7f3983" providerId="ADAL" clId="{1D660112-B133-4B74-A60E-C66F50540F8D}" dt="2020-11-10T23:38:51.844" v="185"/>
          <ac:spMkLst>
            <pc:docMk/>
            <pc:sldMk cId="4166466326" sldId="453"/>
            <ac:spMk id="99" creationId="{104D5567-13BA-44E5-A8CA-10E8B649EDFD}"/>
          </ac:spMkLst>
        </pc:spChg>
        <pc:spChg chg="add mod">
          <ac:chgData name="Christina Morrow" userId="43989237-7c22-4017-8756-22442f7f3983" providerId="ADAL" clId="{1D660112-B133-4B74-A60E-C66F50540F8D}" dt="2020-11-10T23:38:51.844" v="185"/>
          <ac:spMkLst>
            <pc:docMk/>
            <pc:sldMk cId="4166466326" sldId="453"/>
            <ac:spMk id="101" creationId="{84587EA8-091D-446C-9A11-157DDED61D1F}"/>
          </ac:spMkLst>
        </pc:spChg>
        <pc:spChg chg="add mod">
          <ac:chgData name="Christina Morrow" userId="43989237-7c22-4017-8756-22442f7f3983" providerId="ADAL" clId="{1D660112-B133-4B74-A60E-C66F50540F8D}" dt="2020-11-10T23:38:51.844" v="185"/>
          <ac:spMkLst>
            <pc:docMk/>
            <pc:sldMk cId="4166466326" sldId="453"/>
            <ac:spMk id="102" creationId="{D80863D0-AF2F-4087-BD81-E5E4CE8590D6}"/>
          </ac:spMkLst>
        </pc:spChg>
        <pc:spChg chg="add mod">
          <ac:chgData name="Christina Morrow" userId="43989237-7c22-4017-8756-22442f7f3983" providerId="ADAL" clId="{1D660112-B133-4B74-A60E-C66F50540F8D}" dt="2020-11-10T23:38:51.844" v="185"/>
          <ac:spMkLst>
            <pc:docMk/>
            <pc:sldMk cId="4166466326" sldId="453"/>
            <ac:spMk id="103" creationId="{F28930AE-3C6E-4007-859C-161561DF2B36}"/>
          </ac:spMkLst>
        </pc:spChg>
        <pc:grpChg chg="add mod">
          <ac:chgData name="Christina Morrow" userId="43989237-7c22-4017-8756-22442f7f3983" providerId="ADAL" clId="{1D660112-B133-4B74-A60E-C66F50540F8D}" dt="2020-11-10T23:38:51.844" v="185"/>
          <ac:grpSpMkLst>
            <pc:docMk/>
            <pc:sldMk cId="4166466326" sldId="453"/>
            <ac:grpSpMk id="50" creationId="{5D2E03F1-6D04-4A17-B8CB-4CB25F6F6EEA}"/>
          </ac:grpSpMkLst>
        </pc:grpChg>
        <pc:cxnChg chg="mod">
          <ac:chgData name="Christina Morrow" userId="43989237-7c22-4017-8756-22442f7f3983" providerId="ADAL" clId="{1D660112-B133-4B74-A60E-C66F50540F8D}" dt="2020-11-10T23:38:51.844" v="185"/>
          <ac:cxnSpMkLst>
            <pc:docMk/>
            <pc:sldMk cId="4166466326" sldId="453"/>
            <ac:cxnSpMk id="53" creationId="{872F6875-0611-46F4-8B0D-1B961E0D3B7F}"/>
          </ac:cxnSpMkLst>
        </pc:cxnChg>
        <pc:cxnChg chg="mod">
          <ac:chgData name="Christina Morrow" userId="43989237-7c22-4017-8756-22442f7f3983" providerId="ADAL" clId="{1D660112-B133-4B74-A60E-C66F50540F8D}" dt="2020-11-10T23:38:51.844" v="185"/>
          <ac:cxnSpMkLst>
            <pc:docMk/>
            <pc:sldMk cId="4166466326" sldId="453"/>
            <ac:cxnSpMk id="62" creationId="{48754A1B-2FE5-48FD-A45A-F00D28FE4CAA}"/>
          </ac:cxnSpMkLst>
        </pc:cxnChg>
        <pc:cxnChg chg="mod">
          <ac:chgData name="Christina Morrow" userId="43989237-7c22-4017-8756-22442f7f3983" providerId="ADAL" clId="{1D660112-B133-4B74-A60E-C66F50540F8D}" dt="2020-11-10T23:38:51.844" v="185"/>
          <ac:cxnSpMkLst>
            <pc:docMk/>
            <pc:sldMk cId="4166466326" sldId="453"/>
            <ac:cxnSpMk id="63" creationId="{867FF745-7E1A-47A1-B080-D667803CF606}"/>
          </ac:cxnSpMkLst>
        </pc:cxnChg>
        <pc:cxnChg chg="mod">
          <ac:chgData name="Christina Morrow" userId="43989237-7c22-4017-8756-22442f7f3983" providerId="ADAL" clId="{1D660112-B133-4B74-A60E-C66F50540F8D}" dt="2020-11-10T23:38:51.844" v="185"/>
          <ac:cxnSpMkLst>
            <pc:docMk/>
            <pc:sldMk cId="4166466326" sldId="453"/>
            <ac:cxnSpMk id="64" creationId="{24BE5DBA-E4C7-4858-BF97-A1CFB3011231}"/>
          </ac:cxnSpMkLst>
        </pc:cxnChg>
        <pc:cxnChg chg="mod">
          <ac:chgData name="Christina Morrow" userId="43989237-7c22-4017-8756-22442f7f3983" providerId="ADAL" clId="{1D660112-B133-4B74-A60E-C66F50540F8D}" dt="2020-11-10T23:38:51.844" v="185"/>
          <ac:cxnSpMkLst>
            <pc:docMk/>
            <pc:sldMk cId="4166466326" sldId="453"/>
            <ac:cxnSpMk id="66" creationId="{F68653EA-8903-450E-8E11-86C936877D23}"/>
          </ac:cxnSpMkLst>
        </pc:cxnChg>
        <pc:cxnChg chg="mod">
          <ac:chgData name="Christina Morrow" userId="43989237-7c22-4017-8756-22442f7f3983" providerId="ADAL" clId="{1D660112-B133-4B74-A60E-C66F50540F8D}" dt="2020-11-10T23:38:51.844" v="185"/>
          <ac:cxnSpMkLst>
            <pc:docMk/>
            <pc:sldMk cId="4166466326" sldId="453"/>
            <ac:cxnSpMk id="94" creationId="{41A1D066-C82C-4ADD-9015-1DE0EE9DE58C}"/>
          </ac:cxnSpMkLst>
        </pc:cxnChg>
        <pc:cxnChg chg="mod">
          <ac:chgData name="Christina Morrow" userId="43989237-7c22-4017-8756-22442f7f3983" providerId="ADAL" clId="{1D660112-B133-4B74-A60E-C66F50540F8D}" dt="2020-11-10T23:38:51.844" v="185"/>
          <ac:cxnSpMkLst>
            <pc:docMk/>
            <pc:sldMk cId="4166466326" sldId="453"/>
            <ac:cxnSpMk id="95" creationId="{5B695CD2-3ABB-4A2B-B044-E84601526DFF}"/>
          </ac:cxnSpMkLst>
        </pc:cxnChg>
        <pc:cxnChg chg="mod">
          <ac:chgData name="Christina Morrow" userId="43989237-7c22-4017-8756-22442f7f3983" providerId="ADAL" clId="{1D660112-B133-4B74-A60E-C66F50540F8D}" dt="2020-11-10T23:38:51.844" v="185"/>
          <ac:cxnSpMkLst>
            <pc:docMk/>
            <pc:sldMk cId="4166466326" sldId="453"/>
            <ac:cxnSpMk id="96" creationId="{432114DF-3F23-40D1-AF9B-336ED9B7D209}"/>
          </ac:cxnSpMkLst>
        </pc:cxnChg>
        <pc:cxnChg chg="mod">
          <ac:chgData name="Christina Morrow" userId="43989237-7c22-4017-8756-22442f7f3983" providerId="ADAL" clId="{1D660112-B133-4B74-A60E-C66F50540F8D}" dt="2020-11-10T23:38:51.844" v="185"/>
          <ac:cxnSpMkLst>
            <pc:docMk/>
            <pc:sldMk cId="4166466326" sldId="453"/>
            <ac:cxnSpMk id="100" creationId="{A3479C12-7095-4FCE-8F65-E7B91DE40ABB}"/>
          </ac:cxnSpMkLst>
        </pc:cxnChg>
      </pc:sldChg>
      <pc:sldChg chg="addSp delSp modSp del mod modTransition modAnim">
        <pc:chgData name="Christina Morrow" userId="43989237-7c22-4017-8756-22442f7f3983" providerId="ADAL" clId="{1D660112-B133-4B74-A60E-C66F50540F8D}" dt="2020-11-12T14:25:19.649" v="8421" actId="47"/>
        <pc:sldMkLst>
          <pc:docMk/>
          <pc:sldMk cId="3883904502" sldId="454"/>
        </pc:sldMkLst>
        <pc:spChg chg="add mod">
          <ac:chgData name="Christina Morrow" userId="43989237-7c22-4017-8756-22442f7f3983" providerId="ADAL" clId="{1D660112-B133-4B74-A60E-C66F50540F8D}" dt="2020-11-10T23:36:05.108" v="172" actId="1076"/>
          <ac:spMkLst>
            <pc:docMk/>
            <pc:sldMk cId="3883904502" sldId="454"/>
            <ac:spMk id="13" creationId="{2346091E-9DFC-4B13-BC3E-50452BABFF0A}"/>
          </ac:spMkLst>
        </pc:spChg>
        <pc:spChg chg="add mod">
          <ac:chgData name="Christina Morrow" userId="43989237-7c22-4017-8756-22442f7f3983" providerId="ADAL" clId="{1D660112-B133-4B74-A60E-C66F50540F8D}" dt="2020-11-10T23:36:05.108" v="172" actId="1076"/>
          <ac:spMkLst>
            <pc:docMk/>
            <pc:sldMk cId="3883904502" sldId="454"/>
            <ac:spMk id="14" creationId="{087EC16D-F1A8-4CF3-AA61-08CE08979DE0}"/>
          </ac:spMkLst>
        </pc:spChg>
        <pc:spChg chg="mod">
          <ac:chgData name="Christina Morrow" userId="43989237-7c22-4017-8756-22442f7f3983" providerId="ADAL" clId="{1D660112-B133-4B74-A60E-C66F50540F8D}" dt="2020-11-11T15:22:08.752" v="6446"/>
          <ac:spMkLst>
            <pc:docMk/>
            <pc:sldMk cId="3883904502" sldId="454"/>
            <ac:spMk id="20" creationId="{737AD6FE-076D-47EB-8851-546CD7479B58}"/>
          </ac:spMkLst>
        </pc:spChg>
        <pc:spChg chg="add del mod">
          <ac:chgData name="Christina Morrow" userId="43989237-7c22-4017-8756-22442f7f3983" providerId="ADAL" clId="{1D660112-B133-4B74-A60E-C66F50540F8D}" dt="2020-11-10T23:36:07.117" v="173" actId="478"/>
          <ac:spMkLst>
            <pc:docMk/>
            <pc:sldMk cId="3883904502" sldId="454"/>
            <ac:spMk id="69" creationId="{8FF64F8B-DF82-4744-9CB5-D416E3DFB122}"/>
          </ac:spMkLst>
        </pc:spChg>
        <pc:spChg chg="add del mod">
          <ac:chgData name="Christina Morrow" userId="43989237-7c22-4017-8756-22442f7f3983" providerId="ADAL" clId="{1D660112-B133-4B74-A60E-C66F50540F8D}" dt="2020-11-10T23:36:07.845" v="174" actId="478"/>
          <ac:spMkLst>
            <pc:docMk/>
            <pc:sldMk cId="3883904502" sldId="454"/>
            <ac:spMk id="70" creationId="{F208394C-6CBD-46C4-B5C8-570ED0A01D6B}"/>
          </ac:spMkLst>
        </pc:spChg>
        <pc:spChg chg="mod">
          <ac:chgData name="Christina Morrow" userId="43989237-7c22-4017-8756-22442f7f3983" providerId="ADAL" clId="{1D660112-B133-4B74-A60E-C66F50540F8D}" dt="2020-11-10T23:36:16.589" v="175"/>
          <ac:spMkLst>
            <pc:docMk/>
            <pc:sldMk cId="3883904502" sldId="454"/>
            <ac:spMk id="74" creationId="{66EA83EC-437E-414E-80B9-EC0FE0BCF6A2}"/>
          </ac:spMkLst>
        </pc:spChg>
        <pc:spChg chg="mod">
          <ac:chgData name="Christina Morrow" userId="43989237-7c22-4017-8756-22442f7f3983" providerId="ADAL" clId="{1D660112-B133-4B74-A60E-C66F50540F8D}" dt="2020-11-10T23:36:16.589" v="175"/>
          <ac:spMkLst>
            <pc:docMk/>
            <pc:sldMk cId="3883904502" sldId="454"/>
            <ac:spMk id="75" creationId="{79E7A1F5-DE2A-45F3-B7B2-004E6D831D4F}"/>
          </ac:spMkLst>
        </pc:spChg>
        <pc:spChg chg="mod">
          <ac:chgData name="Christina Morrow" userId="43989237-7c22-4017-8756-22442f7f3983" providerId="ADAL" clId="{1D660112-B133-4B74-A60E-C66F50540F8D}" dt="2020-11-10T23:36:16.589" v="175"/>
          <ac:spMkLst>
            <pc:docMk/>
            <pc:sldMk cId="3883904502" sldId="454"/>
            <ac:spMk id="77" creationId="{456311B8-DA20-4B78-ADD4-A38AA427E01A}"/>
          </ac:spMkLst>
        </pc:spChg>
        <pc:spChg chg="mod">
          <ac:chgData name="Christina Morrow" userId="43989237-7c22-4017-8756-22442f7f3983" providerId="ADAL" clId="{1D660112-B133-4B74-A60E-C66F50540F8D}" dt="2020-11-10T23:36:16.589" v="175"/>
          <ac:spMkLst>
            <pc:docMk/>
            <pc:sldMk cId="3883904502" sldId="454"/>
            <ac:spMk id="78" creationId="{9A762A88-3245-4ECA-92F0-F62FB043EE00}"/>
          </ac:spMkLst>
        </pc:spChg>
        <pc:spChg chg="mod">
          <ac:chgData name="Christina Morrow" userId="43989237-7c22-4017-8756-22442f7f3983" providerId="ADAL" clId="{1D660112-B133-4B74-A60E-C66F50540F8D}" dt="2020-11-10T23:36:16.589" v="175"/>
          <ac:spMkLst>
            <pc:docMk/>
            <pc:sldMk cId="3883904502" sldId="454"/>
            <ac:spMk id="79" creationId="{5AED5F77-3D88-4525-ADA0-FBA3B3712FCD}"/>
          </ac:spMkLst>
        </pc:spChg>
        <pc:spChg chg="mod">
          <ac:chgData name="Christina Morrow" userId="43989237-7c22-4017-8756-22442f7f3983" providerId="ADAL" clId="{1D660112-B133-4B74-A60E-C66F50540F8D}" dt="2020-11-10T23:36:16.589" v="175"/>
          <ac:spMkLst>
            <pc:docMk/>
            <pc:sldMk cId="3883904502" sldId="454"/>
            <ac:spMk id="80" creationId="{71A35CEB-4D0D-4524-A0F5-EFF2C15A829D}"/>
          </ac:spMkLst>
        </pc:spChg>
        <pc:spChg chg="mod">
          <ac:chgData name="Christina Morrow" userId="43989237-7c22-4017-8756-22442f7f3983" providerId="ADAL" clId="{1D660112-B133-4B74-A60E-C66F50540F8D}" dt="2020-11-10T23:36:16.589" v="175"/>
          <ac:spMkLst>
            <pc:docMk/>
            <pc:sldMk cId="3883904502" sldId="454"/>
            <ac:spMk id="81" creationId="{57F96BA8-6FF6-464F-873F-8CBE52EC39CF}"/>
          </ac:spMkLst>
        </pc:spChg>
        <pc:spChg chg="mod">
          <ac:chgData name="Christina Morrow" userId="43989237-7c22-4017-8756-22442f7f3983" providerId="ADAL" clId="{1D660112-B133-4B74-A60E-C66F50540F8D}" dt="2020-11-10T23:36:16.589" v="175"/>
          <ac:spMkLst>
            <pc:docMk/>
            <pc:sldMk cId="3883904502" sldId="454"/>
            <ac:spMk id="82" creationId="{FE1DA551-3E2D-495F-8F68-935EA7769020}"/>
          </ac:spMkLst>
        </pc:spChg>
        <pc:spChg chg="mod">
          <ac:chgData name="Christina Morrow" userId="43989237-7c22-4017-8756-22442f7f3983" providerId="ADAL" clId="{1D660112-B133-4B74-A60E-C66F50540F8D}" dt="2020-11-10T23:36:16.589" v="175"/>
          <ac:spMkLst>
            <pc:docMk/>
            <pc:sldMk cId="3883904502" sldId="454"/>
            <ac:spMk id="83" creationId="{04BD8DB6-38EA-4BDD-965F-21D14CF3FCE7}"/>
          </ac:spMkLst>
        </pc:spChg>
        <pc:spChg chg="mod">
          <ac:chgData name="Christina Morrow" userId="43989237-7c22-4017-8756-22442f7f3983" providerId="ADAL" clId="{1D660112-B133-4B74-A60E-C66F50540F8D}" dt="2020-11-10T23:36:16.589" v="175"/>
          <ac:spMkLst>
            <pc:docMk/>
            <pc:sldMk cId="3883904502" sldId="454"/>
            <ac:spMk id="84" creationId="{B5419AFB-6E71-485A-A689-B4A67EEAEB9E}"/>
          </ac:spMkLst>
        </pc:spChg>
        <pc:spChg chg="mod">
          <ac:chgData name="Christina Morrow" userId="43989237-7c22-4017-8756-22442f7f3983" providerId="ADAL" clId="{1D660112-B133-4B74-A60E-C66F50540F8D}" dt="2020-11-10T23:36:16.589" v="175"/>
          <ac:spMkLst>
            <pc:docMk/>
            <pc:sldMk cId="3883904502" sldId="454"/>
            <ac:spMk id="88" creationId="{F8A3FC36-BA87-4147-975B-FC27BBFDE072}"/>
          </ac:spMkLst>
        </pc:spChg>
        <pc:spChg chg="mod">
          <ac:chgData name="Christina Morrow" userId="43989237-7c22-4017-8756-22442f7f3983" providerId="ADAL" clId="{1D660112-B133-4B74-A60E-C66F50540F8D}" dt="2020-11-10T23:36:16.589" v="175"/>
          <ac:spMkLst>
            <pc:docMk/>
            <pc:sldMk cId="3883904502" sldId="454"/>
            <ac:spMk id="90" creationId="{0542134D-C8A5-4A51-81DB-2591009724B1}"/>
          </ac:spMkLst>
        </pc:spChg>
        <pc:spChg chg="mod">
          <ac:chgData name="Christina Morrow" userId="43989237-7c22-4017-8756-22442f7f3983" providerId="ADAL" clId="{1D660112-B133-4B74-A60E-C66F50540F8D}" dt="2020-11-10T23:36:16.589" v="175"/>
          <ac:spMkLst>
            <pc:docMk/>
            <pc:sldMk cId="3883904502" sldId="454"/>
            <ac:spMk id="94" creationId="{B3F103D6-6999-4068-9179-0D124FDAE352}"/>
          </ac:spMkLst>
        </pc:spChg>
        <pc:spChg chg="mod">
          <ac:chgData name="Christina Morrow" userId="43989237-7c22-4017-8756-22442f7f3983" providerId="ADAL" clId="{1D660112-B133-4B74-A60E-C66F50540F8D}" dt="2020-11-10T23:36:16.589" v="175"/>
          <ac:spMkLst>
            <pc:docMk/>
            <pc:sldMk cId="3883904502" sldId="454"/>
            <ac:spMk id="95" creationId="{36260F5B-ED5F-42EE-A2F5-4097B13199F9}"/>
          </ac:spMkLst>
        </pc:spChg>
        <pc:spChg chg="mod">
          <ac:chgData name="Christina Morrow" userId="43989237-7c22-4017-8756-22442f7f3983" providerId="ADAL" clId="{1D660112-B133-4B74-A60E-C66F50540F8D}" dt="2020-11-10T23:36:16.589" v="175"/>
          <ac:spMkLst>
            <pc:docMk/>
            <pc:sldMk cId="3883904502" sldId="454"/>
            <ac:spMk id="96" creationId="{5E618267-3D27-4676-9201-9EE886F148CE}"/>
          </ac:spMkLst>
        </pc:spChg>
        <pc:spChg chg="add mod">
          <ac:chgData name="Christina Morrow" userId="43989237-7c22-4017-8756-22442f7f3983" providerId="ADAL" clId="{1D660112-B133-4B74-A60E-C66F50540F8D}" dt="2020-11-10T23:36:16.589" v="175"/>
          <ac:spMkLst>
            <pc:docMk/>
            <pc:sldMk cId="3883904502" sldId="454"/>
            <ac:spMk id="98" creationId="{951C9617-3A5B-4703-B942-0D2B78369232}"/>
          </ac:spMkLst>
        </pc:spChg>
        <pc:spChg chg="add mod">
          <ac:chgData name="Christina Morrow" userId="43989237-7c22-4017-8756-22442f7f3983" providerId="ADAL" clId="{1D660112-B133-4B74-A60E-C66F50540F8D}" dt="2020-11-10T23:36:16.589" v="175"/>
          <ac:spMkLst>
            <pc:docMk/>
            <pc:sldMk cId="3883904502" sldId="454"/>
            <ac:spMk id="99" creationId="{F5D35CC1-845A-4DBD-A70B-F0109BC378A6}"/>
          </ac:spMkLst>
        </pc:spChg>
        <pc:spChg chg="add mod">
          <ac:chgData name="Christina Morrow" userId="43989237-7c22-4017-8756-22442f7f3983" providerId="ADAL" clId="{1D660112-B133-4B74-A60E-C66F50540F8D}" dt="2020-11-10T23:36:16.589" v="175"/>
          <ac:spMkLst>
            <pc:docMk/>
            <pc:sldMk cId="3883904502" sldId="454"/>
            <ac:spMk id="100" creationId="{D1430DD1-3B42-4C2F-886F-2151825450A1}"/>
          </ac:spMkLst>
        </pc:spChg>
        <pc:grpChg chg="add mod">
          <ac:chgData name="Christina Morrow" userId="43989237-7c22-4017-8756-22442f7f3983" providerId="ADAL" clId="{1D660112-B133-4B74-A60E-C66F50540F8D}" dt="2020-11-10T23:36:16.589" v="175"/>
          <ac:grpSpMkLst>
            <pc:docMk/>
            <pc:sldMk cId="3883904502" sldId="454"/>
            <ac:grpSpMk id="73" creationId="{3A047568-466C-4B73-84C6-76847C8A8CA5}"/>
          </ac:grpSpMkLst>
        </pc:grpChg>
        <pc:cxnChg chg="mod">
          <ac:chgData name="Christina Morrow" userId="43989237-7c22-4017-8756-22442f7f3983" providerId="ADAL" clId="{1D660112-B133-4B74-A60E-C66F50540F8D}" dt="2020-11-10T23:36:16.589" v="175"/>
          <ac:cxnSpMkLst>
            <pc:docMk/>
            <pc:sldMk cId="3883904502" sldId="454"/>
            <ac:cxnSpMk id="76" creationId="{8048F9B4-109E-4E0E-B6A0-9EFE8D4A2FC5}"/>
          </ac:cxnSpMkLst>
        </pc:cxnChg>
        <pc:cxnChg chg="mod">
          <ac:chgData name="Christina Morrow" userId="43989237-7c22-4017-8756-22442f7f3983" providerId="ADAL" clId="{1D660112-B133-4B74-A60E-C66F50540F8D}" dt="2020-11-10T23:36:16.589" v="175"/>
          <ac:cxnSpMkLst>
            <pc:docMk/>
            <pc:sldMk cId="3883904502" sldId="454"/>
            <ac:cxnSpMk id="85" creationId="{A860AD42-A496-4DBD-A313-ADFA5FF2B2C6}"/>
          </ac:cxnSpMkLst>
        </pc:cxnChg>
        <pc:cxnChg chg="mod">
          <ac:chgData name="Christina Morrow" userId="43989237-7c22-4017-8756-22442f7f3983" providerId="ADAL" clId="{1D660112-B133-4B74-A60E-C66F50540F8D}" dt="2020-11-10T23:36:16.589" v="175"/>
          <ac:cxnSpMkLst>
            <pc:docMk/>
            <pc:sldMk cId="3883904502" sldId="454"/>
            <ac:cxnSpMk id="86" creationId="{8C508E58-CF56-46AB-9CDE-748A7D6F1526}"/>
          </ac:cxnSpMkLst>
        </pc:cxnChg>
        <pc:cxnChg chg="mod">
          <ac:chgData name="Christina Morrow" userId="43989237-7c22-4017-8756-22442f7f3983" providerId="ADAL" clId="{1D660112-B133-4B74-A60E-C66F50540F8D}" dt="2020-11-10T23:36:16.589" v="175"/>
          <ac:cxnSpMkLst>
            <pc:docMk/>
            <pc:sldMk cId="3883904502" sldId="454"/>
            <ac:cxnSpMk id="87" creationId="{19B60A28-C8FB-46DF-B703-A434B609F23F}"/>
          </ac:cxnSpMkLst>
        </pc:cxnChg>
        <pc:cxnChg chg="mod">
          <ac:chgData name="Christina Morrow" userId="43989237-7c22-4017-8756-22442f7f3983" providerId="ADAL" clId="{1D660112-B133-4B74-A60E-C66F50540F8D}" dt="2020-11-10T23:36:16.589" v="175"/>
          <ac:cxnSpMkLst>
            <pc:docMk/>
            <pc:sldMk cId="3883904502" sldId="454"/>
            <ac:cxnSpMk id="89" creationId="{49D86901-83B0-4606-923C-61EEAAECE390}"/>
          </ac:cxnSpMkLst>
        </pc:cxnChg>
        <pc:cxnChg chg="mod">
          <ac:chgData name="Christina Morrow" userId="43989237-7c22-4017-8756-22442f7f3983" providerId="ADAL" clId="{1D660112-B133-4B74-A60E-C66F50540F8D}" dt="2020-11-10T23:36:16.589" v="175"/>
          <ac:cxnSpMkLst>
            <pc:docMk/>
            <pc:sldMk cId="3883904502" sldId="454"/>
            <ac:cxnSpMk id="91" creationId="{4290F760-F892-4102-B58B-E663936AA345}"/>
          </ac:cxnSpMkLst>
        </pc:cxnChg>
        <pc:cxnChg chg="mod">
          <ac:chgData name="Christina Morrow" userId="43989237-7c22-4017-8756-22442f7f3983" providerId="ADAL" clId="{1D660112-B133-4B74-A60E-C66F50540F8D}" dt="2020-11-10T23:36:16.589" v="175"/>
          <ac:cxnSpMkLst>
            <pc:docMk/>
            <pc:sldMk cId="3883904502" sldId="454"/>
            <ac:cxnSpMk id="92" creationId="{F1DBEAD5-EE3F-407E-8AA3-BD37FD8260A2}"/>
          </ac:cxnSpMkLst>
        </pc:cxnChg>
        <pc:cxnChg chg="mod">
          <ac:chgData name="Christina Morrow" userId="43989237-7c22-4017-8756-22442f7f3983" providerId="ADAL" clId="{1D660112-B133-4B74-A60E-C66F50540F8D}" dt="2020-11-10T23:36:16.589" v="175"/>
          <ac:cxnSpMkLst>
            <pc:docMk/>
            <pc:sldMk cId="3883904502" sldId="454"/>
            <ac:cxnSpMk id="93" creationId="{5A6C5174-0896-411C-A8C6-D2C3BCE94DA8}"/>
          </ac:cxnSpMkLst>
        </pc:cxnChg>
        <pc:cxnChg chg="mod">
          <ac:chgData name="Christina Morrow" userId="43989237-7c22-4017-8756-22442f7f3983" providerId="ADAL" clId="{1D660112-B133-4B74-A60E-C66F50540F8D}" dt="2020-11-10T23:36:16.589" v="175"/>
          <ac:cxnSpMkLst>
            <pc:docMk/>
            <pc:sldMk cId="3883904502" sldId="454"/>
            <ac:cxnSpMk id="97" creationId="{689C66F3-9DE6-4622-9F8F-CEA783AF9F05}"/>
          </ac:cxnSpMkLst>
        </pc:cxnChg>
      </pc:sldChg>
      <pc:sldChg chg="addSp delSp modSp mod ord">
        <pc:chgData name="Christina Morrow" userId="43989237-7c22-4017-8756-22442f7f3983" providerId="ADAL" clId="{1D660112-B133-4B74-A60E-C66F50540F8D}" dt="2020-11-12T14:22:50.509" v="8403" actId="167"/>
        <pc:sldMkLst>
          <pc:docMk/>
          <pc:sldMk cId="720816183" sldId="455"/>
        </pc:sldMkLst>
        <pc:spChg chg="mod">
          <ac:chgData name="Christina Morrow" userId="43989237-7c22-4017-8756-22442f7f3983" providerId="ADAL" clId="{1D660112-B133-4B74-A60E-C66F50540F8D}" dt="2020-11-11T14:30:36.678" v="6008"/>
          <ac:spMkLst>
            <pc:docMk/>
            <pc:sldMk cId="720816183" sldId="455"/>
            <ac:spMk id="10" creationId="{6CC581DE-D87E-46E2-8792-B86E2A1E5AB3}"/>
          </ac:spMkLst>
        </pc:spChg>
        <pc:spChg chg="mod">
          <ac:chgData name="Christina Morrow" userId="43989237-7c22-4017-8756-22442f7f3983" providerId="ADAL" clId="{1D660112-B133-4B74-A60E-C66F50540F8D}" dt="2020-11-11T15:22:36.949" v="6455"/>
          <ac:spMkLst>
            <pc:docMk/>
            <pc:sldMk cId="720816183" sldId="455"/>
            <ac:spMk id="20" creationId="{737AD6FE-076D-47EB-8851-546CD7479B58}"/>
          </ac:spMkLst>
        </pc:spChg>
        <pc:spChg chg="add del">
          <ac:chgData name="Christina Morrow" userId="43989237-7c22-4017-8756-22442f7f3983" providerId="ADAL" clId="{1D660112-B133-4B74-A60E-C66F50540F8D}" dt="2020-11-10T23:39:29.998" v="204" actId="478"/>
          <ac:spMkLst>
            <pc:docMk/>
            <pc:sldMk cId="720816183" sldId="455"/>
            <ac:spMk id="29" creationId="{8AC7AF77-7784-4DD8-94DA-090ED1A2DFC7}"/>
          </ac:spMkLst>
        </pc:spChg>
        <pc:spChg chg="add del">
          <ac:chgData name="Christina Morrow" userId="43989237-7c22-4017-8756-22442f7f3983" providerId="ADAL" clId="{1D660112-B133-4B74-A60E-C66F50540F8D}" dt="2020-11-10T23:39:31.714" v="205" actId="478"/>
          <ac:spMkLst>
            <pc:docMk/>
            <pc:sldMk cId="720816183" sldId="455"/>
            <ac:spMk id="30" creationId="{8813912C-313C-4E46-8FC9-0217D33F6026}"/>
          </ac:spMkLst>
        </pc:spChg>
        <pc:spChg chg="add mod">
          <ac:chgData name="Christina Morrow" userId="43989237-7c22-4017-8756-22442f7f3983" providerId="ADAL" clId="{1D660112-B133-4B74-A60E-C66F50540F8D}" dt="2020-11-10T23:39:32.220" v="206"/>
          <ac:spMkLst>
            <pc:docMk/>
            <pc:sldMk cId="720816183" sldId="455"/>
            <ac:spMk id="108" creationId="{212F258F-1A21-45F9-B2A5-0B91B220BDC2}"/>
          </ac:spMkLst>
        </pc:spChg>
        <pc:spChg chg="add mod">
          <ac:chgData name="Christina Morrow" userId="43989237-7c22-4017-8756-22442f7f3983" providerId="ADAL" clId="{1D660112-B133-4B74-A60E-C66F50540F8D}" dt="2020-11-10T23:39:32.220" v="206"/>
          <ac:spMkLst>
            <pc:docMk/>
            <pc:sldMk cId="720816183" sldId="455"/>
            <ac:spMk id="109" creationId="{ADB9D127-49D9-4100-80BC-385064405041}"/>
          </ac:spMkLst>
        </pc:spChg>
        <pc:spChg chg="mod">
          <ac:chgData name="Christina Morrow" userId="43989237-7c22-4017-8756-22442f7f3983" providerId="ADAL" clId="{1D660112-B133-4B74-A60E-C66F50540F8D}" dt="2020-11-10T23:39:32.220" v="206"/>
          <ac:spMkLst>
            <pc:docMk/>
            <pc:sldMk cId="720816183" sldId="455"/>
            <ac:spMk id="111" creationId="{FA6E423A-A785-4AF7-A029-2B5194F74665}"/>
          </ac:spMkLst>
        </pc:spChg>
        <pc:spChg chg="mod">
          <ac:chgData name="Christina Morrow" userId="43989237-7c22-4017-8756-22442f7f3983" providerId="ADAL" clId="{1D660112-B133-4B74-A60E-C66F50540F8D}" dt="2020-11-10T23:39:32.220" v="206"/>
          <ac:spMkLst>
            <pc:docMk/>
            <pc:sldMk cId="720816183" sldId="455"/>
            <ac:spMk id="112" creationId="{D269BCAB-6B45-4771-B463-7C6632711C34}"/>
          </ac:spMkLst>
        </pc:spChg>
        <pc:spChg chg="mod">
          <ac:chgData name="Christina Morrow" userId="43989237-7c22-4017-8756-22442f7f3983" providerId="ADAL" clId="{1D660112-B133-4B74-A60E-C66F50540F8D}" dt="2020-11-10T23:39:32.220" v="206"/>
          <ac:spMkLst>
            <pc:docMk/>
            <pc:sldMk cId="720816183" sldId="455"/>
            <ac:spMk id="114" creationId="{08430055-D2F6-4663-ABDD-D665CB66D294}"/>
          </ac:spMkLst>
        </pc:spChg>
        <pc:spChg chg="mod">
          <ac:chgData name="Christina Morrow" userId="43989237-7c22-4017-8756-22442f7f3983" providerId="ADAL" clId="{1D660112-B133-4B74-A60E-C66F50540F8D}" dt="2020-11-10T23:39:32.220" v="206"/>
          <ac:spMkLst>
            <pc:docMk/>
            <pc:sldMk cId="720816183" sldId="455"/>
            <ac:spMk id="115" creationId="{E8E1A39F-FCD6-4803-9DB0-DE9E0759B24B}"/>
          </ac:spMkLst>
        </pc:spChg>
        <pc:spChg chg="mod">
          <ac:chgData name="Christina Morrow" userId="43989237-7c22-4017-8756-22442f7f3983" providerId="ADAL" clId="{1D660112-B133-4B74-A60E-C66F50540F8D}" dt="2020-11-10T23:39:32.220" v="206"/>
          <ac:spMkLst>
            <pc:docMk/>
            <pc:sldMk cId="720816183" sldId="455"/>
            <ac:spMk id="116" creationId="{5C60F1A0-F6EA-40CB-811E-0AFF4E09DA27}"/>
          </ac:spMkLst>
        </pc:spChg>
        <pc:spChg chg="mod">
          <ac:chgData name="Christina Morrow" userId="43989237-7c22-4017-8756-22442f7f3983" providerId="ADAL" clId="{1D660112-B133-4B74-A60E-C66F50540F8D}" dt="2020-11-10T23:39:32.220" v="206"/>
          <ac:spMkLst>
            <pc:docMk/>
            <pc:sldMk cId="720816183" sldId="455"/>
            <ac:spMk id="117" creationId="{4F8B1BE9-7C22-46AF-9CCA-CE16DDD3B855}"/>
          </ac:spMkLst>
        </pc:spChg>
        <pc:spChg chg="mod">
          <ac:chgData name="Christina Morrow" userId="43989237-7c22-4017-8756-22442f7f3983" providerId="ADAL" clId="{1D660112-B133-4B74-A60E-C66F50540F8D}" dt="2020-11-10T23:39:32.220" v="206"/>
          <ac:spMkLst>
            <pc:docMk/>
            <pc:sldMk cId="720816183" sldId="455"/>
            <ac:spMk id="118" creationId="{44890BBB-6DE3-4EB8-9F14-D442B6102DC2}"/>
          </ac:spMkLst>
        </pc:spChg>
        <pc:spChg chg="mod">
          <ac:chgData name="Christina Morrow" userId="43989237-7c22-4017-8756-22442f7f3983" providerId="ADAL" clId="{1D660112-B133-4B74-A60E-C66F50540F8D}" dt="2020-11-10T23:39:32.220" v="206"/>
          <ac:spMkLst>
            <pc:docMk/>
            <pc:sldMk cId="720816183" sldId="455"/>
            <ac:spMk id="119" creationId="{27DA2108-EFCB-4CC9-B4D8-92A82FEF39DD}"/>
          </ac:spMkLst>
        </pc:spChg>
        <pc:spChg chg="mod">
          <ac:chgData name="Christina Morrow" userId="43989237-7c22-4017-8756-22442f7f3983" providerId="ADAL" clId="{1D660112-B133-4B74-A60E-C66F50540F8D}" dt="2020-11-10T23:39:32.220" v="206"/>
          <ac:spMkLst>
            <pc:docMk/>
            <pc:sldMk cId="720816183" sldId="455"/>
            <ac:spMk id="120" creationId="{C670CF29-F588-4157-89DD-04F0DDA2A96E}"/>
          </ac:spMkLst>
        </pc:spChg>
        <pc:spChg chg="mod">
          <ac:chgData name="Christina Morrow" userId="43989237-7c22-4017-8756-22442f7f3983" providerId="ADAL" clId="{1D660112-B133-4B74-A60E-C66F50540F8D}" dt="2020-11-10T23:39:32.220" v="206"/>
          <ac:spMkLst>
            <pc:docMk/>
            <pc:sldMk cId="720816183" sldId="455"/>
            <ac:spMk id="121" creationId="{B7CFACB1-1247-4B7D-A12C-D0BA33879ADC}"/>
          </ac:spMkLst>
        </pc:spChg>
        <pc:spChg chg="mod">
          <ac:chgData name="Christina Morrow" userId="43989237-7c22-4017-8756-22442f7f3983" providerId="ADAL" clId="{1D660112-B133-4B74-A60E-C66F50540F8D}" dt="2020-11-10T23:39:32.220" v="206"/>
          <ac:spMkLst>
            <pc:docMk/>
            <pc:sldMk cId="720816183" sldId="455"/>
            <ac:spMk id="125" creationId="{41CA6654-B1EB-43F0-8056-0B227B25AC4A}"/>
          </ac:spMkLst>
        </pc:spChg>
        <pc:spChg chg="mod">
          <ac:chgData name="Christina Morrow" userId="43989237-7c22-4017-8756-22442f7f3983" providerId="ADAL" clId="{1D660112-B133-4B74-A60E-C66F50540F8D}" dt="2020-11-10T23:39:32.220" v="206"/>
          <ac:spMkLst>
            <pc:docMk/>
            <pc:sldMk cId="720816183" sldId="455"/>
            <ac:spMk id="127" creationId="{63757EC1-49EE-4808-9E90-CFF5C1496E83}"/>
          </ac:spMkLst>
        </pc:spChg>
        <pc:spChg chg="mod">
          <ac:chgData name="Christina Morrow" userId="43989237-7c22-4017-8756-22442f7f3983" providerId="ADAL" clId="{1D660112-B133-4B74-A60E-C66F50540F8D}" dt="2020-11-10T23:39:32.220" v="206"/>
          <ac:spMkLst>
            <pc:docMk/>
            <pc:sldMk cId="720816183" sldId="455"/>
            <ac:spMk id="158" creationId="{EFFFDD1E-A6AD-402D-A3FF-9D0C0478C665}"/>
          </ac:spMkLst>
        </pc:spChg>
        <pc:spChg chg="mod">
          <ac:chgData name="Christina Morrow" userId="43989237-7c22-4017-8756-22442f7f3983" providerId="ADAL" clId="{1D660112-B133-4B74-A60E-C66F50540F8D}" dt="2020-11-10T23:39:32.220" v="206"/>
          <ac:spMkLst>
            <pc:docMk/>
            <pc:sldMk cId="720816183" sldId="455"/>
            <ac:spMk id="159" creationId="{041E8624-F345-406A-86B5-A6681046DE3D}"/>
          </ac:spMkLst>
        </pc:spChg>
        <pc:spChg chg="mod">
          <ac:chgData name="Christina Morrow" userId="43989237-7c22-4017-8756-22442f7f3983" providerId="ADAL" clId="{1D660112-B133-4B74-A60E-C66F50540F8D}" dt="2020-11-10T23:39:32.220" v="206"/>
          <ac:spMkLst>
            <pc:docMk/>
            <pc:sldMk cId="720816183" sldId="455"/>
            <ac:spMk id="160" creationId="{36178F6C-8F45-48F2-AE41-58D0706294A0}"/>
          </ac:spMkLst>
        </pc:spChg>
        <pc:spChg chg="add mod">
          <ac:chgData name="Christina Morrow" userId="43989237-7c22-4017-8756-22442f7f3983" providerId="ADAL" clId="{1D660112-B133-4B74-A60E-C66F50540F8D}" dt="2020-11-10T23:39:32.220" v="206"/>
          <ac:spMkLst>
            <pc:docMk/>
            <pc:sldMk cId="720816183" sldId="455"/>
            <ac:spMk id="162" creationId="{44E250E1-5133-4892-BA7F-E4174E2CF419}"/>
          </ac:spMkLst>
        </pc:spChg>
        <pc:spChg chg="add mod">
          <ac:chgData name="Christina Morrow" userId="43989237-7c22-4017-8756-22442f7f3983" providerId="ADAL" clId="{1D660112-B133-4B74-A60E-C66F50540F8D}" dt="2020-11-10T23:39:32.220" v="206"/>
          <ac:spMkLst>
            <pc:docMk/>
            <pc:sldMk cId="720816183" sldId="455"/>
            <ac:spMk id="163" creationId="{FFBA6217-2036-465C-BC9F-1B515AE23995}"/>
          </ac:spMkLst>
        </pc:spChg>
        <pc:spChg chg="add mod">
          <ac:chgData name="Christina Morrow" userId="43989237-7c22-4017-8756-22442f7f3983" providerId="ADAL" clId="{1D660112-B133-4B74-A60E-C66F50540F8D}" dt="2020-11-10T23:39:32.220" v="206"/>
          <ac:spMkLst>
            <pc:docMk/>
            <pc:sldMk cId="720816183" sldId="455"/>
            <ac:spMk id="164" creationId="{13D934EE-2B9A-41E0-B20C-3785ABAF71AB}"/>
          </ac:spMkLst>
        </pc:spChg>
        <pc:spChg chg="add mod ord">
          <ac:chgData name="Christina Morrow" userId="43989237-7c22-4017-8756-22442f7f3983" providerId="ADAL" clId="{1D660112-B133-4B74-A60E-C66F50540F8D}" dt="2020-11-12T14:19:59.321" v="8341" actId="167"/>
          <ac:spMkLst>
            <pc:docMk/>
            <pc:sldMk cId="720816183" sldId="455"/>
            <ac:spMk id="165" creationId="{B0A1F27E-5CA9-44FC-9DC3-1092889C04BE}"/>
          </ac:spMkLst>
        </pc:spChg>
        <pc:spChg chg="mod">
          <ac:chgData name="Christina Morrow" userId="43989237-7c22-4017-8756-22442f7f3983" providerId="ADAL" clId="{1D660112-B133-4B74-A60E-C66F50540F8D}" dt="2020-11-12T14:19:57.354" v="8340"/>
          <ac:spMkLst>
            <pc:docMk/>
            <pc:sldMk cId="720816183" sldId="455"/>
            <ac:spMk id="167" creationId="{153EF5F5-24CF-439F-A832-C2739ECE4E76}"/>
          </ac:spMkLst>
        </pc:spChg>
        <pc:spChg chg="mod">
          <ac:chgData name="Christina Morrow" userId="43989237-7c22-4017-8756-22442f7f3983" providerId="ADAL" clId="{1D660112-B133-4B74-A60E-C66F50540F8D}" dt="2020-11-12T14:19:57.354" v="8340"/>
          <ac:spMkLst>
            <pc:docMk/>
            <pc:sldMk cId="720816183" sldId="455"/>
            <ac:spMk id="168" creationId="{0DE244F7-6D6B-4F9D-9347-68E5D450790E}"/>
          </ac:spMkLst>
        </pc:spChg>
        <pc:spChg chg="mod">
          <ac:chgData name="Christina Morrow" userId="43989237-7c22-4017-8756-22442f7f3983" providerId="ADAL" clId="{1D660112-B133-4B74-A60E-C66F50540F8D}" dt="2020-11-12T14:19:57.354" v="8340"/>
          <ac:spMkLst>
            <pc:docMk/>
            <pc:sldMk cId="720816183" sldId="455"/>
            <ac:spMk id="170" creationId="{F560ECED-EC5C-4877-8E38-F30CC48E6CE0}"/>
          </ac:spMkLst>
        </pc:spChg>
        <pc:spChg chg="mod">
          <ac:chgData name="Christina Morrow" userId="43989237-7c22-4017-8756-22442f7f3983" providerId="ADAL" clId="{1D660112-B133-4B74-A60E-C66F50540F8D}" dt="2020-11-12T14:19:57.354" v="8340"/>
          <ac:spMkLst>
            <pc:docMk/>
            <pc:sldMk cId="720816183" sldId="455"/>
            <ac:spMk id="171" creationId="{31038C70-B6DF-4FEF-860D-120E9FDDA782}"/>
          </ac:spMkLst>
        </pc:spChg>
        <pc:spChg chg="mod">
          <ac:chgData name="Christina Morrow" userId="43989237-7c22-4017-8756-22442f7f3983" providerId="ADAL" clId="{1D660112-B133-4B74-A60E-C66F50540F8D}" dt="2020-11-12T14:19:57.354" v="8340"/>
          <ac:spMkLst>
            <pc:docMk/>
            <pc:sldMk cId="720816183" sldId="455"/>
            <ac:spMk id="172" creationId="{F40FFB9E-CB2F-4064-8E35-BB1D6F960D08}"/>
          </ac:spMkLst>
        </pc:spChg>
        <pc:spChg chg="mod">
          <ac:chgData name="Christina Morrow" userId="43989237-7c22-4017-8756-22442f7f3983" providerId="ADAL" clId="{1D660112-B133-4B74-A60E-C66F50540F8D}" dt="2020-11-12T14:19:57.354" v="8340"/>
          <ac:spMkLst>
            <pc:docMk/>
            <pc:sldMk cId="720816183" sldId="455"/>
            <ac:spMk id="173" creationId="{28ECF5E7-03C9-4B36-976B-9658A729270B}"/>
          </ac:spMkLst>
        </pc:spChg>
        <pc:spChg chg="mod">
          <ac:chgData name="Christina Morrow" userId="43989237-7c22-4017-8756-22442f7f3983" providerId="ADAL" clId="{1D660112-B133-4B74-A60E-C66F50540F8D}" dt="2020-11-12T14:19:57.354" v="8340"/>
          <ac:spMkLst>
            <pc:docMk/>
            <pc:sldMk cId="720816183" sldId="455"/>
            <ac:spMk id="174" creationId="{69674C41-479E-42E0-B9A4-268390CD89F4}"/>
          </ac:spMkLst>
        </pc:spChg>
        <pc:spChg chg="mod">
          <ac:chgData name="Christina Morrow" userId="43989237-7c22-4017-8756-22442f7f3983" providerId="ADAL" clId="{1D660112-B133-4B74-A60E-C66F50540F8D}" dt="2020-11-12T14:19:57.354" v="8340"/>
          <ac:spMkLst>
            <pc:docMk/>
            <pc:sldMk cId="720816183" sldId="455"/>
            <ac:spMk id="175" creationId="{1F2C82B2-F627-4CEC-83B2-D829C92FD474}"/>
          </ac:spMkLst>
        </pc:spChg>
        <pc:spChg chg="mod">
          <ac:chgData name="Christina Morrow" userId="43989237-7c22-4017-8756-22442f7f3983" providerId="ADAL" clId="{1D660112-B133-4B74-A60E-C66F50540F8D}" dt="2020-11-12T14:19:57.354" v="8340"/>
          <ac:spMkLst>
            <pc:docMk/>
            <pc:sldMk cId="720816183" sldId="455"/>
            <ac:spMk id="176" creationId="{3F61DEE8-EA27-4665-9FFA-932F7E12BAD4}"/>
          </ac:spMkLst>
        </pc:spChg>
        <pc:spChg chg="mod">
          <ac:chgData name="Christina Morrow" userId="43989237-7c22-4017-8756-22442f7f3983" providerId="ADAL" clId="{1D660112-B133-4B74-A60E-C66F50540F8D}" dt="2020-11-12T14:19:57.354" v="8340"/>
          <ac:spMkLst>
            <pc:docMk/>
            <pc:sldMk cId="720816183" sldId="455"/>
            <ac:spMk id="177" creationId="{F5713007-8EA7-49B9-ADEC-DBEC8ABA232F}"/>
          </ac:spMkLst>
        </pc:spChg>
        <pc:spChg chg="mod">
          <ac:chgData name="Christina Morrow" userId="43989237-7c22-4017-8756-22442f7f3983" providerId="ADAL" clId="{1D660112-B133-4B74-A60E-C66F50540F8D}" dt="2020-11-12T14:19:57.354" v="8340"/>
          <ac:spMkLst>
            <pc:docMk/>
            <pc:sldMk cId="720816183" sldId="455"/>
            <ac:spMk id="181" creationId="{4DD92A51-8B33-4EA5-B2D2-317ABD4741F3}"/>
          </ac:spMkLst>
        </pc:spChg>
        <pc:spChg chg="mod">
          <ac:chgData name="Christina Morrow" userId="43989237-7c22-4017-8756-22442f7f3983" providerId="ADAL" clId="{1D660112-B133-4B74-A60E-C66F50540F8D}" dt="2020-11-12T14:19:57.354" v="8340"/>
          <ac:spMkLst>
            <pc:docMk/>
            <pc:sldMk cId="720816183" sldId="455"/>
            <ac:spMk id="183" creationId="{856443EA-7EE9-4B64-97A9-2621901D70B7}"/>
          </ac:spMkLst>
        </pc:spChg>
        <pc:spChg chg="mod">
          <ac:chgData name="Christina Morrow" userId="43989237-7c22-4017-8756-22442f7f3983" providerId="ADAL" clId="{1D660112-B133-4B74-A60E-C66F50540F8D}" dt="2020-11-12T14:19:57.354" v="8340"/>
          <ac:spMkLst>
            <pc:docMk/>
            <pc:sldMk cId="720816183" sldId="455"/>
            <ac:spMk id="187" creationId="{829A2093-654A-46FF-A1AD-3DD30F29E3B2}"/>
          </ac:spMkLst>
        </pc:spChg>
        <pc:spChg chg="mod">
          <ac:chgData name="Christina Morrow" userId="43989237-7c22-4017-8756-22442f7f3983" providerId="ADAL" clId="{1D660112-B133-4B74-A60E-C66F50540F8D}" dt="2020-11-12T14:19:57.354" v="8340"/>
          <ac:spMkLst>
            <pc:docMk/>
            <pc:sldMk cId="720816183" sldId="455"/>
            <ac:spMk id="188" creationId="{5DE9AB99-E6E3-4F26-8109-8562305A856A}"/>
          </ac:spMkLst>
        </pc:spChg>
        <pc:spChg chg="mod">
          <ac:chgData name="Christina Morrow" userId="43989237-7c22-4017-8756-22442f7f3983" providerId="ADAL" clId="{1D660112-B133-4B74-A60E-C66F50540F8D}" dt="2020-11-12T14:19:57.354" v="8340"/>
          <ac:spMkLst>
            <pc:docMk/>
            <pc:sldMk cId="720816183" sldId="455"/>
            <ac:spMk id="189" creationId="{8D654AFB-8A71-45F8-B124-CC35121B6665}"/>
          </ac:spMkLst>
        </pc:spChg>
        <pc:spChg chg="mod">
          <ac:chgData name="Christina Morrow" userId="43989237-7c22-4017-8756-22442f7f3983" providerId="ADAL" clId="{1D660112-B133-4B74-A60E-C66F50540F8D}" dt="2020-11-12T14:19:57.354" v="8340"/>
          <ac:spMkLst>
            <pc:docMk/>
            <pc:sldMk cId="720816183" sldId="455"/>
            <ac:spMk id="193" creationId="{7C9D0AC0-1D37-43D9-AC92-075E065F68E7}"/>
          </ac:spMkLst>
        </pc:spChg>
        <pc:spChg chg="mod">
          <ac:chgData name="Christina Morrow" userId="43989237-7c22-4017-8756-22442f7f3983" providerId="ADAL" clId="{1D660112-B133-4B74-A60E-C66F50540F8D}" dt="2020-11-12T14:19:57.354" v="8340"/>
          <ac:spMkLst>
            <pc:docMk/>
            <pc:sldMk cId="720816183" sldId="455"/>
            <ac:spMk id="199" creationId="{42C5F84E-94DC-436C-9D0C-7978C0B7AB1A}"/>
          </ac:spMkLst>
        </pc:spChg>
        <pc:spChg chg="mod">
          <ac:chgData name="Christina Morrow" userId="43989237-7c22-4017-8756-22442f7f3983" providerId="ADAL" clId="{1D660112-B133-4B74-A60E-C66F50540F8D}" dt="2020-11-12T14:19:57.354" v="8340"/>
          <ac:spMkLst>
            <pc:docMk/>
            <pc:sldMk cId="720816183" sldId="455"/>
            <ac:spMk id="200" creationId="{50174082-C20F-46D4-8E2F-BF155CC211DF}"/>
          </ac:spMkLst>
        </pc:spChg>
        <pc:spChg chg="mod">
          <ac:chgData name="Christina Morrow" userId="43989237-7c22-4017-8756-22442f7f3983" providerId="ADAL" clId="{1D660112-B133-4B74-A60E-C66F50540F8D}" dt="2020-11-12T14:19:57.354" v="8340"/>
          <ac:spMkLst>
            <pc:docMk/>
            <pc:sldMk cId="720816183" sldId="455"/>
            <ac:spMk id="203" creationId="{9DAE5CB9-2E9A-476B-81AF-8D3DE6B698F8}"/>
          </ac:spMkLst>
        </pc:spChg>
        <pc:spChg chg="mod">
          <ac:chgData name="Christina Morrow" userId="43989237-7c22-4017-8756-22442f7f3983" providerId="ADAL" clId="{1D660112-B133-4B74-A60E-C66F50540F8D}" dt="2020-11-12T14:19:57.354" v="8340"/>
          <ac:spMkLst>
            <pc:docMk/>
            <pc:sldMk cId="720816183" sldId="455"/>
            <ac:spMk id="204" creationId="{4EAE306E-76F5-4782-8CD0-752EB78B86B4}"/>
          </ac:spMkLst>
        </pc:spChg>
        <pc:spChg chg="mod">
          <ac:chgData name="Christina Morrow" userId="43989237-7c22-4017-8756-22442f7f3983" providerId="ADAL" clId="{1D660112-B133-4B74-A60E-C66F50540F8D}" dt="2020-11-12T14:19:57.354" v="8340"/>
          <ac:spMkLst>
            <pc:docMk/>
            <pc:sldMk cId="720816183" sldId="455"/>
            <ac:spMk id="205" creationId="{A53AA6E4-26B0-4C66-AA86-57D6170B523C}"/>
          </ac:spMkLst>
        </pc:spChg>
        <pc:spChg chg="mod">
          <ac:chgData name="Christina Morrow" userId="43989237-7c22-4017-8756-22442f7f3983" providerId="ADAL" clId="{1D660112-B133-4B74-A60E-C66F50540F8D}" dt="2020-11-12T14:19:57.354" v="8340"/>
          <ac:spMkLst>
            <pc:docMk/>
            <pc:sldMk cId="720816183" sldId="455"/>
            <ac:spMk id="206" creationId="{D5A91312-85E5-4E04-87ED-08582A66D73C}"/>
          </ac:spMkLst>
        </pc:spChg>
        <pc:spChg chg="mod">
          <ac:chgData name="Christina Morrow" userId="43989237-7c22-4017-8756-22442f7f3983" providerId="ADAL" clId="{1D660112-B133-4B74-A60E-C66F50540F8D}" dt="2020-11-12T14:19:57.354" v="8340"/>
          <ac:spMkLst>
            <pc:docMk/>
            <pc:sldMk cId="720816183" sldId="455"/>
            <ac:spMk id="207" creationId="{8C39D23C-626B-4B76-B3A6-88C645B06D0E}"/>
          </ac:spMkLst>
        </pc:spChg>
        <pc:spChg chg="mod">
          <ac:chgData name="Christina Morrow" userId="43989237-7c22-4017-8756-22442f7f3983" providerId="ADAL" clId="{1D660112-B133-4B74-A60E-C66F50540F8D}" dt="2020-11-12T14:19:57.354" v="8340"/>
          <ac:spMkLst>
            <pc:docMk/>
            <pc:sldMk cId="720816183" sldId="455"/>
            <ac:spMk id="208" creationId="{F7489C7F-EAA6-4900-99A5-67048975F57C}"/>
          </ac:spMkLst>
        </pc:spChg>
        <pc:spChg chg="add mod ord">
          <ac:chgData name="Christina Morrow" userId="43989237-7c22-4017-8756-22442f7f3983" providerId="ADAL" clId="{1D660112-B133-4B74-A60E-C66F50540F8D}" dt="2020-11-12T14:22:50.509" v="8403" actId="167"/>
          <ac:spMkLst>
            <pc:docMk/>
            <pc:sldMk cId="720816183" sldId="455"/>
            <ac:spMk id="209" creationId="{A0A09418-FAAA-4F9F-8090-5E533869E91C}"/>
          </ac:spMkLst>
        </pc:spChg>
        <pc:spChg chg="add mod ord">
          <ac:chgData name="Christina Morrow" userId="43989237-7c22-4017-8756-22442f7f3983" providerId="ADAL" clId="{1D660112-B133-4B74-A60E-C66F50540F8D}" dt="2020-11-12T14:22:50.509" v="8403" actId="167"/>
          <ac:spMkLst>
            <pc:docMk/>
            <pc:sldMk cId="720816183" sldId="455"/>
            <ac:spMk id="210" creationId="{EDBD9FC6-5FE3-4FB9-8585-D7CF3711C494}"/>
          </ac:spMkLst>
        </pc:spChg>
        <pc:spChg chg="add mod ord">
          <ac:chgData name="Christina Morrow" userId="43989237-7c22-4017-8756-22442f7f3983" providerId="ADAL" clId="{1D660112-B133-4B74-A60E-C66F50540F8D}" dt="2020-11-12T14:22:50.509" v="8403" actId="167"/>
          <ac:spMkLst>
            <pc:docMk/>
            <pc:sldMk cId="720816183" sldId="455"/>
            <ac:spMk id="211" creationId="{97AEF9E1-B596-460C-83CB-7093C9D39A9A}"/>
          </ac:spMkLst>
        </pc:spChg>
        <pc:spChg chg="add mod ord">
          <ac:chgData name="Christina Morrow" userId="43989237-7c22-4017-8756-22442f7f3983" providerId="ADAL" clId="{1D660112-B133-4B74-A60E-C66F50540F8D}" dt="2020-11-12T14:22:50.509" v="8403" actId="167"/>
          <ac:spMkLst>
            <pc:docMk/>
            <pc:sldMk cId="720816183" sldId="455"/>
            <ac:spMk id="212" creationId="{793DC8D3-DBBE-4E9F-8DD9-D4720B5F481D}"/>
          </ac:spMkLst>
        </pc:spChg>
        <pc:spChg chg="add mod ord">
          <ac:chgData name="Christina Morrow" userId="43989237-7c22-4017-8756-22442f7f3983" providerId="ADAL" clId="{1D660112-B133-4B74-A60E-C66F50540F8D}" dt="2020-11-12T14:22:50.509" v="8403" actId="167"/>
          <ac:spMkLst>
            <pc:docMk/>
            <pc:sldMk cId="720816183" sldId="455"/>
            <ac:spMk id="213" creationId="{708002E9-63CE-4B8E-8722-39980E04E154}"/>
          </ac:spMkLst>
        </pc:spChg>
        <pc:spChg chg="add mod ord">
          <ac:chgData name="Christina Morrow" userId="43989237-7c22-4017-8756-22442f7f3983" providerId="ADAL" clId="{1D660112-B133-4B74-A60E-C66F50540F8D}" dt="2020-11-12T14:22:50.509" v="8403" actId="167"/>
          <ac:spMkLst>
            <pc:docMk/>
            <pc:sldMk cId="720816183" sldId="455"/>
            <ac:spMk id="214" creationId="{717D05B0-4AFE-45BF-8344-08F9213712F3}"/>
          </ac:spMkLst>
        </pc:spChg>
        <pc:spChg chg="add mod ord">
          <ac:chgData name="Christina Morrow" userId="43989237-7c22-4017-8756-22442f7f3983" providerId="ADAL" clId="{1D660112-B133-4B74-A60E-C66F50540F8D}" dt="2020-11-12T14:22:50.509" v="8403" actId="167"/>
          <ac:spMkLst>
            <pc:docMk/>
            <pc:sldMk cId="720816183" sldId="455"/>
            <ac:spMk id="215" creationId="{971B34A6-0715-4720-AA49-2A7FDF008B73}"/>
          </ac:spMkLst>
        </pc:spChg>
        <pc:spChg chg="mod">
          <ac:chgData name="Christina Morrow" userId="43989237-7c22-4017-8756-22442f7f3983" providerId="ADAL" clId="{1D660112-B133-4B74-A60E-C66F50540F8D}" dt="2020-11-12T14:22:48.442" v="8402"/>
          <ac:spMkLst>
            <pc:docMk/>
            <pc:sldMk cId="720816183" sldId="455"/>
            <ac:spMk id="217" creationId="{F2B81D9A-8510-4824-B34A-86D42D7309CF}"/>
          </ac:spMkLst>
        </pc:spChg>
        <pc:spChg chg="mod">
          <ac:chgData name="Christina Morrow" userId="43989237-7c22-4017-8756-22442f7f3983" providerId="ADAL" clId="{1D660112-B133-4B74-A60E-C66F50540F8D}" dt="2020-11-12T14:22:48.442" v="8402"/>
          <ac:spMkLst>
            <pc:docMk/>
            <pc:sldMk cId="720816183" sldId="455"/>
            <ac:spMk id="218" creationId="{5C1D9680-CBBC-4E4E-9721-970DE8D4E769}"/>
          </ac:spMkLst>
        </pc:spChg>
        <pc:spChg chg="mod">
          <ac:chgData name="Christina Morrow" userId="43989237-7c22-4017-8756-22442f7f3983" providerId="ADAL" clId="{1D660112-B133-4B74-A60E-C66F50540F8D}" dt="2020-11-12T14:22:48.442" v="8402"/>
          <ac:spMkLst>
            <pc:docMk/>
            <pc:sldMk cId="720816183" sldId="455"/>
            <ac:spMk id="220" creationId="{29DC47F5-7831-498A-94A1-462F40781F4C}"/>
          </ac:spMkLst>
        </pc:spChg>
        <pc:spChg chg="mod">
          <ac:chgData name="Christina Morrow" userId="43989237-7c22-4017-8756-22442f7f3983" providerId="ADAL" clId="{1D660112-B133-4B74-A60E-C66F50540F8D}" dt="2020-11-12T14:22:48.442" v="8402"/>
          <ac:spMkLst>
            <pc:docMk/>
            <pc:sldMk cId="720816183" sldId="455"/>
            <ac:spMk id="221" creationId="{7071D599-1548-491F-B8CF-2FA737BB1DAC}"/>
          </ac:spMkLst>
        </pc:spChg>
        <pc:spChg chg="mod">
          <ac:chgData name="Christina Morrow" userId="43989237-7c22-4017-8756-22442f7f3983" providerId="ADAL" clId="{1D660112-B133-4B74-A60E-C66F50540F8D}" dt="2020-11-12T14:22:48.442" v="8402"/>
          <ac:spMkLst>
            <pc:docMk/>
            <pc:sldMk cId="720816183" sldId="455"/>
            <ac:spMk id="222" creationId="{091799CF-2E4F-4834-AA7F-021A9080D05C}"/>
          </ac:spMkLst>
        </pc:spChg>
        <pc:spChg chg="mod">
          <ac:chgData name="Christina Morrow" userId="43989237-7c22-4017-8756-22442f7f3983" providerId="ADAL" clId="{1D660112-B133-4B74-A60E-C66F50540F8D}" dt="2020-11-12T14:22:48.442" v="8402"/>
          <ac:spMkLst>
            <pc:docMk/>
            <pc:sldMk cId="720816183" sldId="455"/>
            <ac:spMk id="223" creationId="{78E96F51-8295-44FE-A52E-91D515F07B94}"/>
          </ac:spMkLst>
        </pc:spChg>
        <pc:spChg chg="mod">
          <ac:chgData name="Christina Morrow" userId="43989237-7c22-4017-8756-22442f7f3983" providerId="ADAL" clId="{1D660112-B133-4B74-A60E-C66F50540F8D}" dt="2020-11-12T14:22:48.442" v="8402"/>
          <ac:spMkLst>
            <pc:docMk/>
            <pc:sldMk cId="720816183" sldId="455"/>
            <ac:spMk id="224" creationId="{F295CE71-0048-4275-9625-00D1DBBCBB45}"/>
          </ac:spMkLst>
        </pc:spChg>
        <pc:spChg chg="mod">
          <ac:chgData name="Christina Morrow" userId="43989237-7c22-4017-8756-22442f7f3983" providerId="ADAL" clId="{1D660112-B133-4B74-A60E-C66F50540F8D}" dt="2020-11-12T14:22:48.442" v="8402"/>
          <ac:spMkLst>
            <pc:docMk/>
            <pc:sldMk cId="720816183" sldId="455"/>
            <ac:spMk id="225" creationId="{6CB6B180-4145-4C39-83D1-0517D0D2EE22}"/>
          </ac:spMkLst>
        </pc:spChg>
        <pc:spChg chg="mod">
          <ac:chgData name="Christina Morrow" userId="43989237-7c22-4017-8756-22442f7f3983" providerId="ADAL" clId="{1D660112-B133-4B74-A60E-C66F50540F8D}" dt="2020-11-12T14:22:48.442" v="8402"/>
          <ac:spMkLst>
            <pc:docMk/>
            <pc:sldMk cId="720816183" sldId="455"/>
            <ac:spMk id="226" creationId="{ED0E9BAB-89B4-4F66-ACCE-7F54D1D51C73}"/>
          </ac:spMkLst>
        </pc:spChg>
        <pc:spChg chg="mod">
          <ac:chgData name="Christina Morrow" userId="43989237-7c22-4017-8756-22442f7f3983" providerId="ADAL" clId="{1D660112-B133-4B74-A60E-C66F50540F8D}" dt="2020-11-12T14:22:48.442" v="8402"/>
          <ac:spMkLst>
            <pc:docMk/>
            <pc:sldMk cId="720816183" sldId="455"/>
            <ac:spMk id="227" creationId="{3E123831-2B14-45B7-8B60-02D35F9C62B1}"/>
          </ac:spMkLst>
        </pc:spChg>
        <pc:spChg chg="mod">
          <ac:chgData name="Christina Morrow" userId="43989237-7c22-4017-8756-22442f7f3983" providerId="ADAL" clId="{1D660112-B133-4B74-A60E-C66F50540F8D}" dt="2020-11-12T14:22:48.442" v="8402"/>
          <ac:spMkLst>
            <pc:docMk/>
            <pc:sldMk cId="720816183" sldId="455"/>
            <ac:spMk id="231" creationId="{AA592BC1-B814-49D1-89FE-FDD861E64678}"/>
          </ac:spMkLst>
        </pc:spChg>
        <pc:spChg chg="mod">
          <ac:chgData name="Christina Morrow" userId="43989237-7c22-4017-8756-22442f7f3983" providerId="ADAL" clId="{1D660112-B133-4B74-A60E-C66F50540F8D}" dt="2020-11-12T14:22:48.442" v="8402"/>
          <ac:spMkLst>
            <pc:docMk/>
            <pc:sldMk cId="720816183" sldId="455"/>
            <ac:spMk id="233" creationId="{8BD0FC7D-20B8-42F6-9810-2AC0FFAA2F25}"/>
          </ac:spMkLst>
        </pc:spChg>
        <pc:spChg chg="mod">
          <ac:chgData name="Christina Morrow" userId="43989237-7c22-4017-8756-22442f7f3983" providerId="ADAL" clId="{1D660112-B133-4B74-A60E-C66F50540F8D}" dt="2020-11-12T14:22:48.442" v="8402"/>
          <ac:spMkLst>
            <pc:docMk/>
            <pc:sldMk cId="720816183" sldId="455"/>
            <ac:spMk id="237" creationId="{9771790D-4403-4208-A086-DD9FB52B9072}"/>
          </ac:spMkLst>
        </pc:spChg>
        <pc:spChg chg="mod">
          <ac:chgData name="Christina Morrow" userId="43989237-7c22-4017-8756-22442f7f3983" providerId="ADAL" clId="{1D660112-B133-4B74-A60E-C66F50540F8D}" dt="2020-11-12T14:22:48.442" v="8402"/>
          <ac:spMkLst>
            <pc:docMk/>
            <pc:sldMk cId="720816183" sldId="455"/>
            <ac:spMk id="238" creationId="{EF1E35FF-8134-4120-B3BA-06D087D600CF}"/>
          </ac:spMkLst>
        </pc:spChg>
        <pc:spChg chg="mod">
          <ac:chgData name="Christina Morrow" userId="43989237-7c22-4017-8756-22442f7f3983" providerId="ADAL" clId="{1D660112-B133-4B74-A60E-C66F50540F8D}" dt="2020-11-12T14:22:48.442" v="8402"/>
          <ac:spMkLst>
            <pc:docMk/>
            <pc:sldMk cId="720816183" sldId="455"/>
            <ac:spMk id="239" creationId="{6A5B9B4A-C72D-47DA-BE4B-46CA3D048DE9}"/>
          </ac:spMkLst>
        </pc:spChg>
        <pc:grpChg chg="add mod">
          <ac:chgData name="Christina Morrow" userId="43989237-7c22-4017-8756-22442f7f3983" providerId="ADAL" clId="{1D660112-B133-4B74-A60E-C66F50540F8D}" dt="2020-11-10T23:39:32.220" v="206"/>
          <ac:grpSpMkLst>
            <pc:docMk/>
            <pc:sldMk cId="720816183" sldId="455"/>
            <ac:grpSpMk id="110" creationId="{BF4C9AE4-D514-4113-9F36-1A2E2794B0F8}"/>
          </ac:grpSpMkLst>
        </pc:grpChg>
        <pc:grpChg chg="add mod ord">
          <ac:chgData name="Christina Morrow" userId="43989237-7c22-4017-8756-22442f7f3983" providerId="ADAL" clId="{1D660112-B133-4B74-A60E-C66F50540F8D}" dt="2020-11-12T14:19:59.321" v="8341" actId="167"/>
          <ac:grpSpMkLst>
            <pc:docMk/>
            <pc:sldMk cId="720816183" sldId="455"/>
            <ac:grpSpMk id="166" creationId="{27FF6420-742B-4BC4-8EB2-49CA5C9D895B}"/>
          </ac:grpSpMkLst>
        </pc:grpChg>
        <pc:grpChg chg="add mod ord">
          <ac:chgData name="Christina Morrow" userId="43989237-7c22-4017-8756-22442f7f3983" providerId="ADAL" clId="{1D660112-B133-4B74-A60E-C66F50540F8D}" dt="2020-11-12T14:19:59.321" v="8341" actId="167"/>
          <ac:grpSpMkLst>
            <pc:docMk/>
            <pc:sldMk cId="720816183" sldId="455"/>
            <ac:grpSpMk id="192" creationId="{1F1AC98E-DC06-429B-B5E8-2E26AC978EEF}"/>
          </ac:grpSpMkLst>
        </pc:grpChg>
        <pc:grpChg chg="add mod ord">
          <ac:chgData name="Christina Morrow" userId="43989237-7c22-4017-8756-22442f7f3983" providerId="ADAL" clId="{1D660112-B133-4B74-A60E-C66F50540F8D}" dt="2020-11-12T14:22:50.509" v="8403" actId="167"/>
          <ac:grpSpMkLst>
            <pc:docMk/>
            <pc:sldMk cId="720816183" sldId="455"/>
            <ac:grpSpMk id="216" creationId="{E12DA0F8-8CEF-45FE-B6FE-3FCFCAE77859}"/>
          </ac:grpSpMkLst>
        </pc:grpChg>
        <pc:cxnChg chg="mod">
          <ac:chgData name="Christina Morrow" userId="43989237-7c22-4017-8756-22442f7f3983" providerId="ADAL" clId="{1D660112-B133-4B74-A60E-C66F50540F8D}" dt="2020-11-10T23:39:32.220" v="206"/>
          <ac:cxnSpMkLst>
            <pc:docMk/>
            <pc:sldMk cId="720816183" sldId="455"/>
            <ac:cxnSpMk id="113" creationId="{5C330DA6-9065-4758-8D35-55CED72F5AEC}"/>
          </ac:cxnSpMkLst>
        </pc:cxnChg>
        <pc:cxnChg chg="mod">
          <ac:chgData name="Christina Morrow" userId="43989237-7c22-4017-8756-22442f7f3983" providerId="ADAL" clId="{1D660112-B133-4B74-A60E-C66F50540F8D}" dt="2020-11-10T23:39:32.220" v="206"/>
          <ac:cxnSpMkLst>
            <pc:docMk/>
            <pc:sldMk cId="720816183" sldId="455"/>
            <ac:cxnSpMk id="122" creationId="{B540D9C0-EE38-48EA-8EB5-033957F72ADD}"/>
          </ac:cxnSpMkLst>
        </pc:cxnChg>
        <pc:cxnChg chg="mod">
          <ac:chgData name="Christina Morrow" userId="43989237-7c22-4017-8756-22442f7f3983" providerId="ADAL" clId="{1D660112-B133-4B74-A60E-C66F50540F8D}" dt="2020-11-10T23:39:32.220" v="206"/>
          <ac:cxnSpMkLst>
            <pc:docMk/>
            <pc:sldMk cId="720816183" sldId="455"/>
            <ac:cxnSpMk id="123" creationId="{83F6FFEC-DE35-4740-80E8-0279DA7EB30C}"/>
          </ac:cxnSpMkLst>
        </pc:cxnChg>
        <pc:cxnChg chg="mod">
          <ac:chgData name="Christina Morrow" userId="43989237-7c22-4017-8756-22442f7f3983" providerId="ADAL" clId="{1D660112-B133-4B74-A60E-C66F50540F8D}" dt="2020-11-10T23:39:32.220" v="206"/>
          <ac:cxnSpMkLst>
            <pc:docMk/>
            <pc:sldMk cId="720816183" sldId="455"/>
            <ac:cxnSpMk id="124" creationId="{7C9CDE22-AA9E-48F0-827C-FC88EA6EB671}"/>
          </ac:cxnSpMkLst>
        </pc:cxnChg>
        <pc:cxnChg chg="mod">
          <ac:chgData name="Christina Morrow" userId="43989237-7c22-4017-8756-22442f7f3983" providerId="ADAL" clId="{1D660112-B133-4B74-A60E-C66F50540F8D}" dt="2020-11-10T23:39:32.220" v="206"/>
          <ac:cxnSpMkLst>
            <pc:docMk/>
            <pc:sldMk cId="720816183" sldId="455"/>
            <ac:cxnSpMk id="126" creationId="{34ED41C4-3267-43A7-A39D-4205ADE52B18}"/>
          </ac:cxnSpMkLst>
        </pc:cxnChg>
        <pc:cxnChg chg="mod">
          <ac:chgData name="Christina Morrow" userId="43989237-7c22-4017-8756-22442f7f3983" providerId="ADAL" clId="{1D660112-B133-4B74-A60E-C66F50540F8D}" dt="2020-11-10T23:39:32.220" v="206"/>
          <ac:cxnSpMkLst>
            <pc:docMk/>
            <pc:sldMk cId="720816183" sldId="455"/>
            <ac:cxnSpMk id="128" creationId="{4AC26F91-A68D-43FF-93EA-EE7CAE8BF950}"/>
          </ac:cxnSpMkLst>
        </pc:cxnChg>
        <pc:cxnChg chg="mod">
          <ac:chgData name="Christina Morrow" userId="43989237-7c22-4017-8756-22442f7f3983" providerId="ADAL" clId="{1D660112-B133-4B74-A60E-C66F50540F8D}" dt="2020-11-10T23:39:32.220" v="206"/>
          <ac:cxnSpMkLst>
            <pc:docMk/>
            <pc:sldMk cId="720816183" sldId="455"/>
            <ac:cxnSpMk id="129" creationId="{CA251D1E-3D78-4A86-9BCD-CF5675786848}"/>
          </ac:cxnSpMkLst>
        </pc:cxnChg>
        <pc:cxnChg chg="mod">
          <ac:chgData name="Christina Morrow" userId="43989237-7c22-4017-8756-22442f7f3983" providerId="ADAL" clId="{1D660112-B133-4B74-A60E-C66F50540F8D}" dt="2020-11-10T23:39:32.220" v="206"/>
          <ac:cxnSpMkLst>
            <pc:docMk/>
            <pc:sldMk cId="720816183" sldId="455"/>
            <ac:cxnSpMk id="130" creationId="{5B0CEB7E-22DF-494A-9302-E2C094B3E5B0}"/>
          </ac:cxnSpMkLst>
        </pc:cxnChg>
        <pc:cxnChg chg="mod">
          <ac:chgData name="Christina Morrow" userId="43989237-7c22-4017-8756-22442f7f3983" providerId="ADAL" clId="{1D660112-B133-4B74-A60E-C66F50540F8D}" dt="2020-11-10T23:39:32.220" v="206"/>
          <ac:cxnSpMkLst>
            <pc:docMk/>
            <pc:sldMk cId="720816183" sldId="455"/>
            <ac:cxnSpMk id="161" creationId="{42FFC88D-3D76-44DA-A2EB-6A48BD2007E0}"/>
          </ac:cxnSpMkLst>
        </pc:cxnChg>
        <pc:cxnChg chg="mod">
          <ac:chgData name="Christina Morrow" userId="43989237-7c22-4017-8756-22442f7f3983" providerId="ADAL" clId="{1D660112-B133-4B74-A60E-C66F50540F8D}" dt="2020-11-12T14:19:57.354" v="8340"/>
          <ac:cxnSpMkLst>
            <pc:docMk/>
            <pc:sldMk cId="720816183" sldId="455"/>
            <ac:cxnSpMk id="169" creationId="{9151239F-5A7C-460E-B5D4-AF95A597B4B4}"/>
          </ac:cxnSpMkLst>
        </pc:cxnChg>
        <pc:cxnChg chg="mod">
          <ac:chgData name="Christina Morrow" userId="43989237-7c22-4017-8756-22442f7f3983" providerId="ADAL" clId="{1D660112-B133-4B74-A60E-C66F50540F8D}" dt="2020-11-12T14:19:57.354" v="8340"/>
          <ac:cxnSpMkLst>
            <pc:docMk/>
            <pc:sldMk cId="720816183" sldId="455"/>
            <ac:cxnSpMk id="178" creationId="{6BD655A9-0CB8-47AE-8E77-926C27E85830}"/>
          </ac:cxnSpMkLst>
        </pc:cxnChg>
        <pc:cxnChg chg="mod">
          <ac:chgData name="Christina Morrow" userId="43989237-7c22-4017-8756-22442f7f3983" providerId="ADAL" clId="{1D660112-B133-4B74-A60E-C66F50540F8D}" dt="2020-11-12T14:19:57.354" v="8340"/>
          <ac:cxnSpMkLst>
            <pc:docMk/>
            <pc:sldMk cId="720816183" sldId="455"/>
            <ac:cxnSpMk id="179" creationId="{18E36758-036A-4276-A381-61C424E501EB}"/>
          </ac:cxnSpMkLst>
        </pc:cxnChg>
        <pc:cxnChg chg="mod">
          <ac:chgData name="Christina Morrow" userId="43989237-7c22-4017-8756-22442f7f3983" providerId="ADAL" clId="{1D660112-B133-4B74-A60E-C66F50540F8D}" dt="2020-11-12T14:19:57.354" v="8340"/>
          <ac:cxnSpMkLst>
            <pc:docMk/>
            <pc:sldMk cId="720816183" sldId="455"/>
            <ac:cxnSpMk id="180" creationId="{338C0AC2-9FD4-4E7B-9FA2-4149F77D72C6}"/>
          </ac:cxnSpMkLst>
        </pc:cxnChg>
        <pc:cxnChg chg="mod">
          <ac:chgData name="Christina Morrow" userId="43989237-7c22-4017-8756-22442f7f3983" providerId="ADAL" clId="{1D660112-B133-4B74-A60E-C66F50540F8D}" dt="2020-11-12T14:19:57.354" v="8340"/>
          <ac:cxnSpMkLst>
            <pc:docMk/>
            <pc:sldMk cId="720816183" sldId="455"/>
            <ac:cxnSpMk id="182" creationId="{120D8961-EBAF-43DC-A000-D09AA7FA4A89}"/>
          </ac:cxnSpMkLst>
        </pc:cxnChg>
        <pc:cxnChg chg="mod">
          <ac:chgData name="Christina Morrow" userId="43989237-7c22-4017-8756-22442f7f3983" providerId="ADAL" clId="{1D660112-B133-4B74-A60E-C66F50540F8D}" dt="2020-11-12T14:19:57.354" v="8340"/>
          <ac:cxnSpMkLst>
            <pc:docMk/>
            <pc:sldMk cId="720816183" sldId="455"/>
            <ac:cxnSpMk id="184" creationId="{8C5BEFFA-C60C-485A-B430-ABEAE94B9209}"/>
          </ac:cxnSpMkLst>
        </pc:cxnChg>
        <pc:cxnChg chg="mod">
          <ac:chgData name="Christina Morrow" userId="43989237-7c22-4017-8756-22442f7f3983" providerId="ADAL" clId="{1D660112-B133-4B74-A60E-C66F50540F8D}" dt="2020-11-12T14:19:57.354" v="8340"/>
          <ac:cxnSpMkLst>
            <pc:docMk/>
            <pc:sldMk cId="720816183" sldId="455"/>
            <ac:cxnSpMk id="185" creationId="{0FEF2CC8-9EB6-4EAA-B2B9-9AA93DCBF6FE}"/>
          </ac:cxnSpMkLst>
        </pc:cxnChg>
        <pc:cxnChg chg="mod">
          <ac:chgData name="Christina Morrow" userId="43989237-7c22-4017-8756-22442f7f3983" providerId="ADAL" clId="{1D660112-B133-4B74-A60E-C66F50540F8D}" dt="2020-11-12T14:19:57.354" v="8340"/>
          <ac:cxnSpMkLst>
            <pc:docMk/>
            <pc:sldMk cId="720816183" sldId="455"/>
            <ac:cxnSpMk id="186" creationId="{49A4465C-28AA-4AAB-8642-E9B5E760B63F}"/>
          </ac:cxnSpMkLst>
        </pc:cxnChg>
        <pc:cxnChg chg="mod">
          <ac:chgData name="Christina Morrow" userId="43989237-7c22-4017-8756-22442f7f3983" providerId="ADAL" clId="{1D660112-B133-4B74-A60E-C66F50540F8D}" dt="2020-11-12T14:19:57.354" v="8340"/>
          <ac:cxnSpMkLst>
            <pc:docMk/>
            <pc:sldMk cId="720816183" sldId="455"/>
            <ac:cxnSpMk id="190" creationId="{EB2B7016-04C4-4148-84B7-7A99933F9B47}"/>
          </ac:cxnSpMkLst>
        </pc:cxnChg>
        <pc:cxnChg chg="add mod ord">
          <ac:chgData name="Christina Morrow" userId="43989237-7c22-4017-8756-22442f7f3983" providerId="ADAL" clId="{1D660112-B133-4B74-A60E-C66F50540F8D}" dt="2020-11-12T14:19:59.321" v="8341" actId="167"/>
          <ac:cxnSpMkLst>
            <pc:docMk/>
            <pc:sldMk cId="720816183" sldId="455"/>
            <ac:cxnSpMk id="191" creationId="{3B8A2E3D-AD90-4DC0-8326-2179734904DD}"/>
          </ac:cxnSpMkLst>
        </pc:cxnChg>
        <pc:cxnChg chg="mod">
          <ac:chgData name="Christina Morrow" userId="43989237-7c22-4017-8756-22442f7f3983" providerId="ADAL" clId="{1D660112-B133-4B74-A60E-C66F50540F8D}" dt="2020-11-12T14:19:57.354" v="8340"/>
          <ac:cxnSpMkLst>
            <pc:docMk/>
            <pc:sldMk cId="720816183" sldId="455"/>
            <ac:cxnSpMk id="201" creationId="{AE3DA350-4E4B-4AEA-BF29-C6E4FCA0D216}"/>
          </ac:cxnSpMkLst>
        </pc:cxnChg>
        <pc:cxnChg chg="mod">
          <ac:chgData name="Christina Morrow" userId="43989237-7c22-4017-8756-22442f7f3983" providerId="ADAL" clId="{1D660112-B133-4B74-A60E-C66F50540F8D}" dt="2020-11-12T14:19:57.354" v="8340"/>
          <ac:cxnSpMkLst>
            <pc:docMk/>
            <pc:sldMk cId="720816183" sldId="455"/>
            <ac:cxnSpMk id="202" creationId="{FAC2E046-C9A1-4A77-A2E2-5A7847FC86E2}"/>
          </ac:cxnSpMkLst>
        </pc:cxnChg>
        <pc:cxnChg chg="mod">
          <ac:chgData name="Christina Morrow" userId="43989237-7c22-4017-8756-22442f7f3983" providerId="ADAL" clId="{1D660112-B133-4B74-A60E-C66F50540F8D}" dt="2020-11-12T14:22:48.442" v="8402"/>
          <ac:cxnSpMkLst>
            <pc:docMk/>
            <pc:sldMk cId="720816183" sldId="455"/>
            <ac:cxnSpMk id="219" creationId="{07C084C2-DCA0-417A-81EC-C45DB460C312}"/>
          </ac:cxnSpMkLst>
        </pc:cxnChg>
        <pc:cxnChg chg="mod">
          <ac:chgData name="Christina Morrow" userId="43989237-7c22-4017-8756-22442f7f3983" providerId="ADAL" clId="{1D660112-B133-4B74-A60E-C66F50540F8D}" dt="2020-11-12T14:22:48.442" v="8402"/>
          <ac:cxnSpMkLst>
            <pc:docMk/>
            <pc:sldMk cId="720816183" sldId="455"/>
            <ac:cxnSpMk id="228" creationId="{0058FD5C-E606-458C-BAE9-908C86413CF7}"/>
          </ac:cxnSpMkLst>
        </pc:cxnChg>
        <pc:cxnChg chg="mod">
          <ac:chgData name="Christina Morrow" userId="43989237-7c22-4017-8756-22442f7f3983" providerId="ADAL" clId="{1D660112-B133-4B74-A60E-C66F50540F8D}" dt="2020-11-12T14:22:48.442" v="8402"/>
          <ac:cxnSpMkLst>
            <pc:docMk/>
            <pc:sldMk cId="720816183" sldId="455"/>
            <ac:cxnSpMk id="229" creationId="{F626725E-DF4B-4AA5-AB50-1177ACCD3D21}"/>
          </ac:cxnSpMkLst>
        </pc:cxnChg>
        <pc:cxnChg chg="mod">
          <ac:chgData name="Christina Morrow" userId="43989237-7c22-4017-8756-22442f7f3983" providerId="ADAL" clId="{1D660112-B133-4B74-A60E-C66F50540F8D}" dt="2020-11-12T14:22:48.442" v="8402"/>
          <ac:cxnSpMkLst>
            <pc:docMk/>
            <pc:sldMk cId="720816183" sldId="455"/>
            <ac:cxnSpMk id="230" creationId="{9088F588-6D14-4194-9BC7-3A569B652BA4}"/>
          </ac:cxnSpMkLst>
        </pc:cxnChg>
        <pc:cxnChg chg="mod">
          <ac:chgData name="Christina Morrow" userId="43989237-7c22-4017-8756-22442f7f3983" providerId="ADAL" clId="{1D660112-B133-4B74-A60E-C66F50540F8D}" dt="2020-11-12T14:22:48.442" v="8402"/>
          <ac:cxnSpMkLst>
            <pc:docMk/>
            <pc:sldMk cId="720816183" sldId="455"/>
            <ac:cxnSpMk id="232" creationId="{FF821F47-F24E-4535-91A5-064AA3809663}"/>
          </ac:cxnSpMkLst>
        </pc:cxnChg>
        <pc:cxnChg chg="mod">
          <ac:chgData name="Christina Morrow" userId="43989237-7c22-4017-8756-22442f7f3983" providerId="ADAL" clId="{1D660112-B133-4B74-A60E-C66F50540F8D}" dt="2020-11-12T14:22:48.442" v="8402"/>
          <ac:cxnSpMkLst>
            <pc:docMk/>
            <pc:sldMk cId="720816183" sldId="455"/>
            <ac:cxnSpMk id="234" creationId="{E6385BBD-380B-4ED0-8547-7B31BBF7259D}"/>
          </ac:cxnSpMkLst>
        </pc:cxnChg>
        <pc:cxnChg chg="mod">
          <ac:chgData name="Christina Morrow" userId="43989237-7c22-4017-8756-22442f7f3983" providerId="ADAL" clId="{1D660112-B133-4B74-A60E-C66F50540F8D}" dt="2020-11-12T14:22:48.442" v="8402"/>
          <ac:cxnSpMkLst>
            <pc:docMk/>
            <pc:sldMk cId="720816183" sldId="455"/>
            <ac:cxnSpMk id="235" creationId="{13FE4641-118C-449F-AAAD-DAEDF986CB0B}"/>
          </ac:cxnSpMkLst>
        </pc:cxnChg>
        <pc:cxnChg chg="mod">
          <ac:chgData name="Christina Morrow" userId="43989237-7c22-4017-8756-22442f7f3983" providerId="ADAL" clId="{1D660112-B133-4B74-A60E-C66F50540F8D}" dt="2020-11-12T14:22:48.442" v="8402"/>
          <ac:cxnSpMkLst>
            <pc:docMk/>
            <pc:sldMk cId="720816183" sldId="455"/>
            <ac:cxnSpMk id="236" creationId="{1188DD19-A704-47BE-97E0-E6C2C9E94EBE}"/>
          </ac:cxnSpMkLst>
        </pc:cxnChg>
        <pc:cxnChg chg="mod">
          <ac:chgData name="Christina Morrow" userId="43989237-7c22-4017-8756-22442f7f3983" providerId="ADAL" clId="{1D660112-B133-4B74-A60E-C66F50540F8D}" dt="2020-11-12T14:22:48.442" v="8402"/>
          <ac:cxnSpMkLst>
            <pc:docMk/>
            <pc:sldMk cId="720816183" sldId="455"/>
            <ac:cxnSpMk id="240" creationId="{B6D11532-A369-43A2-B84F-0165D4C20AE5}"/>
          </ac:cxnSpMkLst>
        </pc:cxnChg>
      </pc:sldChg>
      <pc:sldChg chg="addSp delSp modSp mod modTransition">
        <pc:chgData name="Christina Morrow" userId="43989237-7c22-4017-8756-22442f7f3983" providerId="ADAL" clId="{1D660112-B133-4B74-A60E-C66F50540F8D}" dt="2020-11-11T01:58:16.822" v="1117"/>
        <pc:sldMkLst>
          <pc:docMk/>
          <pc:sldMk cId="2168269991" sldId="456"/>
        </pc:sldMkLst>
        <pc:spChg chg="mod">
          <ac:chgData name="Christina Morrow" userId="43989237-7c22-4017-8756-22442f7f3983" providerId="ADAL" clId="{1D660112-B133-4B74-A60E-C66F50540F8D}" dt="2020-11-11T00:31:32.094" v="543" actId="1076"/>
          <ac:spMkLst>
            <pc:docMk/>
            <pc:sldMk cId="2168269991" sldId="456"/>
            <ac:spMk id="4" creationId="{2E002B0D-AA31-42B4-8E41-811DF79FED27}"/>
          </ac:spMkLst>
        </pc:spChg>
        <pc:spChg chg="del mod">
          <ac:chgData name="Christina Morrow" userId="43989237-7c22-4017-8756-22442f7f3983" providerId="ADAL" clId="{1D660112-B133-4B74-A60E-C66F50540F8D}" dt="2020-11-11T00:30:58.090" v="540" actId="478"/>
          <ac:spMkLst>
            <pc:docMk/>
            <pc:sldMk cId="2168269991" sldId="456"/>
            <ac:spMk id="17" creationId="{45C6D663-4F2E-4A53-8E36-41D264EC03CF}"/>
          </ac:spMkLst>
        </pc:spChg>
        <pc:spChg chg="mod">
          <ac:chgData name="Christina Morrow" userId="43989237-7c22-4017-8756-22442f7f3983" providerId="ADAL" clId="{1D660112-B133-4B74-A60E-C66F50540F8D}" dt="2020-11-11T01:58:16.822" v="1117"/>
          <ac:spMkLst>
            <pc:docMk/>
            <pc:sldMk cId="2168269991" sldId="456"/>
            <ac:spMk id="20" creationId="{737AD6FE-076D-47EB-8851-546CD7479B58}"/>
          </ac:spMkLst>
        </pc:spChg>
        <pc:spChg chg="add mod">
          <ac:chgData name="Christina Morrow" userId="43989237-7c22-4017-8756-22442f7f3983" providerId="ADAL" clId="{1D660112-B133-4B74-A60E-C66F50540F8D}" dt="2020-11-11T00:34:39.586" v="565" actId="1076"/>
          <ac:spMkLst>
            <pc:docMk/>
            <pc:sldMk cId="2168269991" sldId="456"/>
            <ac:spMk id="21" creationId="{4FDBF205-33AC-40CD-AB45-385D40E037A9}"/>
          </ac:spMkLst>
        </pc:spChg>
        <pc:spChg chg="add mod">
          <ac:chgData name="Christina Morrow" userId="43989237-7c22-4017-8756-22442f7f3983" providerId="ADAL" clId="{1D660112-B133-4B74-A60E-C66F50540F8D}" dt="2020-11-11T00:34:39.586" v="565" actId="1076"/>
          <ac:spMkLst>
            <pc:docMk/>
            <pc:sldMk cId="2168269991" sldId="456"/>
            <ac:spMk id="22" creationId="{9C622ED2-8ED0-42B2-8E85-37F6355BB93A}"/>
          </ac:spMkLst>
        </pc:spChg>
        <pc:spChg chg="add mod">
          <ac:chgData name="Christina Morrow" userId="43989237-7c22-4017-8756-22442f7f3983" providerId="ADAL" clId="{1D660112-B133-4B74-A60E-C66F50540F8D}" dt="2020-11-11T00:34:39.586" v="565" actId="1076"/>
          <ac:spMkLst>
            <pc:docMk/>
            <pc:sldMk cId="2168269991" sldId="456"/>
            <ac:spMk id="26" creationId="{6E6617EA-7215-4E5F-8D79-75920F3946EB}"/>
          </ac:spMkLst>
        </pc:spChg>
        <pc:spChg chg="add mod">
          <ac:chgData name="Christina Morrow" userId="43989237-7c22-4017-8756-22442f7f3983" providerId="ADAL" clId="{1D660112-B133-4B74-A60E-C66F50540F8D}" dt="2020-11-11T00:34:39.586" v="565" actId="1076"/>
          <ac:spMkLst>
            <pc:docMk/>
            <pc:sldMk cId="2168269991" sldId="456"/>
            <ac:spMk id="31" creationId="{5F9C6FCB-077A-4833-AF46-2C0C14EC26B6}"/>
          </ac:spMkLst>
        </pc:spChg>
        <pc:spChg chg="add mod">
          <ac:chgData name="Christina Morrow" userId="43989237-7c22-4017-8756-22442f7f3983" providerId="ADAL" clId="{1D660112-B133-4B74-A60E-C66F50540F8D}" dt="2020-11-11T00:34:39.586" v="565" actId="1076"/>
          <ac:spMkLst>
            <pc:docMk/>
            <pc:sldMk cId="2168269991" sldId="456"/>
            <ac:spMk id="36" creationId="{288BC18A-72E4-47FB-95DE-4F29F013CACA}"/>
          </ac:spMkLst>
        </pc:spChg>
        <pc:spChg chg="mod topLvl">
          <ac:chgData name="Christina Morrow" userId="43989237-7c22-4017-8756-22442f7f3983" providerId="ADAL" clId="{1D660112-B133-4B74-A60E-C66F50540F8D}" dt="2020-11-11T00:40:32.852" v="603" actId="165"/>
          <ac:spMkLst>
            <pc:docMk/>
            <pc:sldMk cId="2168269991" sldId="456"/>
            <ac:spMk id="75" creationId="{42530EF0-6900-424D-B597-CBFBB4AFC827}"/>
          </ac:spMkLst>
        </pc:spChg>
        <pc:spChg chg="add del mod topLvl">
          <ac:chgData name="Christina Morrow" userId="43989237-7c22-4017-8756-22442f7f3983" providerId="ADAL" clId="{1D660112-B133-4B74-A60E-C66F50540F8D}" dt="2020-11-11T00:45:41.680" v="672" actId="478"/>
          <ac:spMkLst>
            <pc:docMk/>
            <pc:sldMk cId="2168269991" sldId="456"/>
            <ac:spMk id="76" creationId="{F950FE93-9458-47AD-A5A4-FA93E46ED1B1}"/>
          </ac:spMkLst>
        </pc:spChg>
        <pc:spChg chg="add del mod topLvl">
          <ac:chgData name="Christina Morrow" userId="43989237-7c22-4017-8756-22442f7f3983" providerId="ADAL" clId="{1D660112-B133-4B74-A60E-C66F50540F8D}" dt="2020-11-11T00:45:41.441" v="671" actId="478"/>
          <ac:spMkLst>
            <pc:docMk/>
            <pc:sldMk cId="2168269991" sldId="456"/>
            <ac:spMk id="77" creationId="{3C3B1B70-6516-4675-B20C-C2C4FDE107D5}"/>
          </ac:spMkLst>
        </pc:spChg>
        <pc:spChg chg="add del mod topLvl">
          <ac:chgData name="Christina Morrow" userId="43989237-7c22-4017-8756-22442f7f3983" providerId="ADAL" clId="{1D660112-B133-4B74-A60E-C66F50540F8D}" dt="2020-11-11T00:45:41.094" v="670" actId="478"/>
          <ac:spMkLst>
            <pc:docMk/>
            <pc:sldMk cId="2168269991" sldId="456"/>
            <ac:spMk id="78" creationId="{AB594F06-4453-4013-BCC1-EB025D61B201}"/>
          </ac:spMkLst>
        </pc:spChg>
        <pc:spChg chg="add del mod topLvl">
          <ac:chgData name="Christina Morrow" userId="43989237-7c22-4017-8756-22442f7f3983" providerId="ADAL" clId="{1D660112-B133-4B74-A60E-C66F50540F8D}" dt="2020-11-11T00:45:40.588" v="669" actId="478"/>
          <ac:spMkLst>
            <pc:docMk/>
            <pc:sldMk cId="2168269991" sldId="456"/>
            <ac:spMk id="79" creationId="{F344B289-7C6E-445E-AD69-89BE5FCDA572}"/>
          </ac:spMkLst>
        </pc:spChg>
        <pc:grpChg chg="del mod">
          <ac:chgData name="Christina Morrow" userId="43989237-7c22-4017-8756-22442f7f3983" providerId="ADAL" clId="{1D660112-B133-4B74-A60E-C66F50540F8D}" dt="2020-11-11T00:40:32.852" v="603" actId="165"/>
          <ac:grpSpMkLst>
            <pc:docMk/>
            <pc:sldMk cId="2168269991" sldId="456"/>
            <ac:grpSpMk id="74" creationId="{FF544A85-D961-4AE9-993E-F12E92115FC1}"/>
          </ac:grpSpMkLst>
        </pc:grpChg>
        <pc:picChg chg="add mod">
          <ac:chgData name="Christina Morrow" userId="43989237-7c22-4017-8756-22442f7f3983" providerId="ADAL" clId="{1D660112-B133-4B74-A60E-C66F50540F8D}" dt="2020-11-11T00:34:39.586" v="565" actId="1076"/>
          <ac:picMkLst>
            <pc:docMk/>
            <pc:sldMk cId="2168269991" sldId="456"/>
            <ac:picMk id="16" creationId="{1F1103F6-716A-49A7-8F33-1136BF82AF1F}"/>
          </ac:picMkLst>
        </pc:picChg>
        <pc:picChg chg="add del mod">
          <ac:chgData name="Christina Morrow" userId="43989237-7c22-4017-8756-22442f7f3983" providerId="ADAL" clId="{1D660112-B133-4B74-A60E-C66F50540F8D}" dt="2020-11-11T00:22:39.670" v="463" actId="478"/>
          <ac:picMkLst>
            <pc:docMk/>
            <pc:sldMk cId="2168269991" sldId="456"/>
            <ac:picMk id="37" creationId="{CEDFAF1B-AC41-4085-AC5D-4F1173C4A8A3}"/>
          </ac:picMkLst>
        </pc:picChg>
        <pc:picChg chg="add del mod">
          <ac:chgData name="Christina Morrow" userId="43989237-7c22-4017-8756-22442f7f3983" providerId="ADAL" clId="{1D660112-B133-4B74-A60E-C66F50540F8D}" dt="2020-11-11T00:18:20.775" v="418" actId="478"/>
          <ac:picMkLst>
            <pc:docMk/>
            <pc:sldMk cId="2168269991" sldId="456"/>
            <ac:picMk id="39" creationId="{85EB2885-0B09-42CE-81D4-8604DE851267}"/>
          </ac:picMkLst>
        </pc:picChg>
        <pc:picChg chg="add del mod">
          <ac:chgData name="Christina Morrow" userId="43989237-7c22-4017-8756-22442f7f3983" providerId="ADAL" clId="{1D660112-B133-4B74-A60E-C66F50540F8D}" dt="2020-11-11T00:22:41.263" v="464" actId="478"/>
          <ac:picMkLst>
            <pc:docMk/>
            <pc:sldMk cId="2168269991" sldId="456"/>
            <ac:picMk id="41" creationId="{AAF863A7-6F81-47DD-A5F5-C6329F7950C4}"/>
          </ac:picMkLst>
        </pc:picChg>
        <pc:picChg chg="add del mod">
          <ac:chgData name="Christina Morrow" userId="43989237-7c22-4017-8756-22442f7f3983" providerId="ADAL" clId="{1D660112-B133-4B74-A60E-C66F50540F8D}" dt="2020-11-11T00:18:20.199" v="417" actId="478"/>
          <ac:picMkLst>
            <pc:docMk/>
            <pc:sldMk cId="2168269991" sldId="456"/>
            <ac:picMk id="43" creationId="{5763A206-F6F8-4FA5-9DE8-A605D85057DA}"/>
          </ac:picMkLst>
        </pc:picChg>
        <pc:picChg chg="add del mod">
          <ac:chgData name="Christina Morrow" userId="43989237-7c22-4017-8756-22442f7f3983" providerId="ADAL" clId="{1D660112-B133-4B74-A60E-C66F50540F8D}" dt="2020-11-11T00:18:12.159" v="412" actId="478"/>
          <ac:picMkLst>
            <pc:docMk/>
            <pc:sldMk cId="2168269991" sldId="456"/>
            <ac:picMk id="45" creationId="{947FC8AA-C9D8-4670-BEA3-B25D43E9AFF3}"/>
          </ac:picMkLst>
        </pc:picChg>
        <pc:picChg chg="add del mod">
          <ac:chgData name="Christina Morrow" userId="43989237-7c22-4017-8756-22442f7f3983" providerId="ADAL" clId="{1D660112-B133-4B74-A60E-C66F50540F8D}" dt="2020-11-11T00:22:57.639" v="469" actId="478"/>
          <ac:picMkLst>
            <pc:docMk/>
            <pc:sldMk cId="2168269991" sldId="456"/>
            <ac:picMk id="47" creationId="{5F424D96-38D0-4DD2-8D41-33BF6F3998D6}"/>
          </ac:picMkLst>
        </pc:picChg>
        <pc:picChg chg="add mod">
          <ac:chgData name="Christina Morrow" userId="43989237-7c22-4017-8756-22442f7f3983" providerId="ADAL" clId="{1D660112-B133-4B74-A60E-C66F50540F8D}" dt="2020-11-11T00:34:46.408" v="567" actId="1076"/>
          <ac:picMkLst>
            <pc:docMk/>
            <pc:sldMk cId="2168269991" sldId="456"/>
            <ac:picMk id="49" creationId="{6A8767D8-9BB1-42D5-A5D4-E7D8C17D330C}"/>
          </ac:picMkLst>
        </pc:picChg>
        <pc:picChg chg="add del mod">
          <ac:chgData name="Christina Morrow" userId="43989237-7c22-4017-8756-22442f7f3983" providerId="ADAL" clId="{1D660112-B133-4B74-A60E-C66F50540F8D}" dt="2020-11-11T00:26:53.988" v="506" actId="478"/>
          <ac:picMkLst>
            <pc:docMk/>
            <pc:sldMk cId="2168269991" sldId="456"/>
            <ac:picMk id="51" creationId="{E02729DE-ADE3-46D5-A147-A52669029A4A}"/>
          </ac:picMkLst>
        </pc:picChg>
        <pc:picChg chg="add del mod">
          <ac:chgData name="Christina Morrow" userId="43989237-7c22-4017-8756-22442f7f3983" providerId="ADAL" clId="{1D660112-B133-4B74-A60E-C66F50540F8D}" dt="2020-11-11T00:26:52.618" v="505" actId="478"/>
          <ac:picMkLst>
            <pc:docMk/>
            <pc:sldMk cId="2168269991" sldId="456"/>
            <ac:picMk id="53" creationId="{6D67C59F-B917-4B3B-9CC0-A3C708E226A3}"/>
          </ac:picMkLst>
        </pc:picChg>
        <pc:picChg chg="add del">
          <ac:chgData name="Christina Morrow" userId="43989237-7c22-4017-8756-22442f7f3983" providerId="ADAL" clId="{1D660112-B133-4B74-A60E-C66F50540F8D}" dt="2020-11-11T00:23:00.873" v="471" actId="22"/>
          <ac:picMkLst>
            <pc:docMk/>
            <pc:sldMk cId="2168269991" sldId="456"/>
            <ac:picMk id="55" creationId="{5A6844A9-1EE1-44BD-9380-3A5DF9390244}"/>
          </ac:picMkLst>
        </pc:picChg>
        <pc:picChg chg="add del">
          <ac:chgData name="Christina Morrow" userId="43989237-7c22-4017-8756-22442f7f3983" providerId="ADAL" clId="{1D660112-B133-4B74-A60E-C66F50540F8D}" dt="2020-11-11T00:23:00.873" v="471" actId="22"/>
          <ac:picMkLst>
            <pc:docMk/>
            <pc:sldMk cId="2168269991" sldId="456"/>
            <ac:picMk id="57" creationId="{89C3B9AE-41B2-40FF-B0E4-AAE3D16E40F3}"/>
          </ac:picMkLst>
        </pc:picChg>
        <pc:picChg chg="add mod">
          <ac:chgData name="Christina Morrow" userId="43989237-7c22-4017-8756-22442f7f3983" providerId="ADAL" clId="{1D660112-B133-4B74-A60E-C66F50540F8D}" dt="2020-11-11T00:34:46.408" v="567" actId="1076"/>
          <ac:picMkLst>
            <pc:docMk/>
            <pc:sldMk cId="2168269991" sldId="456"/>
            <ac:picMk id="59" creationId="{9932325A-6774-4FFA-83D7-195E7F0C77C6}"/>
          </ac:picMkLst>
        </pc:picChg>
        <pc:picChg chg="add del mod">
          <ac:chgData name="Christina Morrow" userId="43989237-7c22-4017-8756-22442f7f3983" providerId="ADAL" clId="{1D660112-B133-4B74-A60E-C66F50540F8D}" dt="2020-11-11T00:25:25.660" v="490" actId="478"/>
          <ac:picMkLst>
            <pc:docMk/>
            <pc:sldMk cId="2168269991" sldId="456"/>
            <ac:picMk id="61" creationId="{120C3B79-623B-45EF-8D38-5B85CA82A7AE}"/>
          </ac:picMkLst>
        </pc:picChg>
        <pc:picChg chg="add del mod">
          <ac:chgData name="Christina Morrow" userId="43989237-7c22-4017-8756-22442f7f3983" providerId="ADAL" clId="{1D660112-B133-4B74-A60E-C66F50540F8D}" dt="2020-11-11T00:30:45.905" v="538" actId="478"/>
          <ac:picMkLst>
            <pc:docMk/>
            <pc:sldMk cId="2168269991" sldId="456"/>
            <ac:picMk id="63" creationId="{15E15114-95DE-4082-8D58-7350D0AD27C0}"/>
          </ac:picMkLst>
        </pc:picChg>
        <pc:picChg chg="add mod">
          <ac:chgData name="Christina Morrow" userId="43989237-7c22-4017-8756-22442f7f3983" providerId="ADAL" clId="{1D660112-B133-4B74-A60E-C66F50540F8D}" dt="2020-11-11T00:34:46.408" v="567" actId="1076"/>
          <ac:picMkLst>
            <pc:docMk/>
            <pc:sldMk cId="2168269991" sldId="456"/>
            <ac:picMk id="65" creationId="{A50F02E1-59AC-439A-B871-D99E537FA696}"/>
          </ac:picMkLst>
        </pc:picChg>
        <pc:picChg chg="add del mod">
          <ac:chgData name="Christina Morrow" userId="43989237-7c22-4017-8756-22442f7f3983" providerId="ADAL" clId="{1D660112-B133-4B74-A60E-C66F50540F8D}" dt="2020-11-11T00:30:43.196" v="537" actId="478"/>
          <ac:picMkLst>
            <pc:docMk/>
            <pc:sldMk cId="2168269991" sldId="456"/>
            <ac:picMk id="67" creationId="{F896F2B3-5E33-40A4-BD09-4D04075271DE}"/>
          </ac:picMkLst>
        </pc:picChg>
        <pc:picChg chg="add del mod">
          <ac:chgData name="Christina Morrow" userId="43989237-7c22-4017-8756-22442f7f3983" providerId="ADAL" clId="{1D660112-B133-4B74-A60E-C66F50540F8D}" dt="2020-11-11T00:30:42.455" v="536" actId="478"/>
          <ac:picMkLst>
            <pc:docMk/>
            <pc:sldMk cId="2168269991" sldId="456"/>
            <ac:picMk id="69" creationId="{A74AC65B-BEA0-409D-B7B6-26FA4C2338D6}"/>
          </ac:picMkLst>
        </pc:picChg>
        <pc:picChg chg="add del mod">
          <ac:chgData name="Christina Morrow" userId="43989237-7c22-4017-8756-22442f7f3983" providerId="ADAL" clId="{1D660112-B133-4B74-A60E-C66F50540F8D}" dt="2020-11-11T00:40:27.316" v="602" actId="27803"/>
          <ac:picMkLst>
            <pc:docMk/>
            <pc:sldMk cId="2168269991" sldId="456"/>
            <ac:picMk id="71" creationId="{FF544A85-D961-4AE9-993E-F12E92115FC1}"/>
          </ac:picMkLst>
        </pc:picChg>
        <pc:picChg chg="add del mod">
          <ac:chgData name="Christina Morrow" userId="43989237-7c22-4017-8756-22442f7f3983" providerId="ADAL" clId="{1D660112-B133-4B74-A60E-C66F50540F8D}" dt="2020-11-11T00:34:03.779" v="558" actId="478"/>
          <ac:picMkLst>
            <pc:docMk/>
            <pc:sldMk cId="2168269991" sldId="456"/>
            <ac:picMk id="73" creationId="{A9462530-0434-4D5F-A672-F2422E4EC1DC}"/>
          </ac:picMkLst>
        </pc:picChg>
        <pc:cxnChg chg="add mod">
          <ac:chgData name="Christina Morrow" userId="43989237-7c22-4017-8756-22442f7f3983" providerId="ADAL" clId="{1D660112-B133-4B74-A60E-C66F50540F8D}" dt="2020-11-11T00:34:39.586" v="565" actId="1076"/>
          <ac:cxnSpMkLst>
            <pc:docMk/>
            <pc:sldMk cId="2168269991" sldId="456"/>
            <ac:cxnSpMk id="24" creationId="{DF760C13-AA6C-4D0A-AB21-5C5EC9C6C133}"/>
          </ac:cxnSpMkLst>
        </pc:cxnChg>
        <pc:cxnChg chg="add mod">
          <ac:chgData name="Christina Morrow" userId="43989237-7c22-4017-8756-22442f7f3983" providerId="ADAL" clId="{1D660112-B133-4B74-A60E-C66F50540F8D}" dt="2020-11-11T00:34:39.586" v="565" actId="1076"/>
          <ac:cxnSpMkLst>
            <pc:docMk/>
            <pc:sldMk cId="2168269991" sldId="456"/>
            <ac:cxnSpMk id="28" creationId="{D7B6EBD0-DA77-4A59-A81A-C8132A6FD0F9}"/>
          </ac:cxnSpMkLst>
        </pc:cxnChg>
        <pc:cxnChg chg="add mod">
          <ac:chgData name="Christina Morrow" userId="43989237-7c22-4017-8756-22442f7f3983" providerId="ADAL" clId="{1D660112-B133-4B74-A60E-C66F50540F8D}" dt="2020-11-11T00:34:39.586" v="565" actId="1076"/>
          <ac:cxnSpMkLst>
            <pc:docMk/>
            <pc:sldMk cId="2168269991" sldId="456"/>
            <ac:cxnSpMk id="29" creationId="{6FC0579A-383C-4232-90FB-59A6067CED61}"/>
          </ac:cxnSpMkLst>
        </pc:cxnChg>
        <pc:cxnChg chg="add mod">
          <ac:chgData name="Christina Morrow" userId="43989237-7c22-4017-8756-22442f7f3983" providerId="ADAL" clId="{1D660112-B133-4B74-A60E-C66F50540F8D}" dt="2020-11-11T00:34:39.586" v="565" actId="1076"/>
          <ac:cxnSpMkLst>
            <pc:docMk/>
            <pc:sldMk cId="2168269991" sldId="456"/>
            <ac:cxnSpMk id="30" creationId="{3ECA01BD-8D81-408B-AE44-C5CE9E50D067}"/>
          </ac:cxnSpMkLst>
        </pc:cxnChg>
        <pc:cxnChg chg="add mod">
          <ac:chgData name="Christina Morrow" userId="43989237-7c22-4017-8756-22442f7f3983" providerId="ADAL" clId="{1D660112-B133-4B74-A60E-C66F50540F8D}" dt="2020-11-11T00:34:39.586" v="565" actId="1076"/>
          <ac:cxnSpMkLst>
            <pc:docMk/>
            <pc:sldMk cId="2168269991" sldId="456"/>
            <ac:cxnSpMk id="32" creationId="{A6989943-F5A5-494B-AECF-AF528074C9E4}"/>
          </ac:cxnSpMkLst>
        </pc:cxnChg>
        <pc:cxnChg chg="add mod">
          <ac:chgData name="Christina Morrow" userId="43989237-7c22-4017-8756-22442f7f3983" providerId="ADAL" clId="{1D660112-B133-4B74-A60E-C66F50540F8D}" dt="2020-11-11T00:34:39.586" v="565" actId="1076"/>
          <ac:cxnSpMkLst>
            <pc:docMk/>
            <pc:sldMk cId="2168269991" sldId="456"/>
            <ac:cxnSpMk id="33" creationId="{AE8DC0E6-5B14-4E96-8151-C4B947F233B8}"/>
          </ac:cxnSpMkLst>
        </pc:cxnChg>
        <pc:cxnChg chg="add mod">
          <ac:chgData name="Christina Morrow" userId="43989237-7c22-4017-8756-22442f7f3983" providerId="ADAL" clId="{1D660112-B133-4B74-A60E-C66F50540F8D}" dt="2020-11-11T00:34:39.586" v="565" actId="1076"/>
          <ac:cxnSpMkLst>
            <pc:docMk/>
            <pc:sldMk cId="2168269991" sldId="456"/>
            <ac:cxnSpMk id="34" creationId="{30ABA5A7-48D2-4900-9A4D-89DC264E7E66}"/>
          </ac:cxnSpMkLst>
        </pc:cxnChg>
        <pc:cxnChg chg="add mod">
          <ac:chgData name="Christina Morrow" userId="43989237-7c22-4017-8756-22442f7f3983" providerId="ADAL" clId="{1D660112-B133-4B74-A60E-C66F50540F8D}" dt="2020-11-11T00:34:39.586" v="565" actId="1076"/>
          <ac:cxnSpMkLst>
            <pc:docMk/>
            <pc:sldMk cId="2168269991" sldId="456"/>
            <ac:cxnSpMk id="35" creationId="{FCE51E9E-0C69-4A1B-8958-2B6E13A6481D}"/>
          </ac:cxnSpMkLst>
        </pc:cxnChg>
      </pc:sldChg>
      <pc:sldChg chg="modSp mod">
        <pc:chgData name="Christina Morrow" userId="43989237-7c22-4017-8756-22442f7f3983" providerId="ADAL" clId="{1D660112-B133-4B74-A60E-C66F50540F8D}" dt="2020-11-12T13:24:32.732" v="8107"/>
        <pc:sldMkLst>
          <pc:docMk/>
          <pc:sldMk cId="1592055804" sldId="460"/>
        </pc:sldMkLst>
        <pc:spChg chg="mod">
          <ac:chgData name="Christina Morrow" userId="43989237-7c22-4017-8756-22442f7f3983" providerId="ADAL" clId="{1D660112-B133-4B74-A60E-C66F50540F8D}" dt="2020-11-12T13:24:32.732" v="8107"/>
          <ac:spMkLst>
            <pc:docMk/>
            <pc:sldMk cId="1592055804" sldId="460"/>
            <ac:spMk id="20" creationId="{737AD6FE-076D-47EB-8851-546CD7479B58}"/>
          </ac:spMkLst>
        </pc:spChg>
        <pc:spChg chg="mod">
          <ac:chgData name="Christina Morrow" userId="43989237-7c22-4017-8756-22442f7f3983" providerId="ADAL" clId="{1D660112-B133-4B74-A60E-C66F50540F8D}" dt="2020-11-11T01:37:00.790" v="1077" actId="1076"/>
          <ac:spMkLst>
            <pc:docMk/>
            <pc:sldMk cId="1592055804" sldId="460"/>
            <ac:spMk id="94" creationId="{F1367472-1598-4A33-BAF8-97BEA104F827}"/>
          </ac:spMkLst>
        </pc:spChg>
        <pc:spChg chg="mod">
          <ac:chgData name="Christina Morrow" userId="43989237-7c22-4017-8756-22442f7f3983" providerId="ADAL" clId="{1D660112-B133-4B74-A60E-C66F50540F8D}" dt="2020-11-11T01:37:00.790" v="1077" actId="1076"/>
          <ac:spMkLst>
            <pc:docMk/>
            <pc:sldMk cId="1592055804" sldId="460"/>
            <ac:spMk id="96" creationId="{A3AAC820-44A5-42FA-86DE-968CF70815AB}"/>
          </ac:spMkLst>
        </pc:spChg>
        <pc:spChg chg="mod">
          <ac:chgData name="Christina Morrow" userId="43989237-7c22-4017-8756-22442f7f3983" providerId="ADAL" clId="{1D660112-B133-4B74-A60E-C66F50540F8D}" dt="2020-11-11T01:37:00.790" v="1077" actId="1076"/>
          <ac:spMkLst>
            <pc:docMk/>
            <pc:sldMk cId="1592055804" sldId="460"/>
            <ac:spMk id="102" creationId="{AF8003A9-FDBF-479E-8FE2-6836756ECACD}"/>
          </ac:spMkLst>
        </pc:spChg>
        <pc:grpChg chg="mod">
          <ac:chgData name="Christina Morrow" userId="43989237-7c22-4017-8756-22442f7f3983" providerId="ADAL" clId="{1D660112-B133-4B74-A60E-C66F50540F8D}" dt="2020-11-11T01:39:16.180" v="1089" actId="1076"/>
          <ac:grpSpMkLst>
            <pc:docMk/>
            <pc:sldMk cId="1592055804" sldId="460"/>
            <ac:grpSpMk id="152" creationId="{07B5C700-E9B7-4D82-A7BC-7EDA2EC59355}"/>
          </ac:grpSpMkLst>
        </pc:grpChg>
        <pc:picChg chg="mod">
          <ac:chgData name="Christina Morrow" userId="43989237-7c22-4017-8756-22442f7f3983" providerId="ADAL" clId="{1D660112-B133-4B74-A60E-C66F50540F8D}" dt="2020-11-11T01:39:16.180" v="1089" actId="1076"/>
          <ac:picMkLst>
            <pc:docMk/>
            <pc:sldMk cId="1592055804" sldId="460"/>
            <ac:picMk id="87" creationId="{EB4474B3-9860-466F-8466-65B9935DA90A}"/>
          </ac:picMkLst>
        </pc:picChg>
        <pc:picChg chg="mod">
          <ac:chgData name="Christina Morrow" userId="43989237-7c22-4017-8756-22442f7f3983" providerId="ADAL" clId="{1D660112-B133-4B74-A60E-C66F50540F8D}" dt="2020-11-11T01:39:16.180" v="1089" actId="1076"/>
          <ac:picMkLst>
            <pc:docMk/>
            <pc:sldMk cId="1592055804" sldId="460"/>
            <ac:picMk id="100" creationId="{B96F23E2-58D2-48A2-A859-EF162F673457}"/>
          </ac:picMkLst>
        </pc:picChg>
      </pc:sldChg>
      <pc:sldChg chg="addSp delSp modSp mod ord">
        <pc:chgData name="Christina Morrow" userId="43989237-7c22-4017-8756-22442f7f3983" providerId="ADAL" clId="{1D660112-B133-4B74-A60E-C66F50540F8D}" dt="2020-11-12T14:22:35.524" v="8395" actId="167"/>
        <pc:sldMkLst>
          <pc:docMk/>
          <pc:sldMk cId="2327837284" sldId="461"/>
        </pc:sldMkLst>
        <pc:spChg chg="mod">
          <ac:chgData name="Christina Morrow" userId="43989237-7c22-4017-8756-22442f7f3983" providerId="ADAL" clId="{1D660112-B133-4B74-A60E-C66F50540F8D}" dt="2020-11-11T14:30:47.819" v="6012"/>
          <ac:spMkLst>
            <pc:docMk/>
            <pc:sldMk cId="2327837284" sldId="461"/>
            <ac:spMk id="10" creationId="{6CC581DE-D87E-46E2-8792-B86E2A1E5AB3}"/>
          </ac:spMkLst>
        </pc:spChg>
        <pc:spChg chg="add del">
          <ac:chgData name="Christina Morrow" userId="43989237-7c22-4017-8756-22442f7f3983" providerId="ADAL" clId="{1D660112-B133-4B74-A60E-C66F50540F8D}" dt="2020-11-10T23:39:07.004" v="192" actId="478"/>
          <ac:spMkLst>
            <pc:docMk/>
            <pc:sldMk cId="2327837284" sldId="461"/>
            <ac:spMk id="13" creationId="{B99CC227-8730-43D9-8B05-CFD3648C5172}"/>
          </ac:spMkLst>
        </pc:spChg>
        <pc:spChg chg="add del">
          <ac:chgData name="Christina Morrow" userId="43989237-7c22-4017-8756-22442f7f3983" providerId="ADAL" clId="{1D660112-B133-4B74-A60E-C66F50540F8D}" dt="2020-11-10T23:39:08.619" v="193" actId="478"/>
          <ac:spMkLst>
            <pc:docMk/>
            <pc:sldMk cId="2327837284" sldId="461"/>
            <ac:spMk id="14" creationId="{10E651C0-A74E-4DCB-874B-735195273C75}"/>
          </ac:spMkLst>
        </pc:spChg>
        <pc:spChg chg="mod">
          <ac:chgData name="Christina Morrow" userId="43989237-7c22-4017-8756-22442f7f3983" providerId="ADAL" clId="{1D660112-B133-4B74-A60E-C66F50540F8D}" dt="2020-11-11T15:22:24.653" v="6451"/>
          <ac:spMkLst>
            <pc:docMk/>
            <pc:sldMk cId="2327837284" sldId="461"/>
            <ac:spMk id="20" creationId="{737AD6FE-076D-47EB-8851-546CD7479B58}"/>
          </ac:spMkLst>
        </pc:spChg>
        <pc:spChg chg="add mod">
          <ac:chgData name="Christina Morrow" userId="43989237-7c22-4017-8756-22442f7f3983" providerId="ADAL" clId="{1D660112-B133-4B74-A60E-C66F50540F8D}" dt="2020-11-10T23:39:09.241" v="194"/>
          <ac:spMkLst>
            <pc:docMk/>
            <pc:sldMk cId="2327837284" sldId="461"/>
            <ac:spMk id="108" creationId="{1EEFB286-77B7-4688-973A-F71607F95D91}"/>
          </ac:spMkLst>
        </pc:spChg>
        <pc:spChg chg="add mod">
          <ac:chgData name="Christina Morrow" userId="43989237-7c22-4017-8756-22442f7f3983" providerId="ADAL" clId="{1D660112-B133-4B74-A60E-C66F50540F8D}" dt="2020-11-10T23:39:09.241" v="194"/>
          <ac:spMkLst>
            <pc:docMk/>
            <pc:sldMk cId="2327837284" sldId="461"/>
            <ac:spMk id="109" creationId="{7DE04976-17F7-4762-A362-921B85AF3D73}"/>
          </ac:spMkLst>
        </pc:spChg>
        <pc:spChg chg="mod">
          <ac:chgData name="Christina Morrow" userId="43989237-7c22-4017-8756-22442f7f3983" providerId="ADAL" clId="{1D660112-B133-4B74-A60E-C66F50540F8D}" dt="2020-11-10T23:39:09.241" v="194"/>
          <ac:spMkLst>
            <pc:docMk/>
            <pc:sldMk cId="2327837284" sldId="461"/>
            <ac:spMk id="111" creationId="{31B12D5B-9146-42A5-99A2-1927273ED451}"/>
          </ac:spMkLst>
        </pc:spChg>
        <pc:spChg chg="mod">
          <ac:chgData name="Christina Morrow" userId="43989237-7c22-4017-8756-22442f7f3983" providerId="ADAL" clId="{1D660112-B133-4B74-A60E-C66F50540F8D}" dt="2020-11-10T23:39:09.241" v="194"/>
          <ac:spMkLst>
            <pc:docMk/>
            <pc:sldMk cId="2327837284" sldId="461"/>
            <ac:spMk id="112" creationId="{4651189F-C9A8-4DB6-8DD5-16CDCEC23082}"/>
          </ac:spMkLst>
        </pc:spChg>
        <pc:spChg chg="mod">
          <ac:chgData name="Christina Morrow" userId="43989237-7c22-4017-8756-22442f7f3983" providerId="ADAL" clId="{1D660112-B133-4B74-A60E-C66F50540F8D}" dt="2020-11-10T23:39:09.241" v="194"/>
          <ac:spMkLst>
            <pc:docMk/>
            <pc:sldMk cId="2327837284" sldId="461"/>
            <ac:spMk id="114" creationId="{21FAE888-A776-4B28-B1F3-B6940655D4FC}"/>
          </ac:spMkLst>
        </pc:spChg>
        <pc:spChg chg="mod">
          <ac:chgData name="Christina Morrow" userId="43989237-7c22-4017-8756-22442f7f3983" providerId="ADAL" clId="{1D660112-B133-4B74-A60E-C66F50540F8D}" dt="2020-11-10T23:39:09.241" v="194"/>
          <ac:spMkLst>
            <pc:docMk/>
            <pc:sldMk cId="2327837284" sldId="461"/>
            <ac:spMk id="115" creationId="{AB9E7C3F-21F8-4979-904D-CC9D73870E84}"/>
          </ac:spMkLst>
        </pc:spChg>
        <pc:spChg chg="mod">
          <ac:chgData name="Christina Morrow" userId="43989237-7c22-4017-8756-22442f7f3983" providerId="ADAL" clId="{1D660112-B133-4B74-A60E-C66F50540F8D}" dt="2020-11-10T23:39:09.241" v="194"/>
          <ac:spMkLst>
            <pc:docMk/>
            <pc:sldMk cId="2327837284" sldId="461"/>
            <ac:spMk id="116" creationId="{3FAD7066-C624-4873-9E78-5B127292E488}"/>
          </ac:spMkLst>
        </pc:spChg>
        <pc:spChg chg="mod">
          <ac:chgData name="Christina Morrow" userId="43989237-7c22-4017-8756-22442f7f3983" providerId="ADAL" clId="{1D660112-B133-4B74-A60E-C66F50540F8D}" dt="2020-11-10T23:39:09.241" v="194"/>
          <ac:spMkLst>
            <pc:docMk/>
            <pc:sldMk cId="2327837284" sldId="461"/>
            <ac:spMk id="117" creationId="{B65D6835-8361-4102-9323-739FE5007857}"/>
          </ac:spMkLst>
        </pc:spChg>
        <pc:spChg chg="mod">
          <ac:chgData name="Christina Morrow" userId="43989237-7c22-4017-8756-22442f7f3983" providerId="ADAL" clId="{1D660112-B133-4B74-A60E-C66F50540F8D}" dt="2020-11-10T23:39:09.241" v="194"/>
          <ac:spMkLst>
            <pc:docMk/>
            <pc:sldMk cId="2327837284" sldId="461"/>
            <ac:spMk id="118" creationId="{057A81FA-8A02-4327-9566-EE53DBC2ADD8}"/>
          </ac:spMkLst>
        </pc:spChg>
        <pc:spChg chg="mod">
          <ac:chgData name="Christina Morrow" userId="43989237-7c22-4017-8756-22442f7f3983" providerId="ADAL" clId="{1D660112-B133-4B74-A60E-C66F50540F8D}" dt="2020-11-10T23:39:09.241" v="194"/>
          <ac:spMkLst>
            <pc:docMk/>
            <pc:sldMk cId="2327837284" sldId="461"/>
            <ac:spMk id="119" creationId="{69D4D55F-C951-4C67-B67E-F88A159FF0FB}"/>
          </ac:spMkLst>
        </pc:spChg>
        <pc:spChg chg="mod">
          <ac:chgData name="Christina Morrow" userId="43989237-7c22-4017-8756-22442f7f3983" providerId="ADAL" clId="{1D660112-B133-4B74-A60E-C66F50540F8D}" dt="2020-11-10T23:39:09.241" v="194"/>
          <ac:spMkLst>
            <pc:docMk/>
            <pc:sldMk cId="2327837284" sldId="461"/>
            <ac:spMk id="120" creationId="{7F19286C-8678-445B-8468-8E843E226BCD}"/>
          </ac:spMkLst>
        </pc:spChg>
        <pc:spChg chg="mod">
          <ac:chgData name="Christina Morrow" userId="43989237-7c22-4017-8756-22442f7f3983" providerId="ADAL" clId="{1D660112-B133-4B74-A60E-C66F50540F8D}" dt="2020-11-10T23:39:09.241" v="194"/>
          <ac:spMkLst>
            <pc:docMk/>
            <pc:sldMk cId="2327837284" sldId="461"/>
            <ac:spMk id="121" creationId="{61F5885F-D553-44A2-9D96-0BCAC53AC877}"/>
          </ac:spMkLst>
        </pc:spChg>
        <pc:spChg chg="mod">
          <ac:chgData name="Christina Morrow" userId="43989237-7c22-4017-8756-22442f7f3983" providerId="ADAL" clId="{1D660112-B133-4B74-A60E-C66F50540F8D}" dt="2020-11-10T23:39:09.241" v="194"/>
          <ac:spMkLst>
            <pc:docMk/>
            <pc:sldMk cId="2327837284" sldId="461"/>
            <ac:spMk id="125" creationId="{3766C6F8-D2B2-40EF-9A2D-E19304277EA6}"/>
          </ac:spMkLst>
        </pc:spChg>
        <pc:spChg chg="mod">
          <ac:chgData name="Christina Morrow" userId="43989237-7c22-4017-8756-22442f7f3983" providerId="ADAL" clId="{1D660112-B133-4B74-A60E-C66F50540F8D}" dt="2020-11-10T23:39:09.241" v="194"/>
          <ac:spMkLst>
            <pc:docMk/>
            <pc:sldMk cId="2327837284" sldId="461"/>
            <ac:spMk id="127" creationId="{8AD53F6A-70B3-4432-9611-78DEA621EBE4}"/>
          </ac:spMkLst>
        </pc:spChg>
        <pc:spChg chg="mod">
          <ac:chgData name="Christina Morrow" userId="43989237-7c22-4017-8756-22442f7f3983" providerId="ADAL" clId="{1D660112-B133-4B74-A60E-C66F50540F8D}" dt="2020-11-10T23:39:09.241" v="194"/>
          <ac:spMkLst>
            <pc:docMk/>
            <pc:sldMk cId="2327837284" sldId="461"/>
            <ac:spMk id="169" creationId="{5165B133-B151-4ACC-9D2C-F59612D3E55E}"/>
          </ac:spMkLst>
        </pc:spChg>
        <pc:spChg chg="mod">
          <ac:chgData name="Christina Morrow" userId="43989237-7c22-4017-8756-22442f7f3983" providerId="ADAL" clId="{1D660112-B133-4B74-A60E-C66F50540F8D}" dt="2020-11-10T23:39:09.241" v="194"/>
          <ac:spMkLst>
            <pc:docMk/>
            <pc:sldMk cId="2327837284" sldId="461"/>
            <ac:spMk id="170" creationId="{8D11045E-90F8-427A-A977-2AEA8136F8CF}"/>
          </ac:spMkLst>
        </pc:spChg>
        <pc:spChg chg="mod">
          <ac:chgData name="Christina Morrow" userId="43989237-7c22-4017-8756-22442f7f3983" providerId="ADAL" clId="{1D660112-B133-4B74-A60E-C66F50540F8D}" dt="2020-11-10T23:39:09.241" v="194"/>
          <ac:spMkLst>
            <pc:docMk/>
            <pc:sldMk cId="2327837284" sldId="461"/>
            <ac:spMk id="171" creationId="{00EEB57B-0709-4541-A545-2D32764F325E}"/>
          </ac:spMkLst>
        </pc:spChg>
        <pc:spChg chg="add mod">
          <ac:chgData name="Christina Morrow" userId="43989237-7c22-4017-8756-22442f7f3983" providerId="ADAL" clId="{1D660112-B133-4B74-A60E-C66F50540F8D}" dt="2020-11-10T23:39:09.241" v="194"/>
          <ac:spMkLst>
            <pc:docMk/>
            <pc:sldMk cId="2327837284" sldId="461"/>
            <ac:spMk id="173" creationId="{E3CB44B5-9FA2-48ED-8306-ED148EE3860A}"/>
          </ac:spMkLst>
        </pc:spChg>
        <pc:spChg chg="add mod">
          <ac:chgData name="Christina Morrow" userId="43989237-7c22-4017-8756-22442f7f3983" providerId="ADAL" clId="{1D660112-B133-4B74-A60E-C66F50540F8D}" dt="2020-11-10T23:39:09.241" v="194"/>
          <ac:spMkLst>
            <pc:docMk/>
            <pc:sldMk cId="2327837284" sldId="461"/>
            <ac:spMk id="174" creationId="{A3F5EE2C-6166-40D4-B9E2-13EAC1287389}"/>
          </ac:spMkLst>
        </pc:spChg>
        <pc:spChg chg="add mod">
          <ac:chgData name="Christina Morrow" userId="43989237-7c22-4017-8756-22442f7f3983" providerId="ADAL" clId="{1D660112-B133-4B74-A60E-C66F50540F8D}" dt="2020-11-10T23:39:09.241" v="194"/>
          <ac:spMkLst>
            <pc:docMk/>
            <pc:sldMk cId="2327837284" sldId="461"/>
            <ac:spMk id="175" creationId="{E1A09C3E-5508-44B9-B28A-342625F634DE}"/>
          </ac:spMkLst>
        </pc:spChg>
        <pc:spChg chg="add mod ord">
          <ac:chgData name="Christina Morrow" userId="43989237-7c22-4017-8756-22442f7f3983" providerId="ADAL" clId="{1D660112-B133-4B74-A60E-C66F50540F8D}" dt="2020-11-12T14:20:15.421" v="8349" actId="167"/>
          <ac:spMkLst>
            <pc:docMk/>
            <pc:sldMk cId="2327837284" sldId="461"/>
            <ac:spMk id="176" creationId="{E872FE0F-91FC-423C-A06C-DD7AB2CCA41B}"/>
          </ac:spMkLst>
        </pc:spChg>
        <pc:spChg chg="mod">
          <ac:chgData name="Christina Morrow" userId="43989237-7c22-4017-8756-22442f7f3983" providerId="ADAL" clId="{1D660112-B133-4B74-A60E-C66F50540F8D}" dt="2020-11-12T14:20:13.637" v="8348"/>
          <ac:spMkLst>
            <pc:docMk/>
            <pc:sldMk cId="2327837284" sldId="461"/>
            <ac:spMk id="178" creationId="{9142093F-1148-4A78-961B-68F3BE00AEA6}"/>
          </ac:spMkLst>
        </pc:spChg>
        <pc:spChg chg="mod">
          <ac:chgData name="Christina Morrow" userId="43989237-7c22-4017-8756-22442f7f3983" providerId="ADAL" clId="{1D660112-B133-4B74-A60E-C66F50540F8D}" dt="2020-11-12T14:20:13.637" v="8348"/>
          <ac:spMkLst>
            <pc:docMk/>
            <pc:sldMk cId="2327837284" sldId="461"/>
            <ac:spMk id="179" creationId="{5F05CDD6-6DFD-4EA7-84FF-05FA69FA6869}"/>
          </ac:spMkLst>
        </pc:spChg>
        <pc:spChg chg="mod">
          <ac:chgData name="Christina Morrow" userId="43989237-7c22-4017-8756-22442f7f3983" providerId="ADAL" clId="{1D660112-B133-4B74-A60E-C66F50540F8D}" dt="2020-11-12T14:20:13.637" v="8348"/>
          <ac:spMkLst>
            <pc:docMk/>
            <pc:sldMk cId="2327837284" sldId="461"/>
            <ac:spMk id="189" creationId="{0E9AA356-7404-4FAF-B21F-CBF5C052A036}"/>
          </ac:spMkLst>
        </pc:spChg>
        <pc:spChg chg="mod">
          <ac:chgData name="Christina Morrow" userId="43989237-7c22-4017-8756-22442f7f3983" providerId="ADAL" clId="{1D660112-B133-4B74-A60E-C66F50540F8D}" dt="2020-11-12T14:20:13.637" v="8348"/>
          <ac:spMkLst>
            <pc:docMk/>
            <pc:sldMk cId="2327837284" sldId="461"/>
            <ac:spMk id="190" creationId="{668CB2BF-919B-4AEF-B260-2456FBD73EFB}"/>
          </ac:spMkLst>
        </pc:spChg>
        <pc:spChg chg="mod">
          <ac:chgData name="Christina Morrow" userId="43989237-7c22-4017-8756-22442f7f3983" providerId="ADAL" clId="{1D660112-B133-4B74-A60E-C66F50540F8D}" dt="2020-11-12T14:20:13.637" v="8348"/>
          <ac:spMkLst>
            <pc:docMk/>
            <pc:sldMk cId="2327837284" sldId="461"/>
            <ac:spMk id="191" creationId="{A97F039A-980F-41D6-B1F1-3BCAE7A6C09E}"/>
          </ac:spMkLst>
        </pc:spChg>
        <pc:spChg chg="mod">
          <ac:chgData name="Christina Morrow" userId="43989237-7c22-4017-8756-22442f7f3983" providerId="ADAL" clId="{1D660112-B133-4B74-A60E-C66F50540F8D}" dt="2020-11-12T14:20:13.637" v="8348"/>
          <ac:spMkLst>
            <pc:docMk/>
            <pc:sldMk cId="2327837284" sldId="461"/>
            <ac:spMk id="192" creationId="{8751B2A8-B7E6-47BE-B7C8-1A72602477B3}"/>
          </ac:spMkLst>
        </pc:spChg>
        <pc:spChg chg="mod">
          <ac:chgData name="Christina Morrow" userId="43989237-7c22-4017-8756-22442f7f3983" providerId="ADAL" clId="{1D660112-B133-4B74-A60E-C66F50540F8D}" dt="2020-11-12T14:20:13.637" v="8348"/>
          <ac:spMkLst>
            <pc:docMk/>
            <pc:sldMk cId="2327837284" sldId="461"/>
            <ac:spMk id="193" creationId="{4B86AC21-8B67-4E26-8AAE-15335B5AFF3C}"/>
          </ac:spMkLst>
        </pc:spChg>
        <pc:spChg chg="mod">
          <ac:chgData name="Christina Morrow" userId="43989237-7c22-4017-8756-22442f7f3983" providerId="ADAL" clId="{1D660112-B133-4B74-A60E-C66F50540F8D}" dt="2020-11-12T14:20:13.637" v="8348"/>
          <ac:spMkLst>
            <pc:docMk/>
            <pc:sldMk cId="2327837284" sldId="461"/>
            <ac:spMk id="194" creationId="{4D5259D2-2DC9-4BAE-8F2C-D32580CD7C95}"/>
          </ac:spMkLst>
        </pc:spChg>
        <pc:spChg chg="mod">
          <ac:chgData name="Christina Morrow" userId="43989237-7c22-4017-8756-22442f7f3983" providerId="ADAL" clId="{1D660112-B133-4B74-A60E-C66F50540F8D}" dt="2020-11-12T14:20:13.637" v="8348"/>
          <ac:spMkLst>
            <pc:docMk/>
            <pc:sldMk cId="2327837284" sldId="461"/>
            <ac:spMk id="195" creationId="{E4305829-C88C-4BA7-BA08-DE1105FEAE16}"/>
          </ac:spMkLst>
        </pc:spChg>
        <pc:spChg chg="mod">
          <ac:chgData name="Christina Morrow" userId="43989237-7c22-4017-8756-22442f7f3983" providerId="ADAL" clId="{1D660112-B133-4B74-A60E-C66F50540F8D}" dt="2020-11-12T14:20:13.637" v="8348"/>
          <ac:spMkLst>
            <pc:docMk/>
            <pc:sldMk cId="2327837284" sldId="461"/>
            <ac:spMk id="196" creationId="{DDCE1C39-F09B-4F68-A144-0A87F1CCE2A4}"/>
          </ac:spMkLst>
        </pc:spChg>
        <pc:spChg chg="mod">
          <ac:chgData name="Christina Morrow" userId="43989237-7c22-4017-8756-22442f7f3983" providerId="ADAL" clId="{1D660112-B133-4B74-A60E-C66F50540F8D}" dt="2020-11-12T14:20:13.637" v="8348"/>
          <ac:spMkLst>
            <pc:docMk/>
            <pc:sldMk cId="2327837284" sldId="461"/>
            <ac:spMk id="200" creationId="{982B2418-5154-4C14-9179-3929BC7E1E4E}"/>
          </ac:spMkLst>
        </pc:spChg>
        <pc:spChg chg="mod">
          <ac:chgData name="Christina Morrow" userId="43989237-7c22-4017-8756-22442f7f3983" providerId="ADAL" clId="{1D660112-B133-4B74-A60E-C66F50540F8D}" dt="2020-11-12T14:20:13.637" v="8348"/>
          <ac:spMkLst>
            <pc:docMk/>
            <pc:sldMk cId="2327837284" sldId="461"/>
            <ac:spMk id="202" creationId="{BD445278-069D-4514-B5F8-4C2B9E96B8D3}"/>
          </ac:spMkLst>
        </pc:spChg>
        <pc:spChg chg="mod">
          <ac:chgData name="Christina Morrow" userId="43989237-7c22-4017-8756-22442f7f3983" providerId="ADAL" clId="{1D660112-B133-4B74-A60E-C66F50540F8D}" dt="2020-11-12T14:20:13.637" v="8348"/>
          <ac:spMkLst>
            <pc:docMk/>
            <pc:sldMk cId="2327837284" sldId="461"/>
            <ac:spMk id="206" creationId="{CEBAF42E-CD01-4F67-955E-5127294383B8}"/>
          </ac:spMkLst>
        </pc:spChg>
        <pc:spChg chg="mod">
          <ac:chgData name="Christina Morrow" userId="43989237-7c22-4017-8756-22442f7f3983" providerId="ADAL" clId="{1D660112-B133-4B74-A60E-C66F50540F8D}" dt="2020-11-12T14:20:13.637" v="8348"/>
          <ac:spMkLst>
            <pc:docMk/>
            <pc:sldMk cId="2327837284" sldId="461"/>
            <ac:spMk id="207" creationId="{79FCEB48-3DAF-4427-95B6-7CF116672091}"/>
          </ac:spMkLst>
        </pc:spChg>
        <pc:spChg chg="mod">
          <ac:chgData name="Christina Morrow" userId="43989237-7c22-4017-8756-22442f7f3983" providerId="ADAL" clId="{1D660112-B133-4B74-A60E-C66F50540F8D}" dt="2020-11-12T14:20:13.637" v="8348"/>
          <ac:spMkLst>
            <pc:docMk/>
            <pc:sldMk cId="2327837284" sldId="461"/>
            <ac:spMk id="208" creationId="{478A4B2E-CEDE-4DE4-B2FA-4DD86E8D7BE4}"/>
          </ac:spMkLst>
        </pc:spChg>
        <pc:spChg chg="mod">
          <ac:chgData name="Christina Morrow" userId="43989237-7c22-4017-8756-22442f7f3983" providerId="ADAL" clId="{1D660112-B133-4B74-A60E-C66F50540F8D}" dt="2020-11-12T14:20:13.637" v="8348"/>
          <ac:spMkLst>
            <pc:docMk/>
            <pc:sldMk cId="2327837284" sldId="461"/>
            <ac:spMk id="212" creationId="{04BF81FD-5CA6-4726-BD19-D51D51B4FBC2}"/>
          </ac:spMkLst>
        </pc:spChg>
        <pc:spChg chg="mod">
          <ac:chgData name="Christina Morrow" userId="43989237-7c22-4017-8756-22442f7f3983" providerId="ADAL" clId="{1D660112-B133-4B74-A60E-C66F50540F8D}" dt="2020-11-12T14:20:13.637" v="8348"/>
          <ac:spMkLst>
            <pc:docMk/>
            <pc:sldMk cId="2327837284" sldId="461"/>
            <ac:spMk id="213" creationId="{98CEB8F4-46D6-4492-955C-DEF9C2DF13F6}"/>
          </ac:spMkLst>
        </pc:spChg>
        <pc:spChg chg="mod">
          <ac:chgData name="Christina Morrow" userId="43989237-7c22-4017-8756-22442f7f3983" providerId="ADAL" clId="{1D660112-B133-4B74-A60E-C66F50540F8D}" dt="2020-11-12T14:20:13.637" v="8348"/>
          <ac:spMkLst>
            <pc:docMk/>
            <pc:sldMk cId="2327837284" sldId="461"/>
            <ac:spMk id="214" creationId="{505575D1-6E1F-4A36-97D3-F5C148B5964E}"/>
          </ac:spMkLst>
        </pc:spChg>
        <pc:spChg chg="mod">
          <ac:chgData name="Christina Morrow" userId="43989237-7c22-4017-8756-22442f7f3983" providerId="ADAL" clId="{1D660112-B133-4B74-A60E-C66F50540F8D}" dt="2020-11-12T14:20:13.637" v="8348"/>
          <ac:spMkLst>
            <pc:docMk/>
            <pc:sldMk cId="2327837284" sldId="461"/>
            <ac:spMk id="217" creationId="{EB0EEE9D-7BD4-49CF-86DD-990F74228DE2}"/>
          </ac:spMkLst>
        </pc:spChg>
        <pc:spChg chg="mod">
          <ac:chgData name="Christina Morrow" userId="43989237-7c22-4017-8756-22442f7f3983" providerId="ADAL" clId="{1D660112-B133-4B74-A60E-C66F50540F8D}" dt="2020-11-12T14:20:13.637" v="8348"/>
          <ac:spMkLst>
            <pc:docMk/>
            <pc:sldMk cId="2327837284" sldId="461"/>
            <ac:spMk id="218" creationId="{A1803CC0-BF5F-4BEE-89B6-264EC98C6E19}"/>
          </ac:spMkLst>
        </pc:spChg>
        <pc:spChg chg="mod">
          <ac:chgData name="Christina Morrow" userId="43989237-7c22-4017-8756-22442f7f3983" providerId="ADAL" clId="{1D660112-B133-4B74-A60E-C66F50540F8D}" dt="2020-11-12T14:20:13.637" v="8348"/>
          <ac:spMkLst>
            <pc:docMk/>
            <pc:sldMk cId="2327837284" sldId="461"/>
            <ac:spMk id="219" creationId="{663FB671-6B20-4FBA-BDF7-94A394D5FA46}"/>
          </ac:spMkLst>
        </pc:spChg>
        <pc:spChg chg="mod">
          <ac:chgData name="Christina Morrow" userId="43989237-7c22-4017-8756-22442f7f3983" providerId="ADAL" clId="{1D660112-B133-4B74-A60E-C66F50540F8D}" dt="2020-11-12T14:20:13.637" v="8348"/>
          <ac:spMkLst>
            <pc:docMk/>
            <pc:sldMk cId="2327837284" sldId="461"/>
            <ac:spMk id="220" creationId="{7C7046D4-A1D7-49BA-B201-FCAFFF1246A3}"/>
          </ac:spMkLst>
        </pc:spChg>
        <pc:spChg chg="mod">
          <ac:chgData name="Christina Morrow" userId="43989237-7c22-4017-8756-22442f7f3983" providerId="ADAL" clId="{1D660112-B133-4B74-A60E-C66F50540F8D}" dt="2020-11-12T14:20:13.637" v="8348"/>
          <ac:spMkLst>
            <pc:docMk/>
            <pc:sldMk cId="2327837284" sldId="461"/>
            <ac:spMk id="221" creationId="{889DA465-9C21-47D6-AFFF-FB5C0422893E}"/>
          </ac:spMkLst>
        </pc:spChg>
        <pc:spChg chg="mod">
          <ac:chgData name="Christina Morrow" userId="43989237-7c22-4017-8756-22442f7f3983" providerId="ADAL" clId="{1D660112-B133-4B74-A60E-C66F50540F8D}" dt="2020-11-12T14:20:13.637" v="8348"/>
          <ac:spMkLst>
            <pc:docMk/>
            <pc:sldMk cId="2327837284" sldId="461"/>
            <ac:spMk id="222" creationId="{C6372799-B862-482E-80C3-129D6237B500}"/>
          </ac:spMkLst>
        </pc:spChg>
        <pc:spChg chg="add mod ord">
          <ac:chgData name="Christina Morrow" userId="43989237-7c22-4017-8756-22442f7f3983" providerId="ADAL" clId="{1D660112-B133-4B74-A60E-C66F50540F8D}" dt="2020-11-12T14:22:35.524" v="8395" actId="167"/>
          <ac:spMkLst>
            <pc:docMk/>
            <pc:sldMk cId="2327837284" sldId="461"/>
            <ac:spMk id="223" creationId="{3701AC52-9C94-4882-8A50-F6D8B481A67F}"/>
          </ac:spMkLst>
        </pc:spChg>
        <pc:spChg chg="add mod ord">
          <ac:chgData name="Christina Morrow" userId="43989237-7c22-4017-8756-22442f7f3983" providerId="ADAL" clId="{1D660112-B133-4B74-A60E-C66F50540F8D}" dt="2020-11-12T14:22:35.524" v="8395" actId="167"/>
          <ac:spMkLst>
            <pc:docMk/>
            <pc:sldMk cId="2327837284" sldId="461"/>
            <ac:spMk id="224" creationId="{BD0DADD5-E1BD-4E2B-A40D-F06CC1D3F17A}"/>
          </ac:spMkLst>
        </pc:spChg>
        <pc:spChg chg="add mod ord">
          <ac:chgData name="Christina Morrow" userId="43989237-7c22-4017-8756-22442f7f3983" providerId="ADAL" clId="{1D660112-B133-4B74-A60E-C66F50540F8D}" dt="2020-11-12T14:22:35.524" v="8395" actId="167"/>
          <ac:spMkLst>
            <pc:docMk/>
            <pc:sldMk cId="2327837284" sldId="461"/>
            <ac:spMk id="225" creationId="{E7D54483-937B-4E08-8349-A8D4863EACD2}"/>
          </ac:spMkLst>
        </pc:spChg>
        <pc:spChg chg="add mod ord">
          <ac:chgData name="Christina Morrow" userId="43989237-7c22-4017-8756-22442f7f3983" providerId="ADAL" clId="{1D660112-B133-4B74-A60E-C66F50540F8D}" dt="2020-11-12T14:22:35.524" v="8395" actId="167"/>
          <ac:spMkLst>
            <pc:docMk/>
            <pc:sldMk cId="2327837284" sldId="461"/>
            <ac:spMk id="226" creationId="{E582EB8B-A86F-49EE-ABB6-446EDDB35CF4}"/>
          </ac:spMkLst>
        </pc:spChg>
        <pc:spChg chg="add mod ord">
          <ac:chgData name="Christina Morrow" userId="43989237-7c22-4017-8756-22442f7f3983" providerId="ADAL" clId="{1D660112-B133-4B74-A60E-C66F50540F8D}" dt="2020-11-12T14:22:35.524" v="8395" actId="167"/>
          <ac:spMkLst>
            <pc:docMk/>
            <pc:sldMk cId="2327837284" sldId="461"/>
            <ac:spMk id="227" creationId="{158367E5-8219-4636-807A-A59D7480106E}"/>
          </ac:spMkLst>
        </pc:spChg>
        <pc:spChg chg="add mod ord">
          <ac:chgData name="Christina Morrow" userId="43989237-7c22-4017-8756-22442f7f3983" providerId="ADAL" clId="{1D660112-B133-4B74-A60E-C66F50540F8D}" dt="2020-11-12T14:22:35.524" v="8395" actId="167"/>
          <ac:spMkLst>
            <pc:docMk/>
            <pc:sldMk cId="2327837284" sldId="461"/>
            <ac:spMk id="228" creationId="{B0A54557-20E8-4437-B571-1A91A7E04799}"/>
          </ac:spMkLst>
        </pc:spChg>
        <pc:spChg chg="add mod ord">
          <ac:chgData name="Christina Morrow" userId="43989237-7c22-4017-8756-22442f7f3983" providerId="ADAL" clId="{1D660112-B133-4B74-A60E-C66F50540F8D}" dt="2020-11-12T14:22:35.524" v="8395" actId="167"/>
          <ac:spMkLst>
            <pc:docMk/>
            <pc:sldMk cId="2327837284" sldId="461"/>
            <ac:spMk id="229" creationId="{08151720-3299-4C45-A506-8F011871AEE1}"/>
          </ac:spMkLst>
        </pc:spChg>
        <pc:spChg chg="mod">
          <ac:chgData name="Christina Morrow" userId="43989237-7c22-4017-8756-22442f7f3983" providerId="ADAL" clId="{1D660112-B133-4B74-A60E-C66F50540F8D}" dt="2020-11-12T14:22:33.762" v="8394"/>
          <ac:spMkLst>
            <pc:docMk/>
            <pc:sldMk cId="2327837284" sldId="461"/>
            <ac:spMk id="231" creationId="{DE939475-6808-41FF-8496-D129E383B83A}"/>
          </ac:spMkLst>
        </pc:spChg>
        <pc:spChg chg="mod">
          <ac:chgData name="Christina Morrow" userId="43989237-7c22-4017-8756-22442f7f3983" providerId="ADAL" clId="{1D660112-B133-4B74-A60E-C66F50540F8D}" dt="2020-11-12T14:22:33.762" v="8394"/>
          <ac:spMkLst>
            <pc:docMk/>
            <pc:sldMk cId="2327837284" sldId="461"/>
            <ac:spMk id="232" creationId="{C076ECFD-1333-4AD4-8320-2044ECDE6675}"/>
          </ac:spMkLst>
        </pc:spChg>
        <pc:spChg chg="mod">
          <ac:chgData name="Christina Morrow" userId="43989237-7c22-4017-8756-22442f7f3983" providerId="ADAL" clId="{1D660112-B133-4B74-A60E-C66F50540F8D}" dt="2020-11-12T14:22:33.762" v="8394"/>
          <ac:spMkLst>
            <pc:docMk/>
            <pc:sldMk cId="2327837284" sldId="461"/>
            <ac:spMk id="234" creationId="{8D7B6D2A-EAFE-4A28-8DEB-9C591BF2F793}"/>
          </ac:spMkLst>
        </pc:spChg>
        <pc:spChg chg="mod">
          <ac:chgData name="Christina Morrow" userId="43989237-7c22-4017-8756-22442f7f3983" providerId="ADAL" clId="{1D660112-B133-4B74-A60E-C66F50540F8D}" dt="2020-11-12T14:22:33.762" v="8394"/>
          <ac:spMkLst>
            <pc:docMk/>
            <pc:sldMk cId="2327837284" sldId="461"/>
            <ac:spMk id="235" creationId="{0379DE4D-5D96-478B-8A2D-DFCA5B8E7E68}"/>
          </ac:spMkLst>
        </pc:spChg>
        <pc:spChg chg="mod">
          <ac:chgData name="Christina Morrow" userId="43989237-7c22-4017-8756-22442f7f3983" providerId="ADAL" clId="{1D660112-B133-4B74-A60E-C66F50540F8D}" dt="2020-11-12T14:22:33.762" v="8394"/>
          <ac:spMkLst>
            <pc:docMk/>
            <pc:sldMk cId="2327837284" sldId="461"/>
            <ac:spMk id="236" creationId="{91F5B3E6-854F-49CB-A1A0-55024A4E64F4}"/>
          </ac:spMkLst>
        </pc:spChg>
        <pc:spChg chg="mod">
          <ac:chgData name="Christina Morrow" userId="43989237-7c22-4017-8756-22442f7f3983" providerId="ADAL" clId="{1D660112-B133-4B74-A60E-C66F50540F8D}" dt="2020-11-12T14:22:33.762" v="8394"/>
          <ac:spMkLst>
            <pc:docMk/>
            <pc:sldMk cId="2327837284" sldId="461"/>
            <ac:spMk id="237" creationId="{C0B932B5-3B97-4237-8740-B8C5C744656E}"/>
          </ac:spMkLst>
        </pc:spChg>
        <pc:spChg chg="mod">
          <ac:chgData name="Christina Morrow" userId="43989237-7c22-4017-8756-22442f7f3983" providerId="ADAL" clId="{1D660112-B133-4B74-A60E-C66F50540F8D}" dt="2020-11-12T14:22:33.762" v="8394"/>
          <ac:spMkLst>
            <pc:docMk/>
            <pc:sldMk cId="2327837284" sldId="461"/>
            <ac:spMk id="238" creationId="{94B42A16-B27B-425A-BE3D-BA69F138A0C0}"/>
          </ac:spMkLst>
        </pc:spChg>
        <pc:spChg chg="mod">
          <ac:chgData name="Christina Morrow" userId="43989237-7c22-4017-8756-22442f7f3983" providerId="ADAL" clId="{1D660112-B133-4B74-A60E-C66F50540F8D}" dt="2020-11-12T14:22:33.762" v="8394"/>
          <ac:spMkLst>
            <pc:docMk/>
            <pc:sldMk cId="2327837284" sldId="461"/>
            <ac:spMk id="239" creationId="{2B267330-FC66-432A-A5D6-543DB682C18B}"/>
          </ac:spMkLst>
        </pc:spChg>
        <pc:spChg chg="mod">
          <ac:chgData name="Christina Morrow" userId="43989237-7c22-4017-8756-22442f7f3983" providerId="ADAL" clId="{1D660112-B133-4B74-A60E-C66F50540F8D}" dt="2020-11-12T14:22:33.762" v="8394"/>
          <ac:spMkLst>
            <pc:docMk/>
            <pc:sldMk cId="2327837284" sldId="461"/>
            <ac:spMk id="240" creationId="{2F6552D2-A27F-43C6-98E8-BCD36911307E}"/>
          </ac:spMkLst>
        </pc:spChg>
        <pc:spChg chg="mod">
          <ac:chgData name="Christina Morrow" userId="43989237-7c22-4017-8756-22442f7f3983" providerId="ADAL" clId="{1D660112-B133-4B74-A60E-C66F50540F8D}" dt="2020-11-12T14:22:33.762" v="8394"/>
          <ac:spMkLst>
            <pc:docMk/>
            <pc:sldMk cId="2327837284" sldId="461"/>
            <ac:spMk id="241" creationId="{9724C3A3-6F62-4546-BA36-494D85E53AB6}"/>
          </ac:spMkLst>
        </pc:spChg>
        <pc:spChg chg="mod">
          <ac:chgData name="Christina Morrow" userId="43989237-7c22-4017-8756-22442f7f3983" providerId="ADAL" clId="{1D660112-B133-4B74-A60E-C66F50540F8D}" dt="2020-11-12T14:22:33.762" v="8394"/>
          <ac:spMkLst>
            <pc:docMk/>
            <pc:sldMk cId="2327837284" sldId="461"/>
            <ac:spMk id="245" creationId="{B60C7E0D-4AD1-4907-BE19-A395C2217A71}"/>
          </ac:spMkLst>
        </pc:spChg>
        <pc:spChg chg="mod">
          <ac:chgData name="Christina Morrow" userId="43989237-7c22-4017-8756-22442f7f3983" providerId="ADAL" clId="{1D660112-B133-4B74-A60E-C66F50540F8D}" dt="2020-11-12T14:22:33.762" v="8394"/>
          <ac:spMkLst>
            <pc:docMk/>
            <pc:sldMk cId="2327837284" sldId="461"/>
            <ac:spMk id="247" creationId="{9A99D9CC-7FC8-4E53-8356-B4C7ABD73402}"/>
          </ac:spMkLst>
        </pc:spChg>
        <pc:spChg chg="mod">
          <ac:chgData name="Christina Morrow" userId="43989237-7c22-4017-8756-22442f7f3983" providerId="ADAL" clId="{1D660112-B133-4B74-A60E-C66F50540F8D}" dt="2020-11-12T14:22:33.762" v="8394"/>
          <ac:spMkLst>
            <pc:docMk/>
            <pc:sldMk cId="2327837284" sldId="461"/>
            <ac:spMk id="251" creationId="{82BF1151-0BCD-41EC-B852-5206BB69320F}"/>
          </ac:spMkLst>
        </pc:spChg>
        <pc:spChg chg="mod">
          <ac:chgData name="Christina Morrow" userId="43989237-7c22-4017-8756-22442f7f3983" providerId="ADAL" clId="{1D660112-B133-4B74-A60E-C66F50540F8D}" dt="2020-11-12T14:22:33.762" v="8394"/>
          <ac:spMkLst>
            <pc:docMk/>
            <pc:sldMk cId="2327837284" sldId="461"/>
            <ac:spMk id="252" creationId="{30077F46-90F1-40C1-AE97-03319D7B4CE5}"/>
          </ac:spMkLst>
        </pc:spChg>
        <pc:spChg chg="mod">
          <ac:chgData name="Christina Morrow" userId="43989237-7c22-4017-8756-22442f7f3983" providerId="ADAL" clId="{1D660112-B133-4B74-A60E-C66F50540F8D}" dt="2020-11-12T14:22:33.762" v="8394"/>
          <ac:spMkLst>
            <pc:docMk/>
            <pc:sldMk cId="2327837284" sldId="461"/>
            <ac:spMk id="253" creationId="{05797F59-C114-4658-A336-DCC092CD60AB}"/>
          </ac:spMkLst>
        </pc:spChg>
        <pc:grpChg chg="add mod">
          <ac:chgData name="Christina Morrow" userId="43989237-7c22-4017-8756-22442f7f3983" providerId="ADAL" clId="{1D660112-B133-4B74-A60E-C66F50540F8D}" dt="2020-11-10T23:39:09.241" v="194"/>
          <ac:grpSpMkLst>
            <pc:docMk/>
            <pc:sldMk cId="2327837284" sldId="461"/>
            <ac:grpSpMk id="110" creationId="{A36D9E97-0C8A-4A63-94D7-7F7ECA4A3360}"/>
          </ac:grpSpMkLst>
        </pc:grpChg>
        <pc:grpChg chg="add mod ord">
          <ac:chgData name="Christina Morrow" userId="43989237-7c22-4017-8756-22442f7f3983" providerId="ADAL" clId="{1D660112-B133-4B74-A60E-C66F50540F8D}" dt="2020-11-12T14:20:15.421" v="8349" actId="167"/>
          <ac:grpSpMkLst>
            <pc:docMk/>
            <pc:sldMk cId="2327837284" sldId="461"/>
            <ac:grpSpMk id="177" creationId="{16E2EE6D-EB3F-4926-89D7-8A63C1782A9A}"/>
          </ac:grpSpMkLst>
        </pc:grpChg>
        <pc:grpChg chg="add mod ord">
          <ac:chgData name="Christina Morrow" userId="43989237-7c22-4017-8756-22442f7f3983" providerId="ADAL" clId="{1D660112-B133-4B74-A60E-C66F50540F8D}" dt="2020-11-12T14:20:15.421" v="8349" actId="167"/>
          <ac:grpSpMkLst>
            <pc:docMk/>
            <pc:sldMk cId="2327837284" sldId="461"/>
            <ac:grpSpMk id="211" creationId="{5325349B-B835-4590-B2EA-6B84198A49D6}"/>
          </ac:grpSpMkLst>
        </pc:grpChg>
        <pc:grpChg chg="add mod ord">
          <ac:chgData name="Christina Morrow" userId="43989237-7c22-4017-8756-22442f7f3983" providerId="ADAL" clId="{1D660112-B133-4B74-A60E-C66F50540F8D}" dt="2020-11-12T14:22:35.524" v="8395" actId="167"/>
          <ac:grpSpMkLst>
            <pc:docMk/>
            <pc:sldMk cId="2327837284" sldId="461"/>
            <ac:grpSpMk id="230" creationId="{1EE6488A-667A-4C71-B482-DBC7F97B561A}"/>
          </ac:grpSpMkLst>
        </pc:grpChg>
        <pc:cxnChg chg="mod">
          <ac:chgData name="Christina Morrow" userId="43989237-7c22-4017-8756-22442f7f3983" providerId="ADAL" clId="{1D660112-B133-4B74-A60E-C66F50540F8D}" dt="2020-11-10T23:39:09.241" v="194"/>
          <ac:cxnSpMkLst>
            <pc:docMk/>
            <pc:sldMk cId="2327837284" sldId="461"/>
            <ac:cxnSpMk id="113" creationId="{45C435CA-C626-4502-83CD-C560B351B2B0}"/>
          </ac:cxnSpMkLst>
        </pc:cxnChg>
        <pc:cxnChg chg="mod">
          <ac:chgData name="Christina Morrow" userId="43989237-7c22-4017-8756-22442f7f3983" providerId="ADAL" clId="{1D660112-B133-4B74-A60E-C66F50540F8D}" dt="2020-11-10T23:39:09.241" v="194"/>
          <ac:cxnSpMkLst>
            <pc:docMk/>
            <pc:sldMk cId="2327837284" sldId="461"/>
            <ac:cxnSpMk id="122" creationId="{23EC9298-EB43-42D0-8751-62905FB7BE5E}"/>
          </ac:cxnSpMkLst>
        </pc:cxnChg>
        <pc:cxnChg chg="mod">
          <ac:chgData name="Christina Morrow" userId="43989237-7c22-4017-8756-22442f7f3983" providerId="ADAL" clId="{1D660112-B133-4B74-A60E-C66F50540F8D}" dt="2020-11-10T23:39:09.241" v="194"/>
          <ac:cxnSpMkLst>
            <pc:docMk/>
            <pc:sldMk cId="2327837284" sldId="461"/>
            <ac:cxnSpMk id="123" creationId="{7E486C9A-FE50-46FA-9214-BFE08CD39C64}"/>
          </ac:cxnSpMkLst>
        </pc:cxnChg>
        <pc:cxnChg chg="mod">
          <ac:chgData name="Christina Morrow" userId="43989237-7c22-4017-8756-22442f7f3983" providerId="ADAL" clId="{1D660112-B133-4B74-A60E-C66F50540F8D}" dt="2020-11-10T23:39:09.241" v="194"/>
          <ac:cxnSpMkLst>
            <pc:docMk/>
            <pc:sldMk cId="2327837284" sldId="461"/>
            <ac:cxnSpMk id="124" creationId="{4F364460-45F6-4760-88B7-F9281930C659}"/>
          </ac:cxnSpMkLst>
        </pc:cxnChg>
        <pc:cxnChg chg="mod">
          <ac:chgData name="Christina Morrow" userId="43989237-7c22-4017-8756-22442f7f3983" providerId="ADAL" clId="{1D660112-B133-4B74-A60E-C66F50540F8D}" dt="2020-11-10T23:39:09.241" v="194"/>
          <ac:cxnSpMkLst>
            <pc:docMk/>
            <pc:sldMk cId="2327837284" sldId="461"/>
            <ac:cxnSpMk id="126" creationId="{05CD3627-4C62-44E4-91DF-FB39CD89BCA8}"/>
          </ac:cxnSpMkLst>
        </pc:cxnChg>
        <pc:cxnChg chg="mod">
          <ac:chgData name="Christina Morrow" userId="43989237-7c22-4017-8756-22442f7f3983" providerId="ADAL" clId="{1D660112-B133-4B74-A60E-C66F50540F8D}" dt="2020-11-10T23:39:09.241" v="194"/>
          <ac:cxnSpMkLst>
            <pc:docMk/>
            <pc:sldMk cId="2327837284" sldId="461"/>
            <ac:cxnSpMk id="128" creationId="{9F9AB7A2-DFF9-424B-8E08-3563ED1C0A96}"/>
          </ac:cxnSpMkLst>
        </pc:cxnChg>
        <pc:cxnChg chg="mod">
          <ac:chgData name="Christina Morrow" userId="43989237-7c22-4017-8756-22442f7f3983" providerId="ADAL" clId="{1D660112-B133-4B74-A60E-C66F50540F8D}" dt="2020-11-10T23:39:09.241" v="194"/>
          <ac:cxnSpMkLst>
            <pc:docMk/>
            <pc:sldMk cId="2327837284" sldId="461"/>
            <ac:cxnSpMk id="129" creationId="{AB59AFE5-5939-4771-9166-7D3F360C0F01}"/>
          </ac:cxnSpMkLst>
        </pc:cxnChg>
        <pc:cxnChg chg="mod">
          <ac:chgData name="Christina Morrow" userId="43989237-7c22-4017-8756-22442f7f3983" providerId="ADAL" clId="{1D660112-B133-4B74-A60E-C66F50540F8D}" dt="2020-11-10T23:39:09.241" v="194"/>
          <ac:cxnSpMkLst>
            <pc:docMk/>
            <pc:sldMk cId="2327837284" sldId="461"/>
            <ac:cxnSpMk id="130" creationId="{636DED35-F71F-4981-A013-05E71E171AD5}"/>
          </ac:cxnSpMkLst>
        </pc:cxnChg>
        <pc:cxnChg chg="mod">
          <ac:chgData name="Christina Morrow" userId="43989237-7c22-4017-8756-22442f7f3983" providerId="ADAL" clId="{1D660112-B133-4B74-A60E-C66F50540F8D}" dt="2020-11-10T23:39:09.241" v="194"/>
          <ac:cxnSpMkLst>
            <pc:docMk/>
            <pc:sldMk cId="2327837284" sldId="461"/>
            <ac:cxnSpMk id="172" creationId="{879E20AA-BF54-439E-9905-96EBC92B6512}"/>
          </ac:cxnSpMkLst>
        </pc:cxnChg>
        <pc:cxnChg chg="mod">
          <ac:chgData name="Christina Morrow" userId="43989237-7c22-4017-8756-22442f7f3983" providerId="ADAL" clId="{1D660112-B133-4B74-A60E-C66F50540F8D}" dt="2020-11-12T14:20:13.637" v="8348"/>
          <ac:cxnSpMkLst>
            <pc:docMk/>
            <pc:sldMk cId="2327837284" sldId="461"/>
            <ac:cxnSpMk id="188" creationId="{3F32C312-D552-477F-A4C1-E2538C00EA83}"/>
          </ac:cxnSpMkLst>
        </pc:cxnChg>
        <pc:cxnChg chg="mod">
          <ac:chgData name="Christina Morrow" userId="43989237-7c22-4017-8756-22442f7f3983" providerId="ADAL" clId="{1D660112-B133-4B74-A60E-C66F50540F8D}" dt="2020-11-12T14:20:13.637" v="8348"/>
          <ac:cxnSpMkLst>
            <pc:docMk/>
            <pc:sldMk cId="2327837284" sldId="461"/>
            <ac:cxnSpMk id="197" creationId="{8D517462-30BC-469B-9319-A625538B7197}"/>
          </ac:cxnSpMkLst>
        </pc:cxnChg>
        <pc:cxnChg chg="mod">
          <ac:chgData name="Christina Morrow" userId="43989237-7c22-4017-8756-22442f7f3983" providerId="ADAL" clId="{1D660112-B133-4B74-A60E-C66F50540F8D}" dt="2020-11-12T14:20:13.637" v="8348"/>
          <ac:cxnSpMkLst>
            <pc:docMk/>
            <pc:sldMk cId="2327837284" sldId="461"/>
            <ac:cxnSpMk id="198" creationId="{4D00BC82-7A24-4B1E-85FF-FD4D36060C71}"/>
          </ac:cxnSpMkLst>
        </pc:cxnChg>
        <pc:cxnChg chg="mod">
          <ac:chgData name="Christina Morrow" userId="43989237-7c22-4017-8756-22442f7f3983" providerId="ADAL" clId="{1D660112-B133-4B74-A60E-C66F50540F8D}" dt="2020-11-12T14:20:13.637" v="8348"/>
          <ac:cxnSpMkLst>
            <pc:docMk/>
            <pc:sldMk cId="2327837284" sldId="461"/>
            <ac:cxnSpMk id="199" creationId="{828B4AC5-18BF-4DCD-884B-6058A9E9E289}"/>
          </ac:cxnSpMkLst>
        </pc:cxnChg>
        <pc:cxnChg chg="mod">
          <ac:chgData name="Christina Morrow" userId="43989237-7c22-4017-8756-22442f7f3983" providerId="ADAL" clId="{1D660112-B133-4B74-A60E-C66F50540F8D}" dt="2020-11-12T14:20:13.637" v="8348"/>
          <ac:cxnSpMkLst>
            <pc:docMk/>
            <pc:sldMk cId="2327837284" sldId="461"/>
            <ac:cxnSpMk id="201" creationId="{571A62A9-7009-4D91-ADB5-6B40357B88B9}"/>
          </ac:cxnSpMkLst>
        </pc:cxnChg>
        <pc:cxnChg chg="mod">
          <ac:chgData name="Christina Morrow" userId="43989237-7c22-4017-8756-22442f7f3983" providerId="ADAL" clId="{1D660112-B133-4B74-A60E-C66F50540F8D}" dt="2020-11-12T14:20:13.637" v="8348"/>
          <ac:cxnSpMkLst>
            <pc:docMk/>
            <pc:sldMk cId="2327837284" sldId="461"/>
            <ac:cxnSpMk id="203" creationId="{152F1D65-C3D3-4D73-AF20-FBBC654879D8}"/>
          </ac:cxnSpMkLst>
        </pc:cxnChg>
        <pc:cxnChg chg="mod">
          <ac:chgData name="Christina Morrow" userId="43989237-7c22-4017-8756-22442f7f3983" providerId="ADAL" clId="{1D660112-B133-4B74-A60E-C66F50540F8D}" dt="2020-11-12T14:20:13.637" v="8348"/>
          <ac:cxnSpMkLst>
            <pc:docMk/>
            <pc:sldMk cId="2327837284" sldId="461"/>
            <ac:cxnSpMk id="204" creationId="{8D1A8A66-F3D4-4B1A-B24D-AE13D876C953}"/>
          </ac:cxnSpMkLst>
        </pc:cxnChg>
        <pc:cxnChg chg="mod">
          <ac:chgData name="Christina Morrow" userId="43989237-7c22-4017-8756-22442f7f3983" providerId="ADAL" clId="{1D660112-B133-4B74-A60E-C66F50540F8D}" dt="2020-11-12T14:20:13.637" v="8348"/>
          <ac:cxnSpMkLst>
            <pc:docMk/>
            <pc:sldMk cId="2327837284" sldId="461"/>
            <ac:cxnSpMk id="205" creationId="{6333CBAA-1143-4CC5-B85C-A52A0B2E755C}"/>
          </ac:cxnSpMkLst>
        </pc:cxnChg>
        <pc:cxnChg chg="mod">
          <ac:chgData name="Christina Morrow" userId="43989237-7c22-4017-8756-22442f7f3983" providerId="ADAL" clId="{1D660112-B133-4B74-A60E-C66F50540F8D}" dt="2020-11-12T14:20:13.637" v="8348"/>
          <ac:cxnSpMkLst>
            <pc:docMk/>
            <pc:sldMk cId="2327837284" sldId="461"/>
            <ac:cxnSpMk id="209" creationId="{867EA6D3-A62E-4AF7-B395-70F7181C9503}"/>
          </ac:cxnSpMkLst>
        </pc:cxnChg>
        <pc:cxnChg chg="add mod ord">
          <ac:chgData name="Christina Morrow" userId="43989237-7c22-4017-8756-22442f7f3983" providerId="ADAL" clId="{1D660112-B133-4B74-A60E-C66F50540F8D}" dt="2020-11-12T14:20:15.421" v="8349" actId="167"/>
          <ac:cxnSpMkLst>
            <pc:docMk/>
            <pc:sldMk cId="2327837284" sldId="461"/>
            <ac:cxnSpMk id="210" creationId="{785F0C1E-2E79-42B0-BD8D-FE8A54CA64E5}"/>
          </ac:cxnSpMkLst>
        </pc:cxnChg>
        <pc:cxnChg chg="mod">
          <ac:chgData name="Christina Morrow" userId="43989237-7c22-4017-8756-22442f7f3983" providerId="ADAL" clId="{1D660112-B133-4B74-A60E-C66F50540F8D}" dt="2020-11-12T14:20:13.637" v="8348"/>
          <ac:cxnSpMkLst>
            <pc:docMk/>
            <pc:sldMk cId="2327837284" sldId="461"/>
            <ac:cxnSpMk id="215" creationId="{8DEEAC10-99E3-4266-AE81-9F411AF58C18}"/>
          </ac:cxnSpMkLst>
        </pc:cxnChg>
        <pc:cxnChg chg="mod">
          <ac:chgData name="Christina Morrow" userId="43989237-7c22-4017-8756-22442f7f3983" providerId="ADAL" clId="{1D660112-B133-4B74-A60E-C66F50540F8D}" dt="2020-11-12T14:20:13.637" v="8348"/>
          <ac:cxnSpMkLst>
            <pc:docMk/>
            <pc:sldMk cId="2327837284" sldId="461"/>
            <ac:cxnSpMk id="216" creationId="{F932E20E-B7A9-4EF9-858E-DB7A2E5FD2EE}"/>
          </ac:cxnSpMkLst>
        </pc:cxnChg>
        <pc:cxnChg chg="mod">
          <ac:chgData name="Christina Morrow" userId="43989237-7c22-4017-8756-22442f7f3983" providerId="ADAL" clId="{1D660112-B133-4B74-A60E-C66F50540F8D}" dt="2020-11-12T14:22:33.762" v="8394"/>
          <ac:cxnSpMkLst>
            <pc:docMk/>
            <pc:sldMk cId="2327837284" sldId="461"/>
            <ac:cxnSpMk id="233" creationId="{F20ADD90-F5CA-4FB6-8770-B4D15ECB76AC}"/>
          </ac:cxnSpMkLst>
        </pc:cxnChg>
        <pc:cxnChg chg="mod">
          <ac:chgData name="Christina Morrow" userId="43989237-7c22-4017-8756-22442f7f3983" providerId="ADAL" clId="{1D660112-B133-4B74-A60E-C66F50540F8D}" dt="2020-11-12T14:22:33.762" v="8394"/>
          <ac:cxnSpMkLst>
            <pc:docMk/>
            <pc:sldMk cId="2327837284" sldId="461"/>
            <ac:cxnSpMk id="242" creationId="{5758DB69-B35A-4CDF-AD15-74984963DA8D}"/>
          </ac:cxnSpMkLst>
        </pc:cxnChg>
        <pc:cxnChg chg="mod">
          <ac:chgData name="Christina Morrow" userId="43989237-7c22-4017-8756-22442f7f3983" providerId="ADAL" clId="{1D660112-B133-4B74-A60E-C66F50540F8D}" dt="2020-11-12T14:22:33.762" v="8394"/>
          <ac:cxnSpMkLst>
            <pc:docMk/>
            <pc:sldMk cId="2327837284" sldId="461"/>
            <ac:cxnSpMk id="243" creationId="{59E448B6-7E1D-4366-AA6C-8D6252BE5EEE}"/>
          </ac:cxnSpMkLst>
        </pc:cxnChg>
        <pc:cxnChg chg="mod">
          <ac:chgData name="Christina Morrow" userId="43989237-7c22-4017-8756-22442f7f3983" providerId="ADAL" clId="{1D660112-B133-4B74-A60E-C66F50540F8D}" dt="2020-11-12T14:22:33.762" v="8394"/>
          <ac:cxnSpMkLst>
            <pc:docMk/>
            <pc:sldMk cId="2327837284" sldId="461"/>
            <ac:cxnSpMk id="244" creationId="{000DAC72-59AB-41F9-93F3-1E9871704775}"/>
          </ac:cxnSpMkLst>
        </pc:cxnChg>
        <pc:cxnChg chg="mod">
          <ac:chgData name="Christina Morrow" userId="43989237-7c22-4017-8756-22442f7f3983" providerId="ADAL" clId="{1D660112-B133-4B74-A60E-C66F50540F8D}" dt="2020-11-12T14:22:33.762" v="8394"/>
          <ac:cxnSpMkLst>
            <pc:docMk/>
            <pc:sldMk cId="2327837284" sldId="461"/>
            <ac:cxnSpMk id="246" creationId="{841319DB-24B5-407A-9D97-AD0E0FD58004}"/>
          </ac:cxnSpMkLst>
        </pc:cxnChg>
        <pc:cxnChg chg="mod">
          <ac:chgData name="Christina Morrow" userId="43989237-7c22-4017-8756-22442f7f3983" providerId="ADAL" clId="{1D660112-B133-4B74-A60E-C66F50540F8D}" dt="2020-11-12T14:22:33.762" v="8394"/>
          <ac:cxnSpMkLst>
            <pc:docMk/>
            <pc:sldMk cId="2327837284" sldId="461"/>
            <ac:cxnSpMk id="248" creationId="{D963231C-B1B1-479E-B561-DCAD0323EFF6}"/>
          </ac:cxnSpMkLst>
        </pc:cxnChg>
        <pc:cxnChg chg="mod">
          <ac:chgData name="Christina Morrow" userId="43989237-7c22-4017-8756-22442f7f3983" providerId="ADAL" clId="{1D660112-B133-4B74-A60E-C66F50540F8D}" dt="2020-11-12T14:22:33.762" v="8394"/>
          <ac:cxnSpMkLst>
            <pc:docMk/>
            <pc:sldMk cId="2327837284" sldId="461"/>
            <ac:cxnSpMk id="249" creationId="{9B959D88-632C-47B7-8859-1B771DA68EF3}"/>
          </ac:cxnSpMkLst>
        </pc:cxnChg>
        <pc:cxnChg chg="mod">
          <ac:chgData name="Christina Morrow" userId="43989237-7c22-4017-8756-22442f7f3983" providerId="ADAL" clId="{1D660112-B133-4B74-A60E-C66F50540F8D}" dt="2020-11-12T14:22:33.762" v="8394"/>
          <ac:cxnSpMkLst>
            <pc:docMk/>
            <pc:sldMk cId="2327837284" sldId="461"/>
            <ac:cxnSpMk id="250" creationId="{A904A435-C9DC-4824-9715-8A41F05C2A18}"/>
          </ac:cxnSpMkLst>
        </pc:cxnChg>
        <pc:cxnChg chg="mod">
          <ac:chgData name="Christina Morrow" userId="43989237-7c22-4017-8756-22442f7f3983" providerId="ADAL" clId="{1D660112-B133-4B74-A60E-C66F50540F8D}" dt="2020-11-12T14:22:33.762" v="8394"/>
          <ac:cxnSpMkLst>
            <pc:docMk/>
            <pc:sldMk cId="2327837284" sldId="461"/>
            <ac:cxnSpMk id="254" creationId="{AC4F3585-344D-4E5C-9DBB-9E3D15399930}"/>
          </ac:cxnSpMkLst>
        </pc:cxnChg>
      </pc:sldChg>
      <pc:sldChg chg="addSp delSp modSp mod ord">
        <pc:chgData name="Christina Morrow" userId="43989237-7c22-4017-8756-22442f7f3983" providerId="ADAL" clId="{1D660112-B133-4B74-A60E-C66F50540F8D}" dt="2020-11-12T14:22:38.582" v="8397" actId="167"/>
        <pc:sldMkLst>
          <pc:docMk/>
          <pc:sldMk cId="4094233993" sldId="462"/>
        </pc:sldMkLst>
        <pc:spChg chg="mod">
          <ac:chgData name="Christina Morrow" userId="43989237-7c22-4017-8756-22442f7f3983" providerId="ADAL" clId="{1D660112-B133-4B74-A60E-C66F50540F8D}" dt="2020-11-11T14:30:44.880" v="6011"/>
          <ac:spMkLst>
            <pc:docMk/>
            <pc:sldMk cId="4094233993" sldId="462"/>
            <ac:spMk id="10" creationId="{6CC581DE-D87E-46E2-8792-B86E2A1E5AB3}"/>
          </ac:spMkLst>
        </pc:spChg>
        <pc:spChg chg="add del">
          <ac:chgData name="Christina Morrow" userId="43989237-7c22-4017-8756-22442f7f3983" providerId="ADAL" clId="{1D660112-B133-4B74-A60E-C66F50540F8D}" dt="2020-11-10T23:39:12.181" v="195" actId="478"/>
          <ac:spMkLst>
            <pc:docMk/>
            <pc:sldMk cId="4094233993" sldId="462"/>
            <ac:spMk id="14" creationId="{BCA8FE2B-A4AC-477D-B243-0D883A58E5EE}"/>
          </ac:spMkLst>
        </pc:spChg>
        <pc:spChg chg="add del">
          <ac:chgData name="Christina Morrow" userId="43989237-7c22-4017-8756-22442f7f3983" providerId="ADAL" clId="{1D660112-B133-4B74-A60E-C66F50540F8D}" dt="2020-11-10T23:39:13.965" v="196" actId="478"/>
          <ac:spMkLst>
            <pc:docMk/>
            <pc:sldMk cId="4094233993" sldId="462"/>
            <ac:spMk id="15" creationId="{3246D3F5-3EBC-470B-B5F3-0C6B8A3C43D6}"/>
          </ac:spMkLst>
        </pc:spChg>
        <pc:spChg chg="mod">
          <ac:chgData name="Christina Morrow" userId="43989237-7c22-4017-8756-22442f7f3983" providerId="ADAL" clId="{1D660112-B133-4B74-A60E-C66F50540F8D}" dt="2020-11-11T15:22:27.778" v="6452"/>
          <ac:spMkLst>
            <pc:docMk/>
            <pc:sldMk cId="4094233993" sldId="462"/>
            <ac:spMk id="20" creationId="{737AD6FE-076D-47EB-8851-546CD7479B58}"/>
          </ac:spMkLst>
        </pc:spChg>
        <pc:spChg chg="add mod">
          <ac:chgData name="Christina Morrow" userId="43989237-7c22-4017-8756-22442f7f3983" providerId="ADAL" clId="{1D660112-B133-4B74-A60E-C66F50540F8D}" dt="2020-11-10T23:39:14.586" v="197"/>
          <ac:spMkLst>
            <pc:docMk/>
            <pc:sldMk cId="4094233993" sldId="462"/>
            <ac:spMk id="91" creationId="{68F6C517-D3C0-4B10-9CA6-24E62778657E}"/>
          </ac:spMkLst>
        </pc:spChg>
        <pc:spChg chg="add mod">
          <ac:chgData name="Christina Morrow" userId="43989237-7c22-4017-8756-22442f7f3983" providerId="ADAL" clId="{1D660112-B133-4B74-A60E-C66F50540F8D}" dt="2020-11-10T23:39:14.586" v="197"/>
          <ac:spMkLst>
            <pc:docMk/>
            <pc:sldMk cId="4094233993" sldId="462"/>
            <ac:spMk id="93" creationId="{D5281A04-7ACE-4712-9507-DA8BBEB46E7E}"/>
          </ac:spMkLst>
        </pc:spChg>
        <pc:spChg chg="mod">
          <ac:chgData name="Christina Morrow" userId="43989237-7c22-4017-8756-22442f7f3983" providerId="ADAL" clId="{1D660112-B133-4B74-A60E-C66F50540F8D}" dt="2020-11-10T23:39:14.586" v="197"/>
          <ac:spMkLst>
            <pc:docMk/>
            <pc:sldMk cId="4094233993" sldId="462"/>
            <ac:spMk id="95" creationId="{8D4B9824-F969-4903-BACD-529A16C5CD83}"/>
          </ac:spMkLst>
        </pc:spChg>
        <pc:spChg chg="mod">
          <ac:chgData name="Christina Morrow" userId="43989237-7c22-4017-8756-22442f7f3983" providerId="ADAL" clId="{1D660112-B133-4B74-A60E-C66F50540F8D}" dt="2020-11-10T23:39:14.586" v="197"/>
          <ac:spMkLst>
            <pc:docMk/>
            <pc:sldMk cId="4094233993" sldId="462"/>
            <ac:spMk id="97" creationId="{19388650-7348-4F0B-8497-A3A8C6327C9A}"/>
          </ac:spMkLst>
        </pc:spChg>
        <pc:spChg chg="mod">
          <ac:chgData name="Christina Morrow" userId="43989237-7c22-4017-8756-22442f7f3983" providerId="ADAL" clId="{1D660112-B133-4B74-A60E-C66F50540F8D}" dt="2020-11-10T23:39:14.586" v="197"/>
          <ac:spMkLst>
            <pc:docMk/>
            <pc:sldMk cId="4094233993" sldId="462"/>
            <ac:spMk id="100" creationId="{74C3C513-B81A-4013-BC12-17F173E1293F}"/>
          </ac:spMkLst>
        </pc:spChg>
        <pc:spChg chg="mod">
          <ac:chgData name="Christina Morrow" userId="43989237-7c22-4017-8756-22442f7f3983" providerId="ADAL" clId="{1D660112-B133-4B74-A60E-C66F50540F8D}" dt="2020-11-10T23:39:14.586" v="197"/>
          <ac:spMkLst>
            <pc:docMk/>
            <pc:sldMk cId="4094233993" sldId="462"/>
            <ac:spMk id="101" creationId="{7FBB15B8-C6FD-4E00-8766-98E69E48182C}"/>
          </ac:spMkLst>
        </pc:spChg>
        <pc:spChg chg="mod">
          <ac:chgData name="Christina Morrow" userId="43989237-7c22-4017-8756-22442f7f3983" providerId="ADAL" clId="{1D660112-B133-4B74-A60E-C66F50540F8D}" dt="2020-11-10T23:39:14.586" v="197"/>
          <ac:spMkLst>
            <pc:docMk/>
            <pc:sldMk cId="4094233993" sldId="462"/>
            <ac:spMk id="103" creationId="{4AD4CCF5-F377-4CEF-A393-3B10DCB5C192}"/>
          </ac:spMkLst>
        </pc:spChg>
        <pc:spChg chg="mod">
          <ac:chgData name="Christina Morrow" userId="43989237-7c22-4017-8756-22442f7f3983" providerId="ADAL" clId="{1D660112-B133-4B74-A60E-C66F50540F8D}" dt="2020-11-10T23:39:14.586" v="197"/>
          <ac:spMkLst>
            <pc:docMk/>
            <pc:sldMk cId="4094233993" sldId="462"/>
            <ac:spMk id="106" creationId="{5177BA07-1B5B-428D-B1B8-F35AF58036E7}"/>
          </ac:spMkLst>
        </pc:spChg>
        <pc:spChg chg="mod">
          <ac:chgData name="Christina Morrow" userId="43989237-7c22-4017-8756-22442f7f3983" providerId="ADAL" clId="{1D660112-B133-4B74-A60E-C66F50540F8D}" dt="2020-11-10T23:39:14.586" v="197"/>
          <ac:spMkLst>
            <pc:docMk/>
            <pc:sldMk cId="4094233993" sldId="462"/>
            <ac:spMk id="107" creationId="{0D8469BF-8C92-4170-89B0-469939887094}"/>
          </ac:spMkLst>
        </pc:spChg>
        <pc:spChg chg="mod">
          <ac:chgData name="Christina Morrow" userId="43989237-7c22-4017-8756-22442f7f3983" providerId="ADAL" clId="{1D660112-B133-4B74-A60E-C66F50540F8D}" dt="2020-11-10T23:39:14.586" v="197"/>
          <ac:spMkLst>
            <pc:docMk/>
            <pc:sldMk cId="4094233993" sldId="462"/>
            <ac:spMk id="108" creationId="{ED7E38FC-CC52-4ABA-8FEC-C62ED7011205}"/>
          </ac:spMkLst>
        </pc:spChg>
        <pc:spChg chg="mod">
          <ac:chgData name="Christina Morrow" userId="43989237-7c22-4017-8756-22442f7f3983" providerId="ADAL" clId="{1D660112-B133-4B74-A60E-C66F50540F8D}" dt="2020-11-10T23:39:14.586" v="197"/>
          <ac:spMkLst>
            <pc:docMk/>
            <pc:sldMk cId="4094233993" sldId="462"/>
            <ac:spMk id="109" creationId="{ACD2E6EC-50EC-484D-874D-E6ED5B1E14C8}"/>
          </ac:spMkLst>
        </pc:spChg>
        <pc:spChg chg="mod">
          <ac:chgData name="Christina Morrow" userId="43989237-7c22-4017-8756-22442f7f3983" providerId="ADAL" clId="{1D660112-B133-4B74-A60E-C66F50540F8D}" dt="2020-11-10T23:39:14.586" v="197"/>
          <ac:spMkLst>
            <pc:docMk/>
            <pc:sldMk cId="4094233993" sldId="462"/>
            <ac:spMk id="110" creationId="{37B94B84-3A59-4D4D-BF3D-6BE064C76D67}"/>
          </ac:spMkLst>
        </pc:spChg>
        <pc:spChg chg="mod">
          <ac:chgData name="Christina Morrow" userId="43989237-7c22-4017-8756-22442f7f3983" providerId="ADAL" clId="{1D660112-B133-4B74-A60E-C66F50540F8D}" dt="2020-11-10T23:39:14.586" v="197"/>
          <ac:spMkLst>
            <pc:docMk/>
            <pc:sldMk cId="4094233993" sldId="462"/>
            <ac:spMk id="114" creationId="{D33492A0-8CE9-4157-98A6-3B054698B9B6}"/>
          </ac:spMkLst>
        </pc:spChg>
        <pc:spChg chg="mod">
          <ac:chgData name="Christina Morrow" userId="43989237-7c22-4017-8756-22442f7f3983" providerId="ADAL" clId="{1D660112-B133-4B74-A60E-C66F50540F8D}" dt="2020-11-10T23:39:14.586" v="197"/>
          <ac:spMkLst>
            <pc:docMk/>
            <pc:sldMk cId="4094233993" sldId="462"/>
            <ac:spMk id="116" creationId="{E54DCAB1-B39F-4D09-99FF-93D93A6DE476}"/>
          </ac:spMkLst>
        </pc:spChg>
        <pc:spChg chg="mod">
          <ac:chgData name="Christina Morrow" userId="43989237-7c22-4017-8756-22442f7f3983" providerId="ADAL" clId="{1D660112-B133-4B74-A60E-C66F50540F8D}" dt="2020-11-10T23:39:14.586" v="197"/>
          <ac:spMkLst>
            <pc:docMk/>
            <pc:sldMk cId="4094233993" sldId="462"/>
            <ac:spMk id="120" creationId="{5383482B-8AEC-44D1-8867-5370C673FC73}"/>
          </ac:spMkLst>
        </pc:spChg>
        <pc:spChg chg="mod">
          <ac:chgData name="Christina Morrow" userId="43989237-7c22-4017-8756-22442f7f3983" providerId="ADAL" clId="{1D660112-B133-4B74-A60E-C66F50540F8D}" dt="2020-11-10T23:39:14.586" v="197"/>
          <ac:spMkLst>
            <pc:docMk/>
            <pc:sldMk cId="4094233993" sldId="462"/>
            <ac:spMk id="121" creationId="{7994BF3E-ABF0-496C-BC06-ACA83770A92B}"/>
          </ac:spMkLst>
        </pc:spChg>
        <pc:spChg chg="mod">
          <ac:chgData name="Christina Morrow" userId="43989237-7c22-4017-8756-22442f7f3983" providerId="ADAL" clId="{1D660112-B133-4B74-A60E-C66F50540F8D}" dt="2020-11-10T23:39:14.586" v="197"/>
          <ac:spMkLst>
            <pc:docMk/>
            <pc:sldMk cId="4094233993" sldId="462"/>
            <ac:spMk id="122" creationId="{0B79EF8B-2F21-4EC0-8ED5-AA63E67BCB45}"/>
          </ac:spMkLst>
        </pc:spChg>
        <pc:spChg chg="add mod">
          <ac:chgData name="Christina Morrow" userId="43989237-7c22-4017-8756-22442f7f3983" providerId="ADAL" clId="{1D660112-B133-4B74-A60E-C66F50540F8D}" dt="2020-11-10T23:39:14.586" v="197"/>
          <ac:spMkLst>
            <pc:docMk/>
            <pc:sldMk cId="4094233993" sldId="462"/>
            <ac:spMk id="124" creationId="{62BBEA16-7745-4D0C-B1D4-07F49ED955C2}"/>
          </ac:spMkLst>
        </pc:spChg>
        <pc:spChg chg="add mod">
          <ac:chgData name="Christina Morrow" userId="43989237-7c22-4017-8756-22442f7f3983" providerId="ADAL" clId="{1D660112-B133-4B74-A60E-C66F50540F8D}" dt="2020-11-10T23:39:14.586" v="197"/>
          <ac:spMkLst>
            <pc:docMk/>
            <pc:sldMk cId="4094233993" sldId="462"/>
            <ac:spMk id="125" creationId="{D768E102-FFBE-4380-B934-3C666B8FB923}"/>
          </ac:spMkLst>
        </pc:spChg>
        <pc:spChg chg="add mod">
          <ac:chgData name="Christina Morrow" userId="43989237-7c22-4017-8756-22442f7f3983" providerId="ADAL" clId="{1D660112-B133-4B74-A60E-C66F50540F8D}" dt="2020-11-10T23:39:14.586" v="197"/>
          <ac:spMkLst>
            <pc:docMk/>
            <pc:sldMk cId="4094233993" sldId="462"/>
            <ac:spMk id="126" creationId="{E85663B7-B5C9-4826-9825-04A4C0782876}"/>
          </ac:spMkLst>
        </pc:spChg>
        <pc:spChg chg="add mod ord">
          <ac:chgData name="Christina Morrow" userId="43989237-7c22-4017-8756-22442f7f3983" providerId="ADAL" clId="{1D660112-B133-4B74-A60E-C66F50540F8D}" dt="2020-11-12T14:20:11.676" v="8347" actId="167"/>
          <ac:spMkLst>
            <pc:docMk/>
            <pc:sldMk cId="4094233993" sldId="462"/>
            <ac:spMk id="127" creationId="{C5223849-3DD8-4AD8-B6F0-B530E0572F73}"/>
          </ac:spMkLst>
        </pc:spChg>
        <pc:spChg chg="mod">
          <ac:chgData name="Christina Morrow" userId="43989237-7c22-4017-8756-22442f7f3983" providerId="ADAL" clId="{1D660112-B133-4B74-A60E-C66F50540F8D}" dt="2020-11-12T14:20:10.102" v="8346"/>
          <ac:spMkLst>
            <pc:docMk/>
            <pc:sldMk cId="4094233993" sldId="462"/>
            <ac:spMk id="129" creationId="{4C5E8CDD-11FC-4E80-A4E9-5C424A76DF05}"/>
          </ac:spMkLst>
        </pc:spChg>
        <pc:spChg chg="mod">
          <ac:chgData name="Christina Morrow" userId="43989237-7c22-4017-8756-22442f7f3983" providerId="ADAL" clId="{1D660112-B133-4B74-A60E-C66F50540F8D}" dt="2020-11-12T14:20:10.102" v="8346"/>
          <ac:spMkLst>
            <pc:docMk/>
            <pc:sldMk cId="4094233993" sldId="462"/>
            <ac:spMk id="130" creationId="{157CB165-7380-44B1-9655-816A35376776}"/>
          </ac:spMkLst>
        </pc:spChg>
        <pc:spChg chg="mod">
          <ac:chgData name="Christina Morrow" userId="43989237-7c22-4017-8756-22442f7f3983" providerId="ADAL" clId="{1D660112-B133-4B74-A60E-C66F50540F8D}" dt="2020-11-12T14:20:10.102" v="8346"/>
          <ac:spMkLst>
            <pc:docMk/>
            <pc:sldMk cId="4094233993" sldId="462"/>
            <ac:spMk id="143" creationId="{9FC9D7FF-3091-451E-9B9A-4FD712B8E828}"/>
          </ac:spMkLst>
        </pc:spChg>
        <pc:spChg chg="mod">
          <ac:chgData name="Christina Morrow" userId="43989237-7c22-4017-8756-22442f7f3983" providerId="ADAL" clId="{1D660112-B133-4B74-A60E-C66F50540F8D}" dt="2020-11-12T14:20:10.102" v="8346"/>
          <ac:spMkLst>
            <pc:docMk/>
            <pc:sldMk cId="4094233993" sldId="462"/>
            <ac:spMk id="144" creationId="{C7CD1B96-E044-4B78-BA3D-36673E2365A3}"/>
          </ac:spMkLst>
        </pc:spChg>
        <pc:spChg chg="mod">
          <ac:chgData name="Christina Morrow" userId="43989237-7c22-4017-8756-22442f7f3983" providerId="ADAL" clId="{1D660112-B133-4B74-A60E-C66F50540F8D}" dt="2020-11-12T14:20:10.102" v="8346"/>
          <ac:spMkLst>
            <pc:docMk/>
            <pc:sldMk cId="4094233993" sldId="462"/>
            <ac:spMk id="145" creationId="{EDEC5362-6A1C-49E6-BBD0-9C6C3DCE3BC3}"/>
          </ac:spMkLst>
        </pc:spChg>
        <pc:spChg chg="mod">
          <ac:chgData name="Christina Morrow" userId="43989237-7c22-4017-8756-22442f7f3983" providerId="ADAL" clId="{1D660112-B133-4B74-A60E-C66F50540F8D}" dt="2020-11-12T14:20:10.102" v="8346"/>
          <ac:spMkLst>
            <pc:docMk/>
            <pc:sldMk cId="4094233993" sldId="462"/>
            <ac:spMk id="146" creationId="{40275DE3-AE7B-42DD-889A-3045200980B6}"/>
          </ac:spMkLst>
        </pc:spChg>
        <pc:spChg chg="mod">
          <ac:chgData name="Christina Morrow" userId="43989237-7c22-4017-8756-22442f7f3983" providerId="ADAL" clId="{1D660112-B133-4B74-A60E-C66F50540F8D}" dt="2020-11-12T14:20:10.102" v="8346"/>
          <ac:spMkLst>
            <pc:docMk/>
            <pc:sldMk cId="4094233993" sldId="462"/>
            <ac:spMk id="147" creationId="{52FC3962-31EA-473B-8DB3-3DE5CCEAD2BD}"/>
          </ac:spMkLst>
        </pc:spChg>
        <pc:spChg chg="mod">
          <ac:chgData name="Christina Morrow" userId="43989237-7c22-4017-8756-22442f7f3983" providerId="ADAL" clId="{1D660112-B133-4B74-A60E-C66F50540F8D}" dt="2020-11-12T14:20:10.102" v="8346"/>
          <ac:spMkLst>
            <pc:docMk/>
            <pc:sldMk cId="4094233993" sldId="462"/>
            <ac:spMk id="148" creationId="{F5A227BF-F0ED-4AA1-8677-E16A8192F6AE}"/>
          </ac:spMkLst>
        </pc:spChg>
        <pc:spChg chg="mod">
          <ac:chgData name="Christina Morrow" userId="43989237-7c22-4017-8756-22442f7f3983" providerId="ADAL" clId="{1D660112-B133-4B74-A60E-C66F50540F8D}" dt="2020-11-12T14:20:10.102" v="8346"/>
          <ac:spMkLst>
            <pc:docMk/>
            <pc:sldMk cId="4094233993" sldId="462"/>
            <ac:spMk id="149" creationId="{EFC18487-970E-4695-84A0-D7A3F29B2C28}"/>
          </ac:spMkLst>
        </pc:spChg>
        <pc:spChg chg="mod">
          <ac:chgData name="Christina Morrow" userId="43989237-7c22-4017-8756-22442f7f3983" providerId="ADAL" clId="{1D660112-B133-4B74-A60E-C66F50540F8D}" dt="2020-11-12T14:20:10.102" v="8346"/>
          <ac:spMkLst>
            <pc:docMk/>
            <pc:sldMk cId="4094233993" sldId="462"/>
            <ac:spMk id="150" creationId="{BD7D9BEA-CE69-42A6-919A-25478B0A1CDB}"/>
          </ac:spMkLst>
        </pc:spChg>
        <pc:spChg chg="mod">
          <ac:chgData name="Christina Morrow" userId="43989237-7c22-4017-8756-22442f7f3983" providerId="ADAL" clId="{1D660112-B133-4B74-A60E-C66F50540F8D}" dt="2020-11-12T14:20:10.102" v="8346"/>
          <ac:spMkLst>
            <pc:docMk/>
            <pc:sldMk cId="4094233993" sldId="462"/>
            <ac:spMk id="154" creationId="{B7BB9236-DA38-4997-A946-483B2368DA0D}"/>
          </ac:spMkLst>
        </pc:spChg>
        <pc:spChg chg="mod">
          <ac:chgData name="Christina Morrow" userId="43989237-7c22-4017-8756-22442f7f3983" providerId="ADAL" clId="{1D660112-B133-4B74-A60E-C66F50540F8D}" dt="2020-11-12T14:20:10.102" v="8346"/>
          <ac:spMkLst>
            <pc:docMk/>
            <pc:sldMk cId="4094233993" sldId="462"/>
            <ac:spMk id="174" creationId="{BFD5968A-F582-4244-8A27-78B9B09329F4}"/>
          </ac:spMkLst>
        </pc:spChg>
        <pc:spChg chg="mod">
          <ac:chgData name="Christina Morrow" userId="43989237-7c22-4017-8756-22442f7f3983" providerId="ADAL" clId="{1D660112-B133-4B74-A60E-C66F50540F8D}" dt="2020-11-12T14:20:10.102" v="8346"/>
          <ac:spMkLst>
            <pc:docMk/>
            <pc:sldMk cId="4094233993" sldId="462"/>
            <ac:spMk id="178" creationId="{88E70ECF-9965-42C9-9FEB-14D510DFB87D}"/>
          </ac:spMkLst>
        </pc:spChg>
        <pc:spChg chg="mod">
          <ac:chgData name="Christina Morrow" userId="43989237-7c22-4017-8756-22442f7f3983" providerId="ADAL" clId="{1D660112-B133-4B74-A60E-C66F50540F8D}" dt="2020-11-12T14:20:10.102" v="8346"/>
          <ac:spMkLst>
            <pc:docMk/>
            <pc:sldMk cId="4094233993" sldId="462"/>
            <ac:spMk id="179" creationId="{5C80162C-8FC4-469A-B459-7CCD7CA18D09}"/>
          </ac:spMkLst>
        </pc:spChg>
        <pc:spChg chg="mod">
          <ac:chgData name="Christina Morrow" userId="43989237-7c22-4017-8756-22442f7f3983" providerId="ADAL" clId="{1D660112-B133-4B74-A60E-C66F50540F8D}" dt="2020-11-12T14:20:10.102" v="8346"/>
          <ac:spMkLst>
            <pc:docMk/>
            <pc:sldMk cId="4094233993" sldId="462"/>
            <ac:spMk id="183" creationId="{9B95E7D8-EEAC-4069-AF46-360962447FD5}"/>
          </ac:spMkLst>
        </pc:spChg>
        <pc:spChg chg="mod">
          <ac:chgData name="Christina Morrow" userId="43989237-7c22-4017-8756-22442f7f3983" providerId="ADAL" clId="{1D660112-B133-4B74-A60E-C66F50540F8D}" dt="2020-11-12T14:20:10.102" v="8346"/>
          <ac:spMkLst>
            <pc:docMk/>
            <pc:sldMk cId="4094233993" sldId="462"/>
            <ac:spMk id="187" creationId="{4265BD3E-C3DA-4105-8A30-3769EDBEC27F}"/>
          </ac:spMkLst>
        </pc:spChg>
        <pc:spChg chg="mod">
          <ac:chgData name="Christina Morrow" userId="43989237-7c22-4017-8756-22442f7f3983" providerId="ADAL" clId="{1D660112-B133-4B74-A60E-C66F50540F8D}" dt="2020-11-12T14:20:10.102" v="8346"/>
          <ac:spMkLst>
            <pc:docMk/>
            <pc:sldMk cId="4094233993" sldId="462"/>
            <ac:spMk id="188" creationId="{C48A68A7-9AB5-4302-933F-88CC49E3E0C8}"/>
          </ac:spMkLst>
        </pc:spChg>
        <pc:spChg chg="mod">
          <ac:chgData name="Christina Morrow" userId="43989237-7c22-4017-8756-22442f7f3983" providerId="ADAL" clId="{1D660112-B133-4B74-A60E-C66F50540F8D}" dt="2020-11-12T14:20:10.102" v="8346"/>
          <ac:spMkLst>
            <pc:docMk/>
            <pc:sldMk cId="4094233993" sldId="462"/>
            <ac:spMk id="189" creationId="{234034DA-79CD-43E5-9C3B-3E6FBFA70708}"/>
          </ac:spMkLst>
        </pc:spChg>
        <pc:spChg chg="mod">
          <ac:chgData name="Christina Morrow" userId="43989237-7c22-4017-8756-22442f7f3983" providerId="ADAL" clId="{1D660112-B133-4B74-A60E-C66F50540F8D}" dt="2020-11-12T14:20:10.102" v="8346"/>
          <ac:spMkLst>
            <pc:docMk/>
            <pc:sldMk cId="4094233993" sldId="462"/>
            <ac:spMk id="192" creationId="{BF19E082-9EA1-4572-8158-E77BC8D56B3F}"/>
          </ac:spMkLst>
        </pc:spChg>
        <pc:spChg chg="mod">
          <ac:chgData name="Christina Morrow" userId="43989237-7c22-4017-8756-22442f7f3983" providerId="ADAL" clId="{1D660112-B133-4B74-A60E-C66F50540F8D}" dt="2020-11-12T14:20:10.102" v="8346"/>
          <ac:spMkLst>
            <pc:docMk/>
            <pc:sldMk cId="4094233993" sldId="462"/>
            <ac:spMk id="193" creationId="{116BFD12-1F64-46C1-8A2F-261956EC2054}"/>
          </ac:spMkLst>
        </pc:spChg>
        <pc:spChg chg="mod">
          <ac:chgData name="Christina Morrow" userId="43989237-7c22-4017-8756-22442f7f3983" providerId="ADAL" clId="{1D660112-B133-4B74-A60E-C66F50540F8D}" dt="2020-11-12T14:20:10.102" v="8346"/>
          <ac:spMkLst>
            <pc:docMk/>
            <pc:sldMk cId="4094233993" sldId="462"/>
            <ac:spMk id="194" creationId="{92D9C9E4-AD16-499C-A611-BC53BFA79003}"/>
          </ac:spMkLst>
        </pc:spChg>
        <pc:spChg chg="mod">
          <ac:chgData name="Christina Morrow" userId="43989237-7c22-4017-8756-22442f7f3983" providerId="ADAL" clId="{1D660112-B133-4B74-A60E-C66F50540F8D}" dt="2020-11-12T14:20:10.102" v="8346"/>
          <ac:spMkLst>
            <pc:docMk/>
            <pc:sldMk cId="4094233993" sldId="462"/>
            <ac:spMk id="195" creationId="{93A746EB-2C86-428A-983A-575AFEAFC6A2}"/>
          </ac:spMkLst>
        </pc:spChg>
        <pc:spChg chg="mod">
          <ac:chgData name="Christina Morrow" userId="43989237-7c22-4017-8756-22442f7f3983" providerId="ADAL" clId="{1D660112-B133-4B74-A60E-C66F50540F8D}" dt="2020-11-12T14:20:10.102" v="8346"/>
          <ac:spMkLst>
            <pc:docMk/>
            <pc:sldMk cId="4094233993" sldId="462"/>
            <ac:spMk id="196" creationId="{F86C7F7E-ABAA-474A-AEF2-2D5C6A2111B7}"/>
          </ac:spMkLst>
        </pc:spChg>
        <pc:spChg chg="mod">
          <ac:chgData name="Christina Morrow" userId="43989237-7c22-4017-8756-22442f7f3983" providerId="ADAL" clId="{1D660112-B133-4B74-A60E-C66F50540F8D}" dt="2020-11-12T14:20:10.102" v="8346"/>
          <ac:spMkLst>
            <pc:docMk/>
            <pc:sldMk cId="4094233993" sldId="462"/>
            <ac:spMk id="197" creationId="{9A69D7C2-6031-4A17-AE83-6CFFEB654AB0}"/>
          </ac:spMkLst>
        </pc:spChg>
        <pc:spChg chg="add mod ord">
          <ac:chgData name="Christina Morrow" userId="43989237-7c22-4017-8756-22442f7f3983" providerId="ADAL" clId="{1D660112-B133-4B74-A60E-C66F50540F8D}" dt="2020-11-12T14:22:38.582" v="8397" actId="167"/>
          <ac:spMkLst>
            <pc:docMk/>
            <pc:sldMk cId="4094233993" sldId="462"/>
            <ac:spMk id="198" creationId="{897C3381-9122-443E-AD60-85ED0829BD30}"/>
          </ac:spMkLst>
        </pc:spChg>
        <pc:spChg chg="add mod ord">
          <ac:chgData name="Christina Morrow" userId="43989237-7c22-4017-8756-22442f7f3983" providerId="ADAL" clId="{1D660112-B133-4B74-A60E-C66F50540F8D}" dt="2020-11-12T14:22:38.582" v="8397" actId="167"/>
          <ac:spMkLst>
            <pc:docMk/>
            <pc:sldMk cId="4094233993" sldId="462"/>
            <ac:spMk id="199" creationId="{D1C936BE-9479-4609-AACA-E06AD939A831}"/>
          </ac:spMkLst>
        </pc:spChg>
        <pc:spChg chg="add mod ord">
          <ac:chgData name="Christina Morrow" userId="43989237-7c22-4017-8756-22442f7f3983" providerId="ADAL" clId="{1D660112-B133-4B74-A60E-C66F50540F8D}" dt="2020-11-12T14:22:38.582" v="8397" actId="167"/>
          <ac:spMkLst>
            <pc:docMk/>
            <pc:sldMk cId="4094233993" sldId="462"/>
            <ac:spMk id="200" creationId="{958D13C8-EF20-4BE0-ACB0-0C98C577A407}"/>
          </ac:spMkLst>
        </pc:spChg>
        <pc:spChg chg="add mod ord">
          <ac:chgData name="Christina Morrow" userId="43989237-7c22-4017-8756-22442f7f3983" providerId="ADAL" clId="{1D660112-B133-4B74-A60E-C66F50540F8D}" dt="2020-11-12T14:22:38.582" v="8397" actId="167"/>
          <ac:spMkLst>
            <pc:docMk/>
            <pc:sldMk cId="4094233993" sldId="462"/>
            <ac:spMk id="201" creationId="{1B83F8CA-513E-4BCD-AE79-FE42DE3C7047}"/>
          </ac:spMkLst>
        </pc:spChg>
        <pc:spChg chg="add mod ord">
          <ac:chgData name="Christina Morrow" userId="43989237-7c22-4017-8756-22442f7f3983" providerId="ADAL" clId="{1D660112-B133-4B74-A60E-C66F50540F8D}" dt="2020-11-12T14:22:38.582" v="8397" actId="167"/>
          <ac:spMkLst>
            <pc:docMk/>
            <pc:sldMk cId="4094233993" sldId="462"/>
            <ac:spMk id="227" creationId="{AC3D1804-1CE2-4899-A659-F7B27B32FF44}"/>
          </ac:spMkLst>
        </pc:spChg>
        <pc:spChg chg="add mod ord">
          <ac:chgData name="Christina Morrow" userId="43989237-7c22-4017-8756-22442f7f3983" providerId="ADAL" clId="{1D660112-B133-4B74-A60E-C66F50540F8D}" dt="2020-11-12T14:22:38.582" v="8397" actId="167"/>
          <ac:spMkLst>
            <pc:docMk/>
            <pc:sldMk cId="4094233993" sldId="462"/>
            <ac:spMk id="228" creationId="{311BFBAD-EB4A-4871-B427-DAECBFD070E0}"/>
          </ac:spMkLst>
        </pc:spChg>
        <pc:spChg chg="add mod ord">
          <ac:chgData name="Christina Morrow" userId="43989237-7c22-4017-8756-22442f7f3983" providerId="ADAL" clId="{1D660112-B133-4B74-A60E-C66F50540F8D}" dt="2020-11-12T14:22:38.582" v="8397" actId="167"/>
          <ac:spMkLst>
            <pc:docMk/>
            <pc:sldMk cId="4094233993" sldId="462"/>
            <ac:spMk id="229" creationId="{CE75FF73-26E1-45F1-82F0-BC65EF9B7516}"/>
          </ac:spMkLst>
        </pc:spChg>
        <pc:spChg chg="mod">
          <ac:chgData name="Christina Morrow" userId="43989237-7c22-4017-8756-22442f7f3983" providerId="ADAL" clId="{1D660112-B133-4B74-A60E-C66F50540F8D}" dt="2020-11-12T14:22:37.063" v="8396"/>
          <ac:spMkLst>
            <pc:docMk/>
            <pc:sldMk cId="4094233993" sldId="462"/>
            <ac:spMk id="231" creationId="{AD5489D3-3FE9-4DD3-8D40-3FE453E6A8F3}"/>
          </ac:spMkLst>
        </pc:spChg>
        <pc:spChg chg="mod">
          <ac:chgData name="Christina Morrow" userId="43989237-7c22-4017-8756-22442f7f3983" providerId="ADAL" clId="{1D660112-B133-4B74-A60E-C66F50540F8D}" dt="2020-11-12T14:22:37.063" v="8396"/>
          <ac:spMkLst>
            <pc:docMk/>
            <pc:sldMk cId="4094233993" sldId="462"/>
            <ac:spMk id="232" creationId="{F1A03487-1596-4B39-A320-8A7BDCFE3039}"/>
          </ac:spMkLst>
        </pc:spChg>
        <pc:spChg chg="mod">
          <ac:chgData name="Christina Morrow" userId="43989237-7c22-4017-8756-22442f7f3983" providerId="ADAL" clId="{1D660112-B133-4B74-A60E-C66F50540F8D}" dt="2020-11-12T14:22:37.063" v="8396"/>
          <ac:spMkLst>
            <pc:docMk/>
            <pc:sldMk cId="4094233993" sldId="462"/>
            <ac:spMk id="234" creationId="{D43AE8E9-5F1B-4B86-819C-7768AC965BF7}"/>
          </ac:spMkLst>
        </pc:spChg>
        <pc:spChg chg="mod">
          <ac:chgData name="Christina Morrow" userId="43989237-7c22-4017-8756-22442f7f3983" providerId="ADAL" clId="{1D660112-B133-4B74-A60E-C66F50540F8D}" dt="2020-11-12T14:22:37.063" v="8396"/>
          <ac:spMkLst>
            <pc:docMk/>
            <pc:sldMk cId="4094233993" sldId="462"/>
            <ac:spMk id="235" creationId="{BA7EE50B-DC62-49AD-AB47-11BD20713F6F}"/>
          </ac:spMkLst>
        </pc:spChg>
        <pc:spChg chg="mod">
          <ac:chgData name="Christina Morrow" userId="43989237-7c22-4017-8756-22442f7f3983" providerId="ADAL" clId="{1D660112-B133-4B74-A60E-C66F50540F8D}" dt="2020-11-12T14:22:37.063" v="8396"/>
          <ac:spMkLst>
            <pc:docMk/>
            <pc:sldMk cId="4094233993" sldId="462"/>
            <ac:spMk id="236" creationId="{ACBD07A0-F7D3-4FAB-8965-C08D206D3126}"/>
          </ac:spMkLst>
        </pc:spChg>
        <pc:spChg chg="mod">
          <ac:chgData name="Christina Morrow" userId="43989237-7c22-4017-8756-22442f7f3983" providerId="ADAL" clId="{1D660112-B133-4B74-A60E-C66F50540F8D}" dt="2020-11-12T14:22:37.063" v="8396"/>
          <ac:spMkLst>
            <pc:docMk/>
            <pc:sldMk cId="4094233993" sldId="462"/>
            <ac:spMk id="237" creationId="{2CAE0100-4BE9-4BA3-82D0-09FDC306F07C}"/>
          </ac:spMkLst>
        </pc:spChg>
        <pc:spChg chg="mod">
          <ac:chgData name="Christina Morrow" userId="43989237-7c22-4017-8756-22442f7f3983" providerId="ADAL" clId="{1D660112-B133-4B74-A60E-C66F50540F8D}" dt="2020-11-12T14:22:37.063" v="8396"/>
          <ac:spMkLst>
            <pc:docMk/>
            <pc:sldMk cId="4094233993" sldId="462"/>
            <ac:spMk id="238" creationId="{BFF0504B-6C05-4A92-A2A6-195D305C2755}"/>
          </ac:spMkLst>
        </pc:spChg>
        <pc:spChg chg="mod">
          <ac:chgData name="Christina Morrow" userId="43989237-7c22-4017-8756-22442f7f3983" providerId="ADAL" clId="{1D660112-B133-4B74-A60E-C66F50540F8D}" dt="2020-11-12T14:22:37.063" v="8396"/>
          <ac:spMkLst>
            <pc:docMk/>
            <pc:sldMk cId="4094233993" sldId="462"/>
            <ac:spMk id="239" creationId="{48C93695-9CE8-4E18-94B9-BA2C4AEE6DBF}"/>
          </ac:spMkLst>
        </pc:spChg>
        <pc:spChg chg="mod">
          <ac:chgData name="Christina Morrow" userId="43989237-7c22-4017-8756-22442f7f3983" providerId="ADAL" clId="{1D660112-B133-4B74-A60E-C66F50540F8D}" dt="2020-11-12T14:22:37.063" v="8396"/>
          <ac:spMkLst>
            <pc:docMk/>
            <pc:sldMk cId="4094233993" sldId="462"/>
            <ac:spMk id="240" creationId="{C8DE0003-DEF1-4DFB-BB83-7D021B2DD297}"/>
          </ac:spMkLst>
        </pc:spChg>
        <pc:spChg chg="mod">
          <ac:chgData name="Christina Morrow" userId="43989237-7c22-4017-8756-22442f7f3983" providerId="ADAL" clId="{1D660112-B133-4B74-A60E-C66F50540F8D}" dt="2020-11-12T14:22:37.063" v="8396"/>
          <ac:spMkLst>
            <pc:docMk/>
            <pc:sldMk cId="4094233993" sldId="462"/>
            <ac:spMk id="241" creationId="{E3B84385-526D-4992-89A0-9C8D300AC3CA}"/>
          </ac:spMkLst>
        </pc:spChg>
        <pc:spChg chg="mod">
          <ac:chgData name="Christina Morrow" userId="43989237-7c22-4017-8756-22442f7f3983" providerId="ADAL" clId="{1D660112-B133-4B74-A60E-C66F50540F8D}" dt="2020-11-12T14:22:37.063" v="8396"/>
          <ac:spMkLst>
            <pc:docMk/>
            <pc:sldMk cId="4094233993" sldId="462"/>
            <ac:spMk id="245" creationId="{25B4CD97-E610-4F0E-A811-84C525CDD814}"/>
          </ac:spMkLst>
        </pc:spChg>
        <pc:spChg chg="mod">
          <ac:chgData name="Christina Morrow" userId="43989237-7c22-4017-8756-22442f7f3983" providerId="ADAL" clId="{1D660112-B133-4B74-A60E-C66F50540F8D}" dt="2020-11-12T14:22:37.063" v="8396"/>
          <ac:spMkLst>
            <pc:docMk/>
            <pc:sldMk cId="4094233993" sldId="462"/>
            <ac:spMk id="247" creationId="{1A72CEF5-A5E2-4038-B9B1-900DA71353DC}"/>
          </ac:spMkLst>
        </pc:spChg>
        <pc:spChg chg="mod">
          <ac:chgData name="Christina Morrow" userId="43989237-7c22-4017-8756-22442f7f3983" providerId="ADAL" clId="{1D660112-B133-4B74-A60E-C66F50540F8D}" dt="2020-11-12T14:22:37.063" v="8396"/>
          <ac:spMkLst>
            <pc:docMk/>
            <pc:sldMk cId="4094233993" sldId="462"/>
            <ac:spMk id="251" creationId="{54345B41-9DB3-46C6-9F02-1A7C2E37935C}"/>
          </ac:spMkLst>
        </pc:spChg>
        <pc:spChg chg="mod">
          <ac:chgData name="Christina Morrow" userId="43989237-7c22-4017-8756-22442f7f3983" providerId="ADAL" clId="{1D660112-B133-4B74-A60E-C66F50540F8D}" dt="2020-11-12T14:22:37.063" v="8396"/>
          <ac:spMkLst>
            <pc:docMk/>
            <pc:sldMk cId="4094233993" sldId="462"/>
            <ac:spMk id="252" creationId="{9596FB8E-FC31-4109-913C-95D76B3C3484}"/>
          </ac:spMkLst>
        </pc:spChg>
        <pc:spChg chg="mod">
          <ac:chgData name="Christina Morrow" userId="43989237-7c22-4017-8756-22442f7f3983" providerId="ADAL" clId="{1D660112-B133-4B74-A60E-C66F50540F8D}" dt="2020-11-12T14:22:37.063" v="8396"/>
          <ac:spMkLst>
            <pc:docMk/>
            <pc:sldMk cId="4094233993" sldId="462"/>
            <ac:spMk id="253" creationId="{F836D628-2599-465A-9C72-80990D55B835}"/>
          </ac:spMkLst>
        </pc:spChg>
        <pc:grpChg chg="add mod">
          <ac:chgData name="Christina Morrow" userId="43989237-7c22-4017-8756-22442f7f3983" providerId="ADAL" clId="{1D660112-B133-4B74-A60E-C66F50540F8D}" dt="2020-11-10T23:39:14.586" v="197"/>
          <ac:grpSpMkLst>
            <pc:docMk/>
            <pc:sldMk cId="4094233993" sldId="462"/>
            <ac:grpSpMk id="94" creationId="{6A608A48-C4BB-4E99-9A99-727C31A8A61A}"/>
          </ac:grpSpMkLst>
        </pc:grpChg>
        <pc:grpChg chg="add mod ord">
          <ac:chgData name="Christina Morrow" userId="43989237-7c22-4017-8756-22442f7f3983" providerId="ADAL" clId="{1D660112-B133-4B74-A60E-C66F50540F8D}" dt="2020-11-12T14:20:11.676" v="8347" actId="167"/>
          <ac:grpSpMkLst>
            <pc:docMk/>
            <pc:sldMk cId="4094233993" sldId="462"/>
            <ac:grpSpMk id="128" creationId="{F2FA1B7D-93E5-4A38-A09A-1637A6DE429A}"/>
          </ac:grpSpMkLst>
        </pc:grpChg>
        <pc:grpChg chg="add mod ord">
          <ac:chgData name="Christina Morrow" userId="43989237-7c22-4017-8756-22442f7f3983" providerId="ADAL" clId="{1D660112-B133-4B74-A60E-C66F50540F8D}" dt="2020-11-12T14:20:11.676" v="8347" actId="167"/>
          <ac:grpSpMkLst>
            <pc:docMk/>
            <pc:sldMk cId="4094233993" sldId="462"/>
            <ac:grpSpMk id="186" creationId="{34C69275-8F1C-472E-A0F0-B8445D8E7C31}"/>
          </ac:grpSpMkLst>
        </pc:grpChg>
        <pc:grpChg chg="add mod ord">
          <ac:chgData name="Christina Morrow" userId="43989237-7c22-4017-8756-22442f7f3983" providerId="ADAL" clId="{1D660112-B133-4B74-A60E-C66F50540F8D}" dt="2020-11-12T14:22:38.582" v="8397" actId="167"/>
          <ac:grpSpMkLst>
            <pc:docMk/>
            <pc:sldMk cId="4094233993" sldId="462"/>
            <ac:grpSpMk id="230" creationId="{BAF8A859-ADEF-4F3F-B33D-571B90ABBC16}"/>
          </ac:grpSpMkLst>
        </pc:grpChg>
        <pc:cxnChg chg="mod">
          <ac:chgData name="Christina Morrow" userId="43989237-7c22-4017-8756-22442f7f3983" providerId="ADAL" clId="{1D660112-B133-4B74-A60E-C66F50540F8D}" dt="2020-11-10T23:39:14.586" v="197"/>
          <ac:cxnSpMkLst>
            <pc:docMk/>
            <pc:sldMk cId="4094233993" sldId="462"/>
            <ac:cxnSpMk id="99" creationId="{17C8E7D8-2EC4-47C7-85AD-369B5FD1F0B6}"/>
          </ac:cxnSpMkLst>
        </pc:cxnChg>
        <pc:cxnChg chg="mod">
          <ac:chgData name="Christina Morrow" userId="43989237-7c22-4017-8756-22442f7f3983" providerId="ADAL" clId="{1D660112-B133-4B74-A60E-C66F50540F8D}" dt="2020-11-10T23:39:14.586" v="197"/>
          <ac:cxnSpMkLst>
            <pc:docMk/>
            <pc:sldMk cId="4094233993" sldId="462"/>
            <ac:cxnSpMk id="111" creationId="{D4B6533C-C4DC-4067-BA7A-5AC1CA535F30}"/>
          </ac:cxnSpMkLst>
        </pc:cxnChg>
        <pc:cxnChg chg="mod">
          <ac:chgData name="Christina Morrow" userId="43989237-7c22-4017-8756-22442f7f3983" providerId="ADAL" clId="{1D660112-B133-4B74-A60E-C66F50540F8D}" dt="2020-11-10T23:39:14.586" v="197"/>
          <ac:cxnSpMkLst>
            <pc:docMk/>
            <pc:sldMk cId="4094233993" sldId="462"/>
            <ac:cxnSpMk id="112" creationId="{F35EA91B-8E9E-4B20-BAF0-9C5B7EA58CC8}"/>
          </ac:cxnSpMkLst>
        </pc:cxnChg>
        <pc:cxnChg chg="mod">
          <ac:chgData name="Christina Morrow" userId="43989237-7c22-4017-8756-22442f7f3983" providerId="ADAL" clId="{1D660112-B133-4B74-A60E-C66F50540F8D}" dt="2020-11-10T23:39:14.586" v="197"/>
          <ac:cxnSpMkLst>
            <pc:docMk/>
            <pc:sldMk cId="4094233993" sldId="462"/>
            <ac:cxnSpMk id="113" creationId="{1C8E39A2-D3B7-477D-90E3-D8094EFB895C}"/>
          </ac:cxnSpMkLst>
        </pc:cxnChg>
        <pc:cxnChg chg="mod">
          <ac:chgData name="Christina Morrow" userId="43989237-7c22-4017-8756-22442f7f3983" providerId="ADAL" clId="{1D660112-B133-4B74-A60E-C66F50540F8D}" dt="2020-11-10T23:39:14.586" v="197"/>
          <ac:cxnSpMkLst>
            <pc:docMk/>
            <pc:sldMk cId="4094233993" sldId="462"/>
            <ac:cxnSpMk id="115" creationId="{5C64AA86-F9B6-4273-BC37-85CD12D32547}"/>
          </ac:cxnSpMkLst>
        </pc:cxnChg>
        <pc:cxnChg chg="mod">
          <ac:chgData name="Christina Morrow" userId="43989237-7c22-4017-8756-22442f7f3983" providerId="ADAL" clId="{1D660112-B133-4B74-A60E-C66F50540F8D}" dt="2020-11-10T23:39:14.586" v="197"/>
          <ac:cxnSpMkLst>
            <pc:docMk/>
            <pc:sldMk cId="4094233993" sldId="462"/>
            <ac:cxnSpMk id="117" creationId="{F5878A34-C4D0-4E1B-BD3F-24C010AE69FD}"/>
          </ac:cxnSpMkLst>
        </pc:cxnChg>
        <pc:cxnChg chg="mod">
          <ac:chgData name="Christina Morrow" userId="43989237-7c22-4017-8756-22442f7f3983" providerId="ADAL" clId="{1D660112-B133-4B74-A60E-C66F50540F8D}" dt="2020-11-10T23:39:14.586" v="197"/>
          <ac:cxnSpMkLst>
            <pc:docMk/>
            <pc:sldMk cId="4094233993" sldId="462"/>
            <ac:cxnSpMk id="118" creationId="{42463F7C-442E-4791-85E5-BDD65953A4DF}"/>
          </ac:cxnSpMkLst>
        </pc:cxnChg>
        <pc:cxnChg chg="mod">
          <ac:chgData name="Christina Morrow" userId="43989237-7c22-4017-8756-22442f7f3983" providerId="ADAL" clId="{1D660112-B133-4B74-A60E-C66F50540F8D}" dt="2020-11-10T23:39:14.586" v="197"/>
          <ac:cxnSpMkLst>
            <pc:docMk/>
            <pc:sldMk cId="4094233993" sldId="462"/>
            <ac:cxnSpMk id="119" creationId="{12270EDF-6B97-42A0-B9AB-7E3F44EB66BF}"/>
          </ac:cxnSpMkLst>
        </pc:cxnChg>
        <pc:cxnChg chg="mod">
          <ac:chgData name="Christina Morrow" userId="43989237-7c22-4017-8756-22442f7f3983" providerId="ADAL" clId="{1D660112-B133-4B74-A60E-C66F50540F8D}" dt="2020-11-10T23:39:14.586" v="197"/>
          <ac:cxnSpMkLst>
            <pc:docMk/>
            <pc:sldMk cId="4094233993" sldId="462"/>
            <ac:cxnSpMk id="123" creationId="{6881CCAD-75D6-4008-AD50-654430E43FAE}"/>
          </ac:cxnSpMkLst>
        </pc:cxnChg>
        <pc:cxnChg chg="mod">
          <ac:chgData name="Christina Morrow" userId="43989237-7c22-4017-8756-22442f7f3983" providerId="ADAL" clId="{1D660112-B133-4B74-A60E-C66F50540F8D}" dt="2020-11-12T14:20:10.102" v="8346"/>
          <ac:cxnSpMkLst>
            <pc:docMk/>
            <pc:sldMk cId="4094233993" sldId="462"/>
            <ac:cxnSpMk id="140" creationId="{C020CC1F-667A-4F7F-BABE-DC32FBD46334}"/>
          </ac:cxnSpMkLst>
        </pc:cxnChg>
        <pc:cxnChg chg="mod">
          <ac:chgData name="Christina Morrow" userId="43989237-7c22-4017-8756-22442f7f3983" providerId="ADAL" clId="{1D660112-B133-4B74-A60E-C66F50540F8D}" dt="2020-11-12T14:20:10.102" v="8346"/>
          <ac:cxnSpMkLst>
            <pc:docMk/>
            <pc:sldMk cId="4094233993" sldId="462"/>
            <ac:cxnSpMk id="151" creationId="{6881776C-4EEF-4BB7-A90E-26B1418D2ABB}"/>
          </ac:cxnSpMkLst>
        </pc:cxnChg>
        <pc:cxnChg chg="mod">
          <ac:chgData name="Christina Morrow" userId="43989237-7c22-4017-8756-22442f7f3983" providerId="ADAL" clId="{1D660112-B133-4B74-A60E-C66F50540F8D}" dt="2020-11-12T14:20:10.102" v="8346"/>
          <ac:cxnSpMkLst>
            <pc:docMk/>
            <pc:sldMk cId="4094233993" sldId="462"/>
            <ac:cxnSpMk id="152" creationId="{E737006F-7108-42C5-A750-E053BD326A80}"/>
          </ac:cxnSpMkLst>
        </pc:cxnChg>
        <pc:cxnChg chg="mod">
          <ac:chgData name="Christina Morrow" userId="43989237-7c22-4017-8756-22442f7f3983" providerId="ADAL" clId="{1D660112-B133-4B74-A60E-C66F50540F8D}" dt="2020-11-12T14:20:10.102" v="8346"/>
          <ac:cxnSpMkLst>
            <pc:docMk/>
            <pc:sldMk cId="4094233993" sldId="462"/>
            <ac:cxnSpMk id="153" creationId="{1D0E426E-8682-41DE-B3B7-1114350EEA1D}"/>
          </ac:cxnSpMkLst>
        </pc:cxnChg>
        <pc:cxnChg chg="mod">
          <ac:chgData name="Christina Morrow" userId="43989237-7c22-4017-8756-22442f7f3983" providerId="ADAL" clId="{1D660112-B133-4B74-A60E-C66F50540F8D}" dt="2020-11-12T14:20:10.102" v="8346"/>
          <ac:cxnSpMkLst>
            <pc:docMk/>
            <pc:sldMk cId="4094233993" sldId="462"/>
            <ac:cxnSpMk id="155" creationId="{C239FA98-A550-484E-895C-E771E6EAFC30}"/>
          </ac:cxnSpMkLst>
        </pc:cxnChg>
        <pc:cxnChg chg="mod">
          <ac:chgData name="Christina Morrow" userId="43989237-7c22-4017-8756-22442f7f3983" providerId="ADAL" clId="{1D660112-B133-4B74-A60E-C66F50540F8D}" dt="2020-11-12T14:20:10.102" v="8346"/>
          <ac:cxnSpMkLst>
            <pc:docMk/>
            <pc:sldMk cId="4094233993" sldId="462"/>
            <ac:cxnSpMk id="175" creationId="{8808D9BB-15A0-424B-B731-74C09AB2B202}"/>
          </ac:cxnSpMkLst>
        </pc:cxnChg>
        <pc:cxnChg chg="mod">
          <ac:chgData name="Christina Morrow" userId="43989237-7c22-4017-8756-22442f7f3983" providerId="ADAL" clId="{1D660112-B133-4B74-A60E-C66F50540F8D}" dt="2020-11-12T14:20:10.102" v="8346"/>
          <ac:cxnSpMkLst>
            <pc:docMk/>
            <pc:sldMk cId="4094233993" sldId="462"/>
            <ac:cxnSpMk id="176" creationId="{08B56446-CBF0-4422-A7D7-E747F268647B}"/>
          </ac:cxnSpMkLst>
        </pc:cxnChg>
        <pc:cxnChg chg="mod">
          <ac:chgData name="Christina Morrow" userId="43989237-7c22-4017-8756-22442f7f3983" providerId="ADAL" clId="{1D660112-B133-4B74-A60E-C66F50540F8D}" dt="2020-11-12T14:20:10.102" v="8346"/>
          <ac:cxnSpMkLst>
            <pc:docMk/>
            <pc:sldMk cId="4094233993" sldId="462"/>
            <ac:cxnSpMk id="177" creationId="{E09C49C0-3077-4F46-94CD-0433643E3364}"/>
          </ac:cxnSpMkLst>
        </pc:cxnChg>
        <pc:cxnChg chg="mod">
          <ac:chgData name="Christina Morrow" userId="43989237-7c22-4017-8756-22442f7f3983" providerId="ADAL" clId="{1D660112-B133-4B74-A60E-C66F50540F8D}" dt="2020-11-12T14:20:10.102" v="8346"/>
          <ac:cxnSpMkLst>
            <pc:docMk/>
            <pc:sldMk cId="4094233993" sldId="462"/>
            <ac:cxnSpMk id="184" creationId="{BCE7BF4B-80E2-41D6-9C6C-6BF1BF1E5427}"/>
          </ac:cxnSpMkLst>
        </pc:cxnChg>
        <pc:cxnChg chg="add mod ord">
          <ac:chgData name="Christina Morrow" userId="43989237-7c22-4017-8756-22442f7f3983" providerId="ADAL" clId="{1D660112-B133-4B74-A60E-C66F50540F8D}" dt="2020-11-12T14:20:11.676" v="8347" actId="167"/>
          <ac:cxnSpMkLst>
            <pc:docMk/>
            <pc:sldMk cId="4094233993" sldId="462"/>
            <ac:cxnSpMk id="185" creationId="{CFEA78CC-DAA7-476D-BD3B-3CD4314C53CA}"/>
          </ac:cxnSpMkLst>
        </pc:cxnChg>
        <pc:cxnChg chg="mod">
          <ac:chgData name="Christina Morrow" userId="43989237-7c22-4017-8756-22442f7f3983" providerId="ADAL" clId="{1D660112-B133-4B74-A60E-C66F50540F8D}" dt="2020-11-12T14:20:10.102" v="8346"/>
          <ac:cxnSpMkLst>
            <pc:docMk/>
            <pc:sldMk cId="4094233993" sldId="462"/>
            <ac:cxnSpMk id="190" creationId="{69C987F5-3189-48EA-907D-736136A1FAB5}"/>
          </ac:cxnSpMkLst>
        </pc:cxnChg>
        <pc:cxnChg chg="mod">
          <ac:chgData name="Christina Morrow" userId="43989237-7c22-4017-8756-22442f7f3983" providerId="ADAL" clId="{1D660112-B133-4B74-A60E-C66F50540F8D}" dt="2020-11-12T14:20:10.102" v="8346"/>
          <ac:cxnSpMkLst>
            <pc:docMk/>
            <pc:sldMk cId="4094233993" sldId="462"/>
            <ac:cxnSpMk id="191" creationId="{7AA3A259-39BC-4BA0-831F-2CE366EEE346}"/>
          </ac:cxnSpMkLst>
        </pc:cxnChg>
        <pc:cxnChg chg="mod">
          <ac:chgData name="Christina Morrow" userId="43989237-7c22-4017-8756-22442f7f3983" providerId="ADAL" clId="{1D660112-B133-4B74-A60E-C66F50540F8D}" dt="2020-11-12T14:22:37.063" v="8396"/>
          <ac:cxnSpMkLst>
            <pc:docMk/>
            <pc:sldMk cId="4094233993" sldId="462"/>
            <ac:cxnSpMk id="233" creationId="{784E62E1-63A4-4EE1-BD5D-3B789965C3BD}"/>
          </ac:cxnSpMkLst>
        </pc:cxnChg>
        <pc:cxnChg chg="mod">
          <ac:chgData name="Christina Morrow" userId="43989237-7c22-4017-8756-22442f7f3983" providerId="ADAL" clId="{1D660112-B133-4B74-A60E-C66F50540F8D}" dt="2020-11-12T14:22:37.063" v="8396"/>
          <ac:cxnSpMkLst>
            <pc:docMk/>
            <pc:sldMk cId="4094233993" sldId="462"/>
            <ac:cxnSpMk id="242" creationId="{1AB658C6-1FB3-4D18-A09B-2DD08B382C3F}"/>
          </ac:cxnSpMkLst>
        </pc:cxnChg>
        <pc:cxnChg chg="mod">
          <ac:chgData name="Christina Morrow" userId="43989237-7c22-4017-8756-22442f7f3983" providerId="ADAL" clId="{1D660112-B133-4B74-A60E-C66F50540F8D}" dt="2020-11-12T14:22:37.063" v="8396"/>
          <ac:cxnSpMkLst>
            <pc:docMk/>
            <pc:sldMk cId="4094233993" sldId="462"/>
            <ac:cxnSpMk id="243" creationId="{B7EFD6AA-850C-48DF-8F3F-50F8A04AE790}"/>
          </ac:cxnSpMkLst>
        </pc:cxnChg>
        <pc:cxnChg chg="mod">
          <ac:chgData name="Christina Morrow" userId="43989237-7c22-4017-8756-22442f7f3983" providerId="ADAL" clId="{1D660112-B133-4B74-A60E-C66F50540F8D}" dt="2020-11-12T14:22:37.063" v="8396"/>
          <ac:cxnSpMkLst>
            <pc:docMk/>
            <pc:sldMk cId="4094233993" sldId="462"/>
            <ac:cxnSpMk id="244" creationId="{C8CC3F6A-8CA5-4FD7-A1E8-E0EA1E54C027}"/>
          </ac:cxnSpMkLst>
        </pc:cxnChg>
        <pc:cxnChg chg="mod">
          <ac:chgData name="Christina Morrow" userId="43989237-7c22-4017-8756-22442f7f3983" providerId="ADAL" clId="{1D660112-B133-4B74-A60E-C66F50540F8D}" dt="2020-11-12T14:22:37.063" v="8396"/>
          <ac:cxnSpMkLst>
            <pc:docMk/>
            <pc:sldMk cId="4094233993" sldId="462"/>
            <ac:cxnSpMk id="246" creationId="{1A9B91A6-B9E5-4DB9-B50A-C415D51BF10A}"/>
          </ac:cxnSpMkLst>
        </pc:cxnChg>
        <pc:cxnChg chg="mod">
          <ac:chgData name="Christina Morrow" userId="43989237-7c22-4017-8756-22442f7f3983" providerId="ADAL" clId="{1D660112-B133-4B74-A60E-C66F50540F8D}" dt="2020-11-12T14:22:37.063" v="8396"/>
          <ac:cxnSpMkLst>
            <pc:docMk/>
            <pc:sldMk cId="4094233993" sldId="462"/>
            <ac:cxnSpMk id="248" creationId="{13F83208-BF65-47C5-93EB-5EE80EFD2A0E}"/>
          </ac:cxnSpMkLst>
        </pc:cxnChg>
        <pc:cxnChg chg="mod">
          <ac:chgData name="Christina Morrow" userId="43989237-7c22-4017-8756-22442f7f3983" providerId="ADAL" clId="{1D660112-B133-4B74-A60E-C66F50540F8D}" dt="2020-11-12T14:22:37.063" v="8396"/>
          <ac:cxnSpMkLst>
            <pc:docMk/>
            <pc:sldMk cId="4094233993" sldId="462"/>
            <ac:cxnSpMk id="249" creationId="{3817115B-FA85-47B5-8D89-B2A94033B6B9}"/>
          </ac:cxnSpMkLst>
        </pc:cxnChg>
        <pc:cxnChg chg="mod">
          <ac:chgData name="Christina Morrow" userId="43989237-7c22-4017-8756-22442f7f3983" providerId="ADAL" clId="{1D660112-B133-4B74-A60E-C66F50540F8D}" dt="2020-11-12T14:22:37.063" v="8396"/>
          <ac:cxnSpMkLst>
            <pc:docMk/>
            <pc:sldMk cId="4094233993" sldId="462"/>
            <ac:cxnSpMk id="250" creationId="{0CA590BF-AFB5-474A-8756-D85F918BCD46}"/>
          </ac:cxnSpMkLst>
        </pc:cxnChg>
        <pc:cxnChg chg="mod">
          <ac:chgData name="Christina Morrow" userId="43989237-7c22-4017-8756-22442f7f3983" providerId="ADAL" clId="{1D660112-B133-4B74-A60E-C66F50540F8D}" dt="2020-11-12T14:22:37.063" v="8396"/>
          <ac:cxnSpMkLst>
            <pc:docMk/>
            <pc:sldMk cId="4094233993" sldId="462"/>
            <ac:cxnSpMk id="254" creationId="{6D696CF0-22F5-4D08-83DF-8D78EBA650A6}"/>
          </ac:cxnSpMkLst>
        </pc:cxnChg>
      </pc:sldChg>
      <pc:sldChg chg="addSp delSp modSp mod ord">
        <pc:chgData name="Christina Morrow" userId="43989237-7c22-4017-8756-22442f7f3983" providerId="ADAL" clId="{1D660112-B133-4B74-A60E-C66F50540F8D}" dt="2020-11-12T14:22:42.737" v="8399" actId="167"/>
        <pc:sldMkLst>
          <pc:docMk/>
          <pc:sldMk cId="2602588702" sldId="463"/>
        </pc:sldMkLst>
        <pc:spChg chg="mod">
          <ac:chgData name="Christina Morrow" userId="43989237-7c22-4017-8756-22442f7f3983" providerId="ADAL" clId="{1D660112-B133-4B74-A60E-C66F50540F8D}" dt="2020-11-11T14:30:41.820" v="6010"/>
          <ac:spMkLst>
            <pc:docMk/>
            <pc:sldMk cId="2602588702" sldId="463"/>
            <ac:spMk id="10" creationId="{6CC581DE-D87E-46E2-8792-B86E2A1E5AB3}"/>
          </ac:spMkLst>
        </pc:spChg>
        <pc:spChg chg="add del">
          <ac:chgData name="Christina Morrow" userId="43989237-7c22-4017-8756-22442f7f3983" providerId="ADAL" clId="{1D660112-B133-4B74-A60E-C66F50540F8D}" dt="2020-11-10T23:39:18.710" v="198" actId="478"/>
          <ac:spMkLst>
            <pc:docMk/>
            <pc:sldMk cId="2602588702" sldId="463"/>
            <ac:spMk id="14" creationId="{5E0FEBFF-E879-4A51-ADCC-EC85E2192092}"/>
          </ac:spMkLst>
        </pc:spChg>
        <pc:spChg chg="add del">
          <ac:chgData name="Christina Morrow" userId="43989237-7c22-4017-8756-22442f7f3983" providerId="ADAL" clId="{1D660112-B133-4B74-A60E-C66F50540F8D}" dt="2020-11-10T23:39:20.374" v="199" actId="478"/>
          <ac:spMkLst>
            <pc:docMk/>
            <pc:sldMk cId="2602588702" sldId="463"/>
            <ac:spMk id="15" creationId="{99C5E7F5-C187-47F7-9E12-0D79EF813131}"/>
          </ac:spMkLst>
        </pc:spChg>
        <pc:spChg chg="mod">
          <ac:chgData name="Christina Morrow" userId="43989237-7c22-4017-8756-22442f7f3983" providerId="ADAL" clId="{1D660112-B133-4B74-A60E-C66F50540F8D}" dt="2020-11-11T15:22:30.781" v="6453"/>
          <ac:spMkLst>
            <pc:docMk/>
            <pc:sldMk cId="2602588702" sldId="463"/>
            <ac:spMk id="20" creationId="{737AD6FE-076D-47EB-8851-546CD7479B58}"/>
          </ac:spMkLst>
        </pc:spChg>
        <pc:spChg chg="add mod">
          <ac:chgData name="Christina Morrow" userId="43989237-7c22-4017-8756-22442f7f3983" providerId="ADAL" clId="{1D660112-B133-4B74-A60E-C66F50540F8D}" dt="2020-11-10T23:39:20.993" v="200"/>
          <ac:spMkLst>
            <pc:docMk/>
            <pc:sldMk cId="2602588702" sldId="463"/>
            <ac:spMk id="91" creationId="{7E6902BB-F816-4FF2-B51E-2AE1233F5863}"/>
          </ac:spMkLst>
        </pc:spChg>
        <pc:spChg chg="add mod">
          <ac:chgData name="Christina Morrow" userId="43989237-7c22-4017-8756-22442f7f3983" providerId="ADAL" clId="{1D660112-B133-4B74-A60E-C66F50540F8D}" dt="2020-11-10T23:39:20.993" v="200"/>
          <ac:spMkLst>
            <pc:docMk/>
            <pc:sldMk cId="2602588702" sldId="463"/>
            <ac:spMk id="93" creationId="{70B6155C-A933-4A0B-A219-B69C4178AFD4}"/>
          </ac:spMkLst>
        </pc:spChg>
        <pc:spChg chg="mod">
          <ac:chgData name="Christina Morrow" userId="43989237-7c22-4017-8756-22442f7f3983" providerId="ADAL" clId="{1D660112-B133-4B74-A60E-C66F50540F8D}" dt="2020-11-10T23:39:20.993" v="200"/>
          <ac:spMkLst>
            <pc:docMk/>
            <pc:sldMk cId="2602588702" sldId="463"/>
            <ac:spMk id="95" creationId="{0C5AD6E4-9220-4207-A846-42EE3D86C5B9}"/>
          </ac:spMkLst>
        </pc:spChg>
        <pc:spChg chg="mod">
          <ac:chgData name="Christina Morrow" userId="43989237-7c22-4017-8756-22442f7f3983" providerId="ADAL" clId="{1D660112-B133-4B74-A60E-C66F50540F8D}" dt="2020-11-10T23:39:20.993" v="200"/>
          <ac:spMkLst>
            <pc:docMk/>
            <pc:sldMk cId="2602588702" sldId="463"/>
            <ac:spMk id="97" creationId="{B2F3D49F-2351-4BF9-B864-110FE37EE49F}"/>
          </ac:spMkLst>
        </pc:spChg>
        <pc:spChg chg="mod">
          <ac:chgData name="Christina Morrow" userId="43989237-7c22-4017-8756-22442f7f3983" providerId="ADAL" clId="{1D660112-B133-4B74-A60E-C66F50540F8D}" dt="2020-11-10T23:39:20.993" v="200"/>
          <ac:spMkLst>
            <pc:docMk/>
            <pc:sldMk cId="2602588702" sldId="463"/>
            <ac:spMk id="100" creationId="{F0593CBC-7293-4C0B-9E39-5FF77D15A362}"/>
          </ac:spMkLst>
        </pc:spChg>
        <pc:spChg chg="mod">
          <ac:chgData name="Christina Morrow" userId="43989237-7c22-4017-8756-22442f7f3983" providerId="ADAL" clId="{1D660112-B133-4B74-A60E-C66F50540F8D}" dt="2020-11-10T23:39:20.993" v="200"/>
          <ac:spMkLst>
            <pc:docMk/>
            <pc:sldMk cId="2602588702" sldId="463"/>
            <ac:spMk id="101" creationId="{F28B13F8-9501-4F1F-915E-82D2A8D7E242}"/>
          </ac:spMkLst>
        </pc:spChg>
        <pc:spChg chg="mod">
          <ac:chgData name="Christina Morrow" userId="43989237-7c22-4017-8756-22442f7f3983" providerId="ADAL" clId="{1D660112-B133-4B74-A60E-C66F50540F8D}" dt="2020-11-10T23:39:20.993" v="200"/>
          <ac:spMkLst>
            <pc:docMk/>
            <pc:sldMk cId="2602588702" sldId="463"/>
            <ac:spMk id="103" creationId="{BAEDC910-82F9-40A6-9235-79A52CA897E4}"/>
          </ac:spMkLst>
        </pc:spChg>
        <pc:spChg chg="mod">
          <ac:chgData name="Christina Morrow" userId="43989237-7c22-4017-8756-22442f7f3983" providerId="ADAL" clId="{1D660112-B133-4B74-A60E-C66F50540F8D}" dt="2020-11-10T23:39:20.993" v="200"/>
          <ac:spMkLst>
            <pc:docMk/>
            <pc:sldMk cId="2602588702" sldId="463"/>
            <ac:spMk id="106" creationId="{DD899D9C-222B-45AA-B0E0-C6DE5FC51228}"/>
          </ac:spMkLst>
        </pc:spChg>
        <pc:spChg chg="mod">
          <ac:chgData name="Christina Morrow" userId="43989237-7c22-4017-8756-22442f7f3983" providerId="ADAL" clId="{1D660112-B133-4B74-A60E-C66F50540F8D}" dt="2020-11-10T23:39:20.993" v="200"/>
          <ac:spMkLst>
            <pc:docMk/>
            <pc:sldMk cId="2602588702" sldId="463"/>
            <ac:spMk id="107" creationId="{F29B02E1-16D1-48B7-A8F2-9C22A402E215}"/>
          </ac:spMkLst>
        </pc:spChg>
        <pc:spChg chg="mod">
          <ac:chgData name="Christina Morrow" userId="43989237-7c22-4017-8756-22442f7f3983" providerId="ADAL" clId="{1D660112-B133-4B74-A60E-C66F50540F8D}" dt="2020-11-10T23:39:20.993" v="200"/>
          <ac:spMkLst>
            <pc:docMk/>
            <pc:sldMk cId="2602588702" sldId="463"/>
            <ac:spMk id="108" creationId="{57A0231B-2E50-40B2-863F-77C8BEC161EA}"/>
          </ac:spMkLst>
        </pc:spChg>
        <pc:spChg chg="mod">
          <ac:chgData name="Christina Morrow" userId="43989237-7c22-4017-8756-22442f7f3983" providerId="ADAL" clId="{1D660112-B133-4B74-A60E-C66F50540F8D}" dt="2020-11-10T23:39:20.993" v="200"/>
          <ac:spMkLst>
            <pc:docMk/>
            <pc:sldMk cId="2602588702" sldId="463"/>
            <ac:spMk id="109" creationId="{DE87CA01-9E4F-4974-91E9-E8557242AC1D}"/>
          </ac:spMkLst>
        </pc:spChg>
        <pc:spChg chg="mod">
          <ac:chgData name="Christina Morrow" userId="43989237-7c22-4017-8756-22442f7f3983" providerId="ADAL" clId="{1D660112-B133-4B74-A60E-C66F50540F8D}" dt="2020-11-10T23:39:20.993" v="200"/>
          <ac:spMkLst>
            <pc:docMk/>
            <pc:sldMk cId="2602588702" sldId="463"/>
            <ac:spMk id="110" creationId="{921DEAA6-39B3-48BC-BA6A-C1E2A5AD7C35}"/>
          </ac:spMkLst>
        </pc:spChg>
        <pc:spChg chg="mod">
          <ac:chgData name="Christina Morrow" userId="43989237-7c22-4017-8756-22442f7f3983" providerId="ADAL" clId="{1D660112-B133-4B74-A60E-C66F50540F8D}" dt="2020-11-10T23:39:20.993" v="200"/>
          <ac:spMkLst>
            <pc:docMk/>
            <pc:sldMk cId="2602588702" sldId="463"/>
            <ac:spMk id="114" creationId="{B2E7CAAB-AAA1-4C91-AAD4-70D767D78305}"/>
          </ac:spMkLst>
        </pc:spChg>
        <pc:spChg chg="mod">
          <ac:chgData name="Christina Morrow" userId="43989237-7c22-4017-8756-22442f7f3983" providerId="ADAL" clId="{1D660112-B133-4B74-A60E-C66F50540F8D}" dt="2020-11-10T23:39:20.993" v="200"/>
          <ac:spMkLst>
            <pc:docMk/>
            <pc:sldMk cId="2602588702" sldId="463"/>
            <ac:spMk id="116" creationId="{A245C5D0-9551-4AF0-9143-B636C442CA16}"/>
          </ac:spMkLst>
        </pc:spChg>
        <pc:spChg chg="mod">
          <ac:chgData name="Christina Morrow" userId="43989237-7c22-4017-8756-22442f7f3983" providerId="ADAL" clId="{1D660112-B133-4B74-A60E-C66F50540F8D}" dt="2020-11-10T23:39:20.993" v="200"/>
          <ac:spMkLst>
            <pc:docMk/>
            <pc:sldMk cId="2602588702" sldId="463"/>
            <ac:spMk id="120" creationId="{9BF1DE18-9844-4827-915A-15ED0379603F}"/>
          </ac:spMkLst>
        </pc:spChg>
        <pc:spChg chg="mod">
          <ac:chgData name="Christina Morrow" userId="43989237-7c22-4017-8756-22442f7f3983" providerId="ADAL" clId="{1D660112-B133-4B74-A60E-C66F50540F8D}" dt="2020-11-10T23:39:20.993" v="200"/>
          <ac:spMkLst>
            <pc:docMk/>
            <pc:sldMk cId="2602588702" sldId="463"/>
            <ac:spMk id="121" creationId="{CD713050-3541-4C51-A11F-867352F6FDF7}"/>
          </ac:spMkLst>
        </pc:spChg>
        <pc:spChg chg="mod">
          <ac:chgData name="Christina Morrow" userId="43989237-7c22-4017-8756-22442f7f3983" providerId="ADAL" clId="{1D660112-B133-4B74-A60E-C66F50540F8D}" dt="2020-11-10T23:39:20.993" v="200"/>
          <ac:spMkLst>
            <pc:docMk/>
            <pc:sldMk cId="2602588702" sldId="463"/>
            <ac:spMk id="122" creationId="{37C53641-6220-4767-8123-BCEA019BD49D}"/>
          </ac:spMkLst>
        </pc:spChg>
        <pc:spChg chg="add mod">
          <ac:chgData name="Christina Morrow" userId="43989237-7c22-4017-8756-22442f7f3983" providerId="ADAL" clId="{1D660112-B133-4B74-A60E-C66F50540F8D}" dt="2020-11-10T23:39:20.993" v="200"/>
          <ac:spMkLst>
            <pc:docMk/>
            <pc:sldMk cId="2602588702" sldId="463"/>
            <ac:spMk id="124" creationId="{456A9924-4E6C-4D65-89FB-BC553BD52D43}"/>
          </ac:spMkLst>
        </pc:spChg>
        <pc:spChg chg="add mod">
          <ac:chgData name="Christina Morrow" userId="43989237-7c22-4017-8756-22442f7f3983" providerId="ADAL" clId="{1D660112-B133-4B74-A60E-C66F50540F8D}" dt="2020-11-10T23:39:20.993" v="200"/>
          <ac:spMkLst>
            <pc:docMk/>
            <pc:sldMk cId="2602588702" sldId="463"/>
            <ac:spMk id="125" creationId="{9B197033-9317-42DE-86DA-762196DADDC3}"/>
          </ac:spMkLst>
        </pc:spChg>
        <pc:spChg chg="add mod">
          <ac:chgData name="Christina Morrow" userId="43989237-7c22-4017-8756-22442f7f3983" providerId="ADAL" clId="{1D660112-B133-4B74-A60E-C66F50540F8D}" dt="2020-11-10T23:39:20.993" v="200"/>
          <ac:spMkLst>
            <pc:docMk/>
            <pc:sldMk cId="2602588702" sldId="463"/>
            <ac:spMk id="126" creationId="{457C6230-6F03-4D43-8143-4D9D9B5DB7C1}"/>
          </ac:spMkLst>
        </pc:spChg>
        <pc:spChg chg="add mod ord">
          <ac:chgData name="Christina Morrow" userId="43989237-7c22-4017-8756-22442f7f3983" providerId="ADAL" clId="{1D660112-B133-4B74-A60E-C66F50540F8D}" dt="2020-11-12T14:20:07.846" v="8345" actId="167"/>
          <ac:spMkLst>
            <pc:docMk/>
            <pc:sldMk cId="2602588702" sldId="463"/>
            <ac:spMk id="127" creationId="{614133CE-7A4C-452C-83DE-F8E58620CEFB}"/>
          </ac:spMkLst>
        </pc:spChg>
        <pc:spChg chg="mod">
          <ac:chgData name="Christina Morrow" userId="43989237-7c22-4017-8756-22442f7f3983" providerId="ADAL" clId="{1D660112-B133-4B74-A60E-C66F50540F8D}" dt="2020-11-12T14:20:06.304" v="8344"/>
          <ac:spMkLst>
            <pc:docMk/>
            <pc:sldMk cId="2602588702" sldId="463"/>
            <ac:spMk id="129" creationId="{67B641E6-5927-4073-BE03-03D93F0AA52C}"/>
          </ac:spMkLst>
        </pc:spChg>
        <pc:spChg chg="mod">
          <ac:chgData name="Christina Morrow" userId="43989237-7c22-4017-8756-22442f7f3983" providerId="ADAL" clId="{1D660112-B133-4B74-A60E-C66F50540F8D}" dt="2020-11-12T14:20:06.304" v="8344"/>
          <ac:spMkLst>
            <pc:docMk/>
            <pc:sldMk cId="2602588702" sldId="463"/>
            <ac:spMk id="130" creationId="{A7482FC8-A2F3-4557-B7AD-23B7E6C35BCA}"/>
          </ac:spMkLst>
        </pc:spChg>
        <pc:spChg chg="mod">
          <ac:chgData name="Christina Morrow" userId="43989237-7c22-4017-8756-22442f7f3983" providerId="ADAL" clId="{1D660112-B133-4B74-A60E-C66F50540F8D}" dt="2020-11-12T14:20:06.304" v="8344"/>
          <ac:spMkLst>
            <pc:docMk/>
            <pc:sldMk cId="2602588702" sldId="463"/>
            <ac:spMk id="143" creationId="{B1C93AF6-1986-499D-9555-8B77CBFE3223}"/>
          </ac:spMkLst>
        </pc:spChg>
        <pc:spChg chg="mod">
          <ac:chgData name="Christina Morrow" userId="43989237-7c22-4017-8756-22442f7f3983" providerId="ADAL" clId="{1D660112-B133-4B74-A60E-C66F50540F8D}" dt="2020-11-12T14:20:06.304" v="8344"/>
          <ac:spMkLst>
            <pc:docMk/>
            <pc:sldMk cId="2602588702" sldId="463"/>
            <ac:spMk id="144" creationId="{C218514A-70EE-498A-8686-17CD396082BC}"/>
          </ac:spMkLst>
        </pc:spChg>
        <pc:spChg chg="mod">
          <ac:chgData name="Christina Morrow" userId="43989237-7c22-4017-8756-22442f7f3983" providerId="ADAL" clId="{1D660112-B133-4B74-A60E-C66F50540F8D}" dt="2020-11-12T14:20:06.304" v="8344"/>
          <ac:spMkLst>
            <pc:docMk/>
            <pc:sldMk cId="2602588702" sldId="463"/>
            <ac:spMk id="145" creationId="{553746E3-ABC8-4EC2-8DF7-74C0FC03DB49}"/>
          </ac:spMkLst>
        </pc:spChg>
        <pc:spChg chg="mod">
          <ac:chgData name="Christina Morrow" userId="43989237-7c22-4017-8756-22442f7f3983" providerId="ADAL" clId="{1D660112-B133-4B74-A60E-C66F50540F8D}" dt="2020-11-12T14:20:06.304" v="8344"/>
          <ac:spMkLst>
            <pc:docMk/>
            <pc:sldMk cId="2602588702" sldId="463"/>
            <ac:spMk id="146" creationId="{73BC8355-5387-4D35-8CBE-D49B3E9FA812}"/>
          </ac:spMkLst>
        </pc:spChg>
        <pc:spChg chg="mod">
          <ac:chgData name="Christina Morrow" userId="43989237-7c22-4017-8756-22442f7f3983" providerId="ADAL" clId="{1D660112-B133-4B74-A60E-C66F50540F8D}" dt="2020-11-12T14:20:06.304" v="8344"/>
          <ac:spMkLst>
            <pc:docMk/>
            <pc:sldMk cId="2602588702" sldId="463"/>
            <ac:spMk id="147" creationId="{99081046-8F7A-4825-AF63-24572653F8E7}"/>
          </ac:spMkLst>
        </pc:spChg>
        <pc:spChg chg="mod">
          <ac:chgData name="Christina Morrow" userId="43989237-7c22-4017-8756-22442f7f3983" providerId="ADAL" clId="{1D660112-B133-4B74-A60E-C66F50540F8D}" dt="2020-11-12T14:20:06.304" v="8344"/>
          <ac:spMkLst>
            <pc:docMk/>
            <pc:sldMk cId="2602588702" sldId="463"/>
            <ac:spMk id="148" creationId="{68F96B1C-D365-45DF-A58A-4E67B6D0ADE6}"/>
          </ac:spMkLst>
        </pc:spChg>
        <pc:spChg chg="mod">
          <ac:chgData name="Christina Morrow" userId="43989237-7c22-4017-8756-22442f7f3983" providerId="ADAL" clId="{1D660112-B133-4B74-A60E-C66F50540F8D}" dt="2020-11-12T14:20:06.304" v="8344"/>
          <ac:spMkLst>
            <pc:docMk/>
            <pc:sldMk cId="2602588702" sldId="463"/>
            <ac:spMk id="149" creationId="{922ECE52-0C39-497B-93E2-25478A7DEF77}"/>
          </ac:spMkLst>
        </pc:spChg>
        <pc:spChg chg="mod">
          <ac:chgData name="Christina Morrow" userId="43989237-7c22-4017-8756-22442f7f3983" providerId="ADAL" clId="{1D660112-B133-4B74-A60E-C66F50540F8D}" dt="2020-11-12T14:20:06.304" v="8344"/>
          <ac:spMkLst>
            <pc:docMk/>
            <pc:sldMk cId="2602588702" sldId="463"/>
            <ac:spMk id="150" creationId="{A2714045-A454-48E8-9C1A-CAA4DC225546}"/>
          </ac:spMkLst>
        </pc:spChg>
        <pc:spChg chg="mod">
          <ac:chgData name="Christina Morrow" userId="43989237-7c22-4017-8756-22442f7f3983" providerId="ADAL" clId="{1D660112-B133-4B74-A60E-C66F50540F8D}" dt="2020-11-12T14:20:06.304" v="8344"/>
          <ac:spMkLst>
            <pc:docMk/>
            <pc:sldMk cId="2602588702" sldId="463"/>
            <ac:spMk id="154" creationId="{92175060-5F2A-4EEE-BFD1-6964B5A5AFB5}"/>
          </ac:spMkLst>
        </pc:spChg>
        <pc:spChg chg="mod">
          <ac:chgData name="Christina Morrow" userId="43989237-7c22-4017-8756-22442f7f3983" providerId="ADAL" clId="{1D660112-B133-4B74-A60E-C66F50540F8D}" dt="2020-11-12T14:20:06.304" v="8344"/>
          <ac:spMkLst>
            <pc:docMk/>
            <pc:sldMk cId="2602588702" sldId="463"/>
            <ac:spMk id="202" creationId="{C0AF659B-74E4-40C6-A019-90740B8A2905}"/>
          </ac:spMkLst>
        </pc:spChg>
        <pc:spChg chg="mod">
          <ac:chgData name="Christina Morrow" userId="43989237-7c22-4017-8756-22442f7f3983" providerId="ADAL" clId="{1D660112-B133-4B74-A60E-C66F50540F8D}" dt="2020-11-12T14:20:06.304" v="8344"/>
          <ac:spMkLst>
            <pc:docMk/>
            <pc:sldMk cId="2602588702" sldId="463"/>
            <ac:spMk id="206" creationId="{E890D853-AF30-40E6-A016-75F7B9A1921A}"/>
          </ac:spMkLst>
        </pc:spChg>
        <pc:spChg chg="mod">
          <ac:chgData name="Christina Morrow" userId="43989237-7c22-4017-8756-22442f7f3983" providerId="ADAL" clId="{1D660112-B133-4B74-A60E-C66F50540F8D}" dt="2020-11-12T14:20:06.304" v="8344"/>
          <ac:spMkLst>
            <pc:docMk/>
            <pc:sldMk cId="2602588702" sldId="463"/>
            <ac:spMk id="207" creationId="{7C315277-E22D-457E-9EA0-003588141911}"/>
          </ac:spMkLst>
        </pc:spChg>
        <pc:spChg chg="mod">
          <ac:chgData name="Christina Morrow" userId="43989237-7c22-4017-8756-22442f7f3983" providerId="ADAL" clId="{1D660112-B133-4B74-A60E-C66F50540F8D}" dt="2020-11-12T14:20:06.304" v="8344"/>
          <ac:spMkLst>
            <pc:docMk/>
            <pc:sldMk cId="2602588702" sldId="463"/>
            <ac:spMk id="208" creationId="{4CEB118A-0ADD-4862-A775-4A8E763729EC}"/>
          </ac:spMkLst>
        </pc:spChg>
        <pc:spChg chg="mod">
          <ac:chgData name="Christina Morrow" userId="43989237-7c22-4017-8756-22442f7f3983" providerId="ADAL" clId="{1D660112-B133-4B74-A60E-C66F50540F8D}" dt="2020-11-12T14:20:06.304" v="8344"/>
          <ac:spMkLst>
            <pc:docMk/>
            <pc:sldMk cId="2602588702" sldId="463"/>
            <ac:spMk id="212" creationId="{396176C4-9EA0-45E1-9B28-1D469391821E}"/>
          </ac:spMkLst>
        </pc:spChg>
        <pc:spChg chg="mod">
          <ac:chgData name="Christina Morrow" userId="43989237-7c22-4017-8756-22442f7f3983" providerId="ADAL" clId="{1D660112-B133-4B74-A60E-C66F50540F8D}" dt="2020-11-12T14:20:06.304" v="8344"/>
          <ac:spMkLst>
            <pc:docMk/>
            <pc:sldMk cId="2602588702" sldId="463"/>
            <ac:spMk id="213" creationId="{5E5B3035-172B-4699-BBF1-C666A96B6D38}"/>
          </ac:spMkLst>
        </pc:spChg>
        <pc:spChg chg="mod">
          <ac:chgData name="Christina Morrow" userId="43989237-7c22-4017-8756-22442f7f3983" providerId="ADAL" clId="{1D660112-B133-4B74-A60E-C66F50540F8D}" dt="2020-11-12T14:20:06.304" v="8344"/>
          <ac:spMkLst>
            <pc:docMk/>
            <pc:sldMk cId="2602588702" sldId="463"/>
            <ac:spMk id="214" creationId="{1C568567-3494-49B3-A23D-8FEBE7FCB4DF}"/>
          </ac:spMkLst>
        </pc:spChg>
        <pc:spChg chg="mod">
          <ac:chgData name="Christina Morrow" userId="43989237-7c22-4017-8756-22442f7f3983" providerId="ADAL" clId="{1D660112-B133-4B74-A60E-C66F50540F8D}" dt="2020-11-12T14:20:06.304" v="8344"/>
          <ac:spMkLst>
            <pc:docMk/>
            <pc:sldMk cId="2602588702" sldId="463"/>
            <ac:spMk id="217" creationId="{CE8982DC-4CC6-4350-9922-D73C10F7043F}"/>
          </ac:spMkLst>
        </pc:spChg>
        <pc:spChg chg="mod">
          <ac:chgData name="Christina Morrow" userId="43989237-7c22-4017-8756-22442f7f3983" providerId="ADAL" clId="{1D660112-B133-4B74-A60E-C66F50540F8D}" dt="2020-11-12T14:20:06.304" v="8344"/>
          <ac:spMkLst>
            <pc:docMk/>
            <pc:sldMk cId="2602588702" sldId="463"/>
            <ac:spMk id="218" creationId="{4BCC7D05-C641-4A04-86A9-E685527B3222}"/>
          </ac:spMkLst>
        </pc:spChg>
        <pc:spChg chg="mod">
          <ac:chgData name="Christina Morrow" userId="43989237-7c22-4017-8756-22442f7f3983" providerId="ADAL" clId="{1D660112-B133-4B74-A60E-C66F50540F8D}" dt="2020-11-12T14:20:06.304" v="8344"/>
          <ac:spMkLst>
            <pc:docMk/>
            <pc:sldMk cId="2602588702" sldId="463"/>
            <ac:spMk id="219" creationId="{CA517D50-BBA1-4713-BDDD-9904AB81704A}"/>
          </ac:spMkLst>
        </pc:spChg>
        <pc:spChg chg="mod">
          <ac:chgData name="Christina Morrow" userId="43989237-7c22-4017-8756-22442f7f3983" providerId="ADAL" clId="{1D660112-B133-4B74-A60E-C66F50540F8D}" dt="2020-11-12T14:20:06.304" v="8344"/>
          <ac:spMkLst>
            <pc:docMk/>
            <pc:sldMk cId="2602588702" sldId="463"/>
            <ac:spMk id="220" creationId="{014402A8-CE93-401D-ACDB-54D9A317118F}"/>
          </ac:spMkLst>
        </pc:spChg>
        <pc:spChg chg="mod">
          <ac:chgData name="Christina Morrow" userId="43989237-7c22-4017-8756-22442f7f3983" providerId="ADAL" clId="{1D660112-B133-4B74-A60E-C66F50540F8D}" dt="2020-11-12T14:20:06.304" v="8344"/>
          <ac:spMkLst>
            <pc:docMk/>
            <pc:sldMk cId="2602588702" sldId="463"/>
            <ac:spMk id="221" creationId="{179B5E21-86D9-44A7-AD64-62670224153C}"/>
          </ac:spMkLst>
        </pc:spChg>
        <pc:spChg chg="mod">
          <ac:chgData name="Christina Morrow" userId="43989237-7c22-4017-8756-22442f7f3983" providerId="ADAL" clId="{1D660112-B133-4B74-A60E-C66F50540F8D}" dt="2020-11-12T14:20:06.304" v="8344"/>
          <ac:spMkLst>
            <pc:docMk/>
            <pc:sldMk cId="2602588702" sldId="463"/>
            <ac:spMk id="222" creationId="{9016028A-237A-4BB2-8977-0958A3FB217C}"/>
          </ac:spMkLst>
        </pc:spChg>
        <pc:spChg chg="add mod ord">
          <ac:chgData name="Christina Morrow" userId="43989237-7c22-4017-8756-22442f7f3983" providerId="ADAL" clId="{1D660112-B133-4B74-A60E-C66F50540F8D}" dt="2020-11-12T14:22:42.737" v="8399" actId="167"/>
          <ac:spMkLst>
            <pc:docMk/>
            <pc:sldMk cId="2602588702" sldId="463"/>
            <ac:spMk id="223" creationId="{5BFC8D55-846E-4F77-8C06-819DE232C5E6}"/>
          </ac:spMkLst>
        </pc:spChg>
        <pc:spChg chg="add mod ord">
          <ac:chgData name="Christina Morrow" userId="43989237-7c22-4017-8756-22442f7f3983" providerId="ADAL" clId="{1D660112-B133-4B74-A60E-C66F50540F8D}" dt="2020-11-12T14:22:42.737" v="8399" actId="167"/>
          <ac:spMkLst>
            <pc:docMk/>
            <pc:sldMk cId="2602588702" sldId="463"/>
            <ac:spMk id="224" creationId="{04B552F6-B2A3-439F-B241-56B6EA4FBFB8}"/>
          </ac:spMkLst>
        </pc:spChg>
        <pc:spChg chg="add mod ord">
          <ac:chgData name="Christina Morrow" userId="43989237-7c22-4017-8756-22442f7f3983" providerId="ADAL" clId="{1D660112-B133-4B74-A60E-C66F50540F8D}" dt="2020-11-12T14:22:42.737" v="8399" actId="167"/>
          <ac:spMkLst>
            <pc:docMk/>
            <pc:sldMk cId="2602588702" sldId="463"/>
            <ac:spMk id="225" creationId="{CA403B7E-9444-4225-B3A5-0878887DA4D9}"/>
          </ac:spMkLst>
        </pc:spChg>
        <pc:spChg chg="add mod ord">
          <ac:chgData name="Christina Morrow" userId="43989237-7c22-4017-8756-22442f7f3983" providerId="ADAL" clId="{1D660112-B133-4B74-A60E-C66F50540F8D}" dt="2020-11-12T14:22:42.737" v="8399" actId="167"/>
          <ac:spMkLst>
            <pc:docMk/>
            <pc:sldMk cId="2602588702" sldId="463"/>
            <ac:spMk id="226" creationId="{2CC707DF-F759-419D-9B48-844F6EA68736}"/>
          </ac:spMkLst>
        </pc:spChg>
        <pc:spChg chg="add mod ord">
          <ac:chgData name="Christina Morrow" userId="43989237-7c22-4017-8756-22442f7f3983" providerId="ADAL" clId="{1D660112-B133-4B74-A60E-C66F50540F8D}" dt="2020-11-12T14:22:42.737" v="8399" actId="167"/>
          <ac:spMkLst>
            <pc:docMk/>
            <pc:sldMk cId="2602588702" sldId="463"/>
            <ac:spMk id="227" creationId="{183D1E02-5845-43DB-B7BE-E7B586AD51FD}"/>
          </ac:spMkLst>
        </pc:spChg>
        <pc:spChg chg="add mod ord">
          <ac:chgData name="Christina Morrow" userId="43989237-7c22-4017-8756-22442f7f3983" providerId="ADAL" clId="{1D660112-B133-4B74-A60E-C66F50540F8D}" dt="2020-11-12T14:22:42.737" v="8399" actId="167"/>
          <ac:spMkLst>
            <pc:docMk/>
            <pc:sldMk cId="2602588702" sldId="463"/>
            <ac:spMk id="228" creationId="{93937132-314A-4F65-ACA7-307EDE12E9AE}"/>
          </ac:spMkLst>
        </pc:spChg>
        <pc:spChg chg="add mod ord">
          <ac:chgData name="Christina Morrow" userId="43989237-7c22-4017-8756-22442f7f3983" providerId="ADAL" clId="{1D660112-B133-4B74-A60E-C66F50540F8D}" dt="2020-11-12T14:22:42.737" v="8399" actId="167"/>
          <ac:spMkLst>
            <pc:docMk/>
            <pc:sldMk cId="2602588702" sldId="463"/>
            <ac:spMk id="229" creationId="{9894B293-844D-45F0-AB7B-9147C4A7669F}"/>
          </ac:spMkLst>
        </pc:spChg>
        <pc:spChg chg="mod">
          <ac:chgData name="Christina Morrow" userId="43989237-7c22-4017-8756-22442f7f3983" providerId="ADAL" clId="{1D660112-B133-4B74-A60E-C66F50540F8D}" dt="2020-11-12T14:22:40.936" v="8398"/>
          <ac:spMkLst>
            <pc:docMk/>
            <pc:sldMk cId="2602588702" sldId="463"/>
            <ac:spMk id="231" creationId="{B3988B67-F415-47FE-A532-B73607634C32}"/>
          </ac:spMkLst>
        </pc:spChg>
        <pc:spChg chg="mod">
          <ac:chgData name="Christina Morrow" userId="43989237-7c22-4017-8756-22442f7f3983" providerId="ADAL" clId="{1D660112-B133-4B74-A60E-C66F50540F8D}" dt="2020-11-12T14:22:40.936" v="8398"/>
          <ac:spMkLst>
            <pc:docMk/>
            <pc:sldMk cId="2602588702" sldId="463"/>
            <ac:spMk id="232" creationId="{DE6C3CF8-14EC-45B7-87E8-7C7EB5BB4656}"/>
          </ac:spMkLst>
        </pc:spChg>
        <pc:spChg chg="mod">
          <ac:chgData name="Christina Morrow" userId="43989237-7c22-4017-8756-22442f7f3983" providerId="ADAL" clId="{1D660112-B133-4B74-A60E-C66F50540F8D}" dt="2020-11-12T14:22:40.936" v="8398"/>
          <ac:spMkLst>
            <pc:docMk/>
            <pc:sldMk cId="2602588702" sldId="463"/>
            <ac:spMk id="234" creationId="{A92309FC-FEA6-4A02-8E3C-4B51AB5613E9}"/>
          </ac:spMkLst>
        </pc:spChg>
        <pc:spChg chg="mod">
          <ac:chgData name="Christina Morrow" userId="43989237-7c22-4017-8756-22442f7f3983" providerId="ADAL" clId="{1D660112-B133-4B74-A60E-C66F50540F8D}" dt="2020-11-12T14:22:40.936" v="8398"/>
          <ac:spMkLst>
            <pc:docMk/>
            <pc:sldMk cId="2602588702" sldId="463"/>
            <ac:spMk id="235" creationId="{00BE8E0A-27FA-4D95-8C28-A33482DEF191}"/>
          </ac:spMkLst>
        </pc:spChg>
        <pc:spChg chg="mod">
          <ac:chgData name="Christina Morrow" userId="43989237-7c22-4017-8756-22442f7f3983" providerId="ADAL" clId="{1D660112-B133-4B74-A60E-C66F50540F8D}" dt="2020-11-12T14:22:40.936" v="8398"/>
          <ac:spMkLst>
            <pc:docMk/>
            <pc:sldMk cId="2602588702" sldId="463"/>
            <ac:spMk id="236" creationId="{BC8993C9-C978-4607-B190-EAFA8E5DD3E5}"/>
          </ac:spMkLst>
        </pc:spChg>
        <pc:spChg chg="mod">
          <ac:chgData name="Christina Morrow" userId="43989237-7c22-4017-8756-22442f7f3983" providerId="ADAL" clId="{1D660112-B133-4B74-A60E-C66F50540F8D}" dt="2020-11-12T14:22:40.936" v="8398"/>
          <ac:spMkLst>
            <pc:docMk/>
            <pc:sldMk cId="2602588702" sldId="463"/>
            <ac:spMk id="237" creationId="{3DCFEADF-FAE9-4F26-81CA-8A909C4F7D7A}"/>
          </ac:spMkLst>
        </pc:spChg>
        <pc:spChg chg="mod">
          <ac:chgData name="Christina Morrow" userId="43989237-7c22-4017-8756-22442f7f3983" providerId="ADAL" clId="{1D660112-B133-4B74-A60E-C66F50540F8D}" dt="2020-11-12T14:22:40.936" v="8398"/>
          <ac:spMkLst>
            <pc:docMk/>
            <pc:sldMk cId="2602588702" sldId="463"/>
            <ac:spMk id="238" creationId="{980154A6-D1C5-4EB5-9215-A289510927E2}"/>
          </ac:spMkLst>
        </pc:spChg>
        <pc:spChg chg="mod">
          <ac:chgData name="Christina Morrow" userId="43989237-7c22-4017-8756-22442f7f3983" providerId="ADAL" clId="{1D660112-B133-4B74-A60E-C66F50540F8D}" dt="2020-11-12T14:22:40.936" v="8398"/>
          <ac:spMkLst>
            <pc:docMk/>
            <pc:sldMk cId="2602588702" sldId="463"/>
            <ac:spMk id="239" creationId="{E0D7557C-F8B0-4E7C-B60F-C68215A27FC4}"/>
          </ac:spMkLst>
        </pc:spChg>
        <pc:spChg chg="mod">
          <ac:chgData name="Christina Morrow" userId="43989237-7c22-4017-8756-22442f7f3983" providerId="ADAL" clId="{1D660112-B133-4B74-A60E-C66F50540F8D}" dt="2020-11-12T14:22:40.936" v="8398"/>
          <ac:spMkLst>
            <pc:docMk/>
            <pc:sldMk cId="2602588702" sldId="463"/>
            <ac:spMk id="240" creationId="{5D037DC5-CDEE-4E70-BAE8-171B10315A3D}"/>
          </ac:spMkLst>
        </pc:spChg>
        <pc:spChg chg="mod">
          <ac:chgData name="Christina Morrow" userId="43989237-7c22-4017-8756-22442f7f3983" providerId="ADAL" clId="{1D660112-B133-4B74-A60E-C66F50540F8D}" dt="2020-11-12T14:22:40.936" v="8398"/>
          <ac:spMkLst>
            <pc:docMk/>
            <pc:sldMk cId="2602588702" sldId="463"/>
            <ac:spMk id="241" creationId="{D6795CE5-80E8-467C-AA46-8F80E67A1E01}"/>
          </ac:spMkLst>
        </pc:spChg>
        <pc:spChg chg="mod">
          <ac:chgData name="Christina Morrow" userId="43989237-7c22-4017-8756-22442f7f3983" providerId="ADAL" clId="{1D660112-B133-4B74-A60E-C66F50540F8D}" dt="2020-11-12T14:22:40.936" v="8398"/>
          <ac:spMkLst>
            <pc:docMk/>
            <pc:sldMk cId="2602588702" sldId="463"/>
            <ac:spMk id="245" creationId="{7362F5B9-DE37-424E-8B1A-C89A1AC98D2C}"/>
          </ac:spMkLst>
        </pc:spChg>
        <pc:spChg chg="mod">
          <ac:chgData name="Christina Morrow" userId="43989237-7c22-4017-8756-22442f7f3983" providerId="ADAL" clId="{1D660112-B133-4B74-A60E-C66F50540F8D}" dt="2020-11-12T14:22:40.936" v="8398"/>
          <ac:spMkLst>
            <pc:docMk/>
            <pc:sldMk cId="2602588702" sldId="463"/>
            <ac:spMk id="247" creationId="{FFC73712-312A-46CD-8B75-D3CAED81D83C}"/>
          </ac:spMkLst>
        </pc:spChg>
        <pc:spChg chg="mod">
          <ac:chgData name="Christina Morrow" userId="43989237-7c22-4017-8756-22442f7f3983" providerId="ADAL" clId="{1D660112-B133-4B74-A60E-C66F50540F8D}" dt="2020-11-12T14:22:40.936" v="8398"/>
          <ac:spMkLst>
            <pc:docMk/>
            <pc:sldMk cId="2602588702" sldId="463"/>
            <ac:spMk id="251" creationId="{12F96CA3-C5AD-4413-AD92-A6B75BCDCDDF}"/>
          </ac:spMkLst>
        </pc:spChg>
        <pc:spChg chg="mod">
          <ac:chgData name="Christina Morrow" userId="43989237-7c22-4017-8756-22442f7f3983" providerId="ADAL" clId="{1D660112-B133-4B74-A60E-C66F50540F8D}" dt="2020-11-12T14:22:40.936" v="8398"/>
          <ac:spMkLst>
            <pc:docMk/>
            <pc:sldMk cId="2602588702" sldId="463"/>
            <ac:spMk id="252" creationId="{CEE1CB88-2C4C-43F9-9504-679DF2296895}"/>
          </ac:spMkLst>
        </pc:spChg>
        <pc:spChg chg="mod">
          <ac:chgData name="Christina Morrow" userId="43989237-7c22-4017-8756-22442f7f3983" providerId="ADAL" clId="{1D660112-B133-4B74-A60E-C66F50540F8D}" dt="2020-11-12T14:22:40.936" v="8398"/>
          <ac:spMkLst>
            <pc:docMk/>
            <pc:sldMk cId="2602588702" sldId="463"/>
            <ac:spMk id="253" creationId="{328D8340-57E8-4520-B5EF-9BAA9AA2F02F}"/>
          </ac:spMkLst>
        </pc:spChg>
        <pc:grpChg chg="add mod">
          <ac:chgData name="Christina Morrow" userId="43989237-7c22-4017-8756-22442f7f3983" providerId="ADAL" clId="{1D660112-B133-4B74-A60E-C66F50540F8D}" dt="2020-11-10T23:39:20.993" v="200"/>
          <ac:grpSpMkLst>
            <pc:docMk/>
            <pc:sldMk cId="2602588702" sldId="463"/>
            <ac:grpSpMk id="94" creationId="{D237316B-EFB9-4423-A80B-39097DFEABF8}"/>
          </ac:grpSpMkLst>
        </pc:grpChg>
        <pc:grpChg chg="add mod ord">
          <ac:chgData name="Christina Morrow" userId="43989237-7c22-4017-8756-22442f7f3983" providerId="ADAL" clId="{1D660112-B133-4B74-A60E-C66F50540F8D}" dt="2020-11-12T14:20:07.846" v="8345" actId="167"/>
          <ac:grpSpMkLst>
            <pc:docMk/>
            <pc:sldMk cId="2602588702" sldId="463"/>
            <ac:grpSpMk id="128" creationId="{EA52EED4-111F-46D4-96EC-163413B71D47}"/>
          </ac:grpSpMkLst>
        </pc:grpChg>
        <pc:grpChg chg="add mod ord">
          <ac:chgData name="Christina Morrow" userId="43989237-7c22-4017-8756-22442f7f3983" providerId="ADAL" clId="{1D660112-B133-4B74-A60E-C66F50540F8D}" dt="2020-11-12T14:20:07.846" v="8345" actId="167"/>
          <ac:grpSpMkLst>
            <pc:docMk/>
            <pc:sldMk cId="2602588702" sldId="463"/>
            <ac:grpSpMk id="211" creationId="{AFC741D5-03C8-4B48-AB7D-AE8C87462E63}"/>
          </ac:grpSpMkLst>
        </pc:grpChg>
        <pc:grpChg chg="add mod ord">
          <ac:chgData name="Christina Morrow" userId="43989237-7c22-4017-8756-22442f7f3983" providerId="ADAL" clId="{1D660112-B133-4B74-A60E-C66F50540F8D}" dt="2020-11-12T14:22:42.737" v="8399" actId="167"/>
          <ac:grpSpMkLst>
            <pc:docMk/>
            <pc:sldMk cId="2602588702" sldId="463"/>
            <ac:grpSpMk id="230" creationId="{0B3C51DA-A7B7-4B3E-8DF4-C2CA6FCFA09F}"/>
          </ac:grpSpMkLst>
        </pc:grpChg>
        <pc:cxnChg chg="mod">
          <ac:chgData name="Christina Morrow" userId="43989237-7c22-4017-8756-22442f7f3983" providerId="ADAL" clId="{1D660112-B133-4B74-A60E-C66F50540F8D}" dt="2020-11-10T23:39:20.993" v="200"/>
          <ac:cxnSpMkLst>
            <pc:docMk/>
            <pc:sldMk cId="2602588702" sldId="463"/>
            <ac:cxnSpMk id="99" creationId="{51D87060-590C-4CBB-B2CE-DDB26DAAE827}"/>
          </ac:cxnSpMkLst>
        </pc:cxnChg>
        <pc:cxnChg chg="mod">
          <ac:chgData name="Christina Morrow" userId="43989237-7c22-4017-8756-22442f7f3983" providerId="ADAL" clId="{1D660112-B133-4B74-A60E-C66F50540F8D}" dt="2020-11-10T23:39:20.993" v="200"/>
          <ac:cxnSpMkLst>
            <pc:docMk/>
            <pc:sldMk cId="2602588702" sldId="463"/>
            <ac:cxnSpMk id="111" creationId="{1337DD00-4A2E-4224-85BD-A66A5E39FEE1}"/>
          </ac:cxnSpMkLst>
        </pc:cxnChg>
        <pc:cxnChg chg="mod">
          <ac:chgData name="Christina Morrow" userId="43989237-7c22-4017-8756-22442f7f3983" providerId="ADAL" clId="{1D660112-B133-4B74-A60E-C66F50540F8D}" dt="2020-11-10T23:39:20.993" v="200"/>
          <ac:cxnSpMkLst>
            <pc:docMk/>
            <pc:sldMk cId="2602588702" sldId="463"/>
            <ac:cxnSpMk id="112" creationId="{11B4C65A-67BA-4694-B44C-5C9DA01C1652}"/>
          </ac:cxnSpMkLst>
        </pc:cxnChg>
        <pc:cxnChg chg="mod">
          <ac:chgData name="Christina Morrow" userId="43989237-7c22-4017-8756-22442f7f3983" providerId="ADAL" clId="{1D660112-B133-4B74-A60E-C66F50540F8D}" dt="2020-11-10T23:39:20.993" v="200"/>
          <ac:cxnSpMkLst>
            <pc:docMk/>
            <pc:sldMk cId="2602588702" sldId="463"/>
            <ac:cxnSpMk id="113" creationId="{07A78373-9CB3-4AEA-B636-51128AA07697}"/>
          </ac:cxnSpMkLst>
        </pc:cxnChg>
        <pc:cxnChg chg="mod">
          <ac:chgData name="Christina Morrow" userId="43989237-7c22-4017-8756-22442f7f3983" providerId="ADAL" clId="{1D660112-B133-4B74-A60E-C66F50540F8D}" dt="2020-11-10T23:39:20.993" v="200"/>
          <ac:cxnSpMkLst>
            <pc:docMk/>
            <pc:sldMk cId="2602588702" sldId="463"/>
            <ac:cxnSpMk id="115" creationId="{B8A1BB8D-9AAC-4BCF-A91C-6FF8248DF31E}"/>
          </ac:cxnSpMkLst>
        </pc:cxnChg>
        <pc:cxnChg chg="mod">
          <ac:chgData name="Christina Morrow" userId="43989237-7c22-4017-8756-22442f7f3983" providerId="ADAL" clId="{1D660112-B133-4B74-A60E-C66F50540F8D}" dt="2020-11-10T23:39:20.993" v="200"/>
          <ac:cxnSpMkLst>
            <pc:docMk/>
            <pc:sldMk cId="2602588702" sldId="463"/>
            <ac:cxnSpMk id="117" creationId="{93E97C5B-AD2F-4D98-A2CE-7F23DC70372E}"/>
          </ac:cxnSpMkLst>
        </pc:cxnChg>
        <pc:cxnChg chg="mod">
          <ac:chgData name="Christina Morrow" userId="43989237-7c22-4017-8756-22442f7f3983" providerId="ADAL" clId="{1D660112-B133-4B74-A60E-C66F50540F8D}" dt="2020-11-10T23:39:20.993" v="200"/>
          <ac:cxnSpMkLst>
            <pc:docMk/>
            <pc:sldMk cId="2602588702" sldId="463"/>
            <ac:cxnSpMk id="118" creationId="{5B960EFE-F7B1-4DF8-AB19-B46C60884042}"/>
          </ac:cxnSpMkLst>
        </pc:cxnChg>
        <pc:cxnChg chg="mod">
          <ac:chgData name="Christina Morrow" userId="43989237-7c22-4017-8756-22442f7f3983" providerId="ADAL" clId="{1D660112-B133-4B74-A60E-C66F50540F8D}" dt="2020-11-10T23:39:20.993" v="200"/>
          <ac:cxnSpMkLst>
            <pc:docMk/>
            <pc:sldMk cId="2602588702" sldId="463"/>
            <ac:cxnSpMk id="119" creationId="{D27356F3-40D8-4EA4-B68C-0B5DCCA76376}"/>
          </ac:cxnSpMkLst>
        </pc:cxnChg>
        <pc:cxnChg chg="mod">
          <ac:chgData name="Christina Morrow" userId="43989237-7c22-4017-8756-22442f7f3983" providerId="ADAL" clId="{1D660112-B133-4B74-A60E-C66F50540F8D}" dt="2020-11-10T23:39:20.993" v="200"/>
          <ac:cxnSpMkLst>
            <pc:docMk/>
            <pc:sldMk cId="2602588702" sldId="463"/>
            <ac:cxnSpMk id="123" creationId="{D191D600-107C-4AA8-8B64-26A0D21F648A}"/>
          </ac:cxnSpMkLst>
        </pc:cxnChg>
        <pc:cxnChg chg="mod">
          <ac:chgData name="Christina Morrow" userId="43989237-7c22-4017-8756-22442f7f3983" providerId="ADAL" clId="{1D660112-B133-4B74-A60E-C66F50540F8D}" dt="2020-11-12T14:20:06.304" v="8344"/>
          <ac:cxnSpMkLst>
            <pc:docMk/>
            <pc:sldMk cId="2602588702" sldId="463"/>
            <ac:cxnSpMk id="140" creationId="{2307A311-5DF0-4D45-BFAD-610C9E27BF0D}"/>
          </ac:cxnSpMkLst>
        </pc:cxnChg>
        <pc:cxnChg chg="mod">
          <ac:chgData name="Christina Morrow" userId="43989237-7c22-4017-8756-22442f7f3983" providerId="ADAL" clId="{1D660112-B133-4B74-A60E-C66F50540F8D}" dt="2020-11-12T14:20:06.304" v="8344"/>
          <ac:cxnSpMkLst>
            <pc:docMk/>
            <pc:sldMk cId="2602588702" sldId="463"/>
            <ac:cxnSpMk id="151" creationId="{78C91A05-9C80-451C-99B2-A7EE63611744}"/>
          </ac:cxnSpMkLst>
        </pc:cxnChg>
        <pc:cxnChg chg="mod">
          <ac:chgData name="Christina Morrow" userId="43989237-7c22-4017-8756-22442f7f3983" providerId="ADAL" clId="{1D660112-B133-4B74-A60E-C66F50540F8D}" dt="2020-11-12T14:20:06.304" v="8344"/>
          <ac:cxnSpMkLst>
            <pc:docMk/>
            <pc:sldMk cId="2602588702" sldId="463"/>
            <ac:cxnSpMk id="152" creationId="{4E0BD571-63E6-439F-A317-FF056690E847}"/>
          </ac:cxnSpMkLst>
        </pc:cxnChg>
        <pc:cxnChg chg="mod">
          <ac:chgData name="Christina Morrow" userId="43989237-7c22-4017-8756-22442f7f3983" providerId="ADAL" clId="{1D660112-B133-4B74-A60E-C66F50540F8D}" dt="2020-11-12T14:20:06.304" v="8344"/>
          <ac:cxnSpMkLst>
            <pc:docMk/>
            <pc:sldMk cId="2602588702" sldId="463"/>
            <ac:cxnSpMk id="153" creationId="{FEBEE30E-F29A-4D68-B253-2644624C2453}"/>
          </ac:cxnSpMkLst>
        </pc:cxnChg>
        <pc:cxnChg chg="mod">
          <ac:chgData name="Christina Morrow" userId="43989237-7c22-4017-8756-22442f7f3983" providerId="ADAL" clId="{1D660112-B133-4B74-A60E-C66F50540F8D}" dt="2020-11-12T14:20:06.304" v="8344"/>
          <ac:cxnSpMkLst>
            <pc:docMk/>
            <pc:sldMk cId="2602588702" sldId="463"/>
            <ac:cxnSpMk id="155" creationId="{FD65E3E7-D4C5-4D5E-937C-33D1B070584D}"/>
          </ac:cxnSpMkLst>
        </pc:cxnChg>
        <pc:cxnChg chg="mod">
          <ac:chgData name="Christina Morrow" userId="43989237-7c22-4017-8756-22442f7f3983" providerId="ADAL" clId="{1D660112-B133-4B74-A60E-C66F50540F8D}" dt="2020-11-12T14:20:06.304" v="8344"/>
          <ac:cxnSpMkLst>
            <pc:docMk/>
            <pc:sldMk cId="2602588702" sldId="463"/>
            <ac:cxnSpMk id="203" creationId="{EBBE87F1-8D95-420C-8B76-1B64E84D0182}"/>
          </ac:cxnSpMkLst>
        </pc:cxnChg>
        <pc:cxnChg chg="mod">
          <ac:chgData name="Christina Morrow" userId="43989237-7c22-4017-8756-22442f7f3983" providerId="ADAL" clId="{1D660112-B133-4B74-A60E-C66F50540F8D}" dt="2020-11-12T14:20:06.304" v="8344"/>
          <ac:cxnSpMkLst>
            <pc:docMk/>
            <pc:sldMk cId="2602588702" sldId="463"/>
            <ac:cxnSpMk id="204" creationId="{60248231-D781-4310-B439-30BAEB03EF1B}"/>
          </ac:cxnSpMkLst>
        </pc:cxnChg>
        <pc:cxnChg chg="mod">
          <ac:chgData name="Christina Morrow" userId="43989237-7c22-4017-8756-22442f7f3983" providerId="ADAL" clId="{1D660112-B133-4B74-A60E-C66F50540F8D}" dt="2020-11-12T14:20:06.304" v="8344"/>
          <ac:cxnSpMkLst>
            <pc:docMk/>
            <pc:sldMk cId="2602588702" sldId="463"/>
            <ac:cxnSpMk id="205" creationId="{0F04D142-CBD2-40A1-9CB8-4D0D4443BE7E}"/>
          </ac:cxnSpMkLst>
        </pc:cxnChg>
        <pc:cxnChg chg="mod">
          <ac:chgData name="Christina Morrow" userId="43989237-7c22-4017-8756-22442f7f3983" providerId="ADAL" clId="{1D660112-B133-4B74-A60E-C66F50540F8D}" dt="2020-11-12T14:20:06.304" v="8344"/>
          <ac:cxnSpMkLst>
            <pc:docMk/>
            <pc:sldMk cId="2602588702" sldId="463"/>
            <ac:cxnSpMk id="209" creationId="{1BE4D6C1-30EB-4A42-B052-E2AA2C9ABDD4}"/>
          </ac:cxnSpMkLst>
        </pc:cxnChg>
        <pc:cxnChg chg="add mod ord">
          <ac:chgData name="Christina Morrow" userId="43989237-7c22-4017-8756-22442f7f3983" providerId="ADAL" clId="{1D660112-B133-4B74-A60E-C66F50540F8D}" dt="2020-11-12T14:20:07.846" v="8345" actId="167"/>
          <ac:cxnSpMkLst>
            <pc:docMk/>
            <pc:sldMk cId="2602588702" sldId="463"/>
            <ac:cxnSpMk id="210" creationId="{A0B8630F-D03B-4F62-823F-5FEDA84886F4}"/>
          </ac:cxnSpMkLst>
        </pc:cxnChg>
        <pc:cxnChg chg="mod">
          <ac:chgData name="Christina Morrow" userId="43989237-7c22-4017-8756-22442f7f3983" providerId="ADAL" clId="{1D660112-B133-4B74-A60E-C66F50540F8D}" dt="2020-11-12T14:20:06.304" v="8344"/>
          <ac:cxnSpMkLst>
            <pc:docMk/>
            <pc:sldMk cId="2602588702" sldId="463"/>
            <ac:cxnSpMk id="215" creationId="{AD49206F-9199-4168-8342-2FF536BBE498}"/>
          </ac:cxnSpMkLst>
        </pc:cxnChg>
        <pc:cxnChg chg="mod">
          <ac:chgData name="Christina Morrow" userId="43989237-7c22-4017-8756-22442f7f3983" providerId="ADAL" clId="{1D660112-B133-4B74-A60E-C66F50540F8D}" dt="2020-11-12T14:20:06.304" v="8344"/>
          <ac:cxnSpMkLst>
            <pc:docMk/>
            <pc:sldMk cId="2602588702" sldId="463"/>
            <ac:cxnSpMk id="216" creationId="{6F789D40-0B60-4D94-9B57-5B69BFD4B970}"/>
          </ac:cxnSpMkLst>
        </pc:cxnChg>
        <pc:cxnChg chg="mod">
          <ac:chgData name="Christina Morrow" userId="43989237-7c22-4017-8756-22442f7f3983" providerId="ADAL" clId="{1D660112-B133-4B74-A60E-C66F50540F8D}" dt="2020-11-12T14:22:40.936" v="8398"/>
          <ac:cxnSpMkLst>
            <pc:docMk/>
            <pc:sldMk cId="2602588702" sldId="463"/>
            <ac:cxnSpMk id="233" creationId="{5D2EE93F-4AE8-4053-8B48-C420A2C9D7F9}"/>
          </ac:cxnSpMkLst>
        </pc:cxnChg>
        <pc:cxnChg chg="mod">
          <ac:chgData name="Christina Morrow" userId="43989237-7c22-4017-8756-22442f7f3983" providerId="ADAL" clId="{1D660112-B133-4B74-A60E-C66F50540F8D}" dt="2020-11-12T14:22:40.936" v="8398"/>
          <ac:cxnSpMkLst>
            <pc:docMk/>
            <pc:sldMk cId="2602588702" sldId="463"/>
            <ac:cxnSpMk id="242" creationId="{439A08C5-ABC9-4C2B-B4FA-0EB199C48F1C}"/>
          </ac:cxnSpMkLst>
        </pc:cxnChg>
        <pc:cxnChg chg="mod">
          <ac:chgData name="Christina Morrow" userId="43989237-7c22-4017-8756-22442f7f3983" providerId="ADAL" clId="{1D660112-B133-4B74-A60E-C66F50540F8D}" dt="2020-11-12T14:22:40.936" v="8398"/>
          <ac:cxnSpMkLst>
            <pc:docMk/>
            <pc:sldMk cId="2602588702" sldId="463"/>
            <ac:cxnSpMk id="243" creationId="{A94E032A-0907-4CCD-AE48-53E81F788CD3}"/>
          </ac:cxnSpMkLst>
        </pc:cxnChg>
        <pc:cxnChg chg="mod">
          <ac:chgData name="Christina Morrow" userId="43989237-7c22-4017-8756-22442f7f3983" providerId="ADAL" clId="{1D660112-B133-4B74-A60E-C66F50540F8D}" dt="2020-11-12T14:22:40.936" v="8398"/>
          <ac:cxnSpMkLst>
            <pc:docMk/>
            <pc:sldMk cId="2602588702" sldId="463"/>
            <ac:cxnSpMk id="244" creationId="{323BE599-7216-4B62-813F-7CC26EDBD0C4}"/>
          </ac:cxnSpMkLst>
        </pc:cxnChg>
        <pc:cxnChg chg="mod">
          <ac:chgData name="Christina Morrow" userId="43989237-7c22-4017-8756-22442f7f3983" providerId="ADAL" clId="{1D660112-B133-4B74-A60E-C66F50540F8D}" dt="2020-11-12T14:22:40.936" v="8398"/>
          <ac:cxnSpMkLst>
            <pc:docMk/>
            <pc:sldMk cId="2602588702" sldId="463"/>
            <ac:cxnSpMk id="246" creationId="{D94F5924-3BC0-4D16-8404-C438D0CE00E6}"/>
          </ac:cxnSpMkLst>
        </pc:cxnChg>
        <pc:cxnChg chg="mod">
          <ac:chgData name="Christina Morrow" userId="43989237-7c22-4017-8756-22442f7f3983" providerId="ADAL" clId="{1D660112-B133-4B74-A60E-C66F50540F8D}" dt="2020-11-12T14:22:40.936" v="8398"/>
          <ac:cxnSpMkLst>
            <pc:docMk/>
            <pc:sldMk cId="2602588702" sldId="463"/>
            <ac:cxnSpMk id="248" creationId="{CB1BF42E-2B2E-466F-91F1-D096AC000F74}"/>
          </ac:cxnSpMkLst>
        </pc:cxnChg>
        <pc:cxnChg chg="mod">
          <ac:chgData name="Christina Morrow" userId="43989237-7c22-4017-8756-22442f7f3983" providerId="ADAL" clId="{1D660112-B133-4B74-A60E-C66F50540F8D}" dt="2020-11-12T14:22:40.936" v="8398"/>
          <ac:cxnSpMkLst>
            <pc:docMk/>
            <pc:sldMk cId="2602588702" sldId="463"/>
            <ac:cxnSpMk id="249" creationId="{24D51164-9F01-45CD-B5CC-09F39C4A2038}"/>
          </ac:cxnSpMkLst>
        </pc:cxnChg>
        <pc:cxnChg chg="mod">
          <ac:chgData name="Christina Morrow" userId="43989237-7c22-4017-8756-22442f7f3983" providerId="ADAL" clId="{1D660112-B133-4B74-A60E-C66F50540F8D}" dt="2020-11-12T14:22:40.936" v="8398"/>
          <ac:cxnSpMkLst>
            <pc:docMk/>
            <pc:sldMk cId="2602588702" sldId="463"/>
            <ac:cxnSpMk id="250" creationId="{B45CF796-A547-494D-9774-361E79C43632}"/>
          </ac:cxnSpMkLst>
        </pc:cxnChg>
        <pc:cxnChg chg="mod">
          <ac:chgData name="Christina Morrow" userId="43989237-7c22-4017-8756-22442f7f3983" providerId="ADAL" clId="{1D660112-B133-4B74-A60E-C66F50540F8D}" dt="2020-11-12T14:22:40.936" v="8398"/>
          <ac:cxnSpMkLst>
            <pc:docMk/>
            <pc:sldMk cId="2602588702" sldId="463"/>
            <ac:cxnSpMk id="254" creationId="{79D15FC1-A3C2-40BB-93B6-8A465C4859E6}"/>
          </ac:cxnSpMkLst>
        </pc:cxnChg>
      </pc:sldChg>
      <pc:sldChg chg="addSp delSp modSp mod ord">
        <pc:chgData name="Christina Morrow" userId="43989237-7c22-4017-8756-22442f7f3983" providerId="ADAL" clId="{1D660112-B133-4B74-A60E-C66F50540F8D}" dt="2020-11-12T14:22:45.912" v="8401" actId="167"/>
        <pc:sldMkLst>
          <pc:docMk/>
          <pc:sldMk cId="523735562" sldId="464"/>
        </pc:sldMkLst>
        <pc:spChg chg="mod">
          <ac:chgData name="Christina Morrow" userId="43989237-7c22-4017-8756-22442f7f3983" providerId="ADAL" clId="{1D660112-B133-4B74-A60E-C66F50540F8D}" dt="2020-11-11T14:30:39.471" v="6009"/>
          <ac:spMkLst>
            <pc:docMk/>
            <pc:sldMk cId="523735562" sldId="464"/>
            <ac:spMk id="10" creationId="{6CC581DE-D87E-46E2-8792-B86E2A1E5AB3}"/>
          </ac:spMkLst>
        </pc:spChg>
        <pc:spChg chg="add del">
          <ac:chgData name="Christina Morrow" userId="43989237-7c22-4017-8756-22442f7f3983" providerId="ADAL" clId="{1D660112-B133-4B74-A60E-C66F50540F8D}" dt="2020-11-10T23:39:24.230" v="201" actId="478"/>
          <ac:spMkLst>
            <pc:docMk/>
            <pc:sldMk cId="523735562" sldId="464"/>
            <ac:spMk id="14" creationId="{47294EFF-F78F-4B11-8A45-6F44D9736995}"/>
          </ac:spMkLst>
        </pc:spChg>
        <pc:spChg chg="add del">
          <ac:chgData name="Christina Morrow" userId="43989237-7c22-4017-8756-22442f7f3983" providerId="ADAL" clId="{1D660112-B133-4B74-A60E-C66F50540F8D}" dt="2020-11-10T23:39:26.195" v="202" actId="478"/>
          <ac:spMkLst>
            <pc:docMk/>
            <pc:sldMk cId="523735562" sldId="464"/>
            <ac:spMk id="15" creationId="{7934EC54-4F99-4457-B843-6944524D6AC2}"/>
          </ac:spMkLst>
        </pc:spChg>
        <pc:spChg chg="mod">
          <ac:chgData name="Christina Morrow" userId="43989237-7c22-4017-8756-22442f7f3983" providerId="ADAL" clId="{1D660112-B133-4B74-A60E-C66F50540F8D}" dt="2020-11-11T15:22:33.832" v="6454"/>
          <ac:spMkLst>
            <pc:docMk/>
            <pc:sldMk cId="523735562" sldId="464"/>
            <ac:spMk id="20" creationId="{737AD6FE-076D-47EB-8851-546CD7479B58}"/>
          </ac:spMkLst>
        </pc:spChg>
        <pc:spChg chg="add mod">
          <ac:chgData name="Christina Morrow" userId="43989237-7c22-4017-8756-22442f7f3983" providerId="ADAL" clId="{1D660112-B133-4B74-A60E-C66F50540F8D}" dt="2020-11-10T23:39:26.696" v="203"/>
          <ac:spMkLst>
            <pc:docMk/>
            <pc:sldMk cId="523735562" sldId="464"/>
            <ac:spMk id="91" creationId="{DE83FB60-1003-41BB-A5FB-63C8D92A7E72}"/>
          </ac:spMkLst>
        </pc:spChg>
        <pc:spChg chg="add mod">
          <ac:chgData name="Christina Morrow" userId="43989237-7c22-4017-8756-22442f7f3983" providerId="ADAL" clId="{1D660112-B133-4B74-A60E-C66F50540F8D}" dt="2020-11-10T23:39:26.696" v="203"/>
          <ac:spMkLst>
            <pc:docMk/>
            <pc:sldMk cId="523735562" sldId="464"/>
            <ac:spMk id="93" creationId="{2ED658D2-B7D5-461F-8CBE-3D30DC8E681D}"/>
          </ac:spMkLst>
        </pc:spChg>
        <pc:spChg chg="mod">
          <ac:chgData name="Christina Morrow" userId="43989237-7c22-4017-8756-22442f7f3983" providerId="ADAL" clId="{1D660112-B133-4B74-A60E-C66F50540F8D}" dt="2020-11-10T23:39:26.696" v="203"/>
          <ac:spMkLst>
            <pc:docMk/>
            <pc:sldMk cId="523735562" sldId="464"/>
            <ac:spMk id="95" creationId="{66C2013D-4808-4978-AA50-AE22D4617F0B}"/>
          </ac:spMkLst>
        </pc:spChg>
        <pc:spChg chg="mod">
          <ac:chgData name="Christina Morrow" userId="43989237-7c22-4017-8756-22442f7f3983" providerId="ADAL" clId="{1D660112-B133-4B74-A60E-C66F50540F8D}" dt="2020-11-10T23:39:26.696" v="203"/>
          <ac:spMkLst>
            <pc:docMk/>
            <pc:sldMk cId="523735562" sldId="464"/>
            <ac:spMk id="97" creationId="{3F639695-ED9E-4A61-8857-9DC6B85B322D}"/>
          </ac:spMkLst>
        </pc:spChg>
        <pc:spChg chg="mod">
          <ac:chgData name="Christina Morrow" userId="43989237-7c22-4017-8756-22442f7f3983" providerId="ADAL" clId="{1D660112-B133-4B74-A60E-C66F50540F8D}" dt="2020-11-10T23:39:26.696" v="203"/>
          <ac:spMkLst>
            <pc:docMk/>
            <pc:sldMk cId="523735562" sldId="464"/>
            <ac:spMk id="100" creationId="{6E65060E-95F0-4D66-A643-AEE5CA4C837C}"/>
          </ac:spMkLst>
        </pc:spChg>
        <pc:spChg chg="mod">
          <ac:chgData name="Christina Morrow" userId="43989237-7c22-4017-8756-22442f7f3983" providerId="ADAL" clId="{1D660112-B133-4B74-A60E-C66F50540F8D}" dt="2020-11-10T23:39:26.696" v="203"/>
          <ac:spMkLst>
            <pc:docMk/>
            <pc:sldMk cId="523735562" sldId="464"/>
            <ac:spMk id="101" creationId="{D265DB1B-A91C-432E-8492-8A044BBF8B88}"/>
          </ac:spMkLst>
        </pc:spChg>
        <pc:spChg chg="mod">
          <ac:chgData name="Christina Morrow" userId="43989237-7c22-4017-8756-22442f7f3983" providerId="ADAL" clId="{1D660112-B133-4B74-A60E-C66F50540F8D}" dt="2020-11-10T23:39:26.696" v="203"/>
          <ac:spMkLst>
            <pc:docMk/>
            <pc:sldMk cId="523735562" sldId="464"/>
            <ac:spMk id="103" creationId="{6EB9AC75-77C7-479C-95D1-F4EDB06E8381}"/>
          </ac:spMkLst>
        </pc:spChg>
        <pc:spChg chg="mod">
          <ac:chgData name="Christina Morrow" userId="43989237-7c22-4017-8756-22442f7f3983" providerId="ADAL" clId="{1D660112-B133-4B74-A60E-C66F50540F8D}" dt="2020-11-10T23:39:26.696" v="203"/>
          <ac:spMkLst>
            <pc:docMk/>
            <pc:sldMk cId="523735562" sldId="464"/>
            <ac:spMk id="106" creationId="{06F83B8A-6FEF-4E26-AAF9-2BD4B4AC2B1A}"/>
          </ac:spMkLst>
        </pc:spChg>
        <pc:spChg chg="mod">
          <ac:chgData name="Christina Morrow" userId="43989237-7c22-4017-8756-22442f7f3983" providerId="ADAL" clId="{1D660112-B133-4B74-A60E-C66F50540F8D}" dt="2020-11-10T23:39:26.696" v="203"/>
          <ac:spMkLst>
            <pc:docMk/>
            <pc:sldMk cId="523735562" sldId="464"/>
            <ac:spMk id="107" creationId="{AD62C96F-AD58-445C-A376-5FA5C4E96EEC}"/>
          </ac:spMkLst>
        </pc:spChg>
        <pc:spChg chg="mod">
          <ac:chgData name="Christina Morrow" userId="43989237-7c22-4017-8756-22442f7f3983" providerId="ADAL" clId="{1D660112-B133-4B74-A60E-C66F50540F8D}" dt="2020-11-10T23:39:26.696" v="203"/>
          <ac:spMkLst>
            <pc:docMk/>
            <pc:sldMk cId="523735562" sldId="464"/>
            <ac:spMk id="108" creationId="{CE9039C9-508F-4731-B95D-8D6C040512CA}"/>
          </ac:spMkLst>
        </pc:spChg>
        <pc:spChg chg="mod">
          <ac:chgData name="Christina Morrow" userId="43989237-7c22-4017-8756-22442f7f3983" providerId="ADAL" clId="{1D660112-B133-4B74-A60E-C66F50540F8D}" dt="2020-11-10T23:39:26.696" v="203"/>
          <ac:spMkLst>
            <pc:docMk/>
            <pc:sldMk cId="523735562" sldId="464"/>
            <ac:spMk id="109" creationId="{A5C80444-C7F3-4C36-804B-192BF9DAA1B4}"/>
          </ac:spMkLst>
        </pc:spChg>
        <pc:spChg chg="mod">
          <ac:chgData name="Christina Morrow" userId="43989237-7c22-4017-8756-22442f7f3983" providerId="ADAL" clId="{1D660112-B133-4B74-A60E-C66F50540F8D}" dt="2020-11-10T23:39:26.696" v="203"/>
          <ac:spMkLst>
            <pc:docMk/>
            <pc:sldMk cId="523735562" sldId="464"/>
            <ac:spMk id="110" creationId="{F0312FB8-3F49-4DCC-925B-7680D2F45268}"/>
          </ac:spMkLst>
        </pc:spChg>
        <pc:spChg chg="mod">
          <ac:chgData name="Christina Morrow" userId="43989237-7c22-4017-8756-22442f7f3983" providerId="ADAL" clId="{1D660112-B133-4B74-A60E-C66F50540F8D}" dt="2020-11-10T23:39:26.696" v="203"/>
          <ac:spMkLst>
            <pc:docMk/>
            <pc:sldMk cId="523735562" sldId="464"/>
            <ac:spMk id="114" creationId="{DC8D0CE8-7E4E-4541-A925-019EBE99FBED}"/>
          </ac:spMkLst>
        </pc:spChg>
        <pc:spChg chg="mod">
          <ac:chgData name="Christina Morrow" userId="43989237-7c22-4017-8756-22442f7f3983" providerId="ADAL" clId="{1D660112-B133-4B74-A60E-C66F50540F8D}" dt="2020-11-10T23:39:26.696" v="203"/>
          <ac:spMkLst>
            <pc:docMk/>
            <pc:sldMk cId="523735562" sldId="464"/>
            <ac:spMk id="116" creationId="{71152243-3CC6-439C-81FC-735403055460}"/>
          </ac:spMkLst>
        </pc:spChg>
        <pc:spChg chg="mod">
          <ac:chgData name="Christina Morrow" userId="43989237-7c22-4017-8756-22442f7f3983" providerId="ADAL" clId="{1D660112-B133-4B74-A60E-C66F50540F8D}" dt="2020-11-10T23:39:26.696" v="203"/>
          <ac:spMkLst>
            <pc:docMk/>
            <pc:sldMk cId="523735562" sldId="464"/>
            <ac:spMk id="120" creationId="{9D28BD5B-B97A-4816-B60C-B7A84CFF6018}"/>
          </ac:spMkLst>
        </pc:spChg>
        <pc:spChg chg="mod">
          <ac:chgData name="Christina Morrow" userId="43989237-7c22-4017-8756-22442f7f3983" providerId="ADAL" clId="{1D660112-B133-4B74-A60E-C66F50540F8D}" dt="2020-11-10T23:39:26.696" v="203"/>
          <ac:spMkLst>
            <pc:docMk/>
            <pc:sldMk cId="523735562" sldId="464"/>
            <ac:spMk id="121" creationId="{866FFF71-D351-4B47-9BF8-0DC565BB1F6B}"/>
          </ac:spMkLst>
        </pc:spChg>
        <pc:spChg chg="mod">
          <ac:chgData name="Christina Morrow" userId="43989237-7c22-4017-8756-22442f7f3983" providerId="ADAL" clId="{1D660112-B133-4B74-A60E-C66F50540F8D}" dt="2020-11-10T23:39:26.696" v="203"/>
          <ac:spMkLst>
            <pc:docMk/>
            <pc:sldMk cId="523735562" sldId="464"/>
            <ac:spMk id="122" creationId="{4F184743-E3C0-4DC7-B22F-0E198B8563D9}"/>
          </ac:spMkLst>
        </pc:spChg>
        <pc:spChg chg="add mod">
          <ac:chgData name="Christina Morrow" userId="43989237-7c22-4017-8756-22442f7f3983" providerId="ADAL" clId="{1D660112-B133-4B74-A60E-C66F50540F8D}" dt="2020-11-10T23:39:26.696" v="203"/>
          <ac:spMkLst>
            <pc:docMk/>
            <pc:sldMk cId="523735562" sldId="464"/>
            <ac:spMk id="124" creationId="{556DCF32-3948-46D3-96AF-A1BB42458A39}"/>
          </ac:spMkLst>
        </pc:spChg>
        <pc:spChg chg="add mod">
          <ac:chgData name="Christina Morrow" userId="43989237-7c22-4017-8756-22442f7f3983" providerId="ADAL" clId="{1D660112-B133-4B74-A60E-C66F50540F8D}" dt="2020-11-10T23:39:26.696" v="203"/>
          <ac:spMkLst>
            <pc:docMk/>
            <pc:sldMk cId="523735562" sldId="464"/>
            <ac:spMk id="125" creationId="{2339475E-BE13-479D-9A67-4ADC8C8BD0E5}"/>
          </ac:spMkLst>
        </pc:spChg>
        <pc:spChg chg="add mod">
          <ac:chgData name="Christina Morrow" userId="43989237-7c22-4017-8756-22442f7f3983" providerId="ADAL" clId="{1D660112-B133-4B74-A60E-C66F50540F8D}" dt="2020-11-10T23:39:26.696" v="203"/>
          <ac:spMkLst>
            <pc:docMk/>
            <pc:sldMk cId="523735562" sldId="464"/>
            <ac:spMk id="126" creationId="{6B8E9CF8-C0DC-4681-9916-765E8991AF2E}"/>
          </ac:spMkLst>
        </pc:spChg>
        <pc:spChg chg="add mod ord">
          <ac:chgData name="Christina Morrow" userId="43989237-7c22-4017-8756-22442f7f3983" providerId="ADAL" clId="{1D660112-B133-4B74-A60E-C66F50540F8D}" dt="2020-11-12T14:20:03.059" v="8343" actId="167"/>
          <ac:spMkLst>
            <pc:docMk/>
            <pc:sldMk cId="523735562" sldId="464"/>
            <ac:spMk id="127" creationId="{C3E58974-0E48-48CC-A87F-7D0F2BE6251A}"/>
          </ac:spMkLst>
        </pc:spChg>
        <pc:spChg chg="mod">
          <ac:chgData name="Christina Morrow" userId="43989237-7c22-4017-8756-22442f7f3983" providerId="ADAL" clId="{1D660112-B133-4B74-A60E-C66F50540F8D}" dt="2020-11-12T14:20:01.428" v="8342"/>
          <ac:spMkLst>
            <pc:docMk/>
            <pc:sldMk cId="523735562" sldId="464"/>
            <ac:spMk id="129" creationId="{68350165-24E6-4195-8EF9-DF94EAD62E15}"/>
          </ac:spMkLst>
        </pc:spChg>
        <pc:spChg chg="mod">
          <ac:chgData name="Christina Morrow" userId="43989237-7c22-4017-8756-22442f7f3983" providerId="ADAL" clId="{1D660112-B133-4B74-A60E-C66F50540F8D}" dt="2020-11-12T14:20:01.428" v="8342"/>
          <ac:spMkLst>
            <pc:docMk/>
            <pc:sldMk cId="523735562" sldId="464"/>
            <ac:spMk id="130" creationId="{5EBDF23B-6B15-4B2C-A07F-83F00819F68E}"/>
          </ac:spMkLst>
        </pc:spChg>
        <pc:spChg chg="mod">
          <ac:chgData name="Christina Morrow" userId="43989237-7c22-4017-8756-22442f7f3983" providerId="ADAL" clId="{1D660112-B133-4B74-A60E-C66F50540F8D}" dt="2020-11-12T14:20:01.428" v="8342"/>
          <ac:spMkLst>
            <pc:docMk/>
            <pc:sldMk cId="523735562" sldId="464"/>
            <ac:spMk id="143" creationId="{2A0A6E73-BD3D-48A2-A8A3-6A20254F413C}"/>
          </ac:spMkLst>
        </pc:spChg>
        <pc:spChg chg="mod">
          <ac:chgData name="Christina Morrow" userId="43989237-7c22-4017-8756-22442f7f3983" providerId="ADAL" clId="{1D660112-B133-4B74-A60E-C66F50540F8D}" dt="2020-11-12T14:20:01.428" v="8342"/>
          <ac:spMkLst>
            <pc:docMk/>
            <pc:sldMk cId="523735562" sldId="464"/>
            <ac:spMk id="144" creationId="{DFB76566-B193-4EBC-8BB6-E1DA7263E9D4}"/>
          </ac:spMkLst>
        </pc:spChg>
        <pc:spChg chg="mod">
          <ac:chgData name="Christina Morrow" userId="43989237-7c22-4017-8756-22442f7f3983" providerId="ADAL" clId="{1D660112-B133-4B74-A60E-C66F50540F8D}" dt="2020-11-12T14:20:01.428" v="8342"/>
          <ac:spMkLst>
            <pc:docMk/>
            <pc:sldMk cId="523735562" sldId="464"/>
            <ac:spMk id="145" creationId="{A5EADB1E-8D58-476F-A8E0-4ACB4E0FE8B2}"/>
          </ac:spMkLst>
        </pc:spChg>
        <pc:spChg chg="mod">
          <ac:chgData name="Christina Morrow" userId="43989237-7c22-4017-8756-22442f7f3983" providerId="ADAL" clId="{1D660112-B133-4B74-A60E-C66F50540F8D}" dt="2020-11-12T14:20:01.428" v="8342"/>
          <ac:spMkLst>
            <pc:docMk/>
            <pc:sldMk cId="523735562" sldId="464"/>
            <ac:spMk id="146" creationId="{F79D4137-1172-4ACB-BC2B-A18D1BA529B2}"/>
          </ac:spMkLst>
        </pc:spChg>
        <pc:spChg chg="mod">
          <ac:chgData name="Christina Morrow" userId="43989237-7c22-4017-8756-22442f7f3983" providerId="ADAL" clId="{1D660112-B133-4B74-A60E-C66F50540F8D}" dt="2020-11-12T14:20:01.428" v="8342"/>
          <ac:spMkLst>
            <pc:docMk/>
            <pc:sldMk cId="523735562" sldId="464"/>
            <ac:spMk id="147" creationId="{F696DBF5-C508-48C7-92FE-1B888BCC5CDB}"/>
          </ac:spMkLst>
        </pc:spChg>
        <pc:spChg chg="mod">
          <ac:chgData name="Christina Morrow" userId="43989237-7c22-4017-8756-22442f7f3983" providerId="ADAL" clId="{1D660112-B133-4B74-A60E-C66F50540F8D}" dt="2020-11-12T14:20:01.428" v="8342"/>
          <ac:spMkLst>
            <pc:docMk/>
            <pc:sldMk cId="523735562" sldId="464"/>
            <ac:spMk id="148" creationId="{76E61BA7-DFBD-4C63-9C5E-933D00F81652}"/>
          </ac:spMkLst>
        </pc:spChg>
        <pc:spChg chg="mod">
          <ac:chgData name="Christina Morrow" userId="43989237-7c22-4017-8756-22442f7f3983" providerId="ADAL" clId="{1D660112-B133-4B74-A60E-C66F50540F8D}" dt="2020-11-12T14:20:01.428" v="8342"/>
          <ac:spMkLst>
            <pc:docMk/>
            <pc:sldMk cId="523735562" sldId="464"/>
            <ac:spMk id="149" creationId="{74A3E8F3-8DE1-4792-8CEB-D3AF66D80F67}"/>
          </ac:spMkLst>
        </pc:spChg>
        <pc:spChg chg="mod">
          <ac:chgData name="Christina Morrow" userId="43989237-7c22-4017-8756-22442f7f3983" providerId="ADAL" clId="{1D660112-B133-4B74-A60E-C66F50540F8D}" dt="2020-11-12T14:20:01.428" v="8342"/>
          <ac:spMkLst>
            <pc:docMk/>
            <pc:sldMk cId="523735562" sldId="464"/>
            <ac:spMk id="150" creationId="{03DAEF8E-6117-4A0D-B70C-F6AD413C95A5}"/>
          </ac:spMkLst>
        </pc:spChg>
        <pc:spChg chg="mod">
          <ac:chgData name="Christina Morrow" userId="43989237-7c22-4017-8756-22442f7f3983" providerId="ADAL" clId="{1D660112-B133-4B74-A60E-C66F50540F8D}" dt="2020-11-12T14:20:01.428" v="8342"/>
          <ac:spMkLst>
            <pc:docMk/>
            <pc:sldMk cId="523735562" sldId="464"/>
            <ac:spMk id="154" creationId="{1B55C416-7EBC-4F4A-8641-1DF5AECCBC87}"/>
          </ac:spMkLst>
        </pc:spChg>
        <pc:spChg chg="mod">
          <ac:chgData name="Christina Morrow" userId="43989237-7c22-4017-8756-22442f7f3983" providerId="ADAL" clId="{1D660112-B133-4B74-A60E-C66F50540F8D}" dt="2020-11-12T14:20:01.428" v="8342"/>
          <ac:spMkLst>
            <pc:docMk/>
            <pc:sldMk cId="523735562" sldId="464"/>
            <ac:spMk id="202" creationId="{A8C59886-5212-468A-905B-5866A29E5561}"/>
          </ac:spMkLst>
        </pc:spChg>
        <pc:spChg chg="mod">
          <ac:chgData name="Christina Morrow" userId="43989237-7c22-4017-8756-22442f7f3983" providerId="ADAL" clId="{1D660112-B133-4B74-A60E-C66F50540F8D}" dt="2020-11-12T14:20:01.428" v="8342"/>
          <ac:spMkLst>
            <pc:docMk/>
            <pc:sldMk cId="523735562" sldId="464"/>
            <ac:spMk id="206" creationId="{DCCAD899-E170-4B88-A30C-86A4FE491B92}"/>
          </ac:spMkLst>
        </pc:spChg>
        <pc:spChg chg="mod">
          <ac:chgData name="Christina Morrow" userId="43989237-7c22-4017-8756-22442f7f3983" providerId="ADAL" clId="{1D660112-B133-4B74-A60E-C66F50540F8D}" dt="2020-11-12T14:20:01.428" v="8342"/>
          <ac:spMkLst>
            <pc:docMk/>
            <pc:sldMk cId="523735562" sldId="464"/>
            <ac:spMk id="207" creationId="{25E93C1D-C667-4F96-A937-55ED51227FA3}"/>
          </ac:spMkLst>
        </pc:spChg>
        <pc:spChg chg="mod">
          <ac:chgData name="Christina Morrow" userId="43989237-7c22-4017-8756-22442f7f3983" providerId="ADAL" clId="{1D660112-B133-4B74-A60E-C66F50540F8D}" dt="2020-11-12T14:20:01.428" v="8342"/>
          <ac:spMkLst>
            <pc:docMk/>
            <pc:sldMk cId="523735562" sldId="464"/>
            <ac:spMk id="208" creationId="{CABBBA5E-0235-47A4-B760-0FAD9568631D}"/>
          </ac:spMkLst>
        </pc:spChg>
        <pc:spChg chg="mod">
          <ac:chgData name="Christina Morrow" userId="43989237-7c22-4017-8756-22442f7f3983" providerId="ADAL" clId="{1D660112-B133-4B74-A60E-C66F50540F8D}" dt="2020-11-12T14:20:01.428" v="8342"/>
          <ac:spMkLst>
            <pc:docMk/>
            <pc:sldMk cId="523735562" sldId="464"/>
            <ac:spMk id="212" creationId="{23AF6CA3-3FFC-44CA-984F-345760AC8B13}"/>
          </ac:spMkLst>
        </pc:spChg>
        <pc:spChg chg="mod">
          <ac:chgData name="Christina Morrow" userId="43989237-7c22-4017-8756-22442f7f3983" providerId="ADAL" clId="{1D660112-B133-4B74-A60E-C66F50540F8D}" dt="2020-11-12T14:20:01.428" v="8342"/>
          <ac:spMkLst>
            <pc:docMk/>
            <pc:sldMk cId="523735562" sldId="464"/>
            <ac:spMk id="213" creationId="{8912BDDE-7404-4B7B-AA9C-29084CDEB3B7}"/>
          </ac:spMkLst>
        </pc:spChg>
        <pc:spChg chg="mod">
          <ac:chgData name="Christina Morrow" userId="43989237-7c22-4017-8756-22442f7f3983" providerId="ADAL" clId="{1D660112-B133-4B74-A60E-C66F50540F8D}" dt="2020-11-12T14:20:01.428" v="8342"/>
          <ac:spMkLst>
            <pc:docMk/>
            <pc:sldMk cId="523735562" sldId="464"/>
            <ac:spMk id="214" creationId="{1256123F-C997-4265-86FF-7E7DFDD2000A}"/>
          </ac:spMkLst>
        </pc:spChg>
        <pc:spChg chg="mod">
          <ac:chgData name="Christina Morrow" userId="43989237-7c22-4017-8756-22442f7f3983" providerId="ADAL" clId="{1D660112-B133-4B74-A60E-C66F50540F8D}" dt="2020-11-12T14:20:01.428" v="8342"/>
          <ac:spMkLst>
            <pc:docMk/>
            <pc:sldMk cId="523735562" sldId="464"/>
            <ac:spMk id="217" creationId="{985F2419-C114-4BDB-881D-A8D9E1089D4E}"/>
          </ac:spMkLst>
        </pc:spChg>
        <pc:spChg chg="mod">
          <ac:chgData name="Christina Morrow" userId="43989237-7c22-4017-8756-22442f7f3983" providerId="ADAL" clId="{1D660112-B133-4B74-A60E-C66F50540F8D}" dt="2020-11-12T14:20:01.428" v="8342"/>
          <ac:spMkLst>
            <pc:docMk/>
            <pc:sldMk cId="523735562" sldId="464"/>
            <ac:spMk id="218" creationId="{A0FF5D9B-1590-4BDA-9EEE-D7026D7EC060}"/>
          </ac:spMkLst>
        </pc:spChg>
        <pc:spChg chg="mod">
          <ac:chgData name="Christina Morrow" userId="43989237-7c22-4017-8756-22442f7f3983" providerId="ADAL" clId="{1D660112-B133-4B74-A60E-C66F50540F8D}" dt="2020-11-12T14:20:01.428" v="8342"/>
          <ac:spMkLst>
            <pc:docMk/>
            <pc:sldMk cId="523735562" sldId="464"/>
            <ac:spMk id="219" creationId="{D9EF9582-9FE4-4DA0-BF38-F0F1F7C46113}"/>
          </ac:spMkLst>
        </pc:spChg>
        <pc:spChg chg="mod">
          <ac:chgData name="Christina Morrow" userId="43989237-7c22-4017-8756-22442f7f3983" providerId="ADAL" clId="{1D660112-B133-4B74-A60E-C66F50540F8D}" dt="2020-11-12T14:20:01.428" v="8342"/>
          <ac:spMkLst>
            <pc:docMk/>
            <pc:sldMk cId="523735562" sldId="464"/>
            <ac:spMk id="220" creationId="{AA194509-88F0-43AD-9A07-B1661F49BF2F}"/>
          </ac:spMkLst>
        </pc:spChg>
        <pc:spChg chg="mod">
          <ac:chgData name="Christina Morrow" userId="43989237-7c22-4017-8756-22442f7f3983" providerId="ADAL" clId="{1D660112-B133-4B74-A60E-C66F50540F8D}" dt="2020-11-12T14:20:01.428" v="8342"/>
          <ac:spMkLst>
            <pc:docMk/>
            <pc:sldMk cId="523735562" sldId="464"/>
            <ac:spMk id="221" creationId="{C0390DF3-0B03-4AA5-8FBC-6537A0DECD26}"/>
          </ac:spMkLst>
        </pc:spChg>
        <pc:spChg chg="mod">
          <ac:chgData name="Christina Morrow" userId="43989237-7c22-4017-8756-22442f7f3983" providerId="ADAL" clId="{1D660112-B133-4B74-A60E-C66F50540F8D}" dt="2020-11-12T14:20:01.428" v="8342"/>
          <ac:spMkLst>
            <pc:docMk/>
            <pc:sldMk cId="523735562" sldId="464"/>
            <ac:spMk id="222" creationId="{9DF48F7E-A476-41AE-AC1C-6BFF80BA11AA}"/>
          </ac:spMkLst>
        </pc:spChg>
        <pc:spChg chg="add mod ord">
          <ac:chgData name="Christina Morrow" userId="43989237-7c22-4017-8756-22442f7f3983" providerId="ADAL" clId="{1D660112-B133-4B74-A60E-C66F50540F8D}" dt="2020-11-12T14:22:45.912" v="8401" actId="167"/>
          <ac:spMkLst>
            <pc:docMk/>
            <pc:sldMk cId="523735562" sldId="464"/>
            <ac:spMk id="223" creationId="{8E857B3C-1E7B-495D-A1B4-E64CE67A6363}"/>
          </ac:spMkLst>
        </pc:spChg>
        <pc:spChg chg="add mod ord">
          <ac:chgData name="Christina Morrow" userId="43989237-7c22-4017-8756-22442f7f3983" providerId="ADAL" clId="{1D660112-B133-4B74-A60E-C66F50540F8D}" dt="2020-11-12T14:22:45.912" v="8401" actId="167"/>
          <ac:spMkLst>
            <pc:docMk/>
            <pc:sldMk cId="523735562" sldId="464"/>
            <ac:spMk id="224" creationId="{FA233540-AB18-4F01-98B3-93B18DDF1E05}"/>
          </ac:spMkLst>
        </pc:spChg>
        <pc:spChg chg="add mod ord">
          <ac:chgData name="Christina Morrow" userId="43989237-7c22-4017-8756-22442f7f3983" providerId="ADAL" clId="{1D660112-B133-4B74-A60E-C66F50540F8D}" dt="2020-11-12T14:22:45.912" v="8401" actId="167"/>
          <ac:spMkLst>
            <pc:docMk/>
            <pc:sldMk cId="523735562" sldId="464"/>
            <ac:spMk id="225" creationId="{2D56E1FB-E84B-402D-B42A-73A8D3D949C8}"/>
          </ac:spMkLst>
        </pc:spChg>
        <pc:spChg chg="add mod ord">
          <ac:chgData name="Christina Morrow" userId="43989237-7c22-4017-8756-22442f7f3983" providerId="ADAL" clId="{1D660112-B133-4B74-A60E-C66F50540F8D}" dt="2020-11-12T14:22:45.912" v="8401" actId="167"/>
          <ac:spMkLst>
            <pc:docMk/>
            <pc:sldMk cId="523735562" sldId="464"/>
            <ac:spMk id="226" creationId="{5449340B-399E-41F6-BFE1-0A47678ADB9F}"/>
          </ac:spMkLst>
        </pc:spChg>
        <pc:spChg chg="add mod ord">
          <ac:chgData name="Christina Morrow" userId="43989237-7c22-4017-8756-22442f7f3983" providerId="ADAL" clId="{1D660112-B133-4B74-A60E-C66F50540F8D}" dt="2020-11-12T14:22:45.912" v="8401" actId="167"/>
          <ac:spMkLst>
            <pc:docMk/>
            <pc:sldMk cId="523735562" sldId="464"/>
            <ac:spMk id="227" creationId="{E1364EF0-2148-4629-B876-41C2444E5573}"/>
          </ac:spMkLst>
        </pc:spChg>
        <pc:spChg chg="add mod ord">
          <ac:chgData name="Christina Morrow" userId="43989237-7c22-4017-8756-22442f7f3983" providerId="ADAL" clId="{1D660112-B133-4B74-A60E-C66F50540F8D}" dt="2020-11-12T14:22:45.912" v="8401" actId="167"/>
          <ac:spMkLst>
            <pc:docMk/>
            <pc:sldMk cId="523735562" sldId="464"/>
            <ac:spMk id="228" creationId="{AADD6A58-7863-4901-A638-8772A3B0E50B}"/>
          </ac:spMkLst>
        </pc:spChg>
        <pc:spChg chg="add mod ord">
          <ac:chgData name="Christina Morrow" userId="43989237-7c22-4017-8756-22442f7f3983" providerId="ADAL" clId="{1D660112-B133-4B74-A60E-C66F50540F8D}" dt="2020-11-12T14:22:45.912" v="8401" actId="167"/>
          <ac:spMkLst>
            <pc:docMk/>
            <pc:sldMk cId="523735562" sldId="464"/>
            <ac:spMk id="229" creationId="{F38129B8-869A-49E3-ABCB-8E17CF2C95AE}"/>
          </ac:spMkLst>
        </pc:spChg>
        <pc:spChg chg="mod">
          <ac:chgData name="Christina Morrow" userId="43989237-7c22-4017-8756-22442f7f3983" providerId="ADAL" clId="{1D660112-B133-4B74-A60E-C66F50540F8D}" dt="2020-11-12T14:22:44.089" v="8400"/>
          <ac:spMkLst>
            <pc:docMk/>
            <pc:sldMk cId="523735562" sldId="464"/>
            <ac:spMk id="231" creationId="{3BE4C11B-AE34-4D9E-9778-BA28BC1BBDCB}"/>
          </ac:spMkLst>
        </pc:spChg>
        <pc:spChg chg="mod">
          <ac:chgData name="Christina Morrow" userId="43989237-7c22-4017-8756-22442f7f3983" providerId="ADAL" clId="{1D660112-B133-4B74-A60E-C66F50540F8D}" dt="2020-11-12T14:22:44.089" v="8400"/>
          <ac:spMkLst>
            <pc:docMk/>
            <pc:sldMk cId="523735562" sldId="464"/>
            <ac:spMk id="232" creationId="{1592DCA8-2559-4A4C-8ECC-8EF8F70C88FC}"/>
          </ac:spMkLst>
        </pc:spChg>
        <pc:spChg chg="mod">
          <ac:chgData name="Christina Morrow" userId="43989237-7c22-4017-8756-22442f7f3983" providerId="ADAL" clId="{1D660112-B133-4B74-A60E-C66F50540F8D}" dt="2020-11-12T14:22:44.089" v="8400"/>
          <ac:spMkLst>
            <pc:docMk/>
            <pc:sldMk cId="523735562" sldId="464"/>
            <ac:spMk id="234" creationId="{CC7B6358-13CF-4380-9D6F-8E446AF8A725}"/>
          </ac:spMkLst>
        </pc:spChg>
        <pc:spChg chg="mod">
          <ac:chgData name="Christina Morrow" userId="43989237-7c22-4017-8756-22442f7f3983" providerId="ADAL" clId="{1D660112-B133-4B74-A60E-C66F50540F8D}" dt="2020-11-12T14:22:44.089" v="8400"/>
          <ac:spMkLst>
            <pc:docMk/>
            <pc:sldMk cId="523735562" sldId="464"/>
            <ac:spMk id="235" creationId="{EFAB74F2-904E-4594-9988-ADCA563D9E89}"/>
          </ac:spMkLst>
        </pc:spChg>
        <pc:spChg chg="mod">
          <ac:chgData name="Christina Morrow" userId="43989237-7c22-4017-8756-22442f7f3983" providerId="ADAL" clId="{1D660112-B133-4B74-A60E-C66F50540F8D}" dt="2020-11-12T14:22:44.089" v="8400"/>
          <ac:spMkLst>
            <pc:docMk/>
            <pc:sldMk cId="523735562" sldId="464"/>
            <ac:spMk id="236" creationId="{1C0FBB54-65B1-40A6-9D50-FB13B0977761}"/>
          </ac:spMkLst>
        </pc:spChg>
        <pc:spChg chg="mod">
          <ac:chgData name="Christina Morrow" userId="43989237-7c22-4017-8756-22442f7f3983" providerId="ADAL" clId="{1D660112-B133-4B74-A60E-C66F50540F8D}" dt="2020-11-12T14:22:44.089" v="8400"/>
          <ac:spMkLst>
            <pc:docMk/>
            <pc:sldMk cId="523735562" sldId="464"/>
            <ac:spMk id="237" creationId="{4BAB64C3-75DD-448F-BAA0-B17DED8B22D1}"/>
          </ac:spMkLst>
        </pc:spChg>
        <pc:spChg chg="mod">
          <ac:chgData name="Christina Morrow" userId="43989237-7c22-4017-8756-22442f7f3983" providerId="ADAL" clId="{1D660112-B133-4B74-A60E-C66F50540F8D}" dt="2020-11-12T14:22:44.089" v="8400"/>
          <ac:spMkLst>
            <pc:docMk/>
            <pc:sldMk cId="523735562" sldId="464"/>
            <ac:spMk id="238" creationId="{77FB85CD-6B39-4458-872B-6D2CCD277E19}"/>
          </ac:spMkLst>
        </pc:spChg>
        <pc:spChg chg="mod">
          <ac:chgData name="Christina Morrow" userId="43989237-7c22-4017-8756-22442f7f3983" providerId="ADAL" clId="{1D660112-B133-4B74-A60E-C66F50540F8D}" dt="2020-11-12T14:22:44.089" v="8400"/>
          <ac:spMkLst>
            <pc:docMk/>
            <pc:sldMk cId="523735562" sldId="464"/>
            <ac:spMk id="239" creationId="{EFB2180C-50FD-476B-BBF7-B94BB19EF3A0}"/>
          </ac:spMkLst>
        </pc:spChg>
        <pc:spChg chg="mod">
          <ac:chgData name="Christina Morrow" userId="43989237-7c22-4017-8756-22442f7f3983" providerId="ADAL" clId="{1D660112-B133-4B74-A60E-C66F50540F8D}" dt="2020-11-12T14:22:44.089" v="8400"/>
          <ac:spMkLst>
            <pc:docMk/>
            <pc:sldMk cId="523735562" sldId="464"/>
            <ac:spMk id="240" creationId="{1A4F43FC-6A5C-4B6E-BB6B-629CE1F1D9FF}"/>
          </ac:spMkLst>
        </pc:spChg>
        <pc:spChg chg="mod">
          <ac:chgData name="Christina Morrow" userId="43989237-7c22-4017-8756-22442f7f3983" providerId="ADAL" clId="{1D660112-B133-4B74-A60E-C66F50540F8D}" dt="2020-11-12T14:22:44.089" v="8400"/>
          <ac:spMkLst>
            <pc:docMk/>
            <pc:sldMk cId="523735562" sldId="464"/>
            <ac:spMk id="241" creationId="{E7D4910B-266C-4B2F-8FF0-8033DE2A14D7}"/>
          </ac:spMkLst>
        </pc:spChg>
        <pc:spChg chg="mod">
          <ac:chgData name="Christina Morrow" userId="43989237-7c22-4017-8756-22442f7f3983" providerId="ADAL" clId="{1D660112-B133-4B74-A60E-C66F50540F8D}" dt="2020-11-12T14:22:44.089" v="8400"/>
          <ac:spMkLst>
            <pc:docMk/>
            <pc:sldMk cId="523735562" sldId="464"/>
            <ac:spMk id="245" creationId="{380A9134-7203-4C1C-B1D9-21E59142D3F5}"/>
          </ac:spMkLst>
        </pc:spChg>
        <pc:spChg chg="mod">
          <ac:chgData name="Christina Morrow" userId="43989237-7c22-4017-8756-22442f7f3983" providerId="ADAL" clId="{1D660112-B133-4B74-A60E-C66F50540F8D}" dt="2020-11-12T14:22:44.089" v="8400"/>
          <ac:spMkLst>
            <pc:docMk/>
            <pc:sldMk cId="523735562" sldId="464"/>
            <ac:spMk id="247" creationId="{364CC754-F846-4848-BD43-230D93AEAEA5}"/>
          </ac:spMkLst>
        </pc:spChg>
        <pc:spChg chg="mod">
          <ac:chgData name="Christina Morrow" userId="43989237-7c22-4017-8756-22442f7f3983" providerId="ADAL" clId="{1D660112-B133-4B74-A60E-C66F50540F8D}" dt="2020-11-12T14:22:44.089" v="8400"/>
          <ac:spMkLst>
            <pc:docMk/>
            <pc:sldMk cId="523735562" sldId="464"/>
            <ac:spMk id="251" creationId="{C7EEB5CA-4512-4DC4-9880-C74A6340653F}"/>
          </ac:spMkLst>
        </pc:spChg>
        <pc:spChg chg="mod">
          <ac:chgData name="Christina Morrow" userId="43989237-7c22-4017-8756-22442f7f3983" providerId="ADAL" clId="{1D660112-B133-4B74-A60E-C66F50540F8D}" dt="2020-11-12T14:22:44.089" v="8400"/>
          <ac:spMkLst>
            <pc:docMk/>
            <pc:sldMk cId="523735562" sldId="464"/>
            <ac:spMk id="252" creationId="{1FDCAC43-6514-44A5-AD5F-1D5798276110}"/>
          </ac:spMkLst>
        </pc:spChg>
        <pc:spChg chg="mod">
          <ac:chgData name="Christina Morrow" userId="43989237-7c22-4017-8756-22442f7f3983" providerId="ADAL" clId="{1D660112-B133-4B74-A60E-C66F50540F8D}" dt="2020-11-12T14:22:44.089" v="8400"/>
          <ac:spMkLst>
            <pc:docMk/>
            <pc:sldMk cId="523735562" sldId="464"/>
            <ac:spMk id="253" creationId="{66735352-5E2D-4616-A2BC-9D565E587350}"/>
          </ac:spMkLst>
        </pc:spChg>
        <pc:grpChg chg="add mod">
          <ac:chgData name="Christina Morrow" userId="43989237-7c22-4017-8756-22442f7f3983" providerId="ADAL" clId="{1D660112-B133-4B74-A60E-C66F50540F8D}" dt="2020-11-10T23:39:26.696" v="203"/>
          <ac:grpSpMkLst>
            <pc:docMk/>
            <pc:sldMk cId="523735562" sldId="464"/>
            <ac:grpSpMk id="94" creationId="{6BE98720-0260-4860-836E-9824B5EBA345}"/>
          </ac:grpSpMkLst>
        </pc:grpChg>
        <pc:grpChg chg="add mod ord">
          <ac:chgData name="Christina Morrow" userId="43989237-7c22-4017-8756-22442f7f3983" providerId="ADAL" clId="{1D660112-B133-4B74-A60E-C66F50540F8D}" dt="2020-11-12T14:20:03.059" v="8343" actId="167"/>
          <ac:grpSpMkLst>
            <pc:docMk/>
            <pc:sldMk cId="523735562" sldId="464"/>
            <ac:grpSpMk id="128" creationId="{F4C51687-B9E6-460C-BBA9-35C8BA1F8F07}"/>
          </ac:grpSpMkLst>
        </pc:grpChg>
        <pc:grpChg chg="add mod ord">
          <ac:chgData name="Christina Morrow" userId="43989237-7c22-4017-8756-22442f7f3983" providerId="ADAL" clId="{1D660112-B133-4B74-A60E-C66F50540F8D}" dt="2020-11-12T14:20:03.059" v="8343" actId="167"/>
          <ac:grpSpMkLst>
            <pc:docMk/>
            <pc:sldMk cId="523735562" sldId="464"/>
            <ac:grpSpMk id="211" creationId="{D5F71FDA-A72A-4818-8299-370FA4715FEC}"/>
          </ac:grpSpMkLst>
        </pc:grpChg>
        <pc:grpChg chg="add mod ord">
          <ac:chgData name="Christina Morrow" userId="43989237-7c22-4017-8756-22442f7f3983" providerId="ADAL" clId="{1D660112-B133-4B74-A60E-C66F50540F8D}" dt="2020-11-12T14:22:45.912" v="8401" actId="167"/>
          <ac:grpSpMkLst>
            <pc:docMk/>
            <pc:sldMk cId="523735562" sldId="464"/>
            <ac:grpSpMk id="230" creationId="{41601038-E38D-4F77-B3EE-87586F3753F7}"/>
          </ac:grpSpMkLst>
        </pc:grpChg>
        <pc:cxnChg chg="mod">
          <ac:chgData name="Christina Morrow" userId="43989237-7c22-4017-8756-22442f7f3983" providerId="ADAL" clId="{1D660112-B133-4B74-A60E-C66F50540F8D}" dt="2020-11-10T23:39:26.696" v="203"/>
          <ac:cxnSpMkLst>
            <pc:docMk/>
            <pc:sldMk cId="523735562" sldId="464"/>
            <ac:cxnSpMk id="99" creationId="{29F10305-EE79-439C-B26E-BAC790CE275C}"/>
          </ac:cxnSpMkLst>
        </pc:cxnChg>
        <pc:cxnChg chg="mod">
          <ac:chgData name="Christina Morrow" userId="43989237-7c22-4017-8756-22442f7f3983" providerId="ADAL" clId="{1D660112-B133-4B74-A60E-C66F50540F8D}" dt="2020-11-10T23:39:26.696" v="203"/>
          <ac:cxnSpMkLst>
            <pc:docMk/>
            <pc:sldMk cId="523735562" sldId="464"/>
            <ac:cxnSpMk id="111" creationId="{02086BEC-4E7B-4A46-ABB0-0D8FF7EA0DAF}"/>
          </ac:cxnSpMkLst>
        </pc:cxnChg>
        <pc:cxnChg chg="mod">
          <ac:chgData name="Christina Morrow" userId="43989237-7c22-4017-8756-22442f7f3983" providerId="ADAL" clId="{1D660112-B133-4B74-A60E-C66F50540F8D}" dt="2020-11-10T23:39:26.696" v="203"/>
          <ac:cxnSpMkLst>
            <pc:docMk/>
            <pc:sldMk cId="523735562" sldId="464"/>
            <ac:cxnSpMk id="112" creationId="{3B5C9AD1-9220-4D0C-AB71-3E6E0655D9A5}"/>
          </ac:cxnSpMkLst>
        </pc:cxnChg>
        <pc:cxnChg chg="mod">
          <ac:chgData name="Christina Morrow" userId="43989237-7c22-4017-8756-22442f7f3983" providerId="ADAL" clId="{1D660112-B133-4B74-A60E-C66F50540F8D}" dt="2020-11-10T23:39:26.696" v="203"/>
          <ac:cxnSpMkLst>
            <pc:docMk/>
            <pc:sldMk cId="523735562" sldId="464"/>
            <ac:cxnSpMk id="113" creationId="{008FF62E-5243-4E71-AE0F-1051E3969953}"/>
          </ac:cxnSpMkLst>
        </pc:cxnChg>
        <pc:cxnChg chg="mod">
          <ac:chgData name="Christina Morrow" userId="43989237-7c22-4017-8756-22442f7f3983" providerId="ADAL" clId="{1D660112-B133-4B74-A60E-C66F50540F8D}" dt="2020-11-10T23:39:26.696" v="203"/>
          <ac:cxnSpMkLst>
            <pc:docMk/>
            <pc:sldMk cId="523735562" sldId="464"/>
            <ac:cxnSpMk id="115" creationId="{697F0A6A-15AC-40CA-B8CD-2AAFDC8FEEBB}"/>
          </ac:cxnSpMkLst>
        </pc:cxnChg>
        <pc:cxnChg chg="mod">
          <ac:chgData name="Christina Morrow" userId="43989237-7c22-4017-8756-22442f7f3983" providerId="ADAL" clId="{1D660112-B133-4B74-A60E-C66F50540F8D}" dt="2020-11-10T23:39:26.696" v="203"/>
          <ac:cxnSpMkLst>
            <pc:docMk/>
            <pc:sldMk cId="523735562" sldId="464"/>
            <ac:cxnSpMk id="117" creationId="{47BAA5DE-3095-4E6C-A8E8-AB5C0046B302}"/>
          </ac:cxnSpMkLst>
        </pc:cxnChg>
        <pc:cxnChg chg="mod">
          <ac:chgData name="Christina Morrow" userId="43989237-7c22-4017-8756-22442f7f3983" providerId="ADAL" clId="{1D660112-B133-4B74-A60E-C66F50540F8D}" dt="2020-11-10T23:39:26.696" v="203"/>
          <ac:cxnSpMkLst>
            <pc:docMk/>
            <pc:sldMk cId="523735562" sldId="464"/>
            <ac:cxnSpMk id="118" creationId="{3A432A21-3BE3-4686-8E4A-7059DDB7103D}"/>
          </ac:cxnSpMkLst>
        </pc:cxnChg>
        <pc:cxnChg chg="mod">
          <ac:chgData name="Christina Morrow" userId="43989237-7c22-4017-8756-22442f7f3983" providerId="ADAL" clId="{1D660112-B133-4B74-A60E-C66F50540F8D}" dt="2020-11-10T23:39:26.696" v="203"/>
          <ac:cxnSpMkLst>
            <pc:docMk/>
            <pc:sldMk cId="523735562" sldId="464"/>
            <ac:cxnSpMk id="119" creationId="{64FB6E04-9AC8-4718-8D22-ED2B20D21AF6}"/>
          </ac:cxnSpMkLst>
        </pc:cxnChg>
        <pc:cxnChg chg="mod">
          <ac:chgData name="Christina Morrow" userId="43989237-7c22-4017-8756-22442f7f3983" providerId="ADAL" clId="{1D660112-B133-4B74-A60E-C66F50540F8D}" dt="2020-11-10T23:39:26.696" v="203"/>
          <ac:cxnSpMkLst>
            <pc:docMk/>
            <pc:sldMk cId="523735562" sldId="464"/>
            <ac:cxnSpMk id="123" creationId="{EA7F4643-9590-4C59-8D16-E85E4C51FB28}"/>
          </ac:cxnSpMkLst>
        </pc:cxnChg>
        <pc:cxnChg chg="mod">
          <ac:chgData name="Christina Morrow" userId="43989237-7c22-4017-8756-22442f7f3983" providerId="ADAL" clId="{1D660112-B133-4B74-A60E-C66F50540F8D}" dt="2020-11-12T14:20:01.428" v="8342"/>
          <ac:cxnSpMkLst>
            <pc:docMk/>
            <pc:sldMk cId="523735562" sldId="464"/>
            <ac:cxnSpMk id="140" creationId="{27E3E688-B79B-4200-8FFD-255BF7FC1178}"/>
          </ac:cxnSpMkLst>
        </pc:cxnChg>
        <pc:cxnChg chg="mod">
          <ac:chgData name="Christina Morrow" userId="43989237-7c22-4017-8756-22442f7f3983" providerId="ADAL" clId="{1D660112-B133-4B74-A60E-C66F50540F8D}" dt="2020-11-12T14:20:01.428" v="8342"/>
          <ac:cxnSpMkLst>
            <pc:docMk/>
            <pc:sldMk cId="523735562" sldId="464"/>
            <ac:cxnSpMk id="151" creationId="{1ECDD1E6-FF80-4769-8F54-561883AA3E5E}"/>
          </ac:cxnSpMkLst>
        </pc:cxnChg>
        <pc:cxnChg chg="mod">
          <ac:chgData name="Christina Morrow" userId="43989237-7c22-4017-8756-22442f7f3983" providerId="ADAL" clId="{1D660112-B133-4B74-A60E-C66F50540F8D}" dt="2020-11-12T14:20:01.428" v="8342"/>
          <ac:cxnSpMkLst>
            <pc:docMk/>
            <pc:sldMk cId="523735562" sldId="464"/>
            <ac:cxnSpMk id="152" creationId="{A5CC2A1E-3ADF-4CE5-9DAF-712EC4339208}"/>
          </ac:cxnSpMkLst>
        </pc:cxnChg>
        <pc:cxnChg chg="mod">
          <ac:chgData name="Christina Morrow" userId="43989237-7c22-4017-8756-22442f7f3983" providerId="ADAL" clId="{1D660112-B133-4B74-A60E-C66F50540F8D}" dt="2020-11-12T14:20:01.428" v="8342"/>
          <ac:cxnSpMkLst>
            <pc:docMk/>
            <pc:sldMk cId="523735562" sldId="464"/>
            <ac:cxnSpMk id="153" creationId="{4C997A76-D13B-49E8-A3AF-40A58F033F5F}"/>
          </ac:cxnSpMkLst>
        </pc:cxnChg>
        <pc:cxnChg chg="mod">
          <ac:chgData name="Christina Morrow" userId="43989237-7c22-4017-8756-22442f7f3983" providerId="ADAL" clId="{1D660112-B133-4B74-A60E-C66F50540F8D}" dt="2020-11-12T14:20:01.428" v="8342"/>
          <ac:cxnSpMkLst>
            <pc:docMk/>
            <pc:sldMk cId="523735562" sldId="464"/>
            <ac:cxnSpMk id="155" creationId="{E6B92C09-CBE2-433F-929D-DDFD0CC91DCD}"/>
          </ac:cxnSpMkLst>
        </pc:cxnChg>
        <pc:cxnChg chg="mod">
          <ac:chgData name="Christina Morrow" userId="43989237-7c22-4017-8756-22442f7f3983" providerId="ADAL" clId="{1D660112-B133-4B74-A60E-C66F50540F8D}" dt="2020-11-12T14:20:01.428" v="8342"/>
          <ac:cxnSpMkLst>
            <pc:docMk/>
            <pc:sldMk cId="523735562" sldId="464"/>
            <ac:cxnSpMk id="203" creationId="{031B92EE-1AFE-4723-82C6-9645DEA86510}"/>
          </ac:cxnSpMkLst>
        </pc:cxnChg>
        <pc:cxnChg chg="mod">
          <ac:chgData name="Christina Morrow" userId="43989237-7c22-4017-8756-22442f7f3983" providerId="ADAL" clId="{1D660112-B133-4B74-A60E-C66F50540F8D}" dt="2020-11-12T14:20:01.428" v="8342"/>
          <ac:cxnSpMkLst>
            <pc:docMk/>
            <pc:sldMk cId="523735562" sldId="464"/>
            <ac:cxnSpMk id="204" creationId="{B26BDE66-D6C2-4464-8155-EDE92296A459}"/>
          </ac:cxnSpMkLst>
        </pc:cxnChg>
        <pc:cxnChg chg="mod">
          <ac:chgData name="Christina Morrow" userId="43989237-7c22-4017-8756-22442f7f3983" providerId="ADAL" clId="{1D660112-B133-4B74-A60E-C66F50540F8D}" dt="2020-11-12T14:20:01.428" v="8342"/>
          <ac:cxnSpMkLst>
            <pc:docMk/>
            <pc:sldMk cId="523735562" sldId="464"/>
            <ac:cxnSpMk id="205" creationId="{2704FC05-88B3-4D08-95C6-6BA522AEFE47}"/>
          </ac:cxnSpMkLst>
        </pc:cxnChg>
        <pc:cxnChg chg="mod">
          <ac:chgData name="Christina Morrow" userId="43989237-7c22-4017-8756-22442f7f3983" providerId="ADAL" clId="{1D660112-B133-4B74-A60E-C66F50540F8D}" dt="2020-11-12T14:20:01.428" v="8342"/>
          <ac:cxnSpMkLst>
            <pc:docMk/>
            <pc:sldMk cId="523735562" sldId="464"/>
            <ac:cxnSpMk id="209" creationId="{73F313D8-6BCA-4A2C-8EF8-F94B4248FC11}"/>
          </ac:cxnSpMkLst>
        </pc:cxnChg>
        <pc:cxnChg chg="add mod ord">
          <ac:chgData name="Christina Morrow" userId="43989237-7c22-4017-8756-22442f7f3983" providerId="ADAL" clId="{1D660112-B133-4B74-A60E-C66F50540F8D}" dt="2020-11-12T14:20:03.059" v="8343" actId="167"/>
          <ac:cxnSpMkLst>
            <pc:docMk/>
            <pc:sldMk cId="523735562" sldId="464"/>
            <ac:cxnSpMk id="210" creationId="{D0EA9400-4D19-428A-A162-F3E499957594}"/>
          </ac:cxnSpMkLst>
        </pc:cxnChg>
        <pc:cxnChg chg="mod">
          <ac:chgData name="Christina Morrow" userId="43989237-7c22-4017-8756-22442f7f3983" providerId="ADAL" clId="{1D660112-B133-4B74-A60E-C66F50540F8D}" dt="2020-11-12T14:20:01.428" v="8342"/>
          <ac:cxnSpMkLst>
            <pc:docMk/>
            <pc:sldMk cId="523735562" sldId="464"/>
            <ac:cxnSpMk id="215" creationId="{9D956F65-FCCE-4055-90D2-6F4BE5037465}"/>
          </ac:cxnSpMkLst>
        </pc:cxnChg>
        <pc:cxnChg chg="mod">
          <ac:chgData name="Christina Morrow" userId="43989237-7c22-4017-8756-22442f7f3983" providerId="ADAL" clId="{1D660112-B133-4B74-A60E-C66F50540F8D}" dt="2020-11-12T14:20:01.428" v="8342"/>
          <ac:cxnSpMkLst>
            <pc:docMk/>
            <pc:sldMk cId="523735562" sldId="464"/>
            <ac:cxnSpMk id="216" creationId="{C82029D4-5AD1-47D3-93B5-8D32E00E5640}"/>
          </ac:cxnSpMkLst>
        </pc:cxnChg>
        <pc:cxnChg chg="mod">
          <ac:chgData name="Christina Morrow" userId="43989237-7c22-4017-8756-22442f7f3983" providerId="ADAL" clId="{1D660112-B133-4B74-A60E-C66F50540F8D}" dt="2020-11-12T14:22:44.089" v="8400"/>
          <ac:cxnSpMkLst>
            <pc:docMk/>
            <pc:sldMk cId="523735562" sldId="464"/>
            <ac:cxnSpMk id="233" creationId="{6EC89DF2-956B-44A8-BA0B-E8D1655F8006}"/>
          </ac:cxnSpMkLst>
        </pc:cxnChg>
        <pc:cxnChg chg="mod">
          <ac:chgData name="Christina Morrow" userId="43989237-7c22-4017-8756-22442f7f3983" providerId="ADAL" clId="{1D660112-B133-4B74-A60E-C66F50540F8D}" dt="2020-11-12T14:22:44.089" v="8400"/>
          <ac:cxnSpMkLst>
            <pc:docMk/>
            <pc:sldMk cId="523735562" sldId="464"/>
            <ac:cxnSpMk id="242" creationId="{F4999941-6BB9-4140-ACA2-AFAA11E4F018}"/>
          </ac:cxnSpMkLst>
        </pc:cxnChg>
        <pc:cxnChg chg="mod">
          <ac:chgData name="Christina Morrow" userId="43989237-7c22-4017-8756-22442f7f3983" providerId="ADAL" clId="{1D660112-B133-4B74-A60E-C66F50540F8D}" dt="2020-11-12T14:22:44.089" v="8400"/>
          <ac:cxnSpMkLst>
            <pc:docMk/>
            <pc:sldMk cId="523735562" sldId="464"/>
            <ac:cxnSpMk id="243" creationId="{95C0E682-E03F-44F8-BE77-6936FFFA37A1}"/>
          </ac:cxnSpMkLst>
        </pc:cxnChg>
        <pc:cxnChg chg="mod">
          <ac:chgData name="Christina Morrow" userId="43989237-7c22-4017-8756-22442f7f3983" providerId="ADAL" clId="{1D660112-B133-4B74-A60E-C66F50540F8D}" dt="2020-11-12T14:22:44.089" v="8400"/>
          <ac:cxnSpMkLst>
            <pc:docMk/>
            <pc:sldMk cId="523735562" sldId="464"/>
            <ac:cxnSpMk id="244" creationId="{8C37F2E1-D3CE-4F1A-B954-3822853C152A}"/>
          </ac:cxnSpMkLst>
        </pc:cxnChg>
        <pc:cxnChg chg="mod">
          <ac:chgData name="Christina Morrow" userId="43989237-7c22-4017-8756-22442f7f3983" providerId="ADAL" clId="{1D660112-B133-4B74-A60E-C66F50540F8D}" dt="2020-11-12T14:22:44.089" v="8400"/>
          <ac:cxnSpMkLst>
            <pc:docMk/>
            <pc:sldMk cId="523735562" sldId="464"/>
            <ac:cxnSpMk id="246" creationId="{3F241262-BCA4-4F2C-9B20-024AD032F125}"/>
          </ac:cxnSpMkLst>
        </pc:cxnChg>
        <pc:cxnChg chg="mod">
          <ac:chgData name="Christina Morrow" userId="43989237-7c22-4017-8756-22442f7f3983" providerId="ADAL" clId="{1D660112-B133-4B74-A60E-C66F50540F8D}" dt="2020-11-12T14:22:44.089" v="8400"/>
          <ac:cxnSpMkLst>
            <pc:docMk/>
            <pc:sldMk cId="523735562" sldId="464"/>
            <ac:cxnSpMk id="248" creationId="{FDE6F5A8-CFA2-471B-A530-469D912AC8C4}"/>
          </ac:cxnSpMkLst>
        </pc:cxnChg>
        <pc:cxnChg chg="mod">
          <ac:chgData name="Christina Morrow" userId="43989237-7c22-4017-8756-22442f7f3983" providerId="ADAL" clId="{1D660112-B133-4B74-A60E-C66F50540F8D}" dt="2020-11-12T14:22:44.089" v="8400"/>
          <ac:cxnSpMkLst>
            <pc:docMk/>
            <pc:sldMk cId="523735562" sldId="464"/>
            <ac:cxnSpMk id="249" creationId="{0C39D55B-8065-42E1-8E6D-78D921A14261}"/>
          </ac:cxnSpMkLst>
        </pc:cxnChg>
        <pc:cxnChg chg="mod">
          <ac:chgData name="Christina Morrow" userId="43989237-7c22-4017-8756-22442f7f3983" providerId="ADAL" clId="{1D660112-B133-4B74-A60E-C66F50540F8D}" dt="2020-11-12T14:22:44.089" v="8400"/>
          <ac:cxnSpMkLst>
            <pc:docMk/>
            <pc:sldMk cId="523735562" sldId="464"/>
            <ac:cxnSpMk id="250" creationId="{5CEC66AF-C1B8-4B6B-8F7D-0D751C902A13}"/>
          </ac:cxnSpMkLst>
        </pc:cxnChg>
        <pc:cxnChg chg="mod">
          <ac:chgData name="Christina Morrow" userId="43989237-7c22-4017-8756-22442f7f3983" providerId="ADAL" clId="{1D660112-B133-4B74-A60E-C66F50540F8D}" dt="2020-11-12T14:22:44.089" v="8400"/>
          <ac:cxnSpMkLst>
            <pc:docMk/>
            <pc:sldMk cId="523735562" sldId="464"/>
            <ac:cxnSpMk id="254" creationId="{50987F66-75F4-4D66-B34C-59E16BFBCB04}"/>
          </ac:cxnSpMkLst>
        </pc:cxnChg>
      </pc:sldChg>
      <pc:sldChg chg="modSp del mod modNotesTx">
        <pc:chgData name="Christina Morrow" userId="43989237-7c22-4017-8756-22442f7f3983" providerId="ADAL" clId="{1D660112-B133-4B74-A60E-C66F50540F8D}" dt="2020-11-12T13:20:49.721" v="8057" actId="47"/>
        <pc:sldMkLst>
          <pc:docMk/>
          <pc:sldMk cId="1160412536" sldId="465"/>
        </pc:sldMkLst>
        <pc:spChg chg="mod">
          <ac:chgData name="Christina Morrow" userId="43989237-7c22-4017-8756-22442f7f3983" providerId="ADAL" clId="{1D660112-B133-4B74-A60E-C66F50540F8D}" dt="2020-11-11T15:25:49.771" v="6507"/>
          <ac:spMkLst>
            <pc:docMk/>
            <pc:sldMk cId="1160412536" sldId="465"/>
            <ac:spMk id="2" creationId="{56F0D94C-4643-4802-A4C1-EFF47E527B52}"/>
          </ac:spMkLst>
        </pc:spChg>
        <pc:spChg chg="mod">
          <ac:chgData name="Christina Morrow" userId="43989237-7c22-4017-8756-22442f7f3983" providerId="ADAL" clId="{1D660112-B133-4B74-A60E-C66F50540F8D}" dt="2020-11-11T00:50:43.679" v="721" actId="207"/>
          <ac:spMkLst>
            <pc:docMk/>
            <pc:sldMk cId="1160412536" sldId="465"/>
            <ac:spMk id="46" creationId="{92668B28-4B9C-4E49-B460-12A71A1025BE}"/>
          </ac:spMkLst>
        </pc:spChg>
        <pc:spChg chg="mod">
          <ac:chgData name="Christina Morrow" userId="43989237-7c22-4017-8756-22442f7f3983" providerId="ADAL" clId="{1D660112-B133-4B74-A60E-C66F50540F8D}" dt="2020-11-11T00:50:41.465" v="720" actId="207"/>
          <ac:spMkLst>
            <pc:docMk/>
            <pc:sldMk cId="1160412536" sldId="465"/>
            <ac:spMk id="51" creationId="{259747A6-7DA9-45D8-9323-1E820D528B0D}"/>
          </ac:spMkLst>
        </pc:spChg>
        <pc:spChg chg="mod">
          <ac:chgData name="Christina Morrow" userId="43989237-7c22-4017-8756-22442f7f3983" providerId="ADAL" clId="{1D660112-B133-4B74-A60E-C66F50540F8D}" dt="2020-11-11T00:50:39.375" v="719" actId="207"/>
          <ac:spMkLst>
            <pc:docMk/>
            <pc:sldMk cId="1160412536" sldId="465"/>
            <ac:spMk id="63" creationId="{DC4E25E2-38B3-446F-803D-7487AE5E303B}"/>
          </ac:spMkLst>
        </pc:spChg>
        <pc:spChg chg="mod">
          <ac:chgData name="Christina Morrow" userId="43989237-7c22-4017-8756-22442f7f3983" providerId="ADAL" clId="{1D660112-B133-4B74-A60E-C66F50540F8D}" dt="2020-11-11T00:50:36.941" v="718" actId="207"/>
          <ac:spMkLst>
            <pc:docMk/>
            <pc:sldMk cId="1160412536" sldId="465"/>
            <ac:spMk id="65" creationId="{365F8CF1-A1E4-4032-A415-4A7CC7A5DBA9}"/>
          </ac:spMkLst>
        </pc:spChg>
      </pc:sldChg>
      <pc:sldChg chg="modSp del mod modNotesTx">
        <pc:chgData name="Christina Morrow" userId="43989237-7c22-4017-8756-22442f7f3983" providerId="ADAL" clId="{1D660112-B133-4B74-A60E-C66F50540F8D}" dt="2020-11-12T13:20:47.472" v="8055" actId="47"/>
        <pc:sldMkLst>
          <pc:docMk/>
          <pc:sldMk cId="677197290" sldId="466"/>
        </pc:sldMkLst>
        <pc:spChg chg="mod">
          <ac:chgData name="Christina Morrow" userId="43989237-7c22-4017-8756-22442f7f3983" providerId="ADAL" clId="{1D660112-B133-4B74-A60E-C66F50540F8D}" dt="2020-11-11T15:25:53.018" v="6508"/>
          <ac:spMkLst>
            <pc:docMk/>
            <pc:sldMk cId="677197290" sldId="466"/>
            <ac:spMk id="2" creationId="{56F0D94C-4643-4802-A4C1-EFF47E527B52}"/>
          </ac:spMkLst>
        </pc:spChg>
        <pc:spChg chg="mod">
          <ac:chgData name="Christina Morrow" userId="43989237-7c22-4017-8756-22442f7f3983" providerId="ADAL" clId="{1D660112-B133-4B74-A60E-C66F50540F8D}" dt="2020-11-11T00:51:02.126" v="722" actId="207"/>
          <ac:spMkLst>
            <pc:docMk/>
            <pc:sldMk cId="677197290" sldId="466"/>
            <ac:spMk id="44" creationId="{E742E20F-6F37-4082-8EB8-D1F102208748}"/>
          </ac:spMkLst>
        </pc:spChg>
        <pc:spChg chg="mod">
          <ac:chgData name="Christina Morrow" userId="43989237-7c22-4017-8756-22442f7f3983" providerId="ADAL" clId="{1D660112-B133-4B74-A60E-C66F50540F8D}" dt="2020-11-11T00:51:06.048" v="724" actId="207"/>
          <ac:spMkLst>
            <pc:docMk/>
            <pc:sldMk cId="677197290" sldId="466"/>
            <ac:spMk id="46" creationId="{92668B28-4B9C-4E49-B460-12A71A1025BE}"/>
          </ac:spMkLst>
        </pc:spChg>
        <pc:spChg chg="mod">
          <ac:chgData name="Christina Morrow" userId="43989237-7c22-4017-8756-22442f7f3983" providerId="ADAL" clId="{1D660112-B133-4B74-A60E-C66F50540F8D}" dt="2020-11-11T00:51:04.154" v="723" actId="207"/>
          <ac:spMkLst>
            <pc:docMk/>
            <pc:sldMk cId="677197290" sldId="466"/>
            <ac:spMk id="51" creationId="{259747A6-7DA9-45D8-9323-1E820D528B0D}"/>
          </ac:spMkLst>
        </pc:spChg>
        <pc:spChg chg="mod">
          <ac:chgData name="Christina Morrow" userId="43989237-7c22-4017-8756-22442f7f3983" providerId="ADAL" clId="{1D660112-B133-4B74-A60E-C66F50540F8D}" dt="2020-11-11T00:51:08.333" v="725" actId="207"/>
          <ac:spMkLst>
            <pc:docMk/>
            <pc:sldMk cId="677197290" sldId="466"/>
            <ac:spMk id="63" creationId="{DC4E25E2-38B3-446F-803D-7487AE5E303B}"/>
          </ac:spMkLst>
        </pc:spChg>
      </pc:sldChg>
      <pc:sldChg chg="addSp delSp modSp del mod modNotesTx">
        <pc:chgData name="Christina Morrow" userId="43989237-7c22-4017-8756-22442f7f3983" providerId="ADAL" clId="{1D660112-B133-4B74-A60E-C66F50540F8D}" dt="2020-11-12T13:20:46.295" v="8054" actId="47"/>
        <pc:sldMkLst>
          <pc:docMk/>
          <pc:sldMk cId="3518706223" sldId="467"/>
        </pc:sldMkLst>
        <pc:spChg chg="mod">
          <ac:chgData name="Christina Morrow" userId="43989237-7c22-4017-8756-22442f7f3983" providerId="ADAL" clId="{1D660112-B133-4B74-A60E-C66F50540F8D}" dt="2020-11-11T15:25:56.151" v="6509"/>
          <ac:spMkLst>
            <pc:docMk/>
            <pc:sldMk cId="3518706223" sldId="467"/>
            <ac:spMk id="2" creationId="{56F0D94C-4643-4802-A4C1-EFF47E527B52}"/>
          </ac:spMkLst>
        </pc:spChg>
        <pc:spChg chg="del mod">
          <ac:chgData name="Christina Morrow" userId="43989237-7c22-4017-8756-22442f7f3983" providerId="ADAL" clId="{1D660112-B133-4B74-A60E-C66F50540F8D}" dt="2020-11-10T23:47:42.963" v="242" actId="478"/>
          <ac:spMkLst>
            <pc:docMk/>
            <pc:sldMk cId="3518706223" sldId="467"/>
            <ac:spMk id="13" creationId="{A91327E0-F184-45E5-986B-7CB65359CD38}"/>
          </ac:spMkLst>
        </pc:spChg>
        <pc:spChg chg="mod">
          <ac:chgData name="Christina Morrow" userId="43989237-7c22-4017-8756-22442f7f3983" providerId="ADAL" clId="{1D660112-B133-4B74-A60E-C66F50540F8D}" dt="2020-11-11T00:51:17.504" v="728" actId="207"/>
          <ac:spMkLst>
            <pc:docMk/>
            <pc:sldMk cId="3518706223" sldId="467"/>
            <ac:spMk id="44" creationId="{E742E20F-6F37-4082-8EB8-D1F102208748}"/>
          </ac:spMkLst>
        </pc:spChg>
        <pc:spChg chg="mod">
          <ac:chgData name="Christina Morrow" userId="43989237-7c22-4017-8756-22442f7f3983" providerId="ADAL" clId="{1D660112-B133-4B74-A60E-C66F50540F8D}" dt="2020-11-11T00:51:15.689" v="727" actId="207"/>
          <ac:spMkLst>
            <pc:docMk/>
            <pc:sldMk cId="3518706223" sldId="467"/>
            <ac:spMk id="46" creationId="{92668B28-4B9C-4E49-B460-12A71A1025BE}"/>
          </ac:spMkLst>
        </pc:spChg>
        <pc:spChg chg="mod">
          <ac:chgData name="Christina Morrow" userId="43989237-7c22-4017-8756-22442f7f3983" providerId="ADAL" clId="{1D660112-B133-4B74-A60E-C66F50540F8D}" dt="2020-11-11T00:51:13.685" v="726" actId="207"/>
          <ac:spMkLst>
            <pc:docMk/>
            <pc:sldMk cId="3518706223" sldId="467"/>
            <ac:spMk id="51" creationId="{259747A6-7DA9-45D8-9323-1E820D528B0D}"/>
          </ac:spMkLst>
        </pc:spChg>
        <pc:spChg chg="mod">
          <ac:chgData name="Christina Morrow" userId="43989237-7c22-4017-8756-22442f7f3983" providerId="ADAL" clId="{1D660112-B133-4B74-A60E-C66F50540F8D}" dt="2020-11-10T23:48:50.721" v="243"/>
          <ac:spMkLst>
            <pc:docMk/>
            <pc:sldMk cId="3518706223" sldId="467"/>
            <ac:spMk id="53" creationId="{845D4933-711B-4D78-9985-1C77634AC0A9}"/>
          </ac:spMkLst>
        </pc:spChg>
        <pc:spChg chg="mod">
          <ac:chgData name="Christina Morrow" userId="43989237-7c22-4017-8756-22442f7f3983" providerId="ADAL" clId="{1D660112-B133-4B74-A60E-C66F50540F8D}" dt="2020-11-10T23:48:50.721" v="243"/>
          <ac:spMkLst>
            <pc:docMk/>
            <pc:sldMk cId="3518706223" sldId="467"/>
            <ac:spMk id="54" creationId="{39DF2BE3-28BC-4447-A381-9AE410821C5F}"/>
          </ac:spMkLst>
        </pc:spChg>
        <pc:spChg chg="mod">
          <ac:chgData name="Christina Morrow" userId="43989237-7c22-4017-8756-22442f7f3983" providerId="ADAL" clId="{1D660112-B133-4B74-A60E-C66F50540F8D}" dt="2020-11-10T23:48:50.721" v="243"/>
          <ac:spMkLst>
            <pc:docMk/>
            <pc:sldMk cId="3518706223" sldId="467"/>
            <ac:spMk id="56" creationId="{F0987F3A-00B1-4682-BF32-BF942322F0C3}"/>
          </ac:spMkLst>
        </pc:spChg>
        <pc:spChg chg="mod">
          <ac:chgData name="Christina Morrow" userId="43989237-7c22-4017-8756-22442f7f3983" providerId="ADAL" clId="{1D660112-B133-4B74-A60E-C66F50540F8D}" dt="2020-11-10T23:48:50.721" v="243"/>
          <ac:spMkLst>
            <pc:docMk/>
            <pc:sldMk cId="3518706223" sldId="467"/>
            <ac:spMk id="57" creationId="{5E9015CF-00A6-45D6-B1F2-5AAE6EB7E05C}"/>
          </ac:spMkLst>
        </pc:spChg>
        <pc:spChg chg="mod">
          <ac:chgData name="Christina Morrow" userId="43989237-7c22-4017-8756-22442f7f3983" providerId="ADAL" clId="{1D660112-B133-4B74-A60E-C66F50540F8D}" dt="2020-11-10T23:48:50.721" v="243"/>
          <ac:spMkLst>
            <pc:docMk/>
            <pc:sldMk cId="3518706223" sldId="467"/>
            <ac:spMk id="59" creationId="{FA54623E-BC92-45DE-9B57-CADDA5764D7B}"/>
          </ac:spMkLst>
        </pc:spChg>
        <pc:spChg chg="mod">
          <ac:chgData name="Christina Morrow" userId="43989237-7c22-4017-8756-22442f7f3983" providerId="ADAL" clId="{1D660112-B133-4B74-A60E-C66F50540F8D}" dt="2020-11-10T23:48:50.721" v="243"/>
          <ac:spMkLst>
            <pc:docMk/>
            <pc:sldMk cId="3518706223" sldId="467"/>
            <ac:spMk id="60" creationId="{84C55D3D-7BC8-40AA-8E45-EB7C6DB43D3F}"/>
          </ac:spMkLst>
        </pc:spChg>
        <pc:spChg chg="mod">
          <ac:chgData name="Christina Morrow" userId="43989237-7c22-4017-8756-22442f7f3983" providerId="ADAL" clId="{1D660112-B133-4B74-A60E-C66F50540F8D}" dt="2020-11-10T23:48:50.721" v="243"/>
          <ac:spMkLst>
            <pc:docMk/>
            <pc:sldMk cId="3518706223" sldId="467"/>
            <ac:spMk id="61" creationId="{C11BA57D-DF40-4439-B683-DA669E8C5C55}"/>
          </ac:spMkLst>
        </pc:spChg>
        <pc:spChg chg="mod">
          <ac:chgData name="Christina Morrow" userId="43989237-7c22-4017-8756-22442f7f3983" providerId="ADAL" clId="{1D660112-B133-4B74-A60E-C66F50540F8D}" dt="2020-11-10T23:48:50.721" v="243"/>
          <ac:spMkLst>
            <pc:docMk/>
            <pc:sldMk cId="3518706223" sldId="467"/>
            <ac:spMk id="64" creationId="{002DE7F3-C25D-4CFB-8C4E-BA169A31F61E}"/>
          </ac:spMkLst>
        </pc:spChg>
        <pc:spChg chg="mod">
          <ac:chgData name="Christina Morrow" userId="43989237-7c22-4017-8756-22442f7f3983" providerId="ADAL" clId="{1D660112-B133-4B74-A60E-C66F50540F8D}" dt="2020-11-11T00:51:20.266" v="729" actId="207"/>
          <ac:spMkLst>
            <pc:docMk/>
            <pc:sldMk cId="3518706223" sldId="467"/>
            <ac:spMk id="65" creationId="{365F8CF1-A1E4-4032-A415-4A7CC7A5DBA9}"/>
          </ac:spMkLst>
        </pc:spChg>
        <pc:spChg chg="mod">
          <ac:chgData name="Christina Morrow" userId="43989237-7c22-4017-8756-22442f7f3983" providerId="ADAL" clId="{1D660112-B133-4B74-A60E-C66F50540F8D}" dt="2020-11-10T23:48:50.721" v="243"/>
          <ac:spMkLst>
            <pc:docMk/>
            <pc:sldMk cId="3518706223" sldId="467"/>
            <ac:spMk id="66" creationId="{D972977E-A417-42C2-8C4C-A82DDDD1089D}"/>
          </ac:spMkLst>
        </pc:spChg>
        <pc:spChg chg="mod">
          <ac:chgData name="Christina Morrow" userId="43989237-7c22-4017-8756-22442f7f3983" providerId="ADAL" clId="{1D660112-B133-4B74-A60E-C66F50540F8D}" dt="2020-11-10T23:48:50.721" v="243"/>
          <ac:spMkLst>
            <pc:docMk/>
            <pc:sldMk cId="3518706223" sldId="467"/>
            <ac:spMk id="67" creationId="{7CB36C00-EB80-46FF-8D6D-860966A46CA7}"/>
          </ac:spMkLst>
        </pc:spChg>
        <pc:spChg chg="mod">
          <ac:chgData name="Christina Morrow" userId="43989237-7c22-4017-8756-22442f7f3983" providerId="ADAL" clId="{1D660112-B133-4B74-A60E-C66F50540F8D}" dt="2020-11-10T23:48:50.721" v="243"/>
          <ac:spMkLst>
            <pc:docMk/>
            <pc:sldMk cId="3518706223" sldId="467"/>
            <ac:spMk id="71" creationId="{7D937D09-76A7-4F95-939C-6950D0D55326}"/>
          </ac:spMkLst>
        </pc:spChg>
        <pc:spChg chg="mod">
          <ac:chgData name="Christina Morrow" userId="43989237-7c22-4017-8756-22442f7f3983" providerId="ADAL" clId="{1D660112-B133-4B74-A60E-C66F50540F8D}" dt="2020-11-10T23:48:50.721" v="243"/>
          <ac:spMkLst>
            <pc:docMk/>
            <pc:sldMk cId="3518706223" sldId="467"/>
            <ac:spMk id="73" creationId="{9E32AA96-8CAE-456F-8932-7A1EBE61C096}"/>
          </ac:spMkLst>
        </pc:spChg>
        <pc:spChg chg="mod">
          <ac:chgData name="Christina Morrow" userId="43989237-7c22-4017-8756-22442f7f3983" providerId="ADAL" clId="{1D660112-B133-4B74-A60E-C66F50540F8D}" dt="2020-11-10T23:48:50.721" v="243"/>
          <ac:spMkLst>
            <pc:docMk/>
            <pc:sldMk cId="3518706223" sldId="467"/>
            <ac:spMk id="77" creationId="{54B26331-9031-42F6-B7E6-6CBF35A2FB48}"/>
          </ac:spMkLst>
        </pc:spChg>
        <pc:spChg chg="mod">
          <ac:chgData name="Christina Morrow" userId="43989237-7c22-4017-8756-22442f7f3983" providerId="ADAL" clId="{1D660112-B133-4B74-A60E-C66F50540F8D}" dt="2020-11-10T23:48:50.721" v="243"/>
          <ac:spMkLst>
            <pc:docMk/>
            <pc:sldMk cId="3518706223" sldId="467"/>
            <ac:spMk id="78" creationId="{DBEA6ED8-D6A4-4507-AF6A-240F0930F776}"/>
          </ac:spMkLst>
        </pc:spChg>
        <pc:spChg chg="mod">
          <ac:chgData name="Christina Morrow" userId="43989237-7c22-4017-8756-22442f7f3983" providerId="ADAL" clId="{1D660112-B133-4B74-A60E-C66F50540F8D}" dt="2020-11-10T23:48:50.721" v="243"/>
          <ac:spMkLst>
            <pc:docMk/>
            <pc:sldMk cId="3518706223" sldId="467"/>
            <ac:spMk id="79" creationId="{1BDA23F4-2D59-4841-B1A9-9B173B85A589}"/>
          </ac:spMkLst>
        </pc:spChg>
        <pc:spChg chg="mod">
          <ac:chgData name="Christina Morrow" userId="43989237-7c22-4017-8756-22442f7f3983" providerId="ADAL" clId="{1D660112-B133-4B74-A60E-C66F50540F8D}" dt="2020-11-10T23:49:26.236" v="250"/>
          <ac:spMkLst>
            <pc:docMk/>
            <pc:sldMk cId="3518706223" sldId="467"/>
            <ac:spMk id="82" creationId="{F8091EA3-0C90-4FED-8BCF-0E5CFB6D66A1}"/>
          </ac:spMkLst>
        </pc:spChg>
        <pc:spChg chg="mod">
          <ac:chgData name="Christina Morrow" userId="43989237-7c22-4017-8756-22442f7f3983" providerId="ADAL" clId="{1D660112-B133-4B74-A60E-C66F50540F8D}" dt="2020-11-10T23:49:26.236" v="250"/>
          <ac:spMkLst>
            <pc:docMk/>
            <pc:sldMk cId="3518706223" sldId="467"/>
            <ac:spMk id="83" creationId="{9B11810C-EF16-43F5-9371-87BE173E8C60}"/>
          </ac:spMkLst>
        </pc:spChg>
        <pc:spChg chg="mod">
          <ac:chgData name="Christina Morrow" userId="43989237-7c22-4017-8756-22442f7f3983" providerId="ADAL" clId="{1D660112-B133-4B74-A60E-C66F50540F8D}" dt="2020-11-10T23:49:26.236" v="250"/>
          <ac:spMkLst>
            <pc:docMk/>
            <pc:sldMk cId="3518706223" sldId="467"/>
            <ac:spMk id="85" creationId="{E0945AB6-835E-41DD-A435-DAE59939EC5E}"/>
          </ac:spMkLst>
        </pc:spChg>
        <pc:spChg chg="mod">
          <ac:chgData name="Christina Morrow" userId="43989237-7c22-4017-8756-22442f7f3983" providerId="ADAL" clId="{1D660112-B133-4B74-A60E-C66F50540F8D}" dt="2020-11-10T23:49:26.236" v="250"/>
          <ac:spMkLst>
            <pc:docMk/>
            <pc:sldMk cId="3518706223" sldId="467"/>
            <ac:spMk id="86" creationId="{5C1FA80C-247E-4919-8197-F25586E0C27F}"/>
          </ac:spMkLst>
        </pc:spChg>
        <pc:spChg chg="mod">
          <ac:chgData name="Christina Morrow" userId="43989237-7c22-4017-8756-22442f7f3983" providerId="ADAL" clId="{1D660112-B133-4B74-A60E-C66F50540F8D}" dt="2020-11-10T23:49:26.236" v="250"/>
          <ac:spMkLst>
            <pc:docMk/>
            <pc:sldMk cId="3518706223" sldId="467"/>
            <ac:spMk id="87" creationId="{B166D36D-F178-4B63-8B99-AEA26D08ABAD}"/>
          </ac:spMkLst>
        </pc:spChg>
        <pc:spChg chg="mod">
          <ac:chgData name="Christina Morrow" userId="43989237-7c22-4017-8756-22442f7f3983" providerId="ADAL" clId="{1D660112-B133-4B74-A60E-C66F50540F8D}" dt="2020-11-10T23:49:26.236" v="250"/>
          <ac:spMkLst>
            <pc:docMk/>
            <pc:sldMk cId="3518706223" sldId="467"/>
            <ac:spMk id="88" creationId="{4E54B9CD-3EFC-40ED-B21D-3F01D4BFCC6F}"/>
          </ac:spMkLst>
        </pc:spChg>
        <pc:spChg chg="mod">
          <ac:chgData name="Christina Morrow" userId="43989237-7c22-4017-8756-22442f7f3983" providerId="ADAL" clId="{1D660112-B133-4B74-A60E-C66F50540F8D}" dt="2020-11-10T23:49:26.236" v="250"/>
          <ac:spMkLst>
            <pc:docMk/>
            <pc:sldMk cId="3518706223" sldId="467"/>
            <ac:spMk id="89" creationId="{2BF80D88-FEFA-45BD-8FE6-1AE193560709}"/>
          </ac:spMkLst>
        </pc:spChg>
        <pc:spChg chg="mod">
          <ac:chgData name="Christina Morrow" userId="43989237-7c22-4017-8756-22442f7f3983" providerId="ADAL" clId="{1D660112-B133-4B74-A60E-C66F50540F8D}" dt="2020-11-10T23:49:26.236" v="250"/>
          <ac:spMkLst>
            <pc:docMk/>
            <pc:sldMk cId="3518706223" sldId="467"/>
            <ac:spMk id="90" creationId="{4CA344B2-1924-4DDB-9436-8199C5A6563F}"/>
          </ac:spMkLst>
        </pc:spChg>
        <pc:spChg chg="mod">
          <ac:chgData name="Christina Morrow" userId="43989237-7c22-4017-8756-22442f7f3983" providerId="ADAL" clId="{1D660112-B133-4B74-A60E-C66F50540F8D}" dt="2020-11-10T23:49:26.236" v="250"/>
          <ac:spMkLst>
            <pc:docMk/>
            <pc:sldMk cId="3518706223" sldId="467"/>
            <ac:spMk id="91" creationId="{728845E8-4EDA-40DB-B547-2A7267A852FF}"/>
          </ac:spMkLst>
        </pc:spChg>
        <pc:spChg chg="mod">
          <ac:chgData name="Christina Morrow" userId="43989237-7c22-4017-8756-22442f7f3983" providerId="ADAL" clId="{1D660112-B133-4B74-A60E-C66F50540F8D}" dt="2020-11-10T23:49:26.236" v="250"/>
          <ac:spMkLst>
            <pc:docMk/>
            <pc:sldMk cId="3518706223" sldId="467"/>
            <ac:spMk id="92" creationId="{113DCD37-898D-42D3-87F4-E9590EA70CED}"/>
          </ac:spMkLst>
        </pc:spChg>
        <pc:spChg chg="mod">
          <ac:chgData name="Christina Morrow" userId="43989237-7c22-4017-8756-22442f7f3983" providerId="ADAL" clId="{1D660112-B133-4B74-A60E-C66F50540F8D}" dt="2020-11-10T23:49:26.236" v="250"/>
          <ac:spMkLst>
            <pc:docMk/>
            <pc:sldMk cId="3518706223" sldId="467"/>
            <ac:spMk id="96" creationId="{80A43C0C-F8E1-462C-83A2-209E6A6B2F88}"/>
          </ac:spMkLst>
        </pc:spChg>
        <pc:spChg chg="mod">
          <ac:chgData name="Christina Morrow" userId="43989237-7c22-4017-8756-22442f7f3983" providerId="ADAL" clId="{1D660112-B133-4B74-A60E-C66F50540F8D}" dt="2020-11-10T23:49:26.236" v="250"/>
          <ac:spMkLst>
            <pc:docMk/>
            <pc:sldMk cId="3518706223" sldId="467"/>
            <ac:spMk id="98" creationId="{0E7DBF08-0BB9-403F-8AB0-5E926FAD1C08}"/>
          </ac:spMkLst>
        </pc:spChg>
        <pc:spChg chg="mod">
          <ac:chgData name="Christina Morrow" userId="43989237-7c22-4017-8756-22442f7f3983" providerId="ADAL" clId="{1D660112-B133-4B74-A60E-C66F50540F8D}" dt="2020-11-10T23:49:26.236" v="250"/>
          <ac:spMkLst>
            <pc:docMk/>
            <pc:sldMk cId="3518706223" sldId="467"/>
            <ac:spMk id="102" creationId="{0AD25FAF-494B-47A8-AB9D-E44000E52CA1}"/>
          </ac:spMkLst>
        </pc:spChg>
        <pc:spChg chg="mod">
          <ac:chgData name="Christina Morrow" userId="43989237-7c22-4017-8756-22442f7f3983" providerId="ADAL" clId="{1D660112-B133-4B74-A60E-C66F50540F8D}" dt="2020-11-10T23:49:26.236" v="250"/>
          <ac:spMkLst>
            <pc:docMk/>
            <pc:sldMk cId="3518706223" sldId="467"/>
            <ac:spMk id="103" creationId="{300092E6-6FBA-40E0-B19A-68153CBC565D}"/>
          </ac:spMkLst>
        </pc:spChg>
        <pc:spChg chg="mod">
          <ac:chgData name="Christina Morrow" userId="43989237-7c22-4017-8756-22442f7f3983" providerId="ADAL" clId="{1D660112-B133-4B74-A60E-C66F50540F8D}" dt="2020-11-10T23:49:26.236" v="250"/>
          <ac:spMkLst>
            <pc:docMk/>
            <pc:sldMk cId="3518706223" sldId="467"/>
            <ac:spMk id="104" creationId="{A4FBC852-8157-4723-B30E-3A0C71FEC9EB}"/>
          </ac:spMkLst>
        </pc:spChg>
        <pc:spChg chg="mod">
          <ac:chgData name="Christina Morrow" userId="43989237-7c22-4017-8756-22442f7f3983" providerId="ADAL" clId="{1D660112-B133-4B74-A60E-C66F50540F8D}" dt="2020-11-10T23:49:36.055" v="254"/>
          <ac:spMkLst>
            <pc:docMk/>
            <pc:sldMk cId="3518706223" sldId="467"/>
            <ac:spMk id="107" creationId="{A4BA7A6E-4F87-4172-AE6F-0B53EF75B4F9}"/>
          </ac:spMkLst>
        </pc:spChg>
        <pc:spChg chg="mod">
          <ac:chgData name="Christina Morrow" userId="43989237-7c22-4017-8756-22442f7f3983" providerId="ADAL" clId="{1D660112-B133-4B74-A60E-C66F50540F8D}" dt="2020-11-10T23:49:36.055" v="254"/>
          <ac:spMkLst>
            <pc:docMk/>
            <pc:sldMk cId="3518706223" sldId="467"/>
            <ac:spMk id="108" creationId="{17D1EBF2-1A93-4A9F-A7AD-DFA939C689C5}"/>
          </ac:spMkLst>
        </pc:spChg>
        <pc:spChg chg="mod">
          <ac:chgData name="Christina Morrow" userId="43989237-7c22-4017-8756-22442f7f3983" providerId="ADAL" clId="{1D660112-B133-4B74-A60E-C66F50540F8D}" dt="2020-11-10T23:49:36.055" v="254"/>
          <ac:spMkLst>
            <pc:docMk/>
            <pc:sldMk cId="3518706223" sldId="467"/>
            <ac:spMk id="110" creationId="{E8071A3A-8EB2-4A76-B82B-B9D9CD3F09F2}"/>
          </ac:spMkLst>
        </pc:spChg>
        <pc:spChg chg="mod">
          <ac:chgData name="Christina Morrow" userId="43989237-7c22-4017-8756-22442f7f3983" providerId="ADAL" clId="{1D660112-B133-4B74-A60E-C66F50540F8D}" dt="2020-11-10T23:49:36.055" v="254"/>
          <ac:spMkLst>
            <pc:docMk/>
            <pc:sldMk cId="3518706223" sldId="467"/>
            <ac:spMk id="111" creationId="{A0469EBC-2BAE-4819-A003-67B7D42EC084}"/>
          </ac:spMkLst>
        </pc:spChg>
        <pc:spChg chg="mod">
          <ac:chgData name="Christina Morrow" userId="43989237-7c22-4017-8756-22442f7f3983" providerId="ADAL" clId="{1D660112-B133-4B74-A60E-C66F50540F8D}" dt="2020-11-10T23:49:36.055" v="254"/>
          <ac:spMkLst>
            <pc:docMk/>
            <pc:sldMk cId="3518706223" sldId="467"/>
            <ac:spMk id="112" creationId="{794BCC28-4C30-4093-8ED6-C404F9CCB803}"/>
          </ac:spMkLst>
        </pc:spChg>
        <pc:spChg chg="mod">
          <ac:chgData name="Christina Morrow" userId="43989237-7c22-4017-8756-22442f7f3983" providerId="ADAL" clId="{1D660112-B133-4B74-A60E-C66F50540F8D}" dt="2020-11-10T23:49:36.055" v="254"/>
          <ac:spMkLst>
            <pc:docMk/>
            <pc:sldMk cId="3518706223" sldId="467"/>
            <ac:spMk id="113" creationId="{E5AB6EAA-E082-4667-A1B0-B76AB84F2D3E}"/>
          </ac:spMkLst>
        </pc:spChg>
        <pc:spChg chg="mod">
          <ac:chgData name="Christina Morrow" userId="43989237-7c22-4017-8756-22442f7f3983" providerId="ADAL" clId="{1D660112-B133-4B74-A60E-C66F50540F8D}" dt="2020-11-10T23:49:36.055" v="254"/>
          <ac:spMkLst>
            <pc:docMk/>
            <pc:sldMk cId="3518706223" sldId="467"/>
            <ac:spMk id="114" creationId="{32D56069-6242-4017-809D-61A0A07229A7}"/>
          </ac:spMkLst>
        </pc:spChg>
        <pc:spChg chg="mod">
          <ac:chgData name="Christina Morrow" userId="43989237-7c22-4017-8756-22442f7f3983" providerId="ADAL" clId="{1D660112-B133-4B74-A60E-C66F50540F8D}" dt="2020-11-10T23:49:36.055" v="254"/>
          <ac:spMkLst>
            <pc:docMk/>
            <pc:sldMk cId="3518706223" sldId="467"/>
            <ac:spMk id="115" creationId="{83EDD5E7-380E-4586-9164-B09D40FB212D}"/>
          </ac:spMkLst>
        </pc:spChg>
        <pc:spChg chg="mod">
          <ac:chgData name="Christina Morrow" userId="43989237-7c22-4017-8756-22442f7f3983" providerId="ADAL" clId="{1D660112-B133-4B74-A60E-C66F50540F8D}" dt="2020-11-10T23:49:36.055" v="254"/>
          <ac:spMkLst>
            <pc:docMk/>
            <pc:sldMk cId="3518706223" sldId="467"/>
            <ac:spMk id="116" creationId="{A1D723F8-4FBF-49BA-877E-10DA5E6CAD44}"/>
          </ac:spMkLst>
        </pc:spChg>
        <pc:spChg chg="mod">
          <ac:chgData name="Christina Morrow" userId="43989237-7c22-4017-8756-22442f7f3983" providerId="ADAL" clId="{1D660112-B133-4B74-A60E-C66F50540F8D}" dt="2020-11-10T23:49:36.055" v="254"/>
          <ac:spMkLst>
            <pc:docMk/>
            <pc:sldMk cId="3518706223" sldId="467"/>
            <ac:spMk id="117" creationId="{290D569E-9DD8-40B0-8C97-FBE4464F155D}"/>
          </ac:spMkLst>
        </pc:spChg>
        <pc:spChg chg="mod">
          <ac:chgData name="Christina Morrow" userId="43989237-7c22-4017-8756-22442f7f3983" providerId="ADAL" clId="{1D660112-B133-4B74-A60E-C66F50540F8D}" dt="2020-11-10T23:49:36.055" v="254"/>
          <ac:spMkLst>
            <pc:docMk/>
            <pc:sldMk cId="3518706223" sldId="467"/>
            <ac:spMk id="143" creationId="{538B1BF8-9F92-4A70-842E-6789507BD709}"/>
          </ac:spMkLst>
        </pc:spChg>
        <pc:spChg chg="mod">
          <ac:chgData name="Christina Morrow" userId="43989237-7c22-4017-8756-22442f7f3983" providerId="ADAL" clId="{1D660112-B133-4B74-A60E-C66F50540F8D}" dt="2020-11-10T23:49:36.055" v="254"/>
          <ac:spMkLst>
            <pc:docMk/>
            <pc:sldMk cId="3518706223" sldId="467"/>
            <ac:spMk id="145" creationId="{9FE818DA-700F-425D-B901-30F4A30C3A3A}"/>
          </ac:spMkLst>
        </pc:spChg>
        <pc:spChg chg="mod">
          <ac:chgData name="Christina Morrow" userId="43989237-7c22-4017-8756-22442f7f3983" providerId="ADAL" clId="{1D660112-B133-4B74-A60E-C66F50540F8D}" dt="2020-11-10T23:49:36.055" v="254"/>
          <ac:spMkLst>
            <pc:docMk/>
            <pc:sldMk cId="3518706223" sldId="467"/>
            <ac:spMk id="149" creationId="{166D5D23-5AB9-429B-97E7-0E5CDFBB15CC}"/>
          </ac:spMkLst>
        </pc:spChg>
        <pc:spChg chg="mod">
          <ac:chgData name="Christina Morrow" userId="43989237-7c22-4017-8756-22442f7f3983" providerId="ADAL" clId="{1D660112-B133-4B74-A60E-C66F50540F8D}" dt="2020-11-10T23:49:36.055" v="254"/>
          <ac:spMkLst>
            <pc:docMk/>
            <pc:sldMk cId="3518706223" sldId="467"/>
            <ac:spMk id="150" creationId="{FA2BA8DD-F30C-4A2F-97A4-0D54868D2B16}"/>
          </ac:spMkLst>
        </pc:spChg>
        <pc:spChg chg="mod">
          <ac:chgData name="Christina Morrow" userId="43989237-7c22-4017-8756-22442f7f3983" providerId="ADAL" clId="{1D660112-B133-4B74-A60E-C66F50540F8D}" dt="2020-11-10T23:49:36.055" v="254"/>
          <ac:spMkLst>
            <pc:docMk/>
            <pc:sldMk cId="3518706223" sldId="467"/>
            <ac:spMk id="151" creationId="{446545D3-FE7F-4D7A-9A68-159865C21145}"/>
          </ac:spMkLst>
        </pc:spChg>
        <pc:grpChg chg="add mod">
          <ac:chgData name="Christina Morrow" userId="43989237-7c22-4017-8756-22442f7f3983" providerId="ADAL" clId="{1D660112-B133-4B74-A60E-C66F50540F8D}" dt="2020-11-10T23:52:42.084" v="285" actId="1076"/>
          <ac:grpSpMkLst>
            <pc:docMk/>
            <pc:sldMk cId="3518706223" sldId="467"/>
            <ac:grpSpMk id="52" creationId="{37C9C5C9-ECDE-4181-82E8-B676D46939E8}"/>
          </ac:grpSpMkLst>
        </pc:grpChg>
        <pc:grpChg chg="add mod">
          <ac:chgData name="Christina Morrow" userId="43989237-7c22-4017-8756-22442f7f3983" providerId="ADAL" clId="{1D660112-B133-4B74-A60E-C66F50540F8D}" dt="2020-11-10T23:52:42.084" v="285" actId="1076"/>
          <ac:grpSpMkLst>
            <pc:docMk/>
            <pc:sldMk cId="3518706223" sldId="467"/>
            <ac:grpSpMk id="81" creationId="{7976A333-B50C-49E5-BDF5-1B4C7D0B0A52}"/>
          </ac:grpSpMkLst>
        </pc:grpChg>
        <pc:grpChg chg="add mod">
          <ac:chgData name="Christina Morrow" userId="43989237-7c22-4017-8756-22442f7f3983" providerId="ADAL" clId="{1D660112-B133-4B74-A60E-C66F50540F8D}" dt="2020-11-10T23:52:42.084" v="285" actId="1076"/>
          <ac:grpSpMkLst>
            <pc:docMk/>
            <pc:sldMk cId="3518706223" sldId="467"/>
            <ac:grpSpMk id="106" creationId="{7228D1D5-A5D4-439E-AD55-C00E3AD487AC}"/>
          </ac:grpSpMkLst>
        </pc:grpChg>
        <pc:picChg chg="add del mod ord">
          <ac:chgData name="Christina Morrow" userId="43989237-7c22-4017-8756-22442f7f3983" providerId="ADAL" clId="{1D660112-B133-4B74-A60E-C66F50540F8D}" dt="2020-11-10T23:52:08.834" v="278" actId="21"/>
          <ac:picMkLst>
            <pc:docMk/>
            <pc:sldMk cId="3518706223" sldId="467"/>
            <ac:picMk id="18" creationId="{E2C170A5-60BF-436C-A4FB-7C3A69440DDF}"/>
          </ac:picMkLst>
        </pc:picChg>
        <pc:cxnChg chg="mod">
          <ac:chgData name="Christina Morrow" userId="43989237-7c22-4017-8756-22442f7f3983" providerId="ADAL" clId="{1D660112-B133-4B74-A60E-C66F50540F8D}" dt="2020-11-10T23:48:50.721" v="243"/>
          <ac:cxnSpMkLst>
            <pc:docMk/>
            <pc:sldMk cId="3518706223" sldId="467"/>
            <ac:cxnSpMk id="55" creationId="{EDE8CC21-06DB-4B2F-A7D3-3578E85A335B}"/>
          </ac:cxnSpMkLst>
        </pc:cxnChg>
        <pc:cxnChg chg="mod">
          <ac:chgData name="Christina Morrow" userId="43989237-7c22-4017-8756-22442f7f3983" providerId="ADAL" clId="{1D660112-B133-4B74-A60E-C66F50540F8D}" dt="2020-11-10T23:48:50.721" v="243"/>
          <ac:cxnSpMkLst>
            <pc:docMk/>
            <pc:sldMk cId="3518706223" sldId="467"/>
            <ac:cxnSpMk id="68" creationId="{430A4313-928A-4304-B103-9CEE2C1B2FBE}"/>
          </ac:cxnSpMkLst>
        </pc:cxnChg>
        <pc:cxnChg chg="mod">
          <ac:chgData name="Christina Morrow" userId="43989237-7c22-4017-8756-22442f7f3983" providerId="ADAL" clId="{1D660112-B133-4B74-A60E-C66F50540F8D}" dt="2020-11-10T23:48:50.721" v="243"/>
          <ac:cxnSpMkLst>
            <pc:docMk/>
            <pc:sldMk cId="3518706223" sldId="467"/>
            <ac:cxnSpMk id="69" creationId="{738F21C3-6D49-4515-8D3C-1E9B38D4939F}"/>
          </ac:cxnSpMkLst>
        </pc:cxnChg>
        <pc:cxnChg chg="mod">
          <ac:chgData name="Christina Morrow" userId="43989237-7c22-4017-8756-22442f7f3983" providerId="ADAL" clId="{1D660112-B133-4B74-A60E-C66F50540F8D}" dt="2020-11-10T23:48:50.721" v="243"/>
          <ac:cxnSpMkLst>
            <pc:docMk/>
            <pc:sldMk cId="3518706223" sldId="467"/>
            <ac:cxnSpMk id="70" creationId="{2D4AC0A2-BD95-43C2-8AED-2C2BD36F5F2C}"/>
          </ac:cxnSpMkLst>
        </pc:cxnChg>
        <pc:cxnChg chg="mod">
          <ac:chgData name="Christina Morrow" userId="43989237-7c22-4017-8756-22442f7f3983" providerId="ADAL" clId="{1D660112-B133-4B74-A60E-C66F50540F8D}" dt="2020-11-10T23:48:50.721" v="243"/>
          <ac:cxnSpMkLst>
            <pc:docMk/>
            <pc:sldMk cId="3518706223" sldId="467"/>
            <ac:cxnSpMk id="72" creationId="{A943E44D-1936-4053-A985-7CE77089DBBD}"/>
          </ac:cxnSpMkLst>
        </pc:cxnChg>
        <pc:cxnChg chg="mod">
          <ac:chgData name="Christina Morrow" userId="43989237-7c22-4017-8756-22442f7f3983" providerId="ADAL" clId="{1D660112-B133-4B74-A60E-C66F50540F8D}" dt="2020-11-10T23:48:50.721" v="243"/>
          <ac:cxnSpMkLst>
            <pc:docMk/>
            <pc:sldMk cId="3518706223" sldId="467"/>
            <ac:cxnSpMk id="74" creationId="{A8B01B61-9DD4-48C3-A843-E3521C1BF556}"/>
          </ac:cxnSpMkLst>
        </pc:cxnChg>
        <pc:cxnChg chg="mod">
          <ac:chgData name="Christina Morrow" userId="43989237-7c22-4017-8756-22442f7f3983" providerId="ADAL" clId="{1D660112-B133-4B74-A60E-C66F50540F8D}" dt="2020-11-10T23:48:50.721" v="243"/>
          <ac:cxnSpMkLst>
            <pc:docMk/>
            <pc:sldMk cId="3518706223" sldId="467"/>
            <ac:cxnSpMk id="75" creationId="{AC7FB3EB-0651-47D2-9355-9DDC80307AEF}"/>
          </ac:cxnSpMkLst>
        </pc:cxnChg>
        <pc:cxnChg chg="mod">
          <ac:chgData name="Christina Morrow" userId="43989237-7c22-4017-8756-22442f7f3983" providerId="ADAL" clId="{1D660112-B133-4B74-A60E-C66F50540F8D}" dt="2020-11-10T23:48:50.721" v="243"/>
          <ac:cxnSpMkLst>
            <pc:docMk/>
            <pc:sldMk cId="3518706223" sldId="467"/>
            <ac:cxnSpMk id="76" creationId="{98E7B1ED-4309-40A9-A4F4-A39243118D53}"/>
          </ac:cxnSpMkLst>
        </pc:cxnChg>
        <pc:cxnChg chg="mod">
          <ac:chgData name="Christina Morrow" userId="43989237-7c22-4017-8756-22442f7f3983" providerId="ADAL" clId="{1D660112-B133-4B74-A60E-C66F50540F8D}" dt="2020-11-10T23:48:50.721" v="243"/>
          <ac:cxnSpMkLst>
            <pc:docMk/>
            <pc:sldMk cId="3518706223" sldId="467"/>
            <ac:cxnSpMk id="80" creationId="{DB6D098D-9996-42E7-9DF9-834C2EC61577}"/>
          </ac:cxnSpMkLst>
        </pc:cxnChg>
        <pc:cxnChg chg="mod">
          <ac:chgData name="Christina Morrow" userId="43989237-7c22-4017-8756-22442f7f3983" providerId="ADAL" clId="{1D660112-B133-4B74-A60E-C66F50540F8D}" dt="2020-11-10T23:49:26.236" v="250"/>
          <ac:cxnSpMkLst>
            <pc:docMk/>
            <pc:sldMk cId="3518706223" sldId="467"/>
            <ac:cxnSpMk id="84" creationId="{8373CAAD-6082-444D-B716-3E892FD59B81}"/>
          </ac:cxnSpMkLst>
        </pc:cxnChg>
        <pc:cxnChg chg="mod">
          <ac:chgData name="Christina Morrow" userId="43989237-7c22-4017-8756-22442f7f3983" providerId="ADAL" clId="{1D660112-B133-4B74-A60E-C66F50540F8D}" dt="2020-11-10T23:49:26.236" v="250"/>
          <ac:cxnSpMkLst>
            <pc:docMk/>
            <pc:sldMk cId="3518706223" sldId="467"/>
            <ac:cxnSpMk id="93" creationId="{9ABD9A38-0EEA-45F9-8C3E-919BA02AC2BD}"/>
          </ac:cxnSpMkLst>
        </pc:cxnChg>
        <pc:cxnChg chg="mod">
          <ac:chgData name="Christina Morrow" userId="43989237-7c22-4017-8756-22442f7f3983" providerId="ADAL" clId="{1D660112-B133-4B74-A60E-C66F50540F8D}" dt="2020-11-10T23:49:26.236" v="250"/>
          <ac:cxnSpMkLst>
            <pc:docMk/>
            <pc:sldMk cId="3518706223" sldId="467"/>
            <ac:cxnSpMk id="94" creationId="{FCD9D2C1-184E-4126-826B-5CFAE1EDB431}"/>
          </ac:cxnSpMkLst>
        </pc:cxnChg>
        <pc:cxnChg chg="mod">
          <ac:chgData name="Christina Morrow" userId="43989237-7c22-4017-8756-22442f7f3983" providerId="ADAL" clId="{1D660112-B133-4B74-A60E-C66F50540F8D}" dt="2020-11-10T23:49:26.236" v="250"/>
          <ac:cxnSpMkLst>
            <pc:docMk/>
            <pc:sldMk cId="3518706223" sldId="467"/>
            <ac:cxnSpMk id="95" creationId="{C700C544-CE8D-4E21-9A80-7D0CA0CC3F7E}"/>
          </ac:cxnSpMkLst>
        </pc:cxnChg>
        <pc:cxnChg chg="mod">
          <ac:chgData name="Christina Morrow" userId="43989237-7c22-4017-8756-22442f7f3983" providerId="ADAL" clId="{1D660112-B133-4B74-A60E-C66F50540F8D}" dt="2020-11-10T23:49:26.236" v="250"/>
          <ac:cxnSpMkLst>
            <pc:docMk/>
            <pc:sldMk cId="3518706223" sldId="467"/>
            <ac:cxnSpMk id="97" creationId="{784F1475-440E-4252-9E00-F05598F97A52}"/>
          </ac:cxnSpMkLst>
        </pc:cxnChg>
        <pc:cxnChg chg="mod">
          <ac:chgData name="Christina Morrow" userId="43989237-7c22-4017-8756-22442f7f3983" providerId="ADAL" clId="{1D660112-B133-4B74-A60E-C66F50540F8D}" dt="2020-11-10T23:49:26.236" v="250"/>
          <ac:cxnSpMkLst>
            <pc:docMk/>
            <pc:sldMk cId="3518706223" sldId="467"/>
            <ac:cxnSpMk id="99" creationId="{490238C1-73C5-44AD-B720-98F045F50C26}"/>
          </ac:cxnSpMkLst>
        </pc:cxnChg>
        <pc:cxnChg chg="mod">
          <ac:chgData name="Christina Morrow" userId="43989237-7c22-4017-8756-22442f7f3983" providerId="ADAL" clId="{1D660112-B133-4B74-A60E-C66F50540F8D}" dt="2020-11-10T23:49:26.236" v="250"/>
          <ac:cxnSpMkLst>
            <pc:docMk/>
            <pc:sldMk cId="3518706223" sldId="467"/>
            <ac:cxnSpMk id="100" creationId="{CB0B1B7F-0B68-49AD-8D5E-3A645578E788}"/>
          </ac:cxnSpMkLst>
        </pc:cxnChg>
        <pc:cxnChg chg="mod">
          <ac:chgData name="Christina Morrow" userId="43989237-7c22-4017-8756-22442f7f3983" providerId="ADAL" clId="{1D660112-B133-4B74-A60E-C66F50540F8D}" dt="2020-11-10T23:49:26.236" v="250"/>
          <ac:cxnSpMkLst>
            <pc:docMk/>
            <pc:sldMk cId="3518706223" sldId="467"/>
            <ac:cxnSpMk id="101" creationId="{F5E5D002-4FF2-40B7-AC31-FE6081208E0C}"/>
          </ac:cxnSpMkLst>
        </pc:cxnChg>
        <pc:cxnChg chg="mod">
          <ac:chgData name="Christina Morrow" userId="43989237-7c22-4017-8756-22442f7f3983" providerId="ADAL" clId="{1D660112-B133-4B74-A60E-C66F50540F8D}" dt="2020-11-10T23:49:26.236" v="250"/>
          <ac:cxnSpMkLst>
            <pc:docMk/>
            <pc:sldMk cId="3518706223" sldId="467"/>
            <ac:cxnSpMk id="105" creationId="{19336E59-CE4F-4558-9D28-D583E5DDCE2B}"/>
          </ac:cxnSpMkLst>
        </pc:cxnChg>
        <pc:cxnChg chg="mod">
          <ac:chgData name="Christina Morrow" userId="43989237-7c22-4017-8756-22442f7f3983" providerId="ADAL" clId="{1D660112-B133-4B74-A60E-C66F50540F8D}" dt="2020-11-10T23:49:36.055" v="254"/>
          <ac:cxnSpMkLst>
            <pc:docMk/>
            <pc:sldMk cId="3518706223" sldId="467"/>
            <ac:cxnSpMk id="109" creationId="{216F6A14-A2C9-47D6-ABCA-D26074DC7CE4}"/>
          </ac:cxnSpMkLst>
        </pc:cxnChg>
        <pc:cxnChg chg="mod">
          <ac:chgData name="Christina Morrow" userId="43989237-7c22-4017-8756-22442f7f3983" providerId="ADAL" clId="{1D660112-B133-4B74-A60E-C66F50540F8D}" dt="2020-11-10T23:49:36.055" v="254"/>
          <ac:cxnSpMkLst>
            <pc:docMk/>
            <pc:sldMk cId="3518706223" sldId="467"/>
            <ac:cxnSpMk id="140" creationId="{6091A77E-945B-483C-93A5-AFB5F1FD280B}"/>
          </ac:cxnSpMkLst>
        </pc:cxnChg>
        <pc:cxnChg chg="mod">
          <ac:chgData name="Christina Morrow" userId="43989237-7c22-4017-8756-22442f7f3983" providerId="ADAL" clId="{1D660112-B133-4B74-A60E-C66F50540F8D}" dt="2020-11-10T23:49:36.055" v="254"/>
          <ac:cxnSpMkLst>
            <pc:docMk/>
            <pc:sldMk cId="3518706223" sldId="467"/>
            <ac:cxnSpMk id="141" creationId="{351936DA-710A-4478-9B08-1FC3021D98C0}"/>
          </ac:cxnSpMkLst>
        </pc:cxnChg>
        <pc:cxnChg chg="mod">
          <ac:chgData name="Christina Morrow" userId="43989237-7c22-4017-8756-22442f7f3983" providerId="ADAL" clId="{1D660112-B133-4B74-A60E-C66F50540F8D}" dt="2020-11-10T23:49:36.055" v="254"/>
          <ac:cxnSpMkLst>
            <pc:docMk/>
            <pc:sldMk cId="3518706223" sldId="467"/>
            <ac:cxnSpMk id="142" creationId="{AEE6B241-E27A-4FB0-8E17-55ED09D97052}"/>
          </ac:cxnSpMkLst>
        </pc:cxnChg>
        <pc:cxnChg chg="mod">
          <ac:chgData name="Christina Morrow" userId="43989237-7c22-4017-8756-22442f7f3983" providerId="ADAL" clId="{1D660112-B133-4B74-A60E-C66F50540F8D}" dt="2020-11-10T23:49:36.055" v="254"/>
          <ac:cxnSpMkLst>
            <pc:docMk/>
            <pc:sldMk cId="3518706223" sldId="467"/>
            <ac:cxnSpMk id="144" creationId="{0873E236-914F-494A-BE9B-75A321D121BC}"/>
          </ac:cxnSpMkLst>
        </pc:cxnChg>
        <pc:cxnChg chg="mod">
          <ac:chgData name="Christina Morrow" userId="43989237-7c22-4017-8756-22442f7f3983" providerId="ADAL" clId="{1D660112-B133-4B74-A60E-C66F50540F8D}" dt="2020-11-10T23:49:36.055" v="254"/>
          <ac:cxnSpMkLst>
            <pc:docMk/>
            <pc:sldMk cId="3518706223" sldId="467"/>
            <ac:cxnSpMk id="146" creationId="{1FD2437C-D959-479F-9464-63C24CBA84A1}"/>
          </ac:cxnSpMkLst>
        </pc:cxnChg>
        <pc:cxnChg chg="mod">
          <ac:chgData name="Christina Morrow" userId="43989237-7c22-4017-8756-22442f7f3983" providerId="ADAL" clId="{1D660112-B133-4B74-A60E-C66F50540F8D}" dt="2020-11-10T23:49:36.055" v="254"/>
          <ac:cxnSpMkLst>
            <pc:docMk/>
            <pc:sldMk cId="3518706223" sldId="467"/>
            <ac:cxnSpMk id="147" creationId="{F03663D4-F754-42B8-A0C7-67920DD73C7A}"/>
          </ac:cxnSpMkLst>
        </pc:cxnChg>
        <pc:cxnChg chg="mod">
          <ac:chgData name="Christina Morrow" userId="43989237-7c22-4017-8756-22442f7f3983" providerId="ADAL" clId="{1D660112-B133-4B74-A60E-C66F50540F8D}" dt="2020-11-10T23:49:36.055" v="254"/>
          <ac:cxnSpMkLst>
            <pc:docMk/>
            <pc:sldMk cId="3518706223" sldId="467"/>
            <ac:cxnSpMk id="148" creationId="{323AEB5A-883B-47D3-988F-D65182C2819C}"/>
          </ac:cxnSpMkLst>
        </pc:cxnChg>
        <pc:cxnChg chg="mod">
          <ac:chgData name="Christina Morrow" userId="43989237-7c22-4017-8756-22442f7f3983" providerId="ADAL" clId="{1D660112-B133-4B74-A60E-C66F50540F8D}" dt="2020-11-10T23:49:36.055" v="254"/>
          <ac:cxnSpMkLst>
            <pc:docMk/>
            <pc:sldMk cId="3518706223" sldId="467"/>
            <ac:cxnSpMk id="152" creationId="{8EA3D906-CD6D-4B0F-B687-61D67731A305}"/>
          </ac:cxnSpMkLst>
        </pc:cxnChg>
      </pc:sldChg>
      <pc:sldChg chg="modSp mod ord">
        <pc:chgData name="Christina Morrow" userId="43989237-7c22-4017-8756-22442f7f3983" providerId="ADAL" clId="{1D660112-B133-4B74-A60E-C66F50540F8D}" dt="2020-11-18T15:04:39.856" v="10548"/>
        <pc:sldMkLst>
          <pc:docMk/>
          <pc:sldMk cId="2977163061" sldId="468"/>
        </pc:sldMkLst>
        <pc:spChg chg="mod">
          <ac:chgData name="Christina Morrow" userId="43989237-7c22-4017-8756-22442f7f3983" providerId="ADAL" clId="{1D660112-B133-4B74-A60E-C66F50540F8D}" dt="2020-11-11T15:26:02.621" v="6511"/>
          <ac:spMkLst>
            <pc:docMk/>
            <pc:sldMk cId="2977163061" sldId="468"/>
            <ac:spMk id="7" creationId="{A9046217-90A3-4139-A0FD-3C7C0F9B10DD}"/>
          </ac:spMkLst>
        </pc:spChg>
        <pc:spChg chg="mod">
          <ac:chgData name="Christina Morrow" userId="43989237-7c22-4017-8756-22442f7f3983" providerId="ADAL" clId="{1D660112-B133-4B74-A60E-C66F50540F8D}" dt="2020-11-11T15:11:51.458" v="6396" actId="20577"/>
          <ac:spMkLst>
            <pc:docMk/>
            <pc:sldMk cId="2977163061" sldId="468"/>
            <ac:spMk id="17" creationId="{5C649DA7-C66D-48A2-9554-997D6D756513}"/>
          </ac:spMkLst>
        </pc:spChg>
      </pc:sldChg>
      <pc:sldChg chg="modSp mod ord modNotesTx">
        <pc:chgData name="Christina Morrow" userId="43989237-7c22-4017-8756-22442f7f3983" providerId="ADAL" clId="{1D660112-B133-4B74-A60E-C66F50540F8D}" dt="2020-11-18T15:04:39.856" v="10548"/>
        <pc:sldMkLst>
          <pc:docMk/>
          <pc:sldMk cId="805924338" sldId="469"/>
        </pc:sldMkLst>
        <pc:spChg chg="mod">
          <ac:chgData name="Christina Morrow" userId="43989237-7c22-4017-8756-22442f7f3983" providerId="ADAL" clId="{1D660112-B133-4B74-A60E-C66F50540F8D}" dt="2020-11-11T15:26:05.518" v="6512"/>
          <ac:spMkLst>
            <pc:docMk/>
            <pc:sldMk cId="805924338" sldId="469"/>
            <ac:spMk id="7" creationId="{A9046217-90A3-4139-A0FD-3C7C0F9B10DD}"/>
          </ac:spMkLst>
        </pc:spChg>
        <pc:spChg chg="mod">
          <ac:chgData name="Christina Morrow" userId="43989237-7c22-4017-8756-22442f7f3983" providerId="ADAL" clId="{1D660112-B133-4B74-A60E-C66F50540F8D}" dt="2020-11-11T15:11:39.283" v="6389" actId="20577"/>
          <ac:spMkLst>
            <pc:docMk/>
            <pc:sldMk cId="805924338" sldId="469"/>
            <ac:spMk id="17" creationId="{5C649DA7-C66D-48A2-9554-997D6D756513}"/>
          </ac:spMkLst>
        </pc:spChg>
        <pc:spChg chg="mod">
          <ac:chgData name="Christina Morrow" userId="43989237-7c22-4017-8756-22442f7f3983" providerId="ADAL" clId="{1D660112-B133-4B74-A60E-C66F50540F8D}" dt="2020-11-11T00:51:34.252" v="732" actId="207"/>
          <ac:spMkLst>
            <pc:docMk/>
            <pc:sldMk cId="805924338" sldId="469"/>
            <ac:spMk id="18" creationId="{E20BA6BB-63A5-4536-B1F1-2F95044B292F}"/>
          </ac:spMkLst>
        </pc:spChg>
      </pc:sldChg>
      <pc:sldChg chg="modSp mod">
        <pc:chgData name="Christina Morrow" userId="43989237-7c22-4017-8756-22442f7f3983" providerId="ADAL" clId="{1D660112-B133-4B74-A60E-C66F50540F8D}" dt="2020-11-11T15:23:04.006" v="6463"/>
        <pc:sldMkLst>
          <pc:docMk/>
          <pc:sldMk cId="3743244884" sldId="472"/>
        </pc:sldMkLst>
        <pc:spChg chg="mod">
          <ac:chgData name="Christina Morrow" userId="43989237-7c22-4017-8756-22442f7f3983" providerId="ADAL" clId="{1D660112-B133-4B74-A60E-C66F50540F8D}" dt="2020-11-11T15:23:04.006" v="6463"/>
          <ac:spMkLst>
            <pc:docMk/>
            <pc:sldMk cId="3743244884" sldId="472"/>
            <ac:spMk id="20" creationId="{737AD6FE-076D-47EB-8851-546CD7479B58}"/>
          </ac:spMkLst>
        </pc:spChg>
      </pc:sldChg>
      <pc:sldChg chg="modSp mod">
        <pc:chgData name="Christina Morrow" userId="43989237-7c22-4017-8756-22442f7f3983" providerId="ADAL" clId="{1D660112-B133-4B74-A60E-C66F50540F8D}" dt="2020-11-11T15:23:56.572" v="6479"/>
        <pc:sldMkLst>
          <pc:docMk/>
          <pc:sldMk cId="1330619245" sldId="476"/>
        </pc:sldMkLst>
        <pc:spChg chg="mod">
          <ac:chgData name="Christina Morrow" userId="43989237-7c22-4017-8756-22442f7f3983" providerId="ADAL" clId="{1D660112-B133-4B74-A60E-C66F50540F8D}" dt="2020-11-11T15:23:56.572" v="6479"/>
          <ac:spMkLst>
            <pc:docMk/>
            <pc:sldMk cId="1330619245" sldId="476"/>
            <ac:spMk id="20" creationId="{737AD6FE-076D-47EB-8851-546CD7479B58}"/>
          </ac:spMkLst>
        </pc:spChg>
      </pc:sldChg>
      <pc:sldChg chg="modSp mod">
        <pc:chgData name="Christina Morrow" userId="43989237-7c22-4017-8756-22442f7f3983" providerId="ADAL" clId="{1D660112-B133-4B74-A60E-C66F50540F8D}" dt="2020-11-11T15:23:59.634" v="6480"/>
        <pc:sldMkLst>
          <pc:docMk/>
          <pc:sldMk cId="1665537089" sldId="477"/>
        </pc:sldMkLst>
        <pc:spChg chg="mod">
          <ac:chgData name="Christina Morrow" userId="43989237-7c22-4017-8756-22442f7f3983" providerId="ADAL" clId="{1D660112-B133-4B74-A60E-C66F50540F8D}" dt="2020-11-11T15:23:59.634" v="6480"/>
          <ac:spMkLst>
            <pc:docMk/>
            <pc:sldMk cId="1665537089" sldId="477"/>
            <ac:spMk id="20" creationId="{737AD6FE-076D-47EB-8851-546CD7479B58}"/>
          </ac:spMkLst>
        </pc:spChg>
      </pc:sldChg>
      <pc:sldChg chg="modSp mod">
        <pc:chgData name="Christina Morrow" userId="43989237-7c22-4017-8756-22442f7f3983" providerId="ADAL" clId="{1D660112-B133-4B74-A60E-C66F50540F8D}" dt="2020-11-11T15:24:02.650" v="6481"/>
        <pc:sldMkLst>
          <pc:docMk/>
          <pc:sldMk cId="3294286277" sldId="478"/>
        </pc:sldMkLst>
        <pc:spChg chg="mod">
          <ac:chgData name="Christina Morrow" userId="43989237-7c22-4017-8756-22442f7f3983" providerId="ADAL" clId="{1D660112-B133-4B74-A60E-C66F50540F8D}" dt="2020-11-11T15:24:02.650" v="6481"/>
          <ac:spMkLst>
            <pc:docMk/>
            <pc:sldMk cId="3294286277" sldId="478"/>
            <ac:spMk id="20" creationId="{737AD6FE-076D-47EB-8851-546CD7479B58}"/>
          </ac:spMkLst>
        </pc:spChg>
      </pc:sldChg>
      <pc:sldChg chg="modSp mod">
        <pc:chgData name="Christina Morrow" userId="43989237-7c22-4017-8756-22442f7f3983" providerId="ADAL" clId="{1D660112-B133-4B74-A60E-C66F50540F8D}" dt="2020-11-11T15:24:05.258" v="6482"/>
        <pc:sldMkLst>
          <pc:docMk/>
          <pc:sldMk cId="2004726" sldId="479"/>
        </pc:sldMkLst>
        <pc:spChg chg="mod">
          <ac:chgData name="Christina Morrow" userId="43989237-7c22-4017-8756-22442f7f3983" providerId="ADAL" clId="{1D660112-B133-4B74-A60E-C66F50540F8D}" dt="2020-11-11T15:24:05.258" v="6482"/>
          <ac:spMkLst>
            <pc:docMk/>
            <pc:sldMk cId="2004726" sldId="479"/>
            <ac:spMk id="20" creationId="{737AD6FE-076D-47EB-8851-546CD7479B58}"/>
          </ac:spMkLst>
        </pc:spChg>
      </pc:sldChg>
      <pc:sldChg chg="modSp mod">
        <pc:chgData name="Christina Morrow" userId="43989237-7c22-4017-8756-22442f7f3983" providerId="ADAL" clId="{1D660112-B133-4B74-A60E-C66F50540F8D}" dt="2020-11-11T15:24:08.208" v="6483"/>
        <pc:sldMkLst>
          <pc:docMk/>
          <pc:sldMk cId="3111089133" sldId="480"/>
        </pc:sldMkLst>
        <pc:spChg chg="mod">
          <ac:chgData name="Christina Morrow" userId="43989237-7c22-4017-8756-22442f7f3983" providerId="ADAL" clId="{1D660112-B133-4B74-A60E-C66F50540F8D}" dt="2020-11-11T15:24:08.208" v="6483"/>
          <ac:spMkLst>
            <pc:docMk/>
            <pc:sldMk cId="3111089133" sldId="480"/>
            <ac:spMk id="20" creationId="{737AD6FE-076D-47EB-8851-546CD7479B58}"/>
          </ac:spMkLst>
        </pc:spChg>
      </pc:sldChg>
      <pc:sldChg chg="modSp mod">
        <pc:chgData name="Christina Morrow" userId="43989237-7c22-4017-8756-22442f7f3983" providerId="ADAL" clId="{1D660112-B133-4B74-A60E-C66F50540F8D}" dt="2020-11-11T15:23:50.031" v="6477"/>
        <pc:sldMkLst>
          <pc:docMk/>
          <pc:sldMk cId="3681913565" sldId="481"/>
        </pc:sldMkLst>
        <pc:spChg chg="mod">
          <ac:chgData name="Christina Morrow" userId="43989237-7c22-4017-8756-22442f7f3983" providerId="ADAL" clId="{1D660112-B133-4B74-A60E-C66F50540F8D}" dt="2020-11-11T15:23:50.031" v="6477"/>
          <ac:spMkLst>
            <pc:docMk/>
            <pc:sldMk cId="3681913565" sldId="481"/>
            <ac:spMk id="20" creationId="{737AD6FE-076D-47EB-8851-546CD7479B58}"/>
          </ac:spMkLst>
        </pc:spChg>
      </pc:sldChg>
      <pc:sldChg chg="modSp mod">
        <pc:chgData name="Christina Morrow" userId="43989237-7c22-4017-8756-22442f7f3983" providerId="ADAL" clId="{1D660112-B133-4B74-A60E-C66F50540F8D}" dt="2020-11-11T15:23:53.040" v="6478"/>
        <pc:sldMkLst>
          <pc:docMk/>
          <pc:sldMk cId="1513438668" sldId="482"/>
        </pc:sldMkLst>
        <pc:spChg chg="mod">
          <ac:chgData name="Christina Morrow" userId="43989237-7c22-4017-8756-22442f7f3983" providerId="ADAL" clId="{1D660112-B133-4B74-A60E-C66F50540F8D}" dt="2020-11-11T15:23:53.040" v="6478"/>
          <ac:spMkLst>
            <pc:docMk/>
            <pc:sldMk cId="1513438668" sldId="482"/>
            <ac:spMk id="20" creationId="{737AD6FE-076D-47EB-8851-546CD7479B58}"/>
          </ac:spMkLst>
        </pc:spChg>
      </pc:sldChg>
      <pc:sldChg chg="modSp mod ord">
        <pc:chgData name="Christina Morrow" userId="43989237-7c22-4017-8756-22442f7f3983" providerId="ADAL" clId="{1D660112-B133-4B74-A60E-C66F50540F8D}" dt="2020-11-18T15:04:39.856" v="10548"/>
        <pc:sldMkLst>
          <pc:docMk/>
          <pc:sldMk cId="513620865" sldId="483"/>
        </pc:sldMkLst>
        <pc:spChg chg="mod">
          <ac:chgData name="Christina Morrow" userId="43989237-7c22-4017-8756-22442f7f3983" providerId="ADAL" clId="{1D660112-B133-4B74-A60E-C66F50540F8D}" dt="2020-11-11T15:26:14.381" v="6515"/>
          <ac:spMkLst>
            <pc:docMk/>
            <pc:sldMk cId="513620865" sldId="483"/>
            <ac:spMk id="7" creationId="{9F03877A-EBF2-4AD5-9CAA-6993ED91AB1A}"/>
          </ac:spMkLst>
        </pc:spChg>
      </pc:sldChg>
      <pc:sldChg chg="modSp mod ord">
        <pc:chgData name="Christina Morrow" userId="43989237-7c22-4017-8756-22442f7f3983" providerId="ADAL" clId="{1D660112-B133-4B74-A60E-C66F50540F8D}" dt="2020-11-18T15:04:39.856" v="10548"/>
        <pc:sldMkLst>
          <pc:docMk/>
          <pc:sldMk cId="996764657" sldId="484"/>
        </pc:sldMkLst>
        <pc:spChg chg="mod">
          <ac:chgData name="Christina Morrow" userId="43989237-7c22-4017-8756-22442f7f3983" providerId="ADAL" clId="{1D660112-B133-4B74-A60E-C66F50540F8D}" dt="2020-11-11T15:26:17.749" v="6516"/>
          <ac:spMkLst>
            <pc:docMk/>
            <pc:sldMk cId="996764657" sldId="484"/>
            <ac:spMk id="7" creationId="{9F03877A-EBF2-4AD5-9CAA-6993ED91AB1A}"/>
          </ac:spMkLst>
        </pc:spChg>
      </pc:sldChg>
      <pc:sldChg chg="addSp delSp modSp del mod addAnim delAnim modAnim">
        <pc:chgData name="Christina Morrow" userId="43989237-7c22-4017-8756-22442f7f3983" providerId="ADAL" clId="{1D660112-B133-4B74-A60E-C66F50540F8D}" dt="2020-11-12T13:21:46.296" v="8067" actId="47"/>
        <pc:sldMkLst>
          <pc:docMk/>
          <pc:sldMk cId="1771966680" sldId="485"/>
        </pc:sldMkLst>
        <pc:spChg chg="mod">
          <ac:chgData name="Christina Morrow" userId="43989237-7c22-4017-8756-22442f7f3983" providerId="ADAL" clId="{1D660112-B133-4B74-A60E-C66F50540F8D}" dt="2020-11-11T01:57:55.751" v="1112"/>
          <ac:spMkLst>
            <pc:docMk/>
            <pc:sldMk cId="1771966680" sldId="485"/>
            <ac:spMk id="20" creationId="{737AD6FE-076D-47EB-8851-546CD7479B58}"/>
          </ac:spMkLst>
        </pc:spChg>
        <pc:spChg chg="mod topLvl">
          <ac:chgData name="Christina Morrow" userId="43989237-7c22-4017-8756-22442f7f3983" providerId="ADAL" clId="{1D660112-B133-4B74-A60E-C66F50540F8D}" dt="2020-11-11T15:08:36.311" v="6336" actId="165"/>
          <ac:spMkLst>
            <pc:docMk/>
            <pc:sldMk cId="1771966680" sldId="485"/>
            <ac:spMk id="57" creationId="{31F3AA34-CF2D-4F9B-A1A1-9C51F4047798}"/>
          </ac:spMkLst>
        </pc:spChg>
        <pc:spChg chg="mod">
          <ac:chgData name="Christina Morrow" userId="43989237-7c22-4017-8756-22442f7f3983" providerId="ADAL" clId="{1D660112-B133-4B74-A60E-C66F50540F8D}" dt="2020-11-10T23:43:25.270" v="228" actId="164"/>
          <ac:spMkLst>
            <pc:docMk/>
            <pc:sldMk cId="1771966680" sldId="485"/>
            <ac:spMk id="59" creationId="{D3BEE33A-FD0E-4D0D-BEE3-B6894F982F1D}"/>
          </ac:spMkLst>
        </pc:spChg>
        <pc:spChg chg="mod topLvl">
          <ac:chgData name="Christina Morrow" userId="43989237-7c22-4017-8756-22442f7f3983" providerId="ADAL" clId="{1D660112-B133-4B74-A60E-C66F50540F8D}" dt="2020-11-11T15:08:36.311" v="6336" actId="165"/>
          <ac:spMkLst>
            <pc:docMk/>
            <pc:sldMk cId="1771966680" sldId="485"/>
            <ac:spMk id="134" creationId="{F2E9C37E-A781-4F96-8340-C39CA110A0F9}"/>
          </ac:spMkLst>
        </pc:spChg>
        <pc:spChg chg="mod topLvl">
          <ac:chgData name="Christina Morrow" userId="43989237-7c22-4017-8756-22442f7f3983" providerId="ADAL" clId="{1D660112-B133-4B74-A60E-C66F50540F8D}" dt="2020-11-11T15:08:36.311" v="6336" actId="165"/>
          <ac:spMkLst>
            <pc:docMk/>
            <pc:sldMk cId="1771966680" sldId="485"/>
            <ac:spMk id="135" creationId="{C9A3ED0E-A1CC-4E7F-B982-AB21DFD1B738}"/>
          </ac:spMkLst>
        </pc:spChg>
        <pc:spChg chg="mod topLvl">
          <ac:chgData name="Christina Morrow" userId="43989237-7c22-4017-8756-22442f7f3983" providerId="ADAL" clId="{1D660112-B133-4B74-A60E-C66F50540F8D}" dt="2020-11-11T15:08:36.311" v="6336" actId="165"/>
          <ac:spMkLst>
            <pc:docMk/>
            <pc:sldMk cId="1771966680" sldId="485"/>
            <ac:spMk id="136" creationId="{104B2DC1-9D9F-4D98-BAA6-180535BDAA0C}"/>
          </ac:spMkLst>
        </pc:spChg>
        <pc:spChg chg="mod topLvl">
          <ac:chgData name="Christina Morrow" userId="43989237-7c22-4017-8756-22442f7f3983" providerId="ADAL" clId="{1D660112-B133-4B74-A60E-C66F50540F8D}" dt="2020-11-11T15:08:36.311" v="6336" actId="165"/>
          <ac:spMkLst>
            <pc:docMk/>
            <pc:sldMk cId="1771966680" sldId="485"/>
            <ac:spMk id="137" creationId="{43DE4F94-BFC0-4C71-8FF1-05A043925FF9}"/>
          </ac:spMkLst>
        </pc:spChg>
        <pc:spChg chg="mod topLvl">
          <ac:chgData name="Christina Morrow" userId="43989237-7c22-4017-8756-22442f7f3983" providerId="ADAL" clId="{1D660112-B133-4B74-A60E-C66F50540F8D}" dt="2020-11-11T15:08:36.311" v="6336" actId="165"/>
          <ac:spMkLst>
            <pc:docMk/>
            <pc:sldMk cId="1771966680" sldId="485"/>
            <ac:spMk id="138" creationId="{49AB896D-3101-4844-8C6E-4C8EFD34149B}"/>
          </ac:spMkLst>
        </pc:spChg>
        <pc:spChg chg="mod topLvl">
          <ac:chgData name="Christina Morrow" userId="43989237-7c22-4017-8756-22442f7f3983" providerId="ADAL" clId="{1D660112-B133-4B74-A60E-C66F50540F8D}" dt="2020-11-11T15:08:36.311" v="6336" actId="165"/>
          <ac:spMkLst>
            <pc:docMk/>
            <pc:sldMk cId="1771966680" sldId="485"/>
            <ac:spMk id="139" creationId="{B63847F9-FB65-42A3-971C-5730FA5FC8C1}"/>
          </ac:spMkLst>
        </pc:spChg>
        <pc:spChg chg="mod topLvl">
          <ac:chgData name="Christina Morrow" userId="43989237-7c22-4017-8756-22442f7f3983" providerId="ADAL" clId="{1D660112-B133-4B74-A60E-C66F50540F8D}" dt="2020-11-11T15:08:36.311" v="6336" actId="165"/>
          <ac:spMkLst>
            <pc:docMk/>
            <pc:sldMk cId="1771966680" sldId="485"/>
            <ac:spMk id="140" creationId="{BB15CBA8-3BB1-481B-A8DD-92539B8C2D1B}"/>
          </ac:spMkLst>
        </pc:spChg>
        <pc:spChg chg="mod topLvl">
          <ac:chgData name="Christina Morrow" userId="43989237-7c22-4017-8756-22442f7f3983" providerId="ADAL" clId="{1D660112-B133-4B74-A60E-C66F50540F8D}" dt="2020-11-11T15:08:36.311" v="6336" actId="165"/>
          <ac:spMkLst>
            <pc:docMk/>
            <pc:sldMk cId="1771966680" sldId="485"/>
            <ac:spMk id="141" creationId="{A41A586B-AE80-4720-B8C4-755E62A33FC5}"/>
          </ac:spMkLst>
        </pc:spChg>
        <pc:spChg chg="mod topLvl">
          <ac:chgData name="Christina Morrow" userId="43989237-7c22-4017-8756-22442f7f3983" providerId="ADAL" clId="{1D660112-B133-4B74-A60E-C66F50540F8D}" dt="2020-11-11T15:08:36.311" v="6336" actId="165"/>
          <ac:spMkLst>
            <pc:docMk/>
            <pc:sldMk cId="1771966680" sldId="485"/>
            <ac:spMk id="142" creationId="{2848199F-9A33-435A-9A92-72DC04526945}"/>
          </ac:spMkLst>
        </pc:spChg>
        <pc:spChg chg="mod topLvl">
          <ac:chgData name="Christina Morrow" userId="43989237-7c22-4017-8756-22442f7f3983" providerId="ADAL" clId="{1D660112-B133-4B74-A60E-C66F50540F8D}" dt="2020-11-11T15:08:36.311" v="6336" actId="165"/>
          <ac:spMkLst>
            <pc:docMk/>
            <pc:sldMk cId="1771966680" sldId="485"/>
            <ac:spMk id="143" creationId="{87D75CA6-9A48-46CB-82F2-EE2F5888DAFD}"/>
          </ac:spMkLst>
        </pc:spChg>
        <pc:spChg chg="mod topLvl">
          <ac:chgData name="Christina Morrow" userId="43989237-7c22-4017-8756-22442f7f3983" providerId="ADAL" clId="{1D660112-B133-4B74-A60E-C66F50540F8D}" dt="2020-11-11T15:08:36.311" v="6336" actId="165"/>
          <ac:spMkLst>
            <pc:docMk/>
            <pc:sldMk cId="1771966680" sldId="485"/>
            <ac:spMk id="144" creationId="{DD5B02EA-26D3-43CC-B645-195B7C98BAAF}"/>
          </ac:spMkLst>
        </pc:spChg>
        <pc:spChg chg="mod topLvl">
          <ac:chgData name="Christina Morrow" userId="43989237-7c22-4017-8756-22442f7f3983" providerId="ADAL" clId="{1D660112-B133-4B74-A60E-C66F50540F8D}" dt="2020-11-11T15:08:36.311" v="6336" actId="165"/>
          <ac:spMkLst>
            <pc:docMk/>
            <pc:sldMk cId="1771966680" sldId="485"/>
            <ac:spMk id="145" creationId="{E572971A-150B-47D8-BEF3-9432A00369BF}"/>
          </ac:spMkLst>
        </pc:spChg>
        <pc:spChg chg="mod topLvl">
          <ac:chgData name="Christina Morrow" userId="43989237-7c22-4017-8756-22442f7f3983" providerId="ADAL" clId="{1D660112-B133-4B74-A60E-C66F50540F8D}" dt="2020-11-11T15:08:36.311" v="6336" actId="165"/>
          <ac:spMkLst>
            <pc:docMk/>
            <pc:sldMk cId="1771966680" sldId="485"/>
            <ac:spMk id="146" creationId="{85AD4B62-5C71-48DE-A99A-34E3D0458848}"/>
          </ac:spMkLst>
        </pc:spChg>
        <pc:spChg chg="mod topLvl">
          <ac:chgData name="Christina Morrow" userId="43989237-7c22-4017-8756-22442f7f3983" providerId="ADAL" clId="{1D660112-B133-4B74-A60E-C66F50540F8D}" dt="2020-11-11T15:08:36.311" v="6336" actId="165"/>
          <ac:spMkLst>
            <pc:docMk/>
            <pc:sldMk cId="1771966680" sldId="485"/>
            <ac:spMk id="147" creationId="{AA4E77A6-4BC8-4B41-A9A7-47FB4D30F10E}"/>
          </ac:spMkLst>
        </pc:spChg>
        <pc:spChg chg="mod">
          <ac:chgData name="Christina Morrow" userId="43989237-7c22-4017-8756-22442f7f3983" providerId="ADAL" clId="{1D660112-B133-4B74-A60E-C66F50540F8D}" dt="2020-11-11T15:08:36.311" v="6336" actId="165"/>
          <ac:spMkLst>
            <pc:docMk/>
            <pc:sldMk cId="1771966680" sldId="485"/>
            <ac:spMk id="174" creationId="{D003425D-7D89-498B-92CC-893DFDE8317A}"/>
          </ac:spMkLst>
        </pc:spChg>
        <pc:spChg chg="mod">
          <ac:chgData name="Christina Morrow" userId="43989237-7c22-4017-8756-22442f7f3983" providerId="ADAL" clId="{1D660112-B133-4B74-A60E-C66F50540F8D}" dt="2020-11-11T15:08:36.311" v="6336" actId="165"/>
          <ac:spMkLst>
            <pc:docMk/>
            <pc:sldMk cId="1771966680" sldId="485"/>
            <ac:spMk id="175" creationId="{364355D7-63C5-4325-A781-5297518B9BBC}"/>
          </ac:spMkLst>
        </pc:spChg>
        <pc:spChg chg="mod">
          <ac:chgData name="Christina Morrow" userId="43989237-7c22-4017-8756-22442f7f3983" providerId="ADAL" clId="{1D660112-B133-4B74-A60E-C66F50540F8D}" dt="2020-11-11T15:08:36.311" v="6336" actId="165"/>
          <ac:spMkLst>
            <pc:docMk/>
            <pc:sldMk cId="1771966680" sldId="485"/>
            <ac:spMk id="177" creationId="{7CB61D35-C367-43D3-8DFB-BAD6A759C872}"/>
          </ac:spMkLst>
        </pc:spChg>
        <pc:spChg chg="mod">
          <ac:chgData name="Christina Morrow" userId="43989237-7c22-4017-8756-22442f7f3983" providerId="ADAL" clId="{1D660112-B133-4B74-A60E-C66F50540F8D}" dt="2020-11-11T15:08:36.311" v="6336" actId="165"/>
          <ac:spMkLst>
            <pc:docMk/>
            <pc:sldMk cId="1771966680" sldId="485"/>
            <ac:spMk id="178" creationId="{42F05E5D-6CFA-460E-8A8D-C50722DD8C0A}"/>
          </ac:spMkLst>
        </pc:spChg>
        <pc:spChg chg="mod">
          <ac:chgData name="Christina Morrow" userId="43989237-7c22-4017-8756-22442f7f3983" providerId="ADAL" clId="{1D660112-B133-4B74-A60E-C66F50540F8D}" dt="2020-11-11T15:08:36.311" v="6336" actId="165"/>
          <ac:spMkLst>
            <pc:docMk/>
            <pc:sldMk cId="1771966680" sldId="485"/>
            <ac:spMk id="179" creationId="{3868D1DC-961D-45C8-BF44-A3A0FD519AD0}"/>
          </ac:spMkLst>
        </pc:spChg>
        <pc:spChg chg="mod">
          <ac:chgData name="Christina Morrow" userId="43989237-7c22-4017-8756-22442f7f3983" providerId="ADAL" clId="{1D660112-B133-4B74-A60E-C66F50540F8D}" dt="2020-11-11T15:08:36.311" v="6336" actId="165"/>
          <ac:spMkLst>
            <pc:docMk/>
            <pc:sldMk cId="1771966680" sldId="485"/>
            <ac:spMk id="180" creationId="{0E595D0E-95AA-41EF-BE50-1350FEF9D6EB}"/>
          </ac:spMkLst>
        </pc:spChg>
        <pc:spChg chg="mod">
          <ac:chgData name="Christina Morrow" userId="43989237-7c22-4017-8756-22442f7f3983" providerId="ADAL" clId="{1D660112-B133-4B74-A60E-C66F50540F8D}" dt="2020-11-11T15:08:36.311" v="6336" actId="165"/>
          <ac:spMkLst>
            <pc:docMk/>
            <pc:sldMk cId="1771966680" sldId="485"/>
            <ac:spMk id="181" creationId="{26EB7C12-E9BA-4A29-9B18-1989C2598F59}"/>
          </ac:spMkLst>
        </pc:spChg>
        <pc:spChg chg="mod">
          <ac:chgData name="Christina Morrow" userId="43989237-7c22-4017-8756-22442f7f3983" providerId="ADAL" clId="{1D660112-B133-4B74-A60E-C66F50540F8D}" dt="2020-11-11T15:08:36.311" v="6336" actId="165"/>
          <ac:spMkLst>
            <pc:docMk/>
            <pc:sldMk cId="1771966680" sldId="485"/>
            <ac:spMk id="182" creationId="{49A652EC-818A-4755-A491-68C5305084CD}"/>
          </ac:spMkLst>
        </pc:spChg>
        <pc:spChg chg="mod">
          <ac:chgData name="Christina Morrow" userId="43989237-7c22-4017-8756-22442f7f3983" providerId="ADAL" clId="{1D660112-B133-4B74-A60E-C66F50540F8D}" dt="2020-11-11T15:08:36.311" v="6336" actId="165"/>
          <ac:spMkLst>
            <pc:docMk/>
            <pc:sldMk cId="1771966680" sldId="485"/>
            <ac:spMk id="183" creationId="{3EA040E2-0AE8-4048-BAEB-EC93F00385A9}"/>
          </ac:spMkLst>
        </pc:spChg>
        <pc:spChg chg="mod">
          <ac:chgData name="Christina Morrow" userId="43989237-7c22-4017-8756-22442f7f3983" providerId="ADAL" clId="{1D660112-B133-4B74-A60E-C66F50540F8D}" dt="2020-11-11T15:08:36.311" v="6336" actId="165"/>
          <ac:spMkLst>
            <pc:docMk/>
            <pc:sldMk cId="1771966680" sldId="485"/>
            <ac:spMk id="184" creationId="{CB0AA7A2-B8A6-459A-B468-13A9A413686D}"/>
          </ac:spMkLst>
        </pc:spChg>
        <pc:spChg chg="mod">
          <ac:chgData name="Christina Morrow" userId="43989237-7c22-4017-8756-22442f7f3983" providerId="ADAL" clId="{1D660112-B133-4B74-A60E-C66F50540F8D}" dt="2020-11-11T15:08:36.311" v="6336" actId="165"/>
          <ac:spMkLst>
            <pc:docMk/>
            <pc:sldMk cId="1771966680" sldId="485"/>
            <ac:spMk id="188" creationId="{C0507589-5598-4DE6-A78F-23258626268D}"/>
          </ac:spMkLst>
        </pc:spChg>
        <pc:spChg chg="mod">
          <ac:chgData name="Christina Morrow" userId="43989237-7c22-4017-8756-22442f7f3983" providerId="ADAL" clId="{1D660112-B133-4B74-A60E-C66F50540F8D}" dt="2020-11-11T15:08:36.311" v="6336" actId="165"/>
          <ac:spMkLst>
            <pc:docMk/>
            <pc:sldMk cId="1771966680" sldId="485"/>
            <ac:spMk id="190" creationId="{85DB481D-0489-4B5F-AFB6-F275D35B8577}"/>
          </ac:spMkLst>
        </pc:spChg>
        <pc:spChg chg="mod">
          <ac:chgData name="Christina Morrow" userId="43989237-7c22-4017-8756-22442f7f3983" providerId="ADAL" clId="{1D660112-B133-4B74-A60E-C66F50540F8D}" dt="2020-11-11T15:08:36.311" v="6336" actId="165"/>
          <ac:spMkLst>
            <pc:docMk/>
            <pc:sldMk cId="1771966680" sldId="485"/>
            <ac:spMk id="194" creationId="{BD7B357E-B9F8-426A-8362-A4486001C64D}"/>
          </ac:spMkLst>
        </pc:spChg>
        <pc:spChg chg="mod">
          <ac:chgData name="Christina Morrow" userId="43989237-7c22-4017-8756-22442f7f3983" providerId="ADAL" clId="{1D660112-B133-4B74-A60E-C66F50540F8D}" dt="2020-11-11T15:08:36.311" v="6336" actId="165"/>
          <ac:spMkLst>
            <pc:docMk/>
            <pc:sldMk cId="1771966680" sldId="485"/>
            <ac:spMk id="195" creationId="{5063D692-4FDC-4B70-8167-6A1CC889C1C3}"/>
          </ac:spMkLst>
        </pc:spChg>
        <pc:spChg chg="mod">
          <ac:chgData name="Christina Morrow" userId="43989237-7c22-4017-8756-22442f7f3983" providerId="ADAL" clId="{1D660112-B133-4B74-A60E-C66F50540F8D}" dt="2020-11-11T15:08:36.311" v="6336" actId="165"/>
          <ac:spMkLst>
            <pc:docMk/>
            <pc:sldMk cId="1771966680" sldId="485"/>
            <ac:spMk id="196" creationId="{1A45E28A-121F-454E-8025-2C1CA287F727}"/>
          </ac:spMkLst>
        </pc:spChg>
        <pc:spChg chg="mod">
          <ac:chgData name="Christina Morrow" userId="43989237-7c22-4017-8756-22442f7f3983" providerId="ADAL" clId="{1D660112-B133-4B74-A60E-C66F50540F8D}" dt="2020-11-11T15:09:17.145" v="6347" actId="207"/>
          <ac:spMkLst>
            <pc:docMk/>
            <pc:sldMk cId="1771966680" sldId="485"/>
            <ac:spMk id="250" creationId="{FF01D4F0-2C12-4320-B456-8E8D48569F53}"/>
          </ac:spMkLst>
        </pc:spChg>
        <pc:spChg chg="add mod">
          <ac:chgData name="Christina Morrow" userId="43989237-7c22-4017-8756-22442f7f3983" providerId="ADAL" clId="{1D660112-B133-4B74-A60E-C66F50540F8D}" dt="2020-11-10T23:43:25.270" v="228" actId="164"/>
          <ac:spMkLst>
            <pc:docMk/>
            <pc:sldMk cId="1771966680" sldId="485"/>
            <ac:spMk id="294" creationId="{AB5C1E49-C655-49DD-8072-8DEA67BD7CA8}"/>
          </ac:spMkLst>
        </pc:spChg>
        <pc:spChg chg="add mod">
          <ac:chgData name="Christina Morrow" userId="43989237-7c22-4017-8756-22442f7f3983" providerId="ADAL" clId="{1D660112-B133-4B74-A60E-C66F50540F8D}" dt="2020-11-10T23:43:25.270" v="228" actId="164"/>
          <ac:spMkLst>
            <pc:docMk/>
            <pc:sldMk cId="1771966680" sldId="485"/>
            <ac:spMk id="296" creationId="{9D96B0D6-DB35-4843-BCC5-15D905F4068C}"/>
          </ac:spMkLst>
        </pc:spChg>
        <pc:spChg chg="mod">
          <ac:chgData name="Christina Morrow" userId="43989237-7c22-4017-8756-22442f7f3983" providerId="ADAL" clId="{1D660112-B133-4B74-A60E-C66F50540F8D}" dt="2020-11-10T23:42:49.495" v="225"/>
          <ac:spMkLst>
            <pc:docMk/>
            <pc:sldMk cId="1771966680" sldId="485"/>
            <ac:spMk id="301" creationId="{F68199BA-EF6A-4259-9C88-5F3D2E0F7132}"/>
          </ac:spMkLst>
        </pc:spChg>
        <pc:spChg chg="mod">
          <ac:chgData name="Christina Morrow" userId="43989237-7c22-4017-8756-22442f7f3983" providerId="ADAL" clId="{1D660112-B133-4B74-A60E-C66F50540F8D}" dt="2020-11-10T23:42:49.495" v="225"/>
          <ac:spMkLst>
            <pc:docMk/>
            <pc:sldMk cId="1771966680" sldId="485"/>
            <ac:spMk id="302" creationId="{A07865A4-84B2-491F-9813-874EEF2FAB03}"/>
          </ac:spMkLst>
        </pc:spChg>
        <pc:spChg chg="mod">
          <ac:chgData name="Christina Morrow" userId="43989237-7c22-4017-8756-22442f7f3983" providerId="ADAL" clId="{1D660112-B133-4B74-A60E-C66F50540F8D}" dt="2020-11-10T23:42:49.495" v="225"/>
          <ac:spMkLst>
            <pc:docMk/>
            <pc:sldMk cId="1771966680" sldId="485"/>
            <ac:spMk id="304" creationId="{F8B9B8F6-473C-4759-8A47-06CC3E7A2358}"/>
          </ac:spMkLst>
        </pc:spChg>
        <pc:spChg chg="mod">
          <ac:chgData name="Christina Morrow" userId="43989237-7c22-4017-8756-22442f7f3983" providerId="ADAL" clId="{1D660112-B133-4B74-A60E-C66F50540F8D}" dt="2020-11-10T23:42:49.495" v="225"/>
          <ac:spMkLst>
            <pc:docMk/>
            <pc:sldMk cId="1771966680" sldId="485"/>
            <ac:spMk id="305" creationId="{436896DA-F0F4-438D-95E3-522E76F36B11}"/>
          </ac:spMkLst>
        </pc:spChg>
        <pc:spChg chg="mod">
          <ac:chgData name="Christina Morrow" userId="43989237-7c22-4017-8756-22442f7f3983" providerId="ADAL" clId="{1D660112-B133-4B74-A60E-C66F50540F8D}" dt="2020-11-10T23:42:49.495" v="225"/>
          <ac:spMkLst>
            <pc:docMk/>
            <pc:sldMk cId="1771966680" sldId="485"/>
            <ac:spMk id="306" creationId="{9A5CBF54-3365-4E0D-9036-42268BFFA6D3}"/>
          </ac:spMkLst>
        </pc:spChg>
        <pc:spChg chg="mod">
          <ac:chgData name="Christina Morrow" userId="43989237-7c22-4017-8756-22442f7f3983" providerId="ADAL" clId="{1D660112-B133-4B74-A60E-C66F50540F8D}" dt="2020-11-10T23:42:49.495" v="225"/>
          <ac:spMkLst>
            <pc:docMk/>
            <pc:sldMk cId="1771966680" sldId="485"/>
            <ac:spMk id="307" creationId="{6E00F2E8-B7F6-498E-BFA3-0A464CD5CACF}"/>
          </ac:spMkLst>
        </pc:spChg>
        <pc:spChg chg="mod">
          <ac:chgData name="Christina Morrow" userId="43989237-7c22-4017-8756-22442f7f3983" providerId="ADAL" clId="{1D660112-B133-4B74-A60E-C66F50540F8D}" dt="2020-11-10T23:42:49.495" v="225"/>
          <ac:spMkLst>
            <pc:docMk/>
            <pc:sldMk cId="1771966680" sldId="485"/>
            <ac:spMk id="308" creationId="{2D309A6E-58D3-411F-94AF-98FF57DBC653}"/>
          </ac:spMkLst>
        </pc:spChg>
        <pc:spChg chg="mod">
          <ac:chgData name="Christina Morrow" userId="43989237-7c22-4017-8756-22442f7f3983" providerId="ADAL" clId="{1D660112-B133-4B74-A60E-C66F50540F8D}" dt="2020-11-10T23:42:49.495" v="225"/>
          <ac:spMkLst>
            <pc:docMk/>
            <pc:sldMk cId="1771966680" sldId="485"/>
            <ac:spMk id="309" creationId="{5EA2CEFB-DE5A-480F-855A-F4A9AB29AB95}"/>
          </ac:spMkLst>
        </pc:spChg>
        <pc:spChg chg="mod">
          <ac:chgData name="Christina Morrow" userId="43989237-7c22-4017-8756-22442f7f3983" providerId="ADAL" clId="{1D660112-B133-4B74-A60E-C66F50540F8D}" dt="2020-11-10T23:42:49.495" v="225"/>
          <ac:spMkLst>
            <pc:docMk/>
            <pc:sldMk cId="1771966680" sldId="485"/>
            <ac:spMk id="310" creationId="{2C3737D7-C57A-4C3D-B05B-CDD6773033E4}"/>
          </ac:spMkLst>
        </pc:spChg>
        <pc:spChg chg="mod">
          <ac:chgData name="Christina Morrow" userId="43989237-7c22-4017-8756-22442f7f3983" providerId="ADAL" clId="{1D660112-B133-4B74-A60E-C66F50540F8D}" dt="2020-11-10T23:42:49.495" v="225"/>
          <ac:spMkLst>
            <pc:docMk/>
            <pc:sldMk cId="1771966680" sldId="485"/>
            <ac:spMk id="311" creationId="{88A9770F-1653-4217-81AB-D03E5CC3109B}"/>
          </ac:spMkLst>
        </pc:spChg>
        <pc:spChg chg="mod">
          <ac:chgData name="Christina Morrow" userId="43989237-7c22-4017-8756-22442f7f3983" providerId="ADAL" clId="{1D660112-B133-4B74-A60E-C66F50540F8D}" dt="2020-11-10T23:42:49.495" v="225"/>
          <ac:spMkLst>
            <pc:docMk/>
            <pc:sldMk cId="1771966680" sldId="485"/>
            <ac:spMk id="315" creationId="{30B6CA2B-9600-4079-9A69-61F82C1F0D76}"/>
          </ac:spMkLst>
        </pc:spChg>
        <pc:spChg chg="mod">
          <ac:chgData name="Christina Morrow" userId="43989237-7c22-4017-8756-22442f7f3983" providerId="ADAL" clId="{1D660112-B133-4B74-A60E-C66F50540F8D}" dt="2020-11-10T23:42:49.495" v="225"/>
          <ac:spMkLst>
            <pc:docMk/>
            <pc:sldMk cId="1771966680" sldId="485"/>
            <ac:spMk id="317" creationId="{F1B616F4-5CE9-4815-A1B0-DC6C9EB17975}"/>
          </ac:spMkLst>
        </pc:spChg>
        <pc:spChg chg="mod">
          <ac:chgData name="Christina Morrow" userId="43989237-7c22-4017-8756-22442f7f3983" providerId="ADAL" clId="{1D660112-B133-4B74-A60E-C66F50540F8D}" dt="2020-11-10T23:42:49.495" v="225"/>
          <ac:spMkLst>
            <pc:docMk/>
            <pc:sldMk cId="1771966680" sldId="485"/>
            <ac:spMk id="321" creationId="{7E667C59-2F30-411F-9545-9627020FC331}"/>
          </ac:spMkLst>
        </pc:spChg>
        <pc:spChg chg="mod">
          <ac:chgData name="Christina Morrow" userId="43989237-7c22-4017-8756-22442f7f3983" providerId="ADAL" clId="{1D660112-B133-4B74-A60E-C66F50540F8D}" dt="2020-11-10T23:42:49.495" v="225"/>
          <ac:spMkLst>
            <pc:docMk/>
            <pc:sldMk cId="1771966680" sldId="485"/>
            <ac:spMk id="322" creationId="{EE644920-A0E5-4189-A92A-E110EDBFA5BB}"/>
          </ac:spMkLst>
        </pc:spChg>
        <pc:spChg chg="mod">
          <ac:chgData name="Christina Morrow" userId="43989237-7c22-4017-8756-22442f7f3983" providerId="ADAL" clId="{1D660112-B133-4B74-A60E-C66F50540F8D}" dt="2020-11-10T23:42:49.495" v="225"/>
          <ac:spMkLst>
            <pc:docMk/>
            <pc:sldMk cId="1771966680" sldId="485"/>
            <ac:spMk id="323" creationId="{07E40159-2F98-47C6-A476-4FC868442D0C}"/>
          </ac:spMkLst>
        </pc:spChg>
        <pc:spChg chg="add mod">
          <ac:chgData name="Christina Morrow" userId="43989237-7c22-4017-8756-22442f7f3983" providerId="ADAL" clId="{1D660112-B133-4B74-A60E-C66F50540F8D}" dt="2020-11-10T23:43:25.270" v="228" actId="164"/>
          <ac:spMkLst>
            <pc:docMk/>
            <pc:sldMk cId="1771966680" sldId="485"/>
            <ac:spMk id="325" creationId="{413097BC-077D-4CE9-B27E-00ECC26EC800}"/>
          </ac:spMkLst>
        </pc:spChg>
        <pc:spChg chg="add mod">
          <ac:chgData name="Christina Morrow" userId="43989237-7c22-4017-8756-22442f7f3983" providerId="ADAL" clId="{1D660112-B133-4B74-A60E-C66F50540F8D}" dt="2020-11-10T23:43:25.270" v="228" actId="164"/>
          <ac:spMkLst>
            <pc:docMk/>
            <pc:sldMk cId="1771966680" sldId="485"/>
            <ac:spMk id="326" creationId="{5CE1FE2D-5976-4397-BB5E-DE5C706F7860}"/>
          </ac:spMkLst>
        </pc:spChg>
        <pc:spChg chg="add mod">
          <ac:chgData name="Christina Morrow" userId="43989237-7c22-4017-8756-22442f7f3983" providerId="ADAL" clId="{1D660112-B133-4B74-A60E-C66F50540F8D}" dt="2020-11-10T23:43:25.270" v="228" actId="164"/>
          <ac:spMkLst>
            <pc:docMk/>
            <pc:sldMk cId="1771966680" sldId="485"/>
            <ac:spMk id="327" creationId="{2FD73BA7-DF50-4735-906D-150168A69653}"/>
          </ac:spMkLst>
        </pc:spChg>
        <pc:spChg chg="add del mod">
          <ac:chgData name="Christina Morrow" userId="43989237-7c22-4017-8756-22442f7f3983" providerId="ADAL" clId="{1D660112-B133-4B74-A60E-C66F50540F8D}" dt="2020-11-11T15:09:07.296" v="6345" actId="478"/>
          <ac:spMkLst>
            <pc:docMk/>
            <pc:sldMk cId="1771966680" sldId="485"/>
            <ac:spMk id="328" creationId="{53CBCE08-BCA7-4AA3-A47F-246728974DC7}"/>
          </ac:spMkLst>
        </pc:spChg>
        <pc:spChg chg="add del mod">
          <ac:chgData name="Christina Morrow" userId="43989237-7c22-4017-8756-22442f7f3983" providerId="ADAL" clId="{1D660112-B133-4B74-A60E-C66F50540F8D}" dt="2020-11-11T15:09:07.296" v="6345" actId="478"/>
          <ac:spMkLst>
            <pc:docMk/>
            <pc:sldMk cId="1771966680" sldId="485"/>
            <ac:spMk id="329" creationId="{A211012B-0596-470B-B424-60EAD3867E2F}"/>
          </ac:spMkLst>
        </pc:spChg>
        <pc:spChg chg="add del mod">
          <ac:chgData name="Christina Morrow" userId="43989237-7c22-4017-8756-22442f7f3983" providerId="ADAL" clId="{1D660112-B133-4B74-A60E-C66F50540F8D}" dt="2020-11-11T15:09:07.296" v="6345" actId="478"/>
          <ac:spMkLst>
            <pc:docMk/>
            <pc:sldMk cId="1771966680" sldId="485"/>
            <ac:spMk id="330" creationId="{2578CC71-7F25-4BE4-8EBE-B705308BD5C8}"/>
          </ac:spMkLst>
        </pc:spChg>
        <pc:spChg chg="add del mod">
          <ac:chgData name="Christina Morrow" userId="43989237-7c22-4017-8756-22442f7f3983" providerId="ADAL" clId="{1D660112-B133-4B74-A60E-C66F50540F8D}" dt="2020-11-11T15:09:07.296" v="6345" actId="478"/>
          <ac:spMkLst>
            <pc:docMk/>
            <pc:sldMk cId="1771966680" sldId="485"/>
            <ac:spMk id="331" creationId="{A5C03C9C-86E3-4059-B3F8-03C699DE270E}"/>
          </ac:spMkLst>
        </pc:spChg>
        <pc:grpChg chg="add mod">
          <ac:chgData name="Christina Morrow" userId="43989237-7c22-4017-8756-22442f7f3983" providerId="ADAL" clId="{1D660112-B133-4B74-A60E-C66F50540F8D}" dt="2020-11-10T23:43:25.270" v="228" actId="164"/>
          <ac:grpSpMkLst>
            <pc:docMk/>
            <pc:sldMk cId="1771966680" sldId="485"/>
            <ac:grpSpMk id="4" creationId="{2D2842B2-11AE-45C1-87E7-F4AE0913BFCF}"/>
          </ac:grpSpMkLst>
        </pc:grpChg>
        <pc:grpChg chg="mod topLvl">
          <ac:chgData name="Christina Morrow" userId="43989237-7c22-4017-8756-22442f7f3983" providerId="ADAL" clId="{1D660112-B133-4B74-A60E-C66F50540F8D}" dt="2020-11-11T15:08:36.311" v="6336" actId="165"/>
          <ac:grpSpMkLst>
            <pc:docMk/>
            <pc:sldMk cId="1771966680" sldId="485"/>
            <ac:grpSpMk id="173" creationId="{75302923-2190-4FC1-AE61-20C436DF8B96}"/>
          </ac:grpSpMkLst>
        </pc:grpChg>
        <pc:grpChg chg="add del mod">
          <ac:chgData name="Christina Morrow" userId="43989237-7c22-4017-8756-22442f7f3983" providerId="ADAL" clId="{1D660112-B133-4B74-A60E-C66F50540F8D}" dt="2020-11-11T15:08:36.311" v="6336" actId="165"/>
          <ac:grpSpMkLst>
            <pc:docMk/>
            <pc:sldMk cId="1771966680" sldId="485"/>
            <ac:grpSpMk id="200" creationId="{F3FCB69D-DDC4-4E6E-B754-E0499610D78D}"/>
          </ac:grpSpMkLst>
        </pc:grpChg>
        <pc:grpChg chg="add mod">
          <ac:chgData name="Christina Morrow" userId="43989237-7c22-4017-8756-22442f7f3983" providerId="ADAL" clId="{1D660112-B133-4B74-A60E-C66F50540F8D}" dt="2020-11-10T23:43:25.270" v="228" actId="164"/>
          <ac:grpSpMkLst>
            <pc:docMk/>
            <pc:sldMk cId="1771966680" sldId="485"/>
            <ac:grpSpMk id="297" creationId="{8F9D4CA8-E24B-4B98-99D1-EBF796E23749}"/>
          </ac:grpSpMkLst>
        </pc:grpChg>
        <pc:cxnChg chg="add del mod">
          <ac:chgData name="Christina Morrow" userId="43989237-7c22-4017-8756-22442f7f3983" providerId="ADAL" clId="{1D660112-B133-4B74-A60E-C66F50540F8D}" dt="2020-11-10T23:45:20.880" v="236" actId="478"/>
          <ac:cxnSpMkLst>
            <pc:docMk/>
            <pc:sldMk cId="1771966680" sldId="485"/>
            <ac:cxnSpMk id="10" creationId="{242DB57B-B9C7-463E-98CF-9AD4AEF1A0AC}"/>
          </ac:cxnSpMkLst>
        </pc:cxnChg>
        <pc:cxnChg chg="mod">
          <ac:chgData name="Christina Morrow" userId="43989237-7c22-4017-8756-22442f7f3983" providerId="ADAL" clId="{1D660112-B133-4B74-A60E-C66F50540F8D}" dt="2020-11-11T15:08:36.311" v="6336" actId="165"/>
          <ac:cxnSpMkLst>
            <pc:docMk/>
            <pc:sldMk cId="1771966680" sldId="485"/>
            <ac:cxnSpMk id="176" creationId="{8EE547F9-2C6A-462B-A318-02FF4206A8DA}"/>
          </ac:cxnSpMkLst>
        </pc:cxnChg>
        <pc:cxnChg chg="mod">
          <ac:chgData name="Christina Morrow" userId="43989237-7c22-4017-8756-22442f7f3983" providerId="ADAL" clId="{1D660112-B133-4B74-A60E-C66F50540F8D}" dt="2020-11-11T15:08:36.311" v="6336" actId="165"/>
          <ac:cxnSpMkLst>
            <pc:docMk/>
            <pc:sldMk cId="1771966680" sldId="485"/>
            <ac:cxnSpMk id="185" creationId="{46561690-3EEE-4F96-BDAF-59FBC350FD5D}"/>
          </ac:cxnSpMkLst>
        </pc:cxnChg>
        <pc:cxnChg chg="mod">
          <ac:chgData name="Christina Morrow" userId="43989237-7c22-4017-8756-22442f7f3983" providerId="ADAL" clId="{1D660112-B133-4B74-A60E-C66F50540F8D}" dt="2020-11-11T15:08:36.311" v="6336" actId="165"/>
          <ac:cxnSpMkLst>
            <pc:docMk/>
            <pc:sldMk cId="1771966680" sldId="485"/>
            <ac:cxnSpMk id="186" creationId="{8DD7D1D9-2D30-4EBE-834D-E9FF0CB4FBBE}"/>
          </ac:cxnSpMkLst>
        </pc:cxnChg>
        <pc:cxnChg chg="mod">
          <ac:chgData name="Christina Morrow" userId="43989237-7c22-4017-8756-22442f7f3983" providerId="ADAL" clId="{1D660112-B133-4B74-A60E-C66F50540F8D}" dt="2020-11-11T15:08:36.311" v="6336" actId="165"/>
          <ac:cxnSpMkLst>
            <pc:docMk/>
            <pc:sldMk cId="1771966680" sldId="485"/>
            <ac:cxnSpMk id="187" creationId="{F2D1386A-F274-4EDF-944A-B15D675B6E74}"/>
          </ac:cxnSpMkLst>
        </pc:cxnChg>
        <pc:cxnChg chg="mod">
          <ac:chgData name="Christina Morrow" userId="43989237-7c22-4017-8756-22442f7f3983" providerId="ADAL" clId="{1D660112-B133-4B74-A60E-C66F50540F8D}" dt="2020-11-11T15:08:36.311" v="6336" actId="165"/>
          <ac:cxnSpMkLst>
            <pc:docMk/>
            <pc:sldMk cId="1771966680" sldId="485"/>
            <ac:cxnSpMk id="189" creationId="{3F17E38D-EAE5-429D-8421-F98C60124ABF}"/>
          </ac:cxnSpMkLst>
        </pc:cxnChg>
        <pc:cxnChg chg="mod">
          <ac:chgData name="Christina Morrow" userId="43989237-7c22-4017-8756-22442f7f3983" providerId="ADAL" clId="{1D660112-B133-4B74-A60E-C66F50540F8D}" dt="2020-11-11T15:08:36.311" v="6336" actId="165"/>
          <ac:cxnSpMkLst>
            <pc:docMk/>
            <pc:sldMk cId="1771966680" sldId="485"/>
            <ac:cxnSpMk id="191" creationId="{F2B8D596-32DB-483E-AF9C-DA31B5FCDC22}"/>
          </ac:cxnSpMkLst>
        </pc:cxnChg>
        <pc:cxnChg chg="mod">
          <ac:chgData name="Christina Morrow" userId="43989237-7c22-4017-8756-22442f7f3983" providerId="ADAL" clId="{1D660112-B133-4B74-A60E-C66F50540F8D}" dt="2020-11-11T15:08:36.311" v="6336" actId="165"/>
          <ac:cxnSpMkLst>
            <pc:docMk/>
            <pc:sldMk cId="1771966680" sldId="485"/>
            <ac:cxnSpMk id="192" creationId="{3DD76451-09B4-458D-959D-1CFAC5F0C2E3}"/>
          </ac:cxnSpMkLst>
        </pc:cxnChg>
        <pc:cxnChg chg="mod">
          <ac:chgData name="Christina Morrow" userId="43989237-7c22-4017-8756-22442f7f3983" providerId="ADAL" clId="{1D660112-B133-4B74-A60E-C66F50540F8D}" dt="2020-11-11T15:08:36.311" v="6336" actId="165"/>
          <ac:cxnSpMkLst>
            <pc:docMk/>
            <pc:sldMk cId="1771966680" sldId="485"/>
            <ac:cxnSpMk id="193" creationId="{59810A5B-DF8C-4C5E-BCDF-04AFDBEC7448}"/>
          </ac:cxnSpMkLst>
        </pc:cxnChg>
        <pc:cxnChg chg="mod">
          <ac:chgData name="Christina Morrow" userId="43989237-7c22-4017-8756-22442f7f3983" providerId="ADAL" clId="{1D660112-B133-4B74-A60E-C66F50540F8D}" dt="2020-11-11T15:08:36.311" v="6336" actId="165"/>
          <ac:cxnSpMkLst>
            <pc:docMk/>
            <pc:sldMk cId="1771966680" sldId="485"/>
            <ac:cxnSpMk id="197" creationId="{B2B1D8FD-5DB3-463F-83C9-1D5DCCFE06D8}"/>
          </ac:cxnSpMkLst>
        </pc:cxnChg>
        <pc:cxnChg chg="mod">
          <ac:chgData name="Christina Morrow" userId="43989237-7c22-4017-8756-22442f7f3983" providerId="ADAL" clId="{1D660112-B133-4B74-A60E-C66F50540F8D}" dt="2020-11-10T23:42:49.495" v="225"/>
          <ac:cxnSpMkLst>
            <pc:docMk/>
            <pc:sldMk cId="1771966680" sldId="485"/>
            <ac:cxnSpMk id="303" creationId="{0076B3BD-6513-4C7D-94AF-34034049523D}"/>
          </ac:cxnSpMkLst>
        </pc:cxnChg>
        <pc:cxnChg chg="mod">
          <ac:chgData name="Christina Morrow" userId="43989237-7c22-4017-8756-22442f7f3983" providerId="ADAL" clId="{1D660112-B133-4B74-A60E-C66F50540F8D}" dt="2020-11-10T23:42:49.495" v="225"/>
          <ac:cxnSpMkLst>
            <pc:docMk/>
            <pc:sldMk cId="1771966680" sldId="485"/>
            <ac:cxnSpMk id="312" creationId="{C31EB82C-7AB6-4E73-92F1-F6CEED22BD9B}"/>
          </ac:cxnSpMkLst>
        </pc:cxnChg>
        <pc:cxnChg chg="mod">
          <ac:chgData name="Christina Morrow" userId="43989237-7c22-4017-8756-22442f7f3983" providerId="ADAL" clId="{1D660112-B133-4B74-A60E-C66F50540F8D}" dt="2020-11-10T23:42:49.495" v="225"/>
          <ac:cxnSpMkLst>
            <pc:docMk/>
            <pc:sldMk cId="1771966680" sldId="485"/>
            <ac:cxnSpMk id="313" creationId="{A04BC972-13D1-44AF-B872-53457A965D11}"/>
          </ac:cxnSpMkLst>
        </pc:cxnChg>
        <pc:cxnChg chg="mod">
          <ac:chgData name="Christina Morrow" userId="43989237-7c22-4017-8756-22442f7f3983" providerId="ADAL" clId="{1D660112-B133-4B74-A60E-C66F50540F8D}" dt="2020-11-10T23:42:49.495" v="225"/>
          <ac:cxnSpMkLst>
            <pc:docMk/>
            <pc:sldMk cId="1771966680" sldId="485"/>
            <ac:cxnSpMk id="314" creationId="{C96B8A27-384B-4FCA-A140-A2EC4EEB004F}"/>
          </ac:cxnSpMkLst>
        </pc:cxnChg>
        <pc:cxnChg chg="mod">
          <ac:chgData name="Christina Morrow" userId="43989237-7c22-4017-8756-22442f7f3983" providerId="ADAL" clId="{1D660112-B133-4B74-A60E-C66F50540F8D}" dt="2020-11-10T23:42:49.495" v="225"/>
          <ac:cxnSpMkLst>
            <pc:docMk/>
            <pc:sldMk cId="1771966680" sldId="485"/>
            <ac:cxnSpMk id="316" creationId="{9105D1DB-B4A4-45BB-BD19-7822B151B88E}"/>
          </ac:cxnSpMkLst>
        </pc:cxnChg>
        <pc:cxnChg chg="mod">
          <ac:chgData name="Christina Morrow" userId="43989237-7c22-4017-8756-22442f7f3983" providerId="ADAL" clId="{1D660112-B133-4B74-A60E-C66F50540F8D}" dt="2020-11-10T23:42:49.495" v="225"/>
          <ac:cxnSpMkLst>
            <pc:docMk/>
            <pc:sldMk cId="1771966680" sldId="485"/>
            <ac:cxnSpMk id="318" creationId="{9BD5C3DA-F147-4861-AF61-5C8F7068A489}"/>
          </ac:cxnSpMkLst>
        </pc:cxnChg>
        <pc:cxnChg chg="mod">
          <ac:chgData name="Christina Morrow" userId="43989237-7c22-4017-8756-22442f7f3983" providerId="ADAL" clId="{1D660112-B133-4B74-A60E-C66F50540F8D}" dt="2020-11-10T23:42:49.495" v="225"/>
          <ac:cxnSpMkLst>
            <pc:docMk/>
            <pc:sldMk cId="1771966680" sldId="485"/>
            <ac:cxnSpMk id="319" creationId="{14C606C0-2999-42EE-8AB6-02DC5CBC0767}"/>
          </ac:cxnSpMkLst>
        </pc:cxnChg>
        <pc:cxnChg chg="mod">
          <ac:chgData name="Christina Morrow" userId="43989237-7c22-4017-8756-22442f7f3983" providerId="ADAL" clId="{1D660112-B133-4B74-A60E-C66F50540F8D}" dt="2020-11-10T23:42:49.495" v="225"/>
          <ac:cxnSpMkLst>
            <pc:docMk/>
            <pc:sldMk cId="1771966680" sldId="485"/>
            <ac:cxnSpMk id="320" creationId="{8629FCFD-EB63-4C17-B065-A933CBFF03E9}"/>
          </ac:cxnSpMkLst>
        </pc:cxnChg>
        <pc:cxnChg chg="mod">
          <ac:chgData name="Christina Morrow" userId="43989237-7c22-4017-8756-22442f7f3983" providerId="ADAL" clId="{1D660112-B133-4B74-A60E-C66F50540F8D}" dt="2020-11-10T23:42:49.495" v="225"/>
          <ac:cxnSpMkLst>
            <pc:docMk/>
            <pc:sldMk cId="1771966680" sldId="485"/>
            <ac:cxnSpMk id="324" creationId="{F8831AB7-A446-4990-A00B-3CD3B73D6B2E}"/>
          </ac:cxnSpMkLst>
        </pc:cxnChg>
      </pc:sldChg>
      <pc:sldChg chg="modSp">
        <pc:chgData name="Christina Morrow" userId="43989237-7c22-4017-8756-22442f7f3983" providerId="ADAL" clId="{1D660112-B133-4B74-A60E-C66F50540F8D}" dt="2020-11-11T01:57:48.046" v="1110"/>
        <pc:sldMkLst>
          <pc:docMk/>
          <pc:sldMk cId="1158286574" sldId="486"/>
        </pc:sldMkLst>
        <pc:spChg chg="mod">
          <ac:chgData name="Christina Morrow" userId="43989237-7c22-4017-8756-22442f7f3983" providerId="ADAL" clId="{1D660112-B133-4B74-A60E-C66F50540F8D}" dt="2020-11-11T01:57:48.046" v="1110"/>
          <ac:spMkLst>
            <pc:docMk/>
            <pc:sldMk cId="1158286574" sldId="486"/>
            <ac:spMk id="20" creationId="{737AD6FE-076D-47EB-8851-546CD7479B58}"/>
          </ac:spMkLst>
        </pc:spChg>
      </pc:sldChg>
      <pc:sldChg chg="addSp delSp modSp mod">
        <pc:chgData name="Christina Morrow" userId="43989237-7c22-4017-8756-22442f7f3983" providerId="ADAL" clId="{1D660112-B133-4B74-A60E-C66F50540F8D}" dt="2020-11-11T01:57:51.231" v="1111"/>
        <pc:sldMkLst>
          <pc:docMk/>
          <pc:sldMk cId="1643524960" sldId="487"/>
        </pc:sldMkLst>
        <pc:spChg chg="mod">
          <ac:chgData name="Christina Morrow" userId="43989237-7c22-4017-8756-22442f7f3983" providerId="ADAL" clId="{1D660112-B133-4B74-A60E-C66F50540F8D}" dt="2020-11-11T01:57:51.231" v="1111"/>
          <ac:spMkLst>
            <pc:docMk/>
            <pc:sldMk cId="1643524960" sldId="487"/>
            <ac:spMk id="20" creationId="{737AD6FE-076D-47EB-8851-546CD7479B58}"/>
          </ac:spMkLst>
        </pc:spChg>
        <pc:spChg chg="add del mod">
          <ac:chgData name="Christina Morrow" userId="43989237-7c22-4017-8756-22442f7f3983" providerId="ADAL" clId="{1D660112-B133-4B74-A60E-C66F50540F8D}" dt="2020-11-11T00:56:34.179" v="749"/>
          <ac:spMkLst>
            <pc:docMk/>
            <pc:sldMk cId="1643524960" sldId="487"/>
            <ac:spMk id="35" creationId="{77ABC96B-2309-4895-9FBB-0A14A7547A3D}"/>
          </ac:spMkLst>
        </pc:spChg>
        <pc:spChg chg="add del mod">
          <ac:chgData name="Christina Morrow" userId="43989237-7c22-4017-8756-22442f7f3983" providerId="ADAL" clId="{1D660112-B133-4B74-A60E-C66F50540F8D}" dt="2020-11-11T00:56:34.179" v="749"/>
          <ac:spMkLst>
            <pc:docMk/>
            <pc:sldMk cId="1643524960" sldId="487"/>
            <ac:spMk id="36" creationId="{EAAE01FC-F01E-4FFA-A574-0A56C6A18E22}"/>
          </ac:spMkLst>
        </pc:spChg>
        <pc:spChg chg="mod">
          <ac:chgData name="Christina Morrow" userId="43989237-7c22-4017-8756-22442f7f3983" providerId="ADAL" clId="{1D660112-B133-4B74-A60E-C66F50540F8D}" dt="2020-11-11T00:56:34.429" v="750" actId="1076"/>
          <ac:spMkLst>
            <pc:docMk/>
            <pc:sldMk cId="1643524960" sldId="487"/>
            <ac:spMk id="37" creationId="{1831C8C4-F72C-48EB-84EA-6BA759362A48}"/>
          </ac:spMkLst>
        </pc:spChg>
        <pc:spChg chg="mod">
          <ac:chgData name="Christina Morrow" userId="43989237-7c22-4017-8756-22442f7f3983" providerId="ADAL" clId="{1D660112-B133-4B74-A60E-C66F50540F8D}" dt="2020-11-11T00:56:34.429" v="750" actId="1076"/>
          <ac:spMkLst>
            <pc:docMk/>
            <pc:sldMk cId="1643524960" sldId="487"/>
            <ac:spMk id="38" creationId="{1EEAE545-FC80-4023-8D89-362F1524D2B8}"/>
          </ac:spMkLst>
        </pc:spChg>
        <pc:spChg chg="mod">
          <ac:chgData name="Christina Morrow" userId="43989237-7c22-4017-8756-22442f7f3983" providerId="ADAL" clId="{1D660112-B133-4B74-A60E-C66F50540F8D}" dt="2020-11-11T00:56:34.429" v="750" actId="1076"/>
          <ac:spMkLst>
            <pc:docMk/>
            <pc:sldMk cId="1643524960" sldId="487"/>
            <ac:spMk id="39" creationId="{80D53C45-EBD5-4FF6-81AE-205C74852AFA}"/>
          </ac:spMkLst>
        </pc:spChg>
        <pc:spChg chg="mod">
          <ac:chgData name="Christina Morrow" userId="43989237-7c22-4017-8756-22442f7f3983" providerId="ADAL" clId="{1D660112-B133-4B74-A60E-C66F50540F8D}" dt="2020-11-11T00:56:34.429" v="750" actId="1076"/>
          <ac:spMkLst>
            <pc:docMk/>
            <pc:sldMk cId="1643524960" sldId="487"/>
            <ac:spMk id="40" creationId="{26CC7BE5-DBCF-4E04-92DC-C697FC879D31}"/>
          </ac:spMkLst>
        </pc:spChg>
        <pc:spChg chg="add del mod">
          <ac:chgData name="Christina Morrow" userId="43989237-7c22-4017-8756-22442f7f3983" providerId="ADAL" clId="{1D660112-B133-4B74-A60E-C66F50540F8D}" dt="2020-11-11T00:56:34.179" v="749"/>
          <ac:spMkLst>
            <pc:docMk/>
            <pc:sldMk cId="1643524960" sldId="487"/>
            <ac:spMk id="45" creationId="{C56F0F14-6A91-4AA5-B75D-E607F0076C2D}"/>
          </ac:spMkLst>
        </pc:spChg>
        <pc:spChg chg="mod">
          <ac:chgData name="Christina Morrow" userId="43989237-7c22-4017-8756-22442f7f3983" providerId="ADAL" clId="{1D660112-B133-4B74-A60E-C66F50540F8D}" dt="2020-11-11T00:56:34.429" v="750" actId="1076"/>
          <ac:spMkLst>
            <pc:docMk/>
            <pc:sldMk cId="1643524960" sldId="487"/>
            <ac:spMk id="48" creationId="{A4B3F0E7-F2C9-4192-9B35-56AA5EF89234}"/>
          </ac:spMkLst>
        </pc:spChg>
        <pc:spChg chg="add del mod">
          <ac:chgData name="Christina Morrow" userId="43989237-7c22-4017-8756-22442f7f3983" providerId="ADAL" clId="{1D660112-B133-4B74-A60E-C66F50540F8D}" dt="2020-11-11T00:56:34.179" v="749"/>
          <ac:spMkLst>
            <pc:docMk/>
            <pc:sldMk cId="1643524960" sldId="487"/>
            <ac:spMk id="51" creationId="{CAF60BE5-2CD4-4620-BFD0-569D46B080CE}"/>
          </ac:spMkLst>
        </pc:spChg>
        <pc:spChg chg="add del mod">
          <ac:chgData name="Christina Morrow" userId="43989237-7c22-4017-8756-22442f7f3983" providerId="ADAL" clId="{1D660112-B133-4B74-A60E-C66F50540F8D}" dt="2020-11-11T00:56:34.179" v="749"/>
          <ac:spMkLst>
            <pc:docMk/>
            <pc:sldMk cId="1643524960" sldId="487"/>
            <ac:spMk id="56" creationId="{66548EF4-639B-46D1-85D9-DA3BE27F7607}"/>
          </ac:spMkLst>
        </pc:spChg>
        <pc:cxnChg chg="mod">
          <ac:chgData name="Christina Morrow" userId="43989237-7c22-4017-8756-22442f7f3983" providerId="ADAL" clId="{1D660112-B133-4B74-A60E-C66F50540F8D}" dt="2020-11-11T00:56:34.429" v="750" actId="1076"/>
          <ac:cxnSpMkLst>
            <pc:docMk/>
            <pc:sldMk cId="1643524960" sldId="487"/>
            <ac:cxnSpMk id="12" creationId="{AC348036-42F2-4D5E-9802-4F8A70EA9EC2}"/>
          </ac:cxnSpMkLst>
        </pc:cxnChg>
        <pc:cxnChg chg="mod">
          <ac:chgData name="Christina Morrow" userId="43989237-7c22-4017-8756-22442f7f3983" providerId="ADAL" clId="{1D660112-B133-4B74-A60E-C66F50540F8D}" dt="2020-11-11T00:56:34.429" v="750" actId="1076"/>
          <ac:cxnSpMkLst>
            <pc:docMk/>
            <pc:sldMk cId="1643524960" sldId="487"/>
            <ac:cxnSpMk id="26" creationId="{DE8CBD85-8D1F-44F3-A42D-A8B59182FD3D}"/>
          </ac:cxnSpMkLst>
        </pc:cxnChg>
        <pc:cxnChg chg="mod">
          <ac:chgData name="Christina Morrow" userId="43989237-7c22-4017-8756-22442f7f3983" providerId="ADAL" clId="{1D660112-B133-4B74-A60E-C66F50540F8D}" dt="2020-11-11T00:56:34.429" v="750" actId="1076"/>
          <ac:cxnSpMkLst>
            <pc:docMk/>
            <pc:sldMk cId="1643524960" sldId="487"/>
            <ac:cxnSpMk id="33" creationId="{DE596787-9344-4C00-AFBC-6B428F3C7F99}"/>
          </ac:cxnSpMkLst>
        </pc:cxnChg>
        <pc:cxnChg chg="mod">
          <ac:chgData name="Christina Morrow" userId="43989237-7c22-4017-8756-22442f7f3983" providerId="ADAL" clId="{1D660112-B133-4B74-A60E-C66F50540F8D}" dt="2020-11-11T00:56:34.429" v="750" actId="1076"/>
          <ac:cxnSpMkLst>
            <pc:docMk/>
            <pc:sldMk cId="1643524960" sldId="487"/>
            <ac:cxnSpMk id="34" creationId="{DFE408BF-D85E-48A3-94A1-6A546B4B706B}"/>
          </ac:cxnSpMkLst>
        </pc:cxnChg>
        <pc:cxnChg chg="mod">
          <ac:chgData name="Christina Morrow" userId="43989237-7c22-4017-8756-22442f7f3983" providerId="ADAL" clId="{1D660112-B133-4B74-A60E-C66F50540F8D}" dt="2020-11-11T00:56:34.429" v="750" actId="1076"/>
          <ac:cxnSpMkLst>
            <pc:docMk/>
            <pc:sldMk cId="1643524960" sldId="487"/>
            <ac:cxnSpMk id="41" creationId="{110E3246-51FC-4DE0-8F9F-6C439B390D53}"/>
          </ac:cxnSpMkLst>
        </pc:cxnChg>
        <pc:cxnChg chg="mod">
          <ac:chgData name="Christina Morrow" userId="43989237-7c22-4017-8756-22442f7f3983" providerId="ADAL" clId="{1D660112-B133-4B74-A60E-C66F50540F8D}" dt="2020-11-11T00:56:34.429" v="750" actId="1076"/>
          <ac:cxnSpMkLst>
            <pc:docMk/>
            <pc:sldMk cId="1643524960" sldId="487"/>
            <ac:cxnSpMk id="42" creationId="{E1654E6C-70BC-45DF-A9C2-1B5E11A8ED54}"/>
          </ac:cxnSpMkLst>
        </pc:cxnChg>
        <pc:cxnChg chg="add del mod">
          <ac:chgData name="Christina Morrow" userId="43989237-7c22-4017-8756-22442f7f3983" providerId="ADAL" clId="{1D660112-B133-4B74-A60E-C66F50540F8D}" dt="2020-11-11T00:56:34.179" v="749"/>
          <ac:cxnSpMkLst>
            <pc:docMk/>
            <pc:sldMk cId="1643524960" sldId="487"/>
            <ac:cxnSpMk id="43" creationId="{D927D6DE-77BB-4428-BF25-4C79C6D19037}"/>
          </ac:cxnSpMkLst>
        </pc:cxnChg>
        <pc:cxnChg chg="mod">
          <ac:chgData name="Christina Morrow" userId="43989237-7c22-4017-8756-22442f7f3983" providerId="ADAL" clId="{1D660112-B133-4B74-A60E-C66F50540F8D}" dt="2020-11-11T00:56:34.429" v="750" actId="1076"/>
          <ac:cxnSpMkLst>
            <pc:docMk/>
            <pc:sldMk cId="1643524960" sldId="487"/>
            <ac:cxnSpMk id="44" creationId="{24C0F849-7D08-4BEB-8E4B-F670DA41F2FC}"/>
          </ac:cxnSpMkLst>
        </pc:cxnChg>
        <pc:cxnChg chg="mod">
          <ac:chgData name="Christina Morrow" userId="43989237-7c22-4017-8756-22442f7f3983" providerId="ADAL" clId="{1D660112-B133-4B74-A60E-C66F50540F8D}" dt="2020-11-11T00:56:34.429" v="750" actId="1076"/>
          <ac:cxnSpMkLst>
            <pc:docMk/>
            <pc:sldMk cId="1643524960" sldId="487"/>
            <ac:cxnSpMk id="46" creationId="{AB7122F0-38DD-4A78-9E8F-84CBBBF7C3A8}"/>
          </ac:cxnSpMkLst>
        </pc:cxnChg>
        <pc:cxnChg chg="add del mod">
          <ac:chgData name="Christina Morrow" userId="43989237-7c22-4017-8756-22442f7f3983" providerId="ADAL" clId="{1D660112-B133-4B74-A60E-C66F50540F8D}" dt="2020-11-11T00:56:34.179" v="749"/>
          <ac:cxnSpMkLst>
            <pc:docMk/>
            <pc:sldMk cId="1643524960" sldId="487"/>
            <ac:cxnSpMk id="47" creationId="{C44D11A9-DB1D-47AA-9B7D-5B8C7A11EC9F}"/>
          </ac:cxnSpMkLst>
        </pc:cxnChg>
        <pc:cxnChg chg="add del mod">
          <ac:chgData name="Christina Morrow" userId="43989237-7c22-4017-8756-22442f7f3983" providerId="ADAL" clId="{1D660112-B133-4B74-A60E-C66F50540F8D}" dt="2020-11-11T00:56:34.179" v="749"/>
          <ac:cxnSpMkLst>
            <pc:docMk/>
            <pc:sldMk cId="1643524960" sldId="487"/>
            <ac:cxnSpMk id="49" creationId="{E22868A0-9A0D-4C8B-81B8-32CA798E948C}"/>
          </ac:cxnSpMkLst>
        </pc:cxnChg>
        <pc:cxnChg chg="add del mod">
          <ac:chgData name="Christina Morrow" userId="43989237-7c22-4017-8756-22442f7f3983" providerId="ADAL" clId="{1D660112-B133-4B74-A60E-C66F50540F8D}" dt="2020-11-11T00:56:34.179" v="749"/>
          <ac:cxnSpMkLst>
            <pc:docMk/>
            <pc:sldMk cId="1643524960" sldId="487"/>
            <ac:cxnSpMk id="50" creationId="{0022F2B4-3456-42E0-81FD-122E69F0D2D0}"/>
          </ac:cxnSpMkLst>
        </pc:cxnChg>
        <pc:cxnChg chg="add del mod">
          <ac:chgData name="Christina Morrow" userId="43989237-7c22-4017-8756-22442f7f3983" providerId="ADAL" clId="{1D660112-B133-4B74-A60E-C66F50540F8D}" dt="2020-11-11T00:56:34.179" v="749"/>
          <ac:cxnSpMkLst>
            <pc:docMk/>
            <pc:sldMk cId="1643524960" sldId="487"/>
            <ac:cxnSpMk id="52" creationId="{D28E43DA-7C0D-45AF-8B53-517FD185E70D}"/>
          </ac:cxnSpMkLst>
        </pc:cxnChg>
        <pc:cxnChg chg="add del mod">
          <ac:chgData name="Christina Morrow" userId="43989237-7c22-4017-8756-22442f7f3983" providerId="ADAL" clId="{1D660112-B133-4B74-A60E-C66F50540F8D}" dt="2020-11-11T00:56:34.179" v="749"/>
          <ac:cxnSpMkLst>
            <pc:docMk/>
            <pc:sldMk cId="1643524960" sldId="487"/>
            <ac:cxnSpMk id="53" creationId="{0675E061-3052-49F0-9FEF-21FEE34B9773}"/>
          </ac:cxnSpMkLst>
        </pc:cxnChg>
        <pc:cxnChg chg="add del mod">
          <ac:chgData name="Christina Morrow" userId="43989237-7c22-4017-8756-22442f7f3983" providerId="ADAL" clId="{1D660112-B133-4B74-A60E-C66F50540F8D}" dt="2020-11-11T00:56:34.179" v="749"/>
          <ac:cxnSpMkLst>
            <pc:docMk/>
            <pc:sldMk cId="1643524960" sldId="487"/>
            <ac:cxnSpMk id="54" creationId="{E0F34951-BFF9-4107-ABF6-05C473B2E538}"/>
          </ac:cxnSpMkLst>
        </pc:cxnChg>
        <pc:cxnChg chg="add del mod">
          <ac:chgData name="Christina Morrow" userId="43989237-7c22-4017-8756-22442f7f3983" providerId="ADAL" clId="{1D660112-B133-4B74-A60E-C66F50540F8D}" dt="2020-11-11T00:56:34.179" v="749"/>
          <ac:cxnSpMkLst>
            <pc:docMk/>
            <pc:sldMk cId="1643524960" sldId="487"/>
            <ac:cxnSpMk id="55" creationId="{03CA68F0-C44C-4ADA-AC63-2DDF238D273D}"/>
          </ac:cxnSpMkLst>
        </pc:cxnChg>
      </pc:sldChg>
      <pc:sldChg chg="modSp del mod">
        <pc:chgData name="Christina Morrow" userId="43989237-7c22-4017-8756-22442f7f3983" providerId="ADAL" clId="{1D660112-B133-4B74-A60E-C66F50540F8D}" dt="2020-11-12T13:21:47.349" v="8068" actId="47"/>
        <pc:sldMkLst>
          <pc:docMk/>
          <pc:sldMk cId="2420920573" sldId="490"/>
        </pc:sldMkLst>
        <pc:spChg chg="mod">
          <ac:chgData name="Christina Morrow" userId="43989237-7c22-4017-8756-22442f7f3983" providerId="ADAL" clId="{1D660112-B133-4B74-A60E-C66F50540F8D}" dt="2020-11-11T01:57:59.252" v="1113"/>
          <ac:spMkLst>
            <pc:docMk/>
            <pc:sldMk cId="2420920573" sldId="490"/>
            <ac:spMk id="20" creationId="{737AD6FE-076D-47EB-8851-546CD7479B58}"/>
          </ac:spMkLst>
        </pc:spChg>
        <pc:spChg chg="mod">
          <ac:chgData name="Christina Morrow" userId="43989237-7c22-4017-8756-22442f7f3983" providerId="ADAL" clId="{1D660112-B133-4B74-A60E-C66F50540F8D}" dt="2020-11-11T15:09:25.096" v="6349" actId="207"/>
          <ac:spMkLst>
            <pc:docMk/>
            <pc:sldMk cId="2420920573" sldId="490"/>
            <ac:spMk id="487" creationId="{9C5DC2C7-3930-4CC8-B84D-4B4FA6476BA0}"/>
          </ac:spMkLst>
        </pc:spChg>
      </pc:sldChg>
      <pc:sldChg chg="modSp del mod">
        <pc:chgData name="Christina Morrow" userId="43989237-7c22-4017-8756-22442f7f3983" providerId="ADAL" clId="{1D660112-B133-4B74-A60E-C66F50540F8D}" dt="2020-11-12T13:21:48.327" v="8069" actId="47"/>
        <pc:sldMkLst>
          <pc:docMk/>
          <pc:sldMk cId="2454418148" sldId="492"/>
        </pc:sldMkLst>
        <pc:spChg chg="mod">
          <ac:chgData name="Christina Morrow" userId="43989237-7c22-4017-8756-22442f7f3983" providerId="ADAL" clId="{1D660112-B133-4B74-A60E-C66F50540F8D}" dt="2020-11-11T01:58:03.453" v="1114"/>
          <ac:spMkLst>
            <pc:docMk/>
            <pc:sldMk cId="2454418148" sldId="492"/>
            <ac:spMk id="20" creationId="{737AD6FE-076D-47EB-8851-546CD7479B58}"/>
          </ac:spMkLst>
        </pc:spChg>
        <pc:spChg chg="mod">
          <ac:chgData name="Christina Morrow" userId="43989237-7c22-4017-8756-22442f7f3983" providerId="ADAL" clId="{1D660112-B133-4B74-A60E-C66F50540F8D}" dt="2020-11-11T15:09:33.766" v="6351" actId="207"/>
          <ac:spMkLst>
            <pc:docMk/>
            <pc:sldMk cId="2454418148" sldId="492"/>
            <ac:spMk id="487" creationId="{9C5DC2C7-3930-4CC8-B84D-4B4FA6476BA0}"/>
          </ac:spMkLst>
        </pc:spChg>
      </pc:sldChg>
      <pc:sldChg chg="modSp del mod">
        <pc:chgData name="Christina Morrow" userId="43989237-7c22-4017-8756-22442f7f3983" providerId="ADAL" clId="{1D660112-B133-4B74-A60E-C66F50540F8D}" dt="2020-11-12T13:21:49.408" v="8070" actId="47"/>
        <pc:sldMkLst>
          <pc:docMk/>
          <pc:sldMk cId="2304374990" sldId="493"/>
        </pc:sldMkLst>
        <pc:spChg chg="mod">
          <ac:chgData name="Christina Morrow" userId="43989237-7c22-4017-8756-22442f7f3983" providerId="ADAL" clId="{1D660112-B133-4B74-A60E-C66F50540F8D}" dt="2020-11-11T01:58:06.577" v="1115"/>
          <ac:spMkLst>
            <pc:docMk/>
            <pc:sldMk cId="2304374990" sldId="493"/>
            <ac:spMk id="20" creationId="{737AD6FE-076D-47EB-8851-546CD7479B58}"/>
          </ac:spMkLst>
        </pc:spChg>
        <pc:spChg chg="mod">
          <ac:chgData name="Christina Morrow" userId="43989237-7c22-4017-8756-22442f7f3983" providerId="ADAL" clId="{1D660112-B133-4B74-A60E-C66F50540F8D}" dt="2020-11-11T15:09:38.568" v="6353" actId="207"/>
          <ac:spMkLst>
            <pc:docMk/>
            <pc:sldMk cId="2304374990" sldId="493"/>
            <ac:spMk id="487" creationId="{9C5DC2C7-3930-4CC8-B84D-4B4FA6476BA0}"/>
          </ac:spMkLst>
        </pc:spChg>
      </pc:sldChg>
      <pc:sldChg chg="modSp del mod">
        <pc:chgData name="Christina Morrow" userId="43989237-7c22-4017-8756-22442f7f3983" providerId="ADAL" clId="{1D660112-B133-4B74-A60E-C66F50540F8D}" dt="2020-11-12T22:00:40.422" v="8424" actId="47"/>
        <pc:sldMkLst>
          <pc:docMk/>
          <pc:sldMk cId="390918969" sldId="494"/>
        </pc:sldMkLst>
        <pc:spChg chg="mod">
          <ac:chgData name="Christina Morrow" userId="43989237-7c22-4017-8756-22442f7f3983" providerId="ADAL" clId="{1D660112-B133-4B74-A60E-C66F50540F8D}" dt="2020-11-11T01:58:12.748" v="1116"/>
          <ac:spMkLst>
            <pc:docMk/>
            <pc:sldMk cId="390918969" sldId="494"/>
            <ac:spMk id="20" creationId="{737AD6FE-076D-47EB-8851-546CD7479B58}"/>
          </ac:spMkLst>
        </pc:spChg>
      </pc:sldChg>
      <pc:sldChg chg="modSp mod ord">
        <pc:chgData name="Christina Morrow" userId="43989237-7c22-4017-8756-22442f7f3983" providerId="ADAL" clId="{1D660112-B133-4B74-A60E-C66F50540F8D}" dt="2020-11-18T15:04:39.856" v="10548"/>
        <pc:sldMkLst>
          <pc:docMk/>
          <pc:sldMk cId="1802495190" sldId="495"/>
        </pc:sldMkLst>
        <pc:spChg chg="mod">
          <ac:chgData name="Christina Morrow" userId="43989237-7c22-4017-8756-22442f7f3983" providerId="ADAL" clId="{1D660112-B133-4B74-A60E-C66F50540F8D}" dt="2020-11-11T15:26:11.666" v="6514"/>
          <ac:spMkLst>
            <pc:docMk/>
            <pc:sldMk cId="1802495190" sldId="495"/>
            <ac:spMk id="7" creationId="{9F03877A-EBF2-4AD5-9CAA-6993ED91AB1A}"/>
          </ac:spMkLst>
        </pc:spChg>
      </pc:sldChg>
      <pc:sldChg chg="addSp delSp modSp del mod ord modShow modNotesTx">
        <pc:chgData name="Christina Morrow" userId="43989237-7c22-4017-8756-22442f7f3983" providerId="ADAL" clId="{1D660112-B133-4B74-A60E-C66F50540F8D}" dt="2020-11-18T14:46:24.595" v="10260" actId="47"/>
        <pc:sldMkLst>
          <pc:docMk/>
          <pc:sldMk cId="930357379" sldId="506"/>
        </pc:sldMkLst>
        <pc:spChg chg="add mod">
          <ac:chgData name="Christina Morrow" userId="43989237-7c22-4017-8756-22442f7f3983" providerId="ADAL" clId="{1D660112-B133-4B74-A60E-C66F50540F8D}" dt="2020-11-17T22:49:15.580" v="8926" actId="20577"/>
          <ac:spMkLst>
            <pc:docMk/>
            <pc:sldMk cId="930357379" sldId="506"/>
            <ac:spMk id="2" creationId="{152A794D-0FE0-4E93-A8AB-753E11A49276}"/>
          </ac:spMkLst>
        </pc:spChg>
        <pc:spChg chg="del">
          <ac:chgData name="Christina Morrow" userId="43989237-7c22-4017-8756-22442f7f3983" providerId="ADAL" clId="{1D660112-B133-4B74-A60E-C66F50540F8D}" dt="2020-11-17T21:25:30.766" v="8436" actId="478"/>
          <ac:spMkLst>
            <pc:docMk/>
            <pc:sldMk cId="930357379" sldId="506"/>
            <ac:spMk id="9" creationId="{A17B130C-A2AB-4A2A-83FB-A28529FB8E81}"/>
          </ac:spMkLst>
        </pc:spChg>
        <pc:spChg chg="add del mod">
          <ac:chgData name="Christina Morrow" userId="43989237-7c22-4017-8756-22442f7f3983" providerId="ADAL" clId="{1D660112-B133-4B74-A60E-C66F50540F8D}" dt="2020-11-18T02:08:27.590" v="9199" actId="478"/>
          <ac:spMkLst>
            <pc:docMk/>
            <pc:sldMk cId="930357379" sldId="506"/>
            <ac:spMk id="10" creationId="{E3F89C72-FA5D-4497-856E-F1DE79F3825B}"/>
          </ac:spMkLst>
        </pc:spChg>
        <pc:spChg chg="del">
          <ac:chgData name="Christina Morrow" userId="43989237-7c22-4017-8756-22442f7f3983" providerId="ADAL" clId="{1D660112-B133-4B74-A60E-C66F50540F8D}" dt="2020-11-17T21:25:30.766" v="8436" actId="478"/>
          <ac:spMkLst>
            <pc:docMk/>
            <pc:sldMk cId="930357379" sldId="506"/>
            <ac:spMk id="11" creationId="{3D044668-C907-4C2A-8995-3081C31C3A44}"/>
          </ac:spMkLst>
        </pc:spChg>
        <pc:spChg chg="add mod">
          <ac:chgData name="Christina Morrow" userId="43989237-7c22-4017-8756-22442f7f3983" providerId="ADAL" clId="{1D660112-B133-4B74-A60E-C66F50540F8D}" dt="2020-11-18T02:08:23.868" v="9197" actId="2085"/>
          <ac:spMkLst>
            <pc:docMk/>
            <pc:sldMk cId="930357379" sldId="506"/>
            <ac:spMk id="11" creationId="{C4470DAA-6855-4624-8696-43BACA00BB52}"/>
          </ac:spMkLst>
        </pc:spChg>
        <pc:spChg chg="add mod">
          <ac:chgData name="Christina Morrow" userId="43989237-7c22-4017-8756-22442f7f3983" providerId="ADAL" clId="{1D660112-B133-4B74-A60E-C66F50540F8D}" dt="2020-11-18T02:08:23.868" v="9197" actId="2085"/>
          <ac:spMkLst>
            <pc:docMk/>
            <pc:sldMk cId="930357379" sldId="506"/>
            <ac:spMk id="12" creationId="{0068A135-A5A6-4BCC-A1FE-0A40A7233B33}"/>
          </ac:spMkLst>
        </pc:spChg>
        <pc:spChg chg="del">
          <ac:chgData name="Christina Morrow" userId="43989237-7c22-4017-8756-22442f7f3983" providerId="ADAL" clId="{1D660112-B133-4B74-A60E-C66F50540F8D}" dt="2020-11-17T21:25:30.766" v="8436" actId="478"/>
          <ac:spMkLst>
            <pc:docMk/>
            <pc:sldMk cId="930357379" sldId="506"/>
            <ac:spMk id="12" creationId="{6F144842-A4CD-4368-B191-7CD5B6ACC957}"/>
          </ac:spMkLst>
        </pc:spChg>
        <pc:spChg chg="mod">
          <ac:chgData name="Christina Morrow" userId="43989237-7c22-4017-8756-22442f7f3983" providerId="ADAL" clId="{1D660112-B133-4B74-A60E-C66F50540F8D}" dt="2020-11-18T13:37:29.745" v="9638"/>
          <ac:spMkLst>
            <pc:docMk/>
            <pc:sldMk cId="930357379" sldId="506"/>
            <ac:spMk id="12" creationId="{DA5EC22C-7916-4D40-897B-9BE2D2576804}"/>
          </ac:spMkLst>
        </pc:spChg>
        <pc:spChg chg="add mod">
          <ac:chgData name="Christina Morrow" userId="43989237-7c22-4017-8756-22442f7f3983" providerId="ADAL" clId="{1D660112-B133-4B74-A60E-C66F50540F8D}" dt="2020-11-18T02:08:23.868" v="9197" actId="2085"/>
          <ac:spMkLst>
            <pc:docMk/>
            <pc:sldMk cId="930357379" sldId="506"/>
            <ac:spMk id="13" creationId="{8E052770-3D1D-4586-A014-9D36C657BCA1}"/>
          </ac:spMkLst>
        </pc:spChg>
        <pc:spChg chg="mod">
          <ac:chgData name="Christina Morrow" userId="43989237-7c22-4017-8756-22442f7f3983" providerId="ADAL" clId="{1D660112-B133-4B74-A60E-C66F50540F8D}" dt="2020-11-18T13:37:29.745" v="9638"/>
          <ac:spMkLst>
            <pc:docMk/>
            <pc:sldMk cId="930357379" sldId="506"/>
            <ac:spMk id="14" creationId="{06FEB314-9841-4E72-B879-4E2C48D9EFC4}"/>
          </ac:spMkLst>
        </pc:spChg>
        <pc:spChg chg="add mod">
          <ac:chgData name="Christina Morrow" userId="43989237-7c22-4017-8756-22442f7f3983" providerId="ADAL" clId="{1D660112-B133-4B74-A60E-C66F50540F8D}" dt="2020-11-18T02:08:23.868" v="9197" actId="2085"/>
          <ac:spMkLst>
            <pc:docMk/>
            <pc:sldMk cId="930357379" sldId="506"/>
            <ac:spMk id="15" creationId="{79D461CA-9BC6-4248-8740-D1BAE6C008FA}"/>
          </ac:spMkLst>
        </pc:spChg>
        <pc:spChg chg="del">
          <ac:chgData name="Christina Morrow" userId="43989237-7c22-4017-8756-22442f7f3983" providerId="ADAL" clId="{1D660112-B133-4B74-A60E-C66F50540F8D}" dt="2020-11-17T21:25:30.766" v="8436" actId="478"/>
          <ac:spMkLst>
            <pc:docMk/>
            <pc:sldMk cId="930357379" sldId="506"/>
            <ac:spMk id="15" creationId="{7E63FFF6-6AA9-423F-92C2-CDC90E5E09DD}"/>
          </ac:spMkLst>
        </pc:spChg>
        <pc:spChg chg="mod">
          <ac:chgData name="Christina Morrow" userId="43989237-7c22-4017-8756-22442f7f3983" providerId="ADAL" clId="{1D660112-B133-4B74-A60E-C66F50540F8D}" dt="2020-11-18T13:37:29.745" v="9638"/>
          <ac:spMkLst>
            <pc:docMk/>
            <pc:sldMk cId="930357379" sldId="506"/>
            <ac:spMk id="15" creationId="{DD5F865C-50C7-48D9-BAA2-EC54644DA542}"/>
          </ac:spMkLst>
        </pc:spChg>
        <pc:spChg chg="add mod">
          <ac:chgData name="Christina Morrow" userId="43989237-7c22-4017-8756-22442f7f3983" providerId="ADAL" clId="{1D660112-B133-4B74-A60E-C66F50540F8D}" dt="2020-11-18T02:08:23.868" v="9197" actId="2085"/>
          <ac:spMkLst>
            <pc:docMk/>
            <pc:sldMk cId="930357379" sldId="506"/>
            <ac:spMk id="16" creationId="{050E8B6A-CB51-4385-BE4E-0AA5D0CBB20A}"/>
          </ac:spMkLst>
        </pc:spChg>
        <pc:spChg chg="mod">
          <ac:chgData name="Christina Morrow" userId="43989237-7c22-4017-8756-22442f7f3983" providerId="ADAL" clId="{1D660112-B133-4B74-A60E-C66F50540F8D}" dt="2020-11-18T13:37:29.745" v="9638"/>
          <ac:spMkLst>
            <pc:docMk/>
            <pc:sldMk cId="930357379" sldId="506"/>
            <ac:spMk id="16" creationId="{1CFD3496-7C8D-4F9E-AFDB-17435A3CF4B1}"/>
          </ac:spMkLst>
        </pc:spChg>
        <pc:spChg chg="mod">
          <ac:chgData name="Christina Morrow" userId="43989237-7c22-4017-8756-22442f7f3983" providerId="ADAL" clId="{1D660112-B133-4B74-A60E-C66F50540F8D}" dt="2020-11-18T13:37:29.745" v="9638"/>
          <ac:spMkLst>
            <pc:docMk/>
            <pc:sldMk cId="930357379" sldId="506"/>
            <ac:spMk id="17" creationId="{3591A0E6-253C-4A6E-814F-C105A8B9DDAC}"/>
          </ac:spMkLst>
        </pc:spChg>
        <pc:spChg chg="del mod topLvl">
          <ac:chgData name="Christina Morrow" userId="43989237-7c22-4017-8756-22442f7f3983" providerId="ADAL" clId="{1D660112-B133-4B74-A60E-C66F50540F8D}" dt="2020-11-17T21:29:14.841" v="8469" actId="478"/>
          <ac:spMkLst>
            <pc:docMk/>
            <pc:sldMk cId="930357379" sldId="506"/>
            <ac:spMk id="17" creationId="{7F747830-8346-4644-B2BA-D3D0F6EB58C0}"/>
          </ac:spMkLst>
        </pc:spChg>
        <pc:spChg chg="del mod topLvl">
          <ac:chgData name="Christina Morrow" userId="43989237-7c22-4017-8756-22442f7f3983" providerId="ADAL" clId="{1D660112-B133-4B74-A60E-C66F50540F8D}" dt="2020-11-17T21:29:16.489" v="8471" actId="478"/>
          <ac:spMkLst>
            <pc:docMk/>
            <pc:sldMk cId="930357379" sldId="506"/>
            <ac:spMk id="18" creationId="{0CBC7A8B-E43D-48B6-B05D-240A20AAC0BA}"/>
          </ac:spMkLst>
        </pc:spChg>
        <pc:spChg chg="mod">
          <ac:chgData name="Christina Morrow" userId="43989237-7c22-4017-8756-22442f7f3983" providerId="ADAL" clId="{1D660112-B133-4B74-A60E-C66F50540F8D}" dt="2020-11-18T13:37:29.745" v="9638"/>
          <ac:spMkLst>
            <pc:docMk/>
            <pc:sldMk cId="930357379" sldId="506"/>
            <ac:spMk id="18" creationId="{26DE03E0-3BF1-4C97-BD44-369AB6C95328}"/>
          </ac:spMkLst>
        </pc:spChg>
        <pc:spChg chg="add mod">
          <ac:chgData name="Christina Morrow" userId="43989237-7c22-4017-8756-22442f7f3983" providerId="ADAL" clId="{1D660112-B133-4B74-A60E-C66F50540F8D}" dt="2020-11-18T02:08:23.868" v="9197" actId="2085"/>
          <ac:spMkLst>
            <pc:docMk/>
            <pc:sldMk cId="930357379" sldId="506"/>
            <ac:spMk id="18" creationId="{D1A85E5A-8139-47DC-8F4D-E0A3D1B2D38A}"/>
          </ac:spMkLst>
        </pc:spChg>
        <pc:spChg chg="mod">
          <ac:chgData name="Christina Morrow" userId="43989237-7c22-4017-8756-22442f7f3983" providerId="ADAL" clId="{1D660112-B133-4B74-A60E-C66F50540F8D}" dt="2020-11-18T13:37:29.745" v="9638"/>
          <ac:spMkLst>
            <pc:docMk/>
            <pc:sldMk cId="930357379" sldId="506"/>
            <ac:spMk id="19" creationId="{7E131A8C-C0BC-4FA0-8AD0-77D07306006E}"/>
          </ac:spMkLst>
        </pc:spChg>
        <pc:spChg chg="del mod topLvl">
          <ac:chgData name="Christina Morrow" userId="43989237-7c22-4017-8756-22442f7f3983" providerId="ADAL" clId="{1D660112-B133-4B74-A60E-C66F50540F8D}" dt="2020-11-17T22:18:09.931" v="8823" actId="478"/>
          <ac:spMkLst>
            <pc:docMk/>
            <pc:sldMk cId="930357379" sldId="506"/>
            <ac:spMk id="20" creationId="{823A544D-A82F-4B4C-BFC7-56442F9F8E1F}"/>
          </ac:spMkLst>
        </pc:spChg>
        <pc:spChg chg="add mod">
          <ac:chgData name="Christina Morrow" userId="43989237-7c22-4017-8756-22442f7f3983" providerId="ADAL" clId="{1D660112-B133-4B74-A60E-C66F50540F8D}" dt="2020-11-18T02:08:23.868" v="9197" actId="2085"/>
          <ac:spMkLst>
            <pc:docMk/>
            <pc:sldMk cId="930357379" sldId="506"/>
            <ac:spMk id="20" creationId="{881901EA-2DD2-4E4D-B5F8-E3CA8395A1EA}"/>
          </ac:spMkLst>
        </pc:spChg>
        <pc:spChg chg="mod">
          <ac:chgData name="Christina Morrow" userId="43989237-7c22-4017-8756-22442f7f3983" providerId="ADAL" clId="{1D660112-B133-4B74-A60E-C66F50540F8D}" dt="2020-11-18T13:37:29.745" v="9638"/>
          <ac:spMkLst>
            <pc:docMk/>
            <pc:sldMk cId="930357379" sldId="506"/>
            <ac:spMk id="20" creationId="{C29374BF-30AE-42BE-9CCC-46BEBFBB66FE}"/>
          </ac:spMkLst>
        </pc:spChg>
        <pc:spChg chg="mod">
          <ac:chgData name="Christina Morrow" userId="43989237-7c22-4017-8756-22442f7f3983" providerId="ADAL" clId="{1D660112-B133-4B74-A60E-C66F50540F8D}" dt="2020-11-18T13:37:29.745" v="9638"/>
          <ac:spMkLst>
            <pc:docMk/>
            <pc:sldMk cId="930357379" sldId="506"/>
            <ac:spMk id="21" creationId="{36F80140-4CC9-4458-82D4-0EFA30D81E96}"/>
          </ac:spMkLst>
        </pc:spChg>
        <pc:spChg chg="add mod">
          <ac:chgData name="Christina Morrow" userId="43989237-7c22-4017-8756-22442f7f3983" providerId="ADAL" clId="{1D660112-B133-4B74-A60E-C66F50540F8D}" dt="2020-11-18T02:08:23.868" v="9197" actId="2085"/>
          <ac:spMkLst>
            <pc:docMk/>
            <pc:sldMk cId="930357379" sldId="506"/>
            <ac:spMk id="22" creationId="{8D6C07DD-D1CE-4236-A146-7C0BAEFA2FE7}"/>
          </ac:spMkLst>
        </pc:spChg>
        <pc:spChg chg="del mod topLvl">
          <ac:chgData name="Christina Morrow" userId="43989237-7c22-4017-8756-22442f7f3983" providerId="ADAL" clId="{1D660112-B133-4B74-A60E-C66F50540F8D}" dt="2020-11-17T22:18:09.931" v="8823" actId="478"/>
          <ac:spMkLst>
            <pc:docMk/>
            <pc:sldMk cId="930357379" sldId="506"/>
            <ac:spMk id="22" creationId="{923F0C5E-75A5-4EAC-B4BA-5941C4D962B8}"/>
          </ac:spMkLst>
        </pc:spChg>
        <pc:spChg chg="mod">
          <ac:chgData name="Christina Morrow" userId="43989237-7c22-4017-8756-22442f7f3983" providerId="ADAL" clId="{1D660112-B133-4B74-A60E-C66F50540F8D}" dt="2020-11-18T13:37:29.745" v="9638"/>
          <ac:spMkLst>
            <pc:docMk/>
            <pc:sldMk cId="930357379" sldId="506"/>
            <ac:spMk id="22" creationId="{F3898458-C839-47B7-A3EC-34057005E3D8}"/>
          </ac:spMkLst>
        </pc:spChg>
        <pc:spChg chg="mod">
          <ac:chgData name="Christina Morrow" userId="43989237-7c22-4017-8756-22442f7f3983" providerId="ADAL" clId="{1D660112-B133-4B74-A60E-C66F50540F8D}" dt="2020-11-18T13:37:29.745" v="9638"/>
          <ac:spMkLst>
            <pc:docMk/>
            <pc:sldMk cId="930357379" sldId="506"/>
            <ac:spMk id="23" creationId="{0E397BB5-ADB8-455A-A79D-7AE6FE4A58AF}"/>
          </ac:spMkLst>
        </pc:spChg>
        <pc:spChg chg="add mod">
          <ac:chgData name="Christina Morrow" userId="43989237-7c22-4017-8756-22442f7f3983" providerId="ADAL" clId="{1D660112-B133-4B74-A60E-C66F50540F8D}" dt="2020-11-18T02:08:23.868" v="9197" actId="2085"/>
          <ac:spMkLst>
            <pc:docMk/>
            <pc:sldMk cId="930357379" sldId="506"/>
            <ac:spMk id="24" creationId="{3B24AE2B-AC07-4658-A923-6E9BA52C27C1}"/>
          </ac:spMkLst>
        </pc:spChg>
        <pc:spChg chg="add del mod topLvl">
          <ac:chgData name="Christina Morrow" userId="43989237-7c22-4017-8756-22442f7f3983" providerId="ADAL" clId="{1D660112-B133-4B74-A60E-C66F50540F8D}" dt="2020-11-17T21:35:49.897" v="8493" actId="478"/>
          <ac:spMkLst>
            <pc:docMk/>
            <pc:sldMk cId="930357379" sldId="506"/>
            <ac:spMk id="24" creationId="{BEC9C177-3037-4EFB-9B53-8A7D65E712E8}"/>
          </ac:spMkLst>
        </pc:spChg>
        <pc:spChg chg="mod">
          <ac:chgData name="Christina Morrow" userId="43989237-7c22-4017-8756-22442f7f3983" providerId="ADAL" clId="{1D660112-B133-4B74-A60E-C66F50540F8D}" dt="2020-11-18T13:37:29.745" v="9638"/>
          <ac:spMkLst>
            <pc:docMk/>
            <pc:sldMk cId="930357379" sldId="506"/>
            <ac:spMk id="24" creationId="{EEFC5FEA-B388-42F3-867A-1B61949846E4}"/>
          </ac:spMkLst>
        </pc:spChg>
        <pc:spChg chg="mod">
          <ac:chgData name="Christina Morrow" userId="43989237-7c22-4017-8756-22442f7f3983" providerId="ADAL" clId="{1D660112-B133-4B74-A60E-C66F50540F8D}" dt="2020-11-18T13:37:29.745" v="9638"/>
          <ac:spMkLst>
            <pc:docMk/>
            <pc:sldMk cId="930357379" sldId="506"/>
            <ac:spMk id="25" creationId="{FC163D2C-27FD-46BF-B2D2-6903EA69BD8F}"/>
          </ac:spMkLst>
        </pc:spChg>
        <pc:spChg chg="mod">
          <ac:chgData name="Christina Morrow" userId="43989237-7c22-4017-8756-22442f7f3983" providerId="ADAL" clId="{1D660112-B133-4B74-A60E-C66F50540F8D}" dt="2020-11-18T13:37:29.745" v="9638"/>
          <ac:spMkLst>
            <pc:docMk/>
            <pc:sldMk cId="930357379" sldId="506"/>
            <ac:spMk id="26" creationId="{87D7C98E-FA3B-4F4C-A488-B90DFA8C8179}"/>
          </ac:spMkLst>
        </pc:spChg>
        <pc:spChg chg="add mod">
          <ac:chgData name="Christina Morrow" userId="43989237-7c22-4017-8756-22442f7f3983" providerId="ADAL" clId="{1D660112-B133-4B74-A60E-C66F50540F8D}" dt="2020-11-18T02:08:23.868" v="9197" actId="2085"/>
          <ac:spMkLst>
            <pc:docMk/>
            <pc:sldMk cId="930357379" sldId="506"/>
            <ac:spMk id="26" creationId="{A84330F4-C755-4D67-B0BE-1495E2515227}"/>
          </ac:spMkLst>
        </pc:spChg>
        <pc:spChg chg="mod">
          <ac:chgData name="Christina Morrow" userId="43989237-7c22-4017-8756-22442f7f3983" providerId="ADAL" clId="{1D660112-B133-4B74-A60E-C66F50540F8D}" dt="2020-11-18T13:37:29.745" v="9638"/>
          <ac:spMkLst>
            <pc:docMk/>
            <pc:sldMk cId="930357379" sldId="506"/>
            <ac:spMk id="27" creationId="{9586EC2A-ABB0-4D52-ADDF-3DFFE4095157}"/>
          </ac:spMkLst>
        </pc:spChg>
        <pc:spChg chg="add mod">
          <ac:chgData name="Christina Morrow" userId="43989237-7c22-4017-8756-22442f7f3983" providerId="ADAL" clId="{1D660112-B133-4B74-A60E-C66F50540F8D}" dt="2020-11-18T02:08:23.868" v="9197" actId="2085"/>
          <ac:spMkLst>
            <pc:docMk/>
            <pc:sldMk cId="930357379" sldId="506"/>
            <ac:spMk id="28" creationId="{1593CA0C-8641-4C5E-99BB-86E5167CC73D}"/>
          </ac:spMkLst>
        </pc:spChg>
        <pc:spChg chg="mod">
          <ac:chgData name="Christina Morrow" userId="43989237-7c22-4017-8756-22442f7f3983" providerId="ADAL" clId="{1D660112-B133-4B74-A60E-C66F50540F8D}" dt="2020-11-18T13:37:29.745" v="9638"/>
          <ac:spMkLst>
            <pc:docMk/>
            <pc:sldMk cId="930357379" sldId="506"/>
            <ac:spMk id="28" creationId="{47FC5D1D-3E0B-402F-8E41-F1A65A3F6901}"/>
          </ac:spMkLst>
        </pc:spChg>
        <pc:spChg chg="del">
          <ac:chgData name="Christina Morrow" userId="43989237-7c22-4017-8756-22442f7f3983" providerId="ADAL" clId="{1D660112-B133-4B74-A60E-C66F50540F8D}" dt="2020-11-17T21:25:30.766" v="8436" actId="478"/>
          <ac:spMkLst>
            <pc:docMk/>
            <pc:sldMk cId="930357379" sldId="506"/>
            <ac:spMk id="28" creationId="{CD8C7ABD-6296-45B5-93E7-917044689241}"/>
          </ac:spMkLst>
        </pc:spChg>
        <pc:spChg chg="mod">
          <ac:chgData name="Christina Morrow" userId="43989237-7c22-4017-8756-22442f7f3983" providerId="ADAL" clId="{1D660112-B133-4B74-A60E-C66F50540F8D}" dt="2020-11-18T13:37:29.745" v="9638"/>
          <ac:spMkLst>
            <pc:docMk/>
            <pc:sldMk cId="930357379" sldId="506"/>
            <ac:spMk id="29" creationId="{518F129F-27D9-4028-AD36-471341FFE65A}"/>
          </ac:spMkLst>
        </pc:spChg>
        <pc:spChg chg="add del mod topLvl">
          <ac:chgData name="Christina Morrow" userId="43989237-7c22-4017-8756-22442f7f3983" providerId="ADAL" clId="{1D660112-B133-4B74-A60E-C66F50540F8D}" dt="2020-11-17T21:35:49.897" v="8493" actId="478"/>
          <ac:spMkLst>
            <pc:docMk/>
            <pc:sldMk cId="930357379" sldId="506"/>
            <ac:spMk id="29" creationId="{79BB9388-C0AE-43A1-AF13-7EAD45A90BBE}"/>
          </ac:spMkLst>
        </pc:spChg>
        <pc:spChg chg="mod">
          <ac:chgData name="Christina Morrow" userId="43989237-7c22-4017-8756-22442f7f3983" providerId="ADAL" clId="{1D660112-B133-4B74-A60E-C66F50540F8D}" dt="2020-11-18T13:37:29.745" v="9638"/>
          <ac:spMkLst>
            <pc:docMk/>
            <pc:sldMk cId="930357379" sldId="506"/>
            <ac:spMk id="30" creationId="{9711A4C7-9F55-4E78-B68A-A17E03A0833A}"/>
          </ac:spMkLst>
        </pc:spChg>
        <pc:spChg chg="mod">
          <ac:chgData name="Christina Morrow" userId="43989237-7c22-4017-8756-22442f7f3983" providerId="ADAL" clId="{1D660112-B133-4B74-A60E-C66F50540F8D}" dt="2020-11-18T13:37:29.745" v="9638"/>
          <ac:spMkLst>
            <pc:docMk/>
            <pc:sldMk cId="930357379" sldId="506"/>
            <ac:spMk id="31" creationId="{6DA14F4D-701B-4A9A-8D3D-4F246759E7E8}"/>
          </ac:spMkLst>
        </pc:spChg>
        <pc:spChg chg="mod">
          <ac:chgData name="Christina Morrow" userId="43989237-7c22-4017-8756-22442f7f3983" providerId="ADAL" clId="{1D660112-B133-4B74-A60E-C66F50540F8D}" dt="2020-11-18T13:37:29.745" v="9638"/>
          <ac:spMkLst>
            <pc:docMk/>
            <pc:sldMk cId="930357379" sldId="506"/>
            <ac:spMk id="32" creationId="{9C3312DD-7EBA-4D2B-BD09-BD1B6821518F}"/>
          </ac:spMkLst>
        </pc:spChg>
        <pc:spChg chg="mod">
          <ac:chgData name="Christina Morrow" userId="43989237-7c22-4017-8756-22442f7f3983" providerId="ADAL" clId="{1D660112-B133-4B74-A60E-C66F50540F8D}" dt="2020-11-18T13:37:29.745" v="9638"/>
          <ac:spMkLst>
            <pc:docMk/>
            <pc:sldMk cId="930357379" sldId="506"/>
            <ac:spMk id="33" creationId="{CC6D638A-DC8C-4F77-8137-5A6C61892704}"/>
          </ac:spMkLst>
        </pc:spChg>
        <pc:spChg chg="mod">
          <ac:chgData name="Christina Morrow" userId="43989237-7c22-4017-8756-22442f7f3983" providerId="ADAL" clId="{1D660112-B133-4B74-A60E-C66F50540F8D}" dt="2020-11-18T13:37:29.745" v="9638"/>
          <ac:spMkLst>
            <pc:docMk/>
            <pc:sldMk cId="930357379" sldId="506"/>
            <ac:spMk id="34" creationId="{5FBCB357-D86E-46FE-8472-2C89C38C684B}"/>
          </ac:spMkLst>
        </pc:spChg>
        <pc:spChg chg="mod">
          <ac:chgData name="Christina Morrow" userId="43989237-7c22-4017-8756-22442f7f3983" providerId="ADAL" clId="{1D660112-B133-4B74-A60E-C66F50540F8D}" dt="2020-11-18T13:37:29.745" v="9638"/>
          <ac:spMkLst>
            <pc:docMk/>
            <pc:sldMk cId="930357379" sldId="506"/>
            <ac:spMk id="35" creationId="{21DD06DC-5D3A-4DBC-B716-4656BEA289F0}"/>
          </ac:spMkLst>
        </pc:spChg>
        <pc:spChg chg="mod">
          <ac:chgData name="Christina Morrow" userId="43989237-7c22-4017-8756-22442f7f3983" providerId="ADAL" clId="{1D660112-B133-4B74-A60E-C66F50540F8D}" dt="2020-11-18T13:37:29.745" v="9638"/>
          <ac:spMkLst>
            <pc:docMk/>
            <pc:sldMk cId="930357379" sldId="506"/>
            <ac:spMk id="36" creationId="{0C673505-C1DA-44C1-8D52-C26970B82E6B}"/>
          </ac:spMkLst>
        </pc:spChg>
        <pc:spChg chg="mod">
          <ac:chgData name="Christina Morrow" userId="43989237-7c22-4017-8756-22442f7f3983" providerId="ADAL" clId="{1D660112-B133-4B74-A60E-C66F50540F8D}" dt="2020-11-18T13:37:29.745" v="9638"/>
          <ac:spMkLst>
            <pc:docMk/>
            <pc:sldMk cId="930357379" sldId="506"/>
            <ac:spMk id="37" creationId="{6733BFAA-9AB3-41FF-84C7-6716868FC8B4}"/>
          </ac:spMkLst>
        </pc:spChg>
        <pc:spChg chg="mod">
          <ac:chgData name="Christina Morrow" userId="43989237-7c22-4017-8756-22442f7f3983" providerId="ADAL" clId="{1D660112-B133-4B74-A60E-C66F50540F8D}" dt="2020-11-18T13:37:29.745" v="9638"/>
          <ac:spMkLst>
            <pc:docMk/>
            <pc:sldMk cId="930357379" sldId="506"/>
            <ac:spMk id="38" creationId="{A74327AD-DC8A-487D-B940-552814A601DA}"/>
          </ac:spMkLst>
        </pc:spChg>
        <pc:spChg chg="mod">
          <ac:chgData name="Christina Morrow" userId="43989237-7c22-4017-8756-22442f7f3983" providerId="ADAL" clId="{1D660112-B133-4B74-A60E-C66F50540F8D}" dt="2020-11-18T13:37:29.745" v="9638"/>
          <ac:spMkLst>
            <pc:docMk/>
            <pc:sldMk cId="930357379" sldId="506"/>
            <ac:spMk id="39" creationId="{F0BD467E-5C68-4FB5-92CF-DFB41A1E0A0B}"/>
          </ac:spMkLst>
        </pc:spChg>
        <pc:spChg chg="mod">
          <ac:chgData name="Christina Morrow" userId="43989237-7c22-4017-8756-22442f7f3983" providerId="ADAL" clId="{1D660112-B133-4B74-A60E-C66F50540F8D}" dt="2020-11-18T13:37:29.745" v="9638"/>
          <ac:spMkLst>
            <pc:docMk/>
            <pc:sldMk cId="930357379" sldId="506"/>
            <ac:spMk id="40" creationId="{FE2423EA-7C0D-4D34-9618-CD15385CFBF6}"/>
          </ac:spMkLst>
        </pc:spChg>
        <pc:spChg chg="mod">
          <ac:chgData name="Christina Morrow" userId="43989237-7c22-4017-8756-22442f7f3983" providerId="ADAL" clId="{1D660112-B133-4B74-A60E-C66F50540F8D}" dt="2020-11-18T13:37:29.745" v="9638"/>
          <ac:spMkLst>
            <pc:docMk/>
            <pc:sldMk cId="930357379" sldId="506"/>
            <ac:spMk id="41" creationId="{D33957FB-8C08-40F2-B814-39B4C0DF1A3C}"/>
          </ac:spMkLst>
        </pc:spChg>
        <pc:spChg chg="mod">
          <ac:chgData name="Christina Morrow" userId="43989237-7c22-4017-8756-22442f7f3983" providerId="ADAL" clId="{1D660112-B133-4B74-A60E-C66F50540F8D}" dt="2020-11-18T13:37:29.745" v="9638"/>
          <ac:spMkLst>
            <pc:docMk/>
            <pc:sldMk cId="930357379" sldId="506"/>
            <ac:spMk id="42" creationId="{738A53D4-1091-43E8-B85B-DD79E3F3EA53}"/>
          </ac:spMkLst>
        </pc:spChg>
        <pc:spChg chg="mod">
          <ac:chgData name="Christina Morrow" userId="43989237-7c22-4017-8756-22442f7f3983" providerId="ADAL" clId="{1D660112-B133-4B74-A60E-C66F50540F8D}" dt="2020-11-18T13:37:29.745" v="9638"/>
          <ac:spMkLst>
            <pc:docMk/>
            <pc:sldMk cId="930357379" sldId="506"/>
            <ac:spMk id="43" creationId="{13FD736C-7287-4B5F-A032-D77D13C09C89}"/>
          </ac:spMkLst>
        </pc:spChg>
        <pc:spChg chg="mod">
          <ac:chgData name="Christina Morrow" userId="43989237-7c22-4017-8756-22442f7f3983" providerId="ADAL" clId="{1D660112-B133-4B74-A60E-C66F50540F8D}" dt="2020-11-18T13:37:29.745" v="9638"/>
          <ac:spMkLst>
            <pc:docMk/>
            <pc:sldMk cId="930357379" sldId="506"/>
            <ac:spMk id="44" creationId="{F8CDEB2F-E6CE-4B06-928B-596BE2672477}"/>
          </ac:spMkLst>
        </pc:spChg>
        <pc:spChg chg="mod">
          <ac:chgData name="Christina Morrow" userId="43989237-7c22-4017-8756-22442f7f3983" providerId="ADAL" clId="{1D660112-B133-4B74-A60E-C66F50540F8D}" dt="2020-11-18T13:37:29.745" v="9638"/>
          <ac:spMkLst>
            <pc:docMk/>
            <pc:sldMk cId="930357379" sldId="506"/>
            <ac:spMk id="45" creationId="{52415CF0-0C3F-4C49-8284-43E50DF1B38D}"/>
          </ac:spMkLst>
        </pc:spChg>
        <pc:spChg chg="mod">
          <ac:chgData name="Christina Morrow" userId="43989237-7c22-4017-8756-22442f7f3983" providerId="ADAL" clId="{1D660112-B133-4B74-A60E-C66F50540F8D}" dt="2020-11-18T13:37:29.745" v="9638"/>
          <ac:spMkLst>
            <pc:docMk/>
            <pc:sldMk cId="930357379" sldId="506"/>
            <ac:spMk id="46" creationId="{86FBD4F0-5E43-41A5-BE6F-7C9F688F8C52}"/>
          </ac:spMkLst>
        </pc:spChg>
        <pc:spChg chg="mod">
          <ac:chgData name="Christina Morrow" userId="43989237-7c22-4017-8756-22442f7f3983" providerId="ADAL" clId="{1D660112-B133-4B74-A60E-C66F50540F8D}" dt="2020-11-18T13:37:29.745" v="9638"/>
          <ac:spMkLst>
            <pc:docMk/>
            <pc:sldMk cId="930357379" sldId="506"/>
            <ac:spMk id="47" creationId="{63FD5953-6426-4419-BA84-62EA0F97156E}"/>
          </ac:spMkLst>
        </pc:spChg>
        <pc:spChg chg="add del mod">
          <ac:chgData name="Christina Morrow" userId="43989237-7c22-4017-8756-22442f7f3983" providerId="ADAL" clId="{1D660112-B133-4B74-A60E-C66F50540F8D}" dt="2020-11-17T22:13:16.636" v="8788" actId="478"/>
          <ac:spMkLst>
            <pc:docMk/>
            <pc:sldMk cId="930357379" sldId="506"/>
            <ac:spMk id="72" creationId="{05CE4A89-AD23-48C9-81C9-077C7B4FBCFD}"/>
          </ac:spMkLst>
        </pc:spChg>
        <pc:spChg chg="add del mod">
          <ac:chgData name="Christina Morrow" userId="43989237-7c22-4017-8756-22442f7f3983" providerId="ADAL" clId="{1D660112-B133-4B74-A60E-C66F50540F8D}" dt="2020-11-17T22:13:15.464" v="8787" actId="478"/>
          <ac:spMkLst>
            <pc:docMk/>
            <pc:sldMk cId="930357379" sldId="506"/>
            <ac:spMk id="73" creationId="{7E615D8E-0144-40F5-870C-8727FB1187DF}"/>
          </ac:spMkLst>
        </pc:spChg>
        <pc:spChg chg="del">
          <ac:chgData name="Christina Morrow" userId="43989237-7c22-4017-8756-22442f7f3983" providerId="ADAL" clId="{1D660112-B133-4B74-A60E-C66F50540F8D}" dt="2020-11-17T21:25:30.766" v="8436" actId="478"/>
          <ac:spMkLst>
            <pc:docMk/>
            <pc:sldMk cId="930357379" sldId="506"/>
            <ac:spMk id="74" creationId="{C7D8C04F-76EA-4973-9042-0DDF356C0F3F}"/>
          </ac:spMkLst>
        </pc:spChg>
        <pc:spChg chg="del">
          <ac:chgData name="Christina Morrow" userId="43989237-7c22-4017-8756-22442f7f3983" providerId="ADAL" clId="{1D660112-B133-4B74-A60E-C66F50540F8D}" dt="2020-11-17T21:25:30.766" v="8436" actId="478"/>
          <ac:spMkLst>
            <pc:docMk/>
            <pc:sldMk cId="930357379" sldId="506"/>
            <ac:spMk id="76" creationId="{F78C9CC1-A833-4B97-AB96-1DB3489FF24E}"/>
          </ac:spMkLst>
        </pc:spChg>
        <pc:spChg chg="del">
          <ac:chgData name="Christina Morrow" userId="43989237-7c22-4017-8756-22442f7f3983" providerId="ADAL" clId="{1D660112-B133-4B74-A60E-C66F50540F8D}" dt="2020-11-17T21:25:30.766" v="8436" actId="478"/>
          <ac:spMkLst>
            <pc:docMk/>
            <pc:sldMk cId="930357379" sldId="506"/>
            <ac:spMk id="77" creationId="{E7EEC919-B733-4527-91E0-779B0CDC3874}"/>
          </ac:spMkLst>
        </pc:spChg>
        <pc:spChg chg="del">
          <ac:chgData name="Christina Morrow" userId="43989237-7c22-4017-8756-22442f7f3983" providerId="ADAL" clId="{1D660112-B133-4B74-A60E-C66F50540F8D}" dt="2020-11-17T21:25:30.766" v="8436" actId="478"/>
          <ac:spMkLst>
            <pc:docMk/>
            <pc:sldMk cId="930357379" sldId="506"/>
            <ac:spMk id="78" creationId="{3432C6E6-0B58-4101-956D-32668FA9E797}"/>
          </ac:spMkLst>
        </pc:spChg>
        <pc:spChg chg="del">
          <ac:chgData name="Christina Morrow" userId="43989237-7c22-4017-8756-22442f7f3983" providerId="ADAL" clId="{1D660112-B133-4B74-A60E-C66F50540F8D}" dt="2020-11-17T21:25:30.766" v="8436" actId="478"/>
          <ac:spMkLst>
            <pc:docMk/>
            <pc:sldMk cId="930357379" sldId="506"/>
            <ac:spMk id="79" creationId="{949FECD6-317E-447A-B6FF-CA3AA826BA08}"/>
          </ac:spMkLst>
        </pc:spChg>
        <pc:spChg chg="del">
          <ac:chgData name="Christina Morrow" userId="43989237-7c22-4017-8756-22442f7f3983" providerId="ADAL" clId="{1D660112-B133-4B74-A60E-C66F50540F8D}" dt="2020-11-17T21:25:30.766" v="8436" actId="478"/>
          <ac:spMkLst>
            <pc:docMk/>
            <pc:sldMk cId="930357379" sldId="506"/>
            <ac:spMk id="80" creationId="{DCA4FCD0-C20A-4A78-B18E-FA443CD4A93B}"/>
          </ac:spMkLst>
        </pc:spChg>
        <pc:spChg chg="add del mod">
          <ac:chgData name="Christina Morrow" userId="43989237-7c22-4017-8756-22442f7f3983" providerId="ADAL" clId="{1D660112-B133-4B74-A60E-C66F50540F8D}" dt="2020-11-17T22:22:28.580" v="8863"/>
          <ac:spMkLst>
            <pc:docMk/>
            <pc:sldMk cId="930357379" sldId="506"/>
            <ac:spMk id="85" creationId="{A08FEA0C-EF5F-433F-A986-53DFE3C26612}"/>
          </ac:spMkLst>
        </pc:spChg>
        <pc:spChg chg="add del mod">
          <ac:chgData name="Christina Morrow" userId="43989237-7c22-4017-8756-22442f7f3983" providerId="ADAL" clId="{1D660112-B133-4B74-A60E-C66F50540F8D}" dt="2020-11-17T22:22:28.581" v="8865"/>
          <ac:spMkLst>
            <pc:docMk/>
            <pc:sldMk cId="930357379" sldId="506"/>
            <ac:spMk id="86" creationId="{B3867099-986E-4954-95E4-4A90053DBBDB}"/>
          </ac:spMkLst>
        </pc:spChg>
        <pc:spChg chg="add mod">
          <ac:chgData name="Christina Morrow" userId="43989237-7c22-4017-8756-22442f7f3983" providerId="ADAL" clId="{1D660112-B133-4B74-A60E-C66F50540F8D}" dt="2020-11-17T22:42:59.501" v="8898" actId="1076"/>
          <ac:spMkLst>
            <pc:docMk/>
            <pc:sldMk cId="930357379" sldId="506"/>
            <ac:spMk id="87" creationId="{D78C8EBB-1D23-47AC-967F-6416482F3AE2}"/>
          </ac:spMkLst>
        </pc:spChg>
        <pc:spChg chg="add mod">
          <ac:chgData name="Christina Morrow" userId="43989237-7c22-4017-8756-22442f7f3983" providerId="ADAL" clId="{1D660112-B133-4B74-A60E-C66F50540F8D}" dt="2020-11-17T23:01:09.057" v="8964" actId="207"/>
          <ac:spMkLst>
            <pc:docMk/>
            <pc:sldMk cId="930357379" sldId="506"/>
            <ac:spMk id="88" creationId="{99273402-FEDC-4608-BDAC-72110D8639A4}"/>
          </ac:spMkLst>
        </pc:spChg>
        <pc:spChg chg="mod topLvl">
          <ac:chgData name="Christina Morrow" userId="43989237-7c22-4017-8756-22442f7f3983" providerId="ADAL" clId="{1D660112-B133-4B74-A60E-C66F50540F8D}" dt="2020-11-17T23:00:08.608" v="8958" actId="478"/>
          <ac:spMkLst>
            <pc:docMk/>
            <pc:sldMk cId="930357379" sldId="506"/>
            <ac:spMk id="97" creationId="{3D1E39C6-4CD2-4390-9D64-5A83A76BDADD}"/>
          </ac:spMkLst>
        </pc:spChg>
        <pc:grpChg chg="add del mod">
          <ac:chgData name="Christina Morrow" userId="43989237-7c22-4017-8756-22442f7f3983" providerId="ADAL" clId="{1D660112-B133-4B74-A60E-C66F50540F8D}" dt="2020-11-18T13:38:59.575" v="9651"/>
          <ac:grpSpMkLst>
            <pc:docMk/>
            <pc:sldMk cId="930357379" sldId="506"/>
            <ac:grpSpMk id="11" creationId="{6286F159-A4DA-4437-AE43-61E5E5438155}"/>
          </ac:grpSpMkLst>
        </pc:grpChg>
        <pc:grpChg chg="mod">
          <ac:chgData name="Christina Morrow" userId="43989237-7c22-4017-8756-22442f7f3983" providerId="ADAL" clId="{1D660112-B133-4B74-A60E-C66F50540F8D}" dt="2020-11-18T13:37:29.745" v="9638"/>
          <ac:grpSpMkLst>
            <pc:docMk/>
            <pc:sldMk cId="930357379" sldId="506"/>
            <ac:grpSpMk id="13" creationId="{AC0656D1-5333-4154-97D8-6B5E6CAD6E8A}"/>
          </ac:grpSpMkLst>
        </pc:grpChg>
        <pc:grpChg chg="add del mod">
          <ac:chgData name="Christina Morrow" userId="43989237-7c22-4017-8756-22442f7f3983" providerId="ADAL" clId="{1D660112-B133-4B74-A60E-C66F50540F8D}" dt="2020-11-17T21:28:19.608" v="8456" actId="165"/>
          <ac:grpSpMkLst>
            <pc:docMk/>
            <pc:sldMk cId="930357379" sldId="506"/>
            <ac:grpSpMk id="16" creationId="{1C54E719-4489-4551-8CB8-39F5FF42CD50}"/>
          </ac:grpSpMkLst>
        </pc:grpChg>
        <pc:grpChg chg="add del mod">
          <ac:chgData name="Christina Morrow" userId="43989237-7c22-4017-8756-22442f7f3983" providerId="ADAL" clId="{1D660112-B133-4B74-A60E-C66F50540F8D}" dt="2020-11-17T21:28:19.608" v="8456" actId="165"/>
          <ac:grpSpMkLst>
            <pc:docMk/>
            <pc:sldMk cId="930357379" sldId="506"/>
            <ac:grpSpMk id="19" creationId="{48787B13-2010-4E86-A477-8E48B597DB31}"/>
          </ac:grpSpMkLst>
        </pc:grpChg>
        <pc:grpChg chg="add del mod">
          <ac:chgData name="Christina Morrow" userId="43989237-7c22-4017-8756-22442f7f3983" providerId="ADAL" clId="{1D660112-B133-4B74-A60E-C66F50540F8D}" dt="2020-11-17T21:28:19.608" v="8456" actId="165"/>
          <ac:grpSpMkLst>
            <pc:docMk/>
            <pc:sldMk cId="930357379" sldId="506"/>
            <ac:grpSpMk id="23" creationId="{1AC5E53B-95CD-4001-BF1B-2286546DBAB1}"/>
          </ac:grpSpMkLst>
        </pc:grpChg>
        <pc:grpChg chg="add del mod">
          <ac:chgData name="Christina Morrow" userId="43989237-7c22-4017-8756-22442f7f3983" providerId="ADAL" clId="{1D660112-B133-4B74-A60E-C66F50540F8D}" dt="2020-11-18T02:08:34.267" v="9201" actId="478"/>
          <ac:grpSpMkLst>
            <pc:docMk/>
            <pc:sldMk cId="930357379" sldId="506"/>
            <ac:grpSpMk id="30" creationId="{F7B2ACD6-3BA4-49F3-AA8A-8C8DA79D4D84}"/>
          </ac:grpSpMkLst>
        </pc:grpChg>
        <pc:grpChg chg="add mod">
          <ac:chgData name="Christina Morrow" userId="43989237-7c22-4017-8756-22442f7f3983" providerId="ADAL" clId="{1D660112-B133-4B74-A60E-C66F50540F8D}" dt="2020-11-18T13:38:57.191" v="9645" actId="1076"/>
          <ac:grpSpMkLst>
            <pc:docMk/>
            <pc:sldMk cId="930357379" sldId="506"/>
            <ac:grpSpMk id="93" creationId="{CC2CDB75-109C-41BF-B4FA-E2145620AA86}"/>
          </ac:grpSpMkLst>
        </pc:grpChg>
        <pc:grpChg chg="add del mod">
          <ac:chgData name="Christina Morrow" userId="43989237-7c22-4017-8756-22442f7f3983" providerId="ADAL" clId="{1D660112-B133-4B74-A60E-C66F50540F8D}" dt="2020-11-17T23:00:09.322" v="8960"/>
          <ac:grpSpMkLst>
            <pc:docMk/>
            <pc:sldMk cId="930357379" sldId="506"/>
            <ac:grpSpMk id="96" creationId="{570210C7-9218-4E50-86B7-3DB3519D182A}"/>
          </ac:grpSpMkLst>
        </pc:grpChg>
        <pc:picChg chg="del mod">
          <ac:chgData name="Christina Morrow" userId="43989237-7c22-4017-8756-22442f7f3983" providerId="ADAL" clId="{1D660112-B133-4B74-A60E-C66F50540F8D}" dt="2020-11-18T00:50:54.596" v="8982" actId="478"/>
          <ac:picMkLst>
            <pc:docMk/>
            <pc:sldMk cId="930357379" sldId="506"/>
            <ac:picMk id="3" creationId="{35CF2C37-03B1-47A7-842E-C9B5A4F946E9}"/>
          </ac:picMkLst>
        </pc:picChg>
        <pc:picChg chg="add del mod">
          <ac:chgData name="Christina Morrow" userId="43989237-7c22-4017-8756-22442f7f3983" providerId="ADAL" clId="{1D660112-B133-4B74-A60E-C66F50540F8D}" dt="2020-11-17T22:18:09.931" v="8823" actId="478"/>
          <ac:picMkLst>
            <pc:docMk/>
            <pc:sldMk cId="930357379" sldId="506"/>
            <ac:picMk id="5" creationId="{C2F71465-05D7-4B1D-88FC-6F674A3D29CC}"/>
          </ac:picMkLst>
        </pc:picChg>
        <pc:picChg chg="add del mod">
          <ac:chgData name="Christina Morrow" userId="43989237-7c22-4017-8756-22442f7f3983" providerId="ADAL" clId="{1D660112-B133-4B74-A60E-C66F50540F8D}" dt="2020-11-17T22:17:51.470" v="8820" actId="478"/>
          <ac:picMkLst>
            <pc:docMk/>
            <pc:sldMk cId="930357379" sldId="506"/>
            <ac:picMk id="6" creationId="{EE4BE672-0B94-4063-B90C-FB689AC649E1}"/>
          </ac:picMkLst>
        </pc:picChg>
        <pc:picChg chg="add del mod">
          <ac:chgData name="Christina Morrow" userId="43989237-7c22-4017-8756-22442f7f3983" providerId="ADAL" clId="{1D660112-B133-4B74-A60E-C66F50540F8D}" dt="2020-11-18T00:50:55.777" v="8983" actId="478"/>
          <ac:picMkLst>
            <pc:docMk/>
            <pc:sldMk cId="930357379" sldId="506"/>
            <ac:picMk id="6" creationId="{FBC97427-2CF4-4211-BF51-5BA026BAFFB0}"/>
          </ac:picMkLst>
        </pc:picChg>
        <pc:picChg chg="add del">
          <ac:chgData name="Christina Morrow" userId="43989237-7c22-4017-8756-22442f7f3983" providerId="ADAL" clId="{1D660112-B133-4B74-A60E-C66F50540F8D}" dt="2020-11-18T00:50:48.930" v="8980" actId="22"/>
          <ac:picMkLst>
            <pc:docMk/>
            <pc:sldMk cId="930357379" sldId="506"/>
            <ac:picMk id="8" creationId="{35458E2E-BA52-43FE-9344-D9D1D7F578C5}"/>
          </ac:picMkLst>
        </pc:picChg>
        <pc:picChg chg="add del mod">
          <ac:chgData name="Christina Morrow" userId="43989237-7c22-4017-8756-22442f7f3983" providerId="ADAL" clId="{1D660112-B133-4B74-A60E-C66F50540F8D}" dt="2020-11-18T02:07:34.561" v="9187" actId="478"/>
          <ac:picMkLst>
            <pc:docMk/>
            <pc:sldMk cId="930357379" sldId="506"/>
            <ac:picMk id="9" creationId="{E56B8426-EF86-40D4-8CFE-659D4AF05187}"/>
          </ac:picMkLst>
        </pc:picChg>
        <pc:picChg chg="del mod topLvl">
          <ac:chgData name="Christina Morrow" userId="43989237-7c22-4017-8756-22442f7f3983" providerId="ADAL" clId="{1D660112-B133-4B74-A60E-C66F50540F8D}" dt="2020-11-17T21:29:01.325" v="8464" actId="478"/>
          <ac:picMkLst>
            <pc:docMk/>
            <pc:sldMk cId="930357379" sldId="506"/>
            <ac:picMk id="21" creationId="{DFE0C925-3B50-43FB-9AF2-C0DEB69893AD}"/>
          </ac:picMkLst>
        </pc:picChg>
        <pc:picChg chg="del mod topLvl">
          <ac:chgData name="Christina Morrow" userId="43989237-7c22-4017-8756-22442f7f3983" providerId="ADAL" clId="{1D660112-B133-4B74-A60E-C66F50540F8D}" dt="2020-11-17T21:29:03.070" v="8466" actId="478"/>
          <ac:picMkLst>
            <pc:docMk/>
            <pc:sldMk cId="930357379" sldId="506"/>
            <ac:picMk id="25" creationId="{16A84459-B4B5-4138-8C3A-1FEDE8FD61B7}"/>
          </ac:picMkLst>
        </pc:picChg>
        <pc:picChg chg="del mod topLvl">
          <ac:chgData name="Christina Morrow" userId="43989237-7c22-4017-8756-22442f7f3983" providerId="ADAL" clId="{1D660112-B133-4B74-A60E-C66F50540F8D}" dt="2020-11-17T21:29:03.736" v="8467" actId="478"/>
          <ac:picMkLst>
            <pc:docMk/>
            <pc:sldMk cId="930357379" sldId="506"/>
            <ac:picMk id="26" creationId="{6889D4D1-60D3-4B13-9CD6-DF876CF7F8FD}"/>
          </ac:picMkLst>
        </pc:picChg>
        <pc:picChg chg="del mod topLvl">
          <ac:chgData name="Christina Morrow" userId="43989237-7c22-4017-8756-22442f7f3983" providerId="ADAL" clId="{1D660112-B133-4B74-A60E-C66F50540F8D}" dt="2020-11-17T21:29:02.424" v="8465" actId="478"/>
          <ac:picMkLst>
            <pc:docMk/>
            <pc:sldMk cId="930357379" sldId="506"/>
            <ac:picMk id="27" creationId="{B973E12F-D46F-4202-8424-3F085555B9D5}"/>
          </ac:picMkLst>
        </pc:picChg>
        <pc:picChg chg="add del mod">
          <ac:chgData name="Christina Morrow" userId="43989237-7c22-4017-8756-22442f7f3983" providerId="ADAL" clId="{1D660112-B133-4B74-A60E-C66F50540F8D}" dt="2020-11-17T21:29:00.257" v="8463" actId="478"/>
          <ac:picMkLst>
            <pc:docMk/>
            <pc:sldMk cId="930357379" sldId="506"/>
            <ac:picMk id="30" creationId="{063A7F2F-F53D-4575-81ED-37731CA99528}"/>
          </ac:picMkLst>
        </pc:picChg>
        <pc:picChg chg="add del mod">
          <ac:chgData name="Christina Morrow" userId="43989237-7c22-4017-8756-22442f7f3983" providerId="ADAL" clId="{1D660112-B133-4B74-A60E-C66F50540F8D}" dt="2020-11-17T22:52:22.030" v="8950" actId="478"/>
          <ac:picMkLst>
            <pc:docMk/>
            <pc:sldMk cId="930357379" sldId="506"/>
            <ac:picMk id="33" creationId="{D5A34FCC-B254-463B-84E4-61F6965E0740}"/>
          </ac:picMkLst>
        </pc:picChg>
        <pc:picChg chg="add del mod">
          <ac:chgData name="Christina Morrow" userId="43989237-7c22-4017-8756-22442f7f3983" providerId="ADAL" clId="{1D660112-B133-4B74-A60E-C66F50540F8D}" dt="2020-11-17T23:01:52.950" v="8974" actId="478"/>
          <ac:picMkLst>
            <pc:docMk/>
            <pc:sldMk cId="930357379" sldId="506"/>
            <ac:picMk id="34" creationId="{A7132D63-A8EF-4F6E-B4C6-7A86D3BE48BE}"/>
          </ac:picMkLst>
        </pc:picChg>
        <pc:picChg chg="add del mod">
          <ac:chgData name="Christina Morrow" userId="43989237-7c22-4017-8756-22442f7f3983" providerId="ADAL" clId="{1D660112-B133-4B74-A60E-C66F50540F8D}" dt="2020-11-17T22:14:32.827" v="8805" actId="478"/>
          <ac:picMkLst>
            <pc:docMk/>
            <pc:sldMk cId="930357379" sldId="506"/>
            <ac:picMk id="65" creationId="{EA47B8E0-79E3-45EF-80C1-E14AD96FAFFA}"/>
          </ac:picMkLst>
        </pc:picChg>
        <pc:picChg chg="add del mod">
          <ac:chgData name="Christina Morrow" userId="43989237-7c22-4017-8756-22442f7f3983" providerId="ADAL" clId="{1D660112-B133-4B74-A60E-C66F50540F8D}" dt="2020-11-17T22:13:27.339" v="8794" actId="478"/>
          <ac:picMkLst>
            <pc:docMk/>
            <pc:sldMk cId="930357379" sldId="506"/>
            <ac:picMk id="67" creationId="{744E2F48-2270-4E76-A6DC-02893CFA5361}"/>
          </ac:picMkLst>
        </pc:picChg>
        <pc:picChg chg="add del mod">
          <ac:chgData name="Christina Morrow" userId="43989237-7c22-4017-8756-22442f7f3983" providerId="ADAL" clId="{1D660112-B133-4B74-A60E-C66F50540F8D}" dt="2020-11-17T22:13:27.918" v="8795" actId="478"/>
          <ac:picMkLst>
            <pc:docMk/>
            <pc:sldMk cId="930357379" sldId="506"/>
            <ac:picMk id="69" creationId="{EDBCC3A3-9EEB-4CAF-9269-3228FDD51257}"/>
          </ac:picMkLst>
        </pc:picChg>
        <pc:picChg chg="add del mod ord">
          <ac:chgData name="Christina Morrow" userId="43989237-7c22-4017-8756-22442f7f3983" providerId="ADAL" clId="{1D660112-B133-4B74-A60E-C66F50540F8D}" dt="2020-11-17T22:17:48.585" v="8816" actId="478"/>
          <ac:picMkLst>
            <pc:docMk/>
            <pc:sldMk cId="930357379" sldId="506"/>
            <ac:picMk id="71" creationId="{5223BB56-131A-4F60-A4AD-F16E36C096C1}"/>
          </ac:picMkLst>
        </pc:picChg>
        <pc:picChg chg="add del mod">
          <ac:chgData name="Christina Morrow" userId="43989237-7c22-4017-8756-22442f7f3983" providerId="ADAL" clId="{1D660112-B133-4B74-A60E-C66F50540F8D}" dt="2020-11-17T22:17:53.630" v="8821" actId="478"/>
          <ac:picMkLst>
            <pc:docMk/>
            <pc:sldMk cId="930357379" sldId="506"/>
            <ac:picMk id="75" creationId="{3F9A7F7D-583B-489C-99A4-5A76C9BC6CA8}"/>
          </ac:picMkLst>
        </pc:picChg>
        <pc:picChg chg="add mod">
          <ac:chgData name="Christina Morrow" userId="43989237-7c22-4017-8756-22442f7f3983" providerId="ADAL" clId="{1D660112-B133-4B74-A60E-C66F50540F8D}" dt="2020-11-18T13:38:58.913" v="9650" actId="1076"/>
          <ac:picMkLst>
            <pc:docMk/>
            <pc:sldMk cId="930357379" sldId="506"/>
            <ac:picMk id="82" creationId="{504E40D2-E37F-4AF5-83B0-3A9980941689}"/>
          </ac:picMkLst>
        </pc:picChg>
        <pc:picChg chg="add mod">
          <ac:chgData name="Christina Morrow" userId="43989237-7c22-4017-8756-22442f7f3983" providerId="ADAL" clId="{1D660112-B133-4B74-A60E-C66F50540F8D}" dt="2020-11-17T22:47:20.946" v="8917" actId="1076"/>
          <ac:picMkLst>
            <pc:docMk/>
            <pc:sldMk cId="930357379" sldId="506"/>
            <ac:picMk id="84" creationId="{E408DB78-6545-40E3-BDBC-3C1EF4CDE6A7}"/>
          </ac:picMkLst>
        </pc:picChg>
        <pc:picChg chg="add mod">
          <ac:chgData name="Christina Morrow" userId="43989237-7c22-4017-8756-22442f7f3983" providerId="ADAL" clId="{1D660112-B133-4B74-A60E-C66F50540F8D}" dt="2020-11-17T22:51:25.776" v="8943" actId="164"/>
          <ac:picMkLst>
            <pc:docMk/>
            <pc:sldMk cId="930357379" sldId="506"/>
            <ac:picMk id="90" creationId="{C025DEBC-B9C5-414D-9C28-B0289AEA4977}"/>
          </ac:picMkLst>
        </pc:picChg>
        <pc:picChg chg="add del mod">
          <ac:chgData name="Christina Morrow" userId="43989237-7c22-4017-8756-22442f7f3983" providerId="ADAL" clId="{1D660112-B133-4B74-A60E-C66F50540F8D}" dt="2020-11-17T22:51:13.964" v="8940" actId="478"/>
          <ac:picMkLst>
            <pc:docMk/>
            <pc:sldMk cId="930357379" sldId="506"/>
            <ac:picMk id="92" creationId="{30D3BF01-8608-4221-87B4-EC09BE40B319}"/>
          </ac:picMkLst>
        </pc:picChg>
        <pc:picChg chg="add del mod">
          <ac:chgData name="Christina Morrow" userId="43989237-7c22-4017-8756-22442f7f3983" providerId="ADAL" clId="{1D660112-B133-4B74-A60E-C66F50540F8D}" dt="2020-11-17T22:52:26.561" v="8951" actId="478"/>
          <ac:picMkLst>
            <pc:docMk/>
            <pc:sldMk cId="930357379" sldId="506"/>
            <ac:picMk id="95" creationId="{BBE47FDD-2A5E-4364-9D7C-0AC23AF4DFA1}"/>
          </ac:picMkLst>
        </pc:picChg>
        <pc:picChg chg="add del mod topLvl">
          <ac:chgData name="Christina Morrow" userId="43989237-7c22-4017-8756-22442f7f3983" providerId="ADAL" clId="{1D660112-B133-4B74-A60E-C66F50540F8D}" dt="2020-11-17T23:00:08.608" v="8958" actId="478"/>
          <ac:picMkLst>
            <pc:docMk/>
            <pc:sldMk cId="930357379" sldId="506"/>
            <ac:picMk id="98" creationId="{39609C3A-8E39-4557-B097-442670111D3E}"/>
          </ac:picMkLst>
        </pc:picChg>
        <pc:picChg chg="add del mod">
          <ac:chgData name="Christina Morrow" userId="43989237-7c22-4017-8756-22442f7f3983" providerId="ADAL" clId="{1D660112-B133-4B74-A60E-C66F50540F8D}" dt="2020-11-18T01:02:07.240" v="9039" actId="21"/>
          <ac:picMkLst>
            <pc:docMk/>
            <pc:sldMk cId="930357379" sldId="506"/>
            <ac:picMk id="1026" creationId="{63230C7D-6929-44E5-9170-1158FEAB06A5}"/>
          </ac:picMkLst>
        </pc:picChg>
        <pc:picChg chg="add del mod">
          <ac:chgData name="Christina Morrow" userId="43989237-7c22-4017-8756-22442f7f3983" providerId="ADAL" clId="{1D660112-B133-4B74-A60E-C66F50540F8D}" dt="2020-11-17T22:03:24.099" v="8722" actId="478"/>
          <ac:picMkLst>
            <pc:docMk/>
            <pc:sldMk cId="930357379" sldId="506"/>
            <ac:picMk id="1026" creationId="{C4DF7EB2-E0B9-4991-B860-DAB6E5FFEB3D}"/>
          </ac:picMkLst>
        </pc:picChg>
        <pc:inkChg chg="add del">
          <ac:chgData name="Christina Morrow" userId="43989237-7c22-4017-8756-22442f7f3983" providerId="ADAL" clId="{1D660112-B133-4B74-A60E-C66F50540F8D}" dt="2020-11-17T21:36:46.707" v="8521" actId="9405"/>
          <ac:inkMkLst>
            <pc:docMk/>
            <pc:sldMk cId="930357379" sldId="506"/>
            <ac:inkMk id="8" creationId="{9419AE5B-9A83-448A-9C15-0399E8D7C30B}"/>
          </ac:inkMkLst>
        </pc:inkChg>
        <pc:inkChg chg="add del">
          <ac:chgData name="Christina Morrow" userId="43989237-7c22-4017-8756-22442f7f3983" providerId="ADAL" clId="{1D660112-B133-4B74-A60E-C66F50540F8D}" dt="2020-11-17T21:36:49.191" v="8525" actId="9405"/>
          <ac:inkMkLst>
            <pc:docMk/>
            <pc:sldMk cId="930357379" sldId="506"/>
            <ac:inkMk id="10" creationId="{92CF562B-9DC3-4D49-AAF3-6AFA0E43C74E}"/>
          </ac:inkMkLst>
        </pc:inkChg>
        <pc:inkChg chg="add del">
          <ac:chgData name="Christina Morrow" userId="43989237-7c22-4017-8756-22442f7f3983" providerId="ADAL" clId="{1D660112-B133-4B74-A60E-C66F50540F8D}" dt="2020-11-17T21:36:48.866" v="8524" actId="9405"/>
          <ac:inkMkLst>
            <pc:docMk/>
            <pc:sldMk cId="930357379" sldId="506"/>
            <ac:inkMk id="13" creationId="{365A23C3-46A0-48AD-99D4-AEAA31A59D8F}"/>
          </ac:inkMkLst>
        </pc:inkChg>
        <pc:inkChg chg="add del">
          <ac:chgData name="Christina Morrow" userId="43989237-7c22-4017-8756-22442f7f3983" providerId="ADAL" clId="{1D660112-B133-4B74-A60E-C66F50540F8D}" dt="2020-11-17T21:36:51.003" v="8527" actId="9405"/>
          <ac:inkMkLst>
            <pc:docMk/>
            <pc:sldMk cId="930357379" sldId="506"/>
            <ac:inkMk id="14" creationId="{FA966F52-B807-4F36-A160-BA8401BB295D}"/>
          </ac:inkMkLst>
        </pc:inkChg>
      </pc:sldChg>
      <pc:sldChg chg="addSp delSp modSp mod">
        <pc:chgData name="Christina Morrow" userId="43989237-7c22-4017-8756-22442f7f3983" providerId="ADAL" clId="{1D660112-B133-4B74-A60E-C66F50540F8D}" dt="2020-11-11T15:22:54.828" v="6461"/>
        <pc:sldMkLst>
          <pc:docMk/>
          <pc:sldMk cId="306622301" sldId="507"/>
        </pc:sldMkLst>
        <pc:spChg chg="add del">
          <ac:chgData name="Christina Morrow" userId="43989237-7c22-4017-8756-22442f7f3983" providerId="ADAL" clId="{1D660112-B133-4B74-A60E-C66F50540F8D}" dt="2020-11-11T14:59:49.268" v="6143" actId="478"/>
          <ac:spMkLst>
            <pc:docMk/>
            <pc:sldMk cId="306622301" sldId="507"/>
            <ac:spMk id="2" creationId="{50AEE24B-FE85-4CCA-B23F-71A30AF780FF}"/>
          </ac:spMkLst>
        </pc:spChg>
        <pc:spChg chg="add del mod">
          <ac:chgData name="Christina Morrow" userId="43989237-7c22-4017-8756-22442f7f3983" providerId="ADAL" clId="{1D660112-B133-4B74-A60E-C66F50540F8D}" dt="2020-11-11T15:00:47.032" v="6151" actId="478"/>
          <ac:spMkLst>
            <pc:docMk/>
            <pc:sldMk cId="306622301" sldId="507"/>
            <ac:spMk id="4" creationId="{15AA81C7-31BE-4B93-AF8C-B35A71EF1F69}"/>
          </ac:spMkLst>
        </pc:spChg>
        <pc:spChg chg="mod ord topLvl">
          <ac:chgData name="Christina Morrow" userId="43989237-7c22-4017-8756-22442f7f3983" providerId="ADAL" clId="{1D660112-B133-4B74-A60E-C66F50540F8D}" dt="2020-11-11T14:41:23.617" v="6062" actId="164"/>
          <ac:spMkLst>
            <pc:docMk/>
            <pc:sldMk cId="306622301" sldId="507"/>
            <ac:spMk id="10" creationId="{6CBA7806-64C1-4C2C-8BB3-6F50B9FD95BC}"/>
          </ac:spMkLst>
        </pc:spChg>
        <pc:spChg chg="mod topLvl">
          <ac:chgData name="Christina Morrow" userId="43989237-7c22-4017-8756-22442f7f3983" providerId="ADAL" clId="{1D660112-B133-4B74-A60E-C66F50540F8D}" dt="2020-11-11T14:41:23.617" v="6062" actId="164"/>
          <ac:spMkLst>
            <pc:docMk/>
            <pc:sldMk cId="306622301" sldId="507"/>
            <ac:spMk id="16" creationId="{19DC2446-770C-4981-AAA5-60B3ABEF5B01}"/>
          </ac:spMkLst>
        </pc:spChg>
        <pc:spChg chg="mod">
          <ac:chgData name="Christina Morrow" userId="43989237-7c22-4017-8756-22442f7f3983" providerId="ADAL" clId="{1D660112-B133-4B74-A60E-C66F50540F8D}" dt="2020-11-11T15:22:54.828" v="6461"/>
          <ac:spMkLst>
            <pc:docMk/>
            <pc:sldMk cId="306622301" sldId="507"/>
            <ac:spMk id="20" creationId="{737AD6FE-076D-47EB-8851-546CD7479B58}"/>
          </ac:spMkLst>
        </pc:spChg>
        <pc:spChg chg="mod">
          <ac:chgData name="Christina Morrow" userId="43989237-7c22-4017-8756-22442f7f3983" providerId="ADAL" clId="{1D660112-B133-4B74-A60E-C66F50540F8D}" dt="2020-11-11T14:39:38.830" v="6042"/>
          <ac:spMkLst>
            <pc:docMk/>
            <pc:sldMk cId="306622301" sldId="507"/>
            <ac:spMk id="103" creationId="{03E31B46-9966-4B39-AF0E-3DE0820BD157}"/>
          </ac:spMkLst>
        </pc:spChg>
        <pc:spChg chg="mod">
          <ac:chgData name="Christina Morrow" userId="43989237-7c22-4017-8756-22442f7f3983" providerId="ADAL" clId="{1D660112-B133-4B74-A60E-C66F50540F8D}" dt="2020-11-11T14:39:38.830" v="6042"/>
          <ac:spMkLst>
            <pc:docMk/>
            <pc:sldMk cId="306622301" sldId="507"/>
            <ac:spMk id="104" creationId="{A9FFEFC5-723E-44E1-9F0F-6169DBF2D208}"/>
          </ac:spMkLst>
        </pc:spChg>
        <pc:spChg chg="mod">
          <ac:chgData name="Christina Morrow" userId="43989237-7c22-4017-8756-22442f7f3983" providerId="ADAL" clId="{1D660112-B133-4B74-A60E-C66F50540F8D}" dt="2020-11-11T14:39:38.830" v="6042"/>
          <ac:spMkLst>
            <pc:docMk/>
            <pc:sldMk cId="306622301" sldId="507"/>
            <ac:spMk id="105" creationId="{7172F1C8-CB6D-4F39-97B0-811B6BFF21C7}"/>
          </ac:spMkLst>
        </pc:spChg>
        <pc:spChg chg="mod">
          <ac:chgData name="Christina Morrow" userId="43989237-7c22-4017-8756-22442f7f3983" providerId="ADAL" clId="{1D660112-B133-4B74-A60E-C66F50540F8D}" dt="2020-11-11T14:39:38.830" v="6042"/>
          <ac:spMkLst>
            <pc:docMk/>
            <pc:sldMk cId="306622301" sldId="507"/>
            <ac:spMk id="106" creationId="{3B035CF8-0AD8-4396-BD5B-F5BA165A445B}"/>
          </ac:spMkLst>
        </pc:spChg>
        <pc:spChg chg="mod">
          <ac:chgData name="Christina Morrow" userId="43989237-7c22-4017-8756-22442f7f3983" providerId="ADAL" clId="{1D660112-B133-4B74-A60E-C66F50540F8D}" dt="2020-11-11T14:39:38.830" v="6042"/>
          <ac:spMkLst>
            <pc:docMk/>
            <pc:sldMk cId="306622301" sldId="507"/>
            <ac:spMk id="107" creationId="{C53EE7AA-707D-4A78-B8DE-91ADAA6BE058}"/>
          </ac:spMkLst>
        </pc:spChg>
        <pc:spChg chg="mod">
          <ac:chgData name="Christina Morrow" userId="43989237-7c22-4017-8756-22442f7f3983" providerId="ADAL" clId="{1D660112-B133-4B74-A60E-C66F50540F8D}" dt="2020-11-11T14:39:38.830" v="6042"/>
          <ac:spMkLst>
            <pc:docMk/>
            <pc:sldMk cId="306622301" sldId="507"/>
            <ac:spMk id="108" creationId="{321A54BC-1263-4E81-8339-E0B3FCFFA4C7}"/>
          </ac:spMkLst>
        </pc:spChg>
        <pc:spChg chg="mod">
          <ac:chgData name="Christina Morrow" userId="43989237-7c22-4017-8756-22442f7f3983" providerId="ADAL" clId="{1D660112-B133-4B74-A60E-C66F50540F8D}" dt="2020-11-11T14:39:38.830" v="6042"/>
          <ac:spMkLst>
            <pc:docMk/>
            <pc:sldMk cId="306622301" sldId="507"/>
            <ac:spMk id="109" creationId="{93DF8B01-F199-47B6-B0A4-7A39D38947E5}"/>
          </ac:spMkLst>
        </pc:spChg>
        <pc:spChg chg="mod">
          <ac:chgData name="Christina Morrow" userId="43989237-7c22-4017-8756-22442f7f3983" providerId="ADAL" clId="{1D660112-B133-4B74-A60E-C66F50540F8D}" dt="2020-11-11T14:39:38.830" v="6042"/>
          <ac:spMkLst>
            <pc:docMk/>
            <pc:sldMk cId="306622301" sldId="507"/>
            <ac:spMk id="110" creationId="{5A002D70-9E28-4CE2-A6AC-E686FFC4FF98}"/>
          </ac:spMkLst>
        </pc:spChg>
        <pc:spChg chg="mod">
          <ac:chgData name="Christina Morrow" userId="43989237-7c22-4017-8756-22442f7f3983" providerId="ADAL" clId="{1D660112-B133-4B74-A60E-C66F50540F8D}" dt="2020-11-11T14:39:38.830" v="6042"/>
          <ac:spMkLst>
            <pc:docMk/>
            <pc:sldMk cId="306622301" sldId="507"/>
            <ac:spMk id="111" creationId="{9F997681-061C-4712-8FED-9E13990396F5}"/>
          </ac:spMkLst>
        </pc:spChg>
        <pc:spChg chg="mod">
          <ac:chgData name="Christina Morrow" userId="43989237-7c22-4017-8756-22442f7f3983" providerId="ADAL" clId="{1D660112-B133-4B74-A60E-C66F50540F8D}" dt="2020-11-11T14:39:38.830" v="6042"/>
          <ac:spMkLst>
            <pc:docMk/>
            <pc:sldMk cId="306622301" sldId="507"/>
            <ac:spMk id="113" creationId="{4051496F-5CD6-48F8-8A66-0799AFD268D8}"/>
          </ac:spMkLst>
        </pc:spChg>
        <pc:spChg chg="mod">
          <ac:chgData name="Christina Morrow" userId="43989237-7c22-4017-8756-22442f7f3983" providerId="ADAL" clId="{1D660112-B133-4B74-A60E-C66F50540F8D}" dt="2020-11-11T14:39:38.830" v="6042"/>
          <ac:spMkLst>
            <pc:docMk/>
            <pc:sldMk cId="306622301" sldId="507"/>
            <ac:spMk id="114" creationId="{1EDA1CB8-23C6-4E24-AED5-1752E5E73E1B}"/>
          </ac:spMkLst>
        </pc:spChg>
        <pc:spChg chg="mod">
          <ac:chgData name="Christina Morrow" userId="43989237-7c22-4017-8756-22442f7f3983" providerId="ADAL" clId="{1D660112-B133-4B74-A60E-C66F50540F8D}" dt="2020-11-11T14:39:38.830" v="6042"/>
          <ac:spMkLst>
            <pc:docMk/>
            <pc:sldMk cId="306622301" sldId="507"/>
            <ac:spMk id="120" creationId="{3E3125AC-EE71-4775-9517-D26FDD1F2568}"/>
          </ac:spMkLst>
        </pc:spChg>
        <pc:spChg chg="mod">
          <ac:chgData name="Christina Morrow" userId="43989237-7c22-4017-8756-22442f7f3983" providerId="ADAL" clId="{1D660112-B133-4B74-A60E-C66F50540F8D}" dt="2020-11-11T15:00:37.824" v="6149" actId="207"/>
          <ac:spMkLst>
            <pc:docMk/>
            <pc:sldMk cId="306622301" sldId="507"/>
            <ac:spMk id="121" creationId="{68B8FEDE-FB12-4122-A342-60BC3CC146A6}"/>
          </ac:spMkLst>
        </pc:spChg>
        <pc:spChg chg="mod">
          <ac:chgData name="Christina Morrow" userId="43989237-7c22-4017-8756-22442f7f3983" providerId="ADAL" clId="{1D660112-B133-4B74-A60E-C66F50540F8D}" dt="2020-11-11T14:39:38.830" v="6042"/>
          <ac:spMkLst>
            <pc:docMk/>
            <pc:sldMk cId="306622301" sldId="507"/>
            <ac:spMk id="122" creationId="{28026144-D871-4539-958E-F849D3D5EF40}"/>
          </ac:spMkLst>
        </pc:spChg>
        <pc:spChg chg="mod">
          <ac:chgData name="Christina Morrow" userId="43989237-7c22-4017-8756-22442f7f3983" providerId="ADAL" clId="{1D660112-B133-4B74-A60E-C66F50540F8D}" dt="2020-11-11T14:39:38.830" v="6042"/>
          <ac:spMkLst>
            <pc:docMk/>
            <pc:sldMk cId="306622301" sldId="507"/>
            <ac:spMk id="123" creationId="{E66BA213-A952-4161-9F66-1A4F5E171793}"/>
          </ac:spMkLst>
        </pc:spChg>
        <pc:spChg chg="mod">
          <ac:chgData name="Christina Morrow" userId="43989237-7c22-4017-8756-22442f7f3983" providerId="ADAL" clId="{1D660112-B133-4B74-A60E-C66F50540F8D}" dt="2020-11-11T14:39:38.830" v="6042"/>
          <ac:spMkLst>
            <pc:docMk/>
            <pc:sldMk cId="306622301" sldId="507"/>
            <ac:spMk id="124" creationId="{A829CA88-1F8A-4CB1-A41C-6645421C93DC}"/>
          </ac:spMkLst>
        </pc:spChg>
        <pc:spChg chg="mod">
          <ac:chgData name="Christina Morrow" userId="43989237-7c22-4017-8756-22442f7f3983" providerId="ADAL" clId="{1D660112-B133-4B74-A60E-C66F50540F8D}" dt="2020-11-11T14:39:38.830" v="6042"/>
          <ac:spMkLst>
            <pc:docMk/>
            <pc:sldMk cId="306622301" sldId="507"/>
            <ac:spMk id="126" creationId="{95FE5402-11F5-4796-A85C-5F89FFEECC59}"/>
          </ac:spMkLst>
        </pc:spChg>
        <pc:spChg chg="mod">
          <ac:chgData name="Christina Morrow" userId="43989237-7c22-4017-8756-22442f7f3983" providerId="ADAL" clId="{1D660112-B133-4B74-A60E-C66F50540F8D}" dt="2020-11-11T14:39:38.830" v="6042"/>
          <ac:spMkLst>
            <pc:docMk/>
            <pc:sldMk cId="306622301" sldId="507"/>
            <ac:spMk id="127" creationId="{3527AB24-1FFC-49EA-AD22-9207FFADFF07}"/>
          </ac:spMkLst>
        </pc:spChg>
        <pc:spChg chg="mod">
          <ac:chgData name="Christina Morrow" userId="43989237-7c22-4017-8756-22442f7f3983" providerId="ADAL" clId="{1D660112-B133-4B74-A60E-C66F50540F8D}" dt="2020-11-11T14:39:38.830" v="6042"/>
          <ac:spMkLst>
            <pc:docMk/>
            <pc:sldMk cId="306622301" sldId="507"/>
            <ac:spMk id="128" creationId="{D633B19C-4453-4D16-99A9-FC7CF3FB8BD6}"/>
          </ac:spMkLst>
        </pc:spChg>
        <pc:spChg chg="mod">
          <ac:chgData name="Christina Morrow" userId="43989237-7c22-4017-8756-22442f7f3983" providerId="ADAL" clId="{1D660112-B133-4B74-A60E-C66F50540F8D}" dt="2020-11-11T14:39:38.830" v="6042"/>
          <ac:spMkLst>
            <pc:docMk/>
            <pc:sldMk cId="306622301" sldId="507"/>
            <ac:spMk id="129" creationId="{964CAEEB-A16B-4EFD-8494-020A7A5A8068}"/>
          </ac:spMkLst>
        </pc:spChg>
        <pc:spChg chg="mod">
          <ac:chgData name="Christina Morrow" userId="43989237-7c22-4017-8756-22442f7f3983" providerId="ADAL" clId="{1D660112-B133-4B74-A60E-C66F50540F8D}" dt="2020-11-11T14:39:38.830" v="6042"/>
          <ac:spMkLst>
            <pc:docMk/>
            <pc:sldMk cId="306622301" sldId="507"/>
            <ac:spMk id="130" creationId="{4D06DB06-CFD5-4430-A6DD-365CE8A6FE00}"/>
          </ac:spMkLst>
        </pc:spChg>
        <pc:spChg chg="mod">
          <ac:chgData name="Christina Morrow" userId="43989237-7c22-4017-8756-22442f7f3983" providerId="ADAL" clId="{1D660112-B133-4B74-A60E-C66F50540F8D}" dt="2020-11-11T14:39:38.830" v="6042"/>
          <ac:spMkLst>
            <pc:docMk/>
            <pc:sldMk cId="306622301" sldId="507"/>
            <ac:spMk id="132" creationId="{81221F82-8818-4ECF-9138-0B60E041295D}"/>
          </ac:spMkLst>
        </pc:spChg>
        <pc:spChg chg="mod">
          <ac:chgData name="Christina Morrow" userId="43989237-7c22-4017-8756-22442f7f3983" providerId="ADAL" clId="{1D660112-B133-4B74-A60E-C66F50540F8D}" dt="2020-11-11T14:39:38.830" v="6042"/>
          <ac:spMkLst>
            <pc:docMk/>
            <pc:sldMk cId="306622301" sldId="507"/>
            <ac:spMk id="133" creationId="{BA6AE645-4B51-4B74-B795-5210CD0E0AE8}"/>
          </ac:spMkLst>
        </pc:spChg>
        <pc:spChg chg="mod">
          <ac:chgData name="Christina Morrow" userId="43989237-7c22-4017-8756-22442f7f3983" providerId="ADAL" clId="{1D660112-B133-4B74-A60E-C66F50540F8D}" dt="2020-11-11T14:39:38.830" v="6042"/>
          <ac:spMkLst>
            <pc:docMk/>
            <pc:sldMk cId="306622301" sldId="507"/>
            <ac:spMk id="134" creationId="{672EA8DD-77EB-4667-B0A5-E06C33753CA7}"/>
          </ac:spMkLst>
        </pc:spChg>
        <pc:spChg chg="mod">
          <ac:chgData name="Christina Morrow" userId="43989237-7c22-4017-8756-22442f7f3983" providerId="ADAL" clId="{1D660112-B133-4B74-A60E-C66F50540F8D}" dt="2020-11-11T14:39:38.830" v="6042"/>
          <ac:spMkLst>
            <pc:docMk/>
            <pc:sldMk cId="306622301" sldId="507"/>
            <ac:spMk id="135" creationId="{14E95312-4A88-4AC2-B63C-A254969937B9}"/>
          </ac:spMkLst>
        </pc:spChg>
        <pc:spChg chg="mod">
          <ac:chgData name="Christina Morrow" userId="43989237-7c22-4017-8756-22442f7f3983" providerId="ADAL" clId="{1D660112-B133-4B74-A60E-C66F50540F8D}" dt="2020-11-11T14:39:38.830" v="6042"/>
          <ac:spMkLst>
            <pc:docMk/>
            <pc:sldMk cId="306622301" sldId="507"/>
            <ac:spMk id="136" creationId="{13811A27-57E9-4E53-9FB8-CFF1BDCCB252}"/>
          </ac:spMkLst>
        </pc:spChg>
        <pc:spChg chg="mod">
          <ac:chgData name="Christina Morrow" userId="43989237-7c22-4017-8756-22442f7f3983" providerId="ADAL" clId="{1D660112-B133-4B74-A60E-C66F50540F8D}" dt="2020-11-11T14:39:38.830" v="6042"/>
          <ac:spMkLst>
            <pc:docMk/>
            <pc:sldMk cId="306622301" sldId="507"/>
            <ac:spMk id="138" creationId="{1B810ECA-2629-4981-8425-3B61A7E1BD9A}"/>
          </ac:spMkLst>
        </pc:spChg>
        <pc:spChg chg="mod">
          <ac:chgData name="Christina Morrow" userId="43989237-7c22-4017-8756-22442f7f3983" providerId="ADAL" clId="{1D660112-B133-4B74-A60E-C66F50540F8D}" dt="2020-11-11T14:39:38.830" v="6042"/>
          <ac:spMkLst>
            <pc:docMk/>
            <pc:sldMk cId="306622301" sldId="507"/>
            <ac:spMk id="139" creationId="{79810F35-20D1-4887-A416-B4B5CFC3DC74}"/>
          </ac:spMkLst>
        </pc:spChg>
        <pc:spChg chg="mod">
          <ac:chgData name="Christina Morrow" userId="43989237-7c22-4017-8756-22442f7f3983" providerId="ADAL" clId="{1D660112-B133-4B74-A60E-C66F50540F8D}" dt="2020-11-11T14:40:21.720" v="6052" actId="165"/>
          <ac:spMkLst>
            <pc:docMk/>
            <pc:sldMk cId="306622301" sldId="507"/>
            <ac:spMk id="213" creationId="{C0EF1431-917C-449D-90AC-E2645F1A128B}"/>
          </ac:spMkLst>
        </pc:spChg>
        <pc:spChg chg="mod">
          <ac:chgData name="Christina Morrow" userId="43989237-7c22-4017-8756-22442f7f3983" providerId="ADAL" clId="{1D660112-B133-4B74-A60E-C66F50540F8D}" dt="2020-11-11T14:40:21.720" v="6052" actId="165"/>
          <ac:spMkLst>
            <pc:docMk/>
            <pc:sldMk cId="306622301" sldId="507"/>
            <ac:spMk id="214" creationId="{42C87D80-E34F-4D2D-ACC7-664DDEFC74EB}"/>
          </ac:spMkLst>
        </pc:spChg>
        <pc:spChg chg="mod">
          <ac:chgData name="Christina Morrow" userId="43989237-7c22-4017-8756-22442f7f3983" providerId="ADAL" clId="{1D660112-B133-4B74-A60E-C66F50540F8D}" dt="2020-11-11T14:40:21.720" v="6052" actId="165"/>
          <ac:spMkLst>
            <pc:docMk/>
            <pc:sldMk cId="306622301" sldId="507"/>
            <ac:spMk id="215" creationId="{DC5510AC-5FB1-41DC-AC36-AE5B3B57ABAB}"/>
          </ac:spMkLst>
        </pc:spChg>
        <pc:spChg chg="mod">
          <ac:chgData name="Christina Morrow" userId="43989237-7c22-4017-8756-22442f7f3983" providerId="ADAL" clId="{1D660112-B133-4B74-A60E-C66F50540F8D}" dt="2020-11-11T14:40:21.720" v="6052" actId="165"/>
          <ac:spMkLst>
            <pc:docMk/>
            <pc:sldMk cId="306622301" sldId="507"/>
            <ac:spMk id="216" creationId="{AE7370CC-E1BD-4F77-95EF-775E61015E76}"/>
          </ac:spMkLst>
        </pc:spChg>
        <pc:spChg chg="mod">
          <ac:chgData name="Christina Morrow" userId="43989237-7c22-4017-8756-22442f7f3983" providerId="ADAL" clId="{1D660112-B133-4B74-A60E-C66F50540F8D}" dt="2020-11-11T14:40:21.720" v="6052" actId="165"/>
          <ac:spMkLst>
            <pc:docMk/>
            <pc:sldMk cId="306622301" sldId="507"/>
            <ac:spMk id="217" creationId="{73C72245-3C35-4354-9DEB-91C6CA623C84}"/>
          </ac:spMkLst>
        </pc:spChg>
        <pc:spChg chg="mod">
          <ac:chgData name="Christina Morrow" userId="43989237-7c22-4017-8756-22442f7f3983" providerId="ADAL" clId="{1D660112-B133-4B74-A60E-C66F50540F8D}" dt="2020-11-11T14:40:21.720" v="6052" actId="165"/>
          <ac:spMkLst>
            <pc:docMk/>
            <pc:sldMk cId="306622301" sldId="507"/>
            <ac:spMk id="218" creationId="{A6B73ED4-E724-4054-8B21-4F627DE08427}"/>
          </ac:spMkLst>
        </pc:spChg>
        <pc:spChg chg="mod">
          <ac:chgData name="Christina Morrow" userId="43989237-7c22-4017-8756-22442f7f3983" providerId="ADAL" clId="{1D660112-B133-4B74-A60E-C66F50540F8D}" dt="2020-11-11T14:40:21.720" v="6052" actId="165"/>
          <ac:spMkLst>
            <pc:docMk/>
            <pc:sldMk cId="306622301" sldId="507"/>
            <ac:spMk id="219" creationId="{B707F461-F026-4C89-9AAD-89C96954532B}"/>
          </ac:spMkLst>
        </pc:spChg>
        <pc:spChg chg="mod">
          <ac:chgData name="Christina Morrow" userId="43989237-7c22-4017-8756-22442f7f3983" providerId="ADAL" clId="{1D660112-B133-4B74-A60E-C66F50540F8D}" dt="2020-11-11T14:40:21.720" v="6052" actId="165"/>
          <ac:spMkLst>
            <pc:docMk/>
            <pc:sldMk cId="306622301" sldId="507"/>
            <ac:spMk id="220" creationId="{F0D03B3A-460B-4FCF-B741-BCA2CCDFF2BC}"/>
          </ac:spMkLst>
        </pc:spChg>
        <pc:spChg chg="mod">
          <ac:chgData name="Christina Morrow" userId="43989237-7c22-4017-8756-22442f7f3983" providerId="ADAL" clId="{1D660112-B133-4B74-A60E-C66F50540F8D}" dt="2020-11-11T14:40:21.720" v="6052" actId="165"/>
          <ac:spMkLst>
            <pc:docMk/>
            <pc:sldMk cId="306622301" sldId="507"/>
            <ac:spMk id="221" creationId="{1757D612-A049-4D18-83F1-76946C666947}"/>
          </ac:spMkLst>
        </pc:spChg>
        <pc:spChg chg="mod">
          <ac:chgData name="Christina Morrow" userId="43989237-7c22-4017-8756-22442f7f3983" providerId="ADAL" clId="{1D660112-B133-4B74-A60E-C66F50540F8D}" dt="2020-11-11T14:40:21.720" v="6052" actId="165"/>
          <ac:spMkLst>
            <pc:docMk/>
            <pc:sldMk cId="306622301" sldId="507"/>
            <ac:spMk id="223" creationId="{BB81E0BA-DF21-4718-AD5E-7B1EE87F6FF8}"/>
          </ac:spMkLst>
        </pc:spChg>
        <pc:spChg chg="mod">
          <ac:chgData name="Christina Morrow" userId="43989237-7c22-4017-8756-22442f7f3983" providerId="ADAL" clId="{1D660112-B133-4B74-A60E-C66F50540F8D}" dt="2020-11-11T14:40:21.720" v="6052" actId="165"/>
          <ac:spMkLst>
            <pc:docMk/>
            <pc:sldMk cId="306622301" sldId="507"/>
            <ac:spMk id="224" creationId="{0E32340D-A77E-4366-9D6D-AF8CC0D64E46}"/>
          </ac:spMkLst>
        </pc:spChg>
        <pc:spChg chg="mod">
          <ac:chgData name="Christina Morrow" userId="43989237-7c22-4017-8756-22442f7f3983" providerId="ADAL" clId="{1D660112-B133-4B74-A60E-C66F50540F8D}" dt="2020-11-11T14:40:21.720" v="6052" actId="165"/>
          <ac:spMkLst>
            <pc:docMk/>
            <pc:sldMk cId="306622301" sldId="507"/>
            <ac:spMk id="230" creationId="{5D0E554A-E35A-4741-90A4-B1EBCDA7F217}"/>
          </ac:spMkLst>
        </pc:spChg>
        <pc:spChg chg="mod">
          <ac:chgData name="Christina Morrow" userId="43989237-7c22-4017-8756-22442f7f3983" providerId="ADAL" clId="{1D660112-B133-4B74-A60E-C66F50540F8D}" dt="2020-11-11T14:40:21.720" v="6052" actId="165"/>
          <ac:spMkLst>
            <pc:docMk/>
            <pc:sldMk cId="306622301" sldId="507"/>
            <ac:spMk id="231" creationId="{61831F68-80D9-45AA-8BD6-91987DC577E7}"/>
          </ac:spMkLst>
        </pc:spChg>
        <pc:spChg chg="mod">
          <ac:chgData name="Christina Morrow" userId="43989237-7c22-4017-8756-22442f7f3983" providerId="ADAL" clId="{1D660112-B133-4B74-A60E-C66F50540F8D}" dt="2020-11-11T14:40:21.720" v="6052" actId="165"/>
          <ac:spMkLst>
            <pc:docMk/>
            <pc:sldMk cId="306622301" sldId="507"/>
            <ac:spMk id="232" creationId="{8F91AEAB-D334-4644-9AB6-470B1268EF9B}"/>
          </ac:spMkLst>
        </pc:spChg>
        <pc:spChg chg="mod">
          <ac:chgData name="Christina Morrow" userId="43989237-7c22-4017-8756-22442f7f3983" providerId="ADAL" clId="{1D660112-B133-4B74-A60E-C66F50540F8D}" dt="2020-11-11T14:40:21.720" v="6052" actId="165"/>
          <ac:spMkLst>
            <pc:docMk/>
            <pc:sldMk cId="306622301" sldId="507"/>
            <ac:spMk id="233" creationId="{EF1727EC-8391-4822-9B6E-0A9B6FB0C96F}"/>
          </ac:spMkLst>
        </pc:spChg>
        <pc:spChg chg="mod">
          <ac:chgData name="Christina Morrow" userId="43989237-7c22-4017-8756-22442f7f3983" providerId="ADAL" clId="{1D660112-B133-4B74-A60E-C66F50540F8D}" dt="2020-11-11T14:40:21.720" v="6052" actId="165"/>
          <ac:spMkLst>
            <pc:docMk/>
            <pc:sldMk cId="306622301" sldId="507"/>
            <ac:spMk id="234" creationId="{2054F510-F46E-4EDC-8D01-D9EE7224327C}"/>
          </ac:spMkLst>
        </pc:spChg>
        <pc:spChg chg="mod">
          <ac:chgData name="Christina Morrow" userId="43989237-7c22-4017-8756-22442f7f3983" providerId="ADAL" clId="{1D660112-B133-4B74-A60E-C66F50540F8D}" dt="2020-11-11T14:40:21.720" v="6052" actId="165"/>
          <ac:spMkLst>
            <pc:docMk/>
            <pc:sldMk cId="306622301" sldId="507"/>
            <ac:spMk id="236" creationId="{4299D3FC-0853-477B-82BE-DBF52A562BBE}"/>
          </ac:spMkLst>
        </pc:spChg>
        <pc:spChg chg="mod">
          <ac:chgData name="Christina Morrow" userId="43989237-7c22-4017-8756-22442f7f3983" providerId="ADAL" clId="{1D660112-B133-4B74-A60E-C66F50540F8D}" dt="2020-11-11T14:40:21.720" v="6052" actId="165"/>
          <ac:spMkLst>
            <pc:docMk/>
            <pc:sldMk cId="306622301" sldId="507"/>
            <ac:spMk id="237" creationId="{7ACEDBEA-727F-4B1B-BB81-781AC0863256}"/>
          </ac:spMkLst>
        </pc:spChg>
        <pc:spChg chg="mod">
          <ac:chgData name="Christina Morrow" userId="43989237-7c22-4017-8756-22442f7f3983" providerId="ADAL" clId="{1D660112-B133-4B74-A60E-C66F50540F8D}" dt="2020-11-11T14:40:21.720" v="6052" actId="165"/>
          <ac:spMkLst>
            <pc:docMk/>
            <pc:sldMk cId="306622301" sldId="507"/>
            <ac:spMk id="238" creationId="{A38B2013-3020-404A-819F-29EE7D6E9012}"/>
          </ac:spMkLst>
        </pc:spChg>
        <pc:spChg chg="mod">
          <ac:chgData name="Christina Morrow" userId="43989237-7c22-4017-8756-22442f7f3983" providerId="ADAL" clId="{1D660112-B133-4B74-A60E-C66F50540F8D}" dt="2020-11-11T14:40:21.720" v="6052" actId="165"/>
          <ac:spMkLst>
            <pc:docMk/>
            <pc:sldMk cId="306622301" sldId="507"/>
            <ac:spMk id="239" creationId="{F108782B-EE0D-4FE0-823C-34D912E69146}"/>
          </ac:spMkLst>
        </pc:spChg>
        <pc:spChg chg="mod">
          <ac:chgData name="Christina Morrow" userId="43989237-7c22-4017-8756-22442f7f3983" providerId="ADAL" clId="{1D660112-B133-4B74-A60E-C66F50540F8D}" dt="2020-11-11T14:40:21.720" v="6052" actId="165"/>
          <ac:spMkLst>
            <pc:docMk/>
            <pc:sldMk cId="306622301" sldId="507"/>
            <ac:spMk id="240" creationId="{41719044-7CCB-4EC3-A7C7-C592C9A887A9}"/>
          </ac:spMkLst>
        </pc:spChg>
        <pc:spChg chg="mod">
          <ac:chgData name="Christina Morrow" userId="43989237-7c22-4017-8756-22442f7f3983" providerId="ADAL" clId="{1D660112-B133-4B74-A60E-C66F50540F8D}" dt="2020-11-11T14:40:21.720" v="6052" actId="165"/>
          <ac:spMkLst>
            <pc:docMk/>
            <pc:sldMk cId="306622301" sldId="507"/>
            <ac:spMk id="242" creationId="{545927BA-C698-4201-9808-896FC959B271}"/>
          </ac:spMkLst>
        </pc:spChg>
        <pc:spChg chg="mod">
          <ac:chgData name="Christina Morrow" userId="43989237-7c22-4017-8756-22442f7f3983" providerId="ADAL" clId="{1D660112-B133-4B74-A60E-C66F50540F8D}" dt="2020-11-11T14:40:21.720" v="6052" actId="165"/>
          <ac:spMkLst>
            <pc:docMk/>
            <pc:sldMk cId="306622301" sldId="507"/>
            <ac:spMk id="243" creationId="{95194CDF-90F2-4A3C-9902-D49C2979411C}"/>
          </ac:spMkLst>
        </pc:spChg>
        <pc:spChg chg="mod">
          <ac:chgData name="Christina Morrow" userId="43989237-7c22-4017-8756-22442f7f3983" providerId="ADAL" clId="{1D660112-B133-4B74-A60E-C66F50540F8D}" dt="2020-11-11T14:40:21.720" v="6052" actId="165"/>
          <ac:spMkLst>
            <pc:docMk/>
            <pc:sldMk cId="306622301" sldId="507"/>
            <ac:spMk id="244" creationId="{BD9D726D-975C-4E0B-8489-04D1059AE97C}"/>
          </ac:spMkLst>
        </pc:spChg>
        <pc:spChg chg="mod">
          <ac:chgData name="Christina Morrow" userId="43989237-7c22-4017-8756-22442f7f3983" providerId="ADAL" clId="{1D660112-B133-4B74-A60E-C66F50540F8D}" dt="2020-11-11T14:40:21.720" v="6052" actId="165"/>
          <ac:spMkLst>
            <pc:docMk/>
            <pc:sldMk cId="306622301" sldId="507"/>
            <ac:spMk id="245" creationId="{E6128CC2-ECB7-48FB-B533-6FEF20AC3320}"/>
          </ac:spMkLst>
        </pc:spChg>
        <pc:spChg chg="mod">
          <ac:chgData name="Christina Morrow" userId="43989237-7c22-4017-8756-22442f7f3983" providerId="ADAL" clId="{1D660112-B133-4B74-A60E-C66F50540F8D}" dt="2020-11-11T14:40:21.720" v="6052" actId="165"/>
          <ac:spMkLst>
            <pc:docMk/>
            <pc:sldMk cId="306622301" sldId="507"/>
            <ac:spMk id="246" creationId="{BF84688C-85F3-4315-99F9-F2482AEC0FB1}"/>
          </ac:spMkLst>
        </pc:spChg>
        <pc:spChg chg="mod">
          <ac:chgData name="Christina Morrow" userId="43989237-7c22-4017-8756-22442f7f3983" providerId="ADAL" clId="{1D660112-B133-4B74-A60E-C66F50540F8D}" dt="2020-11-11T14:40:21.720" v="6052" actId="165"/>
          <ac:spMkLst>
            <pc:docMk/>
            <pc:sldMk cId="306622301" sldId="507"/>
            <ac:spMk id="248" creationId="{A232B66C-A6E0-4F3E-83C4-14D2FE5C91A5}"/>
          </ac:spMkLst>
        </pc:spChg>
        <pc:spChg chg="mod">
          <ac:chgData name="Christina Morrow" userId="43989237-7c22-4017-8756-22442f7f3983" providerId="ADAL" clId="{1D660112-B133-4B74-A60E-C66F50540F8D}" dt="2020-11-11T14:40:21.720" v="6052" actId="165"/>
          <ac:spMkLst>
            <pc:docMk/>
            <pc:sldMk cId="306622301" sldId="507"/>
            <ac:spMk id="249" creationId="{F5296DCA-7A5E-4802-AB70-7477E8297E49}"/>
          </ac:spMkLst>
        </pc:spChg>
        <pc:grpChg chg="add mod">
          <ac:chgData name="Christina Morrow" userId="43989237-7c22-4017-8756-22442f7f3983" providerId="ADAL" clId="{1D660112-B133-4B74-A60E-C66F50540F8D}" dt="2020-11-11T14:41:23.617" v="6062" actId="164"/>
          <ac:grpSpMkLst>
            <pc:docMk/>
            <pc:sldMk cId="306622301" sldId="507"/>
            <ac:grpSpMk id="13" creationId="{F4C960FD-DA4B-4E87-864D-F5626E782D3D}"/>
          </ac:grpSpMkLst>
        </pc:grpChg>
        <pc:grpChg chg="del">
          <ac:chgData name="Christina Morrow" userId="43989237-7c22-4017-8756-22442f7f3983" providerId="ADAL" clId="{1D660112-B133-4B74-A60E-C66F50540F8D}" dt="2020-11-11T14:40:21.720" v="6052" actId="165"/>
          <ac:grpSpMkLst>
            <pc:docMk/>
            <pc:sldMk cId="306622301" sldId="507"/>
            <ac:grpSpMk id="19" creationId="{C7B9F979-B632-4736-BE28-2D8116995BA0}"/>
          </ac:grpSpMkLst>
        </pc:grpChg>
        <pc:grpChg chg="add mod ord">
          <ac:chgData name="Christina Morrow" userId="43989237-7c22-4017-8756-22442f7f3983" providerId="ADAL" clId="{1D660112-B133-4B74-A60E-C66F50540F8D}" dt="2020-11-11T14:41:23.617" v="6062" actId="164"/>
          <ac:grpSpMkLst>
            <pc:docMk/>
            <pc:sldMk cId="306622301" sldId="507"/>
            <ac:grpSpMk id="97" creationId="{E985D7E0-D716-4DC9-AFE7-85C3924949F8}"/>
          </ac:grpSpMkLst>
        </pc:grpChg>
        <pc:grpChg chg="mod">
          <ac:chgData name="Christina Morrow" userId="43989237-7c22-4017-8756-22442f7f3983" providerId="ADAL" clId="{1D660112-B133-4B74-A60E-C66F50540F8D}" dt="2020-11-11T14:39:38.830" v="6042"/>
          <ac:grpSpMkLst>
            <pc:docMk/>
            <pc:sldMk cId="306622301" sldId="507"/>
            <ac:grpSpMk id="98" creationId="{147B5FA7-A225-4A5E-BCE6-59EBA9ECC97F}"/>
          </ac:grpSpMkLst>
        </pc:grpChg>
        <pc:grpChg chg="mod">
          <ac:chgData name="Christina Morrow" userId="43989237-7c22-4017-8756-22442f7f3983" providerId="ADAL" clId="{1D660112-B133-4B74-A60E-C66F50540F8D}" dt="2020-11-11T14:39:38.830" v="6042"/>
          <ac:grpSpMkLst>
            <pc:docMk/>
            <pc:sldMk cId="306622301" sldId="507"/>
            <ac:grpSpMk id="112" creationId="{C2F15CE7-6EBD-4DEE-8F37-70D6E5A4127D}"/>
          </ac:grpSpMkLst>
        </pc:grpChg>
        <pc:grpChg chg="mod">
          <ac:chgData name="Christina Morrow" userId="43989237-7c22-4017-8756-22442f7f3983" providerId="ADAL" clId="{1D660112-B133-4B74-A60E-C66F50540F8D}" dt="2020-11-11T14:39:38.830" v="6042"/>
          <ac:grpSpMkLst>
            <pc:docMk/>
            <pc:sldMk cId="306622301" sldId="507"/>
            <ac:grpSpMk id="115" creationId="{08AD12AA-BCBA-4A97-9CCB-BB5B403CD1DB}"/>
          </ac:grpSpMkLst>
        </pc:grpChg>
        <pc:grpChg chg="mod">
          <ac:chgData name="Christina Morrow" userId="43989237-7c22-4017-8756-22442f7f3983" providerId="ADAL" clId="{1D660112-B133-4B74-A60E-C66F50540F8D}" dt="2020-11-11T14:39:38.830" v="6042"/>
          <ac:grpSpMkLst>
            <pc:docMk/>
            <pc:sldMk cId="306622301" sldId="507"/>
            <ac:grpSpMk id="116" creationId="{720BD2EB-3FCC-45DE-832F-0E931D53055D}"/>
          </ac:grpSpMkLst>
        </pc:grpChg>
        <pc:grpChg chg="mod">
          <ac:chgData name="Christina Morrow" userId="43989237-7c22-4017-8756-22442f7f3983" providerId="ADAL" clId="{1D660112-B133-4B74-A60E-C66F50540F8D}" dt="2020-11-11T14:39:38.830" v="6042"/>
          <ac:grpSpMkLst>
            <pc:docMk/>
            <pc:sldMk cId="306622301" sldId="507"/>
            <ac:grpSpMk id="117" creationId="{CC14E58C-EE3F-42A9-9ECF-F82ED3547790}"/>
          </ac:grpSpMkLst>
        </pc:grpChg>
        <pc:grpChg chg="mod">
          <ac:chgData name="Christina Morrow" userId="43989237-7c22-4017-8756-22442f7f3983" providerId="ADAL" clId="{1D660112-B133-4B74-A60E-C66F50540F8D}" dt="2020-11-11T14:39:38.830" v="6042"/>
          <ac:grpSpMkLst>
            <pc:docMk/>
            <pc:sldMk cId="306622301" sldId="507"/>
            <ac:grpSpMk id="118" creationId="{005CF91C-CAB6-4D02-9D83-FEA0D2280459}"/>
          </ac:grpSpMkLst>
        </pc:grpChg>
        <pc:grpChg chg="mod">
          <ac:chgData name="Christina Morrow" userId="43989237-7c22-4017-8756-22442f7f3983" providerId="ADAL" clId="{1D660112-B133-4B74-A60E-C66F50540F8D}" dt="2020-11-11T14:39:38.830" v="6042"/>
          <ac:grpSpMkLst>
            <pc:docMk/>
            <pc:sldMk cId="306622301" sldId="507"/>
            <ac:grpSpMk id="119" creationId="{B7FCA57E-CDDA-48AB-8E0B-23B06BC92CA7}"/>
          </ac:grpSpMkLst>
        </pc:grpChg>
        <pc:grpChg chg="mod">
          <ac:chgData name="Christina Morrow" userId="43989237-7c22-4017-8756-22442f7f3983" providerId="ADAL" clId="{1D660112-B133-4B74-A60E-C66F50540F8D}" dt="2020-11-11T14:39:38.830" v="6042"/>
          <ac:grpSpMkLst>
            <pc:docMk/>
            <pc:sldMk cId="306622301" sldId="507"/>
            <ac:grpSpMk id="125" creationId="{A49DDDAB-D6C0-4FC9-8950-739E1F10BD60}"/>
          </ac:grpSpMkLst>
        </pc:grpChg>
        <pc:grpChg chg="mod">
          <ac:chgData name="Christina Morrow" userId="43989237-7c22-4017-8756-22442f7f3983" providerId="ADAL" clId="{1D660112-B133-4B74-A60E-C66F50540F8D}" dt="2020-11-11T14:39:38.830" v="6042"/>
          <ac:grpSpMkLst>
            <pc:docMk/>
            <pc:sldMk cId="306622301" sldId="507"/>
            <ac:grpSpMk id="131" creationId="{5421B8D4-0B06-4D3E-B7DD-4C3F4A4E7B17}"/>
          </ac:grpSpMkLst>
        </pc:grpChg>
        <pc:grpChg chg="mod">
          <ac:chgData name="Christina Morrow" userId="43989237-7c22-4017-8756-22442f7f3983" providerId="ADAL" clId="{1D660112-B133-4B74-A60E-C66F50540F8D}" dt="2020-11-11T14:39:38.830" v="6042"/>
          <ac:grpSpMkLst>
            <pc:docMk/>
            <pc:sldMk cId="306622301" sldId="507"/>
            <ac:grpSpMk id="137" creationId="{A110932C-3FC8-4746-92B2-186C618C2B1C}"/>
          </ac:grpSpMkLst>
        </pc:grpChg>
        <pc:grpChg chg="del mod topLvl">
          <ac:chgData name="Christina Morrow" userId="43989237-7c22-4017-8756-22442f7f3983" providerId="ADAL" clId="{1D660112-B133-4B74-A60E-C66F50540F8D}" dt="2020-11-11T14:40:27.277" v="6054" actId="478"/>
          <ac:grpSpMkLst>
            <pc:docMk/>
            <pc:sldMk cId="306622301" sldId="507"/>
            <ac:grpSpMk id="212" creationId="{673599C0-5014-43CF-9092-B424901AC2AF}"/>
          </ac:grpSpMkLst>
        </pc:grpChg>
        <pc:grpChg chg="mod">
          <ac:chgData name="Christina Morrow" userId="43989237-7c22-4017-8756-22442f7f3983" providerId="ADAL" clId="{1D660112-B133-4B74-A60E-C66F50540F8D}" dt="2020-11-11T14:40:21.720" v="6052" actId="165"/>
          <ac:grpSpMkLst>
            <pc:docMk/>
            <pc:sldMk cId="306622301" sldId="507"/>
            <ac:grpSpMk id="222" creationId="{B34DE6D7-6F32-446A-9B8A-0B999EFAB7C6}"/>
          </ac:grpSpMkLst>
        </pc:grpChg>
        <pc:grpChg chg="mod">
          <ac:chgData name="Christina Morrow" userId="43989237-7c22-4017-8756-22442f7f3983" providerId="ADAL" clId="{1D660112-B133-4B74-A60E-C66F50540F8D}" dt="2020-11-11T14:40:21.720" v="6052" actId="165"/>
          <ac:grpSpMkLst>
            <pc:docMk/>
            <pc:sldMk cId="306622301" sldId="507"/>
            <ac:grpSpMk id="225" creationId="{B4428DB5-EEA4-4030-88DD-C498954EF5A3}"/>
          </ac:grpSpMkLst>
        </pc:grpChg>
        <pc:grpChg chg="mod">
          <ac:chgData name="Christina Morrow" userId="43989237-7c22-4017-8756-22442f7f3983" providerId="ADAL" clId="{1D660112-B133-4B74-A60E-C66F50540F8D}" dt="2020-11-11T14:40:21.720" v="6052" actId="165"/>
          <ac:grpSpMkLst>
            <pc:docMk/>
            <pc:sldMk cId="306622301" sldId="507"/>
            <ac:grpSpMk id="226" creationId="{B50CF4B5-99E0-4540-A75D-5229B8DDAD32}"/>
          </ac:grpSpMkLst>
        </pc:grpChg>
        <pc:grpChg chg="mod">
          <ac:chgData name="Christina Morrow" userId="43989237-7c22-4017-8756-22442f7f3983" providerId="ADAL" clId="{1D660112-B133-4B74-A60E-C66F50540F8D}" dt="2020-11-11T14:40:21.720" v="6052" actId="165"/>
          <ac:grpSpMkLst>
            <pc:docMk/>
            <pc:sldMk cId="306622301" sldId="507"/>
            <ac:grpSpMk id="227" creationId="{B30680FF-602D-4C97-8E22-FA6501184FBC}"/>
          </ac:grpSpMkLst>
        </pc:grpChg>
        <pc:grpChg chg="mod">
          <ac:chgData name="Christina Morrow" userId="43989237-7c22-4017-8756-22442f7f3983" providerId="ADAL" clId="{1D660112-B133-4B74-A60E-C66F50540F8D}" dt="2020-11-11T14:40:21.720" v="6052" actId="165"/>
          <ac:grpSpMkLst>
            <pc:docMk/>
            <pc:sldMk cId="306622301" sldId="507"/>
            <ac:grpSpMk id="228" creationId="{ACB36536-906A-4354-9B1F-DAD81063DDC9}"/>
          </ac:grpSpMkLst>
        </pc:grpChg>
        <pc:grpChg chg="mod">
          <ac:chgData name="Christina Morrow" userId="43989237-7c22-4017-8756-22442f7f3983" providerId="ADAL" clId="{1D660112-B133-4B74-A60E-C66F50540F8D}" dt="2020-11-11T14:40:21.720" v="6052" actId="165"/>
          <ac:grpSpMkLst>
            <pc:docMk/>
            <pc:sldMk cId="306622301" sldId="507"/>
            <ac:grpSpMk id="229" creationId="{9F324D2B-5ADD-47CC-A09B-0713330C9A6E}"/>
          </ac:grpSpMkLst>
        </pc:grpChg>
        <pc:grpChg chg="mod">
          <ac:chgData name="Christina Morrow" userId="43989237-7c22-4017-8756-22442f7f3983" providerId="ADAL" clId="{1D660112-B133-4B74-A60E-C66F50540F8D}" dt="2020-11-11T14:40:21.720" v="6052" actId="165"/>
          <ac:grpSpMkLst>
            <pc:docMk/>
            <pc:sldMk cId="306622301" sldId="507"/>
            <ac:grpSpMk id="235" creationId="{A49AA394-1475-48C5-8B3C-8264B2EA040B}"/>
          </ac:grpSpMkLst>
        </pc:grpChg>
        <pc:grpChg chg="mod">
          <ac:chgData name="Christina Morrow" userId="43989237-7c22-4017-8756-22442f7f3983" providerId="ADAL" clId="{1D660112-B133-4B74-A60E-C66F50540F8D}" dt="2020-11-11T14:40:21.720" v="6052" actId="165"/>
          <ac:grpSpMkLst>
            <pc:docMk/>
            <pc:sldMk cId="306622301" sldId="507"/>
            <ac:grpSpMk id="241" creationId="{86A18F28-0A20-4DB5-8DB2-2E3F2BEE3401}"/>
          </ac:grpSpMkLst>
        </pc:grpChg>
        <pc:grpChg chg="mod">
          <ac:chgData name="Christina Morrow" userId="43989237-7c22-4017-8756-22442f7f3983" providerId="ADAL" clId="{1D660112-B133-4B74-A60E-C66F50540F8D}" dt="2020-11-11T14:40:21.720" v="6052" actId="165"/>
          <ac:grpSpMkLst>
            <pc:docMk/>
            <pc:sldMk cId="306622301" sldId="507"/>
            <ac:grpSpMk id="247" creationId="{A622BBCC-5064-4508-9A38-6EFA8EB17A3D}"/>
          </ac:grpSpMkLst>
        </pc:grpChg>
        <pc:picChg chg="mod">
          <ac:chgData name="Christina Morrow" userId="43989237-7c22-4017-8756-22442f7f3983" providerId="ADAL" clId="{1D660112-B133-4B74-A60E-C66F50540F8D}" dt="2020-11-11T14:42:00.836" v="6067" actId="1076"/>
          <ac:picMkLst>
            <pc:docMk/>
            <pc:sldMk cId="306622301" sldId="507"/>
            <ac:picMk id="102" creationId="{B4068305-99DB-4BAC-87B1-A5E6AD83E89D}"/>
          </ac:picMkLst>
        </pc:picChg>
        <pc:cxnChg chg="mod">
          <ac:chgData name="Christina Morrow" userId="43989237-7c22-4017-8756-22442f7f3983" providerId="ADAL" clId="{1D660112-B133-4B74-A60E-C66F50540F8D}" dt="2020-11-11T15:00:21.605" v="6146" actId="208"/>
          <ac:cxnSpMkLst>
            <pc:docMk/>
            <pc:sldMk cId="306622301" sldId="507"/>
            <ac:cxnSpMk id="99" creationId="{9176559C-07DB-4A22-BA24-F0F66609408D}"/>
          </ac:cxnSpMkLst>
        </pc:cxnChg>
        <pc:cxnChg chg="mod">
          <ac:chgData name="Christina Morrow" userId="43989237-7c22-4017-8756-22442f7f3983" providerId="ADAL" clId="{1D660112-B133-4B74-A60E-C66F50540F8D}" dt="2020-11-11T15:00:28.823" v="6147" actId="208"/>
          <ac:cxnSpMkLst>
            <pc:docMk/>
            <pc:sldMk cId="306622301" sldId="507"/>
            <ac:cxnSpMk id="100" creationId="{34250106-5EF3-4BD0-88EA-10FD015233E4}"/>
          </ac:cxnSpMkLst>
        </pc:cxnChg>
        <pc:cxnChg chg="mod">
          <ac:chgData name="Christina Morrow" userId="43989237-7c22-4017-8756-22442f7f3983" providerId="ADAL" clId="{1D660112-B133-4B74-A60E-C66F50540F8D}" dt="2020-11-11T15:00:28.823" v="6147" actId="208"/>
          <ac:cxnSpMkLst>
            <pc:docMk/>
            <pc:sldMk cId="306622301" sldId="507"/>
            <ac:cxnSpMk id="101" creationId="{9BAC85E0-FC86-46A0-A884-EB1EE44E80DF}"/>
          </ac:cxnSpMkLst>
        </pc:cxnChg>
      </pc:sldChg>
      <pc:sldChg chg="modSp del mod">
        <pc:chgData name="Christina Morrow" userId="43989237-7c22-4017-8756-22442f7f3983" providerId="ADAL" clId="{1D660112-B133-4B74-A60E-C66F50540F8D}" dt="2020-11-11T15:00:59.276" v="6156" actId="47"/>
        <pc:sldMkLst>
          <pc:docMk/>
          <pc:sldMk cId="215358090" sldId="508"/>
        </pc:sldMkLst>
        <pc:spChg chg="mod">
          <ac:chgData name="Christina Morrow" userId="43989237-7c22-4017-8756-22442f7f3983" providerId="ADAL" clId="{1D660112-B133-4B74-A60E-C66F50540F8D}" dt="2020-11-11T14:31:07.598" v="6014"/>
          <ac:spMkLst>
            <pc:docMk/>
            <pc:sldMk cId="215358090" sldId="508"/>
            <ac:spMk id="16" creationId="{19DC2446-770C-4981-AAA5-60B3ABEF5B01}"/>
          </ac:spMkLst>
        </pc:spChg>
      </pc:sldChg>
      <pc:sldChg chg="modSp del mod">
        <pc:chgData name="Christina Morrow" userId="43989237-7c22-4017-8756-22442f7f3983" providerId="ADAL" clId="{1D660112-B133-4B74-A60E-C66F50540F8D}" dt="2020-11-11T15:01:05.319" v="6160" actId="47"/>
        <pc:sldMkLst>
          <pc:docMk/>
          <pc:sldMk cId="1130102547" sldId="509"/>
        </pc:sldMkLst>
        <pc:spChg chg="mod">
          <ac:chgData name="Christina Morrow" userId="43989237-7c22-4017-8756-22442f7f3983" providerId="ADAL" clId="{1D660112-B133-4B74-A60E-C66F50540F8D}" dt="2020-11-11T14:31:49.753" v="6027"/>
          <ac:spMkLst>
            <pc:docMk/>
            <pc:sldMk cId="1130102547" sldId="509"/>
            <ac:spMk id="16" creationId="{19DC2446-770C-4981-AAA5-60B3ABEF5B01}"/>
          </ac:spMkLst>
        </pc:spChg>
      </pc:sldChg>
      <pc:sldChg chg="delSp modSp mod">
        <pc:chgData name="Christina Morrow" userId="43989237-7c22-4017-8756-22442f7f3983" providerId="ADAL" clId="{1D660112-B133-4B74-A60E-C66F50540F8D}" dt="2020-11-11T15:21:40.315" v="6426" actId="20577"/>
        <pc:sldMkLst>
          <pc:docMk/>
          <pc:sldMk cId="4001742341" sldId="511"/>
        </pc:sldMkLst>
        <pc:spChg chg="del">
          <ac:chgData name="Christina Morrow" userId="43989237-7c22-4017-8756-22442f7f3983" providerId="ADAL" clId="{1D660112-B133-4B74-A60E-C66F50540F8D}" dt="2020-11-10T23:46:53.950" v="240" actId="478"/>
          <ac:spMkLst>
            <pc:docMk/>
            <pc:sldMk cId="4001742341" sldId="511"/>
            <ac:spMk id="4" creationId="{0EE0B458-53BD-4589-B190-5FF8DB878AED}"/>
          </ac:spMkLst>
        </pc:spChg>
        <pc:spChg chg="mod">
          <ac:chgData name="Christina Morrow" userId="43989237-7c22-4017-8756-22442f7f3983" providerId="ADAL" clId="{1D660112-B133-4B74-A60E-C66F50540F8D}" dt="2020-11-11T15:21:40.315" v="6426" actId="20577"/>
          <ac:spMkLst>
            <pc:docMk/>
            <pc:sldMk cId="4001742341" sldId="511"/>
            <ac:spMk id="20" creationId="{737AD6FE-076D-47EB-8851-546CD7479B58}"/>
          </ac:spMkLst>
        </pc:spChg>
      </pc:sldChg>
      <pc:sldChg chg="addSp delSp modSp del mod modTransition addAnim delAnim modAnim">
        <pc:chgData name="Christina Morrow" userId="43989237-7c22-4017-8756-22442f7f3983" providerId="ADAL" clId="{1D660112-B133-4B74-A60E-C66F50540F8D}" dt="2020-11-12T14:25:19.649" v="8421" actId="47"/>
        <pc:sldMkLst>
          <pc:docMk/>
          <pc:sldMk cId="1165849816" sldId="513"/>
        </pc:sldMkLst>
        <pc:spChg chg="mod">
          <ac:chgData name="Christina Morrow" userId="43989237-7c22-4017-8756-22442f7f3983" providerId="ADAL" clId="{1D660112-B133-4B74-A60E-C66F50540F8D}" dt="2020-11-11T15:22:01.897" v="6444"/>
          <ac:spMkLst>
            <pc:docMk/>
            <pc:sldMk cId="1165849816" sldId="513"/>
            <ac:spMk id="20" creationId="{737AD6FE-076D-47EB-8851-546CD7479B58}"/>
          </ac:spMkLst>
        </pc:spChg>
        <pc:spChg chg="del">
          <ac:chgData name="Christina Morrow" userId="43989237-7c22-4017-8756-22442f7f3983" providerId="ADAL" clId="{1D660112-B133-4B74-A60E-C66F50540F8D}" dt="2020-11-10T23:46:48.756" v="238" actId="478"/>
          <ac:spMkLst>
            <pc:docMk/>
            <pc:sldMk cId="1165849816" sldId="513"/>
            <ac:spMk id="39" creationId="{020F0D30-2F08-4C4B-9A48-23847617A3B8}"/>
          </ac:spMkLst>
        </pc:spChg>
        <pc:spChg chg="add del mod">
          <ac:chgData name="Christina Morrow" userId="43989237-7c22-4017-8756-22442f7f3983" providerId="ADAL" clId="{1D660112-B133-4B74-A60E-C66F50540F8D}" dt="2020-11-10T23:41:43.518" v="224" actId="1076"/>
          <ac:spMkLst>
            <pc:docMk/>
            <pc:sldMk cId="1165849816" sldId="513"/>
            <ac:spMk id="41" creationId="{548EB2E9-1D1C-4608-967D-7E9DF0DB4E14}"/>
          </ac:spMkLst>
        </pc:spChg>
        <pc:spChg chg="add del mod">
          <ac:chgData name="Christina Morrow" userId="43989237-7c22-4017-8756-22442f7f3983" providerId="ADAL" clId="{1D660112-B133-4B74-A60E-C66F50540F8D}" dt="2020-11-10T23:41:43.518" v="224" actId="1076"/>
          <ac:spMkLst>
            <pc:docMk/>
            <pc:sldMk cId="1165849816" sldId="513"/>
            <ac:spMk id="42" creationId="{91D0A3A1-CB8A-447A-B89D-3DC0A3016B5D}"/>
          </ac:spMkLst>
        </pc:spChg>
        <pc:spChg chg="mod">
          <ac:chgData name="Christina Morrow" userId="43989237-7c22-4017-8756-22442f7f3983" providerId="ADAL" clId="{1D660112-B133-4B74-A60E-C66F50540F8D}" dt="2020-11-10T23:13:03.617" v="94"/>
          <ac:spMkLst>
            <pc:docMk/>
            <pc:sldMk cId="1165849816" sldId="513"/>
            <ac:spMk id="44" creationId="{37BCA26B-80B2-4532-89B2-1831ECF50865}"/>
          </ac:spMkLst>
        </pc:spChg>
        <pc:spChg chg="mod">
          <ac:chgData name="Christina Morrow" userId="43989237-7c22-4017-8756-22442f7f3983" providerId="ADAL" clId="{1D660112-B133-4B74-A60E-C66F50540F8D}" dt="2020-11-10T23:13:03.617" v="94"/>
          <ac:spMkLst>
            <pc:docMk/>
            <pc:sldMk cId="1165849816" sldId="513"/>
            <ac:spMk id="45" creationId="{E16E7408-3BFF-4E6F-BC0C-4606793936A7}"/>
          </ac:spMkLst>
        </pc:spChg>
        <pc:spChg chg="mod">
          <ac:chgData name="Christina Morrow" userId="43989237-7c22-4017-8756-22442f7f3983" providerId="ADAL" clId="{1D660112-B133-4B74-A60E-C66F50540F8D}" dt="2020-11-10T23:13:03.617" v="94"/>
          <ac:spMkLst>
            <pc:docMk/>
            <pc:sldMk cId="1165849816" sldId="513"/>
            <ac:spMk id="47" creationId="{3F6078D8-F6BC-42C7-8173-95F412AC5E6B}"/>
          </ac:spMkLst>
        </pc:spChg>
        <pc:spChg chg="mod">
          <ac:chgData name="Christina Morrow" userId="43989237-7c22-4017-8756-22442f7f3983" providerId="ADAL" clId="{1D660112-B133-4B74-A60E-C66F50540F8D}" dt="2020-11-10T23:13:03.617" v="94"/>
          <ac:spMkLst>
            <pc:docMk/>
            <pc:sldMk cId="1165849816" sldId="513"/>
            <ac:spMk id="48" creationId="{68E30F09-C023-456E-83C9-5C11716137F5}"/>
          </ac:spMkLst>
        </pc:spChg>
        <pc:spChg chg="del">
          <ac:chgData name="Christina Morrow" userId="43989237-7c22-4017-8756-22442f7f3983" providerId="ADAL" clId="{1D660112-B133-4B74-A60E-C66F50540F8D}" dt="2020-11-10T23:10:52.422" v="69" actId="478"/>
          <ac:spMkLst>
            <pc:docMk/>
            <pc:sldMk cId="1165849816" sldId="513"/>
            <ac:spMk id="49" creationId="{6AF32D3E-C242-48A8-B169-F5961F1D4715}"/>
          </ac:spMkLst>
        </pc:spChg>
        <pc:spChg chg="del">
          <ac:chgData name="Christina Morrow" userId="43989237-7c22-4017-8756-22442f7f3983" providerId="ADAL" clId="{1D660112-B133-4B74-A60E-C66F50540F8D}" dt="2020-11-10T23:10:51.346" v="68" actId="478"/>
          <ac:spMkLst>
            <pc:docMk/>
            <pc:sldMk cId="1165849816" sldId="513"/>
            <ac:spMk id="50" creationId="{A1DC7EC3-EB0D-4EAB-9781-CE3E5251226E}"/>
          </ac:spMkLst>
        </pc:spChg>
        <pc:spChg chg="mod">
          <ac:chgData name="Christina Morrow" userId="43989237-7c22-4017-8756-22442f7f3983" providerId="ADAL" clId="{1D660112-B133-4B74-A60E-C66F50540F8D}" dt="2020-11-10T23:13:03.617" v="94"/>
          <ac:spMkLst>
            <pc:docMk/>
            <pc:sldMk cId="1165849816" sldId="513"/>
            <ac:spMk id="51" creationId="{0238BDF0-2FEC-47EF-A7D6-0CC1EADEFBDF}"/>
          </ac:spMkLst>
        </pc:spChg>
        <pc:spChg chg="mod">
          <ac:chgData name="Christina Morrow" userId="43989237-7c22-4017-8756-22442f7f3983" providerId="ADAL" clId="{1D660112-B133-4B74-A60E-C66F50540F8D}" dt="2020-11-10T23:13:03.617" v="94"/>
          <ac:spMkLst>
            <pc:docMk/>
            <pc:sldMk cId="1165849816" sldId="513"/>
            <ac:spMk id="52" creationId="{B7D5C0A8-B857-482D-A506-DAF245DB31DC}"/>
          </ac:spMkLst>
        </pc:spChg>
        <pc:spChg chg="mod">
          <ac:chgData name="Christina Morrow" userId="43989237-7c22-4017-8756-22442f7f3983" providerId="ADAL" clId="{1D660112-B133-4B74-A60E-C66F50540F8D}" dt="2020-11-10T23:13:03.617" v="94"/>
          <ac:spMkLst>
            <pc:docMk/>
            <pc:sldMk cId="1165849816" sldId="513"/>
            <ac:spMk id="53" creationId="{7E515C50-8712-42C0-A13D-AEEE20A6D9FB}"/>
          </ac:spMkLst>
        </pc:spChg>
        <pc:spChg chg="mod">
          <ac:chgData name="Christina Morrow" userId="43989237-7c22-4017-8756-22442f7f3983" providerId="ADAL" clId="{1D660112-B133-4B74-A60E-C66F50540F8D}" dt="2020-11-10T23:13:03.617" v="94"/>
          <ac:spMkLst>
            <pc:docMk/>
            <pc:sldMk cId="1165849816" sldId="513"/>
            <ac:spMk id="54" creationId="{BBF0252C-5AEF-43AD-8BCB-7ABD8C6FCF45}"/>
          </ac:spMkLst>
        </pc:spChg>
        <pc:spChg chg="mod">
          <ac:chgData name="Christina Morrow" userId="43989237-7c22-4017-8756-22442f7f3983" providerId="ADAL" clId="{1D660112-B133-4B74-A60E-C66F50540F8D}" dt="2020-11-10T23:13:03.617" v="94"/>
          <ac:spMkLst>
            <pc:docMk/>
            <pc:sldMk cId="1165849816" sldId="513"/>
            <ac:spMk id="55" creationId="{2D6D88EC-40D6-462A-B4EA-28264411201A}"/>
          </ac:spMkLst>
        </pc:spChg>
        <pc:spChg chg="mod">
          <ac:chgData name="Christina Morrow" userId="43989237-7c22-4017-8756-22442f7f3983" providerId="ADAL" clId="{1D660112-B133-4B74-A60E-C66F50540F8D}" dt="2020-11-10T23:13:03.617" v="94"/>
          <ac:spMkLst>
            <pc:docMk/>
            <pc:sldMk cId="1165849816" sldId="513"/>
            <ac:spMk id="56" creationId="{A2E83870-26C3-4EF4-84F1-DECF72D77AFB}"/>
          </ac:spMkLst>
        </pc:spChg>
        <pc:spChg chg="mod">
          <ac:chgData name="Christina Morrow" userId="43989237-7c22-4017-8756-22442f7f3983" providerId="ADAL" clId="{1D660112-B133-4B74-A60E-C66F50540F8D}" dt="2020-11-10T23:13:03.617" v="94"/>
          <ac:spMkLst>
            <pc:docMk/>
            <pc:sldMk cId="1165849816" sldId="513"/>
            <ac:spMk id="60" creationId="{1418EE7C-C218-4885-BE07-28BB4E0EAEFE}"/>
          </ac:spMkLst>
        </pc:spChg>
        <pc:spChg chg="mod">
          <ac:chgData name="Christina Morrow" userId="43989237-7c22-4017-8756-22442f7f3983" providerId="ADAL" clId="{1D660112-B133-4B74-A60E-C66F50540F8D}" dt="2020-11-10T23:13:03.617" v="94"/>
          <ac:spMkLst>
            <pc:docMk/>
            <pc:sldMk cId="1165849816" sldId="513"/>
            <ac:spMk id="62" creationId="{49CCFBA8-878E-4C68-8FA9-D793CBBF43FA}"/>
          </ac:spMkLst>
        </pc:spChg>
        <pc:spChg chg="mod">
          <ac:chgData name="Christina Morrow" userId="43989237-7c22-4017-8756-22442f7f3983" providerId="ADAL" clId="{1D660112-B133-4B74-A60E-C66F50540F8D}" dt="2020-11-10T23:13:03.617" v="94"/>
          <ac:spMkLst>
            <pc:docMk/>
            <pc:sldMk cId="1165849816" sldId="513"/>
            <ac:spMk id="66" creationId="{BC82F595-BDE2-42AB-9BD0-BA83F8864B93}"/>
          </ac:spMkLst>
        </pc:spChg>
        <pc:spChg chg="mod">
          <ac:chgData name="Christina Morrow" userId="43989237-7c22-4017-8756-22442f7f3983" providerId="ADAL" clId="{1D660112-B133-4B74-A60E-C66F50540F8D}" dt="2020-11-10T23:13:03.617" v="94"/>
          <ac:spMkLst>
            <pc:docMk/>
            <pc:sldMk cId="1165849816" sldId="513"/>
            <ac:spMk id="67" creationId="{9E7AEF8C-9450-4877-93D5-FB829E4A06F9}"/>
          </ac:spMkLst>
        </pc:spChg>
        <pc:spChg chg="mod">
          <ac:chgData name="Christina Morrow" userId="43989237-7c22-4017-8756-22442f7f3983" providerId="ADAL" clId="{1D660112-B133-4B74-A60E-C66F50540F8D}" dt="2020-11-10T23:13:03.617" v="94"/>
          <ac:spMkLst>
            <pc:docMk/>
            <pc:sldMk cId="1165849816" sldId="513"/>
            <ac:spMk id="68" creationId="{37D92A82-E91B-45FD-B531-AACF1D7601A5}"/>
          </ac:spMkLst>
        </pc:spChg>
        <pc:spChg chg="del mod topLvl">
          <ac:chgData name="Christina Morrow" userId="43989237-7c22-4017-8756-22442f7f3983" providerId="ADAL" clId="{1D660112-B133-4B74-A60E-C66F50540F8D}" dt="2020-11-10T23:29:01.348" v="120" actId="478"/>
          <ac:spMkLst>
            <pc:docMk/>
            <pc:sldMk cId="1165849816" sldId="513"/>
            <ac:spMk id="78" creationId="{7DDE0735-00F2-453C-A1A8-EA8770AB54E3}"/>
          </ac:spMkLst>
        </pc:spChg>
        <pc:spChg chg="del mod topLvl">
          <ac:chgData name="Christina Morrow" userId="43989237-7c22-4017-8756-22442f7f3983" providerId="ADAL" clId="{1D660112-B133-4B74-A60E-C66F50540F8D}" dt="2020-11-10T23:29:02.090" v="121" actId="478"/>
          <ac:spMkLst>
            <pc:docMk/>
            <pc:sldMk cId="1165849816" sldId="513"/>
            <ac:spMk id="79" creationId="{18BCD9EA-B939-4980-A356-A10911AB8843}"/>
          </ac:spMkLst>
        </pc:spChg>
        <pc:spChg chg="del mod topLvl">
          <ac:chgData name="Christina Morrow" userId="43989237-7c22-4017-8756-22442f7f3983" providerId="ADAL" clId="{1D660112-B133-4B74-A60E-C66F50540F8D}" dt="2020-11-10T23:28:57.263" v="118" actId="478"/>
          <ac:spMkLst>
            <pc:docMk/>
            <pc:sldMk cId="1165849816" sldId="513"/>
            <ac:spMk id="80" creationId="{EB9F2127-1A83-4FB4-A447-8E76560A1F9D}"/>
          </ac:spMkLst>
        </pc:spChg>
        <pc:spChg chg="mod topLvl">
          <ac:chgData name="Christina Morrow" userId="43989237-7c22-4017-8756-22442f7f3983" providerId="ADAL" clId="{1D660112-B133-4B74-A60E-C66F50540F8D}" dt="2020-11-10T23:30:59.222" v="153" actId="1076"/>
          <ac:spMkLst>
            <pc:docMk/>
            <pc:sldMk cId="1165849816" sldId="513"/>
            <ac:spMk id="81" creationId="{B20DD350-4F45-4D29-8A8C-E797D2B8E010}"/>
          </ac:spMkLst>
        </pc:spChg>
        <pc:spChg chg="del mod topLvl">
          <ac:chgData name="Christina Morrow" userId="43989237-7c22-4017-8756-22442f7f3983" providerId="ADAL" clId="{1D660112-B133-4B74-A60E-C66F50540F8D}" dt="2020-11-10T23:29:04.140" v="124" actId="478"/>
          <ac:spMkLst>
            <pc:docMk/>
            <pc:sldMk cId="1165849816" sldId="513"/>
            <ac:spMk id="82" creationId="{1DD868F4-0601-4FCD-8444-AB75382B3340}"/>
          </ac:spMkLst>
        </pc:spChg>
        <pc:spChg chg="del mod topLvl">
          <ac:chgData name="Christina Morrow" userId="43989237-7c22-4017-8756-22442f7f3983" providerId="ADAL" clId="{1D660112-B133-4B74-A60E-C66F50540F8D}" dt="2020-11-10T23:30:33.633" v="144" actId="478"/>
          <ac:spMkLst>
            <pc:docMk/>
            <pc:sldMk cId="1165849816" sldId="513"/>
            <ac:spMk id="83" creationId="{0307D348-79A8-4F14-B775-2F4982714C25}"/>
          </ac:spMkLst>
        </pc:spChg>
        <pc:spChg chg="del mod topLvl">
          <ac:chgData name="Christina Morrow" userId="43989237-7c22-4017-8756-22442f7f3983" providerId="ADAL" clId="{1D660112-B133-4B74-A60E-C66F50540F8D}" dt="2020-11-10T23:29:03.426" v="123" actId="478"/>
          <ac:spMkLst>
            <pc:docMk/>
            <pc:sldMk cId="1165849816" sldId="513"/>
            <ac:spMk id="84" creationId="{C470F229-6E14-4793-A8DC-0489C774B0FB}"/>
          </ac:spMkLst>
        </pc:spChg>
        <pc:spChg chg="del mod topLvl">
          <ac:chgData name="Christina Morrow" userId="43989237-7c22-4017-8756-22442f7f3983" providerId="ADAL" clId="{1D660112-B133-4B74-A60E-C66F50540F8D}" dt="2020-11-10T23:29:02.780" v="122" actId="478"/>
          <ac:spMkLst>
            <pc:docMk/>
            <pc:sldMk cId="1165849816" sldId="513"/>
            <ac:spMk id="85" creationId="{47EEE95B-7383-4521-A7B5-62C5AD3318D6}"/>
          </ac:spMkLst>
        </pc:spChg>
        <pc:spChg chg="del mod topLvl">
          <ac:chgData name="Christina Morrow" userId="43989237-7c22-4017-8756-22442f7f3983" providerId="ADAL" clId="{1D660112-B133-4B74-A60E-C66F50540F8D}" dt="2020-11-10T23:29:00.790" v="119" actId="478"/>
          <ac:spMkLst>
            <pc:docMk/>
            <pc:sldMk cId="1165849816" sldId="513"/>
            <ac:spMk id="86" creationId="{C09483EF-4599-4827-91A9-402EAD98A9C9}"/>
          </ac:spMkLst>
        </pc:spChg>
        <pc:spChg chg="mod topLvl">
          <ac:chgData name="Christina Morrow" userId="43989237-7c22-4017-8756-22442f7f3983" providerId="ADAL" clId="{1D660112-B133-4B74-A60E-C66F50540F8D}" dt="2020-11-10T23:30:53.854" v="151" actId="1076"/>
          <ac:spMkLst>
            <pc:docMk/>
            <pc:sldMk cId="1165849816" sldId="513"/>
            <ac:spMk id="87" creationId="{E0C25A37-2B1E-4621-BA37-6519A4C351E8}"/>
          </ac:spMkLst>
        </pc:spChg>
        <pc:spChg chg="add mod">
          <ac:chgData name="Christina Morrow" userId="43989237-7c22-4017-8756-22442f7f3983" providerId="ADAL" clId="{1D660112-B133-4B74-A60E-C66F50540F8D}" dt="2020-11-10T23:30:55.716" v="152" actId="1076"/>
          <ac:spMkLst>
            <pc:docMk/>
            <pc:sldMk cId="1165849816" sldId="513"/>
            <ac:spMk id="89" creationId="{3596C6C0-940E-4FA7-8998-C5F61A3E3666}"/>
          </ac:spMkLst>
        </pc:spChg>
        <pc:spChg chg="add mod">
          <ac:chgData name="Christina Morrow" userId="43989237-7c22-4017-8756-22442f7f3983" providerId="ADAL" clId="{1D660112-B133-4B74-A60E-C66F50540F8D}" dt="2020-11-10T23:41:40.617" v="223" actId="571"/>
          <ac:spMkLst>
            <pc:docMk/>
            <pc:sldMk cId="1165849816" sldId="513"/>
            <ac:spMk id="90" creationId="{5A787EB0-CEEE-4E72-8402-1F8D7FC675E3}"/>
          </ac:spMkLst>
        </pc:spChg>
        <pc:spChg chg="add mod">
          <ac:chgData name="Christina Morrow" userId="43989237-7c22-4017-8756-22442f7f3983" providerId="ADAL" clId="{1D660112-B133-4B74-A60E-C66F50540F8D}" dt="2020-11-10T23:41:40.617" v="223" actId="571"/>
          <ac:spMkLst>
            <pc:docMk/>
            <pc:sldMk cId="1165849816" sldId="513"/>
            <ac:spMk id="91" creationId="{813F2204-9AE4-47F6-AB79-4475B3D9856E}"/>
          </ac:spMkLst>
        </pc:spChg>
        <pc:grpChg chg="del">
          <ac:chgData name="Christina Morrow" userId="43989237-7c22-4017-8756-22442f7f3983" providerId="ADAL" clId="{1D660112-B133-4B74-A60E-C66F50540F8D}" dt="2020-11-10T23:10:53.540" v="70" actId="478"/>
          <ac:grpSpMkLst>
            <pc:docMk/>
            <pc:sldMk cId="1165849816" sldId="513"/>
            <ac:grpSpMk id="13" creationId="{82243755-5D3B-4BB4-A6D4-03CD414717D6}"/>
          </ac:grpSpMkLst>
        </pc:grpChg>
        <pc:grpChg chg="add mod">
          <ac:chgData name="Christina Morrow" userId="43989237-7c22-4017-8756-22442f7f3983" providerId="ADAL" clId="{1D660112-B133-4B74-A60E-C66F50540F8D}" dt="2020-11-10T23:13:14.156" v="96" actId="1076"/>
          <ac:grpSpMkLst>
            <pc:docMk/>
            <pc:sldMk cId="1165849816" sldId="513"/>
            <ac:grpSpMk id="43" creationId="{EF055345-4B0A-4C75-AA0E-646377322A4B}"/>
          </ac:grpSpMkLst>
        </pc:grpChg>
        <pc:grpChg chg="del mod">
          <ac:chgData name="Christina Morrow" userId="43989237-7c22-4017-8756-22442f7f3983" providerId="ADAL" clId="{1D660112-B133-4B74-A60E-C66F50540F8D}" dt="2020-11-10T23:28:54.884" v="117" actId="165"/>
          <ac:grpSpMkLst>
            <pc:docMk/>
            <pc:sldMk cId="1165849816" sldId="513"/>
            <ac:grpSpMk id="77" creationId="{392633C9-26A8-4991-AAA6-95F7F944277E}"/>
          </ac:grpSpMkLst>
        </pc:grpChg>
        <pc:picChg chg="add del mod">
          <ac:chgData name="Christina Morrow" userId="43989237-7c22-4017-8756-22442f7f3983" providerId="ADAL" clId="{1D660112-B133-4B74-A60E-C66F50540F8D}" dt="2020-11-10T23:28:51.088" v="116" actId="27803"/>
          <ac:picMkLst>
            <pc:docMk/>
            <pc:sldMk cId="1165849816" sldId="513"/>
            <ac:picMk id="76" creationId="{392633C9-26A8-4991-AAA6-95F7F944277E}"/>
          </ac:picMkLst>
        </pc:picChg>
        <pc:cxnChg chg="mod">
          <ac:chgData name="Christina Morrow" userId="43989237-7c22-4017-8756-22442f7f3983" providerId="ADAL" clId="{1D660112-B133-4B74-A60E-C66F50540F8D}" dt="2020-11-10T23:10:53.540" v="70" actId="478"/>
          <ac:cxnSpMkLst>
            <pc:docMk/>
            <pc:sldMk cId="1165849816" sldId="513"/>
            <ac:cxnSpMk id="16" creationId="{D37F19D1-AB7F-49C4-BB9F-CBD510CD75F5}"/>
          </ac:cxnSpMkLst>
        </pc:cxnChg>
        <pc:cxnChg chg="mod">
          <ac:chgData name="Christina Morrow" userId="43989237-7c22-4017-8756-22442f7f3983" providerId="ADAL" clId="{1D660112-B133-4B74-A60E-C66F50540F8D}" dt="2020-11-10T23:10:53.540" v="70" actId="478"/>
          <ac:cxnSpMkLst>
            <pc:docMk/>
            <pc:sldMk cId="1165849816" sldId="513"/>
            <ac:cxnSpMk id="26" creationId="{AF651F54-B476-4976-9B36-8088D97DF4BF}"/>
          </ac:cxnSpMkLst>
        </pc:cxnChg>
        <pc:cxnChg chg="mod">
          <ac:chgData name="Christina Morrow" userId="43989237-7c22-4017-8756-22442f7f3983" providerId="ADAL" clId="{1D660112-B133-4B74-A60E-C66F50540F8D}" dt="2020-11-10T23:10:53.540" v="70" actId="478"/>
          <ac:cxnSpMkLst>
            <pc:docMk/>
            <pc:sldMk cId="1165849816" sldId="513"/>
            <ac:cxnSpMk id="27" creationId="{0E86CC21-78FC-4656-89F9-96F27C132E6A}"/>
          </ac:cxnSpMkLst>
        </pc:cxnChg>
        <pc:cxnChg chg="mod">
          <ac:chgData name="Christina Morrow" userId="43989237-7c22-4017-8756-22442f7f3983" providerId="ADAL" clId="{1D660112-B133-4B74-A60E-C66F50540F8D}" dt="2020-11-10T23:10:53.540" v="70" actId="478"/>
          <ac:cxnSpMkLst>
            <pc:docMk/>
            <pc:sldMk cId="1165849816" sldId="513"/>
            <ac:cxnSpMk id="28" creationId="{3AB72361-A392-496B-A400-F986C634D0E0}"/>
          </ac:cxnSpMkLst>
        </pc:cxnChg>
        <pc:cxnChg chg="mod">
          <ac:chgData name="Christina Morrow" userId="43989237-7c22-4017-8756-22442f7f3983" providerId="ADAL" clId="{1D660112-B133-4B74-A60E-C66F50540F8D}" dt="2020-11-10T23:10:53.540" v="70" actId="478"/>
          <ac:cxnSpMkLst>
            <pc:docMk/>
            <pc:sldMk cId="1165849816" sldId="513"/>
            <ac:cxnSpMk id="32" creationId="{AE3C1F36-4DA6-4364-B011-4D7C44C51E23}"/>
          </ac:cxnSpMkLst>
        </pc:cxnChg>
        <pc:cxnChg chg="mod">
          <ac:chgData name="Christina Morrow" userId="43989237-7c22-4017-8756-22442f7f3983" providerId="ADAL" clId="{1D660112-B133-4B74-A60E-C66F50540F8D}" dt="2020-11-10T23:10:53.540" v="70" actId="478"/>
          <ac:cxnSpMkLst>
            <pc:docMk/>
            <pc:sldMk cId="1165849816" sldId="513"/>
            <ac:cxnSpMk id="38" creationId="{39076DCA-58E1-4EAA-8D9C-C57A8B84CA4C}"/>
          </ac:cxnSpMkLst>
        </pc:cxnChg>
        <pc:cxnChg chg="add del mod">
          <ac:chgData name="Christina Morrow" userId="43989237-7c22-4017-8756-22442f7f3983" providerId="ADAL" clId="{1D660112-B133-4B74-A60E-C66F50540F8D}" dt="2020-11-10T23:29:30.055" v="129" actId="478"/>
          <ac:cxnSpMkLst>
            <pc:docMk/>
            <pc:sldMk cId="1165849816" sldId="513"/>
            <ac:cxnSpMk id="40" creationId="{899BFE67-9BAB-4C43-B4A6-B9DD3FE1C408}"/>
          </ac:cxnSpMkLst>
        </pc:cxnChg>
        <pc:cxnChg chg="mod">
          <ac:chgData name="Christina Morrow" userId="43989237-7c22-4017-8756-22442f7f3983" providerId="ADAL" clId="{1D660112-B133-4B74-A60E-C66F50540F8D}" dt="2020-11-10T23:13:03.617" v="94"/>
          <ac:cxnSpMkLst>
            <pc:docMk/>
            <pc:sldMk cId="1165849816" sldId="513"/>
            <ac:cxnSpMk id="46" creationId="{65D32A57-2689-49EF-90DA-38250A338168}"/>
          </ac:cxnSpMkLst>
        </pc:cxnChg>
        <pc:cxnChg chg="mod">
          <ac:chgData name="Christina Morrow" userId="43989237-7c22-4017-8756-22442f7f3983" providerId="ADAL" clId="{1D660112-B133-4B74-A60E-C66F50540F8D}" dt="2020-11-10T23:13:03.617" v="94"/>
          <ac:cxnSpMkLst>
            <pc:docMk/>
            <pc:sldMk cId="1165849816" sldId="513"/>
            <ac:cxnSpMk id="57" creationId="{F72BB12B-5791-4B28-9A7D-544001314B7B}"/>
          </ac:cxnSpMkLst>
        </pc:cxnChg>
        <pc:cxnChg chg="mod">
          <ac:chgData name="Christina Morrow" userId="43989237-7c22-4017-8756-22442f7f3983" providerId="ADAL" clId="{1D660112-B133-4B74-A60E-C66F50540F8D}" dt="2020-11-10T23:13:03.617" v="94"/>
          <ac:cxnSpMkLst>
            <pc:docMk/>
            <pc:sldMk cId="1165849816" sldId="513"/>
            <ac:cxnSpMk id="58" creationId="{A8E6CD59-9476-4E69-9D77-84FF340A1169}"/>
          </ac:cxnSpMkLst>
        </pc:cxnChg>
        <pc:cxnChg chg="mod">
          <ac:chgData name="Christina Morrow" userId="43989237-7c22-4017-8756-22442f7f3983" providerId="ADAL" clId="{1D660112-B133-4B74-A60E-C66F50540F8D}" dt="2020-11-10T23:13:03.617" v="94"/>
          <ac:cxnSpMkLst>
            <pc:docMk/>
            <pc:sldMk cId="1165849816" sldId="513"/>
            <ac:cxnSpMk id="59" creationId="{40CD1B02-10D5-42B3-ADF4-48AAF4EBA147}"/>
          </ac:cxnSpMkLst>
        </pc:cxnChg>
        <pc:cxnChg chg="mod">
          <ac:chgData name="Christina Morrow" userId="43989237-7c22-4017-8756-22442f7f3983" providerId="ADAL" clId="{1D660112-B133-4B74-A60E-C66F50540F8D}" dt="2020-11-10T23:13:03.617" v="94"/>
          <ac:cxnSpMkLst>
            <pc:docMk/>
            <pc:sldMk cId="1165849816" sldId="513"/>
            <ac:cxnSpMk id="61" creationId="{6FC3E417-BD15-4728-B7AE-C94DD83069FD}"/>
          </ac:cxnSpMkLst>
        </pc:cxnChg>
        <pc:cxnChg chg="mod">
          <ac:chgData name="Christina Morrow" userId="43989237-7c22-4017-8756-22442f7f3983" providerId="ADAL" clId="{1D660112-B133-4B74-A60E-C66F50540F8D}" dt="2020-11-10T23:13:03.617" v="94"/>
          <ac:cxnSpMkLst>
            <pc:docMk/>
            <pc:sldMk cId="1165849816" sldId="513"/>
            <ac:cxnSpMk id="63" creationId="{B10DCD85-B08E-48DD-A425-4C0B4EB6373C}"/>
          </ac:cxnSpMkLst>
        </pc:cxnChg>
        <pc:cxnChg chg="mod">
          <ac:chgData name="Christina Morrow" userId="43989237-7c22-4017-8756-22442f7f3983" providerId="ADAL" clId="{1D660112-B133-4B74-A60E-C66F50540F8D}" dt="2020-11-10T23:13:03.617" v="94"/>
          <ac:cxnSpMkLst>
            <pc:docMk/>
            <pc:sldMk cId="1165849816" sldId="513"/>
            <ac:cxnSpMk id="64" creationId="{097730DE-AEC9-475D-83A2-22794098FC7D}"/>
          </ac:cxnSpMkLst>
        </pc:cxnChg>
        <pc:cxnChg chg="mod">
          <ac:chgData name="Christina Morrow" userId="43989237-7c22-4017-8756-22442f7f3983" providerId="ADAL" clId="{1D660112-B133-4B74-A60E-C66F50540F8D}" dt="2020-11-10T23:13:03.617" v="94"/>
          <ac:cxnSpMkLst>
            <pc:docMk/>
            <pc:sldMk cId="1165849816" sldId="513"/>
            <ac:cxnSpMk id="65" creationId="{E65B10EB-6168-462D-BC26-184E58DAA3C4}"/>
          </ac:cxnSpMkLst>
        </pc:cxnChg>
        <pc:cxnChg chg="mod">
          <ac:chgData name="Christina Morrow" userId="43989237-7c22-4017-8756-22442f7f3983" providerId="ADAL" clId="{1D660112-B133-4B74-A60E-C66F50540F8D}" dt="2020-11-10T23:13:03.617" v="94"/>
          <ac:cxnSpMkLst>
            <pc:docMk/>
            <pc:sldMk cId="1165849816" sldId="513"/>
            <ac:cxnSpMk id="69" creationId="{9F8CFD2D-C70F-425F-8A91-6E4C7B0D03E2}"/>
          </ac:cxnSpMkLst>
        </pc:cxnChg>
        <pc:cxnChg chg="add del mod">
          <ac:chgData name="Christina Morrow" userId="43989237-7c22-4017-8756-22442f7f3983" providerId="ADAL" clId="{1D660112-B133-4B74-A60E-C66F50540F8D}" dt="2020-11-10T23:29:31.140" v="130" actId="478"/>
          <ac:cxnSpMkLst>
            <pc:docMk/>
            <pc:sldMk cId="1165849816" sldId="513"/>
            <ac:cxnSpMk id="71" creationId="{53C0CBF2-9D3E-430D-A8D6-09083E40CA6A}"/>
          </ac:cxnSpMkLst>
        </pc:cxnChg>
        <pc:cxnChg chg="add del mod">
          <ac:chgData name="Christina Morrow" userId="43989237-7c22-4017-8756-22442f7f3983" providerId="ADAL" clId="{1D660112-B133-4B74-A60E-C66F50540F8D}" dt="2020-11-10T23:29:31.930" v="131" actId="478"/>
          <ac:cxnSpMkLst>
            <pc:docMk/>
            <pc:sldMk cId="1165849816" sldId="513"/>
            <ac:cxnSpMk id="73" creationId="{A9672015-CAAE-4BC5-AEF7-18C3005A5A44}"/>
          </ac:cxnSpMkLst>
        </pc:cxnChg>
      </pc:sldChg>
      <pc:sldChg chg="addSp delSp modSp mod ord">
        <pc:chgData name="Christina Morrow" userId="43989237-7c22-4017-8756-22442f7f3983" providerId="ADAL" clId="{1D660112-B133-4B74-A60E-C66F50540F8D}" dt="2020-11-12T13:24:29.319" v="8106"/>
        <pc:sldMkLst>
          <pc:docMk/>
          <pc:sldMk cId="3608330576" sldId="514"/>
        </pc:sldMkLst>
        <pc:spChg chg="add del">
          <ac:chgData name="Christina Morrow" userId="43989237-7c22-4017-8756-22442f7f3983" providerId="ADAL" clId="{1D660112-B133-4B74-A60E-C66F50540F8D}" dt="2020-11-10T22:40:19.099" v="15" actId="478"/>
          <ac:spMkLst>
            <pc:docMk/>
            <pc:sldMk cId="3608330576" sldId="514"/>
            <ac:spMk id="4" creationId="{F159C8BE-E49D-4C6B-ABF1-7F3B290B9D99}"/>
          </ac:spMkLst>
        </pc:spChg>
        <pc:spChg chg="mod">
          <ac:chgData name="Christina Morrow" userId="43989237-7c22-4017-8756-22442f7f3983" providerId="ADAL" clId="{1D660112-B133-4B74-A60E-C66F50540F8D}" dt="2020-11-10T22:43:53.676" v="24" actId="20577"/>
          <ac:spMkLst>
            <pc:docMk/>
            <pc:sldMk cId="3608330576" sldId="514"/>
            <ac:spMk id="7" creationId="{E24CC283-08A1-4397-B882-855CE891900A}"/>
          </ac:spMkLst>
        </pc:spChg>
        <pc:spChg chg="mod">
          <ac:chgData name="Christina Morrow" userId="43989237-7c22-4017-8756-22442f7f3983" providerId="ADAL" clId="{1D660112-B133-4B74-A60E-C66F50540F8D}" dt="2020-11-12T13:24:29.319" v="8106"/>
          <ac:spMkLst>
            <pc:docMk/>
            <pc:sldMk cId="3608330576" sldId="514"/>
            <ac:spMk id="20" creationId="{737AD6FE-076D-47EB-8851-546CD7479B58}"/>
          </ac:spMkLst>
        </pc:spChg>
      </pc:sldChg>
      <pc:sldChg chg="addSp delSp modSp mod ord delAnim">
        <pc:chgData name="Christina Morrow" userId="43989237-7c22-4017-8756-22442f7f3983" providerId="ADAL" clId="{1D660112-B133-4B74-A60E-C66F50540F8D}" dt="2020-11-12T13:24:26.101" v="8105"/>
        <pc:sldMkLst>
          <pc:docMk/>
          <pc:sldMk cId="158622402" sldId="515"/>
        </pc:sldMkLst>
        <pc:spChg chg="add del">
          <ac:chgData name="Christina Morrow" userId="43989237-7c22-4017-8756-22442f7f3983" providerId="ADAL" clId="{1D660112-B133-4B74-A60E-C66F50540F8D}" dt="2020-11-10T22:40:20.610" v="16" actId="478"/>
          <ac:spMkLst>
            <pc:docMk/>
            <pc:sldMk cId="158622402" sldId="515"/>
            <ac:spMk id="4" creationId="{82FF8444-9E5B-407C-B631-955AD4319254}"/>
          </ac:spMkLst>
        </pc:spChg>
        <pc:spChg chg="add mod">
          <ac:chgData name="Christina Morrow" userId="43989237-7c22-4017-8756-22442f7f3983" providerId="ADAL" clId="{1D660112-B133-4B74-A60E-C66F50540F8D}" dt="2020-11-12T13:24:26.101" v="8105"/>
          <ac:spMkLst>
            <pc:docMk/>
            <pc:sldMk cId="158622402" sldId="515"/>
            <ac:spMk id="5" creationId="{F3E3E412-671A-4D7E-8713-C7F137FC8228}"/>
          </ac:spMkLst>
        </pc:spChg>
        <pc:spChg chg="mod">
          <ac:chgData name="Christina Morrow" userId="43989237-7c22-4017-8756-22442f7f3983" providerId="ADAL" clId="{1D660112-B133-4B74-A60E-C66F50540F8D}" dt="2020-11-11T01:59:55.352" v="1123" actId="1076"/>
          <ac:spMkLst>
            <pc:docMk/>
            <pc:sldMk cId="158622402" sldId="515"/>
            <ac:spMk id="7" creationId="{A9A78C54-579A-4CCA-A870-0B63EABA95F2}"/>
          </ac:spMkLst>
        </pc:spChg>
        <pc:spChg chg="mod">
          <ac:chgData name="Christina Morrow" userId="43989237-7c22-4017-8756-22442f7f3983" providerId="ADAL" clId="{1D660112-B133-4B74-A60E-C66F50540F8D}" dt="2020-11-11T01:34:33.708" v="1076" actId="6549"/>
          <ac:spMkLst>
            <pc:docMk/>
            <pc:sldMk cId="158622402" sldId="515"/>
            <ac:spMk id="8" creationId="{7442407E-86D2-4271-B8EC-F47DA414C75E}"/>
          </ac:spMkLst>
        </pc:spChg>
        <pc:picChg chg="del mod">
          <ac:chgData name="Christina Morrow" userId="43989237-7c22-4017-8756-22442f7f3983" providerId="ADAL" clId="{1D660112-B133-4B74-A60E-C66F50540F8D}" dt="2020-11-11T23:43:04.482" v="8050" actId="478"/>
          <ac:picMkLst>
            <pc:docMk/>
            <pc:sldMk cId="158622402" sldId="515"/>
            <ac:picMk id="6" creationId="{4797C93B-3A07-4DD8-A751-A4034CAA5893}"/>
          </ac:picMkLst>
        </pc:picChg>
        <pc:picChg chg="mod">
          <ac:chgData name="Christina Morrow" userId="43989237-7c22-4017-8756-22442f7f3983" providerId="ADAL" clId="{1D660112-B133-4B74-A60E-C66F50540F8D}" dt="2020-11-11T01:59:51.120" v="1122" actId="1076"/>
          <ac:picMkLst>
            <pc:docMk/>
            <pc:sldMk cId="158622402" sldId="515"/>
            <ac:picMk id="9" creationId="{2C53F26A-AE2B-4746-8FB8-1EB3471FF6D7}"/>
          </ac:picMkLst>
        </pc:picChg>
        <pc:picChg chg="add">
          <ac:chgData name="Christina Morrow" userId="43989237-7c22-4017-8756-22442f7f3983" providerId="ADAL" clId="{1D660112-B133-4B74-A60E-C66F50540F8D}" dt="2020-11-11T23:43:04.775" v="8051" actId="22"/>
          <ac:picMkLst>
            <pc:docMk/>
            <pc:sldMk cId="158622402" sldId="515"/>
            <ac:picMk id="11" creationId="{15509F35-42B2-493E-B526-1C7CF56CD5D7}"/>
          </ac:picMkLst>
        </pc:picChg>
      </pc:sldChg>
      <pc:sldChg chg="addSp delSp modSp del mod ord modAnim">
        <pc:chgData name="Christina Morrow" userId="43989237-7c22-4017-8756-22442f7f3983" providerId="ADAL" clId="{1D660112-B133-4B74-A60E-C66F50540F8D}" dt="2020-11-12T14:33:19.228" v="8423" actId="47"/>
        <pc:sldMkLst>
          <pc:docMk/>
          <pc:sldMk cId="1093905645" sldId="516"/>
        </pc:sldMkLst>
        <pc:spChg chg="mod">
          <ac:chgData name="Christina Morrow" userId="43989237-7c22-4017-8756-22442f7f3983" providerId="ADAL" clId="{1D660112-B133-4B74-A60E-C66F50540F8D}" dt="2020-11-11T14:30:31.142" v="6006"/>
          <ac:spMkLst>
            <pc:docMk/>
            <pc:sldMk cId="1093905645" sldId="516"/>
            <ac:spMk id="10" creationId="{6CC581DE-D87E-46E2-8792-B86E2A1E5AB3}"/>
          </ac:spMkLst>
        </pc:spChg>
        <pc:spChg chg="add del">
          <ac:chgData name="Christina Morrow" userId="43989237-7c22-4017-8756-22442f7f3983" providerId="ADAL" clId="{1D660112-B133-4B74-A60E-C66F50540F8D}" dt="2020-11-10T23:39:50.184" v="210" actId="478"/>
          <ac:spMkLst>
            <pc:docMk/>
            <pc:sldMk cId="1093905645" sldId="516"/>
            <ac:spMk id="14" creationId="{91B42BB6-4566-4C36-9835-A27EEFF34D73}"/>
          </ac:spMkLst>
        </pc:spChg>
        <pc:spChg chg="add del">
          <ac:chgData name="Christina Morrow" userId="43989237-7c22-4017-8756-22442f7f3983" providerId="ADAL" clId="{1D660112-B133-4B74-A60E-C66F50540F8D}" dt="2020-11-10T23:39:50.902" v="211" actId="478"/>
          <ac:spMkLst>
            <pc:docMk/>
            <pc:sldMk cId="1093905645" sldId="516"/>
            <ac:spMk id="15" creationId="{E3A9BA05-1B8D-46F6-A7B5-A9BED45B35D5}"/>
          </ac:spMkLst>
        </pc:spChg>
        <pc:spChg chg="mod">
          <ac:chgData name="Christina Morrow" userId="43989237-7c22-4017-8756-22442f7f3983" providerId="ADAL" clId="{1D660112-B133-4B74-A60E-C66F50540F8D}" dt="2020-11-11T15:22:43.059" v="6457"/>
          <ac:spMkLst>
            <pc:docMk/>
            <pc:sldMk cId="1093905645" sldId="516"/>
            <ac:spMk id="20" creationId="{737AD6FE-076D-47EB-8851-546CD7479B58}"/>
          </ac:spMkLst>
        </pc:spChg>
        <pc:spChg chg="add mod">
          <ac:chgData name="Christina Morrow" userId="43989237-7c22-4017-8756-22442f7f3983" providerId="ADAL" clId="{1D660112-B133-4B74-A60E-C66F50540F8D}" dt="2020-11-10T23:39:51.955" v="212"/>
          <ac:spMkLst>
            <pc:docMk/>
            <pc:sldMk cId="1093905645" sldId="516"/>
            <ac:spMk id="145" creationId="{838F5E0B-1D5E-438C-A3AE-C051E40CFB01}"/>
          </ac:spMkLst>
        </pc:spChg>
        <pc:spChg chg="add mod">
          <ac:chgData name="Christina Morrow" userId="43989237-7c22-4017-8756-22442f7f3983" providerId="ADAL" clId="{1D660112-B133-4B74-A60E-C66F50540F8D}" dt="2020-11-10T23:39:51.955" v="212"/>
          <ac:spMkLst>
            <pc:docMk/>
            <pc:sldMk cId="1093905645" sldId="516"/>
            <ac:spMk id="146" creationId="{484EAF3E-2419-4BA7-BE48-7C6544BA73A7}"/>
          </ac:spMkLst>
        </pc:spChg>
        <pc:spChg chg="mod">
          <ac:chgData name="Christina Morrow" userId="43989237-7c22-4017-8756-22442f7f3983" providerId="ADAL" clId="{1D660112-B133-4B74-A60E-C66F50540F8D}" dt="2020-11-10T23:39:51.955" v="212"/>
          <ac:spMkLst>
            <pc:docMk/>
            <pc:sldMk cId="1093905645" sldId="516"/>
            <ac:spMk id="148" creationId="{FBADFFB6-0922-4F0D-AE07-A3C55686E908}"/>
          </ac:spMkLst>
        </pc:spChg>
        <pc:spChg chg="mod">
          <ac:chgData name="Christina Morrow" userId="43989237-7c22-4017-8756-22442f7f3983" providerId="ADAL" clId="{1D660112-B133-4B74-A60E-C66F50540F8D}" dt="2020-11-10T23:39:51.955" v="212"/>
          <ac:spMkLst>
            <pc:docMk/>
            <pc:sldMk cId="1093905645" sldId="516"/>
            <ac:spMk id="149" creationId="{C9602D4E-B6A7-475A-96EC-A0032A7CBDCB}"/>
          </ac:spMkLst>
        </pc:spChg>
        <pc:spChg chg="mod">
          <ac:chgData name="Christina Morrow" userId="43989237-7c22-4017-8756-22442f7f3983" providerId="ADAL" clId="{1D660112-B133-4B74-A60E-C66F50540F8D}" dt="2020-11-10T23:39:51.955" v="212"/>
          <ac:spMkLst>
            <pc:docMk/>
            <pc:sldMk cId="1093905645" sldId="516"/>
            <ac:spMk id="151" creationId="{B47AE507-5A9E-4598-B1B8-DDEE3C5CFDDA}"/>
          </ac:spMkLst>
        </pc:spChg>
        <pc:spChg chg="mod">
          <ac:chgData name="Christina Morrow" userId="43989237-7c22-4017-8756-22442f7f3983" providerId="ADAL" clId="{1D660112-B133-4B74-A60E-C66F50540F8D}" dt="2020-11-10T23:39:51.955" v="212"/>
          <ac:spMkLst>
            <pc:docMk/>
            <pc:sldMk cId="1093905645" sldId="516"/>
            <ac:spMk id="152" creationId="{F0454A34-C17B-4197-BB98-4839705BB490}"/>
          </ac:spMkLst>
        </pc:spChg>
        <pc:spChg chg="mod">
          <ac:chgData name="Christina Morrow" userId="43989237-7c22-4017-8756-22442f7f3983" providerId="ADAL" clId="{1D660112-B133-4B74-A60E-C66F50540F8D}" dt="2020-11-10T23:39:51.955" v="212"/>
          <ac:spMkLst>
            <pc:docMk/>
            <pc:sldMk cId="1093905645" sldId="516"/>
            <ac:spMk id="153" creationId="{3C50BD4F-6D7E-4350-9B5F-0CCFC8B20959}"/>
          </ac:spMkLst>
        </pc:spChg>
        <pc:spChg chg="mod">
          <ac:chgData name="Christina Morrow" userId="43989237-7c22-4017-8756-22442f7f3983" providerId="ADAL" clId="{1D660112-B133-4B74-A60E-C66F50540F8D}" dt="2020-11-10T23:39:51.955" v="212"/>
          <ac:spMkLst>
            <pc:docMk/>
            <pc:sldMk cId="1093905645" sldId="516"/>
            <ac:spMk id="154" creationId="{30B5526E-33F3-46B4-A448-ADAC4AC95519}"/>
          </ac:spMkLst>
        </pc:spChg>
        <pc:spChg chg="mod">
          <ac:chgData name="Christina Morrow" userId="43989237-7c22-4017-8756-22442f7f3983" providerId="ADAL" clId="{1D660112-B133-4B74-A60E-C66F50540F8D}" dt="2020-11-10T23:39:51.955" v="212"/>
          <ac:spMkLst>
            <pc:docMk/>
            <pc:sldMk cId="1093905645" sldId="516"/>
            <ac:spMk id="155" creationId="{9D7A0603-F650-40F7-8D3D-1C80E8148D19}"/>
          </ac:spMkLst>
        </pc:spChg>
        <pc:spChg chg="mod">
          <ac:chgData name="Christina Morrow" userId="43989237-7c22-4017-8756-22442f7f3983" providerId="ADAL" clId="{1D660112-B133-4B74-A60E-C66F50540F8D}" dt="2020-11-10T23:39:51.955" v="212"/>
          <ac:spMkLst>
            <pc:docMk/>
            <pc:sldMk cId="1093905645" sldId="516"/>
            <ac:spMk id="156" creationId="{198EEB30-C703-422E-BCEF-3057E2A05260}"/>
          </ac:spMkLst>
        </pc:spChg>
        <pc:spChg chg="mod">
          <ac:chgData name="Christina Morrow" userId="43989237-7c22-4017-8756-22442f7f3983" providerId="ADAL" clId="{1D660112-B133-4B74-A60E-C66F50540F8D}" dt="2020-11-10T23:39:51.955" v="212"/>
          <ac:spMkLst>
            <pc:docMk/>
            <pc:sldMk cId="1093905645" sldId="516"/>
            <ac:spMk id="157" creationId="{347FA3C8-AC99-4F4C-944D-BE5B9A645F95}"/>
          </ac:spMkLst>
        </pc:spChg>
        <pc:spChg chg="mod">
          <ac:chgData name="Christina Morrow" userId="43989237-7c22-4017-8756-22442f7f3983" providerId="ADAL" clId="{1D660112-B133-4B74-A60E-C66F50540F8D}" dt="2020-11-10T23:39:51.955" v="212"/>
          <ac:spMkLst>
            <pc:docMk/>
            <pc:sldMk cId="1093905645" sldId="516"/>
            <ac:spMk id="158" creationId="{D8BED2B3-2F2D-47B5-A77D-EDBA691EEBE9}"/>
          </ac:spMkLst>
        </pc:spChg>
        <pc:spChg chg="mod">
          <ac:chgData name="Christina Morrow" userId="43989237-7c22-4017-8756-22442f7f3983" providerId="ADAL" clId="{1D660112-B133-4B74-A60E-C66F50540F8D}" dt="2020-11-10T23:39:51.955" v="212"/>
          <ac:spMkLst>
            <pc:docMk/>
            <pc:sldMk cId="1093905645" sldId="516"/>
            <ac:spMk id="162" creationId="{69AB779E-DE6D-43B2-8ED1-BB10A2F49C93}"/>
          </ac:spMkLst>
        </pc:spChg>
        <pc:spChg chg="mod">
          <ac:chgData name="Christina Morrow" userId="43989237-7c22-4017-8756-22442f7f3983" providerId="ADAL" clId="{1D660112-B133-4B74-A60E-C66F50540F8D}" dt="2020-11-10T23:39:51.955" v="212"/>
          <ac:spMkLst>
            <pc:docMk/>
            <pc:sldMk cId="1093905645" sldId="516"/>
            <ac:spMk id="164" creationId="{F7645A9C-C2B7-4047-9BA5-3284A5C81B11}"/>
          </ac:spMkLst>
        </pc:spChg>
        <pc:spChg chg="mod">
          <ac:chgData name="Christina Morrow" userId="43989237-7c22-4017-8756-22442f7f3983" providerId="ADAL" clId="{1D660112-B133-4B74-A60E-C66F50540F8D}" dt="2020-11-10T23:39:51.955" v="212"/>
          <ac:spMkLst>
            <pc:docMk/>
            <pc:sldMk cId="1093905645" sldId="516"/>
            <ac:spMk id="184" creationId="{0F8D5F27-E3F4-40CF-9149-55CE314EB0E0}"/>
          </ac:spMkLst>
        </pc:spChg>
        <pc:spChg chg="mod">
          <ac:chgData name="Christina Morrow" userId="43989237-7c22-4017-8756-22442f7f3983" providerId="ADAL" clId="{1D660112-B133-4B74-A60E-C66F50540F8D}" dt="2020-11-10T23:39:51.955" v="212"/>
          <ac:spMkLst>
            <pc:docMk/>
            <pc:sldMk cId="1093905645" sldId="516"/>
            <ac:spMk id="185" creationId="{5AB212E5-CBC6-425A-AEBB-EDE84187BC59}"/>
          </ac:spMkLst>
        </pc:spChg>
        <pc:spChg chg="mod">
          <ac:chgData name="Christina Morrow" userId="43989237-7c22-4017-8756-22442f7f3983" providerId="ADAL" clId="{1D660112-B133-4B74-A60E-C66F50540F8D}" dt="2020-11-10T23:39:51.955" v="212"/>
          <ac:spMkLst>
            <pc:docMk/>
            <pc:sldMk cId="1093905645" sldId="516"/>
            <ac:spMk id="186" creationId="{A5E363CF-0229-4660-88D1-9200503A54FA}"/>
          </ac:spMkLst>
        </pc:spChg>
        <pc:spChg chg="add mod">
          <ac:chgData name="Christina Morrow" userId="43989237-7c22-4017-8756-22442f7f3983" providerId="ADAL" clId="{1D660112-B133-4B74-A60E-C66F50540F8D}" dt="2020-11-10T23:39:51.955" v="212"/>
          <ac:spMkLst>
            <pc:docMk/>
            <pc:sldMk cId="1093905645" sldId="516"/>
            <ac:spMk id="188" creationId="{9D17656C-0308-420C-86F3-51A11B1757F1}"/>
          </ac:spMkLst>
        </pc:spChg>
        <pc:spChg chg="add mod">
          <ac:chgData name="Christina Morrow" userId="43989237-7c22-4017-8756-22442f7f3983" providerId="ADAL" clId="{1D660112-B133-4B74-A60E-C66F50540F8D}" dt="2020-11-10T23:39:51.955" v="212"/>
          <ac:spMkLst>
            <pc:docMk/>
            <pc:sldMk cId="1093905645" sldId="516"/>
            <ac:spMk id="189" creationId="{18CDA8B8-D876-40BC-869D-845EE9BCCE99}"/>
          </ac:spMkLst>
        </pc:spChg>
        <pc:spChg chg="add mod">
          <ac:chgData name="Christina Morrow" userId="43989237-7c22-4017-8756-22442f7f3983" providerId="ADAL" clId="{1D660112-B133-4B74-A60E-C66F50540F8D}" dt="2020-11-10T23:39:51.955" v="212"/>
          <ac:spMkLst>
            <pc:docMk/>
            <pc:sldMk cId="1093905645" sldId="516"/>
            <ac:spMk id="190" creationId="{A3C178D2-E8A8-472E-8993-02E7FBE975ED}"/>
          </ac:spMkLst>
        </pc:spChg>
        <pc:spChg chg="add mod ord">
          <ac:chgData name="Christina Morrow" userId="43989237-7c22-4017-8756-22442f7f3983" providerId="ADAL" clId="{1D660112-B133-4B74-A60E-C66F50540F8D}" dt="2020-11-12T14:22:57.113" v="8407" actId="167"/>
          <ac:spMkLst>
            <pc:docMk/>
            <pc:sldMk cId="1093905645" sldId="516"/>
            <ac:spMk id="191" creationId="{080A0156-8063-4F3E-9C5F-2067117A991F}"/>
          </ac:spMkLst>
        </pc:spChg>
        <pc:spChg chg="add mod ord">
          <ac:chgData name="Christina Morrow" userId="43989237-7c22-4017-8756-22442f7f3983" providerId="ADAL" clId="{1D660112-B133-4B74-A60E-C66F50540F8D}" dt="2020-11-12T14:22:57.113" v="8407" actId="167"/>
          <ac:spMkLst>
            <pc:docMk/>
            <pc:sldMk cId="1093905645" sldId="516"/>
            <ac:spMk id="192" creationId="{41AE68FE-9D1F-4F8A-A85A-52F6A49B2D60}"/>
          </ac:spMkLst>
        </pc:spChg>
        <pc:spChg chg="add mod ord">
          <ac:chgData name="Christina Morrow" userId="43989237-7c22-4017-8756-22442f7f3983" providerId="ADAL" clId="{1D660112-B133-4B74-A60E-C66F50540F8D}" dt="2020-11-12T14:22:57.113" v="8407" actId="167"/>
          <ac:spMkLst>
            <pc:docMk/>
            <pc:sldMk cId="1093905645" sldId="516"/>
            <ac:spMk id="193" creationId="{473F6FB4-BF87-4045-93E2-0B3DD69524FE}"/>
          </ac:spMkLst>
        </pc:spChg>
        <pc:spChg chg="add mod ord">
          <ac:chgData name="Christina Morrow" userId="43989237-7c22-4017-8756-22442f7f3983" providerId="ADAL" clId="{1D660112-B133-4B74-A60E-C66F50540F8D}" dt="2020-11-12T14:22:57.113" v="8407" actId="167"/>
          <ac:spMkLst>
            <pc:docMk/>
            <pc:sldMk cId="1093905645" sldId="516"/>
            <ac:spMk id="194" creationId="{38750DF3-0983-466B-96DD-DECB80CC6F42}"/>
          </ac:spMkLst>
        </pc:spChg>
        <pc:spChg chg="add mod ord">
          <ac:chgData name="Christina Morrow" userId="43989237-7c22-4017-8756-22442f7f3983" providerId="ADAL" clId="{1D660112-B133-4B74-A60E-C66F50540F8D}" dt="2020-11-12T14:22:57.113" v="8407" actId="167"/>
          <ac:spMkLst>
            <pc:docMk/>
            <pc:sldMk cId="1093905645" sldId="516"/>
            <ac:spMk id="195" creationId="{D7414432-03B1-4EA9-B54C-F91DCD51DE8D}"/>
          </ac:spMkLst>
        </pc:spChg>
        <pc:spChg chg="add mod ord">
          <ac:chgData name="Christina Morrow" userId="43989237-7c22-4017-8756-22442f7f3983" providerId="ADAL" clId="{1D660112-B133-4B74-A60E-C66F50540F8D}" dt="2020-11-12T14:22:57.113" v="8407" actId="167"/>
          <ac:spMkLst>
            <pc:docMk/>
            <pc:sldMk cId="1093905645" sldId="516"/>
            <ac:spMk id="196" creationId="{2ECB7999-B0D0-4EE7-A6D0-A49632729E90}"/>
          </ac:spMkLst>
        </pc:spChg>
        <pc:spChg chg="add mod ord">
          <ac:chgData name="Christina Morrow" userId="43989237-7c22-4017-8756-22442f7f3983" providerId="ADAL" clId="{1D660112-B133-4B74-A60E-C66F50540F8D}" dt="2020-11-12T14:22:57.113" v="8407" actId="167"/>
          <ac:spMkLst>
            <pc:docMk/>
            <pc:sldMk cId="1093905645" sldId="516"/>
            <ac:spMk id="197" creationId="{E44F9DB9-C02C-4F5E-9073-24513BE0A874}"/>
          </ac:spMkLst>
        </pc:spChg>
        <pc:spChg chg="mod">
          <ac:chgData name="Christina Morrow" userId="43989237-7c22-4017-8756-22442f7f3983" providerId="ADAL" clId="{1D660112-B133-4B74-A60E-C66F50540F8D}" dt="2020-11-12T14:22:55.408" v="8406"/>
          <ac:spMkLst>
            <pc:docMk/>
            <pc:sldMk cId="1093905645" sldId="516"/>
            <ac:spMk id="199" creationId="{1D2D4C33-1381-4DA4-B034-0001A7CCD94C}"/>
          </ac:spMkLst>
        </pc:spChg>
        <pc:spChg chg="mod">
          <ac:chgData name="Christina Morrow" userId="43989237-7c22-4017-8756-22442f7f3983" providerId="ADAL" clId="{1D660112-B133-4B74-A60E-C66F50540F8D}" dt="2020-11-12T14:22:55.408" v="8406"/>
          <ac:spMkLst>
            <pc:docMk/>
            <pc:sldMk cId="1093905645" sldId="516"/>
            <ac:spMk id="200" creationId="{462D2FC2-F926-4EA6-AF94-D2EDEDFB0798}"/>
          </ac:spMkLst>
        </pc:spChg>
        <pc:spChg chg="mod">
          <ac:chgData name="Christina Morrow" userId="43989237-7c22-4017-8756-22442f7f3983" providerId="ADAL" clId="{1D660112-B133-4B74-A60E-C66F50540F8D}" dt="2020-11-12T14:22:55.408" v="8406"/>
          <ac:spMkLst>
            <pc:docMk/>
            <pc:sldMk cId="1093905645" sldId="516"/>
            <ac:spMk id="202" creationId="{960223A7-4AD8-4BB5-BB30-067420E96AAF}"/>
          </ac:spMkLst>
        </pc:spChg>
        <pc:spChg chg="mod">
          <ac:chgData name="Christina Morrow" userId="43989237-7c22-4017-8756-22442f7f3983" providerId="ADAL" clId="{1D660112-B133-4B74-A60E-C66F50540F8D}" dt="2020-11-12T14:22:55.408" v="8406"/>
          <ac:spMkLst>
            <pc:docMk/>
            <pc:sldMk cId="1093905645" sldId="516"/>
            <ac:spMk id="203" creationId="{B9041E98-8E8B-4E9C-8290-6396B367170E}"/>
          </ac:spMkLst>
        </pc:spChg>
        <pc:spChg chg="mod">
          <ac:chgData name="Christina Morrow" userId="43989237-7c22-4017-8756-22442f7f3983" providerId="ADAL" clId="{1D660112-B133-4B74-A60E-C66F50540F8D}" dt="2020-11-12T14:22:55.408" v="8406"/>
          <ac:spMkLst>
            <pc:docMk/>
            <pc:sldMk cId="1093905645" sldId="516"/>
            <ac:spMk id="204" creationId="{4160C0A5-7770-465B-B74D-75B386263258}"/>
          </ac:spMkLst>
        </pc:spChg>
        <pc:spChg chg="mod">
          <ac:chgData name="Christina Morrow" userId="43989237-7c22-4017-8756-22442f7f3983" providerId="ADAL" clId="{1D660112-B133-4B74-A60E-C66F50540F8D}" dt="2020-11-12T14:22:55.408" v="8406"/>
          <ac:spMkLst>
            <pc:docMk/>
            <pc:sldMk cId="1093905645" sldId="516"/>
            <ac:spMk id="205" creationId="{E519DDF2-3320-4DC4-8753-0D5EFE72F5A1}"/>
          </ac:spMkLst>
        </pc:spChg>
        <pc:spChg chg="mod">
          <ac:chgData name="Christina Morrow" userId="43989237-7c22-4017-8756-22442f7f3983" providerId="ADAL" clId="{1D660112-B133-4B74-A60E-C66F50540F8D}" dt="2020-11-12T14:22:55.408" v="8406"/>
          <ac:spMkLst>
            <pc:docMk/>
            <pc:sldMk cId="1093905645" sldId="516"/>
            <ac:spMk id="206" creationId="{244A8B2A-5007-456C-827E-FD5C8D1C9FB5}"/>
          </ac:spMkLst>
        </pc:spChg>
        <pc:spChg chg="mod">
          <ac:chgData name="Christina Morrow" userId="43989237-7c22-4017-8756-22442f7f3983" providerId="ADAL" clId="{1D660112-B133-4B74-A60E-C66F50540F8D}" dt="2020-11-12T14:22:55.408" v="8406"/>
          <ac:spMkLst>
            <pc:docMk/>
            <pc:sldMk cId="1093905645" sldId="516"/>
            <ac:spMk id="207" creationId="{3D528657-8148-4707-AEE9-DD40459A2DE2}"/>
          </ac:spMkLst>
        </pc:spChg>
        <pc:spChg chg="mod">
          <ac:chgData name="Christina Morrow" userId="43989237-7c22-4017-8756-22442f7f3983" providerId="ADAL" clId="{1D660112-B133-4B74-A60E-C66F50540F8D}" dt="2020-11-12T14:22:55.408" v="8406"/>
          <ac:spMkLst>
            <pc:docMk/>
            <pc:sldMk cId="1093905645" sldId="516"/>
            <ac:spMk id="208" creationId="{21AABC30-EAFD-42A3-B01D-EDEE1838DCAD}"/>
          </ac:spMkLst>
        </pc:spChg>
        <pc:spChg chg="mod">
          <ac:chgData name="Christina Morrow" userId="43989237-7c22-4017-8756-22442f7f3983" providerId="ADAL" clId="{1D660112-B133-4B74-A60E-C66F50540F8D}" dt="2020-11-12T14:22:55.408" v="8406"/>
          <ac:spMkLst>
            <pc:docMk/>
            <pc:sldMk cId="1093905645" sldId="516"/>
            <ac:spMk id="227" creationId="{F010A944-1D43-4567-BBC8-1F4508CE9E4F}"/>
          </ac:spMkLst>
        </pc:spChg>
        <pc:spChg chg="mod">
          <ac:chgData name="Christina Morrow" userId="43989237-7c22-4017-8756-22442f7f3983" providerId="ADAL" clId="{1D660112-B133-4B74-A60E-C66F50540F8D}" dt="2020-11-12T14:22:55.408" v="8406"/>
          <ac:spMkLst>
            <pc:docMk/>
            <pc:sldMk cId="1093905645" sldId="516"/>
            <ac:spMk id="231" creationId="{3066B1C6-9CF2-4859-819C-9A53425AA80C}"/>
          </ac:spMkLst>
        </pc:spChg>
        <pc:spChg chg="mod">
          <ac:chgData name="Christina Morrow" userId="43989237-7c22-4017-8756-22442f7f3983" providerId="ADAL" clId="{1D660112-B133-4B74-A60E-C66F50540F8D}" dt="2020-11-12T14:22:55.408" v="8406"/>
          <ac:spMkLst>
            <pc:docMk/>
            <pc:sldMk cId="1093905645" sldId="516"/>
            <ac:spMk id="233" creationId="{4FBB0425-4936-4FA3-8C7D-CB3FB0C82F8A}"/>
          </ac:spMkLst>
        </pc:spChg>
        <pc:spChg chg="mod">
          <ac:chgData name="Christina Morrow" userId="43989237-7c22-4017-8756-22442f7f3983" providerId="ADAL" clId="{1D660112-B133-4B74-A60E-C66F50540F8D}" dt="2020-11-12T14:22:55.408" v="8406"/>
          <ac:spMkLst>
            <pc:docMk/>
            <pc:sldMk cId="1093905645" sldId="516"/>
            <ac:spMk id="237" creationId="{8C05E396-A194-4DE2-A3F5-096EC9EE80C3}"/>
          </ac:spMkLst>
        </pc:spChg>
        <pc:spChg chg="mod">
          <ac:chgData name="Christina Morrow" userId="43989237-7c22-4017-8756-22442f7f3983" providerId="ADAL" clId="{1D660112-B133-4B74-A60E-C66F50540F8D}" dt="2020-11-12T14:22:55.408" v="8406"/>
          <ac:spMkLst>
            <pc:docMk/>
            <pc:sldMk cId="1093905645" sldId="516"/>
            <ac:spMk id="238" creationId="{323A90C1-9A2E-44B3-8076-AC51AA53A6EA}"/>
          </ac:spMkLst>
        </pc:spChg>
        <pc:spChg chg="mod">
          <ac:chgData name="Christina Morrow" userId="43989237-7c22-4017-8756-22442f7f3983" providerId="ADAL" clId="{1D660112-B133-4B74-A60E-C66F50540F8D}" dt="2020-11-12T14:22:55.408" v="8406"/>
          <ac:spMkLst>
            <pc:docMk/>
            <pc:sldMk cId="1093905645" sldId="516"/>
            <ac:spMk id="239" creationId="{164B7962-8AA5-415E-A52F-D963D275619E}"/>
          </ac:spMkLst>
        </pc:spChg>
        <pc:grpChg chg="add mod">
          <ac:chgData name="Christina Morrow" userId="43989237-7c22-4017-8756-22442f7f3983" providerId="ADAL" clId="{1D660112-B133-4B74-A60E-C66F50540F8D}" dt="2020-11-10T23:39:51.955" v="212"/>
          <ac:grpSpMkLst>
            <pc:docMk/>
            <pc:sldMk cId="1093905645" sldId="516"/>
            <ac:grpSpMk id="147" creationId="{F358C585-50C0-4560-A755-24778D04FD80}"/>
          </ac:grpSpMkLst>
        </pc:grpChg>
        <pc:grpChg chg="add mod ord">
          <ac:chgData name="Christina Morrow" userId="43989237-7c22-4017-8756-22442f7f3983" providerId="ADAL" clId="{1D660112-B133-4B74-A60E-C66F50540F8D}" dt="2020-11-12T14:22:57.113" v="8407" actId="167"/>
          <ac:grpSpMkLst>
            <pc:docMk/>
            <pc:sldMk cId="1093905645" sldId="516"/>
            <ac:grpSpMk id="198" creationId="{481B58F6-236B-4BD6-83DD-04AB55B599A1}"/>
          </ac:grpSpMkLst>
        </pc:grpChg>
        <pc:cxnChg chg="mod">
          <ac:chgData name="Christina Morrow" userId="43989237-7c22-4017-8756-22442f7f3983" providerId="ADAL" clId="{1D660112-B133-4B74-A60E-C66F50540F8D}" dt="2020-11-10T23:39:51.955" v="212"/>
          <ac:cxnSpMkLst>
            <pc:docMk/>
            <pc:sldMk cId="1093905645" sldId="516"/>
            <ac:cxnSpMk id="150" creationId="{58870A96-8F28-4799-84D6-6B2E32F8B2F3}"/>
          </ac:cxnSpMkLst>
        </pc:cxnChg>
        <pc:cxnChg chg="mod">
          <ac:chgData name="Christina Morrow" userId="43989237-7c22-4017-8756-22442f7f3983" providerId="ADAL" clId="{1D660112-B133-4B74-A60E-C66F50540F8D}" dt="2020-11-10T23:39:51.955" v="212"/>
          <ac:cxnSpMkLst>
            <pc:docMk/>
            <pc:sldMk cId="1093905645" sldId="516"/>
            <ac:cxnSpMk id="159" creationId="{F16D02D0-BFE6-405B-8DBF-A153F1EB2ED6}"/>
          </ac:cxnSpMkLst>
        </pc:cxnChg>
        <pc:cxnChg chg="mod">
          <ac:chgData name="Christina Morrow" userId="43989237-7c22-4017-8756-22442f7f3983" providerId="ADAL" clId="{1D660112-B133-4B74-A60E-C66F50540F8D}" dt="2020-11-10T23:39:51.955" v="212"/>
          <ac:cxnSpMkLst>
            <pc:docMk/>
            <pc:sldMk cId="1093905645" sldId="516"/>
            <ac:cxnSpMk id="160" creationId="{A570C36A-4B72-458E-8DA5-66CD0F908183}"/>
          </ac:cxnSpMkLst>
        </pc:cxnChg>
        <pc:cxnChg chg="mod">
          <ac:chgData name="Christina Morrow" userId="43989237-7c22-4017-8756-22442f7f3983" providerId="ADAL" clId="{1D660112-B133-4B74-A60E-C66F50540F8D}" dt="2020-11-10T23:39:51.955" v="212"/>
          <ac:cxnSpMkLst>
            <pc:docMk/>
            <pc:sldMk cId="1093905645" sldId="516"/>
            <ac:cxnSpMk id="161" creationId="{2B4AE1CC-ECCE-4598-B1FC-385694BE65E2}"/>
          </ac:cxnSpMkLst>
        </pc:cxnChg>
        <pc:cxnChg chg="mod">
          <ac:chgData name="Christina Morrow" userId="43989237-7c22-4017-8756-22442f7f3983" providerId="ADAL" clId="{1D660112-B133-4B74-A60E-C66F50540F8D}" dt="2020-11-10T23:39:51.955" v="212"/>
          <ac:cxnSpMkLst>
            <pc:docMk/>
            <pc:sldMk cId="1093905645" sldId="516"/>
            <ac:cxnSpMk id="163" creationId="{F3B7BBA5-4E8C-42C5-A572-583063D57EBE}"/>
          </ac:cxnSpMkLst>
        </pc:cxnChg>
        <pc:cxnChg chg="mod">
          <ac:chgData name="Christina Morrow" userId="43989237-7c22-4017-8756-22442f7f3983" providerId="ADAL" clId="{1D660112-B133-4B74-A60E-C66F50540F8D}" dt="2020-11-10T23:39:51.955" v="212"/>
          <ac:cxnSpMkLst>
            <pc:docMk/>
            <pc:sldMk cId="1093905645" sldId="516"/>
            <ac:cxnSpMk id="165" creationId="{B366DB30-59ED-4417-BBC9-AC812DDE98B6}"/>
          </ac:cxnSpMkLst>
        </pc:cxnChg>
        <pc:cxnChg chg="mod">
          <ac:chgData name="Christina Morrow" userId="43989237-7c22-4017-8756-22442f7f3983" providerId="ADAL" clId="{1D660112-B133-4B74-A60E-C66F50540F8D}" dt="2020-11-10T23:39:51.955" v="212"/>
          <ac:cxnSpMkLst>
            <pc:docMk/>
            <pc:sldMk cId="1093905645" sldId="516"/>
            <ac:cxnSpMk id="166" creationId="{E91E6B1E-F4A8-475E-B7D6-529BFF9804F3}"/>
          </ac:cxnSpMkLst>
        </pc:cxnChg>
        <pc:cxnChg chg="mod">
          <ac:chgData name="Christina Morrow" userId="43989237-7c22-4017-8756-22442f7f3983" providerId="ADAL" clId="{1D660112-B133-4B74-A60E-C66F50540F8D}" dt="2020-11-10T23:39:51.955" v="212"/>
          <ac:cxnSpMkLst>
            <pc:docMk/>
            <pc:sldMk cId="1093905645" sldId="516"/>
            <ac:cxnSpMk id="167" creationId="{8BED4C82-BA1D-46EE-A647-574FE843342F}"/>
          </ac:cxnSpMkLst>
        </pc:cxnChg>
        <pc:cxnChg chg="mod">
          <ac:chgData name="Christina Morrow" userId="43989237-7c22-4017-8756-22442f7f3983" providerId="ADAL" clId="{1D660112-B133-4B74-A60E-C66F50540F8D}" dt="2020-11-10T23:39:51.955" v="212"/>
          <ac:cxnSpMkLst>
            <pc:docMk/>
            <pc:sldMk cId="1093905645" sldId="516"/>
            <ac:cxnSpMk id="187" creationId="{99E2F943-F041-4125-8CEF-869A9DF49463}"/>
          </ac:cxnSpMkLst>
        </pc:cxnChg>
        <pc:cxnChg chg="mod">
          <ac:chgData name="Christina Morrow" userId="43989237-7c22-4017-8756-22442f7f3983" providerId="ADAL" clId="{1D660112-B133-4B74-A60E-C66F50540F8D}" dt="2020-11-12T14:22:55.408" v="8406"/>
          <ac:cxnSpMkLst>
            <pc:docMk/>
            <pc:sldMk cId="1093905645" sldId="516"/>
            <ac:cxnSpMk id="201" creationId="{F8DCAB76-8BBC-4D9F-AF57-C1246B1DA8A3}"/>
          </ac:cxnSpMkLst>
        </pc:cxnChg>
        <pc:cxnChg chg="mod">
          <ac:chgData name="Christina Morrow" userId="43989237-7c22-4017-8756-22442f7f3983" providerId="ADAL" clId="{1D660112-B133-4B74-A60E-C66F50540F8D}" dt="2020-11-12T14:22:55.408" v="8406"/>
          <ac:cxnSpMkLst>
            <pc:docMk/>
            <pc:sldMk cId="1093905645" sldId="516"/>
            <ac:cxnSpMk id="228" creationId="{238F1943-1C5C-4921-AE57-0368C20B4AA2}"/>
          </ac:cxnSpMkLst>
        </pc:cxnChg>
        <pc:cxnChg chg="mod">
          <ac:chgData name="Christina Morrow" userId="43989237-7c22-4017-8756-22442f7f3983" providerId="ADAL" clId="{1D660112-B133-4B74-A60E-C66F50540F8D}" dt="2020-11-12T14:22:55.408" v="8406"/>
          <ac:cxnSpMkLst>
            <pc:docMk/>
            <pc:sldMk cId="1093905645" sldId="516"/>
            <ac:cxnSpMk id="229" creationId="{0E7171C7-4536-43F9-8F3C-E61CFD7B955A}"/>
          </ac:cxnSpMkLst>
        </pc:cxnChg>
        <pc:cxnChg chg="mod">
          <ac:chgData name="Christina Morrow" userId="43989237-7c22-4017-8756-22442f7f3983" providerId="ADAL" clId="{1D660112-B133-4B74-A60E-C66F50540F8D}" dt="2020-11-12T14:22:55.408" v="8406"/>
          <ac:cxnSpMkLst>
            <pc:docMk/>
            <pc:sldMk cId="1093905645" sldId="516"/>
            <ac:cxnSpMk id="230" creationId="{B2B19D79-E1F3-489E-B2C6-DF9CE4BB67A5}"/>
          </ac:cxnSpMkLst>
        </pc:cxnChg>
        <pc:cxnChg chg="mod">
          <ac:chgData name="Christina Morrow" userId="43989237-7c22-4017-8756-22442f7f3983" providerId="ADAL" clId="{1D660112-B133-4B74-A60E-C66F50540F8D}" dt="2020-11-12T14:22:55.408" v="8406"/>
          <ac:cxnSpMkLst>
            <pc:docMk/>
            <pc:sldMk cId="1093905645" sldId="516"/>
            <ac:cxnSpMk id="232" creationId="{5FB2C17C-27AF-44C0-9B78-7B9D440B11B5}"/>
          </ac:cxnSpMkLst>
        </pc:cxnChg>
        <pc:cxnChg chg="mod">
          <ac:chgData name="Christina Morrow" userId="43989237-7c22-4017-8756-22442f7f3983" providerId="ADAL" clId="{1D660112-B133-4B74-A60E-C66F50540F8D}" dt="2020-11-12T14:22:55.408" v="8406"/>
          <ac:cxnSpMkLst>
            <pc:docMk/>
            <pc:sldMk cId="1093905645" sldId="516"/>
            <ac:cxnSpMk id="234" creationId="{DBB3C2D3-5AF4-48D1-ACA2-DDBDA260B8DE}"/>
          </ac:cxnSpMkLst>
        </pc:cxnChg>
        <pc:cxnChg chg="mod">
          <ac:chgData name="Christina Morrow" userId="43989237-7c22-4017-8756-22442f7f3983" providerId="ADAL" clId="{1D660112-B133-4B74-A60E-C66F50540F8D}" dt="2020-11-12T14:22:55.408" v="8406"/>
          <ac:cxnSpMkLst>
            <pc:docMk/>
            <pc:sldMk cId="1093905645" sldId="516"/>
            <ac:cxnSpMk id="235" creationId="{EA4C6AEE-18BE-43C2-B87C-8F65B5528988}"/>
          </ac:cxnSpMkLst>
        </pc:cxnChg>
        <pc:cxnChg chg="mod">
          <ac:chgData name="Christina Morrow" userId="43989237-7c22-4017-8756-22442f7f3983" providerId="ADAL" clId="{1D660112-B133-4B74-A60E-C66F50540F8D}" dt="2020-11-12T14:22:55.408" v="8406"/>
          <ac:cxnSpMkLst>
            <pc:docMk/>
            <pc:sldMk cId="1093905645" sldId="516"/>
            <ac:cxnSpMk id="236" creationId="{2DD9F76D-6558-4359-9F9C-4F961CC58894}"/>
          </ac:cxnSpMkLst>
        </pc:cxnChg>
        <pc:cxnChg chg="mod">
          <ac:chgData name="Christina Morrow" userId="43989237-7c22-4017-8756-22442f7f3983" providerId="ADAL" clId="{1D660112-B133-4B74-A60E-C66F50540F8D}" dt="2020-11-12T14:22:55.408" v="8406"/>
          <ac:cxnSpMkLst>
            <pc:docMk/>
            <pc:sldMk cId="1093905645" sldId="516"/>
            <ac:cxnSpMk id="240" creationId="{D9353B7C-CF7B-4878-A18B-E0C9B74E84E3}"/>
          </ac:cxnSpMkLst>
        </pc:cxnChg>
      </pc:sldChg>
      <pc:sldChg chg="add modAnim">
        <pc:chgData name="Christina Morrow" userId="43989237-7c22-4017-8756-22442f7f3983" providerId="ADAL" clId="{1D660112-B133-4B74-A60E-C66F50540F8D}" dt="2020-11-10T22:02:26.539" v="10"/>
        <pc:sldMkLst>
          <pc:docMk/>
          <pc:sldMk cId="3685337980" sldId="517"/>
        </pc:sldMkLst>
      </pc:sldChg>
      <pc:sldChg chg="add">
        <pc:chgData name="Christina Morrow" userId="43989237-7c22-4017-8756-22442f7f3983" providerId="ADAL" clId="{1D660112-B133-4B74-A60E-C66F50540F8D}" dt="2020-11-10T22:02:01.834" v="3"/>
        <pc:sldMkLst>
          <pc:docMk/>
          <pc:sldMk cId="2485874521" sldId="518"/>
        </pc:sldMkLst>
      </pc:sldChg>
      <pc:sldChg chg="add">
        <pc:chgData name="Christina Morrow" userId="43989237-7c22-4017-8756-22442f7f3983" providerId="ADAL" clId="{1D660112-B133-4B74-A60E-C66F50540F8D}" dt="2020-11-10T22:02:02.408" v="5"/>
        <pc:sldMkLst>
          <pc:docMk/>
          <pc:sldMk cId="2326629647" sldId="519"/>
        </pc:sldMkLst>
      </pc:sldChg>
      <pc:sldChg chg="delSp modSp add del mod">
        <pc:chgData name="Christina Morrow" userId="43989237-7c22-4017-8756-22442f7f3983" providerId="ADAL" clId="{1D660112-B133-4B74-A60E-C66F50540F8D}" dt="2020-11-12T13:23:58.152" v="8079" actId="47"/>
        <pc:sldMkLst>
          <pc:docMk/>
          <pc:sldMk cId="2697283095" sldId="520"/>
        </pc:sldMkLst>
        <pc:spChg chg="mod">
          <ac:chgData name="Christina Morrow" userId="43989237-7c22-4017-8756-22442f7f3983" providerId="ADAL" clId="{1D660112-B133-4B74-A60E-C66F50540F8D}" dt="2020-11-11T15:25:00.915" v="6501"/>
          <ac:spMkLst>
            <pc:docMk/>
            <pc:sldMk cId="2697283095" sldId="520"/>
            <ac:spMk id="2" creationId="{B2A7898B-B808-40BC-BF72-B4C88EF82490}"/>
          </ac:spMkLst>
        </pc:spChg>
        <pc:spChg chg="del">
          <ac:chgData name="Christina Morrow" userId="43989237-7c22-4017-8756-22442f7f3983" providerId="ADAL" clId="{1D660112-B133-4B74-A60E-C66F50540F8D}" dt="2020-11-11T01:33:11.462" v="1069" actId="478"/>
          <ac:spMkLst>
            <pc:docMk/>
            <pc:sldMk cId="2697283095" sldId="520"/>
            <ac:spMk id="176" creationId="{52724769-9564-4A76-822A-A55148B2C9AA}"/>
          </ac:spMkLst>
        </pc:spChg>
      </pc:sldChg>
      <pc:sldChg chg="add del">
        <pc:chgData name="Christina Morrow" userId="43989237-7c22-4017-8756-22442f7f3983" providerId="ADAL" clId="{1D660112-B133-4B74-A60E-C66F50540F8D}" dt="2020-11-11T01:32:24.501" v="1052" actId="47"/>
        <pc:sldMkLst>
          <pc:docMk/>
          <pc:sldMk cId="4095445347" sldId="521"/>
        </pc:sldMkLst>
      </pc:sldChg>
      <pc:sldChg chg="modSp add mod ord">
        <pc:chgData name="Christina Morrow" userId="43989237-7c22-4017-8756-22442f7f3983" providerId="ADAL" clId="{1D660112-B133-4B74-A60E-C66F50540F8D}" dt="2020-11-10T23:58:00.278" v="298" actId="20577"/>
        <pc:sldMkLst>
          <pc:docMk/>
          <pc:sldMk cId="2689853738" sldId="522"/>
        </pc:sldMkLst>
        <pc:spChg chg="mod">
          <ac:chgData name="Christina Morrow" userId="43989237-7c22-4017-8756-22442f7f3983" providerId="ADAL" clId="{1D660112-B133-4B74-A60E-C66F50540F8D}" dt="2020-11-10T23:58:00.278" v="298" actId="20577"/>
          <ac:spMkLst>
            <pc:docMk/>
            <pc:sldMk cId="2689853738" sldId="522"/>
            <ac:spMk id="5" creationId="{C4950FC5-937F-4EA4-9AEA-8928C42B7CF1}"/>
          </ac:spMkLst>
        </pc:spChg>
      </pc:sldChg>
      <pc:sldChg chg="addSp delSp modSp add del mod">
        <pc:chgData name="Christina Morrow" userId="43989237-7c22-4017-8756-22442f7f3983" providerId="ADAL" clId="{1D660112-B133-4B74-A60E-C66F50540F8D}" dt="2020-11-11T14:24:32.586" v="5948" actId="47"/>
        <pc:sldMkLst>
          <pc:docMk/>
          <pc:sldMk cId="4261999700" sldId="523"/>
        </pc:sldMkLst>
        <pc:spChg chg="del mod">
          <ac:chgData name="Christina Morrow" userId="43989237-7c22-4017-8756-22442f7f3983" providerId="ADAL" clId="{1D660112-B133-4B74-A60E-C66F50540F8D}" dt="2020-11-11T01:17:56.361" v="893" actId="478"/>
          <ac:spMkLst>
            <pc:docMk/>
            <pc:sldMk cId="4261999700" sldId="523"/>
            <ac:spMk id="2" creationId="{B2A7898B-B808-40BC-BF72-B4C88EF82490}"/>
          </ac:spMkLst>
        </pc:spChg>
        <pc:spChg chg="mod">
          <ac:chgData name="Christina Morrow" userId="43989237-7c22-4017-8756-22442f7f3983" providerId="ADAL" clId="{1D660112-B133-4B74-A60E-C66F50540F8D}" dt="2020-11-10T23:58:11.859" v="319" actId="20577"/>
          <ac:spMkLst>
            <pc:docMk/>
            <pc:sldMk cId="4261999700" sldId="523"/>
            <ac:spMk id="5" creationId="{C4950FC5-937F-4EA4-9AEA-8928C42B7CF1}"/>
          </ac:spMkLst>
        </pc:spChg>
        <pc:spChg chg="add mod">
          <ac:chgData name="Christina Morrow" userId="43989237-7c22-4017-8756-22442f7f3983" providerId="ADAL" clId="{1D660112-B133-4B74-A60E-C66F50540F8D}" dt="2020-11-11T01:19:28.559" v="1038" actId="1076"/>
          <ac:spMkLst>
            <pc:docMk/>
            <pc:sldMk cId="4261999700" sldId="523"/>
            <ac:spMk id="6" creationId="{31E76B10-9DA0-4274-8DCF-0CF404CFD190}"/>
          </ac:spMkLst>
        </pc:spChg>
        <pc:spChg chg="del mod">
          <ac:chgData name="Christina Morrow" userId="43989237-7c22-4017-8756-22442f7f3983" providerId="ADAL" clId="{1D660112-B133-4B74-A60E-C66F50540F8D}" dt="2020-11-11T01:17:28.873" v="889" actId="478"/>
          <ac:spMkLst>
            <pc:docMk/>
            <pc:sldMk cId="4261999700" sldId="523"/>
            <ac:spMk id="176" creationId="{52724769-9564-4A76-822A-A55148B2C9AA}"/>
          </ac:spMkLst>
        </pc:spChg>
      </pc:sldChg>
      <pc:sldChg chg="addSp delSp modSp add mod modTransition">
        <pc:chgData name="Christina Morrow" userId="43989237-7c22-4017-8756-22442f7f3983" providerId="ADAL" clId="{1D660112-B133-4B74-A60E-C66F50540F8D}" dt="2020-11-11T01:58:20.062" v="1118"/>
        <pc:sldMkLst>
          <pc:docMk/>
          <pc:sldMk cId="1582782502" sldId="524"/>
        </pc:sldMkLst>
        <pc:spChg chg="mod">
          <ac:chgData name="Christina Morrow" userId="43989237-7c22-4017-8756-22442f7f3983" providerId="ADAL" clId="{1D660112-B133-4B74-A60E-C66F50540F8D}" dt="2020-11-11T01:58:20.062" v="1118"/>
          <ac:spMkLst>
            <pc:docMk/>
            <pc:sldMk cId="1582782502" sldId="524"/>
            <ac:spMk id="20" creationId="{737AD6FE-076D-47EB-8851-546CD7479B58}"/>
          </ac:spMkLst>
        </pc:spChg>
        <pc:spChg chg="mod">
          <ac:chgData name="Christina Morrow" userId="43989237-7c22-4017-8756-22442f7f3983" providerId="ADAL" clId="{1D660112-B133-4B74-A60E-C66F50540F8D}" dt="2020-11-11T00:36:22.680" v="577" actId="1076"/>
          <ac:spMkLst>
            <pc:docMk/>
            <pc:sldMk cId="1582782502" sldId="524"/>
            <ac:spMk id="21" creationId="{4FDBF205-33AC-40CD-AB45-385D40E037A9}"/>
          </ac:spMkLst>
        </pc:spChg>
        <pc:spChg chg="mod">
          <ac:chgData name="Christina Morrow" userId="43989237-7c22-4017-8756-22442f7f3983" providerId="ADAL" clId="{1D660112-B133-4B74-A60E-C66F50540F8D}" dt="2020-11-11T00:36:28.863" v="578" actId="1076"/>
          <ac:spMkLst>
            <pc:docMk/>
            <pc:sldMk cId="1582782502" sldId="524"/>
            <ac:spMk id="22" creationId="{9C622ED2-8ED0-42B2-8E85-37F6355BB93A}"/>
          </ac:spMkLst>
        </pc:spChg>
        <pc:spChg chg="mod">
          <ac:chgData name="Christina Morrow" userId="43989237-7c22-4017-8756-22442f7f3983" providerId="ADAL" clId="{1D660112-B133-4B74-A60E-C66F50540F8D}" dt="2020-11-11T00:36:28.863" v="578" actId="1076"/>
          <ac:spMkLst>
            <pc:docMk/>
            <pc:sldMk cId="1582782502" sldId="524"/>
            <ac:spMk id="26" creationId="{6E6617EA-7215-4E5F-8D79-75920F3946EB}"/>
          </ac:spMkLst>
        </pc:spChg>
        <pc:spChg chg="mod">
          <ac:chgData name="Christina Morrow" userId="43989237-7c22-4017-8756-22442f7f3983" providerId="ADAL" clId="{1D660112-B133-4B74-A60E-C66F50540F8D}" dt="2020-11-11T00:36:22.680" v="577" actId="1076"/>
          <ac:spMkLst>
            <pc:docMk/>
            <pc:sldMk cId="1582782502" sldId="524"/>
            <ac:spMk id="31" creationId="{5F9C6FCB-077A-4833-AF46-2C0C14EC26B6}"/>
          </ac:spMkLst>
        </pc:spChg>
        <pc:spChg chg="mod topLvl">
          <ac:chgData name="Christina Morrow" userId="43989237-7c22-4017-8756-22442f7f3983" providerId="ADAL" clId="{1D660112-B133-4B74-A60E-C66F50540F8D}" dt="2020-11-11T00:40:45.035" v="605" actId="165"/>
          <ac:spMkLst>
            <pc:docMk/>
            <pc:sldMk cId="1582782502" sldId="524"/>
            <ac:spMk id="41" creationId="{7589CB85-E32B-4A07-93D0-4380E8B08303}"/>
          </ac:spMkLst>
        </pc:spChg>
        <pc:spChg chg="add del mod topLvl">
          <ac:chgData name="Christina Morrow" userId="43989237-7c22-4017-8756-22442f7f3983" providerId="ADAL" clId="{1D660112-B133-4B74-A60E-C66F50540F8D}" dt="2020-11-11T00:45:43.565" v="676" actId="478"/>
          <ac:spMkLst>
            <pc:docMk/>
            <pc:sldMk cId="1582782502" sldId="524"/>
            <ac:spMk id="42" creationId="{E477E7A4-1845-4E1C-89FD-CDA2928D0BD0}"/>
          </ac:spMkLst>
        </pc:spChg>
        <pc:spChg chg="add del mod topLvl">
          <ac:chgData name="Christina Morrow" userId="43989237-7c22-4017-8756-22442f7f3983" providerId="ADAL" clId="{1D660112-B133-4B74-A60E-C66F50540F8D}" dt="2020-11-11T00:45:43.003" v="675" actId="478"/>
          <ac:spMkLst>
            <pc:docMk/>
            <pc:sldMk cId="1582782502" sldId="524"/>
            <ac:spMk id="43" creationId="{D9182040-C6D5-4F9D-A9FE-7048E666F64E}"/>
          </ac:spMkLst>
        </pc:spChg>
        <pc:spChg chg="add del mod topLvl">
          <ac:chgData name="Christina Morrow" userId="43989237-7c22-4017-8756-22442f7f3983" providerId="ADAL" clId="{1D660112-B133-4B74-A60E-C66F50540F8D}" dt="2020-11-11T00:45:42.754" v="674" actId="478"/>
          <ac:spMkLst>
            <pc:docMk/>
            <pc:sldMk cId="1582782502" sldId="524"/>
            <ac:spMk id="44" creationId="{2EC9707F-2663-4C76-B2EF-6D99A6D061E0}"/>
          </ac:spMkLst>
        </pc:spChg>
        <pc:spChg chg="add del mod topLvl">
          <ac:chgData name="Christina Morrow" userId="43989237-7c22-4017-8756-22442f7f3983" providerId="ADAL" clId="{1D660112-B133-4B74-A60E-C66F50540F8D}" dt="2020-11-11T00:45:41.941" v="673" actId="478"/>
          <ac:spMkLst>
            <pc:docMk/>
            <pc:sldMk cId="1582782502" sldId="524"/>
            <ac:spMk id="45" creationId="{356BD175-025E-4D6D-BCA7-352C5C9D33C7}"/>
          </ac:spMkLst>
        </pc:spChg>
        <pc:grpChg chg="del mod">
          <ac:chgData name="Christina Morrow" userId="43989237-7c22-4017-8756-22442f7f3983" providerId="ADAL" clId="{1D660112-B133-4B74-A60E-C66F50540F8D}" dt="2020-11-11T00:40:45.035" v="605" actId="165"/>
          <ac:grpSpMkLst>
            <pc:docMk/>
            <pc:sldMk cId="1582782502" sldId="524"/>
            <ac:grpSpMk id="40" creationId="{FF544A85-D961-4AE9-993E-F12E92115FC1}"/>
          </ac:grpSpMkLst>
        </pc:grpChg>
        <pc:picChg chg="mod">
          <ac:chgData name="Christina Morrow" userId="43989237-7c22-4017-8756-22442f7f3983" providerId="ADAL" clId="{1D660112-B133-4B74-A60E-C66F50540F8D}" dt="2020-11-11T00:36:28.863" v="578" actId="1076"/>
          <ac:picMkLst>
            <pc:docMk/>
            <pc:sldMk cId="1582782502" sldId="524"/>
            <ac:picMk id="16" creationId="{1F1103F6-716A-49A7-8F33-1136BF82AF1F}"/>
          </ac:picMkLst>
        </pc:picChg>
        <pc:picChg chg="del">
          <ac:chgData name="Christina Morrow" userId="43989237-7c22-4017-8756-22442f7f3983" providerId="ADAL" clId="{1D660112-B133-4B74-A60E-C66F50540F8D}" dt="2020-11-11T00:40:41.882" v="604" actId="27803"/>
          <ac:picMkLst>
            <pc:docMk/>
            <pc:sldMk cId="1582782502" sldId="524"/>
            <ac:picMk id="71" creationId="{FF544A85-D961-4AE9-993E-F12E92115FC1}"/>
          </ac:picMkLst>
        </pc:picChg>
        <pc:cxnChg chg="mod">
          <ac:chgData name="Christina Morrow" userId="43989237-7c22-4017-8756-22442f7f3983" providerId="ADAL" clId="{1D660112-B133-4B74-A60E-C66F50540F8D}" dt="2020-11-11T00:36:42.984" v="582" actId="14100"/>
          <ac:cxnSpMkLst>
            <pc:docMk/>
            <pc:sldMk cId="1582782502" sldId="524"/>
            <ac:cxnSpMk id="28" creationId="{D7B6EBD0-DA77-4A59-A81A-C8132A6FD0F9}"/>
          </ac:cxnSpMkLst>
        </pc:cxnChg>
        <pc:cxnChg chg="mod">
          <ac:chgData name="Christina Morrow" userId="43989237-7c22-4017-8756-22442f7f3983" providerId="ADAL" clId="{1D660112-B133-4B74-A60E-C66F50540F8D}" dt="2020-11-11T00:36:28.863" v="578" actId="1076"/>
          <ac:cxnSpMkLst>
            <pc:docMk/>
            <pc:sldMk cId="1582782502" sldId="524"/>
            <ac:cxnSpMk id="29" creationId="{6FC0579A-383C-4232-90FB-59A6067CED61}"/>
          </ac:cxnSpMkLst>
        </pc:cxnChg>
        <pc:cxnChg chg="mod">
          <ac:chgData name="Christina Morrow" userId="43989237-7c22-4017-8756-22442f7f3983" providerId="ADAL" clId="{1D660112-B133-4B74-A60E-C66F50540F8D}" dt="2020-11-11T00:36:28.863" v="578" actId="1076"/>
          <ac:cxnSpMkLst>
            <pc:docMk/>
            <pc:sldMk cId="1582782502" sldId="524"/>
            <ac:cxnSpMk id="30" creationId="{3ECA01BD-8D81-408B-AE44-C5CE9E50D067}"/>
          </ac:cxnSpMkLst>
        </pc:cxnChg>
        <pc:cxnChg chg="mod">
          <ac:chgData name="Christina Morrow" userId="43989237-7c22-4017-8756-22442f7f3983" providerId="ADAL" clId="{1D660112-B133-4B74-A60E-C66F50540F8D}" dt="2020-11-11T00:36:22.680" v="577" actId="1076"/>
          <ac:cxnSpMkLst>
            <pc:docMk/>
            <pc:sldMk cId="1582782502" sldId="524"/>
            <ac:cxnSpMk id="32" creationId="{A6989943-F5A5-494B-AECF-AF528074C9E4}"/>
          </ac:cxnSpMkLst>
        </pc:cxnChg>
        <pc:cxnChg chg="mod">
          <ac:chgData name="Christina Morrow" userId="43989237-7c22-4017-8756-22442f7f3983" providerId="ADAL" clId="{1D660112-B133-4B74-A60E-C66F50540F8D}" dt="2020-11-11T00:36:22.680" v="577" actId="1076"/>
          <ac:cxnSpMkLst>
            <pc:docMk/>
            <pc:sldMk cId="1582782502" sldId="524"/>
            <ac:cxnSpMk id="33" creationId="{AE8DC0E6-5B14-4E96-8151-C4B947F233B8}"/>
          </ac:cxnSpMkLst>
        </pc:cxnChg>
      </pc:sldChg>
      <pc:sldChg chg="addSp delSp modSp add mod ord modTransition modAnim">
        <pc:chgData name="Christina Morrow" userId="43989237-7c22-4017-8756-22442f7f3983" providerId="ADAL" clId="{1D660112-B133-4B74-A60E-C66F50540F8D}" dt="2020-11-11T01:58:23.796" v="1119"/>
        <pc:sldMkLst>
          <pc:docMk/>
          <pc:sldMk cId="812951884" sldId="525"/>
        </pc:sldMkLst>
        <pc:spChg chg="mod topLvl">
          <ac:chgData name="Christina Morrow" userId="43989237-7c22-4017-8756-22442f7f3983" providerId="ADAL" clId="{1D660112-B133-4B74-A60E-C66F50540F8D}" dt="2020-11-11T00:37:56.776" v="594" actId="165"/>
          <ac:spMkLst>
            <pc:docMk/>
            <pc:sldMk cId="812951884" sldId="525"/>
            <ac:spMk id="17" creationId="{E275C680-6938-4ABD-9C51-A9809B125E19}"/>
          </ac:spMkLst>
        </pc:spChg>
        <pc:spChg chg="mod topLvl">
          <ac:chgData name="Christina Morrow" userId="43989237-7c22-4017-8756-22442f7f3983" providerId="ADAL" clId="{1D660112-B133-4B74-A60E-C66F50540F8D}" dt="2020-11-11T00:45:55.007" v="677" actId="207"/>
          <ac:spMkLst>
            <pc:docMk/>
            <pc:sldMk cId="812951884" sldId="525"/>
            <ac:spMk id="18" creationId="{54D547AC-C44F-4184-93E2-2896765E6BF6}"/>
          </ac:spMkLst>
        </pc:spChg>
        <pc:spChg chg="mod">
          <ac:chgData name="Christina Morrow" userId="43989237-7c22-4017-8756-22442f7f3983" providerId="ADAL" clId="{1D660112-B133-4B74-A60E-C66F50540F8D}" dt="2020-11-11T01:58:23.796" v="1119"/>
          <ac:spMkLst>
            <pc:docMk/>
            <pc:sldMk cId="812951884" sldId="525"/>
            <ac:spMk id="20" creationId="{737AD6FE-076D-47EB-8851-546CD7479B58}"/>
          </ac:spMkLst>
        </pc:spChg>
        <pc:spChg chg="mod topLvl">
          <ac:chgData name="Christina Morrow" userId="43989237-7c22-4017-8756-22442f7f3983" providerId="ADAL" clId="{1D660112-B133-4B74-A60E-C66F50540F8D}" dt="2020-11-11T00:37:56.776" v="594" actId="165"/>
          <ac:spMkLst>
            <pc:docMk/>
            <pc:sldMk cId="812951884" sldId="525"/>
            <ac:spMk id="37" creationId="{5C44BE75-C405-42E4-93DD-E091C2645469}"/>
          </ac:spMkLst>
        </pc:spChg>
        <pc:spChg chg="mod topLvl">
          <ac:chgData name="Christina Morrow" userId="43989237-7c22-4017-8756-22442f7f3983" providerId="ADAL" clId="{1D660112-B133-4B74-A60E-C66F50540F8D}" dt="2020-11-11T00:37:56.776" v="594" actId="165"/>
          <ac:spMkLst>
            <pc:docMk/>
            <pc:sldMk cId="812951884" sldId="525"/>
            <ac:spMk id="38" creationId="{90C0F2E3-B073-4A4E-961F-E7D9BCFC5D31}"/>
          </ac:spMkLst>
        </pc:spChg>
        <pc:spChg chg="mod topLvl">
          <ac:chgData name="Christina Morrow" userId="43989237-7c22-4017-8756-22442f7f3983" providerId="ADAL" clId="{1D660112-B133-4B74-A60E-C66F50540F8D}" dt="2020-11-11T00:37:56.776" v="594" actId="165"/>
          <ac:spMkLst>
            <pc:docMk/>
            <pc:sldMk cId="812951884" sldId="525"/>
            <ac:spMk id="39" creationId="{4586F038-5DDB-4FD8-B605-FB8314002605}"/>
          </ac:spMkLst>
        </pc:spChg>
        <pc:spChg chg="add mod">
          <ac:chgData name="Christina Morrow" userId="43989237-7c22-4017-8756-22442f7f3983" providerId="ADAL" clId="{1D660112-B133-4B74-A60E-C66F50540F8D}" dt="2020-11-11T00:46:28.352" v="682" actId="14100"/>
          <ac:spMkLst>
            <pc:docMk/>
            <pc:sldMk cId="812951884" sldId="525"/>
            <ac:spMk id="40" creationId="{0BEE008C-32EE-47B6-8C94-92DCA4A9D32E}"/>
          </ac:spMkLst>
        </pc:spChg>
        <pc:spChg chg="add mod">
          <ac:chgData name="Christina Morrow" userId="43989237-7c22-4017-8756-22442f7f3983" providerId="ADAL" clId="{1D660112-B133-4B74-A60E-C66F50540F8D}" dt="2020-11-11T00:46:36.714" v="685" actId="14100"/>
          <ac:spMkLst>
            <pc:docMk/>
            <pc:sldMk cId="812951884" sldId="525"/>
            <ac:spMk id="41" creationId="{4492A91E-E859-4918-B080-A0529C721F79}"/>
          </ac:spMkLst>
        </pc:spChg>
        <pc:spChg chg="add mod">
          <ac:chgData name="Christina Morrow" userId="43989237-7c22-4017-8756-22442f7f3983" providerId="ADAL" clId="{1D660112-B133-4B74-A60E-C66F50540F8D}" dt="2020-11-11T00:46:43.827" v="688" actId="14100"/>
          <ac:spMkLst>
            <pc:docMk/>
            <pc:sldMk cId="812951884" sldId="525"/>
            <ac:spMk id="42" creationId="{49EF8255-3330-4949-B0F8-2EF250A0222C}"/>
          </ac:spMkLst>
        </pc:spChg>
        <pc:spChg chg="add mod">
          <ac:chgData name="Christina Morrow" userId="43989237-7c22-4017-8756-22442f7f3983" providerId="ADAL" clId="{1D660112-B133-4B74-A60E-C66F50540F8D}" dt="2020-11-11T00:46:49.119" v="691" actId="14100"/>
          <ac:spMkLst>
            <pc:docMk/>
            <pc:sldMk cId="812951884" sldId="525"/>
            <ac:spMk id="43" creationId="{A6094E45-82DB-4A9C-B692-D31982FD517B}"/>
          </ac:spMkLst>
        </pc:spChg>
        <pc:grpChg chg="del mod">
          <ac:chgData name="Christina Morrow" userId="43989237-7c22-4017-8756-22442f7f3983" providerId="ADAL" clId="{1D660112-B133-4B74-A60E-C66F50540F8D}" dt="2020-11-11T00:37:56.776" v="594" actId="165"/>
          <ac:grpSpMkLst>
            <pc:docMk/>
            <pc:sldMk cId="812951884" sldId="525"/>
            <ac:grpSpMk id="14" creationId="{FF544A85-D961-4AE9-993E-F12E92115FC1}"/>
          </ac:grpSpMkLst>
        </pc:grpChg>
        <pc:picChg chg="del">
          <ac:chgData name="Christina Morrow" userId="43989237-7c22-4017-8756-22442f7f3983" providerId="ADAL" clId="{1D660112-B133-4B74-A60E-C66F50540F8D}" dt="2020-11-11T00:37:53.612" v="593" actId="27803"/>
          <ac:picMkLst>
            <pc:docMk/>
            <pc:sldMk cId="812951884" sldId="525"/>
            <ac:picMk id="71" creationId="{FF544A85-D961-4AE9-993E-F12E92115FC1}"/>
          </ac:picMkLst>
        </pc:picChg>
      </pc:sldChg>
      <pc:sldChg chg="delSp modSp mod">
        <pc:chgData name="Christina Morrow" userId="43989237-7c22-4017-8756-22442f7f3983" providerId="ADAL" clId="{1D660112-B133-4B74-A60E-C66F50540F8D}" dt="2020-11-11T01:17:51.280" v="891" actId="478"/>
        <pc:sldMkLst>
          <pc:docMk/>
          <pc:sldMk cId="2840992171" sldId="526"/>
        </pc:sldMkLst>
        <pc:spChg chg="mod">
          <ac:chgData name="Christina Morrow" userId="43989237-7c22-4017-8756-22442f7f3983" providerId="ADAL" clId="{1D660112-B133-4B74-A60E-C66F50540F8D}" dt="2020-11-11T01:17:01.263" v="887" actId="207"/>
          <ac:spMkLst>
            <pc:docMk/>
            <pc:sldMk cId="2840992171" sldId="526"/>
            <ac:spMk id="3" creationId="{0120414C-51FB-473A-BC4A-779715D3159B}"/>
          </ac:spMkLst>
        </pc:spChg>
        <pc:spChg chg="del mod">
          <ac:chgData name="Christina Morrow" userId="43989237-7c22-4017-8756-22442f7f3983" providerId="ADAL" clId="{1D660112-B133-4B74-A60E-C66F50540F8D}" dt="2020-11-11T01:17:51.280" v="891" actId="478"/>
          <ac:spMkLst>
            <pc:docMk/>
            <pc:sldMk cId="2840992171" sldId="526"/>
            <ac:spMk id="5" creationId="{C27B9C28-6BA9-4011-B671-8CEC5B3C23BA}"/>
          </ac:spMkLst>
        </pc:spChg>
      </pc:sldChg>
      <pc:sldChg chg="addSp delSp modSp add mod">
        <pc:chgData name="Christina Morrow" userId="43989237-7c22-4017-8756-22442f7f3983" providerId="ADAL" clId="{1D660112-B133-4B74-A60E-C66F50540F8D}" dt="2020-11-12T22:03:29.743" v="8429"/>
        <pc:sldMkLst>
          <pc:docMk/>
          <pc:sldMk cId="1712781813" sldId="527"/>
        </pc:sldMkLst>
        <pc:spChg chg="add mod">
          <ac:chgData name="Christina Morrow" userId="43989237-7c22-4017-8756-22442f7f3983" providerId="ADAL" clId="{1D660112-B133-4B74-A60E-C66F50540F8D}" dt="2020-11-12T13:24:22.192" v="8104"/>
          <ac:spMkLst>
            <pc:docMk/>
            <pc:sldMk cId="1712781813" sldId="527"/>
            <ac:spMk id="2" creationId="{CD51E894-C6BE-4C4C-ABDA-BEDACD04BEE1}"/>
          </ac:spMkLst>
        </pc:spChg>
        <pc:spChg chg="add mod">
          <ac:chgData name="Christina Morrow" userId="43989237-7c22-4017-8756-22442f7f3983" providerId="ADAL" clId="{1D660112-B133-4B74-A60E-C66F50540F8D}" dt="2020-11-11T03:25:55.586" v="1412" actId="20577"/>
          <ac:spMkLst>
            <pc:docMk/>
            <pc:sldMk cId="1712781813" sldId="527"/>
            <ac:spMk id="3" creationId="{D9194418-36B5-4E33-B9C5-4F90DA007394}"/>
          </ac:spMkLst>
        </pc:spChg>
        <pc:spChg chg="add">
          <ac:chgData name="Christina Morrow" userId="43989237-7c22-4017-8756-22442f7f3983" providerId="ADAL" clId="{1D660112-B133-4B74-A60E-C66F50540F8D}" dt="2020-11-11T14:58:29.642" v="6133" actId="22"/>
          <ac:spMkLst>
            <pc:docMk/>
            <pc:sldMk cId="1712781813" sldId="527"/>
            <ac:spMk id="4" creationId="{F627B675-D842-4E1F-8BF5-B3C2F1861148}"/>
          </ac:spMkLst>
        </pc:spChg>
        <pc:spChg chg="mod">
          <ac:chgData name="Christina Morrow" userId="43989237-7c22-4017-8756-22442f7f3983" providerId="ADAL" clId="{1D660112-B133-4B74-A60E-C66F50540F8D}" dt="2020-11-11T12:56:09.642" v="1668" actId="20577"/>
          <ac:spMkLst>
            <pc:docMk/>
            <pc:sldMk cId="1712781813" sldId="527"/>
            <ac:spMk id="5" creationId="{C4950FC5-937F-4EA4-9AEA-8928C42B7CF1}"/>
          </ac:spMkLst>
        </pc:spChg>
        <pc:spChg chg="add mod">
          <ac:chgData name="Christina Morrow" userId="43989237-7c22-4017-8756-22442f7f3983" providerId="ADAL" clId="{1D660112-B133-4B74-A60E-C66F50540F8D}" dt="2020-11-11T13:10:12.364" v="1706" actId="164"/>
          <ac:spMkLst>
            <pc:docMk/>
            <pc:sldMk cId="1712781813" sldId="527"/>
            <ac:spMk id="8" creationId="{E9CA84CF-F043-460A-B374-A7737BB3385F}"/>
          </ac:spMkLst>
        </pc:spChg>
        <pc:spChg chg="add mod topLvl">
          <ac:chgData name="Christina Morrow" userId="43989237-7c22-4017-8756-22442f7f3983" providerId="ADAL" clId="{1D660112-B133-4B74-A60E-C66F50540F8D}" dt="2020-11-11T13:15:42.030" v="1787" actId="1076"/>
          <ac:spMkLst>
            <pc:docMk/>
            <pc:sldMk cId="1712781813" sldId="527"/>
            <ac:spMk id="9" creationId="{1B68BA7D-C139-408F-848C-2B146D3B82B0}"/>
          </ac:spMkLst>
        </pc:spChg>
        <pc:spChg chg="add del mod topLvl">
          <ac:chgData name="Christina Morrow" userId="43989237-7c22-4017-8756-22442f7f3983" providerId="ADAL" clId="{1D660112-B133-4B74-A60E-C66F50540F8D}" dt="2020-11-11T13:07:35.093" v="1679" actId="478"/>
          <ac:spMkLst>
            <pc:docMk/>
            <pc:sldMk cId="1712781813" sldId="527"/>
            <ac:spMk id="11" creationId="{020CA771-3E75-4E3A-8D62-5FF34D22B19E}"/>
          </ac:spMkLst>
        </pc:spChg>
        <pc:spChg chg="add mod topLvl">
          <ac:chgData name="Christina Morrow" userId="43989237-7c22-4017-8756-22442f7f3983" providerId="ADAL" clId="{1D660112-B133-4B74-A60E-C66F50540F8D}" dt="2020-11-11T13:15:49.205" v="1788" actId="1076"/>
          <ac:spMkLst>
            <pc:docMk/>
            <pc:sldMk cId="1712781813" sldId="527"/>
            <ac:spMk id="13" creationId="{1C44A47E-5995-445B-817E-FC6E5DC48773}"/>
          </ac:spMkLst>
        </pc:spChg>
        <pc:spChg chg="add mod topLvl">
          <ac:chgData name="Christina Morrow" userId="43989237-7c22-4017-8756-22442f7f3983" providerId="ADAL" clId="{1D660112-B133-4B74-A60E-C66F50540F8D}" dt="2020-11-11T13:15:53.303" v="1789" actId="1076"/>
          <ac:spMkLst>
            <pc:docMk/>
            <pc:sldMk cId="1712781813" sldId="527"/>
            <ac:spMk id="15" creationId="{92BC1FFF-24AE-4578-B6F7-4577A37C7553}"/>
          </ac:spMkLst>
        </pc:spChg>
        <pc:spChg chg="add mod topLvl">
          <ac:chgData name="Christina Morrow" userId="43989237-7c22-4017-8756-22442f7f3983" providerId="ADAL" clId="{1D660112-B133-4B74-A60E-C66F50540F8D}" dt="2020-11-11T13:15:56.331" v="1790" actId="1076"/>
          <ac:spMkLst>
            <pc:docMk/>
            <pc:sldMk cId="1712781813" sldId="527"/>
            <ac:spMk id="17" creationId="{6714CDC8-C1D4-4C9C-9692-E24DEC31AA2E}"/>
          </ac:spMkLst>
        </pc:spChg>
        <pc:spChg chg="add del mod topLvl">
          <ac:chgData name="Christina Morrow" userId="43989237-7c22-4017-8756-22442f7f3983" providerId="ADAL" clId="{1D660112-B133-4B74-A60E-C66F50540F8D}" dt="2020-11-11T13:10:12.364" v="1706" actId="164"/>
          <ac:spMkLst>
            <pc:docMk/>
            <pc:sldMk cId="1712781813" sldId="527"/>
            <ac:spMk id="19" creationId="{B4434868-955C-4516-98D0-5FEB1EA53119}"/>
          </ac:spMkLst>
        </pc:spChg>
        <pc:spChg chg="add del mod topLvl">
          <ac:chgData name="Christina Morrow" userId="43989237-7c22-4017-8756-22442f7f3983" providerId="ADAL" clId="{1D660112-B133-4B74-A60E-C66F50540F8D}" dt="2020-11-11T13:07:31.513" v="1678" actId="478"/>
          <ac:spMkLst>
            <pc:docMk/>
            <pc:sldMk cId="1712781813" sldId="527"/>
            <ac:spMk id="22" creationId="{3A95B59E-D865-452C-8091-DEE20D50F950}"/>
          </ac:spMkLst>
        </pc:spChg>
        <pc:spChg chg="add del mod topLvl">
          <ac:chgData name="Christina Morrow" userId="43989237-7c22-4017-8756-22442f7f3983" providerId="ADAL" clId="{1D660112-B133-4B74-A60E-C66F50540F8D}" dt="2020-11-11T13:07:30.180" v="1677" actId="478"/>
          <ac:spMkLst>
            <pc:docMk/>
            <pc:sldMk cId="1712781813" sldId="527"/>
            <ac:spMk id="24" creationId="{BB2FA6FB-78F2-4A17-8E90-D018E508AFD0}"/>
          </ac:spMkLst>
        </pc:spChg>
        <pc:spChg chg="add mod topLvl">
          <ac:chgData name="Christina Morrow" userId="43989237-7c22-4017-8756-22442f7f3983" providerId="ADAL" clId="{1D660112-B133-4B74-A60E-C66F50540F8D}" dt="2020-11-11T13:15:42.030" v="1787" actId="1076"/>
          <ac:spMkLst>
            <pc:docMk/>
            <pc:sldMk cId="1712781813" sldId="527"/>
            <ac:spMk id="26" creationId="{28C0E0B3-6F51-414D-A174-9E99254FA8B5}"/>
          </ac:spMkLst>
        </pc:spChg>
        <pc:spChg chg="add mod">
          <ac:chgData name="Christina Morrow" userId="43989237-7c22-4017-8756-22442f7f3983" providerId="ADAL" clId="{1D660112-B133-4B74-A60E-C66F50540F8D}" dt="2020-11-11T13:30:48.125" v="2022" actId="1076"/>
          <ac:spMkLst>
            <pc:docMk/>
            <pc:sldMk cId="1712781813" sldId="527"/>
            <ac:spMk id="27" creationId="{3AF8DF5A-4CF3-4789-9696-811014675B3B}"/>
          </ac:spMkLst>
        </pc:spChg>
        <pc:spChg chg="add mod topLvl">
          <ac:chgData name="Christina Morrow" userId="43989237-7c22-4017-8756-22442f7f3983" providerId="ADAL" clId="{1D660112-B133-4B74-A60E-C66F50540F8D}" dt="2020-11-11T13:15:49.205" v="1788" actId="1076"/>
          <ac:spMkLst>
            <pc:docMk/>
            <pc:sldMk cId="1712781813" sldId="527"/>
            <ac:spMk id="28" creationId="{3D163186-8112-480E-8288-2BCCCE07886D}"/>
          </ac:spMkLst>
        </pc:spChg>
        <pc:spChg chg="add mod">
          <ac:chgData name="Christina Morrow" userId="43989237-7c22-4017-8756-22442f7f3983" providerId="ADAL" clId="{1D660112-B133-4B74-A60E-C66F50540F8D}" dt="2020-11-11T13:30:48.125" v="2022" actId="1076"/>
          <ac:spMkLst>
            <pc:docMk/>
            <pc:sldMk cId="1712781813" sldId="527"/>
            <ac:spMk id="29" creationId="{0CB7D288-AA63-4855-8B1D-62DB147971FE}"/>
          </ac:spMkLst>
        </pc:spChg>
        <pc:spChg chg="add mod topLvl">
          <ac:chgData name="Christina Morrow" userId="43989237-7c22-4017-8756-22442f7f3983" providerId="ADAL" clId="{1D660112-B133-4B74-A60E-C66F50540F8D}" dt="2020-11-11T13:15:53.303" v="1789" actId="1076"/>
          <ac:spMkLst>
            <pc:docMk/>
            <pc:sldMk cId="1712781813" sldId="527"/>
            <ac:spMk id="30" creationId="{75152356-6584-446A-B134-BAE09C46BDC8}"/>
          </ac:spMkLst>
        </pc:spChg>
        <pc:spChg chg="add mod">
          <ac:chgData name="Christina Morrow" userId="43989237-7c22-4017-8756-22442f7f3983" providerId="ADAL" clId="{1D660112-B133-4B74-A60E-C66F50540F8D}" dt="2020-11-11T13:30:48.125" v="2022" actId="1076"/>
          <ac:spMkLst>
            <pc:docMk/>
            <pc:sldMk cId="1712781813" sldId="527"/>
            <ac:spMk id="31" creationId="{ABF0487D-5194-4396-8BFD-216A1083A8CB}"/>
          </ac:spMkLst>
        </pc:spChg>
        <pc:spChg chg="add mod topLvl">
          <ac:chgData name="Christina Morrow" userId="43989237-7c22-4017-8756-22442f7f3983" providerId="ADAL" clId="{1D660112-B133-4B74-A60E-C66F50540F8D}" dt="2020-11-11T13:15:56.331" v="1790" actId="1076"/>
          <ac:spMkLst>
            <pc:docMk/>
            <pc:sldMk cId="1712781813" sldId="527"/>
            <ac:spMk id="32" creationId="{B0E9F63E-45EB-495E-BEE6-43D81456C750}"/>
          </ac:spMkLst>
        </pc:spChg>
        <pc:spChg chg="add mod">
          <ac:chgData name="Christina Morrow" userId="43989237-7c22-4017-8756-22442f7f3983" providerId="ADAL" clId="{1D660112-B133-4B74-A60E-C66F50540F8D}" dt="2020-11-11T13:30:48.125" v="2022" actId="1076"/>
          <ac:spMkLst>
            <pc:docMk/>
            <pc:sldMk cId="1712781813" sldId="527"/>
            <ac:spMk id="34" creationId="{ED47ACE8-AE36-483E-ADDB-B642C6E75E46}"/>
          </ac:spMkLst>
        </pc:spChg>
        <pc:spChg chg="add mod">
          <ac:chgData name="Christina Morrow" userId="43989237-7c22-4017-8756-22442f7f3983" providerId="ADAL" clId="{1D660112-B133-4B74-A60E-C66F50540F8D}" dt="2020-11-11T13:30:48.125" v="2022" actId="1076"/>
          <ac:spMkLst>
            <pc:docMk/>
            <pc:sldMk cId="1712781813" sldId="527"/>
            <ac:spMk id="35" creationId="{6FADF6E0-5AB0-4CAA-9EC4-6361719EC89F}"/>
          </ac:spMkLst>
        </pc:spChg>
        <pc:spChg chg="add mod">
          <ac:chgData name="Christina Morrow" userId="43989237-7c22-4017-8756-22442f7f3983" providerId="ADAL" clId="{1D660112-B133-4B74-A60E-C66F50540F8D}" dt="2020-11-12T22:03:29.743" v="8429"/>
          <ac:spMkLst>
            <pc:docMk/>
            <pc:sldMk cId="1712781813" sldId="527"/>
            <ac:spMk id="44" creationId="{2B53F854-F63E-4DF1-89EE-F761042C32D4}"/>
          </ac:spMkLst>
        </pc:spChg>
        <pc:spChg chg="add mod">
          <ac:chgData name="Christina Morrow" userId="43989237-7c22-4017-8756-22442f7f3983" providerId="ADAL" clId="{1D660112-B133-4B74-A60E-C66F50540F8D}" dt="2020-11-11T13:30:48.125" v="2022" actId="1076"/>
          <ac:spMkLst>
            <pc:docMk/>
            <pc:sldMk cId="1712781813" sldId="527"/>
            <ac:spMk id="52" creationId="{913F7544-0A70-4DA3-B4D6-691F876E4022}"/>
          </ac:spMkLst>
        </pc:spChg>
        <pc:spChg chg="add mod">
          <ac:chgData name="Christina Morrow" userId="43989237-7c22-4017-8756-22442f7f3983" providerId="ADAL" clId="{1D660112-B133-4B74-A60E-C66F50540F8D}" dt="2020-11-11T15:17:38.402" v="6403" actId="1076"/>
          <ac:spMkLst>
            <pc:docMk/>
            <pc:sldMk cId="1712781813" sldId="527"/>
            <ac:spMk id="54" creationId="{A8E5B915-4E0B-4228-9340-2955AA1B41F4}"/>
          </ac:spMkLst>
        </pc:spChg>
        <pc:spChg chg="add del mod">
          <ac:chgData name="Christina Morrow" userId="43989237-7c22-4017-8756-22442f7f3983" providerId="ADAL" clId="{1D660112-B133-4B74-A60E-C66F50540F8D}" dt="2020-11-11T13:23:41.730" v="1952" actId="478"/>
          <ac:spMkLst>
            <pc:docMk/>
            <pc:sldMk cId="1712781813" sldId="527"/>
            <ac:spMk id="56" creationId="{754A1865-5A2C-4268-B79A-7FE6B77BE054}"/>
          </ac:spMkLst>
        </pc:spChg>
        <pc:spChg chg="add mod">
          <ac:chgData name="Christina Morrow" userId="43989237-7c22-4017-8756-22442f7f3983" providerId="ADAL" clId="{1D660112-B133-4B74-A60E-C66F50540F8D}" dt="2020-11-11T15:17:51.354" v="6406" actId="1076"/>
          <ac:spMkLst>
            <pc:docMk/>
            <pc:sldMk cId="1712781813" sldId="527"/>
            <ac:spMk id="58" creationId="{A9139741-A883-4EDC-8ECA-DCB8AFA70111}"/>
          </ac:spMkLst>
        </pc:spChg>
        <pc:spChg chg="add mod">
          <ac:chgData name="Christina Morrow" userId="43989237-7c22-4017-8756-22442f7f3983" providerId="ADAL" clId="{1D660112-B133-4B74-A60E-C66F50540F8D}" dt="2020-11-11T15:17:42.246" v="6404" actId="1076"/>
          <ac:spMkLst>
            <pc:docMk/>
            <pc:sldMk cId="1712781813" sldId="527"/>
            <ac:spMk id="60" creationId="{95BAB474-2585-49E1-9549-E9C0892E7E6C}"/>
          </ac:spMkLst>
        </pc:spChg>
        <pc:spChg chg="add mod">
          <ac:chgData name="Christina Morrow" userId="43989237-7c22-4017-8756-22442f7f3983" providerId="ADAL" clId="{1D660112-B133-4B74-A60E-C66F50540F8D}" dt="2020-11-11T13:30:48.125" v="2022" actId="1076"/>
          <ac:spMkLst>
            <pc:docMk/>
            <pc:sldMk cId="1712781813" sldId="527"/>
            <ac:spMk id="69" creationId="{5B4E32D9-910F-4538-9DF0-EA2CA0B8E06B}"/>
          </ac:spMkLst>
        </pc:spChg>
        <pc:spChg chg="add mod">
          <ac:chgData name="Christina Morrow" userId="43989237-7c22-4017-8756-22442f7f3983" providerId="ADAL" clId="{1D660112-B133-4B74-A60E-C66F50540F8D}" dt="2020-11-11T15:17:26.231" v="6402" actId="1076"/>
          <ac:spMkLst>
            <pc:docMk/>
            <pc:sldMk cId="1712781813" sldId="527"/>
            <ac:spMk id="71" creationId="{C58F24C8-B59E-4782-92B3-FF2ED717C8C0}"/>
          </ac:spMkLst>
        </pc:spChg>
        <pc:spChg chg="add del mod">
          <ac:chgData name="Christina Morrow" userId="43989237-7c22-4017-8756-22442f7f3983" providerId="ADAL" clId="{1D660112-B133-4B74-A60E-C66F50540F8D}" dt="2020-11-11T13:17:35.430" v="1811" actId="478"/>
          <ac:spMkLst>
            <pc:docMk/>
            <pc:sldMk cId="1712781813" sldId="527"/>
            <ac:spMk id="73" creationId="{C2837AA8-678E-4971-8924-3D5B8EF2511B}"/>
          </ac:spMkLst>
        </pc:spChg>
        <pc:spChg chg="add mod">
          <ac:chgData name="Christina Morrow" userId="43989237-7c22-4017-8756-22442f7f3983" providerId="ADAL" clId="{1D660112-B133-4B74-A60E-C66F50540F8D}" dt="2020-11-11T14:55:11.256" v="6108" actId="20577"/>
          <ac:spMkLst>
            <pc:docMk/>
            <pc:sldMk cId="1712781813" sldId="527"/>
            <ac:spMk id="75" creationId="{796F3D8A-9E8A-478F-912E-941ECD2DA600}"/>
          </ac:spMkLst>
        </pc:spChg>
        <pc:spChg chg="add del mod">
          <ac:chgData name="Christina Morrow" userId="43989237-7c22-4017-8756-22442f7f3983" providerId="ADAL" clId="{1D660112-B133-4B74-A60E-C66F50540F8D}" dt="2020-11-11T13:17:34.148" v="1809" actId="478"/>
          <ac:spMkLst>
            <pc:docMk/>
            <pc:sldMk cId="1712781813" sldId="527"/>
            <ac:spMk id="77" creationId="{8F81B633-D5DE-4A52-BF64-E35095AEB7C0}"/>
          </ac:spMkLst>
        </pc:spChg>
        <pc:spChg chg="add del mod">
          <ac:chgData name="Christina Morrow" userId="43989237-7c22-4017-8756-22442f7f3983" providerId="ADAL" clId="{1D660112-B133-4B74-A60E-C66F50540F8D}" dt="2020-11-11T13:36:10.170" v="2024" actId="478"/>
          <ac:spMkLst>
            <pc:docMk/>
            <pc:sldMk cId="1712781813" sldId="527"/>
            <ac:spMk id="79" creationId="{7FF569E7-F665-4B3C-90B7-E0AEDBDB9CB2}"/>
          </ac:spMkLst>
        </pc:spChg>
        <pc:spChg chg="add del mod">
          <ac:chgData name="Christina Morrow" userId="43989237-7c22-4017-8756-22442f7f3983" providerId="ADAL" clId="{1D660112-B133-4B74-A60E-C66F50540F8D}" dt="2020-11-11T13:18:18.270" v="1825" actId="22"/>
          <ac:spMkLst>
            <pc:docMk/>
            <pc:sldMk cId="1712781813" sldId="527"/>
            <ac:spMk id="81" creationId="{67F10D31-F496-4865-BFA6-EFB1122C97BC}"/>
          </ac:spMkLst>
        </pc:spChg>
        <pc:spChg chg="add mod">
          <ac:chgData name="Christina Morrow" userId="43989237-7c22-4017-8756-22442f7f3983" providerId="ADAL" clId="{1D660112-B133-4B74-A60E-C66F50540F8D}" dt="2020-11-11T15:18:02.343" v="6408" actId="1076"/>
          <ac:spMkLst>
            <pc:docMk/>
            <pc:sldMk cId="1712781813" sldId="527"/>
            <ac:spMk id="83" creationId="{3B20AF04-E674-499C-AD78-ED7FFC9F0FB2}"/>
          </ac:spMkLst>
        </pc:spChg>
        <pc:spChg chg="add mod">
          <ac:chgData name="Christina Morrow" userId="43989237-7c22-4017-8756-22442f7f3983" providerId="ADAL" clId="{1D660112-B133-4B74-A60E-C66F50540F8D}" dt="2020-11-11T15:18:07.008" v="6409" actId="1076"/>
          <ac:spMkLst>
            <pc:docMk/>
            <pc:sldMk cId="1712781813" sldId="527"/>
            <ac:spMk id="85" creationId="{E36D79C0-2997-4C05-9604-D32A93FB4233}"/>
          </ac:spMkLst>
        </pc:spChg>
        <pc:spChg chg="add mod">
          <ac:chgData name="Christina Morrow" userId="43989237-7c22-4017-8756-22442f7f3983" providerId="ADAL" clId="{1D660112-B133-4B74-A60E-C66F50540F8D}" dt="2020-11-11T15:17:46.821" v="6405" actId="1076"/>
          <ac:spMkLst>
            <pc:docMk/>
            <pc:sldMk cId="1712781813" sldId="527"/>
            <ac:spMk id="87" creationId="{393DA419-F16A-4D84-BBD9-6E1F0865B1AB}"/>
          </ac:spMkLst>
        </pc:spChg>
        <pc:spChg chg="add del mod">
          <ac:chgData name="Christina Morrow" userId="43989237-7c22-4017-8756-22442f7f3983" providerId="ADAL" clId="{1D660112-B133-4B74-A60E-C66F50540F8D}" dt="2020-11-11T13:27:05.912" v="1977" actId="478"/>
          <ac:spMkLst>
            <pc:docMk/>
            <pc:sldMk cId="1712781813" sldId="527"/>
            <ac:spMk id="89" creationId="{AEA705BD-DBF8-4F62-8C53-CF523B0DDBDA}"/>
          </ac:spMkLst>
        </pc:spChg>
        <pc:spChg chg="add mod">
          <ac:chgData name="Christina Morrow" userId="43989237-7c22-4017-8756-22442f7f3983" providerId="ADAL" clId="{1D660112-B133-4B74-A60E-C66F50540F8D}" dt="2020-11-11T15:17:57.385" v="6407" actId="1076"/>
          <ac:spMkLst>
            <pc:docMk/>
            <pc:sldMk cId="1712781813" sldId="527"/>
            <ac:spMk id="91" creationId="{816AC6EB-D05F-42A9-94F5-E478114A01EE}"/>
          </ac:spMkLst>
        </pc:spChg>
        <pc:grpChg chg="add mod">
          <ac:chgData name="Christina Morrow" userId="43989237-7c22-4017-8756-22442f7f3983" providerId="ADAL" clId="{1D660112-B133-4B74-A60E-C66F50540F8D}" dt="2020-11-11T15:18:19.269" v="6410" actId="1076"/>
          <ac:grpSpMkLst>
            <pc:docMk/>
            <pc:sldMk cId="1712781813" sldId="527"/>
            <ac:grpSpMk id="10" creationId="{D09B6220-2B55-44F0-9A9B-AFC45C7F854C}"/>
          </ac:grpSpMkLst>
        </pc:grpChg>
        <pc:grpChg chg="add del mod topLvl">
          <ac:chgData name="Christina Morrow" userId="43989237-7c22-4017-8756-22442f7f3983" providerId="ADAL" clId="{1D660112-B133-4B74-A60E-C66F50540F8D}" dt="2020-11-11T03:18:41.603" v="1327" actId="165"/>
          <ac:grpSpMkLst>
            <pc:docMk/>
            <pc:sldMk cId="1712781813" sldId="527"/>
            <ac:grpSpMk id="21" creationId="{D234018D-4488-4A59-8EB4-C372E59C8E42}"/>
          </ac:grpSpMkLst>
        </pc:grpChg>
        <pc:grpChg chg="add del mod">
          <ac:chgData name="Christina Morrow" userId="43989237-7c22-4017-8756-22442f7f3983" providerId="ADAL" clId="{1D660112-B133-4B74-A60E-C66F50540F8D}" dt="2020-11-11T03:18:37.539" v="1326" actId="165"/>
          <ac:grpSpMkLst>
            <pc:docMk/>
            <pc:sldMk cId="1712781813" sldId="527"/>
            <ac:grpSpMk id="33" creationId="{2107A837-0630-4AE4-9C79-DFF610DE0242}"/>
          </ac:grpSpMkLst>
        </pc:grpChg>
        <pc:grpChg chg="add del mod">
          <ac:chgData name="Christina Morrow" userId="43989237-7c22-4017-8756-22442f7f3983" providerId="ADAL" clId="{1D660112-B133-4B74-A60E-C66F50540F8D}" dt="2020-11-11T13:07:25.812" v="1676" actId="165"/>
          <ac:grpSpMkLst>
            <pc:docMk/>
            <pc:sldMk cId="1712781813" sldId="527"/>
            <ac:grpSpMk id="37" creationId="{62398B74-EDA6-4416-B1FA-F7A6CD5740B6}"/>
          </ac:grpSpMkLst>
        </pc:grpChg>
        <pc:picChg chg="del">
          <ac:chgData name="Christina Morrow" userId="43989237-7c22-4017-8756-22442f7f3983" providerId="ADAL" clId="{1D660112-B133-4B74-A60E-C66F50540F8D}" dt="2020-11-11T02:51:20.617" v="1142" actId="478"/>
          <ac:picMkLst>
            <pc:docMk/>
            <pc:sldMk cId="1712781813" sldId="527"/>
            <ac:picMk id="2" creationId="{B2B4AFCC-DA1C-4070-B7D3-135B9D8CAF12}"/>
          </ac:picMkLst>
        </pc:picChg>
        <pc:picChg chg="add del">
          <ac:chgData name="Christina Morrow" userId="43989237-7c22-4017-8756-22442f7f3983" providerId="ADAL" clId="{1D660112-B133-4B74-A60E-C66F50540F8D}" dt="2020-11-12T13:24:14.783" v="8103" actId="22"/>
          <ac:picMkLst>
            <pc:docMk/>
            <pc:sldMk cId="1712781813" sldId="527"/>
            <ac:picMk id="11" creationId="{05484867-42C5-43F3-B6E4-CFD697CBF52A}"/>
          </ac:picMkLst>
        </pc:picChg>
        <pc:cxnChg chg="add mod topLvl">
          <ac:chgData name="Christina Morrow" userId="43989237-7c22-4017-8756-22442f7f3983" providerId="ADAL" clId="{1D660112-B133-4B74-A60E-C66F50540F8D}" dt="2020-11-11T13:15:42.030" v="1787" actId="1076"/>
          <ac:cxnSpMkLst>
            <pc:docMk/>
            <pc:sldMk cId="1712781813" sldId="527"/>
            <ac:cxnSpMk id="7" creationId="{515E712D-0F51-447F-93BC-6D3F6356AC3F}"/>
          </ac:cxnSpMkLst>
        </pc:cxnChg>
        <pc:cxnChg chg="add del">
          <ac:chgData name="Christina Morrow" userId="43989237-7c22-4017-8756-22442f7f3983" providerId="ADAL" clId="{1D660112-B133-4B74-A60E-C66F50540F8D}" dt="2020-11-11T03:18:47.915" v="1330" actId="478"/>
          <ac:cxnSpMkLst>
            <pc:docMk/>
            <pc:sldMk cId="1712781813" sldId="527"/>
            <ac:cxnSpMk id="35" creationId="{048AAD2E-1E2A-4989-807B-0B4D0B1DACE4}"/>
          </ac:cxnSpMkLst>
        </pc:cxnChg>
        <pc:cxnChg chg="add del mod">
          <ac:chgData name="Christina Morrow" userId="43989237-7c22-4017-8756-22442f7f3983" providerId="ADAL" clId="{1D660112-B133-4B74-A60E-C66F50540F8D}" dt="2020-11-11T13:07:06.786" v="1674" actId="478"/>
          <ac:cxnSpMkLst>
            <pc:docMk/>
            <pc:sldMk cId="1712781813" sldId="527"/>
            <ac:cxnSpMk id="36" creationId="{984498F8-1578-4C16-A19B-9FBD6526106D}"/>
          </ac:cxnSpMkLst>
        </pc:cxnChg>
        <pc:cxnChg chg="add mod">
          <ac:chgData name="Christina Morrow" userId="43989237-7c22-4017-8756-22442f7f3983" providerId="ADAL" clId="{1D660112-B133-4B74-A60E-C66F50540F8D}" dt="2020-11-11T15:18:07.008" v="6409" actId="1076"/>
          <ac:cxnSpMkLst>
            <pc:docMk/>
            <pc:sldMk cId="1712781813" sldId="527"/>
            <ac:cxnSpMk id="40" creationId="{B83B7EEF-932A-4961-BCFF-0FB9BF62CCEB}"/>
          </ac:cxnSpMkLst>
        </pc:cxnChg>
        <pc:cxnChg chg="add del mod">
          <ac:chgData name="Christina Morrow" userId="43989237-7c22-4017-8756-22442f7f3983" providerId="ADAL" clId="{1D660112-B133-4B74-A60E-C66F50540F8D}" dt="2020-11-11T03:19:35.660" v="1341"/>
          <ac:cxnSpMkLst>
            <pc:docMk/>
            <pc:sldMk cId="1712781813" sldId="527"/>
            <ac:cxnSpMk id="41" creationId="{4D855247-00DA-4C73-A214-055FB54A0921}"/>
          </ac:cxnSpMkLst>
        </pc:cxnChg>
        <pc:cxnChg chg="add mod">
          <ac:chgData name="Christina Morrow" userId="43989237-7c22-4017-8756-22442f7f3983" providerId="ADAL" clId="{1D660112-B133-4B74-A60E-C66F50540F8D}" dt="2020-11-11T15:18:02.343" v="6408" actId="1076"/>
          <ac:cxnSpMkLst>
            <pc:docMk/>
            <pc:sldMk cId="1712781813" sldId="527"/>
            <ac:cxnSpMk id="42" creationId="{B498E8AF-D067-49A3-9A93-4D330DA440BE}"/>
          </ac:cxnSpMkLst>
        </pc:cxnChg>
        <pc:cxnChg chg="add mod">
          <ac:chgData name="Christina Morrow" userId="43989237-7c22-4017-8756-22442f7f3983" providerId="ADAL" clId="{1D660112-B133-4B74-A60E-C66F50540F8D}" dt="2020-11-11T15:17:57.385" v="6407" actId="1076"/>
          <ac:cxnSpMkLst>
            <pc:docMk/>
            <pc:sldMk cId="1712781813" sldId="527"/>
            <ac:cxnSpMk id="43" creationId="{26D50B7E-F4EE-488E-84DC-8A471C634AB4}"/>
          </ac:cxnSpMkLst>
        </pc:cxnChg>
        <pc:cxnChg chg="add del mod">
          <ac:chgData name="Christina Morrow" userId="43989237-7c22-4017-8756-22442f7f3983" providerId="ADAL" clId="{1D660112-B133-4B74-A60E-C66F50540F8D}" dt="2020-11-11T03:22:33.149" v="1368" actId="478"/>
          <ac:cxnSpMkLst>
            <pc:docMk/>
            <pc:sldMk cId="1712781813" sldId="527"/>
            <ac:cxnSpMk id="44" creationId="{6E57A399-724E-4B3E-8552-F1604432AC0F}"/>
          </ac:cxnSpMkLst>
        </pc:cxnChg>
        <pc:cxnChg chg="add del mod">
          <ac:chgData name="Christina Morrow" userId="43989237-7c22-4017-8756-22442f7f3983" providerId="ADAL" clId="{1D660112-B133-4B74-A60E-C66F50540F8D}" dt="2020-11-11T03:22:34.959" v="1369" actId="478"/>
          <ac:cxnSpMkLst>
            <pc:docMk/>
            <pc:sldMk cId="1712781813" sldId="527"/>
            <ac:cxnSpMk id="46" creationId="{4B0A1427-10B6-4D44-B177-234008D11E8F}"/>
          </ac:cxnSpMkLst>
        </pc:cxnChg>
        <pc:cxnChg chg="add mod">
          <ac:chgData name="Christina Morrow" userId="43989237-7c22-4017-8756-22442f7f3983" providerId="ADAL" clId="{1D660112-B133-4B74-A60E-C66F50540F8D}" dt="2020-11-11T15:17:51.354" v="6406" actId="1076"/>
          <ac:cxnSpMkLst>
            <pc:docMk/>
            <pc:sldMk cId="1712781813" sldId="527"/>
            <ac:cxnSpMk id="47" creationId="{918C8D92-02E6-4BDF-B111-1B80AE7AC6E4}"/>
          </ac:cxnSpMkLst>
        </pc:cxnChg>
        <pc:cxnChg chg="add mod">
          <ac:chgData name="Christina Morrow" userId="43989237-7c22-4017-8756-22442f7f3983" providerId="ADAL" clId="{1D660112-B133-4B74-A60E-C66F50540F8D}" dt="2020-11-11T15:17:46.821" v="6405" actId="1076"/>
          <ac:cxnSpMkLst>
            <pc:docMk/>
            <pc:sldMk cId="1712781813" sldId="527"/>
            <ac:cxnSpMk id="48" creationId="{7DA903C1-8A8F-49C2-9B24-D9724945E207}"/>
          </ac:cxnSpMkLst>
        </pc:cxnChg>
        <pc:cxnChg chg="add mod">
          <ac:chgData name="Christina Morrow" userId="43989237-7c22-4017-8756-22442f7f3983" providerId="ADAL" clId="{1D660112-B133-4B74-A60E-C66F50540F8D}" dt="2020-11-11T15:17:42.246" v="6404" actId="1076"/>
          <ac:cxnSpMkLst>
            <pc:docMk/>
            <pc:sldMk cId="1712781813" sldId="527"/>
            <ac:cxnSpMk id="49" creationId="{5F94E270-C590-44CB-B733-531DAA055167}"/>
          </ac:cxnSpMkLst>
        </pc:cxnChg>
        <pc:cxnChg chg="add mod">
          <ac:chgData name="Christina Morrow" userId="43989237-7c22-4017-8756-22442f7f3983" providerId="ADAL" clId="{1D660112-B133-4B74-A60E-C66F50540F8D}" dt="2020-11-11T15:17:38.402" v="6403" actId="1076"/>
          <ac:cxnSpMkLst>
            <pc:docMk/>
            <pc:sldMk cId="1712781813" sldId="527"/>
            <ac:cxnSpMk id="50" creationId="{5F3193D2-DD9F-477C-8DCC-1A40CC62B9A3}"/>
          </ac:cxnSpMkLst>
        </pc:cxnChg>
        <pc:cxnChg chg="add mod">
          <ac:chgData name="Christina Morrow" userId="43989237-7c22-4017-8756-22442f7f3983" providerId="ADAL" clId="{1D660112-B133-4B74-A60E-C66F50540F8D}" dt="2020-11-11T13:30:48.125" v="2022" actId="1076"/>
          <ac:cxnSpMkLst>
            <pc:docMk/>
            <pc:sldMk cId="1712781813" sldId="527"/>
            <ac:cxnSpMk id="51" creationId="{318AE7FF-346C-44FE-9C1A-9B0EDAEEE4F4}"/>
          </ac:cxnSpMkLst>
        </pc:cxnChg>
      </pc:sldChg>
      <pc:sldChg chg="addSp modSp add del mod modTransition modAnim">
        <pc:chgData name="Christina Morrow" userId="43989237-7c22-4017-8756-22442f7f3983" providerId="ADAL" clId="{1D660112-B133-4B74-A60E-C66F50540F8D}" dt="2020-11-11T00:48:36.314" v="707" actId="47"/>
        <pc:sldMkLst>
          <pc:docMk/>
          <pc:sldMk cId="2806325287" sldId="527"/>
        </pc:sldMkLst>
        <pc:spChg chg="add mod">
          <ac:chgData name="Christina Morrow" userId="43989237-7c22-4017-8756-22442f7f3983" providerId="ADAL" clId="{1D660112-B133-4B74-A60E-C66F50540F8D}" dt="2020-11-11T00:48:00.714" v="701"/>
          <ac:spMkLst>
            <pc:docMk/>
            <pc:sldMk cId="2806325287" sldId="527"/>
            <ac:spMk id="42" creationId="{07197EF6-CB8D-4DD4-944A-21CE58F47AE5}"/>
          </ac:spMkLst>
        </pc:spChg>
        <pc:spChg chg="add mod">
          <ac:chgData name="Christina Morrow" userId="43989237-7c22-4017-8756-22442f7f3983" providerId="ADAL" clId="{1D660112-B133-4B74-A60E-C66F50540F8D}" dt="2020-11-11T00:48:00.714" v="701"/>
          <ac:spMkLst>
            <pc:docMk/>
            <pc:sldMk cId="2806325287" sldId="527"/>
            <ac:spMk id="43" creationId="{14ADDF61-CC4C-4170-BA18-BE5EF6BF0FF2}"/>
          </ac:spMkLst>
        </pc:spChg>
        <pc:spChg chg="add mod">
          <ac:chgData name="Christina Morrow" userId="43989237-7c22-4017-8756-22442f7f3983" providerId="ADAL" clId="{1D660112-B133-4B74-A60E-C66F50540F8D}" dt="2020-11-11T00:48:00.714" v="701"/>
          <ac:spMkLst>
            <pc:docMk/>
            <pc:sldMk cId="2806325287" sldId="527"/>
            <ac:spMk id="44" creationId="{0DECE1FB-F5B2-43FB-99E6-EA6565419239}"/>
          </ac:spMkLst>
        </pc:spChg>
        <pc:spChg chg="add mod">
          <ac:chgData name="Christina Morrow" userId="43989237-7c22-4017-8756-22442f7f3983" providerId="ADAL" clId="{1D660112-B133-4B74-A60E-C66F50540F8D}" dt="2020-11-11T00:48:00.714" v="701"/>
          <ac:spMkLst>
            <pc:docMk/>
            <pc:sldMk cId="2806325287" sldId="527"/>
            <ac:spMk id="45" creationId="{262765BF-B36B-4DDA-BBB7-31ED11C6CD31}"/>
          </ac:spMkLst>
        </pc:spChg>
        <pc:picChg chg="mod">
          <ac:chgData name="Christina Morrow" userId="43989237-7c22-4017-8756-22442f7f3983" providerId="ADAL" clId="{1D660112-B133-4B74-A60E-C66F50540F8D}" dt="2020-11-11T00:44:16.801" v="646" actId="1076"/>
          <ac:picMkLst>
            <pc:docMk/>
            <pc:sldMk cId="2806325287" sldId="527"/>
            <ac:picMk id="49" creationId="{6A8767D8-9BB1-42D5-A5D4-E7D8C17D330C}"/>
          </ac:picMkLst>
        </pc:picChg>
        <pc:picChg chg="mod">
          <ac:chgData name="Christina Morrow" userId="43989237-7c22-4017-8756-22442f7f3983" providerId="ADAL" clId="{1D660112-B133-4B74-A60E-C66F50540F8D}" dt="2020-11-11T00:44:12.924" v="645" actId="1076"/>
          <ac:picMkLst>
            <pc:docMk/>
            <pc:sldMk cId="2806325287" sldId="527"/>
            <ac:picMk id="59" creationId="{9932325A-6774-4FFA-83D7-195E7F0C77C6}"/>
          </ac:picMkLst>
        </pc:picChg>
        <pc:picChg chg="mod">
          <ac:chgData name="Christina Morrow" userId="43989237-7c22-4017-8756-22442f7f3983" providerId="ADAL" clId="{1D660112-B133-4B74-A60E-C66F50540F8D}" dt="2020-11-11T00:44:06.058" v="643" actId="1076"/>
          <ac:picMkLst>
            <pc:docMk/>
            <pc:sldMk cId="2806325287" sldId="527"/>
            <ac:picMk id="65" creationId="{A50F02E1-59AC-439A-B871-D99E537FA696}"/>
          </ac:picMkLst>
        </pc:picChg>
      </pc:sldChg>
      <pc:sldChg chg="addSp delSp modSp add mod ord">
        <pc:chgData name="Christina Morrow" userId="43989237-7c22-4017-8756-22442f7f3983" providerId="ADAL" clId="{1D660112-B133-4B74-A60E-C66F50540F8D}" dt="2020-11-12T22:03:31.500" v="8430"/>
        <pc:sldMkLst>
          <pc:docMk/>
          <pc:sldMk cId="1278840068" sldId="528"/>
        </pc:sldMkLst>
        <pc:spChg chg="add mod">
          <ac:chgData name="Christina Morrow" userId="43989237-7c22-4017-8756-22442f7f3983" providerId="ADAL" clId="{1D660112-B133-4B74-A60E-C66F50540F8D}" dt="2020-11-12T13:24:06.953" v="8101" actId="20577"/>
          <ac:spMkLst>
            <pc:docMk/>
            <pc:sldMk cId="1278840068" sldId="528"/>
            <ac:spMk id="2" creationId="{137D8FDA-7338-4FB1-812A-0576685611B4}"/>
          </ac:spMkLst>
        </pc:spChg>
        <pc:spChg chg="add mod">
          <ac:chgData name="Christina Morrow" userId="43989237-7c22-4017-8756-22442f7f3983" providerId="ADAL" clId="{1D660112-B133-4B74-A60E-C66F50540F8D}" dt="2020-11-11T03:26:02.029" v="1417" actId="20577"/>
          <ac:spMkLst>
            <pc:docMk/>
            <pc:sldMk cId="1278840068" sldId="528"/>
            <ac:spMk id="3" creationId="{DDA02FDF-1C5B-4DE1-B4B6-2CAF42B2FB55}"/>
          </ac:spMkLst>
        </pc:spChg>
        <pc:spChg chg="add mod">
          <ac:chgData name="Christina Morrow" userId="43989237-7c22-4017-8756-22442f7f3983" providerId="ADAL" clId="{1D660112-B133-4B74-A60E-C66F50540F8D}" dt="2020-11-11T14:58:25.613" v="6132"/>
          <ac:spMkLst>
            <pc:docMk/>
            <pc:sldMk cId="1278840068" sldId="528"/>
            <ac:spMk id="4" creationId="{7AED8D8C-6F59-48E8-A927-C15C4DD47C45}"/>
          </ac:spMkLst>
        </pc:spChg>
        <pc:spChg chg="mod">
          <ac:chgData name="Christina Morrow" userId="43989237-7c22-4017-8756-22442f7f3983" providerId="ADAL" clId="{1D660112-B133-4B74-A60E-C66F50540F8D}" dt="2020-11-11T12:56:04.205" v="1660" actId="20577"/>
          <ac:spMkLst>
            <pc:docMk/>
            <pc:sldMk cId="1278840068" sldId="528"/>
            <ac:spMk id="5" creationId="{C4950FC5-937F-4EA4-9AEA-8928C42B7CF1}"/>
          </ac:spMkLst>
        </pc:spChg>
        <pc:spChg chg="mod topLvl">
          <ac:chgData name="Christina Morrow" userId="43989237-7c22-4017-8756-22442f7f3983" providerId="ADAL" clId="{1D660112-B133-4B74-A60E-C66F50540F8D}" dt="2020-11-11T03:38:22.026" v="1644" actId="165"/>
          <ac:spMkLst>
            <pc:docMk/>
            <pc:sldMk cId="1278840068" sldId="528"/>
            <ac:spMk id="8" creationId="{4BECAFF7-8D5A-4C9D-898D-39B9CFCC2B17}"/>
          </ac:spMkLst>
        </pc:spChg>
        <pc:spChg chg="mod topLvl">
          <ac:chgData name="Christina Morrow" userId="43989237-7c22-4017-8756-22442f7f3983" providerId="ADAL" clId="{1D660112-B133-4B74-A60E-C66F50540F8D}" dt="2020-11-11T03:38:22.026" v="1644" actId="165"/>
          <ac:spMkLst>
            <pc:docMk/>
            <pc:sldMk cId="1278840068" sldId="528"/>
            <ac:spMk id="9" creationId="{90957D4C-D156-4E88-93A6-120EB304ED67}"/>
          </ac:spMkLst>
        </pc:spChg>
        <pc:spChg chg="add del mod topLvl">
          <ac:chgData name="Christina Morrow" userId="43989237-7c22-4017-8756-22442f7f3983" providerId="ADAL" clId="{1D660112-B133-4B74-A60E-C66F50540F8D}" dt="2020-11-11T03:28:10.975" v="1453" actId="478"/>
          <ac:spMkLst>
            <pc:docMk/>
            <pc:sldMk cId="1278840068" sldId="528"/>
            <ac:spMk id="10" creationId="{2B0577C7-6BDF-4586-8A16-511FF05692C5}"/>
          </ac:spMkLst>
        </pc:spChg>
        <pc:spChg chg="add del mod topLvl">
          <ac:chgData name="Christina Morrow" userId="43989237-7c22-4017-8756-22442f7f3983" providerId="ADAL" clId="{1D660112-B133-4B74-A60E-C66F50540F8D}" dt="2020-11-11T03:28:08.967" v="1451" actId="478"/>
          <ac:spMkLst>
            <pc:docMk/>
            <pc:sldMk cId="1278840068" sldId="528"/>
            <ac:spMk id="11" creationId="{D8C32A3A-B41B-4519-B18E-71631A1C489C}"/>
          </ac:spMkLst>
        </pc:spChg>
        <pc:spChg chg="add del mod topLvl">
          <ac:chgData name="Christina Morrow" userId="43989237-7c22-4017-8756-22442f7f3983" providerId="ADAL" clId="{1D660112-B133-4B74-A60E-C66F50540F8D}" dt="2020-11-11T03:27:25.054" v="1442" actId="478"/>
          <ac:spMkLst>
            <pc:docMk/>
            <pc:sldMk cId="1278840068" sldId="528"/>
            <ac:spMk id="12" creationId="{B5DC132A-B984-4015-A3F8-9C5FED4FB0BA}"/>
          </ac:spMkLst>
        </pc:spChg>
        <pc:spChg chg="add del mod topLvl">
          <ac:chgData name="Christina Morrow" userId="43989237-7c22-4017-8756-22442f7f3983" providerId="ADAL" clId="{1D660112-B133-4B74-A60E-C66F50540F8D}" dt="2020-11-11T03:28:10.217" v="1452" actId="478"/>
          <ac:spMkLst>
            <pc:docMk/>
            <pc:sldMk cId="1278840068" sldId="528"/>
            <ac:spMk id="13" creationId="{E7E4C879-04C5-48EF-8804-43D74BA4F339}"/>
          </ac:spMkLst>
        </pc:spChg>
        <pc:spChg chg="mod topLvl">
          <ac:chgData name="Christina Morrow" userId="43989237-7c22-4017-8756-22442f7f3983" providerId="ADAL" clId="{1D660112-B133-4B74-A60E-C66F50540F8D}" dt="2020-11-11T03:38:22.026" v="1644" actId="165"/>
          <ac:spMkLst>
            <pc:docMk/>
            <pc:sldMk cId="1278840068" sldId="528"/>
            <ac:spMk id="14" creationId="{0237F24D-7A6B-4306-9E18-DD202B19A818}"/>
          </ac:spMkLst>
        </pc:spChg>
        <pc:spChg chg="mod topLvl">
          <ac:chgData name="Christina Morrow" userId="43989237-7c22-4017-8756-22442f7f3983" providerId="ADAL" clId="{1D660112-B133-4B74-A60E-C66F50540F8D}" dt="2020-11-11T03:38:22.026" v="1644" actId="165"/>
          <ac:spMkLst>
            <pc:docMk/>
            <pc:sldMk cId="1278840068" sldId="528"/>
            <ac:spMk id="15" creationId="{4936CA80-7D9A-4383-BF4C-86E9C1E6771E}"/>
          </ac:spMkLst>
        </pc:spChg>
        <pc:spChg chg="del mod topLvl">
          <ac:chgData name="Christina Morrow" userId="43989237-7c22-4017-8756-22442f7f3983" providerId="ADAL" clId="{1D660112-B133-4B74-A60E-C66F50540F8D}" dt="2020-11-11T03:26:31.756" v="1422" actId="478"/>
          <ac:spMkLst>
            <pc:docMk/>
            <pc:sldMk cId="1278840068" sldId="528"/>
            <ac:spMk id="16" creationId="{25E5EC3E-CEE6-4EA9-A026-422F238CD801}"/>
          </ac:spMkLst>
        </pc:spChg>
        <pc:spChg chg="del mod topLvl">
          <ac:chgData name="Christina Morrow" userId="43989237-7c22-4017-8756-22442f7f3983" providerId="ADAL" clId="{1D660112-B133-4B74-A60E-C66F50540F8D}" dt="2020-11-11T03:26:33.596" v="1423" actId="478"/>
          <ac:spMkLst>
            <pc:docMk/>
            <pc:sldMk cId="1278840068" sldId="528"/>
            <ac:spMk id="17" creationId="{8A66043E-2AA8-4307-88CC-350E3A9AA519}"/>
          </ac:spMkLst>
        </pc:spChg>
        <pc:spChg chg="del mod topLvl">
          <ac:chgData name="Christina Morrow" userId="43989237-7c22-4017-8756-22442f7f3983" providerId="ADAL" clId="{1D660112-B133-4B74-A60E-C66F50540F8D}" dt="2020-11-11T03:26:34.851" v="1424" actId="478"/>
          <ac:spMkLst>
            <pc:docMk/>
            <pc:sldMk cId="1278840068" sldId="528"/>
            <ac:spMk id="18" creationId="{E91F28CF-DBA7-4400-9175-E1115F4E6B9B}"/>
          </ac:spMkLst>
        </pc:spChg>
        <pc:spChg chg="add del mod topLvl">
          <ac:chgData name="Christina Morrow" userId="43989237-7c22-4017-8756-22442f7f3983" providerId="ADAL" clId="{1D660112-B133-4B74-A60E-C66F50540F8D}" dt="2020-11-11T03:27:18.936" v="1441" actId="478"/>
          <ac:spMkLst>
            <pc:docMk/>
            <pc:sldMk cId="1278840068" sldId="528"/>
            <ac:spMk id="19" creationId="{6B275248-DE04-4585-971B-2C6FB6DE8030}"/>
          </ac:spMkLst>
        </pc:spChg>
        <pc:spChg chg="add mod">
          <ac:chgData name="Christina Morrow" userId="43989237-7c22-4017-8756-22442f7f3983" providerId="ADAL" clId="{1D660112-B133-4B74-A60E-C66F50540F8D}" dt="2020-11-12T22:03:31.500" v="8430"/>
          <ac:spMkLst>
            <pc:docMk/>
            <pc:sldMk cId="1278840068" sldId="528"/>
            <ac:spMk id="23" creationId="{1D733A60-31FB-45AC-95C7-6479EA7161D2}"/>
          </ac:spMkLst>
        </pc:spChg>
        <pc:spChg chg="add mod ord topLvl">
          <ac:chgData name="Christina Morrow" userId="43989237-7c22-4017-8756-22442f7f3983" providerId="ADAL" clId="{1D660112-B133-4B74-A60E-C66F50540F8D}" dt="2020-11-11T14:56:02.106" v="6110" actId="14100"/>
          <ac:spMkLst>
            <pc:docMk/>
            <pc:sldMk cId="1278840068" sldId="528"/>
            <ac:spMk id="29" creationId="{3295A538-7DBE-46E0-98AB-D2C429945039}"/>
          </ac:spMkLst>
        </pc:spChg>
        <pc:spChg chg="add mod ord topLvl">
          <ac:chgData name="Christina Morrow" userId="43989237-7c22-4017-8756-22442f7f3983" providerId="ADAL" clId="{1D660112-B133-4B74-A60E-C66F50540F8D}" dt="2020-11-11T13:06:17.720" v="1669" actId="1076"/>
          <ac:spMkLst>
            <pc:docMk/>
            <pc:sldMk cId="1278840068" sldId="528"/>
            <ac:spMk id="30" creationId="{5F4E5A15-FDC4-4EE8-876F-1C73C3FCF2A1}"/>
          </ac:spMkLst>
        </pc:spChg>
        <pc:spChg chg="add del mod">
          <ac:chgData name="Christina Morrow" userId="43989237-7c22-4017-8756-22442f7f3983" providerId="ADAL" clId="{1D660112-B133-4B74-A60E-C66F50540F8D}" dt="2020-11-11T03:33:05.938" v="1498" actId="478"/>
          <ac:spMkLst>
            <pc:docMk/>
            <pc:sldMk cId="1278840068" sldId="528"/>
            <ac:spMk id="31" creationId="{ADFED5CD-9213-4475-944F-F9BD89EC10E6}"/>
          </ac:spMkLst>
        </pc:spChg>
        <pc:spChg chg="add mod topLvl">
          <ac:chgData name="Christina Morrow" userId="43989237-7c22-4017-8756-22442f7f3983" providerId="ADAL" clId="{1D660112-B133-4B74-A60E-C66F50540F8D}" dt="2020-11-11T13:26:07.782" v="1965" actId="1076"/>
          <ac:spMkLst>
            <pc:docMk/>
            <pc:sldMk cId="1278840068" sldId="528"/>
            <ac:spMk id="32" creationId="{FCC1A3FE-E951-4BB6-A81D-EC543AF9C1BD}"/>
          </ac:spMkLst>
        </pc:spChg>
        <pc:spChg chg="add mod ord topLvl">
          <ac:chgData name="Christina Morrow" userId="43989237-7c22-4017-8756-22442f7f3983" providerId="ADAL" clId="{1D660112-B133-4B74-A60E-C66F50540F8D}" dt="2020-11-11T13:26:20.732" v="1969" actId="14100"/>
          <ac:spMkLst>
            <pc:docMk/>
            <pc:sldMk cId="1278840068" sldId="528"/>
            <ac:spMk id="33" creationId="{F40A33CA-9EB6-4C47-A61A-8FFAF6A297BF}"/>
          </ac:spMkLst>
        </pc:spChg>
        <pc:spChg chg="add mod">
          <ac:chgData name="Christina Morrow" userId="43989237-7c22-4017-8756-22442f7f3983" providerId="ADAL" clId="{1D660112-B133-4B74-A60E-C66F50540F8D}" dt="2020-11-11T03:38:16.087" v="1643" actId="1076"/>
          <ac:spMkLst>
            <pc:docMk/>
            <pc:sldMk cId="1278840068" sldId="528"/>
            <ac:spMk id="54" creationId="{92A1ADEB-3BF1-44DB-8523-C022AD56F9AA}"/>
          </ac:spMkLst>
        </pc:spChg>
        <pc:spChg chg="add mod">
          <ac:chgData name="Christina Morrow" userId="43989237-7c22-4017-8756-22442f7f3983" providerId="ADAL" clId="{1D660112-B133-4B74-A60E-C66F50540F8D}" dt="2020-11-11T13:13:50.589" v="1758" actId="20577"/>
          <ac:spMkLst>
            <pc:docMk/>
            <pc:sldMk cId="1278840068" sldId="528"/>
            <ac:spMk id="56" creationId="{2F489CEB-4E7A-41F9-98D8-D8530B8D323F}"/>
          </ac:spMkLst>
        </pc:spChg>
        <pc:spChg chg="add mod">
          <ac:chgData name="Christina Morrow" userId="43989237-7c22-4017-8756-22442f7f3983" providerId="ADAL" clId="{1D660112-B133-4B74-A60E-C66F50540F8D}" dt="2020-11-11T03:38:16.087" v="1643" actId="1076"/>
          <ac:spMkLst>
            <pc:docMk/>
            <pc:sldMk cId="1278840068" sldId="528"/>
            <ac:spMk id="58" creationId="{DE2CBF32-D16E-45EF-A72C-753995BB424F}"/>
          </ac:spMkLst>
        </pc:spChg>
        <pc:spChg chg="add mod">
          <ac:chgData name="Christina Morrow" userId="43989237-7c22-4017-8756-22442f7f3983" providerId="ADAL" clId="{1D660112-B133-4B74-A60E-C66F50540F8D}" dt="2020-11-11T14:53:57.674" v="6091" actId="20577"/>
          <ac:spMkLst>
            <pc:docMk/>
            <pc:sldMk cId="1278840068" sldId="528"/>
            <ac:spMk id="60" creationId="{A12CF86D-A615-4CF6-A04D-0C044EEB49D6}"/>
          </ac:spMkLst>
        </pc:spChg>
        <pc:grpChg chg="add del mod">
          <ac:chgData name="Christina Morrow" userId="43989237-7c22-4017-8756-22442f7f3983" providerId="ADAL" clId="{1D660112-B133-4B74-A60E-C66F50540F8D}" dt="2020-11-11T03:26:19.205" v="1419" actId="165"/>
          <ac:grpSpMkLst>
            <pc:docMk/>
            <pc:sldMk cId="1278840068" sldId="528"/>
            <ac:grpSpMk id="6" creationId="{34875ED4-5CCA-4184-848C-1FBFBBE535E9}"/>
          </ac:grpSpMkLst>
        </pc:grpChg>
        <pc:grpChg chg="add del mod">
          <ac:chgData name="Christina Morrow" userId="43989237-7c22-4017-8756-22442f7f3983" providerId="ADAL" clId="{1D660112-B133-4B74-A60E-C66F50540F8D}" dt="2020-11-11T03:38:22.026" v="1644" actId="165"/>
          <ac:grpSpMkLst>
            <pc:docMk/>
            <pc:sldMk cId="1278840068" sldId="528"/>
            <ac:grpSpMk id="61" creationId="{E272540D-B0E4-4B2F-915B-9DC530ED666A}"/>
          </ac:grpSpMkLst>
        </pc:grpChg>
        <pc:picChg chg="del mod">
          <ac:chgData name="Christina Morrow" userId="43989237-7c22-4017-8756-22442f7f3983" providerId="ADAL" clId="{1D660112-B133-4B74-A60E-C66F50540F8D}" dt="2020-11-11T02:51:47.921" v="1204" actId="478"/>
          <ac:picMkLst>
            <pc:docMk/>
            <pc:sldMk cId="1278840068" sldId="528"/>
            <ac:picMk id="2" creationId="{B2B4AFCC-DA1C-4070-B7D3-135B9D8CAF12}"/>
          </ac:picMkLst>
        </pc:picChg>
        <pc:cxnChg chg="mod topLvl">
          <ac:chgData name="Christina Morrow" userId="43989237-7c22-4017-8756-22442f7f3983" providerId="ADAL" clId="{1D660112-B133-4B74-A60E-C66F50540F8D}" dt="2020-11-11T03:38:22.026" v="1644" actId="165"/>
          <ac:cxnSpMkLst>
            <pc:docMk/>
            <pc:sldMk cId="1278840068" sldId="528"/>
            <ac:cxnSpMk id="7" creationId="{FBE8E1B1-C26C-4759-98DE-52DEF4BEE64A}"/>
          </ac:cxnSpMkLst>
        </pc:cxnChg>
        <pc:cxnChg chg="add mod topLvl">
          <ac:chgData name="Christina Morrow" userId="43989237-7c22-4017-8756-22442f7f3983" providerId="ADAL" clId="{1D660112-B133-4B74-A60E-C66F50540F8D}" dt="2020-11-11T03:38:22.026" v="1644" actId="165"/>
          <ac:cxnSpMkLst>
            <pc:docMk/>
            <pc:sldMk cId="1278840068" sldId="528"/>
            <ac:cxnSpMk id="20" creationId="{762CE652-83D6-44C5-8430-FB21E1449163}"/>
          </ac:cxnSpMkLst>
        </pc:cxnChg>
        <pc:cxnChg chg="add del mod">
          <ac:chgData name="Christina Morrow" userId="43989237-7c22-4017-8756-22442f7f3983" providerId="ADAL" clId="{1D660112-B133-4B74-A60E-C66F50540F8D}" dt="2020-11-11T03:30:22.884" v="1464" actId="478"/>
          <ac:cxnSpMkLst>
            <pc:docMk/>
            <pc:sldMk cId="1278840068" sldId="528"/>
            <ac:cxnSpMk id="21" creationId="{DA3AE004-CAC9-42E3-8393-22A7611E8B69}"/>
          </ac:cxnSpMkLst>
        </pc:cxnChg>
        <pc:cxnChg chg="add del mod">
          <ac:chgData name="Christina Morrow" userId="43989237-7c22-4017-8756-22442f7f3983" providerId="ADAL" clId="{1D660112-B133-4B74-A60E-C66F50540F8D}" dt="2020-11-11T03:30:24.158" v="1465" actId="478"/>
          <ac:cxnSpMkLst>
            <pc:docMk/>
            <pc:sldMk cId="1278840068" sldId="528"/>
            <ac:cxnSpMk id="22" creationId="{2E3AEB78-EF30-40D3-8BED-0ECE8AEEEED9}"/>
          </ac:cxnSpMkLst>
        </pc:cxnChg>
        <pc:cxnChg chg="add del mod">
          <ac:chgData name="Christina Morrow" userId="43989237-7c22-4017-8756-22442f7f3983" providerId="ADAL" clId="{1D660112-B133-4B74-A60E-C66F50540F8D}" dt="2020-11-11T03:30:24.955" v="1466" actId="478"/>
          <ac:cxnSpMkLst>
            <pc:docMk/>
            <pc:sldMk cId="1278840068" sldId="528"/>
            <ac:cxnSpMk id="23" creationId="{BA0E508D-B936-46A9-AA7B-F850FF236409}"/>
          </ac:cxnSpMkLst>
        </pc:cxnChg>
        <pc:cxnChg chg="add del mod">
          <ac:chgData name="Christina Morrow" userId="43989237-7c22-4017-8756-22442f7f3983" providerId="ADAL" clId="{1D660112-B133-4B74-A60E-C66F50540F8D}" dt="2020-11-11T03:30:25.886" v="1467" actId="478"/>
          <ac:cxnSpMkLst>
            <pc:docMk/>
            <pc:sldMk cId="1278840068" sldId="528"/>
            <ac:cxnSpMk id="24" creationId="{AAE47BD4-96AD-4A3B-97D2-690A9A831795}"/>
          </ac:cxnSpMkLst>
        </pc:cxnChg>
        <pc:cxnChg chg="add del mod">
          <ac:chgData name="Christina Morrow" userId="43989237-7c22-4017-8756-22442f7f3983" providerId="ADAL" clId="{1D660112-B133-4B74-A60E-C66F50540F8D}" dt="2020-11-11T03:30:26.074" v="1468" actId="478"/>
          <ac:cxnSpMkLst>
            <pc:docMk/>
            <pc:sldMk cId="1278840068" sldId="528"/>
            <ac:cxnSpMk id="25" creationId="{D86E9086-E838-4A51-B6CC-9E428324471D}"/>
          </ac:cxnSpMkLst>
        </pc:cxnChg>
        <pc:cxnChg chg="add del mod">
          <ac:chgData name="Christina Morrow" userId="43989237-7c22-4017-8756-22442f7f3983" providerId="ADAL" clId="{1D660112-B133-4B74-A60E-C66F50540F8D}" dt="2020-11-11T03:30:27.348" v="1469" actId="478"/>
          <ac:cxnSpMkLst>
            <pc:docMk/>
            <pc:sldMk cId="1278840068" sldId="528"/>
            <ac:cxnSpMk id="26" creationId="{BE4AD993-834C-4208-B66B-BE34F96E6633}"/>
          </ac:cxnSpMkLst>
        </pc:cxnChg>
        <pc:cxnChg chg="add del mod">
          <ac:chgData name="Christina Morrow" userId="43989237-7c22-4017-8756-22442f7f3983" providerId="ADAL" clId="{1D660112-B133-4B74-A60E-C66F50540F8D}" dt="2020-11-11T03:30:27.717" v="1470" actId="478"/>
          <ac:cxnSpMkLst>
            <pc:docMk/>
            <pc:sldMk cId="1278840068" sldId="528"/>
            <ac:cxnSpMk id="27" creationId="{ACD2CB28-3402-4517-A447-57A801933083}"/>
          </ac:cxnSpMkLst>
        </pc:cxnChg>
        <pc:cxnChg chg="add del mod">
          <ac:chgData name="Christina Morrow" userId="43989237-7c22-4017-8756-22442f7f3983" providerId="ADAL" clId="{1D660112-B133-4B74-A60E-C66F50540F8D}" dt="2020-11-11T03:30:28.478" v="1471" actId="478"/>
          <ac:cxnSpMkLst>
            <pc:docMk/>
            <pc:sldMk cId="1278840068" sldId="528"/>
            <ac:cxnSpMk id="28" creationId="{8881BA0F-5B3A-4989-8EA1-04E16916A500}"/>
          </ac:cxnSpMkLst>
        </pc:cxnChg>
        <pc:cxnChg chg="add mod topLvl">
          <ac:chgData name="Christina Morrow" userId="43989237-7c22-4017-8756-22442f7f3983" providerId="ADAL" clId="{1D660112-B133-4B74-A60E-C66F50540F8D}" dt="2020-11-11T03:38:22.026" v="1644" actId="165"/>
          <ac:cxnSpMkLst>
            <pc:docMk/>
            <pc:sldMk cId="1278840068" sldId="528"/>
            <ac:cxnSpMk id="46" creationId="{076EF9C1-7D84-477D-96A8-9DF11B0155D9}"/>
          </ac:cxnSpMkLst>
        </pc:cxnChg>
        <pc:cxnChg chg="add mod topLvl">
          <ac:chgData name="Christina Morrow" userId="43989237-7c22-4017-8756-22442f7f3983" providerId="ADAL" clId="{1D660112-B133-4B74-A60E-C66F50540F8D}" dt="2020-11-11T03:38:22.026" v="1644" actId="165"/>
          <ac:cxnSpMkLst>
            <pc:docMk/>
            <pc:sldMk cId="1278840068" sldId="528"/>
            <ac:cxnSpMk id="47" creationId="{15255AEC-A1A9-4D31-872F-CC3335AB3C0E}"/>
          </ac:cxnSpMkLst>
        </pc:cxnChg>
        <pc:cxnChg chg="add mod topLvl">
          <ac:chgData name="Christina Morrow" userId="43989237-7c22-4017-8756-22442f7f3983" providerId="ADAL" clId="{1D660112-B133-4B74-A60E-C66F50540F8D}" dt="2020-11-11T03:38:35.760" v="1645" actId="1076"/>
          <ac:cxnSpMkLst>
            <pc:docMk/>
            <pc:sldMk cId="1278840068" sldId="528"/>
            <ac:cxnSpMk id="48" creationId="{4A4B1800-B38C-4EE2-BEFF-4BA03386DF68}"/>
          </ac:cxnSpMkLst>
        </pc:cxnChg>
      </pc:sldChg>
      <pc:sldChg chg="addSp add del mod ord modAnim">
        <pc:chgData name="Christina Morrow" userId="43989237-7c22-4017-8756-22442f7f3983" providerId="ADAL" clId="{1D660112-B133-4B74-A60E-C66F50540F8D}" dt="2020-11-11T00:48:37.834" v="708" actId="47"/>
        <pc:sldMkLst>
          <pc:docMk/>
          <pc:sldMk cId="1773045102" sldId="528"/>
        </pc:sldMkLst>
        <pc:spChg chg="add">
          <ac:chgData name="Christina Morrow" userId="43989237-7c22-4017-8756-22442f7f3983" providerId="ADAL" clId="{1D660112-B133-4B74-A60E-C66F50540F8D}" dt="2020-11-11T00:48:11.640" v="706" actId="22"/>
          <ac:spMkLst>
            <pc:docMk/>
            <pc:sldMk cId="1773045102" sldId="528"/>
            <ac:spMk id="14" creationId="{BE048088-E27C-4B9C-A086-AE3B489DC812}"/>
          </ac:spMkLst>
        </pc:spChg>
        <pc:spChg chg="add">
          <ac:chgData name="Christina Morrow" userId="43989237-7c22-4017-8756-22442f7f3983" providerId="ADAL" clId="{1D660112-B133-4B74-A60E-C66F50540F8D}" dt="2020-11-11T00:48:11.640" v="706" actId="22"/>
          <ac:spMkLst>
            <pc:docMk/>
            <pc:sldMk cId="1773045102" sldId="528"/>
            <ac:spMk id="40" creationId="{39E7F139-E725-475E-9199-7E389F095C5B}"/>
          </ac:spMkLst>
        </pc:spChg>
        <pc:spChg chg="add">
          <ac:chgData name="Christina Morrow" userId="43989237-7c22-4017-8756-22442f7f3983" providerId="ADAL" clId="{1D660112-B133-4B74-A60E-C66F50540F8D}" dt="2020-11-11T00:48:11.640" v="706" actId="22"/>
          <ac:spMkLst>
            <pc:docMk/>
            <pc:sldMk cId="1773045102" sldId="528"/>
            <ac:spMk id="41" creationId="{A9808E6C-4B64-4A0A-83A5-DF3C9C2CC738}"/>
          </ac:spMkLst>
        </pc:spChg>
        <pc:spChg chg="add">
          <ac:chgData name="Christina Morrow" userId="43989237-7c22-4017-8756-22442f7f3983" providerId="ADAL" clId="{1D660112-B133-4B74-A60E-C66F50540F8D}" dt="2020-11-11T00:48:11.640" v="706" actId="22"/>
          <ac:spMkLst>
            <pc:docMk/>
            <pc:sldMk cId="1773045102" sldId="528"/>
            <ac:spMk id="43" creationId="{82E72384-2F41-4ADC-9B86-FDECE0DD34D1}"/>
          </ac:spMkLst>
        </pc:spChg>
      </pc:sldChg>
      <pc:sldChg chg="addSp delSp modSp add del mod ord">
        <pc:chgData name="Christina Morrow" userId="43989237-7c22-4017-8756-22442f7f3983" providerId="ADAL" clId="{1D660112-B133-4B74-A60E-C66F50540F8D}" dt="2020-11-11T13:43:43.618" v="2040" actId="47"/>
        <pc:sldMkLst>
          <pc:docMk/>
          <pc:sldMk cId="1184154590" sldId="529"/>
        </pc:sldMkLst>
        <pc:spChg chg="add mod">
          <ac:chgData name="Christina Morrow" userId="43989237-7c22-4017-8756-22442f7f3983" providerId="ADAL" clId="{1D660112-B133-4B74-A60E-C66F50540F8D}" dt="2020-11-11T13:28:23.087" v="2017" actId="1076"/>
          <ac:spMkLst>
            <pc:docMk/>
            <pc:sldMk cId="1184154590" sldId="529"/>
            <ac:spMk id="4" creationId="{DB73EA00-2AE2-4A48-807D-7A28A998B90F}"/>
          </ac:spMkLst>
        </pc:spChg>
        <pc:spChg chg="mod">
          <ac:chgData name="Christina Morrow" userId="43989237-7c22-4017-8756-22442f7f3983" providerId="ADAL" clId="{1D660112-B133-4B74-A60E-C66F50540F8D}" dt="2020-11-11T13:27:51.128" v="2011" actId="20577"/>
          <ac:spMkLst>
            <pc:docMk/>
            <pc:sldMk cId="1184154590" sldId="529"/>
            <ac:spMk id="7" creationId="{E24CC283-08A1-4397-B882-855CE891900A}"/>
          </ac:spMkLst>
        </pc:spChg>
        <pc:grpChg chg="del">
          <ac:chgData name="Christina Morrow" userId="43989237-7c22-4017-8756-22442f7f3983" providerId="ADAL" clId="{1D660112-B133-4B74-A60E-C66F50540F8D}" dt="2020-11-11T13:27:42.449" v="1981" actId="478"/>
          <ac:grpSpMkLst>
            <pc:docMk/>
            <pc:sldMk cId="1184154590" sldId="529"/>
            <ac:grpSpMk id="45" creationId="{073A8B13-EA74-411F-8179-C1E24CB620BC}"/>
          </ac:grpSpMkLst>
        </pc:grpChg>
        <pc:grpChg chg="del">
          <ac:chgData name="Christina Morrow" userId="43989237-7c22-4017-8756-22442f7f3983" providerId="ADAL" clId="{1D660112-B133-4B74-A60E-C66F50540F8D}" dt="2020-11-11T13:27:42.449" v="1981" actId="478"/>
          <ac:grpSpMkLst>
            <pc:docMk/>
            <pc:sldMk cId="1184154590" sldId="529"/>
            <ac:grpSpMk id="47" creationId="{08148AAF-E8CA-4AFF-A2CD-A5650AACD50E}"/>
          </ac:grpSpMkLst>
        </pc:grpChg>
        <pc:grpChg chg="del">
          <ac:chgData name="Christina Morrow" userId="43989237-7c22-4017-8756-22442f7f3983" providerId="ADAL" clId="{1D660112-B133-4B74-A60E-C66F50540F8D}" dt="2020-11-11T13:27:42.449" v="1981" actId="478"/>
          <ac:grpSpMkLst>
            <pc:docMk/>
            <pc:sldMk cId="1184154590" sldId="529"/>
            <ac:grpSpMk id="49" creationId="{304CFA15-CE78-4F1C-A692-B62CB24A4918}"/>
          </ac:grpSpMkLst>
        </pc:grpChg>
        <pc:picChg chg="add del mod">
          <ac:chgData name="Christina Morrow" userId="43989237-7c22-4017-8756-22442f7f3983" providerId="ADAL" clId="{1D660112-B133-4B74-A60E-C66F50540F8D}" dt="2020-11-11T13:28:59.559" v="2020" actId="478"/>
          <ac:picMkLst>
            <pc:docMk/>
            <pc:sldMk cId="1184154590" sldId="529"/>
            <ac:picMk id="9" creationId="{F874AC1F-D8D9-4F34-B553-2C373E06709E}"/>
          </ac:picMkLst>
        </pc:picChg>
        <pc:picChg chg="del">
          <ac:chgData name="Christina Morrow" userId="43989237-7c22-4017-8756-22442f7f3983" providerId="ADAL" clId="{1D660112-B133-4B74-A60E-C66F50540F8D}" dt="2020-11-11T13:27:42.449" v="1981" actId="478"/>
          <ac:picMkLst>
            <pc:docMk/>
            <pc:sldMk cId="1184154590" sldId="529"/>
            <ac:picMk id="53" creationId="{86486060-36B4-4869-9FBB-0D36B62C499B}"/>
          </ac:picMkLst>
        </pc:picChg>
      </pc:sldChg>
      <pc:sldChg chg="addSp delSp modSp add del mod modAnim">
        <pc:chgData name="Christina Morrow" userId="43989237-7c22-4017-8756-22442f7f3983" providerId="ADAL" clId="{1D660112-B133-4B74-A60E-C66F50540F8D}" dt="2020-11-12T14:25:19.649" v="8421" actId="47"/>
        <pc:sldMkLst>
          <pc:docMk/>
          <pc:sldMk cId="3969807541" sldId="529"/>
        </pc:sldMkLst>
        <pc:spChg chg="add">
          <ac:chgData name="Christina Morrow" userId="43989237-7c22-4017-8756-22442f7f3983" providerId="ADAL" clId="{1D660112-B133-4B74-A60E-C66F50540F8D}" dt="2020-11-11T14:34:54.293" v="6031" actId="22"/>
          <ac:spMkLst>
            <pc:docMk/>
            <pc:sldMk cId="3969807541" sldId="529"/>
            <ac:spMk id="5" creationId="{37C72219-4FDA-4752-B179-D012C0F6FF50}"/>
          </ac:spMkLst>
        </pc:spChg>
        <pc:spChg chg="add">
          <ac:chgData name="Christina Morrow" userId="43989237-7c22-4017-8756-22442f7f3983" providerId="ADAL" clId="{1D660112-B133-4B74-A60E-C66F50540F8D}" dt="2020-11-11T14:34:54.293" v="6031" actId="22"/>
          <ac:spMkLst>
            <pc:docMk/>
            <pc:sldMk cId="3969807541" sldId="529"/>
            <ac:spMk id="13" creationId="{F36ADB47-7232-444E-8C42-6386D3EEBA48}"/>
          </ac:spMkLst>
        </pc:spChg>
        <pc:spChg chg="mod">
          <ac:chgData name="Christina Morrow" userId="43989237-7c22-4017-8756-22442f7f3983" providerId="ADAL" clId="{1D660112-B133-4B74-A60E-C66F50540F8D}" dt="2020-11-11T15:22:05.395" v="6445"/>
          <ac:spMkLst>
            <pc:docMk/>
            <pc:sldMk cId="3969807541" sldId="529"/>
            <ac:spMk id="20" creationId="{737AD6FE-076D-47EB-8851-546CD7479B58}"/>
          </ac:spMkLst>
        </pc:spChg>
        <pc:spChg chg="del">
          <ac:chgData name="Christina Morrow" userId="43989237-7c22-4017-8756-22442f7f3983" providerId="ADAL" clId="{1D660112-B133-4B74-A60E-C66F50540F8D}" dt="2020-11-11T14:34:53.977" v="6030" actId="478"/>
          <ac:spMkLst>
            <pc:docMk/>
            <pc:sldMk cId="3969807541" sldId="529"/>
            <ac:spMk id="41" creationId="{548EB2E9-1D1C-4608-967D-7E9DF0DB4E14}"/>
          </ac:spMkLst>
        </pc:spChg>
        <pc:spChg chg="del">
          <ac:chgData name="Christina Morrow" userId="43989237-7c22-4017-8756-22442f7f3983" providerId="ADAL" clId="{1D660112-B133-4B74-A60E-C66F50540F8D}" dt="2020-11-11T14:34:51.887" v="6029" actId="478"/>
          <ac:spMkLst>
            <pc:docMk/>
            <pc:sldMk cId="3969807541" sldId="529"/>
            <ac:spMk id="42" creationId="{91D0A3A1-CB8A-447A-B89D-3DC0A3016B5D}"/>
          </ac:spMkLst>
        </pc:spChg>
      </pc:sldChg>
      <pc:sldChg chg="modSp new add del mod">
        <pc:chgData name="Christina Morrow" userId="43989237-7c22-4017-8756-22442f7f3983" providerId="ADAL" clId="{1D660112-B133-4B74-A60E-C66F50540F8D}" dt="2020-11-11T13:43:40.661" v="2038" actId="680"/>
        <pc:sldMkLst>
          <pc:docMk/>
          <pc:sldMk cId="4241691081" sldId="529"/>
        </pc:sldMkLst>
        <pc:spChg chg="mod">
          <ac:chgData name="Christina Morrow" userId="43989237-7c22-4017-8756-22442f7f3983" providerId="ADAL" clId="{1D660112-B133-4B74-A60E-C66F50540F8D}" dt="2020-11-11T13:43:40.661" v="2038" actId="680"/>
          <ac:spMkLst>
            <pc:docMk/>
            <pc:sldMk cId="4241691081" sldId="529"/>
            <ac:spMk id="2" creationId="{340F128E-FD72-4B0F-807A-0D39D9390E9F}"/>
          </ac:spMkLst>
        </pc:spChg>
      </pc:sldChg>
      <pc:sldChg chg="add del ord">
        <pc:chgData name="Christina Morrow" userId="43989237-7c22-4017-8756-22442f7f3983" providerId="ADAL" clId="{1D660112-B133-4B74-A60E-C66F50540F8D}" dt="2020-11-11T15:00:49.094" v="6152" actId="47"/>
        <pc:sldMkLst>
          <pc:docMk/>
          <pc:sldMk cId="1787883298" sldId="530"/>
        </pc:sldMkLst>
      </pc:sldChg>
      <pc:sldChg chg="modSp add mod ord">
        <pc:chgData name="Christina Morrow" userId="43989237-7c22-4017-8756-22442f7f3983" providerId="ADAL" clId="{1D660112-B133-4B74-A60E-C66F50540F8D}" dt="2020-11-19T17:30:28.464" v="11467" actId="1076"/>
        <pc:sldMkLst>
          <pc:docMk/>
          <pc:sldMk cId="2281259557" sldId="530"/>
        </pc:sldMkLst>
        <pc:spChg chg="mod">
          <ac:chgData name="Christina Morrow" userId="43989237-7c22-4017-8756-22442f7f3983" providerId="ADAL" clId="{1D660112-B133-4B74-A60E-C66F50540F8D}" dt="2020-11-19T17:30:28.464" v="11467" actId="1076"/>
          <ac:spMkLst>
            <pc:docMk/>
            <pc:sldMk cId="2281259557" sldId="530"/>
            <ac:spMk id="16" creationId="{19DC2446-770C-4981-AAA5-60B3ABEF5B01}"/>
          </ac:spMkLst>
        </pc:spChg>
        <pc:spChg chg="mod">
          <ac:chgData name="Christina Morrow" userId="43989237-7c22-4017-8756-22442f7f3983" providerId="ADAL" clId="{1D660112-B133-4B74-A60E-C66F50540F8D}" dt="2020-11-11T15:23:25.111" v="6469"/>
          <ac:spMkLst>
            <pc:docMk/>
            <pc:sldMk cId="2281259557" sldId="530"/>
            <ac:spMk id="20" creationId="{737AD6FE-076D-47EB-8851-546CD7479B58}"/>
          </ac:spMkLst>
        </pc:spChg>
      </pc:sldChg>
      <pc:sldChg chg="add del ord">
        <pc:chgData name="Christina Morrow" userId="43989237-7c22-4017-8756-22442f7f3983" providerId="ADAL" clId="{1D660112-B133-4B74-A60E-C66F50540F8D}" dt="2020-11-11T14:43:04.705" v="6074" actId="47"/>
        <pc:sldMkLst>
          <pc:docMk/>
          <pc:sldMk cId="4101275041" sldId="530"/>
        </pc:sldMkLst>
      </pc:sldChg>
      <pc:sldChg chg="modSp add mod ord">
        <pc:chgData name="Christina Morrow" userId="43989237-7c22-4017-8756-22442f7f3983" providerId="ADAL" clId="{1D660112-B133-4B74-A60E-C66F50540F8D}" dt="2020-11-19T17:31:21.848" v="11481" actId="1076"/>
        <pc:sldMkLst>
          <pc:docMk/>
          <pc:sldMk cId="1676644984" sldId="531"/>
        </pc:sldMkLst>
        <pc:spChg chg="mod">
          <ac:chgData name="Christina Morrow" userId="43989237-7c22-4017-8756-22442f7f3983" providerId="ADAL" clId="{1D660112-B133-4B74-A60E-C66F50540F8D}" dt="2020-11-19T17:31:21.848" v="11481" actId="1076"/>
          <ac:spMkLst>
            <pc:docMk/>
            <pc:sldMk cId="1676644984" sldId="531"/>
            <ac:spMk id="16" creationId="{19DC2446-770C-4981-AAA5-60B3ABEF5B01}"/>
          </ac:spMkLst>
        </pc:spChg>
        <pc:spChg chg="mod">
          <ac:chgData name="Christina Morrow" userId="43989237-7c22-4017-8756-22442f7f3983" providerId="ADAL" clId="{1D660112-B133-4B74-A60E-C66F50540F8D}" dt="2020-11-11T15:23:47.200" v="6476"/>
          <ac:spMkLst>
            <pc:docMk/>
            <pc:sldMk cId="1676644984" sldId="531"/>
            <ac:spMk id="20" creationId="{737AD6FE-076D-47EB-8851-546CD7479B58}"/>
          </ac:spMkLst>
        </pc:spChg>
      </pc:sldChg>
      <pc:sldChg chg="addSp delSp modSp add del mod ord">
        <pc:chgData name="Christina Morrow" userId="43989237-7c22-4017-8756-22442f7f3983" providerId="ADAL" clId="{1D660112-B133-4B74-A60E-C66F50540F8D}" dt="2020-11-12T22:03:09.468" v="8427" actId="47"/>
        <pc:sldMkLst>
          <pc:docMk/>
          <pc:sldMk cId="320455928" sldId="532"/>
        </pc:sldMkLst>
        <pc:spChg chg="add del mod">
          <ac:chgData name="Christina Morrow" userId="43989237-7c22-4017-8756-22442f7f3983" providerId="ADAL" clId="{1D660112-B133-4B74-A60E-C66F50540F8D}" dt="2020-11-12T13:25:05.333" v="8111" actId="1076"/>
          <ac:spMkLst>
            <pc:docMk/>
            <pc:sldMk cId="320455928" sldId="532"/>
            <ac:spMk id="3" creationId="{7C535CB7-5426-4982-A2AC-839CA6F93C88}"/>
          </ac:spMkLst>
        </pc:spChg>
        <pc:spChg chg="add del">
          <ac:chgData name="Christina Morrow" userId="43989237-7c22-4017-8756-22442f7f3983" providerId="ADAL" clId="{1D660112-B133-4B74-A60E-C66F50540F8D}" dt="2020-11-11T18:59:21.416" v="7354" actId="478"/>
          <ac:spMkLst>
            <pc:docMk/>
            <pc:sldMk cId="320455928" sldId="532"/>
            <ac:spMk id="10" creationId="{2627E483-5450-4A05-84C2-FE63E6C404C1}"/>
          </ac:spMkLst>
        </pc:spChg>
        <pc:spChg chg="mod">
          <ac:chgData name="Christina Morrow" userId="43989237-7c22-4017-8756-22442f7f3983" providerId="ADAL" clId="{1D660112-B133-4B74-A60E-C66F50540F8D}" dt="2020-11-11T18:58:51.692" v="7349"/>
          <ac:spMkLst>
            <pc:docMk/>
            <pc:sldMk cId="320455928" sldId="532"/>
            <ac:spMk id="33" creationId="{A0C328DC-724D-43A1-A534-537A295F34B6}"/>
          </ac:spMkLst>
        </pc:spChg>
        <pc:spChg chg="mod">
          <ac:chgData name="Christina Morrow" userId="43989237-7c22-4017-8756-22442f7f3983" providerId="ADAL" clId="{1D660112-B133-4B74-A60E-C66F50540F8D}" dt="2020-11-11T18:58:51.692" v="7349"/>
          <ac:spMkLst>
            <pc:docMk/>
            <pc:sldMk cId="320455928" sldId="532"/>
            <ac:spMk id="34" creationId="{B6A2B590-569E-4AAC-8D9E-2E1F144BE7E3}"/>
          </ac:spMkLst>
        </pc:spChg>
        <pc:spChg chg="mod">
          <ac:chgData name="Christina Morrow" userId="43989237-7c22-4017-8756-22442f7f3983" providerId="ADAL" clId="{1D660112-B133-4B74-A60E-C66F50540F8D}" dt="2020-11-11T18:58:51.692" v="7349"/>
          <ac:spMkLst>
            <pc:docMk/>
            <pc:sldMk cId="320455928" sldId="532"/>
            <ac:spMk id="36" creationId="{79BB7499-EF3A-4121-9978-2440E57D7A34}"/>
          </ac:spMkLst>
        </pc:spChg>
        <pc:spChg chg="mod">
          <ac:chgData name="Christina Morrow" userId="43989237-7c22-4017-8756-22442f7f3983" providerId="ADAL" clId="{1D660112-B133-4B74-A60E-C66F50540F8D}" dt="2020-11-11T18:58:51.692" v="7349"/>
          <ac:spMkLst>
            <pc:docMk/>
            <pc:sldMk cId="320455928" sldId="532"/>
            <ac:spMk id="37" creationId="{E0B094C5-8883-403A-ABC4-278E3C293C65}"/>
          </ac:spMkLst>
        </pc:spChg>
        <pc:spChg chg="mod">
          <ac:chgData name="Christina Morrow" userId="43989237-7c22-4017-8756-22442f7f3983" providerId="ADAL" clId="{1D660112-B133-4B74-A60E-C66F50540F8D}" dt="2020-11-11T18:58:51.692" v="7349"/>
          <ac:spMkLst>
            <pc:docMk/>
            <pc:sldMk cId="320455928" sldId="532"/>
            <ac:spMk id="38" creationId="{30383DDB-B569-44B8-B3F4-DC68704BFF10}"/>
          </ac:spMkLst>
        </pc:spChg>
        <pc:spChg chg="mod">
          <ac:chgData name="Christina Morrow" userId="43989237-7c22-4017-8756-22442f7f3983" providerId="ADAL" clId="{1D660112-B133-4B74-A60E-C66F50540F8D}" dt="2020-11-11T18:58:51.692" v="7349"/>
          <ac:spMkLst>
            <pc:docMk/>
            <pc:sldMk cId="320455928" sldId="532"/>
            <ac:spMk id="41" creationId="{E5C6EB24-6C5D-40EC-B185-8A28D2C1A8D3}"/>
          </ac:spMkLst>
        </pc:spChg>
        <pc:spChg chg="mod">
          <ac:chgData name="Christina Morrow" userId="43989237-7c22-4017-8756-22442f7f3983" providerId="ADAL" clId="{1D660112-B133-4B74-A60E-C66F50540F8D}" dt="2020-11-11T18:58:51.692" v="7349"/>
          <ac:spMkLst>
            <pc:docMk/>
            <pc:sldMk cId="320455928" sldId="532"/>
            <ac:spMk id="42" creationId="{68B94EAF-CA34-4F59-8DFD-0225CCB887E3}"/>
          </ac:spMkLst>
        </pc:spChg>
        <pc:spChg chg="mod">
          <ac:chgData name="Christina Morrow" userId="43989237-7c22-4017-8756-22442f7f3983" providerId="ADAL" clId="{1D660112-B133-4B74-A60E-C66F50540F8D}" dt="2020-11-11T18:58:51.692" v="7349"/>
          <ac:spMkLst>
            <pc:docMk/>
            <pc:sldMk cId="320455928" sldId="532"/>
            <ac:spMk id="44" creationId="{DC49F6A4-68F1-46AE-BCD2-9299BE464107}"/>
          </ac:spMkLst>
        </pc:spChg>
        <pc:spChg chg="mod">
          <ac:chgData name="Christina Morrow" userId="43989237-7c22-4017-8756-22442f7f3983" providerId="ADAL" clId="{1D660112-B133-4B74-A60E-C66F50540F8D}" dt="2020-11-11T18:58:51.692" v="7349"/>
          <ac:spMkLst>
            <pc:docMk/>
            <pc:sldMk cId="320455928" sldId="532"/>
            <ac:spMk id="45" creationId="{2AF93EC3-5A14-4740-9575-885F9EF7EB01}"/>
          </ac:spMkLst>
        </pc:spChg>
        <pc:spChg chg="mod">
          <ac:chgData name="Christina Morrow" userId="43989237-7c22-4017-8756-22442f7f3983" providerId="ADAL" clId="{1D660112-B133-4B74-A60E-C66F50540F8D}" dt="2020-11-11T18:58:51.692" v="7349"/>
          <ac:spMkLst>
            <pc:docMk/>
            <pc:sldMk cId="320455928" sldId="532"/>
            <ac:spMk id="46" creationId="{D8753EB4-3298-4247-9E60-2FE8AD63620F}"/>
          </ac:spMkLst>
        </pc:spChg>
        <pc:spChg chg="mod">
          <ac:chgData name="Christina Morrow" userId="43989237-7c22-4017-8756-22442f7f3983" providerId="ADAL" clId="{1D660112-B133-4B74-A60E-C66F50540F8D}" dt="2020-11-11T18:58:51.692" v="7349"/>
          <ac:spMkLst>
            <pc:docMk/>
            <pc:sldMk cId="320455928" sldId="532"/>
            <ac:spMk id="49" creationId="{1AF56F61-3588-4352-94B2-A3A2DB34FC8B}"/>
          </ac:spMkLst>
        </pc:spChg>
        <pc:spChg chg="mod">
          <ac:chgData name="Christina Morrow" userId="43989237-7c22-4017-8756-22442f7f3983" providerId="ADAL" clId="{1D660112-B133-4B74-A60E-C66F50540F8D}" dt="2020-11-11T18:58:51.692" v="7349"/>
          <ac:spMkLst>
            <pc:docMk/>
            <pc:sldMk cId="320455928" sldId="532"/>
            <ac:spMk id="50" creationId="{887270BC-2BD0-4221-BA8B-6B87F6027241}"/>
          </ac:spMkLst>
        </pc:spChg>
        <pc:spChg chg="mod">
          <ac:chgData name="Christina Morrow" userId="43989237-7c22-4017-8756-22442f7f3983" providerId="ADAL" clId="{1D660112-B133-4B74-A60E-C66F50540F8D}" dt="2020-11-11T18:58:51.692" v="7349"/>
          <ac:spMkLst>
            <pc:docMk/>
            <pc:sldMk cId="320455928" sldId="532"/>
            <ac:spMk id="52" creationId="{F1492B3B-B16B-45C1-B0EF-C4E99BE8194E}"/>
          </ac:spMkLst>
        </pc:spChg>
        <pc:spChg chg="mod">
          <ac:chgData name="Christina Morrow" userId="43989237-7c22-4017-8756-22442f7f3983" providerId="ADAL" clId="{1D660112-B133-4B74-A60E-C66F50540F8D}" dt="2020-11-11T18:58:51.692" v="7349"/>
          <ac:spMkLst>
            <pc:docMk/>
            <pc:sldMk cId="320455928" sldId="532"/>
            <ac:spMk id="53" creationId="{610E2368-2FAE-4630-93AE-57775193686B}"/>
          </ac:spMkLst>
        </pc:spChg>
        <pc:spChg chg="mod">
          <ac:chgData name="Christina Morrow" userId="43989237-7c22-4017-8756-22442f7f3983" providerId="ADAL" clId="{1D660112-B133-4B74-A60E-C66F50540F8D}" dt="2020-11-11T18:58:51.692" v="7349"/>
          <ac:spMkLst>
            <pc:docMk/>
            <pc:sldMk cId="320455928" sldId="532"/>
            <ac:spMk id="54" creationId="{3869294D-5BB4-4347-A523-C75D866C02D2}"/>
          </ac:spMkLst>
        </pc:spChg>
        <pc:spChg chg="mod">
          <ac:chgData name="Christina Morrow" userId="43989237-7c22-4017-8756-22442f7f3983" providerId="ADAL" clId="{1D660112-B133-4B74-A60E-C66F50540F8D}" dt="2020-11-11T18:58:51.692" v="7349"/>
          <ac:spMkLst>
            <pc:docMk/>
            <pc:sldMk cId="320455928" sldId="532"/>
            <ac:spMk id="57" creationId="{AFDD9A68-63BC-4267-8134-5CC56BE417A4}"/>
          </ac:spMkLst>
        </pc:spChg>
        <pc:spChg chg="mod">
          <ac:chgData name="Christina Morrow" userId="43989237-7c22-4017-8756-22442f7f3983" providerId="ADAL" clId="{1D660112-B133-4B74-A60E-C66F50540F8D}" dt="2020-11-11T18:58:51.692" v="7349"/>
          <ac:spMkLst>
            <pc:docMk/>
            <pc:sldMk cId="320455928" sldId="532"/>
            <ac:spMk id="58" creationId="{B955018F-EA03-482D-A217-37A1C3036BB2}"/>
          </ac:spMkLst>
        </pc:spChg>
        <pc:spChg chg="mod">
          <ac:chgData name="Christina Morrow" userId="43989237-7c22-4017-8756-22442f7f3983" providerId="ADAL" clId="{1D660112-B133-4B74-A60E-C66F50540F8D}" dt="2020-11-11T18:58:51.692" v="7349"/>
          <ac:spMkLst>
            <pc:docMk/>
            <pc:sldMk cId="320455928" sldId="532"/>
            <ac:spMk id="60" creationId="{F1DDD11E-6E5C-446D-9BDA-D34ACDC042F8}"/>
          </ac:spMkLst>
        </pc:spChg>
        <pc:spChg chg="mod">
          <ac:chgData name="Christina Morrow" userId="43989237-7c22-4017-8756-22442f7f3983" providerId="ADAL" clId="{1D660112-B133-4B74-A60E-C66F50540F8D}" dt="2020-11-11T18:58:51.692" v="7349"/>
          <ac:spMkLst>
            <pc:docMk/>
            <pc:sldMk cId="320455928" sldId="532"/>
            <ac:spMk id="61" creationId="{59116B02-ED3A-4082-8715-F837F52842E0}"/>
          </ac:spMkLst>
        </pc:spChg>
        <pc:spChg chg="mod">
          <ac:chgData name="Christina Morrow" userId="43989237-7c22-4017-8756-22442f7f3983" providerId="ADAL" clId="{1D660112-B133-4B74-A60E-C66F50540F8D}" dt="2020-11-11T18:58:51.692" v="7349"/>
          <ac:spMkLst>
            <pc:docMk/>
            <pc:sldMk cId="320455928" sldId="532"/>
            <ac:spMk id="62" creationId="{B3AA6E3E-66F1-47A9-9565-48A06A5A093D}"/>
          </ac:spMkLst>
        </pc:spChg>
        <pc:grpChg chg="add del mod">
          <ac:chgData name="Christina Morrow" userId="43989237-7c22-4017-8756-22442f7f3983" providerId="ADAL" clId="{1D660112-B133-4B74-A60E-C66F50540F8D}" dt="2020-11-11T18:59:23.216" v="7355" actId="21"/>
          <ac:grpSpMkLst>
            <pc:docMk/>
            <pc:sldMk cId="320455928" sldId="532"/>
            <ac:grpSpMk id="22" creationId="{927D2E1D-DBE7-4BCE-A47B-E1779DE549D6}"/>
          </ac:grpSpMkLst>
        </pc:grpChg>
        <pc:grpChg chg="mod">
          <ac:chgData name="Christina Morrow" userId="43989237-7c22-4017-8756-22442f7f3983" providerId="ADAL" clId="{1D660112-B133-4B74-A60E-C66F50540F8D}" dt="2020-11-11T18:58:51.692" v="7349"/>
          <ac:grpSpMkLst>
            <pc:docMk/>
            <pc:sldMk cId="320455928" sldId="532"/>
            <ac:grpSpMk id="23" creationId="{EC141668-A737-41C2-88FB-470E1A580973}"/>
          </ac:grpSpMkLst>
        </pc:grpChg>
        <pc:grpChg chg="mod">
          <ac:chgData name="Christina Morrow" userId="43989237-7c22-4017-8756-22442f7f3983" providerId="ADAL" clId="{1D660112-B133-4B74-A60E-C66F50540F8D}" dt="2020-11-11T18:58:51.692" v="7349"/>
          <ac:grpSpMkLst>
            <pc:docMk/>
            <pc:sldMk cId="320455928" sldId="532"/>
            <ac:grpSpMk id="25" creationId="{513D7A6C-0EB2-452E-ABB6-8F470ABEA5A2}"/>
          </ac:grpSpMkLst>
        </pc:grpChg>
        <pc:grpChg chg="mod">
          <ac:chgData name="Christina Morrow" userId="43989237-7c22-4017-8756-22442f7f3983" providerId="ADAL" clId="{1D660112-B133-4B74-A60E-C66F50540F8D}" dt="2020-11-11T18:58:51.692" v="7349"/>
          <ac:grpSpMkLst>
            <pc:docMk/>
            <pc:sldMk cId="320455928" sldId="532"/>
            <ac:grpSpMk id="27" creationId="{9704990C-2D1D-4B86-8ACE-39465A41962A}"/>
          </ac:grpSpMkLst>
        </pc:grpChg>
        <pc:grpChg chg="mod">
          <ac:chgData name="Christina Morrow" userId="43989237-7c22-4017-8756-22442f7f3983" providerId="ADAL" clId="{1D660112-B133-4B74-A60E-C66F50540F8D}" dt="2020-11-11T18:58:51.692" v="7349"/>
          <ac:grpSpMkLst>
            <pc:docMk/>
            <pc:sldMk cId="320455928" sldId="532"/>
            <ac:grpSpMk id="29" creationId="{D054103F-12F1-42C6-9ED4-CD3EE847E6B8}"/>
          </ac:grpSpMkLst>
        </pc:grpChg>
        <pc:grpChg chg="mod">
          <ac:chgData name="Christina Morrow" userId="43989237-7c22-4017-8756-22442f7f3983" providerId="ADAL" clId="{1D660112-B133-4B74-A60E-C66F50540F8D}" dt="2020-11-11T18:58:51.692" v="7349"/>
          <ac:grpSpMkLst>
            <pc:docMk/>
            <pc:sldMk cId="320455928" sldId="532"/>
            <ac:grpSpMk id="31" creationId="{9A75AF49-02ED-4E84-AE17-C977328B7410}"/>
          </ac:grpSpMkLst>
        </pc:grpChg>
        <pc:grpChg chg="mod">
          <ac:chgData name="Christina Morrow" userId="43989237-7c22-4017-8756-22442f7f3983" providerId="ADAL" clId="{1D660112-B133-4B74-A60E-C66F50540F8D}" dt="2020-11-11T18:58:51.692" v="7349"/>
          <ac:grpSpMkLst>
            <pc:docMk/>
            <pc:sldMk cId="320455928" sldId="532"/>
            <ac:grpSpMk id="39" creationId="{E9908572-A259-476B-BA51-BFB36BD65E69}"/>
          </ac:grpSpMkLst>
        </pc:grpChg>
        <pc:grpChg chg="mod">
          <ac:chgData name="Christina Morrow" userId="43989237-7c22-4017-8756-22442f7f3983" providerId="ADAL" clId="{1D660112-B133-4B74-A60E-C66F50540F8D}" dt="2020-11-11T18:58:51.692" v="7349"/>
          <ac:grpSpMkLst>
            <pc:docMk/>
            <pc:sldMk cId="320455928" sldId="532"/>
            <ac:grpSpMk id="47" creationId="{BCE525C8-9D28-4BB9-89C9-A794FE660473}"/>
          </ac:grpSpMkLst>
        </pc:grpChg>
        <pc:grpChg chg="mod">
          <ac:chgData name="Christina Morrow" userId="43989237-7c22-4017-8756-22442f7f3983" providerId="ADAL" clId="{1D660112-B133-4B74-A60E-C66F50540F8D}" dt="2020-11-11T18:58:51.692" v="7349"/>
          <ac:grpSpMkLst>
            <pc:docMk/>
            <pc:sldMk cId="320455928" sldId="532"/>
            <ac:grpSpMk id="55" creationId="{94C5D22F-4848-44D0-9571-C60F8D675F62}"/>
          </ac:grpSpMkLst>
        </pc:grpChg>
        <pc:picChg chg="mod">
          <ac:chgData name="Christina Morrow" userId="43989237-7c22-4017-8756-22442f7f3983" providerId="ADAL" clId="{1D660112-B133-4B74-A60E-C66F50540F8D}" dt="2020-11-11T18:58:51.692" v="7349"/>
          <ac:picMkLst>
            <pc:docMk/>
            <pc:sldMk cId="320455928" sldId="532"/>
            <ac:picMk id="32" creationId="{8C8C1E56-D574-4871-A528-79B5BC73B4CB}"/>
          </ac:picMkLst>
        </pc:picChg>
        <pc:picChg chg="mod">
          <ac:chgData name="Christina Morrow" userId="43989237-7c22-4017-8756-22442f7f3983" providerId="ADAL" clId="{1D660112-B133-4B74-A60E-C66F50540F8D}" dt="2020-11-11T18:58:51.692" v="7349"/>
          <ac:picMkLst>
            <pc:docMk/>
            <pc:sldMk cId="320455928" sldId="532"/>
            <ac:picMk id="35" creationId="{3A4D1A3A-6D36-4F83-9B12-66368AD32235}"/>
          </ac:picMkLst>
        </pc:picChg>
        <pc:picChg chg="mod">
          <ac:chgData name="Christina Morrow" userId="43989237-7c22-4017-8756-22442f7f3983" providerId="ADAL" clId="{1D660112-B133-4B74-A60E-C66F50540F8D}" dt="2020-11-11T18:58:51.692" v="7349"/>
          <ac:picMkLst>
            <pc:docMk/>
            <pc:sldMk cId="320455928" sldId="532"/>
            <ac:picMk id="40" creationId="{9DD75977-D901-4A09-8D9A-DA1C58D2E190}"/>
          </ac:picMkLst>
        </pc:picChg>
        <pc:picChg chg="mod">
          <ac:chgData name="Christina Morrow" userId="43989237-7c22-4017-8756-22442f7f3983" providerId="ADAL" clId="{1D660112-B133-4B74-A60E-C66F50540F8D}" dt="2020-11-11T18:58:51.692" v="7349"/>
          <ac:picMkLst>
            <pc:docMk/>
            <pc:sldMk cId="320455928" sldId="532"/>
            <ac:picMk id="43" creationId="{0E44BBA4-11F5-4069-941F-7B47F1F872B5}"/>
          </ac:picMkLst>
        </pc:picChg>
        <pc:picChg chg="mod">
          <ac:chgData name="Christina Morrow" userId="43989237-7c22-4017-8756-22442f7f3983" providerId="ADAL" clId="{1D660112-B133-4B74-A60E-C66F50540F8D}" dt="2020-11-11T18:58:51.692" v="7349"/>
          <ac:picMkLst>
            <pc:docMk/>
            <pc:sldMk cId="320455928" sldId="532"/>
            <ac:picMk id="48" creationId="{560F9C2F-1BB7-4B41-ACE1-5410EBD98FFC}"/>
          </ac:picMkLst>
        </pc:picChg>
        <pc:picChg chg="mod">
          <ac:chgData name="Christina Morrow" userId="43989237-7c22-4017-8756-22442f7f3983" providerId="ADAL" clId="{1D660112-B133-4B74-A60E-C66F50540F8D}" dt="2020-11-11T18:58:51.692" v="7349"/>
          <ac:picMkLst>
            <pc:docMk/>
            <pc:sldMk cId="320455928" sldId="532"/>
            <ac:picMk id="51" creationId="{BC1EBB0F-2491-4521-8B5C-45E1FE6C2159}"/>
          </ac:picMkLst>
        </pc:picChg>
        <pc:picChg chg="mod">
          <ac:chgData name="Christina Morrow" userId="43989237-7c22-4017-8756-22442f7f3983" providerId="ADAL" clId="{1D660112-B133-4B74-A60E-C66F50540F8D}" dt="2020-11-11T18:58:51.692" v="7349"/>
          <ac:picMkLst>
            <pc:docMk/>
            <pc:sldMk cId="320455928" sldId="532"/>
            <ac:picMk id="56" creationId="{AB03E7AD-840D-43A3-A5D4-3DF9221110C5}"/>
          </ac:picMkLst>
        </pc:picChg>
        <pc:picChg chg="mod">
          <ac:chgData name="Christina Morrow" userId="43989237-7c22-4017-8756-22442f7f3983" providerId="ADAL" clId="{1D660112-B133-4B74-A60E-C66F50540F8D}" dt="2020-11-11T18:58:51.692" v="7349"/>
          <ac:picMkLst>
            <pc:docMk/>
            <pc:sldMk cId="320455928" sldId="532"/>
            <ac:picMk id="59" creationId="{4209C057-07D0-4600-8CB1-7178D85A3B81}"/>
          </ac:picMkLst>
        </pc:picChg>
      </pc:sldChg>
      <pc:sldChg chg="add del ord">
        <pc:chgData name="Christina Morrow" userId="43989237-7c22-4017-8756-22442f7f3983" providerId="ADAL" clId="{1D660112-B133-4B74-A60E-C66F50540F8D}" dt="2020-11-11T16:48:55.153" v="6959" actId="47"/>
        <pc:sldMkLst>
          <pc:docMk/>
          <pc:sldMk cId="2779939506" sldId="532"/>
        </pc:sldMkLst>
      </pc:sldChg>
      <pc:sldChg chg="addSp delSp modSp add del mod">
        <pc:chgData name="Christina Morrow" userId="43989237-7c22-4017-8756-22442f7f3983" providerId="ADAL" clId="{1D660112-B133-4B74-A60E-C66F50540F8D}" dt="2020-11-11T18:27:01.173" v="7190" actId="47"/>
        <pc:sldMkLst>
          <pc:docMk/>
          <pc:sldMk cId="711445009" sldId="533"/>
        </pc:sldMkLst>
        <pc:spChg chg="add mod">
          <ac:chgData name="Christina Morrow" userId="43989237-7c22-4017-8756-22442f7f3983" providerId="ADAL" clId="{1D660112-B133-4B74-A60E-C66F50540F8D}" dt="2020-11-11T17:07:22.044" v="7030" actId="164"/>
          <ac:spMkLst>
            <pc:docMk/>
            <pc:sldMk cId="711445009" sldId="533"/>
            <ac:spMk id="4" creationId="{B9FDDE19-1DD4-474C-AE31-C139C7E2C2CC}"/>
          </ac:spMkLst>
        </pc:spChg>
        <pc:spChg chg="add mod">
          <ac:chgData name="Christina Morrow" userId="43989237-7c22-4017-8756-22442f7f3983" providerId="ADAL" clId="{1D660112-B133-4B74-A60E-C66F50540F8D}" dt="2020-11-11T17:07:22.044" v="7030" actId="164"/>
          <ac:spMkLst>
            <pc:docMk/>
            <pc:sldMk cId="711445009" sldId="533"/>
            <ac:spMk id="15" creationId="{CD35E5C7-855F-4C22-A557-9D4918A280B4}"/>
          </ac:spMkLst>
        </pc:spChg>
        <pc:spChg chg="mod">
          <ac:chgData name="Christina Morrow" userId="43989237-7c22-4017-8756-22442f7f3983" providerId="ADAL" clId="{1D660112-B133-4B74-A60E-C66F50540F8D}" dt="2020-11-11T16:34:56.973" v="6686" actId="114"/>
          <ac:spMkLst>
            <pc:docMk/>
            <pc:sldMk cId="711445009" sldId="533"/>
            <ac:spMk id="60" creationId="{79F7B7B8-1CF8-4422-91E3-F8D935300C40}"/>
          </ac:spMkLst>
        </pc:spChg>
        <pc:spChg chg="mod">
          <ac:chgData name="Christina Morrow" userId="43989237-7c22-4017-8756-22442f7f3983" providerId="ADAL" clId="{1D660112-B133-4B74-A60E-C66F50540F8D}" dt="2020-11-11T16:34:32.622" v="6654" actId="114"/>
          <ac:spMkLst>
            <pc:docMk/>
            <pc:sldMk cId="711445009" sldId="533"/>
            <ac:spMk id="69" creationId="{A35D5CD4-05DA-405C-B360-501769FBEC7D}"/>
          </ac:spMkLst>
        </pc:spChg>
        <pc:spChg chg="mod">
          <ac:chgData name="Christina Morrow" userId="43989237-7c22-4017-8756-22442f7f3983" providerId="ADAL" clId="{1D660112-B133-4B74-A60E-C66F50540F8D}" dt="2020-11-11T16:34:39.661" v="6656" actId="114"/>
          <ac:spMkLst>
            <pc:docMk/>
            <pc:sldMk cId="711445009" sldId="533"/>
            <ac:spMk id="80" creationId="{A150BBBA-0192-425C-9FDE-677B81CA4FBB}"/>
          </ac:spMkLst>
        </pc:spChg>
        <pc:spChg chg="mod">
          <ac:chgData name="Christina Morrow" userId="43989237-7c22-4017-8756-22442f7f3983" providerId="ADAL" clId="{1D660112-B133-4B74-A60E-C66F50540F8D}" dt="2020-11-11T16:34:35.861" v="6655" actId="114"/>
          <ac:spMkLst>
            <pc:docMk/>
            <pc:sldMk cId="711445009" sldId="533"/>
            <ac:spMk id="89" creationId="{B1FE24AF-DC6B-40E1-92D4-E89D28EDA461}"/>
          </ac:spMkLst>
        </pc:spChg>
        <pc:spChg chg="mod">
          <ac:chgData name="Christina Morrow" userId="43989237-7c22-4017-8756-22442f7f3983" providerId="ADAL" clId="{1D660112-B133-4B74-A60E-C66F50540F8D}" dt="2020-11-11T17:32:16.453" v="7086"/>
          <ac:spMkLst>
            <pc:docMk/>
            <pc:sldMk cId="711445009" sldId="533"/>
            <ac:spMk id="97" creationId="{2736E025-AC8F-4ED3-AA1F-F48E763BB7D0}"/>
          </ac:spMkLst>
        </pc:spChg>
        <pc:spChg chg="mod">
          <ac:chgData name="Christina Morrow" userId="43989237-7c22-4017-8756-22442f7f3983" providerId="ADAL" clId="{1D660112-B133-4B74-A60E-C66F50540F8D}" dt="2020-11-11T17:32:16.453" v="7086"/>
          <ac:spMkLst>
            <pc:docMk/>
            <pc:sldMk cId="711445009" sldId="533"/>
            <ac:spMk id="100" creationId="{19E4FB33-DE45-4A36-AA9D-B2534C5319E5}"/>
          </ac:spMkLst>
        </pc:spChg>
        <pc:spChg chg="mod">
          <ac:chgData name="Christina Morrow" userId="43989237-7c22-4017-8756-22442f7f3983" providerId="ADAL" clId="{1D660112-B133-4B74-A60E-C66F50540F8D}" dt="2020-11-11T17:32:16.453" v="7086"/>
          <ac:spMkLst>
            <pc:docMk/>
            <pc:sldMk cId="711445009" sldId="533"/>
            <ac:spMk id="103" creationId="{58377641-A40B-4978-A49B-FB04ADD67C0C}"/>
          </ac:spMkLst>
        </pc:spChg>
        <pc:spChg chg="mod">
          <ac:chgData name="Christina Morrow" userId="43989237-7c22-4017-8756-22442f7f3983" providerId="ADAL" clId="{1D660112-B133-4B74-A60E-C66F50540F8D}" dt="2020-11-11T17:32:16.453" v="7086"/>
          <ac:spMkLst>
            <pc:docMk/>
            <pc:sldMk cId="711445009" sldId="533"/>
            <ac:spMk id="104" creationId="{C62D98A2-4252-487B-A79D-8914DD2A6C13}"/>
          </ac:spMkLst>
        </pc:spChg>
        <pc:spChg chg="mod">
          <ac:chgData name="Christina Morrow" userId="43989237-7c22-4017-8756-22442f7f3983" providerId="ADAL" clId="{1D660112-B133-4B74-A60E-C66F50540F8D}" dt="2020-11-11T17:32:16.453" v="7086"/>
          <ac:spMkLst>
            <pc:docMk/>
            <pc:sldMk cId="711445009" sldId="533"/>
            <ac:spMk id="105" creationId="{A7CB617A-3DA4-490A-A19F-92B15828FE5B}"/>
          </ac:spMkLst>
        </pc:spChg>
        <pc:spChg chg="mod">
          <ac:chgData name="Christina Morrow" userId="43989237-7c22-4017-8756-22442f7f3983" providerId="ADAL" clId="{1D660112-B133-4B74-A60E-C66F50540F8D}" dt="2020-11-11T17:32:16.453" v="7086"/>
          <ac:spMkLst>
            <pc:docMk/>
            <pc:sldMk cId="711445009" sldId="533"/>
            <ac:spMk id="106" creationId="{31B0D5A9-D292-4856-8698-D963A618ACA0}"/>
          </ac:spMkLst>
        </pc:spChg>
        <pc:spChg chg="mod">
          <ac:chgData name="Christina Morrow" userId="43989237-7c22-4017-8756-22442f7f3983" providerId="ADAL" clId="{1D660112-B133-4B74-A60E-C66F50540F8D}" dt="2020-11-11T17:32:16.453" v="7086"/>
          <ac:spMkLst>
            <pc:docMk/>
            <pc:sldMk cId="711445009" sldId="533"/>
            <ac:spMk id="109" creationId="{403024B7-4EBE-4232-955C-6D301E792CDE}"/>
          </ac:spMkLst>
        </pc:spChg>
        <pc:spChg chg="mod">
          <ac:chgData name="Christina Morrow" userId="43989237-7c22-4017-8756-22442f7f3983" providerId="ADAL" clId="{1D660112-B133-4B74-A60E-C66F50540F8D}" dt="2020-11-11T17:32:16.453" v="7086"/>
          <ac:spMkLst>
            <pc:docMk/>
            <pc:sldMk cId="711445009" sldId="533"/>
            <ac:spMk id="112" creationId="{82B01C5C-38E9-4D05-A04C-C9C2B6020505}"/>
          </ac:spMkLst>
        </pc:spChg>
        <pc:spChg chg="mod">
          <ac:chgData name="Christina Morrow" userId="43989237-7c22-4017-8756-22442f7f3983" providerId="ADAL" clId="{1D660112-B133-4B74-A60E-C66F50540F8D}" dt="2020-11-11T17:32:16.453" v="7086"/>
          <ac:spMkLst>
            <pc:docMk/>
            <pc:sldMk cId="711445009" sldId="533"/>
            <ac:spMk id="113" creationId="{50ED794C-A801-4183-8490-CEB3383A5022}"/>
          </ac:spMkLst>
        </pc:spChg>
        <pc:spChg chg="mod">
          <ac:chgData name="Christina Morrow" userId="43989237-7c22-4017-8756-22442f7f3983" providerId="ADAL" clId="{1D660112-B133-4B74-A60E-C66F50540F8D}" dt="2020-11-11T17:32:16.453" v="7086"/>
          <ac:spMkLst>
            <pc:docMk/>
            <pc:sldMk cId="711445009" sldId="533"/>
            <ac:spMk id="114" creationId="{6593C85E-7A4B-4FDB-8EA6-545926C74C37}"/>
          </ac:spMkLst>
        </pc:spChg>
        <pc:spChg chg="mod">
          <ac:chgData name="Christina Morrow" userId="43989237-7c22-4017-8756-22442f7f3983" providerId="ADAL" clId="{1D660112-B133-4B74-A60E-C66F50540F8D}" dt="2020-11-11T17:32:16.453" v="7086"/>
          <ac:spMkLst>
            <pc:docMk/>
            <pc:sldMk cId="711445009" sldId="533"/>
            <ac:spMk id="117" creationId="{F99E455D-1788-4DC5-AECB-2FF3C352A2BB}"/>
          </ac:spMkLst>
        </pc:spChg>
        <pc:spChg chg="mod">
          <ac:chgData name="Christina Morrow" userId="43989237-7c22-4017-8756-22442f7f3983" providerId="ADAL" clId="{1D660112-B133-4B74-A60E-C66F50540F8D}" dt="2020-11-11T17:32:16.453" v="7086"/>
          <ac:spMkLst>
            <pc:docMk/>
            <pc:sldMk cId="711445009" sldId="533"/>
            <ac:spMk id="120" creationId="{C5492901-6C33-4314-8673-79A5846443FC}"/>
          </ac:spMkLst>
        </pc:spChg>
        <pc:spChg chg="mod">
          <ac:chgData name="Christina Morrow" userId="43989237-7c22-4017-8756-22442f7f3983" providerId="ADAL" clId="{1D660112-B133-4B74-A60E-C66F50540F8D}" dt="2020-11-11T17:32:16.453" v="7086"/>
          <ac:spMkLst>
            <pc:docMk/>
            <pc:sldMk cId="711445009" sldId="533"/>
            <ac:spMk id="123" creationId="{F7C16845-B0F4-434D-A2F2-942584BC5185}"/>
          </ac:spMkLst>
        </pc:spChg>
        <pc:spChg chg="mod">
          <ac:chgData name="Christina Morrow" userId="43989237-7c22-4017-8756-22442f7f3983" providerId="ADAL" clId="{1D660112-B133-4B74-A60E-C66F50540F8D}" dt="2020-11-11T17:32:16.453" v="7086"/>
          <ac:spMkLst>
            <pc:docMk/>
            <pc:sldMk cId="711445009" sldId="533"/>
            <ac:spMk id="124" creationId="{BBBBDCD0-9CAB-4674-B679-1B7DAD16184F}"/>
          </ac:spMkLst>
        </pc:spChg>
        <pc:spChg chg="mod">
          <ac:chgData name="Christina Morrow" userId="43989237-7c22-4017-8756-22442f7f3983" providerId="ADAL" clId="{1D660112-B133-4B74-A60E-C66F50540F8D}" dt="2020-11-11T17:32:16.453" v="7086"/>
          <ac:spMkLst>
            <pc:docMk/>
            <pc:sldMk cId="711445009" sldId="533"/>
            <ac:spMk id="125" creationId="{ED88F588-A904-40AD-BA49-A5496EE3E143}"/>
          </ac:spMkLst>
        </pc:spChg>
        <pc:spChg chg="mod">
          <ac:chgData name="Christina Morrow" userId="43989237-7c22-4017-8756-22442f7f3983" providerId="ADAL" clId="{1D660112-B133-4B74-A60E-C66F50540F8D}" dt="2020-11-11T17:32:16.453" v="7086"/>
          <ac:spMkLst>
            <pc:docMk/>
            <pc:sldMk cId="711445009" sldId="533"/>
            <ac:spMk id="126" creationId="{EE8F71BB-4C98-4D23-8B2F-EB7E25980511}"/>
          </ac:spMkLst>
        </pc:spChg>
        <pc:spChg chg="mod">
          <ac:chgData name="Christina Morrow" userId="43989237-7c22-4017-8756-22442f7f3983" providerId="ADAL" clId="{1D660112-B133-4B74-A60E-C66F50540F8D}" dt="2020-11-11T17:32:16.453" v="7086"/>
          <ac:spMkLst>
            <pc:docMk/>
            <pc:sldMk cId="711445009" sldId="533"/>
            <ac:spMk id="129" creationId="{9544C2F4-8275-4265-80C0-6D3C51FF2AAA}"/>
          </ac:spMkLst>
        </pc:spChg>
        <pc:spChg chg="mod">
          <ac:chgData name="Christina Morrow" userId="43989237-7c22-4017-8756-22442f7f3983" providerId="ADAL" clId="{1D660112-B133-4B74-A60E-C66F50540F8D}" dt="2020-11-11T17:32:16.453" v="7086"/>
          <ac:spMkLst>
            <pc:docMk/>
            <pc:sldMk cId="711445009" sldId="533"/>
            <ac:spMk id="132" creationId="{2AAD4F34-00D8-41A7-9207-B671A68936B6}"/>
          </ac:spMkLst>
        </pc:spChg>
        <pc:spChg chg="mod">
          <ac:chgData name="Christina Morrow" userId="43989237-7c22-4017-8756-22442f7f3983" providerId="ADAL" clId="{1D660112-B133-4B74-A60E-C66F50540F8D}" dt="2020-11-11T17:32:16.453" v="7086"/>
          <ac:spMkLst>
            <pc:docMk/>
            <pc:sldMk cId="711445009" sldId="533"/>
            <ac:spMk id="133" creationId="{692A25B0-B6D1-4FFE-B583-4BA842544693}"/>
          </ac:spMkLst>
        </pc:spChg>
        <pc:spChg chg="mod">
          <ac:chgData name="Christina Morrow" userId="43989237-7c22-4017-8756-22442f7f3983" providerId="ADAL" clId="{1D660112-B133-4B74-A60E-C66F50540F8D}" dt="2020-11-11T17:32:16.453" v="7086"/>
          <ac:spMkLst>
            <pc:docMk/>
            <pc:sldMk cId="711445009" sldId="533"/>
            <ac:spMk id="134" creationId="{CF62DBD9-EA8E-4C3C-8D65-726CE151C327}"/>
          </ac:spMkLst>
        </pc:spChg>
        <pc:grpChg chg="add mod">
          <ac:chgData name="Christina Morrow" userId="43989237-7c22-4017-8756-22442f7f3983" providerId="ADAL" clId="{1D660112-B133-4B74-A60E-C66F50540F8D}" dt="2020-11-11T17:09:03.176" v="7035" actId="1076"/>
          <ac:grpSpMkLst>
            <pc:docMk/>
            <pc:sldMk cId="711445009" sldId="533"/>
            <ac:grpSpMk id="24" creationId="{D85E8369-4E30-4647-AAAE-CD81055D6439}"/>
          </ac:grpSpMkLst>
        </pc:grpChg>
        <pc:grpChg chg="add del mod">
          <ac:chgData name="Christina Morrow" userId="43989237-7c22-4017-8756-22442f7f3983" providerId="ADAL" clId="{1D660112-B133-4B74-A60E-C66F50540F8D}" dt="2020-11-11T17:28:14.558" v="7036" actId="1076"/>
          <ac:grpSpMkLst>
            <pc:docMk/>
            <pc:sldMk cId="711445009" sldId="533"/>
            <ac:grpSpMk id="47" creationId="{52982E97-60CC-445B-820D-79C1F40A7F11}"/>
          </ac:grpSpMkLst>
        </pc:grpChg>
        <pc:grpChg chg="add del mod">
          <ac:chgData name="Christina Morrow" userId="43989237-7c22-4017-8756-22442f7f3983" providerId="ADAL" clId="{1D660112-B133-4B74-A60E-C66F50540F8D}" dt="2020-11-11T17:32:17.841" v="7087" actId="478"/>
          <ac:grpSpMkLst>
            <pc:docMk/>
            <pc:sldMk cId="711445009" sldId="533"/>
            <ac:grpSpMk id="92" creationId="{791E567D-BB17-4D00-9E21-083E354FD74E}"/>
          </ac:grpSpMkLst>
        </pc:grpChg>
        <pc:grpChg chg="mod">
          <ac:chgData name="Christina Morrow" userId="43989237-7c22-4017-8756-22442f7f3983" providerId="ADAL" clId="{1D660112-B133-4B74-A60E-C66F50540F8D}" dt="2020-11-11T17:32:16.453" v="7086"/>
          <ac:grpSpMkLst>
            <pc:docMk/>
            <pc:sldMk cId="711445009" sldId="533"/>
            <ac:grpSpMk id="93" creationId="{A24D0608-DE3F-4920-B12B-B687767E0000}"/>
          </ac:grpSpMkLst>
        </pc:grpChg>
        <pc:grpChg chg="mod">
          <ac:chgData name="Christina Morrow" userId="43989237-7c22-4017-8756-22442f7f3983" providerId="ADAL" clId="{1D660112-B133-4B74-A60E-C66F50540F8D}" dt="2020-11-11T17:32:16.453" v="7086"/>
          <ac:grpSpMkLst>
            <pc:docMk/>
            <pc:sldMk cId="711445009" sldId="533"/>
            <ac:grpSpMk id="94" creationId="{FF2953B3-4116-427F-95BD-53AC38181B0E}"/>
          </ac:grpSpMkLst>
        </pc:grpChg>
        <pc:grpChg chg="mod">
          <ac:chgData name="Christina Morrow" userId="43989237-7c22-4017-8756-22442f7f3983" providerId="ADAL" clId="{1D660112-B133-4B74-A60E-C66F50540F8D}" dt="2020-11-11T17:32:16.453" v="7086"/>
          <ac:grpSpMkLst>
            <pc:docMk/>
            <pc:sldMk cId="711445009" sldId="533"/>
            <ac:grpSpMk id="95" creationId="{22EE994C-F178-492F-A085-881DD182B88E}"/>
          </ac:grpSpMkLst>
        </pc:grpChg>
        <pc:grpChg chg="mod">
          <ac:chgData name="Christina Morrow" userId="43989237-7c22-4017-8756-22442f7f3983" providerId="ADAL" clId="{1D660112-B133-4B74-A60E-C66F50540F8D}" dt="2020-11-11T17:32:16.453" v="7086"/>
          <ac:grpSpMkLst>
            <pc:docMk/>
            <pc:sldMk cId="711445009" sldId="533"/>
            <ac:grpSpMk id="96" creationId="{7B72C4F2-7B94-4506-A88C-5FA9D22A7A48}"/>
          </ac:grpSpMkLst>
        </pc:grpChg>
        <pc:grpChg chg="mod">
          <ac:chgData name="Christina Morrow" userId="43989237-7c22-4017-8756-22442f7f3983" providerId="ADAL" clId="{1D660112-B133-4B74-A60E-C66F50540F8D}" dt="2020-11-11T17:32:16.453" v="7086"/>
          <ac:grpSpMkLst>
            <pc:docMk/>
            <pc:sldMk cId="711445009" sldId="533"/>
            <ac:grpSpMk id="98" creationId="{307E5702-5F97-444D-A99A-6AC77827AAE2}"/>
          </ac:grpSpMkLst>
        </pc:grpChg>
        <pc:grpChg chg="mod">
          <ac:chgData name="Christina Morrow" userId="43989237-7c22-4017-8756-22442f7f3983" providerId="ADAL" clId="{1D660112-B133-4B74-A60E-C66F50540F8D}" dt="2020-11-11T17:32:16.453" v="7086"/>
          <ac:grpSpMkLst>
            <pc:docMk/>
            <pc:sldMk cId="711445009" sldId="533"/>
            <ac:grpSpMk id="99" creationId="{23471ADA-F478-4783-BD22-7897CF629453}"/>
          </ac:grpSpMkLst>
        </pc:grpChg>
        <pc:grpChg chg="mod">
          <ac:chgData name="Christina Morrow" userId="43989237-7c22-4017-8756-22442f7f3983" providerId="ADAL" clId="{1D660112-B133-4B74-A60E-C66F50540F8D}" dt="2020-11-11T17:32:16.453" v="7086"/>
          <ac:grpSpMkLst>
            <pc:docMk/>
            <pc:sldMk cId="711445009" sldId="533"/>
            <ac:grpSpMk id="107" creationId="{FA13E458-1D46-4049-8AAC-406A61CC6EF4}"/>
          </ac:grpSpMkLst>
        </pc:grpChg>
        <pc:grpChg chg="mod">
          <ac:chgData name="Christina Morrow" userId="43989237-7c22-4017-8756-22442f7f3983" providerId="ADAL" clId="{1D660112-B133-4B74-A60E-C66F50540F8D}" dt="2020-11-11T17:32:16.453" v="7086"/>
          <ac:grpSpMkLst>
            <pc:docMk/>
            <pc:sldMk cId="711445009" sldId="533"/>
            <ac:grpSpMk id="108" creationId="{1CC78C41-E0A3-4A12-8D0A-852CF1D5C2D8}"/>
          </ac:grpSpMkLst>
        </pc:grpChg>
        <pc:grpChg chg="mod">
          <ac:chgData name="Christina Morrow" userId="43989237-7c22-4017-8756-22442f7f3983" providerId="ADAL" clId="{1D660112-B133-4B74-A60E-C66F50540F8D}" dt="2020-11-11T17:32:16.453" v="7086"/>
          <ac:grpSpMkLst>
            <pc:docMk/>
            <pc:sldMk cId="711445009" sldId="533"/>
            <ac:grpSpMk id="115" creationId="{4F2A69FB-76AB-45C5-98C6-0F38A860C4CF}"/>
          </ac:grpSpMkLst>
        </pc:grpChg>
        <pc:grpChg chg="mod">
          <ac:chgData name="Christina Morrow" userId="43989237-7c22-4017-8756-22442f7f3983" providerId="ADAL" clId="{1D660112-B133-4B74-A60E-C66F50540F8D}" dt="2020-11-11T17:32:16.453" v="7086"/>
          <ac:grpSpMkLst>
            <pc:docMk/>
            <pc:sldMk cId="711445009" sldId="533"/>
            <ac:grpSpMk id="116" creationId="{E581D090-A4DE-48EF-8DC7-2970E38F666F}"/>
          </ac:grpSpMkLst>
        </pc:grpChg>
        <pc:grpChg chg="mod">
          <ac:chgData name="Christina Morrow" userId="43989237-7c22-4017-8756-22442f7f3983" providerId="ADAL" clId="{1D660112-B133-4B74-A60E-C66F50540F8D}" dt="2020-11-11T17:32:16.453" v="7086"/>
          <ac:grpSpMkLst>
            <pc:docMk/>
            <pc:sldMk cId="711445009" sldId="533"/>
            <ac:grpSpMk id="118" creationId="{EFFE31DD-488D-4B00-87A9-A39656098408}"/>
          </ac:grpSpMkLst>
        </pc:grpChg>
        <pc:grpChg chg="mod">
          <ac:chgData name="Christina Morrow" userId="43989237-7c22-4017-8756-22442f7f3983" providerId="ADAL" clId="{1D660112-B133-4B74-A60E-C66F50540F8D}" dt="2020-11-11T17:32:16.453" v="7086"/>
          <ac:grpSpMkLst>
            <pc:docMk/>
            <pc:sldMk cId="711445009" sldId="533"/>
            <ac:grpSpMk id="119" creationId="{263CAA9D-80DE-4769-9EBD-7D5E3A4E9198}"/>
          </ac:grpSpMkLst>
        </pc:grpChg>
        <pc:grpChg chg="mod">
          <ac:chgData name="Christina Morrow" userId="43989237-7c22-4017-8756-22442f7f3983" providerId="ADAL" clId="{1D660112-B133-4B74-A60E-C66F50540F8D}" dt="2020-11-11T17:32:16.453" v="7086"/>
          <ac:grpSpMkLst>
            <pc:docMk/>
            <pc:sldMk cId="711445009" sldId="533"/>
            <ac:grpSpMk id="127" creationId="{7E8317DA-F3BF-4D47-B973-C104D50EAE32}"/>
          </ac:grpSpMkLst>
        </pc:grpChg>
        <pc:grpChg chg="mod">
          <ac:chgData name="Christina Morrow" userId="43989237-7c22-4017-8756-22442f7f3983" providerId="ADAL" clId="{1D660112-B133-4B74-A60E-C66F50540F8D}" dt="2020-11-11T17:32:16.453" v="7086"/>
          <ac:grpSpMkLst>
            <pc:docMk/>
            <pc:sldMk cId="711445009" sldId="533"/>
            <ac:grpSpMk id="128" creationId="{7CD76DC4-D9A4-466D-9DEC-3750F751B53B}"/>
          </ac:grpSpMkLst>
        </pc:grpChg>
        <pc:picChg chg="add mod">
          <ac:chgData name="Christina Morrow" userId="43989237-7c22-4017-8756-22442f7f3983" providerId="ADAL" clId="{1D660112-B133-4B74-A60E-C66F50540F8D}" dt="2020-11-11T17:05:25.985" v="7010" actId="1076"/>
          <ac:picMkLst>
            <pc:docMk/>
            <pc:sldMk cId="711445009" sldId="533"/>
            <ac:picMk id="6" creationId="{0DC38935-4C47-4E15-B683-A34E568E9187}"/>
          </ac:picMkLst>
        </pc:picChg>
        <pc:picChg chg="add mod">
          <ac:chgData name="Christina Morrow" userId="43989237-7c22-4017-8756-22442f7f3983" providerId="ADAL" clId="{1D660112-B133-4B74-A60E-C66F50540F8D}" dt="2020-11-11T17:07:33.574" v="7032" actId="1076"/>
          <ac:picMkLst>
            <pc:docMk/>
            <pc:sldMk cId="711445009" sldId="533"/>
            <ac:picMk id="8" creationId="{34A6A16C-39BE-4468-864E-61F0515A97AC}"/>
          </ac:picMkLst>
        </pc:picChg>
        <pc:picChg chg="add mod">
          <ac:chgData name="Christina Morrow" userId="43989237-7c22-4017-8756-22442f7f3983" providerId="ADAL" clId="{1D660112-B133-4B74-A60E-C66F50540F8D}" dt="2020-11-11T17:05:21.537" v="7008" actId="1076"/>
          <ac:picMkLst>
            <pc:docMk/>
            <pc:sldMk cId="711445009" sldId="533"/>
            <ac:picMk id="10" creationId="{D6EFA4B0-8BAC-4716-921A-5C402ECE6BFD}"/>
          </ac:picMkLst>
        </pc:picChg>
        <pc:picChg chg="add mod">
          <ac:chgData name="Christina Morrow" userId="43989237-7c22-4017-8756-22442f7f3983" providerId="ADAL" clId="{1D660112-B133-4B74-A60E-C66F50540F8D}" dt="2020-11-11T17:05:19.412" v="7007" actId="1076"/>
          <ac:picMkLst>
            <pc:docMk/>
            <pc:sldMk cId="711445009" sldId="533"/>
            <ac:picMk id="12" creationId="{158F1A63-FB8C-4106-821D-AAB2EB025F69}"/>
          </ac:picMkLst>
        </pc:picChg>
        <pc:picChg chg="add mod">
          <ac:chgData name="Christina Morrow" userId="43989237-7c22-4017-8756-22442f7f3983" providerId="ADAL" clId="{1D660112-B133-4B74-A60E-C66F50540F8D}" dt="2020-11-11T17:07:22.044" v="7030" actId="164"/>
          <ac:picMkLst>
            <pc:docMk/>
            <pc:sldMk cId="711445009" sldId="533"/>
            <ac:picMk id="14" creationId="{549D2661-6E42-4A8F-B8AF-0DE0678DDBCD}"/>
          </ac:picMkLst>
        </pc:picChg>
        <pc:picChg chg="mod">
          <ac:chgData name="Christina Morrow" userId="43989237-7c22-4017-8756-22442f7f3983" providerId="ADAL" clId="{1D660112-B133-4B74-A60E-C66F50540F8D}" dt="2020-11-11T17:32:16.453" v="7086"/>
          <ac:picMkLst>
            <pc:docMk/>
            <pc:sldMk cId="711445009" sldId="533"/>
            <ac:picMk id="101" creationId="{D88B3DF0-7D81-42D5-BBD1-FD252ED6ED2E}"/>
          </ac:picMkLst>
        </pc:picChg>
        <pc:picChg chg="mod">
          <ac:chgData name="Christina Morrow" userId="43989237-7c22-4017-8756-22442f7f3983" providerId="ADAL" clId="{1D660112-B133-4B74-A60E-C66F50540F8D}" dt="2020-11-11T17:32:16.453" v="7086"/>
          <ac:picMkLst>
            <pc:docMk/>
            <pc:sldMk cId="711445009" sldId="533"/>
            <ac:picMk id="102" creationId="{2249414B-198D-4C5E-A679-B02D5C6773C2}"/>
          </ac:picMkLst>
        </pc:picChg>
        <pc:picChg chg="mod">
          <ac:chgData name="Christina Morrow" userId="43989237-7c22-4017-8756-22442f7f3983" providerId="ADAL" clId="{1D660112-B133-4B74-A60E-C66F50540F8D}" dt="2020-11-11T17:32:16.453" v="7086"/>
          <ac:picMkLst>
            <pc:docMk/>
            <pc:sldMk cId="711445009" sldId="533"/>
            <ac:picMk id="110" creationId="{B3BE95A9-62EF-4C8E-870C-1BB6041A2352}"/>
          </ac:picMkLst>
        </pc:picChg>
        <pc:picChg chg="mod">
          <ac:chgData name="Christina Morrow" userId="43989237-7c22-4017-8756-22442f7f3983" providerId="ADAL" clId="{1D660112-B133-4B74-A60E-C66F50540F8D}" dt="2020-11-11T17:32:16.453" v="7086"/>
          <ac:picMkLst>
            <pc:docMk/>
            <pc:sldMk cId="711445009" sldId="533"/>
            <ac:picMk id="111" creationId="{B7CF78BB-3945-45DF-AC8E-AC1C2FC23FF1}"/>
          </ac:picMkLst>
        </pc:picChg>
        <pc:picChg chg="mod">
          <ac:chgData name="Christina Morrow" userId="43989237-7c22-4017-8756-22442f7f3983" providerId="ADAL" clId="{1D660112-B133-4B74-A60E-C66F50540F8D}" dt="2020-11-11T17:32:16.453" v="7086"/>
          <ac:picMkLst>
            <pc:docMk/>
            <pc:sldMk cId="711445009" sldId="533"/>
            <ac:picMk id="121" creationId="{1C1BC02D-5FF7-4D15-BCC5-F06C962DC9F9}"/>
          </ac:picMkLst>
        </pc:picChg>
        <pc:picChg chg="mod">
          <ac:chgData name="Christina Morrow" userId="43989237-7c22-4017-8756-22442f7f3983" providerId="ADAL" clId="{1D660112-B133-4B74-A60E-C66F50540F8D}" dt="2020-11-11T17:32:16.453" v="7086"/>
          <ac:picMkLst>
            <pc:docMk/>
            <pc:sldMk cId="711445009" sldId="533"/>
            <ac:picMk id="122" creationId="{2FE77890-1B7A-4150-B399-FB0CF18B19A3}"/>
          </ac:picMkLst>
        </pc:picChg>
        <pc:picChg chg="mod">
          <ac:chgData name="Christina Morrow" userId="43989237-7c22-4017-8756-22442f7f3983" providerId="ADAL" clId="{1D660112-B133-4B74-A60E-C66F50540F8D}" dt="2020-11-11T17:32:16.453" v="7086"/>
          <ac:picMkLst>
            <pc:docMk/>
            <pc:sldMk cId="711445009" sldId="533"/>
            <ac:picMk id="130" creationId="{C8083981-CC15-45BD-9237-86DE5CDF3B70}"/>
          </ac:picMkLst>
        </pc:picChg>
        <pc:picChg chg="mod">
          <ac:chgData name="Christina Morrow" userId="43989237-7c22-4017-8756-22442f7f3983" providerId="ADAL" clId="{1D660112-B133-4B74-A60E-C66F50540F8D}" dt="2020-11-11T17:32:16.453" v="7086"/>
          <ac:picMkLst>
            <pc:docMk/>
            <pc:sldMk cId="711445009" sldId="533"/>
            <ac:picMk id="131" creationId="{00C7C463-A3D9-499B-9A87-A1F4B40C67CF}"/>
          </ac:picMkLst>
        </pc:picChg>
        <pc:cxnChg chg="add mod">
          <ac:chgData name="Christina Morrow" userId="43989237-7c22-4017-8756-22442f7f3983" providerId="ADAL" clId="{1D660112-B133-4B74-A60E-C66F50540F8D}" dt="2020-11-11T17:07:22.044" v="7030" actId="164"/>
          <ac:cxnSpMkLst>
            <pc:docMk/>
            <pc:sldMk cId="711445009" sldId="533"/>
            <ac:cxnSpMk id="17" creationId="{9A2E4343-C50F-42BF-885C-3392493699DB}"/>
          </ac:cxnSpMkLst>
        </pc:cxnChg>
        <pc:cxnChg chg="add mod">
          <ac:chgData name="Christina Morrow" userId="43989237-7c22-4017-8756-22442f7f3983" providerId="ADAL" clId="{1D660112-B133-4B74-A60E-C66F50540F8D}" dt="2020-11-11T17:07:22.044" v="7030" actId="164"/>
          <ac:cxnSpMkLst>
            <pc:docMk/>
            <pc:sldMk cId="711445009" sldId="533"/>
            <ac:cxnSpMk id="90" creationId="{17C964CA-9D33-4F5D-BDAD-6DF96FFEAB00}"/>
          </ac:cxnSpMkLst>
        </pc:cxnChg>
        <pc:cxnChg chg="add mod">
          <ac:chgData name="Christina Morrow" userId="43989237-7c22-4017-8756-22442f7f3983" providerId="ADAL" clId="{1D660112-B133-4B74-A60E-C66F50540F8D}" dt="2020-11-11T17:07:22.044" v="7030" actId="164"/>
          <ac:cxnSpMkLst>
            <pc:docMk/>
            <pc:sldMk cId="711445009" sldId="533"/>
            <ac:cxnSpMk id="91" creationId="{5D570A0B-1E88-416E-B440-82D41518DAFF}"/>
          </ac:cxnSpMkLst>
        </pc:cxnChg>
      </pc:sldChg>
      <pc:sldChg chg="addSp delSp modSp add del mod ord">
        <pc:chgData name="Christina Morrow" userId="43989237-7c22-4017-8756-22442f7f3983" providerId="ADAL" clId="{1D660112-B133-4B74-A60E-C66F50540F8D}" dt="2020-11-11T20:02:02.554" v="7918" actId="47"/>
        <pc:sldMkLst>
          <pc:docMk/>
          <pc:sldMk cId="2056582115" sldId="533"/>
        </pc:sldMkLst>
        <pc:spChg chg="add mod topLvl">
          <ac:chgData name="Christina Morrow" userId="43989237-7c22-4017-8756-22442f7f3983" providerId="ADAL" clId="{1D660112-B133-4B74-A60E-C66F50540F8D}" dt="2020-11-11T18:58:25.291" v="7343" actId="164"/>
          <ac:spMkLst>
            <pc:docMk/>
            <pc:sldMk cId="2056582115" sldId="533"/>
            <ac:spMk id="2" creationId="{13AE5B5F-8A90-49BB-A199-D29B2E532EE9}"/>
          </ac:spMkLst>
        </pc:spChg>
        <pc:spChg chg="del mod">
          <ac:chgData name="Christina Morrow" userId="43989237-7c22-4017-8756-22442f7f3983" providerId="ADAL" clId="{1D660112-B133-4B74-A60E-C66F50540F8D}" dt="2020-11-11T18:52:43.905" v="7276" actId="478"/>
          <ac:spMkLst>
            <pc:docMk/>
            <pc:sldMk cId="2056582115" sldId="533"/>
            <ac:spMk id="10" creationId="{E97C58CA-988A-4A1A-8C96-195EC82E4496}"/>
          </ac:spMkLst>
        </pc:spChg>
        <pc:spChg chg="del mod">
          <ac:chgData name="Christina Morrow" userId="43989237-7c22-4017-8756-22442f7f3983" providerId="ADAL" clId="{1D660112-B133-4B74-A60E-C66F50540F8D}" dt="2020-11-11T18:52:41.809" v="7274" actId="478"/>
          <ac:spMkLst>
            <pc:docMk/>
            <pc:sldMk cId="2056582115" sldId="533"/>
            <ac:spMk id="11" creationId="{DA436A11-3288-4EB7-BD26-0FC53C1EC505}"/>
          </ac:spMkLst>
        </pc:spChg>
        <pc:spChg chg="del mod">
          <ac:chgData name="Christina Morrow" userId="43989237-7c22-4017-8756-22442f7f3983" providerId="ADAL" clId="{1D660112-B133-4B74-A60E-C66F50540F8D}" dt="2020-11-11T18:52:39.680" v="7272" actId="478"/>
          <ac:spMkLst>
            <pc:docMk/>
            <pc:sldMk cId="2056582115" sldId="533"/>
            <ac:spMk id="12" creationId="{CFD4A022-20F2-4C96-A44D-478FEF0F82F8}"/>
          </ac:spMkLst>
        </pc:spChg>
        <pc:spChg chg="del mod">
          <ac:chgData name="Christina Morrow" userId="43989237-7c22-4017-8756-22442f7f3983" providerId="ADAL" clId="{1D660112-B133-4B74-A60E-C66F50540F8D}" dt="2020-11-11T18:52:37.546" v="7270" actId="478"/>
          <ac:spMkLst>
            <pc:docMk/>
            <pc:sldMk cId="2056582115" sldId="533"/>
            <ac:spMk id="13" creationId="{87B427DE-CE19-4AB0-8BB1-C4BDCD0C545A}"/>
          </ac:spMkLst>
        </pc:spChg>
        <pc:spChg chg="mod">
          <ac:chgData name="Christina Morrow" userId="43989237-7c22-4017-8756-22442f7f3983" providerId="ADAL" clId="{1D660112-B133-4B74-A60E-C66F50540F8D}" dt="2020-11-11T18:52:00.371" v="7264" actId="20577"/>
          <ac:spMkLst>
            <pc:docMk/>
            <pc:sldMk cId="2056582115" sldId="533"/>
            <ac:spMk id="20" creationId="{9372D284-C903-4FB9-8596-9BF4DC625A60}"/>
          </ac:spMkLst>
        </pc:spChg>
        <pc:spChg chg="mod">
          <ac:chgData name="Christina Morrow" userId="43989237-7c22-4017-8756-22442f7f3983" providerId="ADAL" clId="{1D660112-B133-4B74-A60E-C66F50540F8D}" dt="2020-11-11T18:53:06.429" v="7280" actId="165"/>
          <ac:spMkLst>
            <pc:docMk/>
            <pc:sldMk cId="2056582115" sldId="533"/>
            <ac:spMk id="39" creationId="{E1720AD1-6623-403C-B477-736156F2CAD6}"/>
          </ac:spMkLst>
        </pc:spChg>
        <pc:spChg chg="mod">
          <ac:chgData name="Christina Morrow" userId="43989237-7c22-4017-8756-22442f7f3983" providerId="ADAL" clId="{1D660112-B133-4B74-A60E-C66F50540F8D}" dt="2020-11-11T18:53:06.429" v="7280" actId="165"/>
          <ac:spMkLst>
            <pc:docMk/>
            <pc:sldMk cId="2056582115" sldId="533"/>
            <ac:spMk id="40" creationId="{6E108FD1-3A29-42BD-98A7-290A477302CF}"/>
          </ac:spMkLst>
        </pc:spChg>
        <pc:spChg chg="mod">
          <ac:chgData name="Christina Morrow" userId="43989237-7c22-4017-8756-22442f7f3983" providerId="ADAL" clId="{1D660112-B133-4B74-A60E-C66F50540F8D}" dt="2020-11-11T18:53:06.429" v="7280" actId="165"/>
          <ac:spMkLst>
            <pc:docMk/>
            <pc:sldMk cId="2056582115" sldId="533"/>
            <ac:spMk id="42" creationId="{8D9DF0B0-8D85-43E4-BA33-27AEDCC784CD}"/>
          </ac:spMkLst>
        </pc:spChg>
        <pc:spChg chg="mod">
          <ac:chgData name="Christina Morrow" userId="43989237-7c22-4017-8756-22442f7f3983" providerId="ADAL" clId="{1D660112-B133-4B74-A60E-C66F50540F8D}" dt="2020-11-11T18:53:06.429" v="7280" actId="165"/>
          <ac:spMkLst>
            <pc:docMk/>
            <pc:sldMk cId="2056582115" sldId="533"/>
            <ac:spMk id="43" creationId="{ECA59E8E-BE73-4811-954A-3212B927F3B3}"/>
          </ac:spMkLst>
        </pc:spChg>
        <pc:spChg chg="mod">
          <ac:chgData name="Christina Morrow" userId="43989237-7c22-4017-8756-22442f7f3983" providerId="ADAL" clId="{1D660112-B133-4B74-A60E-C66F50540F8D}" dt="2020-11-11T18:53:06.429" v="7280" actId="165"/>
          <ac:spMkLst>
            <pc:docMk/>
            <pc:sldMk cId="2056582115" sldId="533"/>
            <ac:spMk id="44" creationId="{064F71EF-48B5-41D4-9E4F-D477BDE76184}"/>
          </ac:spMkLst>
        </pc:spChg>
        <pc:spChg chg="mod">
          <ac:chgData name="Christina Morrow" userId="43989237-7c22-4017-8756-22442f7f3983" providerId="ADAL" clId="{1D660112-B133-4B74-A60E-C66F50540F8D}" dt="2020-11-11T18:53:06.429" v="7280" actId="165"/>
          <ac:spMkLst>
            <pc:docMk/>
            <pc:sldMk cId="2056582115" sldId="533"/>
            <ac:spMk id="47" creationId="{699B8CEF-EC9B-4629-BF7F-C68EBE98381B}"/>
          </ac:spMkLst>
        </pc:spChg>
        <pc:spChg chg="mod">
          <ac:chgData name="Christina Morrow" userId="43989237-7c22-4017-8756-22442f7f3983" providerId="ADAL" clId="{1D660112-B133-4B74-A60E-C66F50540F8D}" dt="2020-11-11T18:53:06.429" v="7280" actId="165"/>
          <ac:spMkLst>
            <pc:docMk/>
            <pc:sldMk cId="2056582115" sldId="533"/>
            <ac:spMk id="48" creationId="{ED000218-BACE-41BA-8551-EC953876F890}"/>
          </ac:spMkLst>
        </pc:spChg>
        <pc:spChg chg="mod">
          <ac:chgData name="Christina Morrow" userId="43989237-7c22-4017-8756-22442f7f3983" providerId="ADAL" clId="{1D660112-B133-4B74-A60E-C66F50540F8D}" dt="2020-11-11T18:53:06.429" v="7280" actId="165"/>
          <ac:spMkLst>
            <pc:docMk/>
            <pc:sldMk cId="2056582115" sldId="533"/>
            <ac:spMk id="50" creationId="{C1CD66B5-5629-440A-BE69-70D7C2B56329}"/>
          </ac:spMkLst>
        </pc:spChg>
        <pc:spChg chg="mod">
          <ac:chgData name="Christina Morrow" userId="43989237-7c22-4017-8756-22442f7f3983" providerId="ADAL" clId="{1D660112-B133-4B74-A60E-C66F50540F8D}" dt="2020-11-11T18:53:06.429" v="7280" actId="165"/>
          <ac:spMkLst>
            <pc:docMk/>
            <pc:sldMk cId="2056582115" sldId="533"/>
            <ac:spMk id="51" creationId="{C01EF540-B0E4-4A6A-81C0-ADE368B99598}"/>
          </ac:spMkLst>
        </pc:spChg>
        <pc:spChg chg="mod">
          <ac:chgData name="Christina Morrow" userId="43989237-7c22-4017-8756-22442f7f3983" providerId="ADAL" clId="{1D660112-B133-4B74-A60E-C66F50540F8D}" dt="2020-11-11T18:53:06.429" v="7280" actId="165"/>
          <ac:spMkLst>
            <pc:docMk/>
            <pc:sldMk cId="2056582115" sldId="533"/>
            <ac:spMk id="52" creationId="{6A726F5E-442A-4626-BF64-2F77BDC74B64}"/>
          </ac:spMkLst>
        </pc:spChg>
        <pc:spChg chg="mod">
          <ac:chgData name="Christina Morrow" userId="43989237-7c22-4017-8756-22442f7f3983" providerId="ADAL" clId="{1D660112-B133-4B74-A60E-C66F50540F8D}" dt="2020-11-11T18:53:06.429" v="7280" actId="165"/>
          <ac:spMkLst>
            <pc:docMk/>
            <pc:sldMk cId="2056582115" sldId="533"/>
            <ac:spMk id="55" creationId="{2AED9C47-8926-4351-BC4B-0A7697B42403}"/>
          </ac:spMkLst>
        </pc:spChg>
        <pc:spChg chg="mod">
          <ac:chgData name="Christina Morrow" userId="43989237-7c22-4017-8756-22442f7f3983" providerId="ADAL" clId="{1D660112-B133-4B74-A60E-C66F50540F8D}" dt="2020-11-11T18:53:06.429" v="7280" actId="165"/>
          <ac:spMkLst>
            <pc:docMk/>
            <pc:sldMk cId="2056582115" sldId="533"/>
            <ac:spMk id="56" creationId="{34A766E9-2B42-492A-AC44-49952936512B}"/>
          </ac:spMkLst>
        </pc:spChg>
        <pc:spChg chg="mod">
          <ac:chgData name="Christina Morrow" userId="43989237-7c22-4017-8756-22442f7f3983" providerId="ADAL" clId="{1D660112-B133-4B74-A60E-C66F50540F8D}" dt="2020-11-11T18:53:06.429" v="7280" actId="165"/>
          <ac:spMkLst>
            <pc:docMk/>
            <pc:sldMk cId="2056582115" sldId="533"/>
            <ac:spMk id="58" creationId="{195DEE23-D281-42E1-A8F8-234B772D951A}"/>
          </ac:spMkLst>
        </pc:spChg>
        <pc:spChg chg="mod">
          <ac:chgData name="Christina Morrow" userId="43989237-7c22-4017-8756-22442f7f3983" providerId="ADAL" clId="{1D660112-B133-4B74-A60E-C66F50540F8D}" dt="2020-11-11T18:53:06.429" v="7280" actId="165"/>
          <ac:spMkLst>
            <pc:docMk/>
            <pc:sldMk cId="2056582115" sldId="533"/>
            <ac:spMk id="59" creationId="{1710F2C2-0AD6-4E42-9AC8-7DDF82631BCD}"/>
          </ac:spMkLst>
        </pc:spChg>
        <pc:spChg chg="mod">
          <ac:chgData name="Christina Morrow" userId="43989237-7c22-4017-8756-22442f7f3983" providerId="ADAL" clId="{1D660112-B133-4B74-A60E-C66F50540F8D}" dt="2020-11-11T18:53:06.429" v="7280" actId="165"/>
          <ac:spMkLst>
            <pc:docMk/>
            <pc:sldMk cId="2056582115" sldId="533"/>
            <ac:spMk id="60" creationId="{DC3E08FE-E634-498A-86A8-8DF576F036FA}"/>
          </ac:spMkLst>
        </pc:spChg>
        <pc:spChg chg="mod">
          <ac:chgData name="Christina Morrow" userId="43989237-7c22-4017-8756-22442f7f3983" providerId="ADAL" clId="{1D660112-B133-4B74-A60E-C66F50540F8D}" dt="2020-11-11T18:53:06.429" v="7280" actId="165"/>
          <ac:spMkLst>
            <pc:docMk/>
            <pc:sldMk cId="2056582115" sldId="533"/>
            <ac:spMk id="63" creationId="{7BF0915E-32BF-4A8C-B6B3-EAD76917FB71}"/>
          </ac:spMkLst>
        </pc:spChg>
        <pc:spChg chg="mod">
          <ac:chgData name="Christina Morrow" userId="43989237-7c22-4017-8756-22442f7f3983" providerId="ADAL" clId="{1D660112-B133-4B74-A60E-C66F50540F8D}" dt="2020-11-11T18:53:06.429" v="7280" actId="165"/>
          <ac:spMkLst>
            <pc:docMk/>
            <pc:sldMk cId="2056582115" sldId="533"/>
            <ac:spMk id="64" creationId="{72AADE9D-E31F-40B8-9804-95679AF8BEF5}"/>
          </ac:spMkLst>
        </pc:spChg>
        <pc:spChg chg="mod">
          <ac:chgData name="Christina Morrow" userId="43989237-7c22-4017-8756-22442f7f3983" providerId="ADAL" clId="{1D660112-B133-4B74-A60E-C66F50540F8D}" dt="2020-11-11T18:53:06.429" v="7280" actId="165"/>
          <ac:spMkLst>
            <pc:docMk/>
            <pc:sldMk cId="2056582115" sldId="533"/>
            <ac:spMk id="66" creationId="{85DF0B03-E55F-4721-902F-723F064D15C7}"/>
          </ac:spMkLst>
        </pc:spChg>
        <pc:spChg chg="mod">
          <ac:chgData name="Christina Morrow" userId="43989237-7c22-4017-8756-22442f7f3983" providerId="ADAL" clId="{1D660112-B133-4B74-A60E-C66F50540F8D}" dt="2020-11-11T18:53:06.429" v="7280" actId="165"/>
          <ac:spMkLst>
            <pc:docMk/>
            <pc:sldMk cId="2056582115" sldId="533"/>
            <ac:spMk id="67" creationId="{4B388974-4160-4149-A5E3-AAA6B1FB3E88}"/>
          </ac:spMkLst>
        </pc:spChg>
        <pc:spChg chg="mod">
          <ac:chgData name="Christina Morrow" userId="43989237-7c22-4017-8756-22442f7f3983" providerId="ADAL" clId="{1D660112-B133-4B74-A60E-C66F50540F8D}" dt="2020-11-11T18:53:06.429" v="7280" actId="165"/>
          <ac:spMkLst>
            <pc:docMk/>
            <pc:sldMk cId="2056582115" sldId="533"/>
            <ac:spMk id="68" creationId="{1062A741-67A7-4414-9076-146313CEBDA4}"/>
          </ac:spMkLst>
        </pc:spChg>
        <pc:grpChg chg="add del mod">
          <ac:chgData name="Christina Morrow" userId="43989237-7c22-4017-8756-22442f7f3983" providerId="ADAL" clId="{1D660112-B133-4B74-A60E-C66F50540F8D}" dt="2020-11-11T18:58:22.747" v="7338" actId="165"/>
          <ac:grpSpMkLst>
            <pc:docMk/>
            <pc:sldMk cId="2056582115" sldId="533"/>
            <ac:grpSpMk id="6" creationId="{16AE86A2-BD48-4AAA-8BC4-F861E929189F}"/>
          </ac:grpSpMkLst>
        </pc:grpChg>
        <pc:grpChg chg="add mod">
          <ac:chgData name="Christina Morrow" userId="43989237-7c22-4017-8756-22442f7f3983" providerId="ADAL" clId="{1D660112-B133-4B74-A60E-C66F50540F8D}" dt="2020-11-11T18:58:25.291" v="7343" actId="164"/>
          <ac:grpSpMkLst>
            <pc:docMk/>
            <pc:sldMk cId="2056582115" sldId="533"/>
            <ac:grpSpMk id="17" creationId="{57FBD31A-AF2B-4F76-BF33-91B4A9E39D9F}"/>
          </ac:grpSpMkLst>
        </pc:grpChg>
        <pc:grpChg chg="add mod">
          <ac:chgData name="Christina Morrow" userId="43989237-7c22-4017-8756-22442f7f3983" providerId="ADAL" clId="{1D660112-B133-4B74-A60E-C66F50540F8D}" dt="2020-11-11T18:58:46.707" v="7348" actId="164"/>
          <ac:grpSpMkLst>
            <pc:docMk/>
            <pc:sldMk cId="2056582115" sldId="533"/>
            <ac:grpSpMk id="19" creationId="{62ACF244-B7D5-428F-B146-828B58A75AB2}"/>
          </ac:grpSpMkLst>
        </pc:grpChg>
        <pc:grpChg chg="add del mod">
          <ac:chgData name="Christina Morrow" userId="43989237-7c22-4017-8756-22442f7f3983" providerId="ADAL" clId="{1D660112-B133-4B74-A60E-C66F50540F8D}" dt="2020-11-11T18:53:06.429" v="7280" actId="165"/>
          <ac:grpSpMkLst>
            <pc:docMk/>
            <pc:sldMk cId="2056582115" sldId="533"/>
            <ac:grpSpMk id="26" creationId="{7A2968F5-54CD-4F18-B99F-1BC842485BAE}"/>
          </ac:grpSpMkLst>
        </pc:grpChg>
        <pc:grpChg chg="mod topLvl">
          <ac:chgData name="Christina Morrow" userId="43989237-7c22-4017-8756-22442f7f3983" providerId="ADAL" clId="{1D660112-B133-4B74-A60E-C66F50540F8D}" dt="2020-11-11T18:58:46.707" v="7348" actId="164"/>
          <ac:grpSpMkLst>
            <pc:docMk/>
            <pc:sldMk cId="2056582115" sldId="533"/>
            <ac:grpSpMk id="28" creationId="{1C02F537-F3A2-4F27-A243-C6A10A3BA7A7}"/>
          </ac:grpSpMkLst>
        </pc:grpChg>
        <pc:grpChg chg="mod topLvl">
          <ac:chgData name="Christina Morrow" userId="43989237-7c22-4017-8756-22442f7f3983" providerId="ADAL" clId="{1D660112-B133-4B74-A60E-C66F50540F8D}" dt="2020-11-11T18:58:46.707" v="7348" actId="164"/>
          <ac:grpSpMkLst>
            <pc:docMk/>
            <pc:sldMk cId="2056582115" sldId="533"/>
            <ac:grpSpMk id="29" creationId="{B6BCA4F6-5522-40C8-A944-8BF437095D9E}"/>
          </ac:grpSpMkLst>
        </pc:grpChg>
        <pc:grpChg chg="mod topLvl">
          <ac:chgData name="Christina Morrow" userId="43989237-7c22-4017-8756-22442f7f3983" providerId="ADAL" clId="{1D660112-B133-4B74-A60E-C66F50540F8D}" dt="2020-11-11T18:58:46.707" v="7348" actId="164"/>
          <ac:grpSpMkLst>
            <pc:docMk/>
            <pc:sldMk cId="2056582115" sldId="533"/>
            <ac:grpSpMk id="31" creationId="{DB53C6DA-7EE0-4356-8952-9EF05167B425}"/>
          </ac:grpSpMkLst>
        </pc:grpChg>
        <pc:grpChg chg="mod topLvl">
          <ac:chgData name="Christina Morrow" userId="43989237-7c22-4017-8756-22442f7f3983" providerId="ADAL" clId="{1D660112-B133-4B74-A60E-C66F50540F8D}" dt="2020-11-11T18:58:46.707" v="7348" actId="164"/>
          <ac:grpSpMkLst>
            <pc:docMk/>
            <pc:sldMk cId="2056582115" sldId="533"/>
            <ac:grpSpMk id="32" creationId="{9D3B492C-AEA4-439B-84B1-06D1420E25B9}"/>
          </ac:grpSpMkLst>
        </pc:grpChg>
        <pc:grpChg chg="mod">
          <ac:chgData name="Christina Morrow" userId="43989237-7c22-4017-8756-22442f7f3983" providerId="ADAL" clId="{1D660112-B133-4B74-A60E-C66F50540F8D}" dt="2020-11-11T18:53:06.429" v="7280" actId="165"/>
          <ac:grpSpMkLst>
            <pc:docMk/>
            <pc:sldMk cId="2056582115" sldId="533"/>
            <ac:grpSpMk id="33" creationId="{F6DC2FAE-D6C4-4650-94B3-B971CC875AEF}"/>
          </ac:grpSpMkLst>
        </pc:grpChg>
        <pc:grpChg chg="mod">
          <ac:chgData name="Christina Morrow" userId="43989237-7c22-4017-8756-22442f7f3983" providerId="ADAL" clId="{1D660112-B133-4B74-A60E-C66F50540F8D}" dt="2020-11-11T18:52:31.669" v="7268" actId="1076"/>
          <ac:grpSpMkLst>
            <pc:docMk/>
            <pc:sldMk cId="2056582115" sldId="533"/>
            <ac:grpSpMk id="34" creationId="{4D7073BB-9725-4AC8-A4BA-13FFDF235F17}"/>
          </ac:grpSpMkLst>
        </pc:grpChg>
        <pc:grpChg chg="mod">
          <ac:chgData name="Christina Morrow" userId="43989237-7c22-4017-8756-22442f7f3983" providerId="ADAL" clId="{1D660112-B133-4B74-A60E-C66F50540F8D}" dt="2020-11-11T18:52:31.669" v="7268" actId="1076"/>
          <ac:grpSpMkLst>
            <pc:docMk/>
            <pc:sldMk cId="2056582115" sldId="533"/>
            <ac:grpSpMk id="35" creationId="{3C137D0E-99BB-460E-9945-E377F503D68D}"/>
          </ac:grpSpMkLst>
        </pc:grpChg>
        <pc:grpChg chg="mod">
          <ac:chgData name="Christina Morrow" userId="43989237-7c22-4017-8756-22442f7f3983" providerId="ADAL" clId="{1D660112-B133-4B74-A60E-C66F50540F8D}" dt="2020-11-11T18:52:31.669" v="7268" actId="1076"/>
          <ac:grpSpMkLst>
            <pc:docMk/>
            <pc:sldMk cId="2056582115" sldId="533"/>
            <ac:grpSpMk id="36" creationId="{8A077CAA-7525-404D-806C-B608388EE405}"/>
          </ac:grpSpMkLst>
        </pc:grpChg>
        <pc:grpChg chg="mod">
          <ac:chgData name="Christina Morrow" userId="43989237-7c22-4017-8756-22442f7f3983" providerId="ADAL" clId="{1D660112-B133-4B74-A60E-C66F50540F8D}" dt="2020-11-11T18:52:31.669" v="7268" actId="1076"/>
          <ac:grpSpMkLst>
            <pc:docMk/>
            <pc:sldMk cId="2056582115" sldId="533"/>
            <ac:grpSpMk id="37" creationId="{CEDAE3A9-180F-4135-9DDC-9965E2BE64DA}"/>
          </ac:grpSpMkLst>
        </pc:grpChg>
        <pc:grpChg chg="mod">
          <ac:chgData name="Christina Morrow" userId="43989237-7c22-4017-8756-22442f7f3983" providerId="ADAL" clId="{1D660112-B133-4B74-A60E-C66F50540F8D}" dt="2020-11-11T18:53:06.429" v="7280" actId="165"/>
          <ac:grpSpMkLst>
            <pc:docMk/>
            <pc:sldMk cId="2056582115" sldId="533"/>
            <ac:grpSpMk id="45" creationId="{C1DE9F9A-0562-4367-8998-57FBA83531BD}"/>
          </ac:grpSpMkLst>
        </pc:grpChg>
        <pc:grpChg chg="mod">
          <ac:chgData name="Christina Morrow" userId="43989237-7c22-4017-8756-22442f7f3983" providerId="ADAL" clId="{1D660112-B133-4B74-A60E-C66F50540F8D}" dt="2020-11-11T18:53:06.429" v="7280" actId="165"/>
          <ac:grpSpMkLst>
            <pc:docMk/>
            <pc:sldMk cId="2056582115" sldId="533"/>
            <ac:grpSpMk id="53" creationId="{FCE93C42-F568-4F5D-9E42-B823ACCD2DA0}"/>
          </ac:grpSpMkLst>
        </pc:grpChg>
        <pc:grpChg chg="mod">
          <ac:chgData name="Christina Morrow" userId="43989237-7c22-4017-8756-22442f7f3983" providerId="ADAL" clId="{1D660112-B133-4B74-A60E-C66F50540F8D}" dt="2020-11-11T18:53:06.429" v="7280" actId="165"/>
          <ac:grpSpMkLst>
            <pc:docMk/>
            <pc:sldMk cId="2056582115" sldId="533"/>
            <ac:grpSpMk id="61" creationId="{EF77ED62-E88A-4C69-BFA4-B28BAC52DC58}"/>
          </ac:grpSpMkLst>
        </pc:grpChg>
        <pc:picChg chg="mod ord topLvl">
          <ac:chgData name="Christina Morrow" userId="43989237-7c22-4017-8756-22442f7f3983" providerId="ADAL" clId="{1D660112-B133-4B74-A60E-C66F50540F8D}" dt="2020-11-11T18:58:25.354" v="7344" actId="1076"/>
          <ac:picMkLst>
            <pc:docMk/>
            <pc:sldMk cId="2056582115" sldId="533"/>
            <ac:picMk id="3" creationId="{92D2E781-1B4F-4303-AE11-2905FED807CA}"/>
          </ac:picMkLst>
        </pc:picChg>
        <pc:picChg chg="mod">
          <ac:chgData name="Christina Morrow" userId="43989237-7c22-4017-8756-22442f7f3983" providerId="ADAL" clId="{1D660112-B133-4B74-A60E-C66F50540F8D}" dt="2020-11-11T18:53:06.429" v="7280" actId="165"/>
          <ac:picMkLst>
            <pc:docMk/>
            <pc:sldMk cId="2056582115" sldId="533"/>
            <ac:picMk id="38" creationId="{B674C1ED-D87A-4018-878A-21A6D7CB4EDD}"/>
          </ac:picMkLst>
        </pc:picChg>
        <pc:picChg chg="mod">
          <ac:chgData name="Christina Morrow" userId="43989237-7c22-4017-8756-22442f7f3983" providerId="ADAL" clId="{1D660112-B133-4B74-A60E-C66F50540F8D}" dt="2020-11-11T18:53:06.429" v="7280" actId="165"/>
          <ac:picMkLst>
            <pc:docMk/>
            <pc:sldMk cId="2056582115" sldId="533"/>
            <ac:picMk id="41" creationId="{D77E554F-FA50-4F9C-B2D1-472B16830AD5}"/>
          </ac:picMkLst>
        </pc:picChg>
        <pc:picChg chg="mod">
          <ac:chgData name="Christina Morrow" userId="43989237-7c22-4017-8756-22442f7f3983" providerId="ADAL" clId="{1D660112-B133-4B74-A60E-C66F50540F8D}" dt="2020-11-11T18:53:06.429" v="7280" actId="165"/>
          <ac:picMkLst>
            <pc:docMk/>
            <pc:sldMk cId="2056582115" sldId="533"/>
            <ac:picMk id="46" creationId="{9B2CA454-98F4-423F-9FA3-09F2343811D1}"/>
          </ac:picMkLst>
        </pc:picChg>
        <pc:picChg chg="mod">
          <ac:chgData name="Christina Morrow" userId="43989237-7c22-4017-8756-22442f7f3983" providerId="ADAL" clId="{1D660112-B133-4B74-A60E-C66F50540F8D}" dt="2020-11-11T18:53:06.429" v="7280" actId="165"/>
          <ac:picMkLst>
            <pc:docMk/>
            <pc:sldMk cId="2056582115" sldId="533"/>
            <ac:picMk id="49" creationId="{C3B7C371-D137-484A-9DB4-7C17BF7F546F}"/>
          </ac:picMkLst>
        </pc:picChg>
        <pc:picChg chg="mod">
          <ac:chgData name="Christina Morrow" userId="43989237-7c22-4017-8756-22442f7f3983" providerId="ADAL" clId="{1D660112-B133-4B74-A60E-C66F50540F8D}" dt="2020-11-11T18:53:06.429" v="7280" actId="165"/>
          <ac:picMkLst>
            <pc:docMk/>
            <pc:sldMk cId="2056582115" sldId="533"/>
            <ac:picMk id="54" creationId="{334C6F32-B244-4F44-AADF-B65AA92F0213}"/>
          </ac:picMkLst>
        </pc:picChg>
        <pc:picChg chg="mod">
          <ac:chgData name="Christina Morrow" userId="43989237-7c22-4017-8756-22442f7f3983" providerId="ADAL" clId="{1D660112-B133-4B74-A60E-C66F50540F8D}" dt="2020-11-11T18:53:06.429" v="7280" actId="165"/>
          <ac:picMkLst>
            <pc:docMk/>
            <pc:sldMk cId="2056582115" sldId="533"/>
            <ac:picMk id="57" creationId="{122DBE03-28FF-4EAD-AF97-72AD865821E2}"/>
          </ac:picMkLst>
        </pc:picChg>
        <pc:picChg chg="mod">
          <ac:chgData name="Christina Morrow" userId="43989237-7c22-4017-8756-22442f7f3983" providerId="ADAL" clId="{1D660112-B133-4B74-A60E-C66F50540F8D}" dt="2020-11-11T18:53:06.429" v="7280" actId="165"/>
          <ac:picMkLst>
            <pc:docMk/>
            <pc:sldMk cId="2056582115" sldId="533"/>
            <ac:picMk id="62" creationId="{62D0F283-E1B5-4E3D-96F6-9FCF1B5DC8A8}"/>
          </ac:picMkLst>
        </pc:picChg>
        <pc:picChg chg="mod">
          <ac:chgData name="Christina Morrow" userId="43989237-7c22-4017-8756-22442f7f3983" providerId="ADAL" clId="{1D660112-B133-4B74-A60E-C66F50540F8D}" dt="2020-11-11T18:53:06.429" v="7280" actId="165"/>
          <ac:picMkLst>
            <pc:docMk/>
            <pc:sldMk cId="2056582115" sldId="533"/>
            <ac:picMk id="65" creationId="{EFF7A842-AFAF-4C1E-9FAF-E6BC7538F26F}"/>
          </ac:picMkLst>
        </pc:picChg>
      </pc:sldChg>
      <pc:sldChg chg="addSp delSp modSp add del mod modShow">
        <pc:chgData name="Christina Morrow" userId="43989237-7c22-4017-8756-22442f7f3983" providerId="ADAL" clId="{1D660112-B133-4B74-A60E-C66F50540F8D}" dt="2020-11-12T22:01:29.327" v="8425" actId="47"/>
        <pc:sldMkLst>
          <pc:docMk/>
          <pc:sldMk cId="495452149" sldId="534"/>
        </pc:sldMkLst>
        <pc:spChg chg="del mod">
          <ac:chgData name="Christina Morrow" userId="43989237-7c22-4017-8756-22442f7f3983" providerId="ADAL" clId="{1D660112-B133-4B74-A60E-C66F50540F8D}" dt="2020-11-11T19:13:29.134" v="7432"/>
          <ac:spMkLst>
            <pc:docMk/>
            <pc:sldMk cId="495452149" sldId="534"/>
            <ac:spMk id="2" creationId="{594AA2EA-CA71-469D-9751-C72A10393805}"/>
          </ac:spMkLst>
        </pc:spChg>
        <pc:spChg chg="del mod">
          <ac:chgData name="Christina Morrow" userId="43989237-7c22-4017-8756-22442f7f3983" providerId="ADAL" clId="{1D660112-B133-4B74-A60E-C66F50540F8D}" dt="2020-11-11T19:35:39.346" v="7686" actId="478"/>
          <ac:spMkLst>
            <pc:docMk/>
            <pc:sldMk cId="495452149" sldId="534"/>
            <ac:spMk id="3" creationId="{7C535CB7-5426-4982-A2AC-839CA6F93C88}"/>
          </ac:spMkLst>
        </pc:spChg>
        <pc:spChg chg="add del mod">
          <ac:chgData name="Christina Morrow" userId="43989237-7c22-4017-8756-22442f7f3983" providerId="ADAL" clId="{1D660112-B133-4B74-A60E-C66F50540F8D}" dt="2020-11-11T19:15:42.315" v="7446" actId="478"/>
          <ac:spMkLst>
            <pc:docMk/>
            <pc:sldMk cId="495452149" sldId="534"/>
            <ac:spMk id="5" creationId="{0C884110-2BCF-4FD2-81F3-B7DE4568B991}"/>
          </ac:spMkLst>
        </pc:spChg>
        <pc:spChg chg="del">
          <ac:chgData name="Christina Morrow" userId="43989237-7c22-4017-8756-22442f7f3983" providerId="ADAL" clId="{1D660112-B133-4B74-A60E-C66F50540F8D}" dt="2020-11-11T19:10:15.633" v="7400" actId="478"/>
          <ac:spMkLst>
            <pc:docMk/>
            <pc:sldMk cId="495452149" sldId="534"/>
            <ac:spMk id="6" creationId="{E01C233E-CA6B-4ACA-A4AF-F3B1EADD03E1}"/>
          </ac:spMkLst>
        </pc:spChg>
        <pc:spChg chg="add del mod">
          <ac:chgData name="Christina Morrow" userId="43989237-7c22-4017-8756-22442f7f3983" providerId="ADAL" clId="{1D660112-B133-4B74-A60E-C66F50540F8D}" dt="2020-11-11T19:11:48.190" v="7418" actId="478"/>
          <ac:spMkLst>
            <pc:docMk/>
            <pc:sldMk cId="495452149" sldId="534"/>
            <ac:spMk id="8" creationId="{7F3A7510-C304-4755-9A55-B9089A91AAE6}"/>
          </ac:spMkLst>
        </pc:spChg>
        <pc:spChg chg="del mod">
          <ac:chgData name="Christina Morrow" userId="43989237-7c22-4017-8756-22442f7f3983" providerId="ADAL" clId="{1D660112-B133-4B74-A60E-C66F50540F8D}" dt="2020-11-11T19:10:59.693" v="7402" actId="478"/>
          <ac:spMkLst>
            <pc:docMk/>
            <pc:sldMk cId="495452149" sldId="534"/>
            <ac:spMk id="10" creationId="{2627E483-5450-4A05-84C2-FE63E6C404C1}"/>
          </ac:spMkLst>
        </pc:spChg>
        <pc:spChg chg="del">
          <ac:chgData name="Christina Morrow" userId="43989237-7c22-4017-8756-22442f7f3983" providerId="ADAL" clId="{1D660112-B133-4B74-A60E-C66F50540F8D}" dt="2020-11-11T19:10:15.633" v="7400" actId="478"/>
          <ac:spMkLst>
            <pc:docMk/>
            <pc:sldMk cId="495452149" sldId="534"/>
            <ac:spMk id="17" creationId="{DB07D4E8-7B7C-4BD7-996D-DA9D82C291C5}"/>
          </ac:spMkLst>
        </pc:spChg>
        <pc:spChg chg="del">
          <ac:chgData name="Christina Morrow" userId="43989237-7c22-4017-8756-22442f7f3983" providerId="ADAL" clId="{1D660112-B133-4B74-A60E-C66F50540F8D}" dt="2020-11-11T19:10:15.633" v="7400" actId="478"/>
          <ac:spMkLst>
            <pc:docMk/>
            <pc:sldMk cId="495452149" sldId="534"/>
            <ac:spMk id="18" creationId="{E0A0A6BC-AD67-4E83-BD9E-262F76BD8A2B}"/>
          </ac:spMkLst>
        </pc:spChg>
        <pc:spChg chg="del">
          <ac:chgData name="Christina Morrow" userId="43989237-7c22-4017-8756-22442f7f3983" providerId="ADAL" clId="{1D660112-B133-4B74-A60E-C66F50540F8D}" dt="2020-11-11T19:10:15.633" v="7400" actId="478"/>
          <ac:spMkLst>
            <pc:docMk/>
            <pc:sldMk cId="495452149" sldId="534"/>
            <ac:spMk id="21" creationId="{702EFE40-88AE-469C-993A-7ED62FB0C05D}"/>
          </ac:spMkLst>
        </pc:spChg>
        <pc:spChg chg="del">
          <ac:chgData name="Christina Morrow" userId="43989237-7c22-4017-8756-22442f7f3983" providerId="ADAL" clId="{1D660112-B133-4B74-A60E-C66F50540F8D}" dt="2020-11-11T19:10:15.633" v="7400" actId="478"/>
          <ac:spMkLst>
            <pc:docMk/>
            <pc:sldMk cId="495452149" sldId="534"/>
            <ac:spMk id="24" creationId="{98F4D0A6-AA08-4E2C-9792-6A3584E528A3}"/>
          </ac:spMkLst>
        </pc:spChg>
        <pc:spChg chg="del">
          <ac:chgData name="Christina Morrow" userId="43989237-7c22-4017-8756-22442f7f3983" providerId="ADAL" clId="{1D660112-B133-4B74-A60E-C66F50540F8D}" dt="2020-11-11T19:10:15.633" v="7400" actId="478"/>
          <ac:spMkLst>
            <pc:docMk/>
            <pc:sldMk cId="495452149" sldId="534"/>
            <ac:spMk id="26" creationId="{B018AF87-0267-4049-88C3-20EC8360000F}"/>
          </ac:spMkLst>
        </pc:spChg>
        <pc:spChg chg="del">
          <ac:chgData name="Christina Morrow" userId="43989237-7c22-4017-8756-22442f7f3983" providerId="ADAL" clId="{1D660112-B133-4B74-A60E-C66F50540F8D}" dt="2020-11-11T19:10:15.633" v="7400" actId="478"/>
          <ac:spMkLst>
            <pc:docMk/>
            <pc:sldMk cId="495452149" sldId="534"/>
            <ac:spMk id="28" creationId="{D7EB839F-B25B-4F1A-9EBC-B2751315F5B4}"/>
          </ac:spMkLst>
        </pc:spChg>
        <pc:spChg chg="add mod">
          <ac:chgData name="Christina Morrow" userId="43989237-7c22-4017-8756-22442f7f3983" providerId="ADAL" clId="{1D660112-B133-4B74-A60E-C66F50540F8D}" dt="2020-11-11T20:05:21.561" v="8021" actId="1076"/>
          <ac:spMkLst>
            <pc:docMk/>
            <pc:sldMk cId="495452149" sldId="534"/>
            <ac:spMk id="29" creationId="{EA7F26FB-CCA0-4CE2-AED9-C62B84064E1D}"/>
          </ac:spMkLst>
        </pc:spChg>
        <pc:spChg chg="del">
          <ac:chgData name="Christina Morrow" userId="43989237-7c22-4017-8756-22442f7f3983" providerId="ADAL" clId="{1D660112-B133-4B74-A60E-C66F50540F8D}" dt="2020-11-11T19:10:15.633" v="7400" actId="478"/>
          <ac:spMkLst>
            <pc:docMk/>
            <pc:sldMk cId="495452149" sldId="534"/>
            <ac:spMk id="30" creationId="{12ECFE85-2855-47B9-8A1A-7020B7FB75A1}"/>
          </ac:spMkLst>
        </pc:spChg>
        <pc:spChg chg="add mod">
          <ac:chgData name="Christina Morrow" userId="43989237-7c22-4017-8756-22442f7f3983" providerId="ADAL" clId="{1D660112-B133-4B74-A60E-C66F50540F8D}" dt="2020-11-11T20:05:21.561" v="8021" actId="1076"/>
          <ac:spMkLst>
            <pc:docMk/>
            <pc:sldMk cId="495452149" sldId="534"/>
            <ac:spMk id="33" creationId="{3FE25775-5CCB-4A8B-AF5A-ACDB518C8A65}"/>
          </ac:spMkLst>
        </pc:spChg>
        <pc:spChg chg="add mod">
          <ac:chgData name="Christina Morrow" userId="43989237-7c22-4017-8756-22442f7f3983" providerId="ADAL" clId="{1D660112-B133-4B74-A60E-C66F50540F8D}" dt="2020-11-11T20:05:21.561" v="8021" actId="1076"/>
          <ac:spMkLst>
            <pc:docMk/>
            <pc:sldMk cId="495452149" sldId="534"/>
            <ac:spMk id="35" creationId="{F65D4F55-2C56-44CC-83F3-55B792B08441}"/>
          </ac:spMkLst>
        </pc:spChg>
        <pc:spChg chg="add mod">
          <ac:chgData name="Christina Morrow" userId="43989237-7c22-4017-8756-22442f7f3983" providerId="ADAL" clId="{1D660112-B133-4B74-A60E-C66F50540F8D}" dt="2020-11-11T20:05:21.561" v="8021" actId="1076"/>
          <ac:spMkLst>
            <pc:docMk/>
            <pc:sldMk cId="495452149" sldId="534"/>
            <ac:spMk id="37" creationId="{2C007B24-D976-4BD6-94EE-7DB3A76B4147}"/>
          </ac:spMkLst>
        </pc:spChg>
        <pc:spChg chg="add mod">
          <ac:chgData name="Christina Morrow" userId="43989237-7c22-4017-8756-22442f7f3983" providerId="ADAL" clId="{1D660112-B133-4B74-A60E-C66F50540F8D}" dt="2020-11-11T20:05:21.561" v="8021" actId="1076"/>
          <ac:spMkLst>
            <pc:docMk/>
            <pc:sldMk cId="495452149" sldId="534"/>
            <ac:spMk id="38" creationId="{3481B9FB-3DE1-4685-8CFF-CC00B298EA48}"/>
          </ac:spMkLst>
        </pc:spChg>
        <pc:spChg chg="add mod">
          <ac:chgData name="Christina Morrow" userId="43989237-7c22-4017-8756-22442f7f3983" providerId="ADAL" clId="{1D660112-B133-4B74-A60E-C66F50540F8D}" dt="2020-11-11T20:05:21.561" v="8021" actId="1076"/>
          <ac:spMkLst>
            <pc:docMk/>
            <pc:sldMk cId="495452149" sldId="534"/>
            <ac:spMk id="40" creationId="{CC76EA68-19FB-4414-B5C8-03959B8E551A}"/>
          </ac:spMkLst>
        </pc:spChg>
        <pc:spChg chg="add mod">
          <ac:chgData name="Christina Morrow" userId="43989237-7c22-4017-8756-22442f7f3983" providerId="ADAL" clId="{1D660112-B133-4B74-A60E-C66F50540F8D}" dt="2020-11-11T20:05:21.561" v="8021" actId="1076"/>
          <ac:spMkLst>
            <pc:docMk/>
            <pc:sldMk cId="495452149" sldId="534"/>
            <ac:spMk id="42" creationId="{B9BF0203-BC91-4831-9C32-E5690B487EA6}"/>
          </ac:spMkLst>
        </pc:spChg>
        <pc:spChg chg="add mod">
          <ac:chgData name="Christina Morrow" userId="43989237-7c22-4017-8756-22442f7f3983" providerId="ADAL" clId="{1D660112-B133-4B74-A60E-C66F50540F8D}" dt="2020-11-11T20:05:21.561" v="8021" actId="1076"/>
          <ac:spMkLst>
            <pc:docMk/>
            <pc:sldMk cId="495452149" sldId="534"/>
            <ac:spMk id="44" creationId="{664A56B9-9FDA-4752-9F20-CA70B8A5A465}"/>
          </ac:spMkLst>
        </pc:spChg>
        <pc:spChg chg="add del mod">
          <ac:chgData name="Christina Morrow" userId="43989237-7c22-4017-8756-22442f7f3983" providerId="ADAL" clId="{1D660112-B133-4B74-A60E-C66F50540F8D}" dt="2020-11-11T19:25:51.523" v="7536" actId="478"/>
          <ac:spMkLst>
            <pc:docMk/>
            <pc:sldMk cId="495452149" sldId="534"/>
            <ac:spMk id="55" creationId="{7D41B497-56C5-469B-A806-097946FEFB87}"/>
          </ac:spMkLst>
        </pc:spChg>
        <pc:spChg chg="add mod ord">
          <ac:chgData name="Christina Morrow" userId="43989237-7c22-4017-8756-22442f7f3983" providerId="ADAL" clId="{1D660112-B133-4B74-A60E-C66F50540F8D}" dt="2020-11-11T19:41:06.894" v="7735" actId="165"/>
          <ac:spMkLst>
            <pc:docMk/>
            <pc:sldMk cId="495452149" sldId="534"/>
            <ac:spMk id="62" creationId="{D658767C-C1D0-4529-809A-638F774229CE}"/>
          </ac:spMkLst>
        </pc:spChg>
        <pc:spChg chg="mod topLvl">
          <ac:chgData name="Christina Morrow" userId="43989237-7c22-4017-8756-22442f7f3983" providerId="ADAL" clId="{1D660112-B133-4B74-A60E-C66F50540F8D}" dt="2020-11-11T19:41:06.894" v="7735" actId="165"/>
          <ac:spMkLst>
            <pc:docMk/>
            <pc:sldMk cId="495452149" sldId="534"/>
            <ac:spMk id="65" creationId="{5E7E9739-7AD7-4585-A9DF-4D8DA07FAD70}"/>
          </ac:spMkLst>
        </pc:spChg>
        <pc:spChg chg="mod topLvl">
          <ac:chgData name="Christina Morrow" userId="43989237-7c22-4017-8756-22442f7f3983" providerId="ADAL" clId="{1D660112-B133-4B74-A60E-C66F50540F8D}" dt="2020-11-11T19:48:44.822" v="7807" actId="164"/>
          <ac:spMkLst>
            <pc:docMk/>
            <pc:sldMk cId="495452149" sldId="534"/>
            <ac:spMk id="72" creationId="{79F434B4-E1BB-4376-9985-1BB100AAC70B}"/>
          </ac:spMkLst>
        </pc:spChg>
        <pc:spChg chg="mod topLvl">
          <ac:chgData name="Christina Morrow" userId="43989237-7c22-4017-8756-22442f7f3983" providerId="ADAL" clId="{1D660112-B133-4B74-A60E-C66F50540F8D}" dt="2020-11-11T19:48:35.509" v="7805" actId="164"/>
          <ac:spMkLst>
            <pc:docMk/>
            <pc:sldMk cId="495452149" sldId="534"/>
            <ac:spMk id="74" creationId="{0BE55014-3AF9-4420-B7E9-8EE82112DA19}"/>
          </ac:spMkLst>
        </pc:spChg>
        <pc:spChg chg="mod topLvl">
          <ac:chgData name="Christina Morrow" userId="43989237-7c22-4017-8756-22442f7f3983" providerId="ADAL" clId="{1D660112-B133-4B74-A60E-C66F50540F8D}" dt="2020-11-11T19:49:04.961" v="7812" actId="164"/>
          <ac:spMkLst>
            <pc:docMk/>
            <pc:sldMk cId="495452149" sldId="534"/>
            <ac:spMk id="79" creationId="{5E9544AC-7CD5-48D9-B2F8-072BCC5C3CB9}"/>
          </ac:spMkLst>
        </pc:spChg>
        <pc:spChg chg="mod">
          <ac:chgData name="Christina Morrow" userId="43989237-7c22-4017-8756-22442f7f3983" providerId="ADAL" clId="{1D660112-B133-4B74-A60E-C66F50540F8D}" dt="2020-11-11T19:48:55.607" v="7810" actId="165"/>
          <ac:spMkLst>
            <pc:docMk/>
            <pc:sldMk cId="495452149" sldId="534"/>
            <ac:spMk id="81" creationId="{AA09F5AB-5DC4-4824-88A0-946B7C117968}"/>
          </ac:spMkLst>
        </pc:spChg>
        <pc:spChg chg="mod topLvl">
          <ac:chgData name="Christina Morrow" userId="43989237-7c22-4017-8756-22442f7f3983" providerId="ADAL" clId="{1D660112-B133-4B74-A60E-C66F50540F8D}" dt="2020-11-11T19:49:30.294" v="7816" actId="164"/>
          <ac:spMkLst>
            <pc:docMk/>
            <pc:sldMk cId="495452149" sldId="534"/>
            <ac:spMk id="87" creationId="{ADAB1083-4F53-4D1A-9846-83A75334B756}"/>
          </ac:spMkLst>
        </pc:spChg>
        <pc:spChg chg="mod">
          <ac:chgData name="Christina Morrow" userId="43989237-7c22-4017-8756-22442f7f3983" providerId="ADAL" clId="{1D660112-B133-4B74-A60E-C66F50540F8D}" dt="2020-11-11T19:49:20.068" v="7814" actId="165"/>
          <ac:spMkLst>
            <pc:docMk/>
            <pc:sldMk cId="495452149" sldId="534"/>
            <ac:spMk id="89" creationId="{6285731B-B09F-4F25-A81F-891EED53C092}"/>
          </ac:spMkLst>
        </pc:spChg>
        <pc:spChg chg="add mod">
          <ac:chgData name="Christina Morrow" userId="43989237-7c22-4017-8756-22442f7f3983" providerId="ADAL" clId="{1D660112-B133-4B74-A60E-C66F50540F8D}" dt="2020-11-11T20:05:21.561" v="8021" actId="1076"/>
          <ac:spMkLst>
            <pc:docMk/>
            <pc:sldMk cId="495452149" sldId="534"/>
            <ac:spMk id="92" creationId="{9BD2F0A4-41BC-4D38-B3E3-0F72E72A63A4}"/>
          </ac:spMkLst>
        </pc:spChg>
        <pc:spChg chg="add mod">
          <ac:chgData name="Christina Morrow" userId="43989237-7c22-4017-8756-22442f7f3983" providerId="ADAL" clId="{1D660112-B133-4B74-A60E-C66F50540F8D}" dt="2020-11-11T20:05:21.561" v="8021" actId="1076"/>
          <ac:spMkLst>
            <pc:docMk/>
            <pc:sldMk cId="495452149" sldId="534"/>
            <ac:spMk id="94" creationId="{82EB4461-4ACA-4823-913D-D59AA09B72E7}"/>
          </ac:spMkLst>
        </pc:spChg>
        <pc:spChg chg="add mod">
          <ac:chgData name="Christina Morrow" userId="43989237-7c22-4017-8756-22442f7f3983" providerId="ADAL" clId="{1D660112-B133-4B74-A60E-C66F50540F8D}" dt="2020-11-11T20:05:21.561" v="8021" actId="1076"/>
          <ac:spMkLst>
            <pc:docMk/>
            <pc:sldMk cId="495452149" sldId="534"/>
            <ac:spMk id="96" creationId="{AF0F9426-EA41-4EE2-9285-5D26D0BFAC72}"/>
          </ac:spMkLst>
        </pc:spChg>
        <pc:spChg chg="add mod">
          <ac:chgData name="Christina Morrow" userId="43989237-7c22-4017-8756-22442f7f3983" providerId="ADAL" clId="{1D660112-B133-4B74-A60E-C66F50540F8D}" dt="2020-11-11T20:05:21.561" v="8021" actId="1076"/>
          <ac:spMkLst>
            <pc:docMk/>
            <pc:sldMk cId="495452149" sldId="534"/>
            <ac:spMk id="98" creationId="{F9F6A78D-FEB0-4BE6-9A7D-438F3177AA96}"/>
          </ac:spMkLst>
        </pc:spChg>
        <pc:spChg chg="mod">
          <ac:chgData name="Christina Morrow" userId="43989237-7c22-4017-8756-22442f7f3983" providerId="ADAL" clId="{1D660112-B133-4B74-A60E-C66F50540F8D}" dt="2020-11-11T19:38:12.247" v="7714"/>
          <ac:spMkLst>
            <pc:docMk/>
            <pc:sldMk cId="495452149" sldId="534"/>
            <ac:spMk id="100" creationId="{F48B8517-3438-446C-AB96-1142D3CED07D}"/>
          </ac:spMkLst>
        </pc:spChg>
        <pc:spChg chg="mod">
          <ac:chgData name="Christina Morrow" userId="43989237-7c22-4017-8756-22442f7f3983" providerId="ADAL" clId="{1D660112-B133-4B74-A60E-C66F50540F8D}" dt="2020-11-11T19:38:12.247" v="7714"/>
          <ac:spMkLst>
            <pc:docMk/>
            <pc:sldMk cId="495452149" sldId="534"/>
            <ac:spMk id="101" creationId="{7BD6D0AA-A32C-46E8-B7A3-1EC5A4FBF68D}"/>
          </ac:spMkLst>
        </pc:spChg>
        <pc:spChg chg="mod">
          <ac:chgData name="Christina Morrow" userId="43989237-7c22-4017-8756-22442f7f3983" providerId="ADAL" clId="{1D660112-B133-4B74-A60E-C66F50540F8D}" dt="2020-11-11T19:38:12.247" v="7714"/>
          <ac:spMkLst>
            <pc:docMk/>
            <pc:sldMk cId="495452149" sldId="534"/>
            <ac:spMk id="102" creationId="{9DB346F9-738E-4B2B-B1EE-5376DF584E76}"/>
          </ac:spMkLst>
        </pc:spChg>
        <pc:spChg chg="mod">
          <ac:chgData name="Christina Morrow" userId="43989237-7c22-4017-8756-22442f7f3983" providerId="ADAL" clId="{1D660112-B133-4B74-A60E-C66F50540F8D}" dt="2020-11-11T19:38:12.247" v="7714"/>
          <ac:spMkLst>
            <pc:docMk/>
            <pc:sldMk cId="495452149" sldId="534"/>
            <ac:spMk id="103" creationId="{54B31510-58EB-46C7-A843-9956EAF2A33B}"/>
          </ac:spMkLst>
        </pc:spChg>
        <pc:spChg chg="mod">
          <ac:chgData name="Christina Morrow" userId="43989237-7c22-4017-8756-22442f7f3983" providerId="ADAL" clId="{1D660112-B133-4B74-A60E-C66F50540F8D}" dt="2020-11-11T19:38:12.247" v="7714"/>
          <ac:spMkLst>
            <pc:docMk/>
            <pc:sldMk cId="495452149" sldId="534"/>
            <ac:spMk id="104" creationId="{CF4C5ADB-2B76-4E3E-8C6F-D39CAA799EB5}"/>
          </ac:spMkLst>
        </pc:spChg>
        <pc:spChg chg="add del mod">
          <ac:chgData name="Christina Morrow" userId="43989237-7c22-4017-8756-22442f7f3983" providerId="ADAL" clId="{1D660112-B133-4B74-A60E-C66F50540F8D}" dt="2020-11-11T19:48:02.014" v="7798" actId="478"/>
          <ac:spMkLst>
            <pc:docMk/>
            <pc:sldMk cId="495452149" sldId="534"/>
            <ac:spMk id="106" creationId="{2753FA7B-4252-42E4-83FB-CFC1730974D6}"/>
          </ac:spMkLst>
        </pc:spChg>
        <pc:spChg chg="add del mod ord">
          <ac:chgData name="Christina Morrow" userId="43989237-7c22-4017-8756-22442f7f3983" providerId="ADAL" clId="{1D660112-B133-4B74-A60E-C66F50540F8D}" dt="2020-11-11T19:48:03.273" v="7799" actId="478"/>
          <ac:spMkLst>
            <pc:docMk/>
            <pc:sldMk cId="495452149" sldId="534"/>
            <ac:spMk id="107" creationId="{926CF57F-7D7B-4014-B7CD-3CDE2E082855}"/>
          </ac:spMkLst>
        </pc:spChg>
        <pc:grpChg chg="add del mod topLvl">
          <ac:chgData name="Christina Morrow" userId="43989237-7c22-4017-8756-22442f7f3983" providerId="ADAL" clId="{1D660112-B133-4B74-A60E-C66F50540F8D}" dt="2020-11-11T19:54:35.697" v="7878" actId="478"/>
          <ac:grpSpMkLst>
            <pc:docMk/>
            <pc:sldMk cId="495452149" sldId="534"/>
            <ac:grpSpMk id="63" creationId="{4E39E8F6-4455-48FF-8CC1-5DF8C37C90D3}"/>
          </ac:grpSpMkLst>
        </pc:grpChg>
        <pc:grpChg chg="add del mod">
          <ac:chgData name="Christina Morrow" userId="43989237-7c22-4017-8756-22442f7f3983" providerId="ADAL" clId="{1D660112-B133-4B74-A60E-C66F50540F8D}" dt="2020-11-11T19:30:20.987" v="7609" actId="165"/>
          <ac:grpSpMkLst>
            <pc:docMk/>
            <pc:sldMk cId="495452149" sldId="534"/>
            <ac:grpSpMk id="64" creationId="{8F22C558-4637-492E-A647-33778EB1EFF1}"/>
          </ac:grpSpMkLst>
        </pc:grpChg>
        <pc:grpChg chg="add mod topLvl">
          <ac:chgData name="Christina Morrow" userId="43989237-7c22-4017-8756-22442f7f3983" providerId="ADAL" clId="{1D660112-B133-4B74-A60E-C66F50540F8D}" dt="2020-11-11T20:06:28.008" v="8025" actId="14100"/>
          <ac:grpSpMkLst>
            <pc:docMk/>
            <pc:sldMk cId="495452149" sldId="534"/>
            <ac:grpSpMk id="67" creationId="{C57AB9CC-4D34-4BEC-A2EF-1A47DA96385E}"/>
          </ac:grpSpMkLst>
        </pc:grpChg>
        <pc:grpChg chg="add del mod">
          <ac:chgData name="Christina Morrow" userId="43989237-7c22-4017-8756-22442f7f3983" providerId="ADAL" clId="{1D660112-B133-4B74-A60E-C66F50540F8D}" dt="2020-11-11T19:41:06.894" v="7735" actId="165"/>
          <ac:grpSpMkLst>
            <pc:docMk/>
            <pc:sldMk cId="495452149" sldId="534"/>
            <ac:grpSpMk id="68" creationId="{3D19A577-C78E-4022-8744-0670FB55871B}"/>
          </ac:grpSpMkLst>
        </pc:grpChg>
        <pc:grpChg chg="add del mod">
          <ac:chgData name="Christina Morrow" userId="43989237-7c22-4017-8756-22442f7f3983" providerId="ADAL" clId="{1D660112-B133-4B74-A60E-C66F50540F8D}" dt="2020-11-11T19:32:29.316" v="7634" actId="165"/>
          <ac:grpSpMkLst>
            <pc:docMk/>
            <pc:sldMk cId="495452149" sldId="534"/>
            <ac:grpSpMk id="69" creationId="{70804AF2-A0A3-40A3-9F16-49A509DB86CB}"/>
          </ac:grpSpMkLst>
        </pc:grpChg>
        <pc:grpChg chg="del mod topLvl">
          <ac:chgData name="Christina Morrow" userId="43989237-7c22-4017-8756-22442f7f3983" providerId="ADAL" clId="{1D660112-B133-4B74-A60E-C66F50540F8D}" dt="2020-11-11T19:32:31.961" v="7635" actId="165"/>
          <ac:grpSpMkLst>
            <pc:docMk/>
            <pc:sldMk cId="495452149" sldId="534"/>
            <ac:grpSpMk id="70" creationId="{44B9A744-4EF8-4D8E-9EFB-0A69427794FC}"/>
          </ac:grpSpMkLst>
        </pc:grpChg>
        <pc:grpChg chg="del mod topLvl">
          <ac:chgData name="Christina Morrow" userId="43989237-7c22-4017-8756-22442f7f3983" providerId="ADAL" clId="{1D660112-B133-4B74-A60E-C66F50540F8D}" dt="2020-11-11T19:32:31.961" v="7635" actId="165"/>
          <ac:grpSpMkLst>
            <pc:docMk/>
            <pc:sldMk cId="495452149" sldId="534"/>
            <ac:grpSpMk id="71" creationId="{F1338354-1D0C-4216-B3A5-61B2CC40E0B0}"/>
          </ac:grpSpMkLst>
        </pc:grpChg>
        <pc:grpChg chg="add del mod topLvl">
          <ac:chgData name="Christina Morrow" userId="43989237-7c22-4017-8756-22442f7f3983" providerId="ADAL" clId="{1D660112-B133-4B74-A60E-C66F50540F8D}" dt="2020-11-11T19:48:55.607" v="7810" actId="165"/>
          <ac:grpSpMkLst>
            <pc:docMk/>
            <pc:sldMk cId="495452149" sldId="534"/>
            <ac:grpSpMk id="76" creationId="{D0F124A2-6DB8-4C7F-8DCE-8E940FA385BF}"/>
          </ac:grpSpMkLst>
        </pc:grpChg>
        <pc:grpChg chg="del mod topLvl">
          <ac:chgData name="Christina Morrow" userId="43989237-7c22-4017-8756-22442f7f3983" providerId="ADAL" clId="{1D660112-B133-4B74-A60E-C66F50540F8D}" dt="2020-11-11T19:54:33.435" v="7876" actId="478"/>
          <ac:grpSpMkLst>
            <pc:docMk/>
            <pc:sldMk cId="495452149" sldId="534"/>
            <ac:grpSpMk id="77" creationId="{23A18DA7-379F-45A4-A0C4-1C7F91B3B51A}"/>
          </ac:grpSpMkLst>
        </pc:grpChg>
        <pc:grpChg chg="del mod">
          <ac:chgData name="Christina Morrow" userId="43989237-7c22-4017-8756-22442f7f3983" providerId="ADAL" clId="{1D660112-B133-4B74-A60E-C66F50540F8D}" dt="2020-11-11T19:33:14.174" v="7649" actId="478"/>
          <ac:grpSpMkLst>
            <pc:docMk/>
            <pc:sldMk cId="495452149" sldId="534"/>
            <ac:grpSpMk id="78" creationId="{3E837D16-2389-42E9-BF05-8ED2E874F35F}"/>
          </ac:grpSpMkLst>
        </pc:grpChg>
        <pc:grpChg chg="add del mod">
          <ac:chgData name="Christina Morrow" userId="43989237-7c22-4017-8756-22442f7f3983" providerId="ADAL" clId="{1D660112-B133-4B74-A60E-C66F50540F8D}" dt="2020-11-11T19:48:52.396" v="7809" actId="165"/>
          <ac:grpSpMkLst>
            <pc:docMk/>
            <pc:sldMk cId="495452149" sldId="534"/>
            <ac:grpSpMk id="83" creationId="{4EF1F38B-3ED8-4C2F-A6E0-4D7D1FCBC657}"/>
          </ac:grpSpMkLst>
        </pc:grpChg>
        <pc:grpChg chg="add del mod">
          <ac:chgData name="Christina Morrow" userId="43989237-7c22-4017-8756-22442f7f3983" providerId="ADAL" clId="{1D660112-B133-4B74-A60E-C66F50540F8D}" dt="2020-11-11T19:49:20.068" v="7814" actId="165"/>
          <ac:grpSpMkLst>
            <pc:docMk/>
            <pc:sldMk cId="495452149" sldId="534"/>
            <ac:grpSpMk id="84" creationId="{9DFEE88C-777C-4A6A-8086-5A5178C17D70}"/>
          </ac:grpSpMkLst>
        </pc:grpChg>
        <pc:grpChg chg="del mod topLvl">
          <ac:chgData name="Christina Morrow" userId="43989237-7c22-4017-8756-22442f7f3983" providerId="ADAL" clId="{1D660112-B133-4B74-A60E-C66F50540F8D}" dt="2020-11-11T19:54:34.303" v="7877" actId="478"/>
          <ac:grpSpMkLst>
            <pc:docMk/>
            <pc:sldMk cId="495452149" sldId="534"/>
            <ac:grpSpMk id="85" creationId="{09AC62CD-B3EC-4FDE-8A1D-CF0F8E07277C}"/>
          </ac:grpSpMkLst>
        </pc:grpChg>
        <pc:grpChg chg="del mod">
          <ac:chgData name="Christina Morrow" userId="43989237-7c22-4017-8756-22442f7f3983" providerId="ADAL" clId="{1D660112-B133-4B74-A60E-C66F50540F8D}" dt="2020-11-11T19:33:48.973" v="7661" actId="478"/>
          <ac:grpSpMkLst>
            <pc:docMk/>
            <pc:sldMk cId="495452149" sldId="534"/>
            <ac:grpSpMk id="86" creationId="{698EA59E-C261-4B35-86A8-90559CC9580C}"/>
          </ac:grpSpMkLst>
        </pc:grpChg>
        <pc:grpChg chg="add mod">
          <ac:chgData name="Christina Morrow" userId="43989237-7c22-4017-8756-22442f7f3983" providerId="ADAL" clId="{1D660112-B133-4B74-A60E-C66F50540F8D}" dt="2020-11-11T19:38:12.247" v="7714"/>
          <ac:grpSpMkLst>
            <pc:docMk/>
            <pc:sldMk cId="495452149" sldId="534"/>
            <ac:grpSpMk id="99" creationId="{A7ABF945-E404-4407-8282-EA611DA2B95B}"/>
          </ac:grpSpMkLst>
        </pc:grpChg>
        <pc:grpChg chg="add del mod">
          <ac:chgData name="Christina Morrow" userId="43989237-7c22-4017-8756-22442f7f3983" providerId="ADAL" clId="{1D660112-B133-4B74-A60E-C66F50540F8D}" dt="2020-11-11T19:54:32.350" v="7875" actId="478"/>
          <ac:grpSpMkLst>
            <pc:docMk/>
            <pc:sldMk cId="495452149" sldId="534"/>
            <ac:grpSpMk id="116" creationId="{431FE0D5-0609-4D43-BFDF-00CBF5CAF1DF}"/>
          </ac:grpSpMkLst>
        </pc:grpChg>
        <pc:grpChg chg="add mod">
          <ac:chgData name="Christina Morrow" userId="43989237-7c22-4017-8756-22442f7f3983" providerId="ADAL" clId="{1D660112-B133-4B74-A60E-C66F50540F8D}" dt="2020-11-11T20:06:16.262" v="8022" actId="14100"/>
          <ac:grpSpMkLst>
            <pc:docMk/>
            <pc:sldMk cId="495452149" sldId="534"/>
            <ac:grpSpMk id="117" creationId="{9FF13287-D7E3-44EA-BB17-FC14FA57BFD4}"/>
          </ac:grpSpMkLst>
        </pc:grpChg>
        <pc:grpChg chg="add mod">
          <ac:chgData name="Christina Morrow" userId="43989237-7c22-4017-8756-22442f7f3983" providerId="ADAL" clId="{1D660112-B133-4B74-A60E-C66F50540F8D}" dt="2020-11-11T20:06:19.073" v="8023" actId="14100"/>
          <ac:grpSpMkLst>
            <pc:docMk/>
            <pc:sldMk cId="495452149" sldId="534"/>
            <ac:grpSpMk id="118" creationId="{3C5309D3-ED82-4FAF-B8A3-FA70E87D52CB}"/>
          </ac:grpSpMkLst>
        </pc:grpChg>
        <pc:grpChg chg="add mod">
          <ac:chgData name="Christina Morrow" userId="43989237-7c22-4017-8756-22442f7f3983" providerId="ADAL" clId="{1D660112-B133-4B74-A60E-C66F50540F8D}" dt="2020-11-11T20:06:23.763" v="8024" actId="14100"/>
          <ac:grpSpMkLst>
            <pc:docMk/>
            <pc:sldMk cId="495452149" sldId="534"/>
            <ac:grpSpMk id="119" creationId="{E2700D08-686D-4425-9E78-2FA4012B5BF1}"/>
          </ac:grpSpMkLst>
        </pc:grpChg>
        <pc:picChg chg="mod">
          <ac:chgData name="Christina Morrow" userId="43989237-7c22-4017-8756-22442f7f3983" providerId="ADAL" clId="{1D660112-B133-4B74-A60E-C66F50540F8D}" dt="2020-11-11T19:35:02.840" v="7672" actId="1076"/>
          <ac:picMkLst>
            <pc:docMk/>
            <pc:sldMk cId="495452149" sldId="534"/>
            <ac:picMk id="7" creationId="{5BC48E43-2AA1-430B-AF90-2D3DBFD5B67E}"/>
          </ac:picMkLst>
        </pc:picChg>
        <pc:picChg chg="add del mod">
          <ac:chgData name="Christina Morrow" userId="43989237-7c22-4017-8756-22442f7f3983" providerId="ADAL" clId="{1D660112-B133-4B74-A60E-C66F50540F8D}" dt="2020-11-11T19:15:43.683" v="7447" actId="478"/>
          <ac:picMkLst>
            <pc:docMk/>
            <pc:sldMk cId="495452149" sldId="534"/>
            <ac:picMk id="11" creationId="{26A4331B-1831-486E-A764-63049FACD2D1}"/>
          </ac:picMkLst>
        </pc:picChg>
        <pc:picChg chg="del">
          <ac:chgData name="Christina Morrow" userId="43989237-7c22-4017-8756-22442f7f3983" providerId="ADAL" clId="{1D660112-B133-4B74-A60E-C66F50540F8D}" dt="2020-11-11T19:10:15.633" v="7400" actId="478"/>
          <ac:picMkLst>
            <pc:docMk/>
            <pc:sldMk cId="495452149" sldId="534"/>
            <ac:picMk id="12" creationId="{CB6B7718-92DA-45A5-BBA0-D453A8EFA8A1}"/>
          </ac:picMkLst>
        </pc:picChg>
        <pc:picChg chg="del">
          <ac:chgData name="Christina Morrow" userId="43989237-7c22-4017-8756-22442f7f3983" providerId="ADAL" clId="{1D660112-B133-4B74-A60E-C66F50540F8D}" dt="2020-11-11T19:10:15.633" v="7400" actId="478"/>
          <ac:picMkLst>
            <pc:docMk/>
            <pc:sldMk cId="495452149" sldId="534"/>
            <ac:picMk id="14" creationId="{2D8E575D-3C0F-4CC0-84E7-F7E73899F4B2}"/>
          </ac:picMkLst>
        </pc:picChg>
        <pc:picChg chg="del">
          <ac:chgData name="Christina Morrow" userId="43989237-7c22-4017-8756-22442f7f3983" providerId="ADAL" clId="{1D660112-B133-4B74-A60E-C66F50540F8D}" dt="2020-11-11T19:10:15.633" v="7400" actId="478"/>
          <ac:picMkLst>
            <pc:docMk/>
            <pc:sldMk cId="495452149" sldId="534"/>
            <ac:picMk id="16" creationId="{24A26AB3-40CD-474C-84FF-7C84E995506D}"/>
          </ac:picMkLst>
        </pc:picChg>
        <pc:picChg chg="add del mod">
          <ac:chgData name="Christina Morrow" userId="43989237-7c22-4017-8756-22442f7f3983" providerId="ADAL" clId="{1D660112-B133-4B74-A60E-C66F50540F8D}" dt="2020-11-11T19:13:05.062" v="7429" actId="478"/>
          <ac:picMkLst>
            <pc:docMk/>
            <pc:sldMk cId="495452149" sldId="534"/>
            <ac:picMk id="19" creationId="{F7A5A555-6BD4-48EC-991E-505806DBA6C1}"/>
          </ac:picMkLst>
        </pc:picChg>
        <pc:picChg chg="del">
          <ac:chgData name="Christina Morrow" userId="43989237-7c22-4017-8756-22442f7f3983" providerId="ADAL" clId="{1D660112-B133-4B74-A60E-C66F50540F8D}" dt="2020-11-11T19:10:15.633" v="7400" actId="478"/>
          <ac:picMkLst>
            <pc:docMk/>
            <pc:sldMk cId="495452149" sldId="534"/>
            <ac:picMk id="20" creationId="{E218CD90-52ED-49F7-AEB6-A3C67E00F6B8}"/>
          </ac:picMkLst>
        </pc:picChg>
        <pc:picChg chg="add del mod">
          <ac:chgData name="Christina Morrow" userId="43989237-7c22-4017-8756-22442f7f3983" providerId="ADAL" clId="{1D660112-B133-4B74-A60E-C66F50540F8D}" dt="2020-11-11T19:13:03.718" v="7428" actId="478"/>
          <ac:picMkLst>
            <pc:docMk/>
            <pc:sldMk cId="495452149" sldId="534"/>
            <ac:picMk id="27" creationId="{3B687071-4A61-47B9-B45E-EC0E15255F48}"/>
          </ac:picMkLst>
        </pc:picChg>
        <pc:picChg chg="add mod ord">
          <ac:chgData name="Christina Morrow" userId="43989237-7c22-4017-8756-22442f7f3983" providerId="ADAL" clId="{1D660112-B133-4B74-A60E-C66F50540F8D}" dt="2020-11-11T19:41:06.894" v="7735" actId="165"/>
          <ac:picMkLst>
            <pc:docMk/>
            <pc:sldMk cId="495452149" sldId="534"/>
            <ac:picMk id="46" creationId="{A8096C54-8E37-4EB7-9165-6F6BC582AB4A}"/>
          </ac:picMkLst>
        </pc:picChg>
        <pc:picChg chg="add mod ord">
          <ac:chgData name="Christina Morrow" userId="43989237-7c22-4017-8756-22442f7f3983" providerId="ADAL" clId="{1D660112-B133-4B74-A60E-C66F50540F8D}" dt="2020-11-11T19:48:44.822" v="7807" actId="164"/>
          <ac:picMkLst>
            <pc:docMk/>
            <pc:sldMk cId="495452149" sldId="534"/>
            <ac:picMk id="48" creationId="{5EA2189E-BFC2-4BC5-96A0-EA8499C01410}"/>
          </ac:picMkLst>
        </pc:picChg>
        <pc:picChg chg="add mod ord topLvl">
          <ac:chgData name="Christina Morrow" userId="43989237-7c22-4017-8756-22442f7f3983" providerId="ADAL" clId="{1D660112-B133-4B74-A60E-C66F50540F8D}" dt="2020-11-11T19:49:04.961" v="7812" actId="164"/>
          <ac:picMkLst>
            <pc:docMk/>
            <pc:sldMk cId="495452149" sldId="534"/>
            <ac:picMk id="50" creationId="{B5AD4BCB-0B9B-4991-B86B-3941BA1C660B}"/>
          </ac:picMkLst>
        </pc:picChg>
        <pc:picChg chg="add mod ord">
          <ac:chgData name="Christina Morrow" userId="43989237-7c22-4017-8756-22442f7f3983" providerId="ADAL" clId="{1D660112-B133-4B74-A60E-C66F50540F8D}" dt="2020-11-11T19:49:30.294" v="7816" actId="164"/>
          <ac:picMkLst>
            <pc:docMk/>
            <pc:sldMk cId="495452149" sldId="534"/>
            <ac:picMk id="52" creationId="{5258663A-7940-4ABC-A058-DD8AF5A04B63}"/>
          </ac:picMkLst>
        </pc:picChg>
        <pc:picChg chg="add mod">
          <ac:chgData name="Christina Morrow" userId="43989237-7c22-4017-8756-22442f7f3983" providerId="ADAL" clId="{1D660112-B133-4B74-A60E-C66F50540F8D}" dt="2020-11-11T19:41:06.894" v="7735" actId="165"/>
          <ac:picMkLst>
            <pc:docMk/>
            <pc:sldMk cId="495452149" sldId="534"/>
            <ac:picMk id="54" creationId="{F2B03001-46AB-416A-9BFC-06A728DE1121}"/>
          </ac:picMkLst>
        </pc:picChg>
        <pc:picChg chg="add del mod">
          <ac:chgData name="Christina Morrow" userId="43989237-7c22-4017-8756-22442f7f3983" providerId="ADAL" clId="{1D660112-B133-4B74-A60E-C66F50540F8D}" dt="2020-11-11T19:31:55.068" v="7625" actId="478"/>
          <ac:picMkLst>
            <pc:docMk/>
            <pc:sldMk cId="495452149" sldId="534"/>
            <ac:picMk id="57" creationId="{F04F2453-B3BA-4DDE-B559-1BCD2DE368AA}"/>
          </ac:picMkLst>
        </pc:picChg>
        <pc:picChg chg="add del mod">
          <ac:chgData name="Christina Morrow" userId="43989237-7c22-4017-8756-22442f7f3983" providerId="ADAL" clId="{1D660112-B133-4B74-A60E-C66F50540F8D}" dt="2020-11-11T19:31:55.994" v="7626" actId="478"/>
          <ac:picMkLst>
            <pc:docMk/>
            <pc:sldMk cId="495452149" sldId="534"/>
            <ac:picMk id="59" creationId="{3C9B15B2-233D-4C36-82D3-41A417FC2B90}"/>
          </ac:picMkLst>
        </pc:picChg>
        <pc:picChg chg="add del mod">
          <ac:chgData name="Christina Morrow" userId="43989237-7c22-4017-8756-22442f7f3983" providerId="ADAL" clId="{1D660112-B133-4B74-A60E-C66F50540F8D}" dt="2020-11-11T19:31:56.870" v="7627" actId="478"/>
          <ac:picMkLst>
            <pc:docMk/>
            <pc:sldMk cId="495452149" sldId="534"/>
            <ac:picMk id="61" creationId="{9EE7A063-D8BD-483F-A655-C80614ABB047}"/>
          </ac:picMkLst>
        </pc:picChg>
        <pc:picChg chg="del mod topLvl">
          <ac:chgData name="Christina Morrow" userId="43989237-7c22-4017-8756-22442f7f3983" providerId="ADAL" clId="{1D660112-B133-4B74-A60E-C66F50540F8D}" dt="2020-11-11T19:30:25.250" v="7611" actId="478"/>
          <ac:picMkLst>
            <pc:docMk/>
            <pc:sldMk cId="495452149" sldId="534"/>
            <ac:picMk id="66" creationId="{80C4DB03-106B-4CBC-9D53-E23C89291866}"/>
          </ac:picMkLst>
        </pc:picChg>
        <pc:picChg chg="del mod topLvl">
          <ac:chgData name="Christina Morrow" userId="43989237-7c22-4017-8756-22442f7f3983" providerId="ADAL" clId="{1D660112-B133-4B74-A60E-C66F50540F8D}" dt="2020-11-11T19:32:59.978" v="7645" actId="478"/>
          <ac:picMkLst>
            <pc:docMk/>
            <pc:sldMk cId="495452149" sldId="534"/>
            <ac:picMk id="73" creationId="{4EE989A1-E7B8-4C48-B28B-C54C8004E01A}"/>
          </ac:picMkLst>
        </pc:picChg>
        <pc:picChg chg="mod topLvl">
          <ac:chgData name="Christina Morrow" userId="43989237-7c22-4017-8756-22442f7f3983" providerId="ADAL" clId="{1D660112-B133-4B74-A60E-C66F50540F8D}" dt="2020-11-11T19:48:35.509" v="7805" actId="164"/>
          <ac:picMkLst>
            <pc:docMk/>
            <pc:sldMk cId="495452149" sldId="534"/>
            <ac:picMk id="75" creationId="{302579C3-4E58-40AE-9A0A-B7C43168A5EF}"/>
          </ac:picMkLst>
        </pc:picChg>
        <pc:picChg chg="del mod">
          <ac:chgData name="Christina Morrow" userId="43989237-7c22-4017-8756-22442f7f3983" providerId="ADAL" clId="{1D660112-B133-4B74-A60E-C66F50540F8D}" dt="2020-11-11T19:33:14.174" v="7649" actId="478"/>
          <ac:picMkLst>
            <pc:docMk/>
            <pc:sldMk cId="495452149" sldId="534"/>
            <ac:picMk id="80" creationId="{A5D8F07B-100E-4425-9D41-D1A8AB3EBE11}"/>
          </ac:picMkLst>
        </pc:picChg>
        <pc:picChg chg="mod">
          <ac:chgData name="Christina Morrow" userId="43989237-7c22-4017-8756-22442f7f3983" providerId="ADAL" clId="{1D660112-B133-4B74-A60E-C66F50540F8D}" dt="2020-11-11T19:48:55.607" v="7810" actId="165"/>
          <ac:picMkLst>
            <pc:docMk/>
            <pc:sldMk cId="495452149" sldId="534"/>
            <ac:picMk id="82" creationId="{7CC46492-9FA9-45E6-93DE-F07A63AEC3CD}"/>
          </ac:picMkLst>
        </pc:picChg>
        <pc:picChg chg="del mod">
          <ac:chgData name="Christina Morrow" userId="43989237-7c22-4017-8756-22442f7f3983" providerId="ADAL" clId="{1D660112-B133-4B74-A60E-C66F50540F8D}" dt="2020-11-11T19:33:48.973" v="7661" actId="478"/>
          <ac:picMkLst>
            <pc:docMk/>
            <pc:sldMk cId="495452149" sldId="534"/>
            <ac:picMk id="88" creationId="{B3E21443-03F6-47AF-8DB3-2FB41A24E582}"/>
          </ac:picMkLst>
        </pc:picChg>
        <pc:picChg chg="mod">
          <ac:chgData name="Christina Morrow" userId="43989237-7c22-4017-8756-22442f7f3983" providerId="ADAL" clId="{1D660112-B133-4B74-A60E-C66F50540F8D}" dt="2020-11-11T19:49:20.068" v="7814" actId="165"/>
          <ac:picMkLst>
            <pc:docMk/>
            <pc:sldMk cId="495452149" sldId="534"/>
            <ac:picMk id="90" creationId="{FA6A8429-A3AC-4E39-AF0E-5FCB77C09EB7}"/>
          </ac:picMkLst>
        </pc:picChg>
        <pc:picChg chg="add mod modCrop">
          <ac:chgData name="Christina Morrow" userId="43989237-7c22-4017-8756-22442f7f3983" providerId="ADAL" clId="{1D660112-B133-4B74-A60E-C66F50540F8D}" dt="2020-11-11T20:08:05.646" v="8047" actId="1076"/>
          <ac:picMkLst>
            <pc:docMk/>
            <pc:sldMk cId="495452149" sldId="534"/>
            <ac:picMk id="109" creationId="{A7F8BE70-160F-4B72-A373-C3B1255FB12F}"/>
          </ac:picMkLst>
        </pc:picChg>
        <pc:picChg chg="add del mod">
          <ac:chgData name="Christina Morrow" userId="43989237-7c22-4017-8756-22442f7f3983" providerId="ADAL" clId="{1D660112-B133-4B74-A60E-C66F50540F8D}" dt="2020-11-11T20:07:27.195" v="8040" actId="478"/>
          <ac:picMkLst>
            <pc:docMk/>
            <pc:sldMk cId="495452149" sldId="534"/>
            <ac:picMk id="111" creationId="{6CD86B72-50C6-4F0B-B805-D34461159124}"/>
          </ac:picMkLst>
        </pc:picChg>
        <pc:picChg chg="add del mod">
          <ac:chgData name="Christina Morrow" userId="43989237-7c22-4017-8756-22442f7f3983" providerId="ADAL" clId="{1D660112-B133-4B74-A60E-C66F50540F8D}" dt="2020-11-11T20:07:35.445" v="8043" actId="478"/>
          <ac:picMkLst>
            <pc:docMk/>
            <pc:sldMk cId="495452149" sldId="534"/>
            <ac:picMk id="113" creationId="{B80E13B1-26A5-46B5-9DE7-3604FEC44A2D}"/>
          </ac:picMkLst>
        </pc:picChg>
        <pc:picChg chg="add del mod">
          <ac:chgData name="Christina Morrow" userId="43989237-7c22-4017-8756-22442f7f3983" providerId="ADAL" clId="{1D660112-B133-4B74-A60E-C66F50540F8D}" dt="2020-11-11T20:07:17.859" v="8036" actId="478"/>
          <ac:picMkLst>
            <pc:docMk/>
            <pc:sldMk cId="495452149" sldId="534"/>
            <ac:picMk id="115" creationId="{93024889-ADB2-49FF-BEE7-5D980FA26191}"/>
          </ac:picMkLst>
        </pc:picChg>
        <pc:picChg chg="add mod modCrop">
          <ac:chgData name="Christina Morrow" userId="43989237-7c22-4017-8756-22442f7f3983" providerId="ADAL" clId="{1D660112-B133-4B74-A60E-C66F50540F8D}" dt="2020-11-11T20:08:05.646" v="8047" actId="1076"/>
          <ac:picMkLst>
            <pc:docMk/>
            <pc:sldMk cId="495452149" sldId="534"/>
            <ac:picMk id="121" creationId="{BFA7FB8D-3521-4CD9-A7C0-CCBBF4631F8E}"/>
          </ac:picMkLst>
        </pc:picChg>
        <pc:picChg chg="add del mod">
          <ac:chgData name="Christina Morrow" userId="43989237-7c22-4017-8756-22442f7f3983" providerId="ADAL" clId="{1D660112-B133-4B74-A60E-C66F50540F8D}" dt="2020-11-11T20:07:26.788" v="8039" actId="478"/>
          <ac:picMkLst>
            <pc:docMk/>
            <pc:sldMk cId="495452149" sldId="534"/>
            <ac:picMk id="123" creationId="{EB99AEC3-DFFB-4569-B345-FEA4D77291A2}"/>
          </ac:picMkLst>
        </pc:picChg>
        <pc:picChg chg="add del mod">
          <ac:chgData name="Christina Morrow" userId="43989237-7c22-4017-8756-22442f7f3983" providerId="ADAL" clId="{1D660112-B133-4B74-A60E-C66F50540F8D}" dt="2020-11-11T20:07:36.027" v="8044" actId="478"/>
          <ac:picMkLst>
            <pc:docMk/>
            <pc:sldMk cId="495452149" sldId="534"/>
            <ac:picMk id="125" creationId="{34CC244D-EA85-4FDD-8978-3F17BA9D4CB7}"/>
          </ac:picMkLst>
        </pc:picChg>
        <pc:picChg chg="add del mod">
          <ac:chgData name="Christina Morrow" userId="43989237-7c22-4017-8756-22442f7f3983" providerId="ADAL" clId="{1D660112-B133-4B74-A60E-C66F50540F8D}" dt="2020-11-11T20:07:16.343" v="8035" actId="478"/>
          <ac:picMkLst>
            <pc:docMk/>
            <pc:sldMk cId="495452149" sldId="534"/>
            <ac:picMk id="127" creationId="{C1677B03-3819-40F6-A1A5-9335EEEFBDC9}"/>
          </ac:picMkLst>
        </pc:picChg>
        <pc:picChg chg="add mod">
          <ac:chgData name="Christina Morrow" userId="43989237-7c22-4017-8756-22442f7f3983" providerId="ADAL" clId="{1D660112-B133-4B74-A60E-C66F50540F8D}" dt="2020-11-11T20:05:21.561" v="8021" actId="1076"/>
          <ac:picMkLst>
            <pc:docMk/>
            <pc:sldMk cId="495452149" sldId="534"/>
            <ac:picMk id="129" creationId="{04CF3D34-17EA-4043-87B1-741B8A46112F}"/>
          </ac:picMkLst>
        </pc:picChg>
        <pc:picChg chg="add mod">
          <ac:chgData name="Christina Morrow" userId="43989237-7c22-4017-8756-22442f7f3983" providerId="ADAL" clId="{1D660112-B133-4B74-A60E-C66F50540F8D}" dt="2020-11-11T20:05:21.561" v="8021" actId="1076"/>
          <ac:picMkLst>
            <pc:docMk/>
            <pc:sldMk cId="495452149" sldId="534"/>
            <ac:picMk id="131" creationId="{307ED3FC-A6FA-4F42-B7BD-0420DBF0D62B}"/>
          </ac:picMkLst>
        </pc:picChg>
        <pc:picChg chg="add mod">
          <ac:chgData name="Christina Morrow" userId="43989237-7c22-4017-8756-22442f7f3983" providerId="ADAL" clId="{1D660112-B133-4B74-A60E-C66F50540F8D}" dt="2020-11-11T20:05:21.561" v="8021" actId="1076"/>
          <ac:picMkLst>
            <pc:docMk/>
            <pc:sldMk cId="495452149" sldId="534"/>
            <ac:picMk id="133" creationId="{AC07638E-293C-4C45-985E-86C7F081F6BC}"/>
          </ac:picMkLst>
        </pc:picChg>
        <pc:picChg chg="add mod">
          <ac:chgData name="Christina Morrow" userId="43989237-7c22-4017-8756-22442f7f3983" providerId="ADAL" clId="{1D660112-B133-4B74-A60E-C66F50540F8D}" dt="2020-11-11T20:05:21.561" v="8021" actId="1076"/>
          <ac:picMkLst>
            <pc:docMk/>
            <pc:sldMk cId="495452149" sldId="534"/>
            <ac:picMk id="135" creationId="{673F5EA5-C73A-4567-AE42-C8B159DC93A4}"/>
          </ac:picMkLst>
        </pc:picChg>
        <pc:picChg chg="add del mod">
          <ac:chgData name="Christina Morrow" userId="43989237-7c22-4017-8756-22442f7f3983" providerId="ADAL" clId="{1D660112-B133-4B74-A60E-C66F50540F8D}" dt="2020-11-11T19:56:42.305" v="7893" actId="478"/>
          <ac:picMkLst>
            <pc:docMk/>
            <pc:sldMk cId="495452149" sldId="534"/>
            <ac:picMk id="137" creationId="{3F98BC40-EFB0-400B-AE73-3A4404FC9560}"/>
          </ac:picMkLst>
        </pc:picChg>
        <pc:picChg chg="add mod">
          <ac:chgData name="Christina Morrow" userId="43989237-7c22-4017-8756-22442f7f3983" providerId="ADAL" clId="{1D660112-B133-4B74-A60E-C66F50540F8D}" dt="2020-11-11T20:08:05.646" v="8047" actId="1076"/>
          <ac:picMkLst>
            <pc:docMk/>
            <pc:sldMk cId="495452149" sldId="534"/>
            <ac:picMk id="139" creationId="{2F87C203-CEC3-48F4-A368-96DEDF013EB3}"/>
          </ac:picMkLst>
        </pc:picChg>
        <pc:picChg chg="add mod">
          <ac:chgData name="Christina Morrow" userId="43989237-7c22-4017-8756-22442f7f3983" providerId="ADAL" clId="{1D660112-B133-4B74-A60E-C66F50540F8D}" dt="2020-11-11T20:08:05.646" v="8047" actId="1076"/>
          <ac:picMkLst>
            <pc:docMk/>
            <pc:sldMk cId="495452149" sldId="534"/>
            <ac:picMk id="141" creationId="{4BD26F53-BEF7-45DE-B069-52FBB42C8851}"/>
          </ac:picMkLst>
        </pc:picChg>
        <pc:picChg chg="add mod">
          <ac:chgData name="Christina Morrow" userId="43989237-7c22-4017-8756-22442f7f3983" providerId="ADAL" clId="{1D660112-B133-4B74-A60E-C66F50540F8D}" dt="2020-11-11T20:08:05.646" v="8047" actId="1076"/>
          <ac:picMkLst>
            <pc:docMk/>
            <pc:sldMk cId="495452149" sldId="534"/>
            <ac:picMk id="143" creationId="{F9F28100-02B6-453D-996F-880D52E5A98B}"/>
          </ac:picMkLst>
        </pc:picChg>
        <pc:picChg chg="add mod">
          <ac:chgData name="Christina Morrow" userId="43989237-7c22-4017-8756-22442f7f3983" providerId="ADAL" clId="{1D660112-B133-4B74-A60E-C66F50540F8D}" dt="2020-11-11T20:08:05.646" v="8047" actId="1076"/>
          <ac:picMkLst>
            <pc:docMk/>
            <pc:sldMk cId="495452149" sldId="534"/>
            <ac:picMk id="145" creationId="{B87E546D-0422-4080-B518-E5AF00A084B6}"/>
          </ac:picMkLst>
        </pc:picChg>
        <pc:picChg chg="add mod">
          <ac:chgData name="Christina Morrow" userId="43989237-7c22-4017-8756-22442f7f3983" providerId="ADAL" clId="{1D660112-B133-4B74-A60E-C66F50540F8D}" dt="2020-11-11T20:08:05.646" v="8047" actId="1076"/>
          <ac:picMkLst>
            <pc:docMk/>
            <pc:sldMk cId="495452149" sldId="534"/>
            <ac:picMk id="147" creationId="{F63F21B4-1C9A-4DB1-A05B-62F42AE8F90C}"/>
          </ac:picMkLst>
        </pc:picChg>
        <pc:picChg chg="add mod">
          <ac:chgData name="Christina Morrow" userId="43989237-7c22-4017-8756-22442f7f3983" providerId="ADAL" clId="{1D660112-B133-4B74-A60E-C66F50540F8D}" dt="2020-11-11T20:08:05.646" v="8047" actId="1076"/>
          <ac:picMkLst>
            <pc:docMk/>
            <pc:sldMk cId="495452149" sldId="534"/>
            <ac:picMk id="149" creationId="{11A36EC7-9E90-4371-851D-383C49E99EBB}"/>
          </ac:picMkLst>
        </pc:picChg>
      </pc:sldChg>
      <pc:sldChg chg="add del setBg">
        <pc:chgData name="Christina Morrow" userId="43989237-7c22-4017-8756-22442f7f3983" providerId="ADAL" clId="{1D660112-B133-4B74-A60E-C66F50540F8D}" dt="2020-11-11T16:35:45.809" v="6700" actId="47"/>
        <pc:sldMkLst>
          <pc:docMk/>
          <pc:sldMk cId="704777200" sldId="534"/>
        </pc:sldMkLst>
      </pc:sldChg>
      <pc:sldChg chg="add del setBg">
        <pc:chgData name="Christina Morrow" userId="43989237-7c22-4017-8756-22442f7f3983" providerId="ADAL" clId="{1D660112-B133-4B74-A60E-C66F50540F8D}" dt="2020-11-11T19:09:58.022" v="7398" actId="47"/>
        <pc:sldMkLst>
          <pc:docMk/>
          <pc:sldMk cId="2424094948" sldId="534"/>
        </pc:sldMkLst>
      </pc:sldChg>
      <pc:sldChg chg="modSp add mod ord">
        <pc:chgData name="Christina Morrow" userId="43989237-7c22-4017-8756-22442f7f3983" providerId="ADAL" clId="{1D660112-B133-4B74-A60E-C66F50540F8D}" dt="2020-11-18T15:16:15.943" v="10592" actId="20577"/>
        <pc:sldMkLst>
          <pc:docMk/>
          <pc:sldMk cId="317731392" sldId="535"/>
        </pc:sldMkLst>
        <pc:spChg chg="mod">
          <ac:chgData name="Christina Morrow" userId="43989237-7c22-4017-8756-22442f7f3983" providerId="ADAL" clId="{1D660112-B133-4B74-A60E-C66F50540F8D}" dt="2020-11-12T13:26:02.714" v="8129" actId="20577"/>
          <ac:spMkLst>
            <pc:docMk/>
            <pc:sldMk cId="317731392" sldId="535"/>
            <ac:spMk id="2" creationId="{56F0D94C-4643-4802-A4C1-EFF47E527B52}"/>
          </ac:spMkLst>
        </pc:spChg>
        <pc:spChg chg="mod">
          <ac:chgData name="Christina Morrow" userId="43989237-7c22-4017-8756-22442f7f3983" providerId="ADAL" clId="{1D660112-B133-4B74-A60E-C66F50540F8D}" dt="2020-11-18T15:16:15.943" v="10592" actId="20577"/>
          <ac:spMkLst>
            <pc:docMk/>
            <pc:sldMk cId="317731392" sldId="535"/>
            <ac:spMk id="63" creationId="{DC4E25E2-38B3-446F-803D-7487AE5E303B}"/>
          </ac:spMkLst>
        </pc:spChg>
      </pc:sldChg>
      <pc:sldChg chg="add del">
        <pc:chgData name="Christina Morrow" userId="43989237-7c22-4017-8756-22442f7f3983" providerId="ADAL" clId="{1D660112-B133-4B74-A60E-C66F50540F8D}" dt="2020-11-12T13:20:48.548" v="8056" actId="47"/>
        <pc:sldMkLst>
          <pc:docMk/>
          <pc:sldMk cId="1108777816" sldId="535"/>
        </pc:sldMkLst>
      </pc:sldChg>
      <pc:sldChg chg="add del">
        <pc:chgData name="Christina Morrow" userId="43989237-7c22-4017-8756-22442f7f3983" providerId="ADAL" clId="{1D660112-B133-4B74-A60E-C66F50540F8D}" dt="2020-11-11T22:55:23.279" v="8049" actId="2696"/>
        <pc:sldMkLst>
          <pc:docMk/>
          <pc:sldMk cId="3197629963" sldId="535"/>
        </pc:sldMkLst>
      </pc:sldChg>
      <pc:sldChg chg="modSp add del mod setBg">
        <pc:chgData name="Christina Morrow" userId="43989237-7c22-4017-8756-22442f7f3983" providerId="ADAL" clId="{1D660112-B133-4B74-A60E-C66F50540F8D}" dt="2020-11-11T16:35:44.583" v="6699" actId="47"/>
        <pc:sldMkLst>
          <pc:docMk/>
          <pc:sldMk cId="3594560746" sldId="535"/>
        </pc:sldMkLst>
        <pc:picChg chg="mod">
          <ac:chgData name="Christina Morrow" userId="43989237-7c22-4017-8756-22442f7f3983" providerId="ADAL" clId="{1D660112-B133-4B74-A60E-C66F50540F8D}" dt="2020-11-11T16:35:35.347" v="6698" actId="1076"/>
          <ac:picMkLst>
            <pc:docMk/>
            <pc:sldMk cId="3594560746" sldId="535"/>
            <ac:picMk id="7" creationId="{5BC48E43-2AA1-430B-AF90-2D3DBFD5B67E}"/>
          </ac:picMkLst>
        </pc:picChg>
      </pc:sldChg>
      <pc:sldChg chg="modSp add mod ord">
        <pc:chgData name="Christina Morrow" userId="43989237-7c22-4017-8756-22442f7f3983" providerId="ADAL" clId="{1D660112-B133-4B74-A60E-C66F50540F8D}" dt="2020-11-18T15:16:22.148" v="10596" actId="20577"/>
        <pc:sldMkLst>
          <pc:docMk/>
          <pc:sldMk cId="1160412536" sldId="536"/>
        </pc:sldMkLst>
        <pc:spChg chg="mod">
          <ac:chgData name="Christina Morrow" userId="43989237-7c22-4017-8756-22442f7f3983" providerId="ADAL" clId="{1D660112-B133-4B74-A60E-C66F50540F8D}" dt="2020-11-12T13:26:09.069" v="8141" actId="20577"/>
          <ac:spMkLst>
            <pc:docMk/>
            <pc:sldMk cId="1160412536" sldId="536"/>
            <ac:spMk id="2" creationId="{56F0D94C-4643-4802-A4C1-EFF47E527B52}"/>
          </ac:spMkLst>
        </pc:spChg>
        <pc:spChg chg="mod">
          <ac:chgData name="Christina Morrow" userId="43989237-7c22-4017-8756-22442f7f3983" providerId="ADAL" clId="{1D660112-B133-4B74-A60E-C66F50540F8D}" dt="2020-11-18T15:16:22.148" v="10596" actId="20577"/>
          <ac:spMkLst>
            <pc:docMk/>
            <pc:sldMk cId="1160412536" sldId="536"/>
            <ac:spMk id="63" creationId="{DC4E25E2-38B3-446F-803D-7487AE5E303B}"/>
          </ac:spMkLst>
        </pc:spChg>
      </pc:sldChg>
      <pc:sldChg chg="modSp add mod ord">
        <pc:chgData name="Christina Morrow" userId="43989237-7c22-4017-8756-22442f7f3983" providerId="ADAL" clId="{1D660112-B133-4B74-A60E-C66F50540F8D}" dt="2020-11-18T15:16:27.617" v="10600" actId="20577"/>
        <pc:sldMkLst>
          <pc:docMk/>
          <pc:sldMk cId="677197290" sldId="537"/>
        </pc:sldMkLst>
        <pc:spChg chg="mod">
          <ac:chgData name="Christina Morrow" userId="43989237-7c22-4017-8756-22442f7f3983" providerId="ADAL" clId="{1D660112-B133-4B74-A60E-C66F50540F8D}" dt="2020-11-12T13:26:15.734" v="8153" actId="20577"/>
          <ac:spMkLst>
            <pc:docMk/>
            <pc:sldMk cId="677197290" sldId="537"/>
            <ac:spMk id="2" creationId="{56F0D94C-4643-4802-A4C1-EFF47E527B52}"/>
          </ac:spMkLst>
        </pc:spChg>
        <pc:spChg chg="mod">
          <ac:chgData name="Christina Morrow" userId="43989237-7c22-4017-8756-22442f7f3983" providerId="ADAL" clId="{1D660112-B133-4B74-A60E-C66F50540F8D}" dt="2020-11-18T15:16:27.617" v="10600" actId="20577"/>
          <ac:spMkLst>
            <pc:docMk/>
            <pc:sldMk cId="677197290" sldId="537"/>
            <ac:spMk id="63" creationId="{DC4E25E2-38B3-446F-803D-7487AE5E303B}"/>
          </ac:spMkLst>
        </pc:spChg>
      </pc:sldChg>
      <pc:sldChg chg="modSp add mod ord">
        <pc:chgData name="Christina Morrow" userId="43989237-7c22-4017-8756-22442f7f3983" providerId="ADAL" clId="{1D660112-B133-4B74-A60E-C66F50540F8D}" dt="2020-11-18T15:16:32.511" v="10604" actId="20577"/>
        <pc:sldMkLst>
          <pc:docMk/>
          <pc:sldMk cId="3518706223" sldId="538"/>
        </pc:sldMkLst>
        <pc:spChg chg="mod">
          <ac:chgData name="Christina Morrow" userId="43989237-7c22-4017-8756-22442f7f3983" providerId="ADAL" clId="{1D660112-B133-4B74-A60E-C66F50540F8D}" dt="2020-11-12T13:26:21.167" v="8165" actId="20577"/>
          <ac:spMkLst>
            <pc:docMk/>
            <pc:sldMk cId="3518706223" sldId="538"/>
            <ac:spMk id="2" creationId="{56F0D94C-4643-4802-A4C1-EFF47E527B52}"/>
          </ac:spMkLst>
        </pc:spChg>
        <pc:spChg chg="mod">
          <ac:chgData name="Christina Morrow" userId="43989237-7c22-4017-8756-22442f7f3983" providerId="ADAL" clId="{1D660112-B133-4B74-A60E-C66F50540F8D}" dt="2020-11-18T15:16:32.511" v="10604" actId="20577"/>
          <ac:spMkLst>
            <pc:docMk/>
            <pc:sldMk cId="3518706223" sldId="538"/>
            <ac:spMk id="63" creationId="{DC4E25E2-38B3-446F-803D-7487AE5E303B}"/>
          </ac:spMkLst>
        </pc:spChg>
      </pc:sldChg>
      <pc:sldChg chg="add">
        <pc:chgData name="Christina Morrow" userId="43989237-7c22-4017-8756-22442f7f3983" providerId="ADAL" clId="{1D660112-B133-4B74-A60E-C66F50540F8D}" dt="2020-11-12T13:22:13.847" v="8072"/>
        <pc:sldMkLst>
          <pc:docMk/>
          <pc:sldMk cId="1771966680" sldId="539"/>
        </pc:sldMkLst>
      </pc:sldChg>
      <pc:sldChg chg="add">
        <pc:chgData name="Christina Morrow" userId="43989237-7c22-4017-8756-22442f7f3983" providerId="ADAL" clId="{1D660112-B133-4B74-A60E-C66F50540F8D}" dt="2020-11-12T13:22:14.711" v="8074"/>
        <pc:sldMkLst>
          <pc:docMk/>
          <pc:sldMk cId="2454418148" sldId="540"/>
        </pc:sldMkLst>
      </pc:sldChg>
      <pc:sldChg chg="add">
        <pc:chgData name="Christina Morrow" userId="43989237-7c22-4017-8756-22442f7f3983" providerId="ADAL" clId="{1D660112-B133-4B74-A60E-C66F50540F8D}" dt="2020-11-12T13:22:15.918" v="8076"/>
        <pc:sldMkLst>
          <pc:docMk/>
          <pc:sldMk cId="491243046" sldId="541"/>
        </pc:sldMkLst>
      </pc:sldChg>
      <pc:sldChg chg="add mod modShow">
        <pc:chgData name="Christina Morrow" userId="43989237-7c22-4017-8756-22442f7f3983" providerId="ADAL" clId="{1D660112-B133-4B74-A60E-C66F50540F8D}" dt="2020-11-12T22:03:11.905" v="8428" actId="729"/>
        <pc:sldMkLst>
          <pc:docMk/>
          <pc:sldMk cId="3413363400" sldId="542"/>
        </pc:sldMkLst>
      </pc:sldChg>
      <pc:sldChg chg="addSp delSp modSp add mod modAnim">
        <pc:chgData name="Christina Morrow" userId="43989237-7c22-4017-8756-22442f7f3983" providerId="ADAL" clId="{1D660112-B133-4B74-A60E-C66F50540F8D}" dt="2020-11-12T14:21:44.412" v="8377" actId="167"/>
        <pc:sldMkLst>
          <pc:docMk/>
          <pc:sldMk cId="3450737881" sldId="543"/>
        </pc:sldMkLst>
        <pc:spChg chg="del">
          <ac:chgData name="Christina Morrow" userId="43989237-7c22-4017-8756-22442f7f3983" providerId="ADAL" clId="{1D660112-B133-4B74-A60E-C66F50540F8D}" dt="2020-11-12T14:07:29.622" v="8169" actId="478"/>
          <ac:spMkLst>
            <pc:docMk/>
            <pc:sldMk cId="3450737881" sldId="543"/>
            <ac:spMk id="2" creationId="{15845979-FDA4-447A-89B4-04137A35624F}"/>
          </ac:spMkLst>
        </pc:spChg>
        <pc:spChg chg="del">
          <ac:chgData name="Christina Morrow" userId="43989237-7c22-4017-8756-22442f7f3983" providerId="ADAL" clId="{1D660112-B133-4B74-A60E-C66F50540F8D}" dt="2020-11-12T14:07:29.622" v="8169" actId="478"/>
          <ac:spMkLst>
            <pc:docMk/>
            <pc:sldMk cId="3450737881" sldId="543"/>
            <ac:spMk id="5" creationId="{02754CA4-A1DE-41D7-AB35-903D0C44AE2F}"/>
          </ac:spMkLst>
        </pc:spChg>
        <pc:spChg chg="mod">
          <ac:chgData name="Christina Morrow" userId="43989237-7c22-4017-8756-22442f7f3983" providerId="ADAL" clId="{1D660112-B133-4B74-A60E-C66F50540F8D}" dt="2020-11-12T14:21:10.521" v="8366" actId="1076"/>
          <ac:spMkLst>
            <pc:docMk/>
            <pc:sldMk cId="3450737881" sldId="543"/>
            <ac:spMk id="7" creationId="{E24CC283-08A1-4397-B882-855CE891900A}"/>
          </ac:spMkLst>
        </pc:spChg>
        <pc:spChg chg="del">
          <ac:chgData name="Christina Morrow" userId="43989237-7c22-4017-8756-22442f7f3983" providerId="ADAL" clId="{1D660112-B133-4B74-A60E-C66F50540F8D}" dt="2020-11-12T14:07:29.622" v="8169" actId="478"/>
          <ac:spMkLst>
            <pc:docMk/>
            <pc:sldMk cId="3450737881" sldId="543"/>
            <ac:spMk id="10" creationId="{6CC581DE-D87E-46E2-8792-B86E2A1E5AB3}"/>
          </ac:spMkLst>
        </pc:spChg>
        <pc:spChg chg="del">
          <ac:chgData name="Christina Morrow" userId="43989237-7c22-4017-8756-22442f7f3983" providerId="ADAL" clId="{1D660112-B133-4B74-A60E-C66F50540F8D}" dt="2020-11-12T14:07:29.622" v="8169" actId="478"/>
          <ac:spMkLst>
            <pc:docMk/>
            <pc:sldMk cId="3450737881" sldId="543"/>
            <ac:spMk id="16" creationId="{5EB1E51C-C44E-4E58-B27F-375417F3C15F}"/>
          </ac:spMkLst>
        </pc:spChg>
        <pc:spChg chg="del">
          <ac:chgData name="Christina Morrow" userId="43989237-7c22-4017-8756-22442f7f3983" providerId="ADAL" clId="{1D660112-B133-4B74-A60E-C66F50540F8D}" dt="2020-11-12T14:07:29.622" v="8169" actId="478"/>
          <ac:spMkLst>
            <pc:docMk/>
            <pc:sldMk cId="3450737881" sldId="543"/>
            <ac:spMk id="18" creationId="{F85CE5BD-7144-4018-A877-5ACC7B52D936}"/>
          </ac:spMkLst>
        </pc:spChg>
        <pc:spChg chg="del">
          <ac:chgData name="Christina Morrow" userId="43989237-7c22-4017-8756-22442f7f3983" providerId="ADAL" clId="{1D660112-B133-4B74-A60E-C66F50540F8D}" dt="2020-11-12T14:07:29.622" v="8169" actId="478"/>
          <ac:spMkLst>
            <pc:docMk/>
            <pc:sldMk cId="3450737881" sldId="543"/>
            <ac:spMk id="103" creationId="{5D70B7B8-4C46-4308-A921-5747D9B4FC5D}"/>
          </ac:spMkLst>
        </pc:spChg>
        <pc:spChg chg="del">
          <ac:chgData name="Christina Morrow" userId="43989237-7c22-4017-8756-22442f7f3983" providerId="ADAL" clId="{1D660112-B133-4B74-A60E-C66F50540F8D}" dt="2020-11-12T14:07:29.622" v="8169" actId="478"/>
          <ac:spMkLst>
            <pc:docMk/>
            <pc:sldMk cId="3450737881" sldId="543"/>
            <ac:spMk id="104" creationId="{E447ED42-0585-4B9C-A089-668C41A09289}"/>
          </ac:spMkLst>
        </pc:spChg>
        <pc:spChg chg="del">
          <ac:chgData name="Christina Morrow" userId="43989237-7c22-4017-8756-22442f7f3983" providerId="ADAL" clId="{1D660112-B133-4B74-A60E-C66F50540F8D}" dt="2020-11-12T14:07:29.622" v="8169" actId="478"/>
          <ac:spMkLst>
            <pc:docMk/>
            <pc:sldMk cId="3450737881" sldId="543"/>
            <ac:spMk id="105" creationId="{87554DA0-1FEC-4AC9-B095-5FDE76BEF6C0}"/>
          </ac:spMkLst>
        </pc:spChg>
        <pc:spChg chg="add mod ord">
          <ac:chgData name="Christina Morrow" userId="43989237-7c22-4017-8756-22442f7f3983" providerId="ADAL" clId="{1D660112-B133-4B74-A60E-C66F50540F8D}" dt="2020-11-12T14:08:44.926" v="8171" actId="167"/>
          <ac:spMkLst>
            <pc:docMk/>
            <pc:sldMk cId="3450737881" sldId="543"/>
            <ac:spMk id="204" creationId="{AD61867E-5F1E-4C53-A4F1-05BC8DB71052}"/>
          </ac:spMkLst>
        </pc:spChg>
        <pc:spChg chg="add mod ord">
          <ac:chgData name="Christina Morrow" userId="43989237-7c22-4017-8756-22442f7f3983" providerId="ADAL" clId="{1D660112-B133-4B74-A60E-C66F50540F8D}" dt="2020-11-12T14:08:44.926" v="8171" actId="167"/>
          <ac:spMkLst>
            <pc:docMk/>
            <pc:sldMk cId="3450737881" sldId="543"/>
            <ac:spMk id="205" creationId="{58FF0892-0EDA-4F13-9255-CDEE2809F335}"/>
          </ac:spMkLst>
        </pc:spChg>
        <pc:spChg chg="del">
          <ac:chgData name="Christina Morrow" userId="43989237-7c22-4017-8756-22442f7f3983" providerId="ADAL" clId="{1D660112-B133-4B74-A60E-C66F50540F8D}" dt="2020-11-12T14:07:29.622" v="8169" actId="478"/>
          <ac:spMkLst>
            <pc:docMk/>
            <pc:sldMk cId="3450737881" sldId="543"/>
            <ac:spMk id="206" creationId="{1BCDE465-80C4-47C3-AAF5-10D346CD39D2}"/>
          </ac:spMkLst>
        </pc:spChg>
        <pc:spChg chg="del">
          <ac:chgData name="Christina Morrow" userId="43989237-7c22-4017-8756-22442f7f3983" providerId="ADAL" clId="{1D660112-B133-4B74-A60E-C66F50540F8D}" dt="2020-11-12T14:07:29.622" v="8169" actId="478"/>
          <ac:spMkLst>
            <pc:docMk/>
            <pc:sldMk cId="3450737881" sldId="543"/>
            <ac:spMk id="207" creationId="{D5D94CEA-2E87-43D0-B48E-8B622E3054EE}"/>
          </ac:spMkLst>
        </pc:spChg>
        <pc:spChg chg="del">
          <ac:chgData name="Christina Morrow" userId="43989237-7c22-4017-8756-22442f7f3983" providerId="ADAL" clId="{1D660112-B133-4B74-A60E-C66F50540F8D}" dt="2020-11-12T14:07:29.622" v="8169" actId="478"/>
          <ac:spMkLst>
            <pc:docMk/>
            <pc:sldMk cId="3450737881" sldId="543"/>
            <ac:spMk id="212" creationId="{AC06AEE2-1527-4E5D-8C9C-87952572FB2A}"/>
          </ac:spMkLst>
        </pc:spChg>
        <pc:spChg chg="del">
          <ac:chgData name="Christina Morrow" userId="43989237-7c22-4017-8756-22442f7f3983" providerId="ADAL" clId="{1D660112-B133-4B74-A60E-C66F50540F8D}" dt="2020-11-12T14:07:29.622" v="8169" actId="478"/>
          <ac:spMkLst>
            <pc:docMk/>
            <pc:sldMk cId="3450737881" sldId="543"/>
            <ac:spMk id="213" creationId="{39E16B7E-F75C-4A5D-A3FF-66C1381AE24F}"/>
          </ac:spMkLst>
        </pc:spChg>
        <pc:spChg chg="del">
          <ac:chgData name="Christina Morrow" userId="43989237-7c22-4017-8756-22442f7f3983" providerId="ADAL" clId="{1D660112-B133-4B74-A60E-C66F50540F8D}" dt="2020-11-12T14:07:29.622" v="8169" actId="478"/>
          <ac:spMkLst>
            <pc:docMk/>
            <pc:sldMk cId="3450737881" sldId="543"/>
            <ac:spMk id="214" creationId="{6FF5651F-7949-4CED-8CFB-EB534224E67C}"/>
          </ac:spMkLst>
        </pc:spChg>
        <pc:spChg chg="del">
          <ac:chgData name="Christina Morrow" userId="43989237-7c22-4017-8756-22442f7f3983" providerId="ADAL" clId="{1D660112-B133-4B74-A60E-C66F50540F8D}" dt="2020-11-12T14:07:29.622" v="8169" actId="478"/>
          <ac:spMkLst>
            <pc:docMk/>
            <pc:sldMk cId="3450737881" sldId="543"/>
            <ac:spMk id="215" creationId="{1B080AD8-5EF1-4ED7-8D2D-AC7DC9A2E748}"/>
          </ac:spMkLst>
        </pc:spChg>
        <pc:spChg chg="del">
          <ac:chgData name="Christina Morrow" userId="43989237-7c22-4017-8756-22442f7f3983" providerId="ADAL" clId="{1D660112-B133-4B74-A60E-C66F50540F8D}" dt="2020-11-12T14:07:29.622" v="8169" actId="478"/>
          <ac:spMkLst>
            <pc:docMk/>
            <pc:sldMk cId="3450737881" sldId="543"/>
            <ac:spMk id="216" creationId="{948FA69F-AC38-4481-A370-7B122BB8B7FC}"/>
          </ac:spMkLst>
        </pc:spChg>
        <pc:spChg chg="del">
          <ac:chgData name="Christina Morrow" userId="43989237-7c22-4017-8756-22442f7f3983" providerId="ADAL" clId="{1D660112-B133-4B74-A60E-C66F50540F8D}" dt="2020-11-12T14:07:29.622" v="8169" actId="478"/>
          <ac:spMkLst>
            <pc:docMk/>
            <pc:sldMk cId="3450737881" sldId="543"/>
            <ac:spMk id="238" creationId="{F6A53893-7D2F-4087-8004-4B0ABF8FB068}"/>
          </ac:spMkLst>
        </pc:spChg>
        <pc:spChg chg="del">
          <ac:chgData name="Christina Morrow" userId="43989237-7c22-4017-8756-22442f7f3983" providerId="ADAL" clId="{1D660112-B133-4B74-A60E-C66F50540F8D}" dt="2020-11-12T14:07:29.622" v="8169" actId="478"/>
          <ac:spMkLst>
            <pc:docMk/>
            <pc:sldMk cId="3450737881" sldId="543"/>
            <ac:spMk id="239" creationId="{FBC7BC9A-8AC8-4394-9BC3-FF2D2D914FAF}"/>
          </ac:spMkLst>
        </pc:spChg>
        <pc:spChg chg="del">
          <ac:chgData name="Christina Morrow" userId="43989237-7c22-4017-8756-22442f7f3983" providerId="ADAL" clId="{1D660112-B133-4B74-A60E-C66F50540F8D}" dt="2020-11-12T14:07:29.622" v="8169" actId="478"/>
          <ac:spMkLst>
            <pc:docMk/>
            <pc:sldMk cId="3450737881" sldId="543"/>
            <ac:spMk id="240" creationId="{ECC57E84-3772-4AC2-AAE3-3E5A869837D3}"/>
          </ac:spMkLst>
        </pc:spChg>
        <pc:spChg chg="add mod ord">
          <ac:chgData name="Christina Morrow" userId="43989237-7c22-4017-8756-22442f7f3983" providerId="ADAL" clId="{1D660112-B133-4B74-A60E-C66F50540F8D}" dt="2020-11-12T14:08:44.926" v="8171" actId="167"/>
          <ac:spMkLst>
            <pc:docMk/>
            <pc:sldMk cId="3450737881" sldId="543"/>
            <ac:spMk id="241" creationId="{4642974A-5FF0-4785-A657-F610632DB74E}"/>
          </ac:spMkLst>
        </pc:spChg>
        <pc:spChg chg="add mod ord">
          <ac:chgData name="Christina Morrow" userId="43989237-7c22-4017-8756-22442f7f3983" providerId="ADAL" clId="{1D660112-B133-4B74-A60E-C66F50540F8D}" dt="2020-11-12T14:11:28.099" v="8189" actId="167"/>
          <ac:spMkLst>
            <pc:docMk/>
            <pc:sldMk cId="3450737881" sldId="543"/>
            <ac:spMk id="242" creationId="{837D435C-4584-4FEB-8D4E-6E44244D0475}"/>
          </ac:spMkLst>
        </pc:spChg>
        <pc:spChg chg="del">
          <ac:chgData name="Christina Morrow" userId="43989237-7c22-4017-8756-22442f7f3983" providerId="ADAL" clId="{1D660112-B133-4B74-A60E-C66F50540F8D}" dt="2020-11-12T14:07:29.622" v="8169" actId="478"/>
          <ac:spMkLst>
            <pc:docMk/>
            <pc:sldMk cId="3450737881" sldId="543"/>
            <ac:spMk id="243" creationId="{AA57E0F7-4ECB-46DA-85BC-0B29E479310C}"/>
          </ac:spMkLst>
        </pc:spChg>
        <pc:spChg chg="del">
          <ac:chgData name="Christina Morrow" userId="43989237-7c22-4017-8756-22442f7f3983" providerId="ADAL" clId="{1D660112-B133-4B74-A60E-C66F50540F8D}" dt="2020-11-12T14:07:29.622" v="8169" actId="478"/>
          <ac:spMkLst>
            <pc:docMk/>
            <pc:sldMk cId="3450737881" sldId="543"/>
            <ac:spMk id="244" creationId="{75FAB99E-1ED2-4266-AF76-8A91C6AE04F2}"/>
          </ac:spMkLst>
        </pc:spChg>
        <pc:spChg chg="del">
          <ac:chgData name="Christina Morrow" userId="43989237-7c22-4017-8756-22442f7f3983" providerId="ADAL" clId="{1D660112-B133-4B74-A60E-C66F50540F8D}" dt="2020-11-12T14:07:29.622" v="8169" actId="478"/>
          <ac:spMkLst>
            <pc:docMk/>
            <pc:sldMk cId="3450737881" sldId="543"/>
            <ac:spMk id="245" creationId="{B93B833D-EA9F-4C49-9C3B-FFD9508DAA46}"/>
          </ac:spMkLst>
        </pc:spChg>
        <pc:spChg chg="del">
          <ac:chgData name="Christina Morrow" userId="43989237-7c22-4017-8756-22442f7f3983" providerId="ADAL" clId="{1D660112-B133-4B74-A60E-C66F50540F8D}" dt="2020-11-12T14:07:29.622" v="8169" actId="478"/>
          <ac:spMkLst>
            <pc:docMk/>
            <pc:sldMk cId="3450737881" sldId="543"/>
            <ac:spMk id="284" creationId="{82D45E60-1474-4071-8259-71AC6269D164}"/>
          </ac:spMkLst>
        </pc:spChg>
        <pc:spChg chg="del">
          <ac:chgData name="Christina Morrow" userId="43989237-7c22-4017-8756-22442f7f3983" providerId="ADAL" clId="{1D660112-B133-4B74-A60E-C66F50540F8D}" dt="2020-11-12T14:07:29.622" v="8169" actId="478"/>
          <ac:spMkLst>
            <pc:docMk/>
            <pc:sldMk cId="3450737881" sldId="543"/>
            <ac:spMk id="285" creationId="{F24D48BC-5290-4EFE-ACFD-5B15F2A047D1}"/>
          </ac:spMkLst>
        </pc:spChg>
        <pc:spChg chg="del">
          <ac:chgData name="Christina Morrow" userId="43989237-7c22-4017-8756-22442f7f3983" providerId="ADAL" clId="{1D660112-B133-4B74-A60E-C66F50540F8D}" dt="2020-11-12T14:07:29.622" v="8169" actId="478"/>
          <ac:spMkLst>
            <pc:docMk/>
            <pc:sldMk cId="3450737881" sldId="543"/>
            <ac:spMk id="286" creationId="{6ACF2D05-01A3-4B61-89C6-CECBF2849B3D}"/>
          </ac:spMkLst>
        </pc:spChg>
        <pc:spChg chg="del">
          <ac:chgData name="Christina Morrow" userId="43989237-7c22-4017-8756-22442f7f3983" providerId="ADAL" clId="{1D660112-B133-4B74-A60E-C66F50540F8D}" dt="2020-11-12T14:07:29.622" v="8169" actId="478"/>
          <ac:spMkLst>
            <pc:docMk/>
            <pc:sldMk cId="3450737881" sldId="543"/>
            <ac:spMk id="287" creationId="{466169D2-3F85-415E-AADF-EDE0C29C92E8}"/>
          </ac:spMkLst>
        </pc:spChg>
        <pc:spChg chg="del">
          <ac:chgData name="Christina Morrow" userId="43989237-7c22-4017-8756-22442f7f3983" providerId="ADAL" clId="{1D660112-B133-4B74-A60E-C66F50540F8D}" dt="2020-11-12T14:07:29.622" v="8169" actId="478"/>
          <ac:spMkLst>
            <pc:docMk/>
            <pc:sldMk cId="3450737881" sldId="543"/>
            <ac:spMk id="288" creationId="{64C9AED5-32F4-414F-8EC8-1BAD2AEA9681}"/>
          </ac:spMkLst>
        </pc:spChg>
        <pc:spChg chg="del">
          <ac:chgData name="Christina Morrow" userId="43989237-7c22-4017-8756-22442f7f3983" providerId="ADAL" clId="{1D660112-B133-4B74-A60E-C66F50540F8D}" dt="2020-11-12T14:07:29.622" v="8169" actId="478"/>
          <ac:spMkLst>
            <pc:docMk/>
            <pc:sldMk cId="3450737881" sldId="543"/>
            <ac:spMk id="289" creationId="{E084C3B0-C99B-4E85-A528-803D61F2A97B}"/>
          </ac:spMkLst>
        </pc:spChg>
        <pc:spChg chg="del">
          <ac:chgData name="Christina Morrow" userId="43989237-7c22-4017-8756-22442f7f3983" providerId="ADAL" clId="{1D660112-B133-4B74-A60E-C66F50540F8D}" dt="2020-11-12T14:07:29.622" v="8169" actId="478"/>
          <ac:spMkLst>
            <pc:docMk/>
            <pc:sldMk cId="3450737881" sldId="543"/>
            <ac:spMk id="290" creationId="{9B157070-C0C6-4CE5-B514-FA35348EFC74}"/>
          </ac:spMkLst>
        </pc:spChg>
        <pc:spChg chg="del">
          <ac:chgData name="Christina Morrow" userId="43989237-7c22-4017-8756-22442f7f3983" providerId="ADAL" clId="{1D660112-B133-4B74-A60E-C66F50540F8D}" dt="2020-11-12T14:07:29.622" v="8169" actId="478"/>
          <ac:spMkLst>
            <pc:docMk/>
            <pc:sldMk cId="3450737881" sldId="543"/>
            <ac:spMk id="291" creationId="{538864A9-FBFE-495F-A2AF-081157D1FA16}"/>
          </ac:spMkLst>
        </pc:spChg>
        <pc:spChg chg="del">
          <ac:chgData name="Christina Morrow" userId="43989237-7c22-4017-8756-22442f7f3983" providerId="ADAL" clId="{1D660112-B133-4B74-A60E-C66F50540F8D}" dt="2020-11-12T14:07:29.622" v="8169" actId="478"/>
          <ac:spMkLst>
            <pc:docMk/>
            <pc:sldMk cId="3450737881" sldId="543"/>
            <ac:spMk id="292" creationId="{0F8D6998-1405-4646-9093-A4866173B3E2}"/>
          </ac:spMkLst>
        </pc:spChg>
        <pc:spChg chg="del">
          <ac:chgData name="Christina Morrow" userId="43989237-7c22-4017-8756-22442f7f3983" providerId="ADAL" clId="{1D660112-B133-4B74-A60E-C66F50540F8D}" dt="2020-11-12T14:07:29.622" v="8169" actId="478"/>
          <ac:spMkLst>
            <pc:docMk/>
            <pc:sldMk cId="3450737881" sldId="543"/>
            <ac:spMk id="293" creationId="{E4703113-0218-493C-B31B-72BBC909AAA8}"/>
          </ac:spMkLst>
        </pc:spChg>
        <pc:spChg chg="del">
          <ac:chgData name="Christina Morrow" userId="43989237-7c22-4017-8756-22442f7f3983" providerId="ADAL" clId="{1D660112-B133-4B74-A60E-C66F50540F8D}" dt="2020-11-12T14:07:29.622" v="8169" actId="478"/>
          <ac:spMkLst>
            <pc:docMk/>
            <pc:sldMk cId="3450737881" sldId="543"/>
            <ac:spMk id="294" creationId="{3CE6F137-6D92-4210-B4BE-D0A96F02C576}"/>
          </ac:spMkLst>
        </pc:spChg>
        <pc:spChg chg="del">
          <ac:chgData name="Christina Morrow" userId="43989237-7c22-4017-8756-22442f7f3983" providerId="ADAL" clId="{1D660112-B133-4B74-A60E-C66F50540F8D}" dt="2020-11-12T14:07:29.622" v="8169" actId="478"/>
          <ac:spMkLst>
            <pc:docMk/>
            <pc:sldMk cId="3450737881" sldId="543"/>
            <ac:spMk id="295" creationId="{1854D340-4DDE-4ADE-A8E1-8BB79234149E}"/>
          </ac:spMkLst>
        </pc:spChg>
        <pc:spChg chg="add del mod">
          <ac:chgData name="Christina Morrow" userId="43989237-7c22-4017-8756-22442f7f3983" providerId="ADAL" clId="{1D660112-B133-4B74-A60E-C66F50540F8D}" dt="2020-11-12T14:11:22.147" v="8188" actId="478"/>
          <ac:spMkLst>
            <pc:docMk/>
            <pc:sldMk cId="3450737881" sldId="543"/>
            <ac:spMk id="296" creationId="{16F651E4-8460-43AA-B482-B755E569AA31}"/>
          </ac:spMkLst>
        </pc:spChg>
        <pc:spChg chg="add mod">
          <ac:chgData name="Christina Morrow" userId="43989237-7c22-4017-8756-22442f7f3983" providerId="ADAL" clId="{1D660112-B133-4B74-A60E-C66F50540F8D}" dt="2020-11-12T14:11:19.275" v="8187"/>
          <ac:spMkLst>
            <pc:docMk/>
            <pc:sldMk cId="3450737881" sldId="543"/>
            <ac:spMk id="297" creationId="{5E32E8D6-B70F-4D1B-ACF0-C84F471388CC}"/>
          </ac:spMkLst>
        </pc:spChg>
        <pc:spChg chg="add mod">
          <ac:chgData name="Christina Morrow" userId="43989237-7c22-4017-8756-22442f7f3983" providerId="ADAL" clId="{1D660112-B133-4B74-A60E-C66F50540F8D}" dt="2020-11-12T14:11:19.275" v="8187"/>
          <ac:spMkLst>
            <pc:docMk/>
            <pc:sldMk cId="3450737881" sldId="543"/>
            <ac:spMk id="298" creationId="{02BF64AA-27F1-4F65-AAF4-CF985F85EB76}"/>
          </ac:spMkLst>
        </pc:spChg>
        <pc:spChg chg="add mod">
          <ac:chgData name="Christina Morrow" userId="43989237-7c22-4017-8756-22442f7f3983" providerId="ADAL" clId="{1D660112-B133-4B74-A60E-C66F50540F8D}" dt="2020-11-12T14:11:19.275" v="8187"/>
          <ac:spMkLst>
            <pc:docMk/>
            <pc:sldMk cId="3450737881" sldId="543"/>
            <ac:spMk id="299" creationId="{EA1CF8B4-E666-4C6C-8C5B-589041E1D44F}"/>
          </ac:spMkLst>
        </pc:spChg>
        <pc:spChg chg="add mod">
          <ac:chgData name="Christina Morrow" userId="43989237-7c22-4017-8756-22442f7f3983" providerId="ADAL" clId="{1D660112-B133-4B74-A60E-C66F50540F8D}" dt="2020-11-12T14:11:19.275" v="8187"/>
          <ac:spMkLst>
            <pc:docMk/>
            <pc:sldMk cId="3450737881" sldId="543"/>
            <ac:spMk id="300" creationId="{F14C283A-6CBE-4A73-82ED-A6BD2FA87ED2}"/>
          </ac:spMkLst>
        </pc:spChg>
        <pc:spChg chg="add mod">
          <ac:chgData name="Christina Morrow" userId="43989237-7c22-4017-8756-22442f7f3983" providerId="ADAL" clId="{1D660112-B133-4B74-A60E-C66F50540F8D}" dt="2020-11-12T14:11:19.275" v="8187"/>
          <ac:spMkLst>
            <pc:docMk/>
            <pc:sldMk cId="3450737881" sldId="543"/>
            <ac:spMk id="301" creationId="{49469D0D-5929-4307-9D93-0E5490C3AC68}"/>
          </ac:spMkLst>
        </pc:spChg>
        <pc:spChg chg="mod">
          <ac:chgData name="Christina Morrow" userId="43989237-7c22-4017-8756-22442f7f3983" providerId="ADAL" clId="{1D660112-B133-4B74-A60E-C66F50540F8D}" dt="2020-11-12T14:11:19.275" v="8187"/>
          <ac:spMkLst>
            <pc:docMk/>
            <pc:sldMk cId="3450737881" sldId="543"/>
            <ac:spMk id="303" creationId="{4AF7D9AF-3CB0-4739-B27A-09CCB9B41A1A}"/>
          </ac:spMkLst>
        </pc:spChg>
        <pc:spChg chg="mod">
          <ac:chgData name="Christina Morrow" userId="43989237-7c22-4017-8756-22442f7f3983" providerId="ADAL" clId="{1D660112-B133-4B74-A60E-C66F50540F8D}" dt="2020-11-12T14:11:19.275" v="8187"/>
          <ac:spMkLst>
            <pc:docMk/>
            <pc:sldMk cId="3450737881" sldId="543"/>
            <ac:spMk id="304" creationId="{7A4BCDB7-0F28-4F2A-B25B-6F4DBDE4974E}"/>
          </ac:spMkLst>
        </pc:spChg>
        <pc:spChg chg="mod">
          <ac:chgData name="Christina Morrow" userId="43989237-7c22-4017-8756-22442f7f3983" providerId="ADAL" clId="{1D660112-B133-4B74-A60E-C66F50540F8D}" dt="2020-11-12T14:11:19.275" v="8187"/>
          <ac:spMkLst>
            <pc:docMk/>
            <pc:sldMk cId="3450737881" sldId="543"/>
            <ac:spMk id="306" creationId="{DDD2317C-B163-43E4-A04A-F71299E1D205}"/>
          </ac:spMkLst>
        </pc:spChg>
        <pc:spChg chg="mod">
          <ac:chgData name="Christina Morrow" userId="43989237-7c22-4017-8756-22442f7f3983" providerId="ADAL" clId="{1D660112-B133-4B74-A60E-C66F50540F8D}" dt="2020-11-12T14:11:19.275" v="8187"/>
          <ac:spMkLst>
            <pc:docMk/>
            <pc:sldMk cId="3450737881" sldId="543"/>
            <ac:spMk id="307" creationId="{6EE869A7-695A-45A7-91D4-C3C67FCB9AB0}"/>
          </ac:spMkLst>
        </pc:spChg>
        <pc:spChg chg="mod">
          <ac:chgData name="Christina Morrow" userId="43989237-7c22-4017-8756-22442f7f3983" providerId="ADAL" clId="{1D660112-B133-4B74-A60E-C66F50540F8D}" dt="2020-11-12T14:11:19.275" v="8187"/>
          <ac:spMkLst>
            <pc:docMk/>
            <pc:sldMk cId="3450737881" sldId="543"/>
            <ac:spMk id="308" creationId="{A8A48262-99CB-4E99-8889-AB6F473760D1}"/>
          </ac:spMkLst>
        </pc:spChg>
        <pc:spChg chg="mod">
          <ac:chgData name="Christina Morrow" userId="43989237-7c22-4017-8756-22442f7f3983" providerId="ADAL" clId="{1D660112-B133-4B74-A60E-C66F50540F8D}" dt="2020-11-12T14:11:19.275" v="8187"/>
          <ac:spMkLst>
            <pc:docMk/>
            <pc:sldMk cId="3450737881" sldId="543"/>
            <ac:spMk id="309" creationId="{BA14D43F-F849-47E9-868E-E2D61CF7F41D}"/>
          </ac:spMkLst>
        </pc:spChg>
        <pc:spChg chg="mod">
          <ac:chgData name="Christina Morrow" userId="43989237-7c22-4017-8756-22442f7f3983" providerId="ADAL" clId="{1D660112-B133-4B74-A60E-C66F50540F8D}" dt="2020-11-12T14:11:19.275" v="8187"/>
          <ac:spMkLst>
            <pc:docMk/>
            <pc:sldMk cId="3450737881" sldId="543"/>
            <ac:spMk id="310" creationId="{4774DDDD-F0F5-47BD-ABFC-5B8BE8C8508F}"/>
          </ac:spMkLst>
        </pc:spChg>
        <pc:spChg chg="mod">
          <ac:chgData name="Christina Morrow" userId="43989237-7c22-4017-8756-22442f7f3983" providerId="ADAL" clId="{1D660112-B133-4B74-A60E-C66F50540F8D}" dt="2020-11-12T14:11:19.275" v="8187"/>
          <ac:spMkLst>
            <pc:docMk/>
            <pc:sldMk cId="3450737881" sldId="543"/>
            <ac:spMk id="311" creationId="{981FFEC7-FEA1-4EB3-844C-44571653FB5A}"/>
          </ac:spMkLst>
        </pc:spChg>
        <pc:spChg chg="mod">
          <ac:chgData name="Christina Morrow" userId="43989237-7c22-4017-8756-22442f7f3983" providerId="ADAL" clId="{1D660112-B133-4B74-A60E-C66F50540F8D}" dt="2020-11-12T14:11:19.275" v="8187"/>
          <ac:spMkLst>
            <pc:docMk/>
            <pc:sldMk cId="3450737881" sldId="543"/>
            <ac:spMk id="312" creationId="{D141F610-563D-4B42-A40F-E279C1636677}"/>
          </ac:spMkLst>
        </pc:spChg>
        <pc:spChg chg="mod">
          <ac:chgData name="Christina Morrow" userId="43989237-7c22-4017-8756-22442f7f3983" providerId="ADAL" clId="{1D660112-B133-4B74-A60E-C66F50540F8D}" dt="2020-11-12T14:11:19.275" v="8187"/>
          <ac:spMkLst>
            <pc:docMk/>
            <pc:sldMk cId="3450737881" sldId="543"/>
            <ac:spMk id="313" creationId="{DEDC9C00-438B-4959-B7D5-A42486C26902}"/>
          </ac:spMkLst>
        </pc:spChg>
        <pc:spChg chg="mod">
          <ac:chgData name="Christina Morrow" userId="43989237-7c22-4017-8756-22442f7f3983" providerId="ADAL" clId="{1D660112-B133-4B74-A60E-C66F50540F8D}" dt="2020-11-12T14:11:19.275" v="8187"/>
          <ac:spMkLst>
            <pc:docMk/>
            <pc:sldMk cId="3450737881" sldId="543"/>
            <ac:spMk id="317" creationId="{976B2BDB-EC7E-4AB8-9F42-1DC5402714C7}"/>
          </ac:spMkLst>
        </pc:spChg>
        <pc:spChg chg="mod">
          <ac:chgData name="Christina Morrow" userId="43989237-7c22-4017-8756-22442f7f3983" providerId="ADAL" clId="{1D660112-B133-4B74-A60E-C66F50540F8D}" dt="2020-11-12T14:11:19.275" v="8187"/>
          <ac:spMkLst>
            <pc:docMk/>
            <pc:sldMk cId="3450737881" sldId="543"/>
            <ac:spMk id="319" creationId="{2F278DB7-17FB-4042-9893-E964B5BAF790}"/>
          </ac:spMkLst>
        </pc:spChg>
        <pc:spChg chg="del">
          <ac:chgData name="Christina Morrow" userId="43989237-7c22-4017-8756-22442f7f3983" providerId="ADAL" clId="{1D660112-B133-4B74-A60E-C66F50540F8D}" dt="2020-11-12T14:07:29.622" v="8169" actId="478"/>
          <ac:spMkLst>
            <pc:docMk/>
            <pc:sldMk cId="3450737881" sldId="543"/>
            <ac:spMk id="321" creationId="{A93917CC-74AA-40C6-ACFC-E6D01514CD28}"/>
          </ac:spMkLst>
        </pc:spChg>
        <pc:spChg chg="del">
          <ac:chgData name="Christina Morrow" userId="43989237-7c22-4017-8756-22442f7f3983" providerId="ADAL" clId="{1D660112-B133-4B74-A60E-C66F50540F8D}" dt="2020-11-12T14:07:29.622" v="8169" actId="478"/>
          <ac:spMkLst>
            <pc:docMk/>
            <pc:sldMk cId="3450737881" sldId="543"/>
            <ac:spMk id="322" creationId="{0C854AEF-3961-467C-875A-CC67A2E2AEA6}"/>
          </ac:spMkLst>
        </pc:spChg>
        <pc:spChg chg="mod">
          <ac:chgData name="Christina Morrow" userId="43989237-7c22-4017-8756-22442f7f3983" providerId="ADAL" clId="{1D660112-B133-4B74-A60E-C66F50540F8D}" dt="2020-11-12T14:11:19.275" v="8187"/>
          <ac:spMkLst>
            <pc:docMk/>
            <pc:sldMk cId="3450737881" sldId="543"/>
            <ac:spMk id="325" creationId="{C7C25EC3-B6DA-4C73-9B95-960FD5B68CCF}"/>
          </ac:spMkLst>
        </pc:spChg>
        <pc:spChg chg="mod">
          <ac:chgData name="Christina Morrow" userId="43989237-7c22-4017-8756-22442f7f3983" providerId="ADAL" clId="{1D660112-B133-4B74-A60E-C66F50540F8D}" dt="2020-11-12T14:11:19.275" v="8187"/>
          <ac:spMkLst>
            <pc:docMk/>
            <pc:sldMk cId="3450737881" sldId="543"/>
            <ac:spMk id="326" creationId="{ED2D53D8-E20D-429C-8F27-03CA185C0681}"/>
          </ac:spMkLst>
        </pc:spChg>
        <pc:spChg chg="mod">
          <ac:chgData name="Christina Morrow" userId="43989237-7c22-4017-8756-22442f7f3983" providerId="ADAL" clId="{1D660112-B133-4B74-A60E-C66F50540F8D}" dt="2020-11-12T14:11:19.275" v="8187"/>
          <ac:spMkLst>
            <pc:docMk/>
            <pc:sldMk cId="3450737881" sldId="543"/>
            <ac:spMk id="327" creationId="{F83D8502-A321-4D2F-B344-E0112ABC668E}"/>
          </ac:spMkLst>
        </pc:spChg>
        <pc:spChg chg="add mod ord">
          <ac:chgData name="Christina Morrow" userId="43989237-7c22-4017-8756-22442f7f3983" providerId="ADAL" clId="{1D660112-B133-4B74-A60E-C66F50540F8D}" dt="2020-11-12T14:14:28.533" v="8255" actId="167"/>
          <ac:spMkLst>
            <pc:docMk/>
            <pc:sldMk cId="3450737881" sldId="543"/>
            <ac:spMk id="329" creationId="{0FC9B217-D866-4DBE-9F0B-9FD9329A3F95}"/>
          </ac:spMkLst>
        </pc:spChg>
        <pc:spChg chg="add mod">
          <ac:chgData name="Christina Morrow" userId="43989237-7c22-4017-8756-22442f7f3983" providerId="ADAL" clId="{1D660112-B133-4B74-A60E-C66F50540F8D}" dt="2020-11-12T14:14:13.741" v="8230"/>
          <ac:spMkLst>
            <pc:docMk/>
            <pc:sldMk cId="3450737881" sldId="543"/>
            <ac:spMk id="330" creationId="{E642D752-D78A-4F8B-AB7B-B32D5AF6F45F}"/>
          </ac:spMkLst>
        </pc:spChg>
        <pc:spChg chg="add mod">
          <ac:chgData name="Christina Morrow" userId="43989237-7c22-4017-8756-22442f7f3983" providerId="ADAL" clId="{1D660112-B133-4B74-A60E-C66F50540F8D}" dt="2020-11-12T14:14:13.741" v="8230"/>
          <ac:spMkLst>
            <pc:docMk/>
            <pc:sldMk cId="3450737881" sldId="543"/>
            <ac:spMk id="331" creationId="{B01BA9FF-4A8D-4696-83D0-348381F8CB98}"/>
          </ac:spMkLst>
        </pc:spChg>
        <pc:spChg chg="add mod">
          <ac:chgData name="Christina Morrow" userId="43989237-7c22-4017-8756-22442f7f3983" providerId="ADAL" clId="{1D660112-B133-4B74-A60E-C66F50540F8D}" dt="2020-11-12T14:14:13.741" v="8230"/>
          <ac:spMkLst>
            <pc:docMk/>
            <pc:sldMk cId="3450737881" sldId="543"/>
            <ac:spMk id="332" creationId="{CC788406-66B2-4AC1-8E10-BAE33A6D8396}"/>
          </ac:spMkLst>
        </pc:spChg>
        <pc:spChg chg="add mod">
          <ac:chgData name="Christina Morrow" userId="43989237-7c22-4017-8756-22442f7f3983" providerId="ADAL" clId="{1D660112-B133-4B74-A60E-C66F50540F8D}" dt="2020-11-12T14:14:13.741" v="8230"/>
          <ac:spMkLst>
            <pc:docMk/>
            <pc:sldMk cId="3450737881" sldId="543"/>
            <ac:spMk id="333" creationId="{0D18B4AC-BD73-4862-BA96-F98AF95CA0AF}"/>
          </ac:spMkLst>
        </pc:spChg>
        <pc:spChg chg="add mod">
          <ac:chgData name="Christina Morrow" userId="43989237-7c22-4017-8756-22442f7f3983" providerId="ADAL" clId="{1D660112-B133-4B74-A60E-C66F50540F8D}" dt="2020-11-12T14:14:13.741" v="8230"/>
          <ac:spMkLst>
            <pc:docMk/>
            <pc:sldMk cId="3450737881" sldId="543"/>
            <ac:spMk id="334" creationId="{28248F6A-7A68-46BF-BB94-331C4C9F9466}"/>
          </ac:spMkLst>
        </pc:spChg>
        <pc:spChg chg="add mod">
          <ac:chgData name="Christina Morrow" userId="43989237-7c22-4017-8756-22442f7f3983" providerId="ADAL" clId="{1D660112-B133-4B74-A60E-C66F50540F8D}" dt="2020-11-12T14:14:13.741" v="8230"/>
          <ac:spMkLst>
            <pc:docMk/>
            <pc:sldMk cId="3450737881" sldId="543"/>
            <ac:spMk id="335" creationId="{866A0D32-102E-4455-9D6B-C94B23DB17B0}"/>
          </ac:spMkLst>
        </pc:spChg>
        <pc:spChg chg="add mod">
          <ac:chgData name="Christina Morrow" userId="43989237-7c22-4017-8756-22442f7f3983" providerId="ADAL" clId="{1D660112-B133-4B74-A60E-C66F50540F8D}" dt="2020-11-12T14:14:13.741" v="8230"/>
          <ac:spMkLst>
            <pc:docMk/>
            <pc:sldMk cId="3450737881" sldId="543"/>
            <ac:spMk id="336" creationId="{2C44965A-F97E-4704-98CB-2DF9614AC6CB}"/>
          </ac:spMkLst>
        </pc:spChg>
        <pc:spChg chg="add mod">
          <ac:chgData name="Christina Morrow" userId="43989237-7c22-4017-8756-22442f7f3983" providerId="ADAL" clId="{1D660112-B133-4B74-A60E-C66F50540F8D}" dt="2020-11-12T14:14:13.741" v="8230"/>
          <ac:spMkLst>
            <pc:docMk/>
            <pc:sldMk cId="3450737881" sldId="543"/>
            <ac:spMk id="337" creationId="{8D863CCA-A79B-4BC5-BC76-3977BB1C5D09}"/>
          </ac:spMkLst>
        </pc:spChg>
        <pc:spChg chg="add mod">
          <ac:chgData name="Christina Morrow" userId="43989237-7c22-4017-8756-22442f7f3983" providerId="ADAL" clId="{1D660112-B133-4B74-A60E-C66F50540F8D}" dt="2020-11-12T14:14:13.741" v="8230"/>
          <ac:spMkLst>
            <pc:docMk/>
            <pc:sldMk cId="3450737881" sldId="543"/>
            <ac:spMk id="338" creationId="{78CDE2BC-5A2D-42A2-84DE-495C5F2CE925}"/>
          </ac:spMkLst>
        </pc:spChg>
        <pc:spChg chg="add mod">
          <ac:chgData name="Christina Morrow" userId="43989237-7c22-4017-8756-22442f7f3983" providerId="ADAL" clId="{1D660112-B133-4B74-A60E-C66F50540F8D}" dt="2020-11-12T14:14:13.741" v="8230"/>
          <ac:spMkLst>
            <pc:docMk/>
            <pc:sldMk cId="3450737881" sldId="543"/>
            <ac:spMk id="339" creationId="{4C858F26-5793-49F5-BC41-08DE5D177583}"/>
          </ac:spMkLst>
        </pc:spChg>
        <pc:spChg chg="add mod">
          <ac:chgData name="Christina Morrow" userId="43989237-7c22-4017-8756-22442f7f3983" providerId="ADAL" clId="{1D660112-B133-4B74-A60E-C66F50540F8D}" dt="2020-11-12T14:14:13.741" v="8230"/>
          <ac:spMkLst>
            <pc:docMk/>
            <pc:sldMk cId="3450737881" sldId="543"/>
            <ac:spMk id="340" creationId="{D8D2F210-4AC9-4722-A6E6-CB911792AF86}"/>
          </ac:spMkLst>
        </pc:spChg>
        <pc:spChg chg="add mod">
          <ac:chgData name="Christina Morrow" userId="43989237-7c22-4017-8756-22442f7f3983" providerId="ADAL" clId="{1D660112-B133-4B74-A60E-C66F50540F8D}" dt="2020-11-12T14:14:13.741" v="8230"/>
          <ac:spMkLst>
            <pc:docMk/>
            <pc:sldMk cId="3450737881" sldId="543"/>
            <ac:spMk id="341" creationId="{31BA4A67-495B-4742-BFE6-1701012157FB}"/>
          </ac:spMkLst>
        </pc:spChg>
        <pc:spChg chg="add mod">
          <ac:chgData name="Christina Morrow" userId="43989237-7c22-4017-8756-22442f7f3983" providerId="ADAL" clId="{1D660112-B133-4B74-A60E-C66F50540F8D}" dt="2020-11-12T14:14:13.741" v="8230"/>
          <ac:spMkLst>
            <pc:docMk/>
            <pc:sldMk cId="3450737881" sldId="543"/>
            <ac:spMk id="342" creationId="{ED68AF48-496D-4CE1-AB8D-C3D365A5F931}"/>
          </ac:spMkLst>
        </pc:spChg>
        <pc:spChg chg="add mod">
          <ac:chgData name="Christina Morrow" userId="43989237-7c22-4017-8756-22442f7f3983" providerId="ADAL" clId="{1D660112-B133-4B74-A60E-C66F50540F8D}" dt="2020-11-12T14:14:13.741" v="8230"/>
          <ac:spMkLst>
            <pc:docMk/>
            <pc:sldMk cId="3450737881" sldId="543"/>
            <ac:spMk id="343" creationId="{444F3962-4CE1-4FB4-9430-FAB595E1D37D}"/>
          </ac:spMkLst>
        </pc:spChg>
        <pc:spChg chg="add mod">
          <ac:chgData name="Christina Morrow" userId="43989237-7c22-4017-8756-22442f7f3983" providerId="ADAL" clId="{1D660112-B133-4B74-A60E-C66F50540F8D}" dt="2020-11-12T14:14:13.741" v="8230"/>
          <ac:spMkLst>
            <pc:docMk/>
            <pc:sldMk cId="3450737881" sldId="543"/>
            <ac:spMk id="344" creationId="{045229FC-A646-40EF-8154-2CCB9A3DCED6}"/>
          </ac:spMkLst>
        </pc:spChg>
        <pc:spChg chg="add mod">
          <ac:chgData name="Christina Morrow" userId="43989237-7c22-4017-8756-22442f7f3983" providerId="ADAL" clId="{1D660112-B133-4B74-A60E-C66F50540F8D}" dt="2020-11-12T14:14:13.741" v="8230"/>
          <ac:spMkLst>
            <pc:docMk/>
            <pc:sldMk cId="3450737881" sldId="543"/>
            <ac:spMk id="345" creationId="{D37B36CB-2D1F-4402-BCDF-68589E394C11}"/>
          </ac:spMkLst>
        </pc:spChg>
        <pc:spChg chg="add mod">
          <ac:chgData name="Christina Morrow" userId="43989237-7c22-4017-8756-22442f7f3983" providerId="ADAL" clId="{1D660112-B133-4B74-A60E-C66F50540F8D}" dt="2020-11-12T14:14:13.741" v="8230"/>
          <ac:spMkLst>
            <pc:docMk/>
            <pc:sldMk cId="3450737881" sldId="543"/>
            <ac:spMk id="346" creationId="{F39B58A0-C69E-4324-B6FB-9E8B1866AFAE}"/>
          </ac:spMkLst>
        </pc:spChg>
        <pc:spChg chg="add mod">
          <ac:chgData name="Christina Morrow" userId="43989237-7c22-4017-8756-22442f7f3983" providerId="ADAL" clId="{1D660112-B133-4B74-A60E-C66F50540F8D}" dt="2020-11-12T14:14:13.741" v="8230"/>
          <ac:spMkLst>
            <pc:docMk/>
            <pc:sldMk cId="3450737881" sldId="543"/>
            <ac:spMk id="347" creationId="{AFC34C06-B50B-4CC4-A340-4A62394667CC}"/>
          </ac:spMkLst>
        </pc:spChg>
        <pc:spChg chg="mod">
          <ac:chgData name="Christina Morrow" userId="43989237-7c22-4017-8756-22442f7f3983" providerId="ADAL" clId="{1D660112-B133-4B74-A60E-C66F50540F8D}" dt="2020-11-12T14:14:13.741" v="8230"/>
          <ac:spMkLst>
            <pc:docMk/>
            <pc:sldMk cId="3450737881" sldId="543"/>
            <ac:spMk id="349" creationId="{71480351-92B5-41FA-BEE6-C12A7C17BE99}"/>
          </ac:spMkLst>
        </pc:spChg>
        <pc:spChg chg="mod">
          <ac:chgData name="Christina Morrow" userId="43989237-7c22-4017-8756-22442f7f3983" providerId="ADAL" clId="{1D660112-B133-4B74-A60E-C66F50540F8D}" dt="2020-11-12T14:14:13.741" v="8230"/>
          <ac:spMkLst>
            <pc:docMk/>
            <pc:sldMk cId="3450737881" sldId="543"/>
            <ac:spMk id="350" creationId="{1B1FFD61-6FD5-4A6D-AE86-4D735E148821}"/>
          </ac:spMkLst>
        </pc:spChg>
        <pc:spChg chg="mod">
          <ac:chgData name="Christina Morrow" userId="43989237-7c22-4017-8756-22442f7f3983" providerId="ADAL" clId="{1D660112-B133-4B74-A60E-C66F50540F8D}" dt="2020-11-12T14:14:13.741" v="8230"/>
          <ac:spMkLst>
            <pc:docMk/>
            <pc:sldMk cId="3450737881" sldId="543"/>
            <ac:spMk id="352" creationId="{006D844C-1C8D-46CF-81A3-80E01D138490}"/>
          </ac:spMkLst>
        </pc:spChg>
        <pc:spChg chg="mod">
          <ac:chgData name="Christina Morrow" userId="43989237-7c22-4017-8756-22442f7f3983" providerId="ADAL" clId="{1D660112-B133-4B74-A60E-C66F50540F8D}" dt="2020-11-12T14:14:13.741" v="8230"/>
          <ac:spMkLst>
            <pc:docMk/>
            <pc:sldMk cId="3450737881" sldId="543"/>
            <ac:spMk id="353" creationId="{76695962-18FE-4E68-A3FC-5ECC6ABF7FBE}"/>
          </ac:spMkLst>
        </pc:spChg>
        <pc:spChg chg="mod">
          <ac:chgData name="Christina Morrow" userId="43989237-7c22-4017-8756-22442f7f3983" providerId="ADAL" clId="{1D660112-B133-4B74-A60E-C66F50540F8D}" dt="2020-11-12T14:14:13.741" v="8230"/>
          <ac:spMkLst>
            <pc:docMk/>
            <pc:sldMk cId="3450737881" sldId="543"/>
            <ac:spMk id="354" creationId="{4618A5B3-0556-4BF2-BAEB-BAD639B4B7A8}"/>
          </ac:spMkLst>
        </pc:spChg>
        <pc:spChg chg="mod">
          <ac:chgData name="Christina Morrow" userId="43989237-7c22-4017-8756-22442f7f3983" providerId="ADAL" clId="{1D660112-B133-4B74-A60E-C66F50540F8D}" dt="2020-11-12T14:14:13.741" v="8230"/>
          <ac:spMkLst>
            <pc:docMk/>
            <pc:sldMk cId="3450737881" sldId="543"/>
            <ac:spMk id="355" creationId="{A547D51B-5978-4B17-BFEF-05A04C30D1E0}"/>
          </ac:spMkLst>
        </pc:spChg>
        <pc:spChg chg="mod">
          <ac:chgData name="Christina Morrow" userId="43989237-7c22-4017-8756-22442f7f3983" providerId="ADAL" clId="{1D660112-B133-4B74-A60E-C66F50540F8D}" dt="2020-11-12T14:14:13.741" v="8230"/>
          <ac:spMkLst>
            <pc:docMk/>
            <pc:sldMk cId="3450737881" sldId="543"/>
            <ac:spMk id="356" creationId="{7DE99393-024C-4732-AA08-D65EC4D3F397}"/>
          </ac:spMkLst>
        </pc:spChg>
        <pc:spChg chg="mod">
          <ac:chgData name="Christina Morrow" userId="43989237-7c22-4017-8756-22442f7f3983" providerId="ADAL" clId="{1D660112-B133-4B74-A60E-C66F50540F8D}" dt="2020-11-12T14:14:13.741" v="8230"/>
          <ac:spMkLst>
            <pc:docMk/>
            <pc:sldMk cId="3450737881" sldId="543"/>
            <ac:spMk id="357" creationId="{BA92D795-C386-47D2-9181-7B782125213F}"/>
          </ac:spMkLst>
        </pc:spChg>
        <pc:spChg chg="mod">
          <ac:chgData name="Christina Morrow" userId="43989237-7c22-4017-8756-22442f7f3983" providerId="ADAL" clId="{1D660112-B133-4B74-A60E-C66F50540F8D}" dt="2020-11-12T14:14:13.741" v="8230"/>
          <ac:spMkLst>
            <pc:docMk/>
            <pc:sldMk cId="3450737881" sldId="543"/>
            <ac:spMk id="358" creationId="{94CDBB04-00E2-47F3-BCD4-69C56D042021}"/>
          </ac:spMkLst>
        </pc:spChg>
        <pc:spChg chg="mod">
          <ac:chgData name="Christina Morrow" userId="43989237-7c22-4017-8756-22442f7f3983" providerId="ADAL" clId="{1D660112-B133-4B74-A60E-C66F50540F8D}" dt="2020-11-12T14:14:13.741" v="8230"/>
          <ac:spMkLst>
            <pc:docMk/>
            <pc:sldMk cId="3450737881" sldId="543"/>
            <ac:spMk id="359" creationId="{B2DAAEFD-7B37-49E8-A4B5-E089FE6A62E3}"/>
          </ac:spMkLst>
        </pc:spChg>
        <pc:spChg chg="mod">
          <ac:chgData name="Christina Morrow" userId="43989237-7c22-4017-8756-22442f7f3983" providerId="ADAL" clId="{1D660112-B133-4B74-A60E-C66F50540F8D}" dt="2020-11-12T14:14:13.741" v="8230"/>
          <ac:spMkLst>
            <pc:docMk/>
            <pc:sldMk cId="3450737881" sldId="543"/>
            <ac:spMk id="363" creationId="{E18AC190-FBE1-4BB1-BCA0-D616D315FC3F}"/>
          </ac:spMkLst>
        </pc:spChg>
        <pc:spChg chg="mod">
          <ac:chgData name="Christina Morrow" userId="43989237-7c22-4017-8756-22442f7f3983" providerId="ADAL" clId="{1D660112-B133-4B74-A60E-C66F50540F8D}" dt="2020-11-12T14:14:13.741" v="8230"/>
          <ac:spMkLst>
            <pc:docMk/>
            <pc:sldMk cId="3450737881" sldId="543"/>
            <ac:spMk id="365" creationId="{2565B821-D22B-4724-BAD5-B75D9ED8E7EC}"/>
          </ac:spMkLst>
        </pc:spChg>
        <pc:spChg chg="mod">
          <ac:chgData name="Christina Morrow" userId="43989237-7c22-4017-8756-22442f7f3983" providerId="ADAL" clId="{1D660112-B133-4B74-A60E-C66F50540F8D}" dt="2020-11-12T14:14:13.741" v="8230"/>
          <ac:spMkLst>
            <pc:docMk/>
            <pc:sldMk cId="3450737881" sldId="543"/>
            <ac:spMk id="369" creationId="{A6B9451E-41E4-47D3-8B34-FA8038B6A9E5}"/>
          </ac:spMkLst>
        </pc:spChg>
        <pc:spChg chg="mod">
          <ac:chgData name="Christina Morrow" userId="43989237-7c22-4017-8756-22442f7f3983" providerId="ADAL" clId="{1D660112-B133-4B74-A60E-C66F50540F8D}" dt="2020-11-12T14:14:13.741" v="8230"/>
          <ac:spMkLst>
            <pc:docMk/>
            <pc:sldMk cId="3450737881" sldId="543"/>
            <ac:spMk id="370" creationId="{F7767333-896E-4752-8D63-A7CF3BCF1F5B}"/>
          </ac:spMkLst>
        </pc:spChg>
        <pc:spChg chg="mod">
          <ac:chgData name="Christina Morrow" userId="43989237-7c22-4017-8756-22442f7f3983" providerId="ADAL" clId="{1D660112-B133-4B74-A60E-C66F50540F8D}" dt="2020-11-12T14:14:13.741" v="8230"/>
          <ac:spMkLst>
            <pc:docMk/>
            <pc:sldMk cId="3450737881" sldId="543"/>
            <ac:spMk id="371" creationId="{841876A6-6DAB-4282-B6D3-C351B849A8CE}"/>
          </ac:spMkLst>
        </pc:spChg>
        <pc:spChg chg="add mod ord">
          <ac:chgData name="Christina Morrow" userId="43989237-7c22-4017-8756-22442f7f3983" providerId="ADAL" clId="{1D660112-B133-4B74-A60E-C66F50540F8D}" dt="2020-11-12T14:21:14.913" v="8367" actId="167"/>
          <ac:spMkLst>
            <pc:docMk/>
            <pc:sldMk cId="3450737881" sldId="543"/>
            <ac:spMk id="373" creationId="{1D985B3C-6B8A-4140-8A56-AFCFCF114C93}"/>
          </ac:spMkLst>
        </pc:spChg>
        <pc:spChg chg="add mod ord">
          <ac:chgData name="Christina Morrow" userId="43989237-7c22-4017-8756-22442f7f3983" providerId="ADAL" clId="{1D660112-B133-4B74-A60E-C66F50540F8D}" dt="2020-11-12T14:21:14.913" v="8367" actId="167"/>
          <ac:spMkLst>
            <pc:docMk/>
            <pc:sldMk cId="3450737881" sldId="543"/>
            <ac:spMk id="374" creationId="{6A0670DF-0557-4582-AD71-4E6DD768DD8D}"/>
          </ac:spMkLst>
        </pc:spChg>
        <pc:spChg chg="add mod ord">
          <ac:chgData name="Christina Morrow" userId="43989237-7c22-4017-8756-22442f7f3983" providerId="ADAL" clId="{1D660112-B133-4B74-A60E-C66F50540F8D}" dt="2020-11-12T14:21:14.913" v="8367" actId="167"/>
          <ac:spMkLst>
            <pc:docMk/>
            <pc:sldMk cId="3450737881" sldId="543"/>
            <ac:spMk id="375" creationId="{5B7653D6-5430-47BA-A8CE-BD09067A6DC2}"/>
          </ac:spMkLst>
        </pc:spChg>
        <pc:spChg chg="add mod ord">
          <ac:chgData name="Christina Morrow" userId="43989237-7c22-4017-8756-22442f7f3983" providerId="ADAL" clId="{1D660112-B133-4B74-A60E-C66F50540F8D}" dt="2020-11-12T14:21:14.913" v="8367" actId="167"/>
          <ac:spMkLst>
            <pc:docMk/>
            <pc:sldMk cId="3450737881" sldId="543"/>
            <ac:spMk id="376" creationId="{FD3A943D-65DB-4F6B-A3AE-6D27E6A902C4}"/>
          </ac:spMkLst>
        </pc:spChg>
        <pc:spChg chg="add mod ord">
          <ac:chgData name="Christina Morrow" userId="43989237-7c22-4017-8756-22442f7f3983" providerId="ADAL" clId="{1D660112-B133-4B74-A60E-C66F50540F8D}" dt="2020-11-12T14:21:14.913" v="8367" actId="167"/>
          <ac:spMkLst>
            <pc:docMk/>
            <pc:sldMk cId="3450737881" sldId="543"/>
            <ac:spMk id="377" creationId="{EA66050A-8F02-4D84-BAD4-58FE617FAA44}"/>
          </ac:spMkLst>
        </pc:spChg>
        <pc:spChg chg="add mod ord">
          <ac:chgData name="Christina Morrow" userId="43989237-7c22-4017-8756-22442f7f3983" providerId="ADAL" clId="{1D660112-B133-4B74-A60E-C66F50540F8D}" dt="2020-11-12T14:21:14.913" v="8367" actId="167"/>
          <ac:spMkLst>
            <pc:docMk/>
            <pc:sldMk cId="3450737881" sldId="543"/>
            <ac:spMk id="378" creationId="{12605DB2-1CD6-4A1A-880E-381280C7DA5F}"/>
          </ac:spMkLst>
        </pc:spChg>
        <pc:spChg chg="add mod ord">
          <ac:chgData name="Christina Morrow" userId="43989237-7c22-4017-8756-22442f7f3983" providerId="ADAL" clId="{1D660112-B133-4B74-A60E-C66F50540F8D}" dt="2020-11-12T14:21:14.913" v="8367" actId="167"/>
          <ac:spMkLst>
            <pc:docMk/>
            <pc:sldMk cId="3450737881" sldId="543"/>
            <ac:spMk id="379" creationId="{750BB01D-E826-4EC2-97B1-8BAB1B30F0EA}"/>
          </ac:spMkLst>
        </pc:spChg>
        <pc:spChg chg="mod">
          <ac:chgData name="Christina Morrow" userId="43989237-7c22-4017-8756-22442f7f3983" providerId="ADAL" clId="{1D660112-B133-4B74-A60E-C66F50540F8D}" dt="2020-11-12T14:21:02.651" v="8356"/>
          <ac:spMkLst>
            <pc:docMk/>
            <pc:sldMk cId="3450737881" sldId="543"/>
            <ac:spMk id="381" creationId="{A2C77027-28EC-4B5A-ACAD-DDC3007D8A2A}"/>
          </ac:spMkLst>
        </pc:spChg>
        <pc:spChg chg="mod">
          <ac:chgData name="Christina Morrow" userId="43989237-7c22-4017-8756-22442f7f3983" providerId="ADAL" clId="{1D660112-B133-4B74-A60E-C66F50540F8D}" dt="2020-11-12T14:21:02.651" v="8356"/>
          <ac:spMkLst>
            <pc:docMk/>
            <pc:sldMk cId="3450737881" sldId="543"/>
            <ac:spMk id="382" creationId="{8EF94437-B7A0-4A49-BAA3-8C3677E56E30}"/>
          </ac:spMkLst>
        </pc:spChg>
        <pc:spChg chg="mod">
          <ac:chgData name="Christina Morrow" userId="43989237-7c22-4017-8756-22442f7f3983" providerId="ADAL" clId="{1D660112-B133-4B74-A60E-C66F50540F8D}" dt="2020-11-12T14:21:02.651" v="8356"/>
          <ac:spMkLst>
            <pc:docMk/>
            <pc:sldMk cId="3450737881" sldId="543"/>
            <ac:spMk id="384" creationId="{6CD7ECE2-4F12-4DCF-90D9-FE1AFBE53A1D}"/>
          </ac:spMkLst>
        </pc:spChg>
        <pc:spChg chg="mod">
          <ac:chgData name="Christina Morrow" userId="43989237-7c22-4017-8756-22442f7f3983" providerId="ADAL" clId="{1D660112-B133-4B74-A60E-C66F50540F8D}" dt="2020-11-12T14:21:02.651" v="8356"/>
          <ac:spMkLst>
            <pc:docMk/>
            <pc:sldMk cId="3450737881" sldId="543"/>
            <ac:spMk id="385" creationId="{CD9FEAF4-9E8B-493D-B2E5-158F99606416}"/>
          </ac:spMkLst>
        </pc:spChg>
        <pc:spChg chg="mod">
          <ac:chgData name="Christina Morrow" userId="43989237-7c22-4017-8756-22442f7f3983" providerId="ADAL" clId="{1D660112-B133-4B74-A60E-C66F50540F8D}" dt="2020-11-12T14:21:02.651" v="8356"/>
          <ac:spMkLst>
            <pc:docMk/>
            <pc:sldMk cId="3450737881" sldId="543"/>
            <ac:spMk id="386" creationId="{EE43C2C4-A626-4B92-948E-3FB51C8DB938}"/>
          </ac:spMkLst>
        </pc:spChg>
        <pc:spChg chg="mod">
          <ac:chgData name="Christina Morrow" userId="43989237-7c22-4017-8756-22442f7f3983" providerId="ADAL" clId="{1D660112-B133-4B74-A60E-C66F50540F8D}" dt="2020-11-12T14:21:02.651" v="8356"/>
          <ac:spMkLst>
            <pc:docMk/>
            <pc:sldMk cId="3450737881" sldId="543"/>
            <ac:spMk id="387" creationId="{AA6CD5D5-69D0-44B4-9697-3BED6D32F6D9}"/>
          </ac:spMkLst>
        </pc:spChg>
        <pc:spChg chg="mod">
          <ac:chgData name="Christina Morrow" userId="43989237-7c22-4017-8756-22442f7f3983" providerId="ADAL" clId="{1D660112-B133-4B74-A60E-C66F50540F8D}" dt="2020-11-12T14:21:02.651" v="8356"/>
          <ac:spMkLst>
            <pc:docMk/>
            <pc:sldMk cId="3450737881" sldId="543"/>
            <ac:spMk id="388" creationId="{32894210-1567-4AAD-B0FC-89DBAE375C39}"/>
          </ac:spMkLst>
        </pc:spChg>
        <pc:spChg chg="mod">
          <ac:chgData name="Christina Morrow" userId="43989237-7c22-4017-8756-22442f7f3983" providerId="ADAL" clId="{1D660112-B133-4B74-A60E-C66F50540F8D}" dt="2020-11-12T14:21:02.651" v="8356"/>
          <ac:spMkLst>
            <pc:docMk/>
            <pc:sldMk cId="3450737881" sldId="543"/>
            <ac:spMk id="389" creationId="{A36F4F45-C96F-4264-9CED-8194865200C6}"/>
          </ac:spMkLst>
        </pc:spChg>
        <pc:spChg chg="mod">
          <ac:chgData name="Christina Morrow" userId="43989237-7c22-4017-8756-22442f7f3983" providerId="ADAL" clId="{1D660112-B133-4B74-A60E-C66F50540F8D}" dt="2020-11-12T14:21:02.651" v="8356"/>
          <ac:spMkLst>
            <pc:docMk/>
            <pc:sldMk cId="3450737881" sldId="543"/>
            <ac:spMk id="390" creationId="{29ADC7DD-3E9C-4C41-AF49-EE4ED1C3DBB6}"/>
          </ac:spMkLst>
        </pc:spChg>
        <pc:spChg chg="mod">
          <ac:chgData name="Christina Morrow" userId="43989237-7c22-4017-8756-22442f7f3983" providerId="ADAL" clId="{1D660112-B133-4B74-A60E-C66F50540F8D}" dt="2020-11-12T14:21:02.651" v="8356"/>
          <ac:spMkLst>
            <pc:docMk/>
            <pc:sldMk cId="3450737881" sldId="543"/>
            <ac:spMk id="391" creationId="{3B36CB84-019F-4C97-B6FF-EC652A0BC69A}"/>
          </ac:spMkLst>
        </pc:spChg>
        <pc:spChg chg="mod">
          <ac:chgData name="Christina Morrow" userId="43989237-7c22-4017-8756-22442f7f3983" providerId="ADAL" clId="{1D660112-B133-4B74-A60E-C66F50540F8D}" dt="2020-11-12T14:21:02.651" v="8356"/>
          <ac:spMkLst>
            <pc:docMk/>
            <pc:sldMk cId="3450737881" sldId="543"/>
            <ac:spMk id="395" creationId="{34BF83A6-10B7-40B5-882E-E9D284398BE6}"/>
          </ac:spMkLst>
        </pc:spChg>
        <pc:spChg chg="mod">
          <ac:chgData name="Christina Morrow" userId="43989237-7c22-4017-8756-22442f7f3983" providerId="ADAL" clId="{1D660112-B133-4B74-A60E-C66F50540F8D}" dt="2020-11-12T14:21:02.651" v="8356"/>
          <ac:spMkLst>
            <pc:docMk/>
            <pc:sldMk cId="3450737881" sldId="543"/>
            <ac:spMk id="397" creationId="{C4672017-53ED-479F-BC8A-8CFDC209AB9E}"/>
          </ac:spMkLst>
        </pc:spChg>
        <pc:spChg chg="mod">
          <ac:chgData name="Christina Morrow" userId="43989237-7c22-4017-8756-22442f7f3983" providerId="ADAL" clId="{1D660112-B133-4B74-A60E-C66F50540F8D}" dt="2020-11-12T14:21:02.651" v="8356"/>
          <ac:spMkLst>
            <pc:docMk/>
            <pc:sldMk cId="3450737881" sldId="543"/>
            <ac:spMk id="401" creationId="{13CF9604-6CA0-4740-AC76-3BC857E24C11}"/>
          </ac:spMkLst>
        </pc:spChg>
        <pc:spChg chg="mod">
          <ac:chgData name="Christina Morrow" userId="43989237-7c22-4017-8756-22442f7f3983" providerId="ADAL" clId="{1D660112-B133-4B74-A60E-C66F50540F8D}" dt="2020-11-12T14:21:02.651" v="8356"/>
          <ac:spMkLst>
            <pc:docMk/>
            <pc:sldMk cId="3450737881" sldId="543"/>
            <ac:spMk id="402" creationId="{0541DA43-D815-406A-8BAF-B0846A77E7D1}"/>
          </ac:spMkLst>
        </pc:spChg>
        <pc:spChg chg="mod">
          <ac:chgData name="Christina Morrow" userId="43989237-7c22-4017-8756-22442f7f3983" providerId="ADAL" clId="{1D660112-B133-4B74-A60E-C66F50540F8D}" dt="2020-11-12T14:21:02.651" v="8356"/>
          <ac:spMkLst>
            <pc:docMk/>
            <pc:sldMk cId="3450737881" sldId="543"/>
            <ac:spMk id="403" creationId="{27189217-4BD4-4D02-A81D-C9C0335222E7}"/>
          </ac:spMkLst>
        </pc:spChg>
        <pc:spChg chg="add mod ord">
          <ac:chgData name="Christina Morrow" userId="43989237-7c22-4017-8756-22442f7f3983" providerId="ADAL" clId="{1D660112-B133-4B74-A60E-C66F50540F8D}" dt="2020-11-12T14:21:44.412" v="8377" actId="167"/>
          <ac:spMkLst>
            <pc:docMk/>
            <pc:sldMk cId="3450737881" sldId="543"/>
            <ac:spMk id="405" creationId="{A28E0DBD-48B1-4760-86FB-63899114B8E2}"/>
          </ac:spMkLst>
        </pc:spChg>
        <pc:spChg chg="mod">
          <ac:chgData name="Christina Morrow" userId="43989237-7c22-4017-8756-22442f7f3983" providerId="ADAL" clId="{1D660112-B133-4B74-A60E-C66F50540F8D}" dt="2020-11-12T14:21:42.868" v="8376"/>
          <ac:spMkLst>
            <pc:docMk/>
            <pc:sldMk cId="3450737881" sldId="543"/>
            <ac:spMk id="407" creationId="{307751AE-7178-47FA-A620-34AB12308F3B}"/>
          </ac:spMkLst>
        </pc:spChg>
        <pc:spChg chg="mod">
          <ac:chgData name="Christina Morrow" userId="43989237-7c22-4017-8756-22442f7f3983" providerId="ADAL" clId="{1D660112-B133-4B74-A60E-C66F50540F8D}" dt="2020-11-12T14:21:42.868" v="8376"/>
          <ac:spMkLst>
            <pc:docMk/>
            <pc:sldMk cId="3450737881" sldId="543"/>
            <ac:spMk id="408" creationId="{1FC9DEA9-4D82-423A-9AD2-D5280BDF1C2A}"/>
          </ac:spMkLst>
        </pc:spChg>
        <pc:spChg chg="mod">
          <ac:chgData name="Christina Morrow" userId="43989237-7c22-4017-8756-22442f7f3983" providerId="ADAL" clId="{1D660112-B133-4B74-A60E-C66F50540F8D}" dt="2020-11-12T14:21:42.868" v="8376"/>
          <ac:spMkLst>
            <pc:docMk/>
            <pc:sldMk cId="3450737881" sldId="543"/>
            <ac:spMk id="410" creationId="{EB2CC4CA-8FF9-4040-846E-951FC810955B}"/>
          </ac:spMkLst>
        </pc:spChg>
        <pc:spChg chg="mod">
          <ac:chgData name="Christina Morrow" userId="43989237-7c22-4017-8756-22442f7f3983" providerId="ADAL" clId="{1D660112-B133-4B74-A60E-C66F50540F8D}" dt="2020-11-12T14:21:42.868" v="8376"/>
          <ac:spMkLst>
            <pc:docMk/>
            <pc:sldMk cId="3450737881" sldId="543"/>
            <ac:spMk id="411" creationId="{B1C01882-82B0-4E9E-8417-059094CF5A43}"/>
          </ac:spMkLst>
        </pc:spChg>
        <pc:spChg chg="mod">
          <ac:chgData name="Christina Morrow" userId="43989237-7c22-4017-8756-22442f7f3983" providerId="ADAL" clId="{1D660112-B133-4B74-A60E-C66F50540F8D}" dt="2020-11-12T14:21:42.868" v="8376"/>
          <ac:spMkLst>
            <pc:docMk/>
            <pc:sldMk cId="3450737881" sldId="543"/>
            <ac:spMk id="412" creationId="{7D7F998F-8100-4F0D-8FFF-21A25E3331F6}"/>
          </ac:spMkLst>
        </pc:spChg>
        <pc:spChg chg="mod">
          <ac:chgData name="Christina Morrow" userId="43989237-7c22-4017-8756-22442f7f3983" providerId="ADAL" clId="{1D660112-B133-4B74-A60E-C66F50540F8D}" dt="2020-11-12T14:21:42.868" v="8376"/>
          <ac:spMkLst>
            <pc:docMk/>
            <pc:sldMk cId="3450737881" sldId="543"/>
            <ac:spMk id="413" creationId="{261D6800-6672-4AF5-AECB-90656F4A205C}"/>
          </ac:spMkLst>
        </pc:spChg>
        <pc:spChg chg="mod">
          <ac:chgData name="Christina Morrow" userId="43989237-7c22-4017-8756-22442f7f3983" providerId="ADAL" clId="{1D660112-B133-4B74-A60E-C66F50540F8D}" dt="2020-11-12T14:21:42.868" v="8376"/>
          <ac:spMkLst>
            <pc:docMk/>
            <pc:sldMk cId="3450737881" sldId="543"/>
            <ac:spMk id="414" creationId="{5BEB9ED1-BA5C-42B8-BC11-F48DE3935699}"/>
          </ac:spMkLst>
        </pc:spChg>
        <pc:spChg chg="mod">
          <ac:chgData name="Christina Morrow" userId="43989237-7c22-4017-8756-22442f7f3983" providerId="ADAL" clId="{1D660112-B133-4B74-A60E-C66F50540F8D}" dt="2020-11-12T14:21:42.868" v="8376"/>
          <ac:spMkLst>
            <pc:docMk/>
            <pc:sldMk cId="3450737881" sldId="543"/>
            <ac:spMk id="415" creationId="{F19FBE1D-29F9-45B5-9468-6803710D4482}"/>
          </ac:spMkLst>
        </pc:spChg>
        <pc:spChg chg="mod">
          <ac:chgData name="Christina Morrow" userId="43989237-7c22-4017-8756-22442f7f3983" providerId="ADAL" clId="{1D660112-B133-4B74-A60E-C66F50540F8D}" dt="2020-11-12T14:21:42.868" v="8376"/>
          <ac:spMkLst>
            <pc:docMk/>
            <pc:sldMk cId="3450737881" sldId="543"/>
            <ac:spMk id="416" creationId="{EE4310E7-E46E-41A2-8F9A-4EC29B132D1B}"/>
          </ac:spMkLst>
        </pc:spChg>
        <pc:spChg chg="mod">
          <ac:chgData name="Christina Morrow" userId="43989237-7c22-4017-8756-22442f7f3983" providerId="ADAL" clId="{1D660112-B133-4B74-A60E-C66F50540F8D}" dt="2020-11-12T14:21:42.868" v="8376"/>
          <ac:spMkLst>
            <pc:docMk/>
            <pc:sldMk cId="3450737881" sldId="543"/>
            <ac:spMk id="417" creationId="{06B97593-E6AD-4026-8D2A-824BC0E2A72C}"/>
          </ac:spMkLst>
        </pc:spChg>
        <pc:spChg chg="mod">
          <ac:chgData name="Christina Morrow" userId="43989237-7c22-4017-8756-22442f7f3983" providerId="ADAL" clId="{1D660112-B133-4B74-A60E-C66F50540F8D}" dt="2020-11-12T14:21:42.868" v="8376"/>
          <ac:spMkLst>
            <pc:docMk/>
            <pc:sldMk cId="3450737881" sldId="543"/>
            <ac:spMk id="421" creationId="{35F9869C-0B02-446B-8595-67C4B081ACB4}"/>
          </ac:spMkLst>
        </pc:spChg>
        <pc:spChg chg="mod">
          <ac:chgData name="Christina Morrow" userId="43989237-7c22-4017-8756-22442f7f3983" providerId="ADAL" clId="{1D660112-B133-4B74-A60E-C66F50540F8D}" dt="2020-11-12T14:21:42.868" v="8376"/>
          <ac:spMkLst>
            <pc:docMk/>
            <pc:sldMk cId="3450737881" sldId="543"/>
            <ac:spMk id="423" creationId="{AA938138-2900-4D7A-90F5-E0878934C3FB}"/>
          </ac:spMkLst>
        </pc:spChg>
        <pc:spChg chg="mod">
          <ac:chgData name="Christina Morrow" userId="43989237-7c22-4017-8756-22442f7f3983" providerId="ADAL" clId="{1D660112-B133-4B74-A60E-C66F50540F8D}" dt="2020-11-12T14:21:42.868" v="8376"/>
          <ac:spMkLst>
            <pc:docMk/>
            <pc:sldMk cId="3450737881" sldId="543"/>
            <ac:spMk id="427" creationId="{3EB880AC-7142-4ADF-9C31-6445139ED1D3}"/>
          </ac:spMkLst>
        </pc:spChg>
        <pc:spChg chg="mod">
          <ac:chgData name="Christina Morrow" userId="43989237-7c22-4017-8756-22442f7f3983" providerId="ADAL" clId="{1D660112-B133-4B74-A60E-C66F50540F8D}" dt="2020-11-12T14:21:42.868" v="8376"/>
          <ac:spMkLst>
            <pc:docMk/>
            <pc:sldMk cId="3450737881" sldId="543"/>
            <ac:spMk id="428" creationId="{BA1C119D-27A9-4717-991A-847C377F0237}"/>
          </ac:spMkLst>
        </pc:spChg>
        <pc:spChg chg="mod">
          <ac:chgData name="Christina Morrow" userId="43989237-7c22-4017-8756-22442f7f3983" providerId="ADAL" clId="{1D660112-B133-4B74-A60E-C66F50540F8D}" dt="2020-11-12T14:21:42.868" v="8376"/>
          <ac:spMkLst>
            <pc:docMk/>
            <pc:sldMk cId="3450737881" sldId="543"/>
            <ac:spMk id="429" creationId="{6BCA4574-AF1A-4B42-B796-F62122F94992}"/>
          </ac:spMkLst>
        </pc:spChg>
        <pc:spChg chg="mod">
          <ac:chgData name="Christina Morrow" userId="43989237-7c22-4017-8756-22442f7f3983" providerId="ADAL" clId="{1D660112-B133-4B74-A60E-C66F50540F8D}" dt="2020-11-12T14:21:42.868" v="8376"/>
          <ac:spMkLst>
            <pc:docMk/>
            <pc:sldMk cId="3450737881" sldId="543"/>
            <ac:spMk id="433" creationId="{C1E0BC43-019E-419D-9980-0865BFBE378E}"/>
          </ac:spMkLst>
        </pc:spChg>
        <pc:spChg chg="mod">
          <ac:chgData name="Christina Morrow" userId="43989237-7c22-4017-8756-22442f7f3983" providerId="ADAL" clId="{1D660112-B133-4B74-A60E-C66F50540F8D}" dt="2020-11-12T14:21:42.868" v="8376"/>
          <ac:spMkLst>
            <pc:docMk/>
            <pc:sldMk cId="3450737881" sldId="543"/>
            <ac:spMk id="434" creationId="{0E22BE7D-24CC-4B2F-B99B-8192856FC24F}"/>
          </ac:spMkLst>
        </pc:spChg>
        <pc:spChg chg="mod">
          <ac:chgData name="Christina Morrow" userId="43989237-7c22-4017-8756-22442f7f3983" providerId="ADAL" clId="{1D660112-B133-4B74-A60E-C66F50540F8D}" dt="2020-11-12T14:21:42.868" v="8376"/>
          <ac:spMkLst>
            <pc:docMk/>
            <pc:sldMk cId="3450737881" sldId="543"/>
            <ac:spMk id="435" creationId="{2BCA5693-88E6-4A3B-8FF3-37A29B1FCD2D}"/>
          </ac:spMkLst>
        </pc:spChg>
        <pc:spChg chg="mod">
          <ac:chgData name="Christina Morrow" userId="43989237-7c22-4017-8756-22442f7f3983" providerId="ADAL" clId="{1D660112-B133-4B74-A60E-C66F50540F8D}" dt="2020-11-12T14:21:42.868" v="8376"/>
          <ac:spMkLst>
            <pc:docMk/>
            <pc:sldMk cId="3450737881" sldId="543"/>
            <ac:spMk id="438" creationId="{1B89032A-5B96-4C0D-92CA-9AA60C61C51B}"/>
          </ac:spMkLst>
        </pc:spChg>
        <pc:spChg chg="mod">
          <ac:chgData name="Christina Morrow" userId="43989237-7c22-4017-8756-22442f7f3983" providerId="ADAL" clId="{1D660112-B133-4B74-A60E-C66F50540F8D}" dt="2020-11-12T14:21:42.868" v="8376"/>
          <ac:spMkLst>
            <pc:docMk/>
            <pc:sldMk cId="3450737881" sldId="543"/>
            <ac:spMk id="439" creationId="{6C5735BD-F352-48B1-98CF-CE6B8F74D8AE}"/>
          </ac:spMkLst>
        </pc:spChg>
        <pc:spChg chg="mod">
          <ac:chgData name="Christina Morrow" userId="43989237-7c22-4017-8756-22442f7f3983" providerId="ADAL" clId="{1D660112-B133-4B74-A60E-C66F50540F8D}" dt="2020-11-12T14:21:42.868" v="8376"/>
          <ac:spMkLst>
            <pc:docMk/>
            <pc:sldMk cId="3450737881" sldId="543"/>
            <ac:spMk id="440" creationId="{DA132D85-F253-47E1-9CE4-314182BBBD78}"/>
          </ac:spMkLst>
        </pc:spChg>
        <pc:spChg chg="mod">
          <ac:chgData name="Christina Morrow" userId="43989237-7c22-4017-8756-22442f7f3983" providerId="ADAL" clId="{1D660112-B133-4B74-A60E-C66F50540F8D}" dt="2020-11-12T14:21:42.868" v="8376"/>
          <ac:spMkLst>
            <pc:docMk/>
            <pc:sldMk cId="3450737881" sldId="543"/>
            <ac:spMk id="441" creationId="{67142918-BFDE-47DD-BE5C-9B1BFD8B348C}"/>
          </ac:spMkLst>
        </pc:spChg>
        <pc:spChg chg="mod">
          <ac:chgData name="Christina Morrow" userId="43989237-7c22-4017-8756-22442f7f3983" providerId="ADAL" clId="{1D660112-B133-4B74-A60E-C66F50540F8D}" dt="2020-11-12T14:21:42.868" v="8376"/>
          <ac:spMkLst>
            <pc:docMk/>
            <pc:sldMk cId="3450737881" sldId="543"/>
            <ac:spMk id="442" creationId="{424D0CEE-5EF0-4380-AB1A-AD333F8A39FD}"/>
          </ac:spMkLst>
        </pc:spChg>
        <pc:spChg chg="mod">
          <ac:chgData name="Christina Morrow" userId="43989237-7c22-4017-8756-22442f7f3983" providerId="ADAL" clId="{1D660112-B133-4B74-A60E-C66F50540F8D}" dt="2020-11-12T14:21:42.868" v="8376"/>
          <ac:spMkLst>
            <pc:docMk/>
            <pc:sldMk cId="3450737881" sldId="543"/>
            <ac:spMk id="443" creationId="{D859907A-1055-493E-908B-062A7AE72955}"/>
          </ac:spMkLst>
        </pc:spChg>
        <pc:grpChg chg="del">
          <ac:chgData name="Christina Morrow" userId="43989237-7c22-4017-8756-22442f7f3983" providerId="ADAL" clId="{1D660112-B133-4B74-A60E-C66F50540F8D}" dt="2020-11-12T14:07:29.622" v="8169" actId="478"/>
          <ac:grpSpMkLst>
            <pc:docMk/>
            <pc:sldMk cId="3450737881" sldId="543"/>
            <ac:grpSpMk id="78" creationId="{4223CACE-E816-4D78-BB9F-B187F52DC69D}"/>
          </ac:grpSpMkLst>
        </pc:grpChg>
        <pc:grpChg chg="del">
          <ac:chgData name="Christina Morrow" userId="43989237-7c22-4017-8756-22442f7f3983" providerId="ADAL" clId="{1D660112-B133-4B74-A60E-C66F50540F8D}" dt="2020-11-12T14:07:29.622" v="8169" actId="478"/>
          <ac:grpSpMkLst>
            <pc:docMk/>
            <pc:sldMk cId="3450737881" sldId="543"/>
            <ac:grpSpMk id="154" creationId="{A22F9FFA-602A-4386-B577-3071335945E7}"/>
          </ac:grpSpMkLst>
        </pc:grpChg>
        <pc:grpChg chg="del">
          <ac:chgData name="Christina Morrow" userId="43989237-7c22-4017-8756-22442f7f3983" providerId="ADAL" clId="{1D660112-B133-4B74-A60E-C66F50540F8D}" dt="2020-11-12T14:07:29.622" v="8169" actId="478"/>
          <ac:grpSpMkLst>
            <pc:docMk/>
            <pc:sldMk cId="3450737881" sldId="543"/>
            <ac:grpSpMk id="179" creationId="{16215B5D-F50D-49C0-B627-48567A5E38B6}"/>
          </ac:grpSpMkLst>
        </pc:grpChg>
        <pc:grpChg chg="del">
          <ac:chgData name="Christina Morrow" userId="43989237-7c22-4017-8756-22442f7f3983" providerId="ADAL" clId="{1D660112-B133-4B74-A60E-C66F50540F8D}" dt="2020-11-12T14:07:29.622" v="8169" actId="478"/>
          <ac:grpSpMkLst>
            <pc:docMk/>
            <pc:sldMk cId="3450737881" sldId="543"/>
            <ac:grpSpMk id="208" creationId="{1FD2CC7A-F1B4-4D0C-9E63-F7700EBAEF4E}"/>
          </ac:grpSpMkLst>
        </pc:grpChg>
        <pc:grpChg chg="del">
          <ac:chgData name="Christina Morrow" userId="43989237-7c22-4017-8756-22442f7f3983" providerId="ADAL" clId="{1D660112-B133-4B74-A60E-C66F50540F8D}" dt="2020-11-12T14:07:29.622" v="8169" actId="478"/>
          <ac:grpSpMkLst>
            <pc:docMk/>
            <pc:sldMk cId="3450737881" sldId="543"/>
            <ac:grpSpMk id="246" creationId="{525AFE32-3572-4535-B1DF-DD058502B11C}"/>
          </ac:grpSpMkLst>
        </pc:grpChg>
        <pc:grpChg chg="del">
          <ac:chgData name="Christina Morrow" userId="43989237-7c22-4017-8756-22442f7f3983" providerId="ADAL" clId="{1D660112-B133-4B74-A60E-C66F50540F8D}" dt="2020-11-12T14:07:29.622" v="8169" actId="478"/>
          <ac:grpSpMkLst>
            <pc:docMk/>
            <pc:sldMk cId="3450737881" sldId="543"/>
            <ac:grpSpMk id="272" creationId="{F5613A16-B4AC-4E1E-AA01-8F2D8F252530}"/>
          </ac:grpSpMkLst>
        </pc:grpChg>
        <pc:grpChg chg="add mod">
          <ac:chgData name="Christina Morrow" userId="43989237-7c22-4017-8756-22442f7f3983" providerId="ADAL" clId="{1D660112-B133-4B74-A60E-C66F50540F8D}" dt="2020-11-12T14:11:19.275" v="8187"/>
          <ac:grpSpMkLst>
            <pc:docMk/>
            <pc:sldMk cId="3450737881" sldId="543"/>
            <ac:grpSpMk id="302" creationId="{ED2133A1-BC6C-4554-A569-4239E2EEBEFD}"/>
          </ac:grpSpMkLst>
        </pc:grpChg>
        <pc:grpChg chg="add mod">
          <ac:chgData name="Christina Morrow" userId="43989237-7c22-4017-8756-22442f7f3983" providerId="ADAL" clId="{1D660112-B133-4B74-A60E-C66F50540F8D}" dt="2020-11-12T14:14:13.741" v="8230"/>
          <ac:grpSpMkLst>
            <pc:docMk/>
            <pc:sldMk cId="3450737881" sldId="543"/>
            <ac:grpSpMk id="348" creationId="{97659DDD-CA08-4B44-87FD-98A35CBEB5B5}"/>
          </ac:grpSpMkLst>
        </pc:grpChg>
        <pc:grpChg chg="add mod ord">
          <ac:chgData name="Christina Morrow" userId="43989237-7c22-4017-8756-22442f7f3983" providerId="ADAL" clId="{1D660112-B133-4B74-A60E-C66F50540F8D}" dt="2020-11-12T14:21:14.913" v="8367" actId="167"/>
          <ac:grpSpMkLst>
            <pc:docMk/>
            <pc:sldMk cId="3450737881" sldId="543"/>
            <ac:grpSpMk id="380" creationId="{9243C27F-7EB2-4D3C-8883-D58D7FA933B3}"/>
          </ac:grpSpMkLst>
        </pc:grpChg>
        <pc:grpChg chg="add mod ord">
          <ac:chgData name="Christina Morrow" userId="43989237-7c22-4017-8756-22442f7f3983" providerId="ADAL" clId="{1D660112-B133-4B74-A60E-C66F50540F8D}" dt="2020-11-12T14:21:44.412" v="8377" actId="167"/>
          <ac:grpSpMkLst>
            <pc:docMk/>
            <pc:sldMk cId="3450737881" sldId="543"/>
            <ac:grpSpMk id="406" creationId="{8B662063-8EA6-4ED2-95B1-C8FB99DC17BA}"/>
          </ac:grpSpMkLst>
        </pc:grpChg>
        <pc:grpChg chg="add mod ord">
          <ac:chgData name="Christina Morrow" userId="43989237-7c22-4017-8756-22442f7f3983" providerId="ADAL" clId="{1D660112-B133-4B74-A60E-C66F50540F8D}" dt="2020-11-12T14:21:44.412" v="8377" actId="167"/>
          <ac:grpSpMkLst>
            <pc:docMk/>
            <pc:sldMk cId="3450737881" sldId="543"/>
            <ac:grpSpMk id="432" creationId="{09E71D6E-BFC1-4BE2-A1BA-C04C22A42E11}"/>
          </ac:grpSpMkLst>
        </pc:grpChg>
        <pc:cxnChg chg="mod">
          <ac:chgData name="Christina Morrow" userId="43989237-7c22-4017-8756-22442f7f3983" providerId="ADAL" clId="{1D660112-B133-4B74-A60E-C66F50540F8D}" dt="2020-11-12T14:07:29.622" v="8169" actId="478"/>
          <ac:cxnSpMkLst>
            <pc:docMk/>
            <pc:sldMk cId="3450737881" sldId="543"/>
            <ac:cxnSpMk id="81" creationId="{29850914-9E8A-4F7F-991B-F00438159B77}"/>
          </ac:cxnSpMkLst>
        </pc:cxnChg>
        <pc:cxnChg chg="mod">
          <ac:chgData name="Christina Morrow" userId="43989237-7c22-4017-8756-22442f7f3983" providerId="ADAL" clId="{1D660112-B133-4B74-A60E-C66F50540F8D}" dt="2020-11-12T14:07:29.622" v="8169" actId="478"/>
          <ac:cxnSpMkLst>
            <pc:docMk/>
            <pc:sldMk cId="3450737881" sldId="543"/>
            <ac:cxnSpMk id="90" creationId="{92641365-DDC8-44DF-AE79-0A78B29C1E11}"/>
          </ac:cxnSpMkLst>
        </pc:cxnChg>
        <pc:cxnChg chg="mod">
          <ac:chgData name="Christina Morrow" userId="43989237-7c22-4017-8756-22442f7f3983" providerId="ADAL" clId="{1D660112-B133-4B74-A60E-C66F50540F8D}" dt="2020-11-12T14:07:29.622" v="8169" actId="478"/>
          <ac:cxnSpMkLst>
            <pc:docMk/>
            <pc:sldMk cId="3450737881" sldId="543"/>
            <ac:cxnSpMk id="91" creationId="{BA35BBC0-0924-4528-8DE0-9D9347CB5380}"/>
          </ac:cxnSpMkLst>
        </pc:cxnChg>
        <pc:cxnChg chg="mod">
          <ac:chgData name="Christina Morrow" userId="43989237-7c22-4017-8756-22442f7f3983" providerId="ADAL" clId="{1D660112-B133-4B74-A60E-C66F50540F8D}" dt="2020-11-12T14:07:29.622" v="8169" actId="478"/>
          <ac:cxnSpMkLst>
            <pc:docMk/>
            <pc:sldMk cId="3450737881" sldId="543"/>
            <ac:cxnSpMk id="92" creationId="{62144734-9FCB-4074-86CE-568EE004098E}"/>
          </ac:cxnSpMkLst>
        </pc:cxnChg>
        <pc:cxnChg chg="mod">
          <ac:chgData name="Christina Morrow" userId="43989237-7c22-4017-8756-22442f7f3983" providerId="ADAL" clId="{1D660112-B133-4B74-A60E-C66F50540F8D}" dt="2020-11-12T14:07:29.622" v="8169" actId="478"/>
          <ac:cxnSpMkLst>
            <pc:docMk/>
            <pc:sldMk cId="3450737881" sldId="543"/>
            <ac:cxnSpMk id="96" creationId="{22A63D2B-8633-4402-AE65-B6C68C388CE3}"/>
          </ac:cxnSpMkLst>
        </pc:cxnChg>
        <pc:cxnChg chg="mod">
          <ac:chgData name="Christina Morrow" userId="43989237-7c22-4017-8756-22442f7f3983" providerId="ADAL" clId="{1D660112-B133-4B74-A60E-C66F50540F8D}" dt="2020-11-12T14:07:29.622" v="8169" actId="478"/>
          <ac:cxnSpMkLst>
            <pc:docMk/>
            <pc:sldMk cId="3450737881" sldId="543"/>
            <ac:cxnSpMk id="102" creationId="{F4688043-5795-480F-A203-E761CA87AD29}"/>
          </ac:cxnSpMkLst>
        </pc:cxnChg>
        <pc:cxnChg chg="mod">
          <ac:chgData name="Christina Morrow" userId="43989237-7c22-4017-8756-22442f7f3983" providerId="ADAL" clId="{1D660112-B133-4B74-A60E-C66F50540F8D}" dt="2020-11-12T14:07:29.622" v="8169" actId="478"/>
          <ac:cxnSpMkLst>
            <pc:docMk/>
            <pc:sldMk cId="3450737881" sldId="543"/>
            <ac:cxnSpMk id="157" creationId="{C6B893BD-6C56-4DE3-B25B-23498B0F57D9}"/>
          </ac:cxnSpMkLst>
        </pc:cxnChg>
        <pc:cxnChg chg="mod">
          <ac:chgData name="Christina Morrow" userId="43989237-7c22-4017-8756-22442f7f3983" providerId="ADAL" clId="{1D660112-B133-4B74-A60E-C66F50540F8D}" dt="2020-11-12T14:07:29.622" v="8169" actId="478"/>
          <ac:cxnSpMkLst>
            <pc:docMk/>
            <pc:sldMk cId="3450737881" sldId="543"/>
            <ac:cxnSpMk id="166" creationId="{779D5E9B-AE62-478E-984B-43A7B338B32D}"/>
          </ac:cxnSpMkLst>
        </pc:cxnChg>
        <pc:cxnChg chg="mod">
          <ac:chgData name="Christina Morrow" userId="43989237-7c22-4017-8756-22442f7f3983" providerId="ADAL" clId="{1D660112-B133-4B74-A60E-C66F50540F8D}" dt="2020-11-12T14:07:29.622" v="8169" actId="478"/>
          <ac:cxnSpMkLst>
            <pc:docMk/>
            <pc:sldMk cId="3450737881" sldId="543"/>
            <ac:cxnSpMk id="167" creationId="{6DCB59ED-D1FB-466B-82A8-654F9982E87C}"/>
          </ac:cxnSpMkLst>
        </pc:cxnChg>
        <pc:cxnChg chg="mod">
          <ac:chgData name="Christina Morrow" userId="43989237-7c22-4017-8756-22442f7f3983" providerId="ADAL" clId="{1D660112-B133-4B74-A60E-C66F50540F8D}" dt="2020-11-12T14:07:29.622" v="8169" actId="478"/>
          <ac:cxnSpMkLst>
            <pc:docMk/>
            <pc:sldMk cId="3450737881" sldId="543"/>
            <ac:cxnSpMk id="168" creationId="{18C2700A-9DCB-4A59-8521-11A6B18BE43B}"/>
          </ac:cxnSpMkLst>
        </pc:cxnChg>
        <pc:cxnChg chg="mod">
          <ac:chgData name="Christina Morrow" userId="43989237-7c22-4017-8756-22442f7f3983" providerId="ADAL" clId="{1D660112-B133-4B74-A60E-C66F50540F8D}" dt="2020-11-12T14:07:29.622" v="8169" actId="478"/>
          <ac:cxnSpMkLst>
            <pc:docMk/>
            <pc:sldMk cId="3450737881" sldId="543"/>
            <ac:cxnSpMk id="172" creationId="{6E29BD60-D0B8-463B-8BCD-049A529AF2FE}"/>
          </ac:cxnSpMkLst>
        </pc:cxnChg>
        <pc:cxnChg chg="mod">
          <ac:chgData name="Christina Morrow" userId="43989237-7c22-4017-8756-22442f7f3983" providerId="ADAL" clId="{1D660112-B133-4B74-A60E-C66F50540F8D}" dt="2020-11-12T14:07:29.622" v="8169" actId="478"/>
          <ac:cxnSpMkLst>
            <pc:docMk/>
            <pc:sldMk cId="3450737881" sldId="543"/>
            <ac:cxnSpMk id="178" creationId="{16ED15AC-6E33-45D5-8DE1-F223DF774C8A}"/>
          </ac:cxnSpMkLst>
        </pc:cxnChg>
        <pc:cxnChg chg="mod">
          <ac:chgData name="Christina Morrow" userId="43989237-7c22-4017-8756-22442f7f3983" providerId="ADAL" clId="{1D660112-B133-4B74-A60E-C66F50540F8D}" dt="2020-11-12T14:07:29.622" v="8169" actId="478"/>
          <ac:cxnSpMkLst>
            <pc:docMk/>
            <pc:sldMk cId="3450737881" sldId="543"/>
            <ac:cxnSpMk id="182" creationId="{581E13F2-49E6-4564-B2D0-6FC8BAE1F19C}"/>
          </ac:cxnSpMkLst>
        </pc:cxnChg>
        <pc:cxnChg chg="mod">
          <ac:chgData name="Christina Morrow" userId="43989237-7c22-4017-8756-22442f7f3983" providerId="ADAL" clId="{1D660112-B133-4B74-A60E-C66F50540F8D}" dt="2020-11-12T14:07:29.622" v="8169" actId="478"/>
          <ac:cxnSpMkLst>
            <pc:docMk/>
            <pc:sldMk cId="3450737881" sldId="543"/>
            <ac:cxnSpMk id="191" creationId="{A1C8CE2B-1FE7-4199-8FAE-4191F4FFE419}"/>
          </ac:cxnSpMkLst>
        </pc:cxnChg>
        <pc:cxnChg chg="mod">
          <ac:chgData name="Christina Morrow" userId="43989237-7c22-4017-8756-22442f7f3983" providerId="ADAL" clId="{1D660112-B133-4B74-A60E-C66F50540F8D}" dt="2020-11-12T14:07:29.622" v="8169" actId="478"/>
          <ac:cxnSpMkLst>
            <pc:docMk/>
            <pc:sldMk cId="3450737881" sldId="543"/>
            <ac:cxnSpMk id="192" creationId="{EF2890B1-1A18-40CD-B611-71153AB13A95}"/>
          </ac:cxnSpMkLst>
        </pc:cxnChg>
        <pc:cxnChg chg="mod">
          <ac:chgData name="Christina Morrow" userId="43989237-7c22-4017-8756-22442f7f3983" providerId="ADAL" clId="{1D660112-B133-4B74-A60E-C66F50540F8D}" dt="2020-11-12T14:07:29.622" v="8169" actId="478"/>
          <ac:cxnSpMkLst>
            <pc:docMk/>
            <pc:sldMk cId="3450737881" sldId="543"/>
            <ac:cxnSpMk id="193" creationId="{9F5E1868-2CF3-43EF-9E7B-24FD5E93EFFB}"/>
          </ac:cxnSpMkLst>
        </pc:cxnChg>
        <pc:cxnChg chg="mod">
          <ac:chgData name="Christina Morrow" userId="43989237-7c22-4017-8756-22442f7f3983" providerId="ADAL" clId="{1D660112-B133-4B74-A60E-C66F50540F8D}" dt="2020-11-12T14:07:29.622" v="8169" actId="478"/>
          <ac:cxnSpMkLst>
            <pc:docMk/>
            <pc:sldMk cId="3450737881" sldId="543"/>
            <ac:cxnSpMk id="197" creationId="{BE7B4AB9-1D7E-4730-BA0A-607AECE47B04}"/>
          </ac:cxnSpMkLst>
        </pc:cxnChg>
        <pc:cxnChg chg="mod">
          <ac:chgData name="Christina Morrow" userId="43989237-7c22-4017-8756-22442f7f3983" providerId="ADAL" clId="{1D660112-B133-4B74-A60E-C66F50540F8D}" dt="2020-11-12T14:07:29.622" v="8169" actId="478"/>
          <ac:cxnSpMkLst>
            <pc:docMk/>
            <pc:sldMk cId="3450737881" sldId="543"/>
            <ac:cxnSpMk id="203" creationId="{C36561BD-4758-4523-BEA3-BAAB8CF640D9}"/>
          </ac:cxnSpMkLst>
        </pc:cxnChg>
        <pc:cxnChg chg="mod">
          <ac:chgData name="Christina Morrow" userId="43989237-7c22-4017-8756-22442f7f3983" providerId="ADAL" clId="{1D660112-B133-4B74-A60E-C66F50540F8D}" dt="2020-11-12T14:07:29.622" v="8169" actId="478"/>
          <ac:cxnSpMkLst>
            <pc:docMk/>
            <pc:sldMk cId="3450737881" sldId="543"/>
            <ac:cxnSpMk id="211" creationId="{EF844B52-633F-4C1B-AF07-4C56175CFB13}"/>
          </ac:cxnSpMkLst>
        </pc:cxnChg>
        <pc:cxnChg chg="mod">
          <ac:chgData name="Christina Morrow" userId="43989237-7c22-4017-8756-22442f7f3983" providerId="ADAL" clId="{1D660112-B133-4B74-A60E-C66F50540F8D}" dt="2020-11-12T14:07:29.622" v="8169" actId="478"/>
          <ac:cxnSpMkLst>
            <pc:docMk/>
            <pc:sldMk cId="3450737881" sldId="543"/>
            <ac:cxnSpMk id="225" creationId="{35C23B48-7509-4310-861E-2D20E804B2DB}"/>
          </ac:cxnSpMkLst>
        </pc:cxnChg>
        <pc:cxnChg chg="mod">
          <ac:chgData name="Christina Morrow" userId="43989237-7c22-4017-8756-22442f7f3983" providerId="ADAL" clId="{1D660112-B133-4B74-A60E-C66F50540F8D}" dt="2020-11-12T14:07:29.622" v="8169" actId="478"/>
          <ac:cxnSpMkLst>
            <pc:docMk/>
            <pc:sldMk cId="3450737881" sldId="543"/>
            <ac:cxnSpMk id="226" creationId="{5C7C18D4-0226-4705-8497-C976A780CB7A}"/>
          </ac:cxnSpMkLst>
        </pc:cxnChg>
        <pc:cxnChg chg="mod">
          <ac:chgData name="Christina Morrow" userId="43989237-7c22-4017-8756-22442f7f3983" providerId="ADAL" clId="{1D660112-B133-4B74-A60E-C66F50540F8D}" dt="2020-11-12T14:07:29.622" v="8169" actId="478"/>
          <ac:cxnSpMkLst>
            <pc:docMk/>
            <pc:sldMk cId="3450737881" sldId="543"/>
            <ac:cxnSpMk id="227" creationId="{AF4F2080-F621-404E-BCEA-D22331FAC075}"/>
          </ac:cxnSpMkLst>
        </pc:cxnChg>
        <pc:cxnChg chg="mod">
          <ac:chgData name="Christina Morrow" userId="43989237-7c22-4017-8756-22442f7f3983" providerId="ADAL" clId="{1D660112-B133-4B74-A60E-C66F50540F8D}" dt="2020-11-12T14:07:29.622" v="8169" actId="478"/>
          <ac:cxnSpMkLst>
            <pc:docMk/>
            <pc:sldMk cId="3450737881" sldId="543"/>
            <ac:cxnSpMk id="231" creationId="{372902ED-8951-49B2-B4AC-B9C7D8F28E43}"/>
          </ac:cxnSpMkLst>
        </pc:cxnChg>
        <pc:cxnChg chg="mod">
          <ac:chgData name="Christina Morrow" userId="43989237-7c22-4017-8756-22442f7f3983" providerId="ADAL" clId="{1D660112-B133-4B74-A60E-C66F50540F8D}" dt="2020-11-12T14:07:29.622" v="8169" actId="478"/>
          <ac:cxnSpMkLst>
            <pc:docMk/>
            <pc:sldMk cId="3450737881" sldId="543"/>
            <ac:cxnSpMk id="237" creationId="{0E4EE71D-0F40-414A-92A0-B970F1B90798}"/>
          </ac:cxnSpMkLst>
        </pc:cxnChg>
        <pc:cxnChg chg="mod">
          <ac:chgData name="Christina Morrow" userId="43989237-7c22-4017-8756-22442f7f3983" providerId="ADAL" clId="{1D660112-B133-4B74-A60E-C66F50540F8D}" dt="2020-11-12T14:07:29.622" v="8169" actId="478"/>
          <ac:cxnSpMkLst>
            <pc:docMk/>
            <pc:sldMk cId="3450737881" sldId="543"/>
            <ac:cxnSpMk id="249" creationId="{61121D70-7CB4-4227-BB5E-ABB3DDDD49BA}"/>
          </ac:cxnSpMkLst>
        </pc:cxnChg>
        <pc:cxnChg chg="mod">
          <ac:chgData name="Christina Morrow" userId="43989237-7c22-4017-8756-22442f7f3983" providerId="ADAL" clId="{1D660112-B133-4B74-A60E-C66F50540F8D}" dt="2020-11-12T14:07:29.622" v="8169" actId="478"/>
          <ac:cxnSpMkLst>
            <pc:docMk/>
            <pc:sldMk cId="3450737881" sldId="543"/>
            <ac:cxnSpMk id="258" creationId="{52B78229-40E9-4818-AE34-605D869E1C05}"/>
          </ac:cxnSpMkLst>
        </pc:cxnChg>
        <pc:cxnChg chg="mod">
          <ac:chgData name="Christina Morrow" userId="43989237-7c22-4017-8756-22442f7f3983" providerId="ADAL" clId="{1D660112-B133-4B74-A60E-C66F50540F8D}" dt="2020-11-12T14:07:29.622" v="8169" actId="478"/>
          <ac:cxnSpMkLst>
            <pc:docMk/>
            <pc:sldMk cId="3450737881" sldId="543"/>
            <ac:cxnSpMk id="259" creationId="{19DCC860-2AB0-4D2A-BEF0-D0009472CD98}"/>
          </ac:cxnSpMkLst>
        </pc:cxnChg>
        <pc:cxnChg chg="mod">
          <ac:chgData name="Christina Morrow" userId="43989237-7c22-4017-8756-22442f7f3983" providerId="ADAL" clId="{1D660112-B133-4B74-A60E-C66F50540F8D}" dt="2020-11-12T14:07:29.622" v="8169" actId="478"/>
          <ac:cxnSpMkLst>
            <pc:docMk/>
            <pc:sldMk cId="3450737881" sldId="543"/>
            <ac:cxnSpMk id="260" creationId="{60331490-8D65-4E84-87D2-421CB92E618E}"/>
          </ac:cxnSpMkLst>
        </pc:cxnChg>
        <pc:cxnChg chg="mod">
          <ac:chgData name="Christina Morrow" userId="43989237-7c22-4017-8756-22442f7f3983" providerId="ADAL" clId="{1D660112-B133-4B74-A60E-C66F50540F8D}" dt="2020-11-12T14:07:29.622" v="8169" actId="478"/>
          <ac:cxnSpMkLst>
            <pc:docMk/>
            <pc:sldMk cId="3450737881" sldId="543"/>
            <ac:cxnSpMk id="264" creationId="{39913DFC-235D-4D9A-9B26-E44216870146}"/>
          </ac:cxnSpMkLst>
        </pc:cxnChg>
        <pc:cxnChg chg="mod">
          <ac:chgData name="Christina Morrow" userId="43989237-7c22-4017-8756-22442f7f3983" providerId="ADAL" clId="{1D660112-B133-4B74-A60E-C66F50540F8D}" dt="2020-11-12T14:07:29.622" v="8169" actId="478"/>
          <ac:cxnSpMkLst>
            <pc:docMk/>
            <pc:sldMk cId="3450737881" sldId="543"/>
            <ac:cxnSpMk id="270" creationId="{053C8EEF-57A9-4794-B028-E5213989DD23}"/>
          </ac:cxnSpMkLst>
        </pc:cxnChg>
        <pc:cxnChg chg="del mod">
          <ac:chgData name="Christina Morrow" userId="43989237-7c22-4017-8756-22442f7f3983" providerId="ADAL" clId="{1D660112-B133-4B74-A60E-C66F50540F8D}" dt="2020-11-12T14:07:29.622" v="8169" actId="478"/>
          <ac:cxnSpMkLst>
            <pc:docMk/>
            <pc:sldMk cId="3450737881" sldId="543"/>
            <ac:cxnSpMk id="271" creationId="{42A80503-F76D-445C-A172-449FFDA8BB3E}"/>
          </ac:cxnSpMkLst>
        </pc:cxnChg>
        <pc:cxnChg chg="mod">
          <ac:chgData name="Christina Morrow" userId="43989237-7c22-4017-8756-22442f7f3983" providerId="ADAL" clId="{1D660112-B133-4B74-A60E-C66F50540F8D}" dt="2020-11-12T14:07:29.622" v="8169" actId="478"/>
          <ac:cxnSpMkLst>
            <pc:docMk/>
            <pc:sldMk cId="3450737881" sldId="543"/>
            <ac:cxnSpMk id="276" creationId="{B232C7C8-A477-47AE-8026-811B106824E3}"/>
          </ac:cxnSpMkLst>
        </pc:cxnChg>
        <pc:cxnChg chg="mod">
          <ac:chgData name="Christina Morrow" userId="43989237-7c22-4017-8756-22442f7f3983" providerId="ADAL" clId="{1D660112-B133-4B74-A60E-C66F50540F8D}" dt="2020-11-12T14:07:29.622" v="8169" actId="478"/>
          <ac:cxnSpMkLst>
            <pc:docMk/>
            <pc:sldMk cId="3450737881" sldId="543"/>
            <ac:cxnSpMk id="277" creationId="{DF943D76-EE7B-46E2-BF3E-F0587B0EE6D3}"/>
          </ac:cxnSpMkLst>
        </pc:cxnChg>
        <pc:cxnChg chg="mod">
          <ac:chgData name="Christina Morrow" userId="43989237-7c22-4017-8756-22442f7f3983" providerId="ADAL" clId="{1D660112-B133-4B74-A60E-C66F50540F8D}" dt="2020-11-12T14:11:19.275" v="8187"/>
          <ac:cxnSpMkLst>
            <pc:docMk/>
            <pc:sldMk cId="3450737881" sldId="543"/>
            <ac:cxnSpMk id="305" creationId="{1D01A819-2160-4A96-80C8-90B1F5A4A157}"/>
          </ac:cxnSpMkLst>
        </pc:cxnChg>
        <pc:cxnChg chg="mod">
          <ac:chgData name="Christina Morrow" userId="43989237-7c22-4017-8756-22442f7f3983" providerId="ADAL" clId="{1D660112-B133-4B74-A60E-C66F50540F8D}" dt="2020-11-12T14:11:19.275" v="8187"/>
          <ac:cxnSpMkLst>
            <pc:docMk/>
            <pc:sldMk cId="3450737881" sldId="543"/>
            <ac:cxnSpMk id="314" creationId="{2A04AB33-7E4A-40A3-AB1D-944CD96EFD8A}"/>
          </ac:cxnSpMkLst>
        </pc:cxnChg>
        <pc:cxnChg chg="mod">
          <ac:chgData name="Christina Morrow" userId="43989237-7c22-4017-8756-22442f7f3983" providerId="ADAL" clId="{1D660112-B133-4B74-A60E-C66F50540F8D}" dt="2020-11-12T14:11:19.275" v="8187"/>
          <ac:cxnSpMkLst>
            <pc:docMk/>
            <pc:sldMk cId="3450737881" sldId="543"/>
            <ac:cxnSpMk id="315" creationId="{1E431698-1165-424A-BD29-DD14B7CDC0A6}"/>
          </ac:cxnSpMkLst>
        </pc:cxnChg>
        <pc:cxnChg chg="mod">
          <ac:chgData name="Christina Morrow" userId="43989237-7c22-4017-8756-22442f7f3983" providerId="ADAL" clId="{1D660112-B133-4B74-A60E-C66F50540F8D}" dt="2020-11-12T14:11:19.275" v="8187"/>
          <ac:cxnSpMkLst>
            <pc:docMk/>
            <pc:sldMk cId="3450737881" sldId="543"/>
            <ac:cxnSpMk id="316" creationId="{708C30D1-5191-4F8E-B166-CB2D3A1E2AFA}"/>
          </ac:cxnSpMkLst>
        </pc:cxnChg>
        <pc:cxnChg chg="mod">
          <ac:chgData name="Christina Morrow" userId="43989237-7c22-4017-8756-22442f7f3983" providerId="ADAL" clId="{1D660112-B133-4B74-A60E-C66F50540F8D}" dt="2020-11-12T14:11:19.275" v="8187"/>
          <ac:cxnSpMkLst>
            <pc:docMk/>
            <pc:sldMk cId="3450737881" sldId="543"/>
            <ac:cxnSpMk id="318" creationId="{98590232-2366-4FBD-A819-51DCF10BA985}"/>
          </ac:cxnSpMkLst>
        </pc:cxnChg>
        <pc:cxnChg chg="mod">
          <ac:chgData name="Christina Morrow" userId="43989237-7c22-4017-8756-22442f7f3983" providerId="ADAL" clId="{1D660112-B133-4B74-A60E-C66F50540F8D}" dt="2020-11-12T14:11:19.275" v="8187"/>
          <ac:cxnSpMkLst>
            <pc:docMk/>
            <pc:sldMk cId="3450737881" sldId="543"/>
            <ac:cxnSpMk id="320" creationId="{A4685CEA-89E2-4A41-B514-A2D5EA0AC51D}"/>
          </ac:cxnSpMkLst>
        </pc:cxnChg>
        <pc:cxnChg chg="mod">
          <ac:chgData name="Christina Morrow" userId="43989237-7c22-4017-8756-22442f7f3983" providerId="ADAL" clId="{1D660112-B133-4B74-A60E-C66F50540F8D}" dt="2020-11-12T14:11:19.275" v="8187"/>
          <ac:cxnSpMkLst>
            <pc:docMk/>
            <pc:sldMk cId="3450737881" sldId="543"/>
            <ac:cxnSpMk id="323" creationId="{06D3FF6C-39F4-441F-9DF4-7956700F85BE}"/>
          </ac:cxnSpMkLst>
        </pc:cxnChg>
        <pc:cxnChg chg="mod">
          <ac:chgData name="Christina Morrow" userId="43989237-7c22-4017-8756-22442f7f3983" providerId="ADAL" clId="{1D660112-B133-4B74-A60E-C66F50540F8D}" dt="2020-11-12T14:11:19.275" v="8187"/>
          <ac:cxnSpMkLst>
            <pc:docMk/>
            <pc:sldMk cId="3450737881" sldId="543"/>
            <ac:cxnSpMk id="324" creationId="{F8E0B373-6D88-4C9B-ACC1-E72DB097DD4B}"/>
          </ac:cxnSpMkLst>
        </pc:cxnChg>
        <pc:cxnChg chg="mod">
          <ac:chgData name="Christina Morrow" userId="43989237-7c22-4017-8756-22442f7f3983" providerId="ADAL" clId="{1D660112-B133-4B74-A60E-C66F50540F8D}" dt="2020-11-12T14:11:19.275" v="8187"/>
          <ac:cxnSpMkLst>
            <pc:docMk/>
            <pc:sldMk cId="3450737881" sldId="543"/>
            <ac:cxnSpMk id="328" creationId="{72652825-CFEC-4663-9B97-DB55A16ED11F}"/>
          </ac:cxnSpMkLst>
        </pc:cxnChg>
        <pc:cxnChg chg="mod">
          <ac:chgData name="Christina Morrow" userId="43989237-7c22-4017-8756-22442f7f3983" providerId="ADAL" clId="{1D660112-B133-4B74-A60E-C66F50540F8D}" dt="2020-11-12T14:14:13.741" v="8230"/>
          <ac:cxnSpMkLst>
            <pc:docMk/>
            <pc:sldMk cId="3450737881" sldId="543"/>
            <ac:cxnSpMk id="351" creationId="{F33185FD-6723-47CC-9C2C-0B04A8D63665}"/>
          </ac:cxnSpMkLst>
        </pc:cxnChg>
        <pc:cxnChg chg="mod">
          <ac:chgData name="Christina Morrow" userId="43989237-7c22-4017-8756-22442f7f3983" providerId="ADAL" clId="{1D660112-B133-4B74-A60E-C66F50540F8D}" dt="2020-11-12T14:14:13.741" v="8230"/>
          <ac:cxnSpMkLst>
            <pc:docMk/>
            <pc:sldMk cId="3450737881" sldId="543"/>
            <ac:cxnSpMk id="360" creationId="{557383F2-DBD7-4ADD-ACB7-938C7B10F0B9}"/>
          </ac:cxnSpMkLst>
        </pc:cxnChg>
        <pc:cxnChg chg="mod">
          <ac:chgData name="Christina Morrow" userId="43989237-7c22-4017-8756-22442f7f3983" providerId="ADAL" clId="{1D660112-B133-4B74-A60E-C66F50540F8D}" dt="2020-11-12T14:14:13.741" v="8230"/>
          <ac:cxnSpMkLst>
            <pc:docMk/>
            <pc:sldMk cId="3450737881" sldId="543"/>
            <ac:cxnSpMk id="361" creationId="{54A717F4-FBE9-485A-9C54-B57ED8EAEC90}"/>
          </ac:cxnSpMkLst>
        </pc:cxnChg>
        <pc:cxnChg chg="mod">
          <ac:chgData name="Christina Morrow" userId="43989237-7c22-4017-8756-22442f7f3983" providerId="ADAL" clId="{1D660112-B133-4B74-A60E-C66F50540F8D}" dt="2020-11-12T14:14:13.741" v="8230"/>
          <ac:cxnSpMkLst>
            <pc:docMk/>
            <pc:sldMk cId="3450737881" sldId="543"/>
            <ac:cxnSpMk id="362" creationId="{D3FFB06A-B84D-456B-805C-B2603C6C9E44}"/>
          </ac:cxnSpMkLst>
        </pc:cxnChg>
        <pc:cxnChg chg="mod">
          <ac:chgData name="Christina Morrow" userId="43989237-7c22-4017-8756-22442f7f3983" providerId="ADAL" clId="{1D660112-B133-4B74-A60E-C66F50540F8D}" dt="2020-11-12T14:14:13.741" v="8230"/>
          <ac:cxnSpMkLst>
            <pc:docMk/>
            <pc:sldMk cId="3450737881" sldId="543"/>
            <ac:cxnSpMk id="364" creationId="{7C53EA2D-0CFA-4024-9C12-1B84C80F57B0}"/>
          </ac:cxnSpMkLst>
        </pc:cxnChg>
        <pc:cxnChg chg="mod">
          <ac:chgData name="Christina Morrow" userId="43989237-7c22-4017-8756-22442f7f3983" providerId="ADAL" clId="{1D660112-B133-4B74-A60E-C66F50540F8D}" dt="2020-11-12T14:14:13.741" v="8230"/>
          <ac:cxnSpMkLst>
            <pc:docMk/>
            <pc:sldMk cId="3450737881" sldId="543"/>
            <ac:cxnSpMk id="366" creationId="{A4F43158-2C7C-41D4-9F97-49403C6514C0}"/>
          </ac:cxnSpMkLst>
        </pc:cxnChg>
        <pc:cxnChg chg="mod">
          <ac:chgData name="Christina Morrow" userId="43989237-7c22-4017-8756-22442f7f3983" providerId="ADAL" clId="{1D660112-B133-4B74-A60E-C66F50540F8D}" dt="2020-11-12T14:14:13.741" v="8230"/>
          <ac:cxnSpMkLst>
            <pc:docMk/>
            <pc:sldMk cId="3450737881" sldId="543"/>
            <ac:cxnSpMk id="367" creationId="{2510CB60-35D5-4F60-A5E7-C8AACD309A22}"/>
          </ac:cxnSpMkLst>
        </pc:cxnChg>
        <pc:cxnChg chg="mod">
          <ac:chgData name="Christina Morrow" userId="43989237-7c22-4017-8756-22442f7f3983" providerId="ADAL" clId="{1D660112-B133-4B74-A60E-C66F50540F8D}" dt="2020-11-12T14:14:13.741" v="8230"/>
          <ac:cxnSpMkLst>
            <pc:docMk/>
            <pc:sldMk cId="3450737881" sldId="543"/>
            <ac:cxnSpMk id="368" creationId="{4CF83202-1F18-4159-8D61-69C8FC0282C5}"/>
          </ac:cxnSpMkLst>
        </pc:cxnChg>
        <pc:cxnChg chg="mod">
          <ac:chgData name="Christina Morrow" userId="43989237-7c22-4017-8756-22442f7f3983" providerId="ADAL" clId="{1D660112-B133-4B74-A60E-C66F50540F8D}" dt="2020-11-12T14:14:13.741" v="8230"/>
          <ac:cxnSpMkLst>
            <pc:docMk/>
            <pc:sldMk cId="3450737881" sldId="543"/>
            <ac:cxnSpMk id="372" creationId="{81BA5D0D-B31B-44A6-8C20-5337A6307BA8}"/>
          </ac:cxnSpMkLst>
        </pc:cxnChg>
        <pc:cxnChg chg="mod">
          <ac:chgData name="Christina Morrow" userId="43989237-7c22-4017-8756-22442f7f3983" providerId="ADAL" clId="{1D660112-B133-4B74-A60E-C66F50540F8D}" dt="2020-11-12T14:21:02.651" v="8356"/>
          <ac:cxnSpMkLst>
            <pc:docMk/>
            <pc:sldMk cId="3450737881" sldId="543"/>
            <ac:cxnSpMk id="383" creationId="{457ECF02-647F-476B-B931-95D599ABC0BD}"/>
          </ac:cxnSpMkLst>
        </pc:cxnChg>
        <pc:cxnChg chg="mod">
          <ac:chgData name="Christina Morrow" userId="43989237-7c22-4017-8756-22442f7f3983" providerId="ADAL" clId="{1D660112-B133-4B74-A60E-C66F50540F8D}" dt="2020-11-12T14:21:02.651" v="8356"/>
          <ac:cxnSpMkLst>
            <pc:docMk/>
            <pc:sldMk cId="3450737881" sldId="543"/>
            <ac:cxnSpMk id="392" creationId="{C31CA6F3-C770-4926-91AD-F423ACD181D5}"/>
          </ac:cxnSpMkLst>
        </pc:cxnChg>
        <pc:cxnChg chg="mod">
          <ac:chgData name="Christina Morrow" userId="43989237-7c22-4017-8756-22442f7f3983" providerId="ADAL" clId="{1D660112-B133-4B74-A60E-C66F50540F8D}" dt="2020-11-12T14:21:02.651" v="8356"/>
          <ac:cxnSpMkLst>
            <pc:docMk/>
            <pc:sldMk cId="3450737881" sldId="543"/>
            <ac:cxnSpMk id="393" creationId="{E0023EF6-7A2D-481F-B792-5978DF5CB1A2}"/>
          </ac:cxnSpMkLst>
        </pc:cxnChg>
        <pc:cxnChg chg="mod">
          <ac:chgData name="Christina Morrow" userId="43989237-7c22-4017-8756-22442f7f3983" providerId="ADAL" clId="{1D660112-B133-4B74-A60E-C66F50540F8D}" dt="2020-11-12T14:21:02.651" v="8356"/>
          <ac:cxnSpMkLst>
            <pc:docMk/>
            <pc:sldMk cId="3450737881" sldId="543"/>
            <ac:cxnSpMk id="394" creationId="{37C494AD-F3BA-418A-8966-504D7777C9D9}"/>
          </ac:cxnSpMkLst>
        </pc:cxnChg>
        <pc:cxnChg chg="mod">
          <ac:chgData name="Christina Morrow" userId="43989237-7c22-4017-8756-22442f7f3983" providerId="ADAL" clId="{1D660112-B133-4B74-A60E-C66F50540F8D}" dt="2020-11-12T14:21:02.651" v="8356"/>
          <ac:cxnSpMkLst>
            <pc:docMk/>
            <pc:sldMk cId="3450737881" sldId="543"/>
            <ac:cxnSpMk id="396" creationId="{932ACB6E-E641-42D7-B5C3-B7DBE3661F93}"/>
          </ac:cxnSpMkLst>
        </pc:cxnChg>
        <pc:cxnChg chg="mod">
          <ac:chgData name="Christina Morrow" userId="43989237-7c22-4017-8756-22442f7f3983" providerId="ADAL" clId="{1D660112-B133-4B74-A60E-C66F50540F8D}" dt="2020-11-12T14:21:02.651" v="8356"/>
          <ac:cxnSpMkLst>
            <pc:docMk/>
            <pc:sldMk cId="3450737881" sldId="543"/>
            <ac:cxnSpMk id="398" creationId="{EF942894-A7DF-4FCA-AAD7-3367360C44B3}"/>
          </ac:cxnSpMkLst>
        </pc:cxnChg>
        <pc:cxnChg chg="mod">
          <ac:chgData name="Christina Morrow" userId="43989237-7c22-4017-8756-22442f7f3983" providerId="ADAL" clId="{1D660112-B133-4B74-A60E-C66F50540F8D}" dt="2020-11-12T14:21:02.651" v="8356"/>
          <ac:cxnSpMkLst>
            <pc:docMk/>
            <pc:sldMk cId="3450737881" sldId="543"/>
            <ac:cxnSpMk id="399" creationId="{7AC904BE-F605-48B9-A0C2-FF04C9C7D34A}"/>
          </ac:cxnSpMkLst>
        </pc:cxnChg>
        <pc:cxnChg chg="mod">
          <ac:chgData name="Christina Morrow" userId="43989237-7c22-4017-8756-22442f7f3983" providerId="ADAL" clId="{1D660112-B133-4B74-A60E-C66F50540F8D}" dt="2020-11-12T14:21:02.651" v="8356"/>
          <ac:cxnSpMkLst>
            <pc:docMk/>
            <pc:sldMk cId="3450737881" sldId="543"/>
            <ac:cxnSpMk id="400" creationId="{24993C3B-8F62-47AA-BCAF-EDF8938FDBA8}"/>
          </ac:cxnSpMkLst>
        </pc:cxnChg>
        <pc:cxnChg chg="mod">
          <ac:chgData name="Christina Morrow" userId="43989237-7c22-4017-8756-22442f7f3983" providerId="ADAL" clId="{1D660112-B133-4B74-A60E-C66F50540F8D}" dt="2020-11-12T14:21:02.651" v="8356"/>
          <ac:cxnSpMkLst>
            <pc:docMk/>
            <pc:sldMk cId="3450737881" sldId="543"/>
            <ac:cxnSpMk id="404" creationId="{A646BB6D-EE12-4C82-A495-450FA87406AF}"/>
          </ac:cxnSpMkLst>
        </pc:cxnChg>
        <pc:cxnChg chg="mod">
          <ac:chgData name="Christina Morrow" userId="43989237-7c22-4017-8756-22442f7f3983" providerId="ADAL" clId="{1D660112-B133-4B74-A60E-C66F50540F8D}" dt="2020-11-12T14:21:42.868" v="8376"/>
          <ac:cxnSpMkLst>
            <pc:docMk/>
            <pc:sldMk cId="3450737881" sldId="543"/>
            <ac:cxnSpMk id="409" creationId="{3BE4C12A-D8C5-4E16-B38D-F80170319E13}"/>
          </ac:cxnSpMkLst>
        </pc:cxnChg>
        <pc:cxnChg chg="mod">
          <ac:chgData name="Christina Morrow" userId="43989237-7c22-4017-8756-22442f7f3983" providerId="ADAL" clId="{1D660112-B133-4B74-A60E-C66F50540F8D}" dt="2020-11-12T14:21:42.868" v="8376"/>
          <ac:cxnSpMkLst>
            <pc:docMk/>
            <pc:sldMk cId="3450737881" sldId="543"/>
            <ac:cxnSpMk id="418" creationId="{5F54D598-A8E8-4E67-8721-C21007A2E2B6}"/>
          </ac:cxnSpMkLst>
        </pc:cxnChg>
        <pc:cxnChg chg="mod">
          <ac:chgData name="Christina Morrow" userId="43989237-7c22-4017-8756-22442f7f3983" providerId="ADAL" clId="{1D660112-B133-4B74-A60E-C66F50540F8D}" dt="2020-11-12T14:21:42.868" v="8376"/>
          <ac:cxnSpMkLst>
            <pc:docMk/>
            <pc:sldMk cId="3450737881" sldId="543"/>
            <ac:cxnSpMk id="419" creationId="{8C17D724-CC1E-4F7F-B0DA-8D8E94B55F97}"/>
          </ac:cxnSpMkLst>
        </pc:cxnChg>
        <pc:cxnChg chg="mod">
          <ac:chgData name="Christina Morrow" userId="43989237-7c22-4017-8756-22442f7f3983" providerId="ADAL" clId="{1D660112-B133-4B74-A60E-C66F50540F8D}" dt="2020-11-12T14:21:42.868" v="8376"/>
          <ac:cxnSpMkLst>
            <pc:docMk/>
            <pc:sldMk cId="3450737881" sldId="543"/>
            <ac:cxnSpMk id="420" creationId="{AE10B821-76EE-4ACB-9BE0-1D479385A949}"/>
          </ac:cxnSpMkLst>
        </pc:cxnChg>
        <pc:cxnChg chg="mod">
          <ac:chgData name="Christina Morrow" userId="43989237-7c22-4017-8756-22442f7f3983" providerId="ADAL" clId="{1D660112-B133-4B74-A60E-C66F50540F8D}" dt="2020-11-12T14:21:42.868" v="8376"/>
          <ac:cxnSpMkLst>
            <pc:docMk/>
            <pc:sldMk cId="3450737881" sldId="543"/>
            <ac:cxnSpMk id="422" creationId="{6D5BCD00-B564-430A-B5EA-4697EFD3F7D0}"/>
          </ac:cxnSpMkLst>
        </pc:cxnChg>
        <pc:cxnChg chg="mod">
          <ac:chgData name="Christina Morrow" userId="43989237-7c22-4017-8756-22442f7f3983" providerId="ADAL" clId="{1D660112-B133-4B74-A60E-C66F50540F8D}" dt="2020-11-12T14:21:42.868" v="8376"/>
          <ac:cxnSpMkLst>
            <pc:docMk/>
            <pc:sldMk cId="3450737881" sldId="543"/>
            <ac:cxnSpMk id="424" creationId="{D2B3EB7A-BA07-4924-9DAF-165DF54A5380}"/>
          </ac:cxnSpMkLst>
        </pc:cxnChg>
        <pc:cxnChg chg="mod">
          <ac:chgData name="Christina Morrow" userId="43989237-7c22-4017-8756-22442f7f3983" providerId="ADAL" clId="{1D660112-B133-4B74-A60E-C66F50540F8D}" dt="2020-11-12T14:21:42.868" v="8376"/>
          <ac:cxnSpMkLst>
            <pc:docMk/>
            <pc:sldMk cId="3450737881" sldId="543"/>
            <ac:cxnSpMk id="425" creationId="{FD34A9CC-8DFA-4C68-AC15-6F56B2D1177C}"/>
          </ac:cxnSpMkLst>
        </pc:cxnChg>
        <pc:cxnChg chg="mod">
          <ac:chgData name="Christina Morrow" userId="43989237-7c22-4017-8756-22442f7f3983" providerId="ADAL" clId="{1D660112-B133-4B74-A60E-C66F50540F8D}" dt="2020-11-12T14:21:42.868" v="8376"/>
          <ac:cxnSpMkLst>
            <pc:docMk/>
            <pc:sldMk cId="3450737881" sldId="543"/>
            <ac:cxnSpMk id="426" creationId="{8ECFF29A-16F2-40A3-9B3A-1BAFC033CD57}"/>
          </ac:cxnSpMkLst>
        </pc:cxnChg>
        <pc:cxnChg chg="mod">
          <ac:chgData name="Christina Morrow" userId="43989237-7c22-4017-8756-22442f7f3983" providerId="ADAL" clId="{1D660112-B133-4B74-A60E-C66F50540F8D}" dt="2020-11-12T14:21:42.868" v="8376"/>
          <ac:cxnSpMkLst>
            <pc:docMk/>
            <pc:sldMk cId="3450737881" sldId="543"/>
            <ac:cxnSpMk id="430" creationId="{D4C70F8C-3766-4F17-B7A2-1C99C41EBAB9}"/>
          </ac:cxnSpMkLst>
        </pc:cxnChg>
        <pc:cxnChg chg="add mod ord">
          <ac:chgData name="Christina Morrow" userId="43989237-7c22-4017-8756-22442f7f3983" providerId="ADAL" clId="{1D660112-B133-4B74-A60E-C66F50540F8D}" dt="2020-11-12T14:21:44.412" v="8377" actId="167"/>
          <ac:cxnSpMkLst>
            <pc:docMk/>
            <pc:sldMk cId="3450737881" sldId="543"/>
            <ac:cxnSpMk id="431" creationId="{2F9C587C-D769-4AAA-A165-671BC3B03621}"/>
          </ac:cxnSpMkLst>
        </pc:cxnChg>
        <pc:cxnChg chg="mod">
          <ac:chgData name="Christina Morrow" userId="43989237-7c22-4017-8756-22442f7f3983" providerId="ADAL" clId="{1D660112-B133-4B74-A60E-C66F50540F8D}" dt="2020-11-12T14:21:42.868" v="8376"/>
          <ac:cxnSpMkLst>
            <pc:docMk/>
            <pc:sldMk cId="3450737881" sldId="543"/>
            <ac:cxnSpMk id="436" creationId="{AF23FE1C-39C3-49E4-B97A-A4C7FCD60355}"/>
          </ac:cxnSpMkLst>
        </pc:cxnChg>
        <pc:cxnChg chg="mod">
          <ac:chgData name="Christina Morrow" userId="43989237-7c22-4017-8756-22442f7f3983" providerId="ADAL" clId="{1D660112-B133-4B74-A60E-C66F50540F8D}" dt="2020-11-12T14:21:42.868" v="8376"/>
          <ac:cxnSpMkLst>
            <pc:docMk/>
            <pc:sldMk cId="3450737881" sldId="543"/>
            <ac:cxnSpMk id="437" creationId="{2513E59D-4C9F-4D4B-A81A-F1F9D047976B}"/>
          </ac:cxnSpMkLst>
        </pc:cxnChg>
      </pc:sldChg>
      <pc:sldChg chg="addSp delSp modSp add mod modTransition delAnim modAnim">
        <pc:chgData name="Christina Morrow" userId="43989237-7c22-4017-8756-22442f7f3983" providerId="ADAL" clId="{1D660112-B133-4B74-A60E-C66F50540F8D}" dt="2020-11-12T14:22:10.093" v="8381" actId="167"/>
        <pc:sldMkLst>
          <pc:docMk/>
          <pc:sldMk cId="1220807619" sldId="544"/>
        </pc:sldMkLst>
        <pc:spChg chg="add mod ord">
          <ac:chgData name="Christina Morrow" userId="43989237-7c22-4017-8756-22442f7f3983" providerId="ADAL" clId="{1D660112-B133-4B74-A60E-C66F50540F8D}" dt="2020-11-12T14:09:45.719" v="8177" actId="167"/>
          <ac:spMkLst>
            <pc:docMk/>
            <pc:sldMk cId="1220807619" sldId="544"/>
            <ac:spMk id="15" creationId="{1DB05D7C-CC4B-40CE-AE90-F16CD38D017B}"/>
          </ac:spMkLst>
        </pc:spChg>
        <pc:spChg chg="add mod ord">
          <ac:chgData name="Christina Morrow" userId="43989237-7c22-4017-8756-22442f7f3983" providerId="ADAL" clId="{1D660112-B133-4B74-A60E-C66F50540F8D}" dt="2020-11-12T14:09:45.719" v="8177" actId="167"/>
          <ac:spMkLst>
            <pc:docMk/>
            <pc:sldMk cId="1220807619" sldId="544"/>
            <ac:spMk id="16" creationId="{97CF911F-550C-4F1E-8B41-44BEF2232C8B}"/>
          </ac:spMkLst>
        </pc:spChg>
        <pc:spChg chg="add mod ord">
          <ac:chgData name="Christina Morrow" userId="43989237-7c22-4017-8756-22442f7f3983" providerId="ADAL" clId="{1D660112-B133-4B74-A60E-C66F50540F8D}" dt="2020-11-12T14:09:45.719" v="8177" actId="167"/>
          <ac:spMkLst>
            <pc:docMk/>
            <pc:sldMk cId="1220807619" sldId="544"/>
            <ac:spMk id="17" creationId="{635DD9CC-ACFB-4303-A4AB-946B775C487E}"/>
          </ac:spMkLst>
        </pc:spChg>
        <pc:spChg chg="mod">
          <ac:chgData name="Christina Morrow" userId="43989237-7c22-4017-8756-22442f7f3983" providerId="ADAL" clId="{1D660112-B133-4B74-A60E-C66F50540F8D}" dt="2020-11-12T14:09:41.523" v="8176"/>
          <ac:spMkLst>
            <pc:docMk/>
            <pc:sldMk cId="1220807619" sldId="544"/>
            <ac:spMk id="19" creationId="{93695178-6875-463C-9FE1-9D29356F4ED4}"/>
          </ac:spMkLst>
        </pc:spChg>
        <pc:spChg chg="mod">
          <ac:chgData name="Christina Morrow" userId="43989237-7c22-4017-8756-22442f7f3983" providerId="ADAL" clId="{1D660112-B133-4B74-A60E-C66F50540F8D}" dt="2020-11-12T14:09:41.523" v="8176"/>
          <ac:spMkLst>
            <pc:docMk/>
            <pc:sldMk cId="1220807619" sldId="544"/>
            <ac:spMk id="21" creationId="{6DD8377D-4353-4470-9DDF-083A7977B681}"/>
          </ac:spMkLst>
        </pc:spChg>
        <pc:spChg chg="mod">
          <ac:chgData name="Christina Morrow" userId="43989237-7c22-4017-8756-22442f7f3983" providerId="ADAL" clId="{1D660112-B133-4B74-A60E-C66F50540F8D}" dt="2020-11-12T14:09:41.523" v="8176"/>
          <ac:spMkLst>
            <pc:docMk/>
            <pc:sldMk cId="1220807619" sldId="544"/>
            <ac:spMk id="23" creationId="{617937D7-82F8-4004-8CF1-7CCE2029EA91}"/>
          </ac:spMkLst>
        </pc:spChg>
        <pc:spChg chg="mod">
          <ac:chgData name="Christina Morrow" userId="43989237-7c22-4017-8756-22442f7f3983" providerId="ADAL" clId="{1D660112-B133-4B74-A60E-C66F50540F8D}" dt="2020-11-12T14:09:41.523" v="8176"/>
          <ac:spMkLst>
            <pc:docMk/>
            <pc:sldMk cId="1220807619" sldId="544"/>
            <ac:spMk id="24" creationId="{A02C298C-290B-4576-A1D1-8BF9AA0B7A13}"/>
          </ac:spMkLst>
        </pc:spChg>
        <pc:spChg chg="mod">
          <ac:chgData name="Christina Morrow" userId="43989237-7c22-4017-8756-22442f7f3983" providerId="ADAL" clId="{1D660112-B133-4B74-A60E-C66F50540F8D}" dt="2020-11-12T14:09:41.523" v="8176"/>
          <ac:spMkLst>
            <pc:docMk/>
            <pc:sldMk cId="1220807619" sldId="544"/>
            <ac:spMk id="25" creationId="{0BA7CA65-4372-423C-8E2F-1C572795BAD8}"/>
          </ac:spMkLst>
        </pc:spChg>
        <pc:spChg chg="mod">
          <ac:chgData name="Christina Morrow" userId="43989237-7c22-4017-8756-22442f7f3983" providerId="ADAL" clId="{1D660112-B133-4B74-A60E-C66F50540F8D}" dt="2020-11-12T14:09:41.523" v="8176"/>
          <ac:spMkLst>
            <pc:docMk/>
            <pc:sldMk cId="1220807619" sldId="544"/>
            <ac:spMk id="26" creationId="{2729648E-F824-4D0D-8B4B-9DEB7380FF50}"/>
          </ac:spMkLst>
        </pc:spChg>
        <pc:spChg chg="mod">
          <ac:chgData name="Christina Morrow" userId="43989237-7c22-4017-8756-22442f7f3983" providerId="ADAL" clId="{1D660112-B133-4B74-A60E-C66F50540F8D}" dt="2020-11-12T14:09:41.523" v="8176"/>
          <ac:spMkLst>
            <pc:docMk/>
            <pc:sldMk cId="1220807619" sldId="544"/>
            <ac:spMk id="27" creationId="{FF2D6181-D162-46B8-9E5A-FCB36145286D}"/>
          </ac:spMkLst>
        </pc:spChg>
        <pc:spChg chg="mod">
          <ac:chgData name="Christina Morrow" userId="43989237-7c22-4017-8756-22442f7f3983" providerId="ADAL" clId="{1D660112-B133-4B74-A60E-C66F50540F8D}" dt="2020-11-12T14:09:41.523" v="8176"/>
          <ac:spMkLst>
            <pc:docMk/>
            <pc:sldMk cId="1220807619" sldId="544"/>
            <ac:spMk id="28" creationId="{57148DDA-A8D1-4E23-80D3-7804014C7075}"/>
          </ac:spMkLst>
        </pc:spChg>
        <pc:spChg chg="mod">
          <ac:chgData name="Christina Morrow" userId="43989237-7c22-4017-8756-22442f7f3983" providerId="ADAL" clId="{1D660112-B133-4B74-A60E-C66F50540F8D}" dt="2020-11-12T14:09:41.523" v="8176"/>
          <ac:spMkLst>
            <pc:docMk/>
            <pc:sldMk cId="1220807619" sldId="544"/>
            <ac:spMk id="29" creationId="{8CE1258C-B595-4ABA-B733-2F7A62D30232}"/>
          </ac:spMkLst>
        </pc:spChg>
        <pc:spChg chg="mod">
          <ac:chgData name="Christina Morrow" userId="43989237-7c22-4017-8756-22442f7f3983" providerId="ADAL" clId="{1D660112-B133-4B74-A60E-C66F50540F8D}" dt="2020-11-12T14:09:41.523" v="8176"/>
          <ac:spMkLst>
            <pc:docMk/>
            <pc:sldMk cId="1220807619" sldId="544"/>
            <ac:spMk id="30" creationId="{8141BD6A-DB90-4EDA-BBE8-8519927DA72A}"/>
          </ac:spMkLst>
        </pc:spChg>
        <pc:spChg chg="mod">
          <ac:chgData name="Christina Morrow" userId="43989237-7c22-4017-8756-22442f7f3983" providerId="ADAL" clId="{1D660112-B133-4B74-A60E-C66F50540F8D}" dt="2020-11-12T14:09:41.523" v="8176"/>
          <ac:spMkLst>
            <pc:docMk/>
            <pc:sldMk cId="1220807619" sldId="544"/>
            <ac:spMk id="34" creationId="{857CEBE8-2A4F-462C-BEF6-0D6B83BCD378}"/>
          </ac:spMkLst>
        </pc:spChg>
        <pc:spChg chg="mod">
          <ac:chgData name="Christina Morrow" userId="43989237-7c22-4017-8756-22442f7f3983" providerId="ADAL" clId="{1D660112-B133-4B74-A60E-C66F50540F8D}" dt="2020-11-12T14:09:41.523" v="8176"/>
          <ac:spMkLst>
            <pc:docMk/>
            <pc:sldMk cId="1220807619" sldId="544"/>
            <ac:spMk id="36" creationId="{8BA8E5FD-52DF-4C01-96A7-D9E0856BAF4F}"/>
          </ac:spMkLst>
        </pc:spChg>
        <pc:spChg chg="mod">
          <ac:chgData name="Christina Morrow" userId="43989237-7c22-4017-8756-22442f7f3983" providerId="ADAL" clId="{1D660112-B133-4B74-A60E-C66F50540F8D}" dt="2020-11-12T14:09:41.523" v="8176"/>
          <ac:spMkLst>
            <pc:docMk/>
            <pc:sldMk cId="1220807619" sldId="544"/>
            <ac:spMk id="40" creationId="{65A4694E-BCD8-46C6-AFE4-C6052148549C}"/>
          </ac:spMkLst>
        </pc:spChg>
        <pc:spChg chg="mod">
          <ac:chgData name="Christina Morrow" userId="43989237-7c22-4017-8756-22442f7f3983" providerId="ADAL" clId="{1D660112-B133-4B74-A60E-C66F50540F8D}" dt="2020-11-12T14:09:41.523" v="8176"/>
          <ac:spMkLst>
            <pc:docMk/>
            <pc:sldMk cId="1220807619" sldId="544"/>
            <ac:spMk id="41" creationId="{B16F2AE0-6848-4A38-B5C2-245E6E88593D}"/>
          </ac:spMkLst>
        </pc:spChg>
        <pc:spChg chg="mod">
          <ac:chgData name="Christina Morrow" userId="43989237-7c22-4017-8756-22442f7f3983" providerId="ADAL" clId="{1D660112-B133-4B74-A60E-C66F50540F8D}" dt="2020-11-12T14:09:41.523" v="8176"/>
          <ac:spMkLst>
            <pc:docMk/>
            <pc:sldMk cId="1220807619" sldId="544"/>
            <ac:spMk id="42" creationId="{2D405387-B5ED-449D-BBEF-EEAA9E4BF82B}"/>
          </ac:spMkLst>
        </pc:spChg>
        <pc:spChg chg="add mod ord">
          <ac:chgData name="Christina Morrow" userId="43989237-7c22-4017-8756-22442f7f3983" providerId="ADAL" clId="{1D660112-B133-4B74-A60E-C66F50540F8D}" dt="2020-11-12T14:09:45.719" v="8177" actId="167"/>
          <ac:spMkLst>
            <pc:docMk/>
            <pc:sldMk cId="1220807619" sldId="544"/>
            <ac:spMk id="44" creationId="{73846D57-D76C-404A-8231-F81E168DD2C2}"/>
          </ac:spMkLst>
        </pc:spChg>
        <pc:spChg chg="add mod ord">
          <ac:chgData name="Christina Morrow" userId="43989237-7c22-4017-8756-22442f7f3983" providerId="ADAL" clId="{1D660112-B133-4B74-A60E-C66F50540F8D}" dt="2020-11-12T14:09:45.719" v="8177" actId="167"/>
          <ac:spMkLst>
            <pc:docMk/>
            <pc:sldMk cId="1220807619" sldId="544"/>
            <ac:spMk id="45" creationId="{395A1B07-9DCD-457C-893F-2DF36BB2DFDC}"/>
          </ac:spMkLst>
        </pc:spChg>
        <pc:spChg chg="add mod ord">
          <ac:chgData name="Christina Morrow" userId="43989237-7c22-4017-8756-22442f7f3983" providerId="ADAL" clId="{1D660112-B133-4B74-A60E-C66F50540F8D}" dt="2020-11-12T14:09:45.719" v="8177" actId="167"/>
          <ac:spMkLst>
            <pc:docMk/>
            <pc:sldMk cId="1220807619" sldId="544"/>
            <ac:spMk id="46" creationId="{A5B435CE-AEF1-493B-A07C-8BC5E2489F7A}"/>
          </ac:spMkLst>
        </pc:spChg>
        <pc:spChg chg="add mod ord">
          <ac:chgData name="Christina Morrow" userId="43989237-7c22-4017-8756-22442f7f3983" providerId="ADAL" clId="{1D660112-B133-4B74-A60E-C66F50540F8D}" dt="2020-11-12T14:12:22.156" v="8211" actId="167"/>
          <ac:spMkLst>
            <pc:docMk/>
            <pc:sldMk cId="1220807619" sldId="544"/>
            <ac:spMk id="47" creationId="{24B05CA5-AF34-442B-A468-33766CB5E18F}"/>
          </ac:spMkLst>
        </pc:spChg>
        <pc:spChg chg="add del mod">
          <ac:chgData name="Christina Morrow" userId="43989237-7c22-4017-8756-22442f7f3983" providerId="ADAL" clId="{1D660112-B133-4B74-A60E-C66F50540F8D}" dt="2020-11-12T14:12:19.538" v="8210" actId="478"/>
          <ac:spMkLst>
            <pc:docMk/>
            <pc:sldMk cId="1220807619" sldId="544"/>
            <ac:spMk id="48" creationId="{347B07B0-E7E3-4387-A931-A5100403461A}"/>
          </ac:spMkLst>
        </pc:spChg>
        <pc:spChg chg="add mod">
          <ac:chgData name="Christina Morrow" userId="43989237-7c22-4017-8756-22442f7f3983" providerId="ADAL" clId="{1D660112-B133-4B74-A60E-C66F50540F8D}" dt="2020-11-12T14:11:52.321" v="8197"/>
          <ac:spMkLst>
            <pc:docMk/>
            <pc:sldMk cId="1220807619" sldId="544"/>
            <ac:spMk id="49" creationId="{E995A31D-BCE1-4160-86FD-4C7FA7A08E6D}"/>
          </ac:spMkLst>
        </pc:spChg>
        <pc:spChg chg="add mod">
          <ac:chgData name="Christina Morrow" userId="43989237-7c22-4017-8756-22442f7f3983" providerId="ADAL" clId="{1D660112-B133-4B74-A60E-C66F50540F8D}" dt="2020-11-12T14:11:52.321" v="8197"/>
          <ac:spMkLst>
            <pc:docMk/>
            <pc:sldMk cId="1220807619" sldId="544"/>
            <ac:spMk id="50" creationId="{4DB73FAA-E873-4A87-B255-BA357CD54A22}"/>
          </ac:spMkLst>
        </pc:spChg>
        <pc:spChg chg="add mod">
          <ac:chgData name="Christina Morrow" userId="43989237-7c22-4017-8756-22442f7f3983" providerId="ADAL" clId="{1D660112-B133-4B74-A60E-C66F50540F8D}" dt="2020-11-12T14:11:52.321" v="8197"/>
          <ac:spMkLst>
            <pc:docMk/>
            <pc:sldMk cId="1220807619" sldId="544"/>
            <ac:spMk id="51" creationId="{F2A23B6B-FC35-47F4-9EBF-E5217B20DDF0}"/>
          </ac:spMkLst>
        </pc:spChg>
        <pc:spChg chg="add mod">
          <ac:chgData name="Christina Morrow" userId="43989237-7c22-4017-8756-22442f7f3983" providerId="ADAL" clId="{1D660112-B133-4B74-A60E-C66F50540F8D}" dt="2020-11-12T14:11:52.321" v="8197"/>
          <ac:spMkLst>
            <pc:docMk/>
            <pc:sldMk cId="1220807619" sldId="544"/>
            <ac:spMk id="52" creationId="{38ABEC04-FDD3-4A77-AA4A-637ED3B98B00}"/>
          </ac:spMkLst>
        </pc:spChg>
        <pc:spChg chg="add mod">
          <ac:chgData name="Christina Morrow" userId="43989237-7c22-4017-8756-22442f7f3983" providerId="ADAL" clId="{1D660112-B133-4B74-A60E-C66F50540F8D}" dt="2020-11-12T14:11:52.321" v="8197"/>
          <ac:spMkLst>
            <pc:docMk/>
            <pc:sldMk cId="1220807619" sldId="544"/>
            <ac:spMk id="53" creationId="{9A33B5D1-E25E-4522-9935-77B28740AFFB}"/>
          </ac:spMkLst>
        </pc:spChg>
        <pc:spChg chg="mod">
          <ac:chgData name="Christina Morrow" userId="43989237-7c22-4017-8756-22442f7f3983" providerId="ADAL" clId="{1D660112-B133-4B74-A60E-C66F50540F8D}" dt="2020-11-12T14:11:52.321" v="8197"/>
          <ac:spMkLst>
            <pc:docMk/>
            <pc:sldMk cId="1220807619" sldId="544"/>
            <ac:spMk id="55" creationId="{D484E5D2-4FEC-4C42-AD76-89261FB2FC1B}"/>
          </ac:spMkLst>
        </pc:spChg>
        <pc:spChg chg="mod">
          <ac:chgData name="Christina Morrow" userId="43989237-7c22-4017-8756-22442f7f3983" providerId="ADAL" clId="{1D660112-B133-4B74-A60E-C66F50540F8D}" dt="2020-11-12T14:11:52.321" v="8197"/>
          <ac:spMkLst>
            <pc:docMk/>
            <pc:sldMk cId="1220807619" sldId="544"/>
            <ac:spMk id="56" creationId="{8CDEDC2B-FF8E-4AA2-9C37-CCC089C0362D}"/>
          </ac:spMkLst>
        </pc:spChg>
        <pc:spChg chg="mod">
          <ac:chgData name="Christina Morrow" userId="43989237-7c22-4017-8756-22442f7f3983" providerId="ADAL" clId="{1D660112-B133-4B74-A60E-C66F50540F8D}" dt="2020-11-12T14:11:52.321" v="8197"/>
          <ac:spMkLst>
            <pc:docMk/>
            <pc:sldMk cId="1220807619" sldId="544"/>
            <ac:spMk id="58" creationId="{AA8AD311-A6D2-49AE-B02F-0D46EE4D450E}"/>
          </ac:spMkLst>
        </pc:spChg>
        <pc:spChg chg="mod">
          <ac:chgData name="Christina Morrow" userId="43989237-7c22-4017-8756-22442f7f3983" providerId="ADAL" clId="{1D660112-B133-4B74-A60E-C66F50540F8D}" dt="2020-11-12T14:11:52.321" v="8197"/>
          <ac:spMkLst>
            <pc:docMk/>
            <pc:sldMk cId="1220807619" sldId="544"/>
            <ac:spMk id="59" creationId="{C2FA10B9-9675-4108-977D-2AF04EECA4AA}"/>
          </ac:spMkLst>
        </pc:spChg>
        <pc:spChg chg="mod">
          <ac:chgData name="Christina Morrow" userId="43989237-7c22-4017-8756-22442f7f3983" providerId="ADAL" clId="{1D660112-B133-4B74-A60E-C66F50540F8D}" dt="2020-11-12T14:11:52.321" v="8197"/>
          <ac:spMkLst>
            <pc:docMk/>
            <pc:sldMk cId="1220807619" sldId="544"/>
            <ac:spMk id="60" creationId="{AB730BDA-48F6-4356-B61E-F82004353384}"/>
          </ac:spMkLst>
        </pc:spChg>
        <pc:spChg chg="mod">
          <ac:chgData name="Christina Morrow" userId="43989237-7c22-4017-8756-22442f7f3983" providerId="ADAL" clId="{1D660112-B133-4B74-A60E-C66F50540F8D}" dt="2020-11-12T14:11:52.321" v="8197"/>
          <ac:spMkLst>
            <pc:docMk/>
            <pc:sldMk cId="1220807619" sldId="544"/>
            <ac:spMk id="61" creationId="{07121478-187D-420C-BC60-E6A4B87BB779}"/>
          </ac:spMkLst>
        </pc:spChg>
        <pc:spChg chg="mod">
          <ac:chgData name="Christina Morrow" userId="43989237-7c22-4017-8756-22442f7f3983" providerId="ADAL" clId="{1D660112-B133-4B74-A60E-C66F50540F8D}" dt="2020-11-12T14:11:52.321" v="8197"/>
          <ac:spMkLst>
            <pc:docMk/>
            <pc:sldMk cId="1220807619" sldId="544"/>
            <ac:spMk id="62" creationId="{4B84EE07-32CD-4313-BB0E-C1BC07A65F97}"/>
          </ac:spMkLst>
        </pc:spChg>
        <pc:spChg chg="mod">
          <ac:chgData name="Christina Morrow" userId="43989237-7c22-4017-8756-22442f7f3983" providerId="ADAL" clId="{1D660112-B133-4B74-A60E-C66F50540F8D}" dt="2020-11-12T14:11:52.321" v="8197"/>
          <ac:spMkLst>
            <pc:docMk/>
            <pc:sldMk cId="1220807619" sldId="544"/>
            <ac:spMk id="63" creationId="{3E784BA5-A69C-45D7-9C46-13E7A59D6C12}"/>
          </ac:spMkLst>
        </pc:spChg>
        <pc:spChg chg="mod">
          <ac:chgData name="Christina Morrow" userId="43989237-7c22-4017-8756-22442f7f3983" providerId="ADAL" clId="{1D660112-B133-4B74-A60E-C66F50540F8D}" dt="2020-11-12T14:11:52.321" v="8197"/>
          <ac:spMkLst>
            <pc:docMk/>
            <pc:sldMk cId="1220807619" sldId="544"/>
            <ac:spMk id="64" creationId="{0B13051B-6B0F-4777-BB07-460B11E44E64}"/>
          </ac:spMkLst>
        </pc:spChg>
        <pc:spChg chg="mod">
          <ac:chgData name="Christina Morrow" userId="43989237-7c22-4017-8756-22442f7f3983" providerId="ADAL" clId="{1D660112-B133-4B74-A60E-C66F50540F8D}" dt="2020-11-12T14:11:52.321" v="8197"/>
          <ac:spMkLst>
            <pc:docMk/>
            <pc:sldMk cId="1220807619" sldId="544"/>
            <ac:spMk id="65" creationId="{9B296717-AC94-48F7-A186-ED0E31731022}"/>
          </ac:spMkLst>
        </pc:spChg>
        <pc:spChg chg="mod">
          <ac:chgData name="Christina Morrow" userId="43989237-7c22-4017-8756-22442f7f3983" providerId="ADAL" clId="{1D660112-B133-4B74-A60E-C66F50540F8D}" dt="2020-11-12T14:11:52.321" v="8197"/>
          <ac:spMkLst>
            <pc:docMk/>
            <pc:sldMk cId="1220807619" sldId="544"/>
            <ac:spMk id="69" creationId="{C7517FB0-BEF1-45A0-8023-166EA255632A}"/>
          </ac:spMkLst>
        </pc:spChg>
        <pc:spChg chg="mod">
          <ac:chgData name="Christina Morrow" userId="43989237-7c22-4017-8756-22442f7f3983" providerId="ADAL" clId="{1D660112-B133-4B74-A60E-C66F50540F8D}" dt="2020-11-12T14:11:52.321" v="8197"/>
          <ac:spMkLst>
            <pc:docMk/>
            <pc:sldMk cId="1220807619" sldId="544"/>
            <ac:spMk id="71" creationId="{C060B760-0CC6-4E97-B03F-96803495EB74}"/>
          </ac:spMkLst>
        </pc:spChg>
        <pc:spChg chg="mod">
          <ac:chgData name="Christina Morrow" userId="43989237-7c22-4017-8756-22442f7f3983" providerId="ADAL" clId="{1D660112-B133-4B74-A60E-C66F50540F8D}" dt="2020-11-12T14:11:52.321" v="8197"/>
          <ac:spMkLst>
            <pc:docMk/>
            <pc:sldMk cId="1220807619" sldId="544"/>
            <ac:spMk id="75" creationId="{5DABE2C5-527D-4A11-9E63-EB0391BEB0EF}"/>
          </ac:spMkLst>
        </pc:spChg>
        <pc:spChg chg="mod">
          <ac:chgData name="Christina Morrow" userId="43989237-7c22-4017-8756-22442f7f3983" providerId="ADAL" clId="{1D660112-B133-4B74-A60E-C66F50540F8D}" dt="2020-11-12T14:11:52.321" v="8197"/>
          <ac:spMkLst>
            <pc:docMk/>
            <pc:sldMk cId="1220807619" sldId="544"/>
            <ac:spMk id="76" creationId="{9C42DEF1-9D16-4BD6-A096-C70C6362D74E}"/>
          </ac:spMkLst>
        </pc:spChg>
        <pc:spChg chg="mod">
          <ac:chgData name="Christina Morrow" userId="43989237-7c22-4017-8756-22442f7f3983" providerId="ADAL" clId="{1D660112-B133-4B74-A60E-C66F50540F8D}" dt="2020-11-12T14:11:52.321" v="8197"/>
          <ac:spMkLst>
            <pc:docMk/>
            <pc:sldMk cId="1220807619" sldId="544"/>
            <ac:spMk id="77" creationId="{ACE5405B-FE56-4E60-90C8-CC3B7268273D}"/>
          </ac:spMkLst>
        </pc:spChg>
        <pc:spChg chg="add mod ord">
          <ac:chgData name="Christina Morrow" userId="43989237-7c22-4017-8756-22442f7f3983" providerId="ADAL" clId="{1D660112-B133-4B74-A60E-C66F50540F8D}" dt="2020-11-12T14:14:37.485" v="8257" actId="167"/>
          <ac:spMkLst>
            <pc:docMk/>
            <pc:sldMk cId="1220807619" sldId="544"/>
            <ac:spMk id="79" creationId="{7176E98A-00B7-46E6-B532-D10C38327E44}"/>
          </ac:spMkLst>
        </pc:spChg>
        <pc:spChg chg="add mod ord">
          <ac:chgData name="Christina Morrow" userId="43989237-7c22-4017-8756-22442f7f3983" providerId="ADAL" clId="{1D660112-B133-4B74-A60E-C66F50540F8D}" dt="2020-11-12T14:14:37.485" v="8257" actId="167"/>
          <ac:spMkLst>
            <pc:docMk/>
            <pc:sldMk cId="1220807619" sldId="544"/>
            <ac:spMk id="80" creationId="{8A3702AA-051F-4467-857D-31BC3DFE6707}"/>
          </ac:spMkLst>
        </pc:spChg>
        <pc:spChg chg="add mod ord">
          <ac:chgData name="Christina Morrow" userId="43989237-7c22-4017-8756-22442f7f3983" providerId="ADAL" clId="{1D660112-B133-4B74-A60E-C66F50540F8D}" dt="2020-11-12T14:14:37.485" v="8257" actId="167"/>
          <ac:spMkLst>
            <pc:docMk/>
            <pc:sldMk cId="1220807619" sldId="544"/>
            <ac:spMk id="81" creationId="{36FAD7C3-CD6D-41E6-8710-4C37621FC115}"/>
          </ac:spMkLst>
        </pc:spChg>
        <pc:spChg chg="add mod ord">
          <ac:chgData name="Christina Morrow" userId="43989237-7c22-4017-8756-22442f7f3983" providerId="ADAL" clId="{1D660112-B133-4B74-A60E-C66F50540F8D}" dt="2020-11-12T14:14:37.485" v="8257" actId="167"/>
          <ac:spMkLst>
            <pc:docMk/>
            <pc:sldMk cId="1220807619" sldId="544"/>
            <ac:spMk id="82" creationId="{EE3500D1-36B6-4B27-AE28-222A2438FD96}"/>
          </ac:spMkLst>
        </pc:spChg>
        <pc:spChg chg="add mod ord">
          <ac:chgData name="Christina Morrow" userId="43989237-7c22-4017-8756-22442f7f3983" providerId="ADAL" clId="{1D660112-B133-4B74-A60E-C66F50540F8D}" dt="2020-11-12T14:14:37.485" v="8257" actId="167"/>
          <ac:spMkLst>
            <pc:docMk/>
            <pc:sldMk cId="1220807619" sldId="544"/>
            <ac:spMk id="83" creationId="{A061D6D9-5FAD-4A39-ACBC-3B56DBC271C5}"/>
          </ac:spMkLst>
        </pc:spChg>
        <pc:spChg chg="add mod ord">
          <ac:chgData name="Christina Morrow" userId="43989237-7c22-4017-8756-22442f7f3983" providerId="ADAL" clId="{1D660112-B133-4B74-A60E-C66F50540F8D}" dt="2020-11-12T14:14:37.485" v="8257" actId="167"/>
          <ac:spMkLst>
            <pc:docMk/>
            <pc:sldMk cId="1220807619" sldId="544"/>
            <ac:spMk id="84" creationId="{8C9979B5-74D1-4AC1-85B0-08BDB833D5FF}"/>
          </ac:spMkLst>
        </pc:spChg>
        <pc:spChg chg="add mod ord">
          <ac:chgData name="Christina Morrow" userId="43989237-7c22-4017-8756-22442f7f3983" providerId="ADAL" clId="{1D660112-B133-4B74-A60E-C66F50540F8D}" dt="2020-11-12T14:14:37.485" v="8257" actId="167"/>
          <ac:spMkLst>
            <pc:docMk/>
            <pc:sldMk cId="1220807619" sldId="544"/>
            <ac:spMk id="85" creationId="{65566707-0C9F-442B-929B-7FEACBA9A626}"/>
          </ac:spMkLst>
        </pc:spChg>
        <pc:spChg chg="add mod ord">
          <ac:chgData name="Christina Morrow" userId="43989237-7c22-4017-8756-22442f7f3983" providerId="ADAL" clId="{1D660112-B133-4B74-A60E-C66F50540F8D}" dt="2020-11-12T14:14:37.485" v="8257" actId="167"/>
          <ac:spMkLst>
            <pc:docMk/>
            <pc:sldMk cId="1220807619" sldId="544"/>
            <ac:spMk id="86" creationId="{6E1DBD9B-DB4B-430C-AA68-E53A1FD96FDB}"/>
          </ac:spMkLst>
        </pc:spChg>
        <pc:spChg chg="add mod ord">
          <ac:chgData name="Christina Morrow" userId="43989237-7c22-4017-8756-22442f7f3983" providerId="ADAL" clId="{1D660112-B133-4B74-A60E-C66F50540F8D}" dt="2020-11-12T14:14:37.485" v="8257" actId="167"/>
          <ac:spMkLst>
            <pc:docMk/>
            <pc:sldMk cId="1220807619" sldId="544"/>
            <ac:spMk id="87" creationId="{5ED8B20B-C06A-4CBA-8414-D400252B8BCB}"/>
          </ac:spMkLst>
        </pc:spChg>
        <pc:spChg chg="add mod ord">
          <ac:chgData name="Christina Morrow" userId="43989237-7c22-4017-8756-22442f7f3983" providerId="ADAL" clId="{1D660112-B133-4B74-A60E-C66F50540F8D}" dt="2020-11-12T14:14:37.485" v="8257" actId="167"/>
          <ac:spMkLst>
            <pc:docMk/>
            <pc:sldMk cId="1220807619" sldId="544"/>
            <ac:spMk id="88" creationId="{59709324-B050-4B07-ABD3-6D32690FB802}"/>
          </ac:spMkLst>
        </pc:spChg>
        <pc:spChg chg="add mod ord">
          <ac:chgData name="Christina Morrow" userId="43989237-7c22-4017-8756-22442f7f3983" providerId="ADAL" clId="{1D660112-B133-4B74-A60E-C66F50540F8D}" dt="2020-11-12T14:14:37.485" v="8257" actId="167"/>
          <ac:spMkLst>
            <pc:docMk/>
            <pc:sldMk cId="1220807619" sldId="544"/>
            <ac:spMk id="89" creationId="{1090F067-71ED-4649-A58D-117E31849B45}"/>
          </ac:spMkLst>
        </pc:spChg>
        <pc:spChg chg="add mod ord">
          <ac:chgData name="Christina Morrow" userId="43989237-7c22-4017-8756-22442f7f3983" providerId="ADAL" clId="{1D660112-B133-4B74-A60E-C66F50540F8D}" dt="2020-11-12T14:14:37.485" v="8257" actId="167"/>
          <ac:spMkLst>
            <pc:docMk/>
            <pc:sldMk cId="1220807619" sldId="544"/>
            <ac:spMk id="90" creationId="{55E70843-7813-414F-BFB2-F6FE3D453558}"/>
          </ac:spMkLst>
        </pc:spChg>
        <pc:spChg chg="add mod ord">
          <ac:chgData name="Christina Morrow" userId="43989237-7c22-4017-8756-22442f7f3983" providerId="ADAL" clId="{1D660112-B133-4B74-A60E-C66F50540F8D}" dt="2020-11-12T14:14:37.485" v="8257" actId="167"/>
          <ac:spMkLst>
            <pc:docMk/>
            <pc:sldMk cId="1220807619" sldId="544"/>
            <ac:spMk id="91" creationId="{BF148DED-B0D8-41F4-B6D5-80B50ABD7350}"/>
          </ac:spMkLst>
        </pc:spChg>
        <pc:spChg chg="add mod ord">
          <ac:chgData name="Christina Morrow" userId="43989237-7c22-4017-8756-22442f7f3983" providerId="ADAL" clId="{1D660112-B133-4B74-A60E-C66F50540F8D}" dt="2020-11-12T14:14:37.485" v="8257" actId="167"/>
          <ac:spMkLst>
            <pc:docMk/>
            <pc:sldMk cId="1220807619" sldId="544"/>
            <ac:spMk id="92" creationId="{1DF3094B-2011-450D-8DD7-173AAE8AD0D5}"/>
          </ac:spMkLst>
        </pc:spChg>
        <pc:spChg chg="add mod ord">
          <ac:chgData name="Christina Morrow" userId="43989237-7c22-4017-8756-22442f7f3983" providerId="ADAL" clId="{1D660112-B133-4B74-A60E-C66F50540F8D}" dt="2020-11-12T14:14:37.485" v="8257" actId="167"/>
          <ac:spMkLst>
            <pc:docMk/>
            <pc:sldMk cId="1220807619" sldId="544"/>
            <ac:spMk id="93" creationId="{04FF4936-4F8D-4335-BD33-16913F2A4E57}"/>
          </ac:spMkLst>
        </pc:spChg>
        <pc:spChg chg="add mod ord">
          <ac:chgData name="Christina Morrow" userId="43989237-7c22-4017-8756-22442f7f3983" providerId="ADAL" clId="{1D660112-B133-4B74-A60E-C66F50540F8D}" dt="2020-11-12T14:14:37.485" v="8257" actId="167"/>
          <ac:spMkLst>
            <pc:docMk/>
            <pc:sldMk cId="1220807619" sldId="544"/>
            <ac:spMk id="94" creationId="{BFD3B458-9C8F-447B-96E2-55F6130CD59C}"/>
          </ac:spMkLst>
        </pc:spChg>
        <pc:spChg chg="add mod ord">
          <ac:chgData name="Christina Morrow" userId="43989237-7c22-4017-8756-22442f7f3983" providerId="ADAL" clId="{1D660112-B133-4B74-A60E-C66F50540F8D}" dt="2020-11-12T14:14:37.485" v="8257" actId="167"/>
          <ac:spMkLst>
            <pc:docMk/>
            <pc:sldMk cId="1220807619" sldId="544"/>
            <ac:spMk id="95" creationId="{2527A854-5EB5-42D6-97D0-0F9D647D41FC}"/>
          </ac:spMkLst>
        </pc:spChg>
        <pc:spChg chg="add mod ord">
          <ac:chgData name="Christina Morrow" userId="43989237-7c22-4017-8756-22442f7f3983" providerId="ADAL" clId="{1D660112-B133-4B74-A60E-C66F50540F8D}" dt="2020-11-12T14:14:37.485" v="8257" actId="167"/>
          <ac:spMkLst>
            <pc:docMk/>
            <pc:sldMk cId="1220807619" sldId="544"/>
            <ac:spMk id="96" creationId="{712F0455-FCD8-4DE2-98ED-193B932EDC49}"/>
          </ac:spMkLst>
        </pc:spChg>
        <pc:spChg chg="add mod ord">
          <ac:chgData name="Christina Morrow" userId="43989237-7c22-4017-8756-22442f7f3983" providerId="ADAL" clId="{1D660112-B133-4B74-A60E-C66F50540F8D}" dt="2020-11-12T14:14:37.485" v="8257" actId="167"/>
          <ac:spMkLst>
            <pc:docMk/>
            <pc:sldMk cId="1220807619" sldId="544"/>
            <ac:spMk id="97" creationId="{4CBAA019-2BA8-4F40-9EFC-18AD04690EE5}"/>
          </ac:spMkLst>
        </pc:spChg>
        <pc:spChg chg="mod">
          <ac:chgData name="Christina Morrow" userId="43989237-7c22-4017-8756-22442f7f3983" providerId="ADAL" clId="{1D660112-B133-4B74-A60E-C66F50540F8D}" dt="2020-11-12T14:14:31.985" v="8256"/>
          <ac:spMkLst>
            <pc:docMk/>
            <pc:sldMk cId="1220807619" sldId="544"/>
            <ac:spMk id="99" creationId="{EF68A0DA-B176-4FB4-B574-1974BC1E3CBE}"/>
          </ac:spMkLst>
        </pc:spChg>
        <pc:spChg chg="mod">
          <ac:chgData name="Christina Morrow" userId="43989237-7c22-4017-8756-22442f7f3983" providerId="ADAL" clId="{1D660112-B133-4B74-A60E-C66F50540F8D}" dt="2020-11-12T14:14:31.985" v="8256"/>
          <ac:spMkLst>
            <pc:docMk/>
            <pc:sldMk cId="1220807619" sldId="544"/>
            <ac:spMk id="100" creationId="{1E61078C-5C9C-4072-8A03-9CA8BDA96963}"/>
          </ac:spMkLst>
        </pc:spChg>
        <pc:spChg chg="mod">
          <ac:chgData name="Christina Morrow" userId="43989237-7c22-4017-8756-22442f7f3983" providerId="ADAL" clId="{1D660112-B133-4B74-A60E-C66F50540F8D}" dt="2020-11-12T14:14:31.985" v="8256"/>
          <ac:spMkLst>
            <pc:docMk/>
            <pc:sldMk cId="1220807619" sldId="544"/>
            <ac:spMk id="102" creationId="{B9209B70-4783-4C2A-B2D9-2993E0174117}"/>
          </ac:spMkLst>
        </pc:spChg>
        <pc:spChg chg="mod">
          <ac:chgData name="Christina Morrow" userId="43989237-7c22-4017-8756-22442f7f3983" providerId="ADAL" clId="{1D660112-B133-4B74-A60E-C66F50540F8D}" dt="2020-11-12T14:14:31.985" v="8256"/>
          <ac:spMkLst>
            <pc:docMk/>
            <pc:sldMk cId="1220807619" sldId="544"/>
            <ac:spMk id="103" creationId="{A0EAE591-4675-4223-A339-E19864202DE4}"/>
          </ac:spMkLst>
        </pc:spChg>
        <pc:spChg chg="mod">
          <ac:chgData name="Christina Morrow" userId="43989237-7c22-4017-8756-22442f7f3983" providerId="ADAL" clId="{1D660112-B133-4B74-A60E-C66F50540F8D}" dt="2020-11-12T14:14:31.985" v="8256"/>
          <ac:spMkLst>
            <pc:docMk/>
            <pc:sldMk cId="1220807619" sldId="544"/>
            <ac:spMk id="104" creationId="{0FF0DA81-BCB9-43D1-82DF-3A1E72B83643}"/>
          </ac:spMkLst>
        </pc:spChg>
        <pc:spChg chg="mod">
          <ac:chgData name="Christina Morrow" userId="43989237-7c22-4017-8756-22442f7f3983" providerId="ADAL" clId="{1D660112-B133-4B74-A60E-C66F50540F8D}" dt="2020-11-12T14:14:31.985" v="8256"/>
          <ac:spMkLst>
            <pc:docMk/>
            <pc:sldMk cId="1220807619" sldId="544"/>
            <ac:spMk id="105" creationId="{13D95ECA-68C1-4D05-BBF7-860414A552F6}"/>
          </ac:spMkLst>
        </pc:spChg>
        <pc:spChg chg="mod">
          <ac:chgData name="Christina Morrow" userId="43989237-7c22-4017-8756-22442f7f3983" providerId="ADAL" clId="{1D660112-B133-4B74-A60E-C66F50540F8D}" dt="2020-11-12T14:14:31.985" v="8256"/>
          <ac:spMkLst>
            <pc:docMk/>
            <pc:sldMk cId="1220807619" sldId="544"/>
            <ac:spMk id="106" creationId="{C2127321-DBFF-4AB3-8447-E0645E427290}"/>
          </ac:spMkLst>
        </pc:spChg>
        <pc:spChg chg="mod">
          <ac:chgData name="Christina Morrow" userId="43989237-7c22-4017-8756-22442f7f3983" providerId="ADAL" clId="{1D660112-B133-4B74-A60E-C66F50540F8D}" dt="2020-11-12T14:14:31.985" v="8256"/>
          <ac:spMkLst>
            <pc:docMk/>
            <pc:sldMk cId="1220807619" sldId="544"/>
            <ac:spMk id="107" creationId="{97286F9B-9473-4C8B-93ED-DE1378A1F6D4}"/>
          </ac:spMkLst>
        </pc:spChg>
        <pc:spChg chg="mod">
          <ac:chgData name="Christina Morrow" userId="43989237-7c22-4017-8756-22442f7f3983" providerId="ADAL" clId="{1D660112-B133-4B74-A60E-C66F50540F8D}" dt="2020-11-12T14:14:31.985" v="8256"/>
          <ac:spMkLst>
            <pc:docMk/>
            <pc:sldMk cId="1220807619" sldId="544"/>
            <ac:spMk id="108" creationId="{C0138E4D-82C8-4580-8725-F0F21F3A3BBE}"/>
          </ac:spMkLst>
        </pc:spChg>
        <pc:spChg chg="mod">
          <ac:chgData name="Christina Morrow" userId="43989237-7c22-4017-8756-22442f7f3983" providerId="ADAL" clId="{1D660112-B133-4B74-A60E-C66F50540F8D}" dt="2020-11-12T14:14:31.985" v="8256"/>
          <ac:spMkLst>
            <pc:docMk/>
            <pc:sldMk cId="1220807619" sldId="544"/>
            <ac:spMk id="109" creationId="{8F807512-2487-4C54-B66F-C4F3170A3A97}"/>
          </ac:spMkLst>
        </pc:spChg>
        <pc:spChg chg="mod">
          <ac:chgData name="Christina Morrow" userId="43989237-7c22-4017-8756-22442f7f3983" providerId="ADAL" clId="{1D660112-B133-4B74-A60E-C66F50540F8D}" dt="2020-11-12T14:14:31.985" v="8256"/>
          <ac:spMkLst>
            <pc:docMk/>
            <pc:sldMk cId="1220807619" sldId="544"/>
            <ac:spMk id="113" creationId="{74CCA9EE-5F59-48E2-9DDB-7FB577567142}"/>
          </ac:spMkLst>
        </pc:spChg>
        <pc:spChg chg="mod">
          <ac:chgData name="Christina Morrow" userId="43989237-7c22-4017-8756-22442f7f3983" providerId="ADAL" clId="{1D660112-B133-4B74-A60E-C66F50540F8D}" dt="2020-11-12T14:14:31.985" v="8256"/>
          <ac:spMkLst>
            <pc:docMk/>
            <pc:sldMk cId="1220807619" sldId="544"/>
            <ac:spMk id="115" creationId="{C3DC74E6-12A9-4B38-9D68-6A9BD9CA518D}"/>
          </ac:spMkLst>
        </pc:spChg>
        <pc:spChg chg="mod">
          <ac:chgData name="Christina Morrow" userId="43989237-7c22-4017-8756-22442f7f3983" providerId="ADAL" clId="{1D660112-B133-4B74-A60E-C66F50540F8D}" dt="2020-11-12T14:14:31.985" v="8256"/>
          <ac:spMkLst>
            <pc:docMk/>
            <pc:sldMk cId="1220807619" sldId="544"/>
            <ac:spMk id="119" creationId="{0DDD3916-FC83-4494-B504-B66F6B26DA14}"/>
          </ac:spMkLst>
        </pc:spChg>
        <pc:spChg chg="mod">
          <ac:chgData name="Christina Morrow" userId="43989237-7c22-4017-8756-22442f7f3983" providerId="ADAL" clId="{1D660112-B133-4B74-A60E-C66F50540F8D}" dt="2020-11-12T14:14:31.985" v="8256"/>
          <ac:spMkLst>
            <pc:docMk/>
            <pc:sldMk cId="1220807619" sldId="544"/>
            <ac:spMk id="120" creationId="{AAF6EC9E-C6FC-40B0-9DF5-1D8A89AD7BA8}"/>
          </ac:spMkLst>
        </pc:spChg>
        <pc:spChg chg="mod">
          <ac:chgData name="Christina Morrow" userId="43989237-7c22-4017-8756-22442f7f3983" providerId="ADAL" clId="{1D660112-B133-4B74-A60E-C66F50540F8D}" dt="2020-11-12T14:14:31.985" v="8256"/>
          <ac:spMkLst>
            <pc:docMk/>
            <pc:sldMk cId="1220807619" sldId="544"/>
            <ac:spMk id="121" creationId="{9C40DF3B-36E8-4EE2-9E54-8A925119BA55}"/>
          </ac:spMkLst>
        </pc:spChg>
        <pc:spChg chg="add mod ord">
          <ac:chgData name="Christina Morrow" userId="43989237-7c22-4017-8756-22442f7f3983" providerId="ADAL" clId="{1D660112-B133-4B74-A60E-C66F50540F8D}" dt="2020-11-12T14:21:41.134" v="8375" actId="167"/>
          <ac:spMkLst>
            <pc:docMk/>
            <pc:sldMk cId="1220807619" sldId="544"/>
            <ac:spMk id="123" creationId="{973435CD-8CD7-488C-A23E-E2ED2519EF5F}"/>
          </ac:spMkLst>
        </pc:spChg>
        <pc:spChg chg="mod">
          <ac:chgData name="Christina Morrow" userId="43989237-7c22-4017-8756-22442f7f3983" providerId="ADAL" clId="{1D660112-B133-4B74-A60E-C66F50540F8D}" dt="2020-11-12T14:21:39.283" v="8374"/>
          <ac:spMkLst>
            <pc:docMk/>
            <pc:sldMk cId="1220807619" sldId="544"/>
            <ac:spMk id="125" creationId="{D2C90060-16E0-459F-9072-D769AF6513BA}"/>
          </ac:spMkLst>
        </pc:spChg>
        <pc:spChg chg="mod">
          <ac:chgData name="Christina Morrow" userId="43989237-7c22-4017-8756-22442f7f3983" providerId="ADAL" clId="{1D660112-B133-4B74-A60E-C66F50540F8D}" dt="2020-11-12T14:21:39.283" v="8374"/>
          <ac:spMkLst>
            <pc:docMk/>
            <pc:sldMk cId="1220807619" sldId="544"/>
            <ac:spMk id="126" creationId="{2824DD67-414F-4474-AB21-9952F8B8601F}"/>
          </ac:spMkLst>
        </pc:spChg>
        <pc:spChg chg="mod">
          <ac:chgData name="Christina Morrow" userId="43989237-7c22-4017-8756-22442f7f3983" providerId="ADAL" clId="{1D660112-B133-4B74-A60E-C66F50540F8D}" dt="2020-11-12T14:21:39.283" v="8374"/>
          <ac:spMkLst>
            <pc:docMk/>
            <pc:sldMk cId="1220807619" sldId="544"/>
            <ac:spMk id="128" creationId="{5D6CA73D-E8E2-40FD-9277-70C217649DAD}"/>
          </ac:spMkLst>
        </pc:spChg>
        <pc:spChg chg="mod">
          <ac:chgData name="Christina Morrow" userId="43989237-7c22-4017-8756-22442f7f3983" providerId="ADAL" clId="{1D660112-B133-4B74-A60E-C66F50540F8D}" dt="2020-11-12T14:21:39.283" v="8374"/>
          <ac:spMkLst>
            <pc:docMk/>
            <pc:sldMk cId="1220807619" sldId="544"/>
            <ac:spMk id="129" creationId="{30F7CE11-351F-4D14-94C0-CD61EAECA766}"/>
          </ac:spMkLst>
        </pc:spChg>
        <pc:spChg chg="mod">
          <ac:chgData name="Christina Morrow" userId="43989237-7c22-4017-8756-22442f7f3983" providerId="ADAL" clId="{1D660112-B133-4B74-A60E-C66F50540F8D}" dt="2020-11-12T14:21:39.283" v="8374"/>
          <ac:spMkLst>
            <pc:docMk/>
            <pc:sldMk cId="1220807619" sldId="544"/>
            <ac:spMk id="130" creationId="{CE82EAFC-5751-4C27-AF56-6676DEE36956}"/>
          </ac:spMkLst>
        </pc:spChg>
        <pc:spChg chg="mod">
          <ac:chgData name="Christina Morrow" userId="43989237-7c22-4017-8756-22442f7f3983" providerId="ADAL" clId="{1D660112-B133-4B74-A60E-C66F50540F8D}" dt="2020-11-12T14:21:39.283" v="8374"/>
          <ac:spMkLst>
            <pc:docMk/>
            <pc:sldMk cId="1220807619" sldId="544"/>
            <ac:spMk id="131" creationId="{6ADA7FDE-1ADC-4A48-A1A6-ADB6E54CD1F5}"/>
          </ac:spMkLst>
        </pc:spChg>
        <pc:spChg chg="mod">
          <ac:chgData name="Christina Morrow" userId="43989237-7c22-4017-8756-22442f7f3983" providerId="ADAL" clId="{1D660112-B133-4B74-A60E-C66F50540F8D}" dt="2020-11-12T14:21:39.283" v="8374"/>
          <ac:spMkLst>
            <pc:docMk/>
            <pc:sldMk cId="1220807619" sldId="544"/>
            <ac:spMk id="132" creationId="{8D8E05BA-5C45-4F61-B36B-6A6B7B381ECF}"/>
          </ac:spMkLst>
        </pc:spChg>
        <pc:spChg chg="mod">
          <ac:chgData name="Christina Morrow" userId="43989237-7c22-4017-8756-22442f7f3983" providerId="ADAL" clId="{1D660112-B133-4B74-A60E-C66F50540F8D}" dt="2020-11-12T14:21:39.283" v="8374"/>
          <ac:spMkLst>
            <pc:docMk/>
            <pc:sldMk cId="1220807619" sldId="544"/>
            <ac:spMk id="133" creationId="{8AB61200-B74B-406B-B973-0714E668F19F}"/>
          </ac:spMkLst>
        </pc:spChg>
        <pc:spChg chg="mod">
          <ac:chgData name="Christina Morrow" userId="43989237-7c22-4017-8756-22442f7f3983" providerId="ADAL" clId="{1D660112-B133-4B74-A60E-C66F50540F8D}" dt="2020-11-12T14:21:39.283" v="8374"/>
          <ac:spMkLst>
            <pc:docMk/>
            <pc:sldMk cId="1220807619" sldId="544"/>
            <ac:spMk id="134" creationId="{0BCB0F2E-D9A8-4B99-93EC-CE5541CECCCA}"/>
          </ac:spMkLst>
        </pc:spChg>
        <pc:spChg chg="mod">
          <ac:chgData name="Christina Morrow" userId="43989237-7c22-4017-8756-22442f7f3983" providerId="ADAL" clId="{1D660112-B133-4B74-A60E-C66F50540F8D}" dt="2020-11-12T14:21:39.283" v="8374"/>
          <ac:spMkLst>
            <pc:docMk/>
            <pc:sldMk cId="1220807619" sldId="544"/>
            <ac:spMk id="135" creationId="{9C655FEE-8482-44CB-A712-92E6AF9992A0}"/>
          </ac:spMkLst>
        </pc:spChg>
        <pc:spChg chg="mod">
          <ac:chgData name="Christina Morrow" userId="43989237-7c22-4017-8756-22442f7f3983" providerId="ADAL" clId="{1D660112-B133-4B74-A60E-C66F50540F8D}" dt="2020-11-12T14:21:39.283" v="8374"/>
          <ac:spMkLst>
            <pc:docMk/>
            <pc:sldMk cId="1220807619" sldId="544"/>
            <ac:spMk id="139" creationId="{E0B48071-0306-4907-8CFC-8DF4FB148DB8}"/>
          </ac:spMkLst>
        </pc:spChg>
        <pc:spChg chg="mod">
          <ac:chgData name="Christina Morrow" userId="43989237-7c22-4017-8756-22442f7f3983" providerId="ADAL" clId="{1D660112-B133-4B74-A60E-C66F50540F8D}" dt="2020-11-12T14:21:39.283" v="8374"/>
          <ac:spMkLst>
            <pc:docMk/>
            <pc:sldMk cId="1220807619" sldId="544"/>
            <ac:spMk id="141" creationId="{7C95E002-7540-4281-9ABC-E0AEFA5CC65C}"/>
          </ac:spMkLst>
        </pc:spChg>
        <pc:spChg chg="mod">
          <ac:chgData name="Christina Morrow" userId="43989237-7c22-4017-8756-22442f7f3983" providerId="ADAL" clId="{1D660112-B133-4B74-A60E-C66F50540F8D}" dt="2020-11-12T14:21:39.283" v="8374"/>
          <ac:spMkLst>
            <pc:docMk/>
            <pc:sldMk cId="1220807619" sldId="544"/>
            <ac:spMk id="145" creationId="{2D5B1413-3129-43F4-9C9F-482AA4570513}"/>
          </ac:spMkLst>
        </pc:spChg>
        <pc:spChg chg="mod">
          <ac:chgData name="Christina Morrow" userId="43989237-7c22-4017-8756-22442f7f3983" providerId="ADAL" clId="{1D660112-B133-4B74-A60E-C66F50540F8D}" dt="2020-11-12T14:21:39.283" v="8374"/>
          <ac:spMkLst>
            <pc:docMk/>
            <pc:sldMk cId="1220807619" sldId="544"/>
            <ac:spMk id="146" creationId="{3FABA8FE-F082-4251-8270-24BB2AB3A4C5}"/>
          </ac:spMkLst>
        </pc:spChg>
        <pc:spChg chg="mod">
          <ac:chgData name="Christina Morrow" userId="43989237-7c22-4017-8756-22442f7f3983" providerId="ADAL" clId="{1D660112-B133-4B74-A60E-C66F50540F8D}" dt="2020-11-12T14:21:39.283" v="8374"/>
          <ac:spMkLst>
            <pc:docMk/>
            <pc:sldMk cId="1220807619" sldId="544"/>
            <ac:spMk id="147" creationId="{01C2A2DC-3826-43AD-8EC6-EBAF4D5990F8}"/>
          </ac:spMkLst>
        </pc:spChg>
        <pc:spChg chg="mod">
          <ac:chgData name="Christina Morrow" userId="43989237-7c22-4017-8756-22442f7f3983" providerId="ADAL" clId="{1D660112-B133-4B74-A60E-C66F50540F8D}" dt="2020-11-12T14:21:39.283" v="8374"/>
          <ac:spMkLst>
            <pc:docMk/>
            <pc:sldMk cId="1220807619" sldId="544"/>
            <ac:spMk id="151" creationId="{A2ECE78A-EEEE-4DF6-81F8-B3456F2E7E20}"/>
          </ac:spMkLst>
        </pc:spChg>
        <pc:spChg chg="mod">
          <ac:chgData name="Christina Morrow" userId="43989237-7c22-4017-8756-22442f7f3983" providerId="ADAL" clId="{1D660112-B133-4B74-A60E-C66F50540F8D}" dt="2020-11-12T14:21:39.283" v="8374"/>
          <ac:spMkLst>
            <pc:docMk/>
            <pc:sldMk cId="1220807619" sldId="544"/>
            <ac:spMk id="152" creationId="{BB2D2F73-4967-4CF8-B7AF-17736F6D82A7}"/>
          </ac:spMkLst>
        </pc:spChg>
        <pc:spChg chg="mod">
          <ac:chgData name="Christina Morrow" userId="43989237-7c22-4017-8756-22442f7f3983" providerId="ADAL" clId="{1D660112-B133-4B74-A60E-C66F50540F8D}" dt="2020-11-12T14:21:39.283" v="8374"/>
          <ac:spMkLst>
            <pc:docMk/>
            <pc:sldMk cId="1220807619" sldId="544"/>
            <ac:spMk id="153" creationId="{82F23263-1178-4E56-84F4-4601C10852D0}"/>
          </ac:spMkLst>
        </pc:spChg>
        <pc:spChg chg="mod">
          <ac:chgData name="Christina Morrow" userId="43989237-7c22-4017-8756-22442f7f3983" providerId="ADAL" clId="{1D660112-B133-4B74-A60E-C66F50540F8D}" dt="2020-11-12T14:21:39.283" v="8374"/>
          <ac:spMkLst>
            <pc:docMk/>
            <pc:sldMk cId="1220807619" sldId="544"/>
            <ac:spMk id="156" creationId="{7715244F-9529-4E44-A46D-CDB0F63D6D04}"/>
          </ac:spMkLst>
        </pc:spChg>
        <pc:spChg chg="mod">
          <ac:chgData name="Christina Morrow" userId="43989237-7c22-4017-8756-22442f7f3983" providerId="ADAL" clId="{1D660112-B133-4B74-A60E-C66F50540F8D}" dt="2020-11-12T14:21:39.283" v="8374"/>
          <ac:spMkLst>
            <pc:docMk/>
            <pc:sldMk cId="1220807619" sldId="544"/>
            <ac:spMk id="157" creationId="{67E1F3F1-F04F-45CE-AE57-89576F1E5506}"/>
          </ac:spMkLst>
        </pc:spChg>
        <pc:spChg chg="mod">
          <ac:chgData name="Christina Morrow" userId="43989237-7c22-4017-8756-22442f7f3983" providerId="ADAL" clId="{1D660112-B133-4B74-A60E-C66F50540F8D}" dt="2020-11-12T14:21:39.283" v="8374"/>
          <ac:spMkLst>
            <pc:docMk/>
            <pc:sldMk cId="1220807619" sldId="544"/>
            <ac:spMk id="158" creationId="{F71C6AB0-7807-402B-9139-43E705FBDF94}"/>
          </ac:spMkLst>
        </pc:spChg>
        <pc:spChg chg="mod">
          <ac:chgData name="Christina Morrow" userId="43989237-7c22-4017-8756-22442f7f3983" providerId="ADAL" clId="{1D660112-B133-4B74-A60E-C66F50540F8D}" dt="2020-11-12T14:21:39.283" v="8374"/>
          <ac:spMkLst>
            <pc:docMk/>
            <pc:sldMk cId="1220807619" sldId="544"/>
            <ac:spMk id="159" creationId="{06A9A7E9-36BC-45A1-A88D-FD7B445468ED}"/>
          </ac:spMkLst>
        </pc:spChg>
        <pc:spChg chg="mod">
          <ac:chgData name="Christina Morrow" userId="43989237-7c22-4017-8756-22442f7f3983" providerId="ADAL" clId="{1D660112-B133-4B74-A60E-C66F50540F8D}" dt="2020-11-12T14:21:39.283" v="8374"/>
          <ac:spMkLst>
            <pc:docMk/>
            <pc:sldMk cId="1220807619" sldId="544"/>
            <ac:spMk id="160" creationId="{52BF3EEF-6A66-4D5A-9340-BA36A923B813}"/>
          </ac:spMkLst>
        </pc:spChg>
        <pc:spChg chg="mod">
          <ac:chgData name="Christina Morrow" userId="43989237-7c22-4017-8756-22442f7f3983" providerId="ADAL" clId="{1D660112-B133-4B74-A60E-C66F50540F8D}" dt="2020-11-12T14:21:39.283" v="8374"/>
          <ac:spMkLst>
            <pc:docMk/>
            <pc:sldMk cId="1220807619" sldId="544"/>
            <ac:spMk id="161" creationId="{320A6215-56EE-441C-AA5F-C3C20AAF9EEA}"/>
          </ac:spMkLst>
        </pc:spChg>
        <pc:spChg chg="add mod ord">
          <ac:chgData name="Christina Morrow" userId="43989237-7c22-4017-8756-22442f7f3983" providerId="ADAL" clId="{1D660112-B133-4B74-A60E-C66F50540F8D}" dt="2020-11-12T14:22:10.093" v="8381" actId="167"/>
          <ac:spMkLst>
            <pc:docMk/>
            <pc:sldMk cId="1220807619" sldId="544"/>
            <ac:spMk id="162" creationId="{5729E78F-F241-44DA-95B4-86F992176FEF}"/>
          </ac:spMkLst>
        </pc:spChg>
        <pc:spChg chg="add mod ord">
          <ac:chgData name="Christina Morrow" userId="43989237-7c22-4017-8756-22442f7f3983" providerId="ADAL" clId="{1D660112-B133-4B74-A60E-C66F50540F8D}" dt="2020-11-12T14:22:10.093" v="8381" actId="167"/>
          <ac:spMkLst>
            <pc:docMk/>
            <pc:sldMk cId="1220807619" sldId="544"/>
            <ac:spMk id="163" creationId="{1271CF3B-3D1C-4E93-A7D8-4E276E1B084E}"/>
          </ac:spMkLst>
        </pc:spChg>
        <pc:spChg chg="add mod ord">
          <ac:chgData name="Christina Morrow" userId="43989237-7c22-4017-8756-22442f7f3983" providerId="ADAL" clId="{1D660112-B133-4B74-A60E-C66F50540F8D}" dt="2020-11-12T14:22:10.093" v="8381" actId="167"/>
          <ac:spMkLst>
            <pc:docMk/>
            <pc:sldMk cId="1220807619" sldId="544"/>
            <ac:spMk id="164" creationId="{58B37BE1-A15E-46B8-8B3C-69087F651B54}"/>
          </ac:spMkLst>
        </pc:spChg>
        <pc:spChg chg="add mod ord">
          <ac:chgData name="Christina Morrow" userId="43989237-7c22-4017-8756-22442f7f3983" providerId="ADAL" clId="{1D660112-B133-4B74-A60E-C66F50540F8D}" dt="2020-11-12T14:22:10.093" v="8381" actId="167"/>
          <ac:spMkLst>
            <pc:docMk/>
            <pc:sldMk cId="1220807619" sldId="544"/>
            <ac:spMk id="165" creationId="{1C5F4611-B583-4548-9BD5-55306C39EB16}"/>
          </ac:spMkLst>
        </pc:spChg>
        <pc:spChg chg="add mod ord">
          <ac:chgData name="Christina Morrow" userId="43989237-7c22-4017-8756-22442f7f3983" providerId="ADAL" clId="{1D660112-B133-4B74-A60E-C66F50540F8D}" dt="2020-11-12T14:22:10.093" v="8381" actId="167"/>
          <ac:spMkLst>
            <pc:docMk/>
            <pc:sldMk cId="1220807619" sldId="544"/>
            <ac:spMk id="166" creationId="{32B0002E-2A63-4E6F-AB59-9FAC26DFAC92}"/>
          </ac:spMkLst>
        </pc:spChg>
        <pc:spChg chg="add mod ord">
          <ac:chgData name="Christina Morrow" userId="43989237-7c22-4017-8756-22442f7f3983" providerId="ADAL" clId="{1D660112-B133-4B74-A60E-C66F50540F8D}" dt="2020-11-12T14:22:10.093" v="8381" actId="167"/>
          <ac:spMkLst>
            <pc:docMk/>
            <pc:sldMk cId="1220807619" sldId="544"/>
            <ac:spMk id="167" creationId="{64707BFC-6334-4113-88E9-2BCAD787D68F}"/>
          </ac:spMkLst>
        </pc:spChg>
        <pc:spChg chg="add mod ord">
          <ac:chgData name="Christina Morrow" userId="43989237-7c22-4017-8756-22442f7f3983" providerId="ADAL" clId="{1D660112-B133-4B74-A60E-C66F50540F8D}" dt="2020-11-12T14:22:10.093" v="8381" actId="167"/>
          <ac:spMkLst>
            <pc:docMk/>
            <pc:sldMk cId="1220807619" sldId="544"/>
            <ac:spMk id="168" creationId="{677BBFB0-E70B-48BD-B4B1-8D7CC730F731}"/>
          </ac:spMkLst>
        </pc:spChg>
        <pc:spChg chg="mod">
          <ac:chgData name="Christina Morrow" userId="43989237-7c22-4017-8756-22442f7f3983" providerId="ADAL" clId="{1D660112-B133-4B74-A60E-C66F50540F8D}" dt="2020-11-12T14:22:08.256" v="8380"/>
          <ac:spMkLst>
            <pc:docMk/>
            <pc:sldMk cId="1220807619" sldId="544"/>
            <ac:spMk id="170" creationId="{23C61AE8-7086-4B18-B2E7-6733435EF782}"/>
          </ac:spMkLst>
        </pc:spChg>
        <pc:spChg chg="mod">
          <ac:chgData name="Christina Morrow" userId="43989237-7c22-4017-8756-22442f7f3983" providerId="ADAL" clId="{1D660112-B133-4B74-A60E-C66F50540F8D}" dt="2020-11-12T14:22:08.256" v="8380"/>
          <ac:spMkLst>
            <pc:docMk/>
            <pc:sldMk cId="1220807619" sldId="544"/>
            <ac:spMk id="171" creationId="{19C80EB5-1284-4FEC-96D7-9AE63D35FA59}"/>
          </ac:spMkLst>
        </pc:spChg>
        <pc:spChg chg="mod">
          <ac:chgData name="Christina Morrow" userId="43989237-7c22-4017-8756-22442f7f3983" providerId="ADAL" clId="{1D660112-B133-4B74-A60E-C66F50540F8D}" dt="2020-11-12T14:22:08.256" v="8380"/>
          <ac:spMkLst>
            <pc:docMk/>
            <pc:sldMk cId="1220807619" sldId="544"/>
            <ac:spMk id="173" creationId="{3F4B6083-96F9-42E1-96BD-99A810BD72C2}"/>
          </ac:spMkLst>
        </pc:spChg>
        <pc:spChg chg="mod">
          <ac:chgData name="Christina Morrow" userId="43989237-7c22-4017-8756-22442f7f3983" providerId="ADAL" clId="{1D660112-B133-4B74-A60E-C66F50540F8D}" dt="2020-11-12T14:22:08.256" v="8380"/>
          <ac:spMkLst>
            <pc:docMk/>
            <pc:sldMk cId="1220807619" sldId="544"/>
            <ac:spMk id="174" creationId="{6F67786E-B319-46CF-8A48-896500564B07}"/>
          </ac:spMkLst>
        </pc:spChg>
        <pc:spChg chg="mod">
          <ac:chgData name="Christina Morrow" userId="43989237-7c22-4017-8756-22442f7f3983" providerId="ADAL" clId="{1D660112-B133-4B74-A60E-C66F50540F8D}" dt="2020-11-12T14:22:08.256" v="8380"/>
          <ac:spMkLst>
            <pc:docMk/>
            <pc:sldMk cId="1220807619" sldId="544"/>
            <ac:spMk id="175" creationId="{FDA3DB1C-D9F8-477A-84CA-34FA71540C7F}"/>
          </ac:spMkLst>
        </pc:spChg>
        <pc:spChg chg="mod">
          <ac:chgData name="Christina Morrow" userId="43989237-7c22-4017-8756-22442f7f3983" providerId="ADAL" clId="{1D660112-B133-4B74-A60E-C66F50540F8D}" dt="2020-11-12T14:22:08.256" v="8380"/>
          <ac:spMkLst>
            <pc:docMk/>
            <pc:sldMk cId="1220807619" sldId="544"/>
            <ac:spMk id="176" creationId="{F666C7FF-E88F-45CA-B9CC-221903090AE4}"/>
          </ac:spMkLst>
        </pc:spChg>
        <pc:spChg chg="mod">
          <ac:chgData name="Christina Morrow" userId="43989237-7c22-4017-8756-22442f7f3983" providerId="ADAL" clId="{1D660112-B133-4B74-A60E-C66F50540F8D}" dt="2020-11-12T14:22:08.256" v="8380"/>
          <ac:spMkLst>
            <pc:docMk/>
            <pc:sldMk cId="1220807619" sldId="544"/>
            <ac:spMk id="177" creationId="{C2AA3819-AA86-4C4E-81F9-0EDBE0A1B36B}"/>
          </ac:spMkLst>
        </pc:spChg>
        <pc:spChg chg="mod">
          <ac:chgData name="Christina Morrow" userId="43989237-7c22-4017-8756-22442f7f3983" providerId="ADAL" clId="{1D660112-B133-4B74-A60E-C66F50540F8D}" dt="2020-11-12T14:22:08.256" v="8380"/>
          <ac:spMkLst>
            <pc:docMk/>
            <pc:sldMk cId="1220807619" sldId="544"/>
            <ac:spMk id="178" creationId="{F0EBC4F0-04A0-401A-92D1-B4255E75782A}"/>
          </ac:spMkLst>
        </pc:spChg>
        <pc:spChg chg="mod">
          <ac:chgData name="Christina Morrow" userId="43989237-7c22-4017-8756-22442f7f3983" providerId="ADAL" clId="{1D660112-B133-4B74-A60E-C66F50540F8D}" dt="2020-11-12T14:22:08.256" v="8380"/>
          <ac:spMkLst>
            <pc:docMk/>
            <pc:sldMk cId="1220807619" sldId="544"/>
            <ac:spMk id="179" creationId="{32657C18-9C89-4DEE-AC25-0812C532B64A}"/>
          </ac:spMkLst>
        </pc:spChg>
        <pc:spChg chg="mod">
          <ac:chgData name="Christina Morrow" userId="43989237-7c22-4017-8756-22442f7f3983" providerId="ADAL" clId="{1D660112-B133-4B74-A60E-C66F50540F8D}" dt="2020-11-12T14:22:08.256" v="8380"/>
          <ac:spMkLst>
            <pc:docMk/>
            <pc:sldMk cId="1220807619" sldId="544"/>
            <ac:spMk id="180" creationId="{A10016E7-BCB9-4788-BDC7-EC38E7D2E9F0}"/>
          </ac:spMkLst>
        </pc:spChg>
        <pc:spChg chg="mod">
          <ac:chgData name="Christina Morrow" userId="43989237-7c22-4017-8756-22442f7f3983" providerId="ADAL" clId="{1D660112-B133-4B74-A60E-C66F50540F8D}" dt="2020-11-12T14:22:08.256" v="8380"/>
          <ac:spMkLst>
            <pc:docMk/>
            <pc:sldMk cId="1220807619" sldId="544"/>
            <ac:spMk id="184" creationId="{0DEE73C4-1899-4B1F-A6F2-215B2A35DAAF}"/>
          </ac:spMkLst>
        </pc:spChg>
        <pc:spChg chg="mod">
          <ac:chgData name="Christina Morrow" userId="43989237-7c22-4017-8756-22442f7f3983" providerId="ADAL" clId="{1D660112-B133-4B74-A60E-C66F50540F8D}" dt="2020-11-12T14:22:08.256" v="8380"/>
          <ac:spMkLst>
            <pc:docMk/>
            <pc:sldMk cId="1220807619" sldId="544"/>
            <ac:spMk id="186" creationId="{1D18DDC4-755F-4C22-8D32-BDBBE61973A9}"/>
          </ac:spMkLst>
        </pc:spChg>
        <pc:spChg chg="mod">
          <ac:chgData name="Christina Morrow" userId="43989237-7c22-4017-8756-22442f7f3983" providerId="ADAL" clId="{1D660112-B133-4B74-A60E-C66F50540F8D}" dt="2020-11-12T14:22:08.256" v="8380"/>
          <ac:spMkLst>
            <pc:docMk/>
            <pc:sldMk cId="1220807619" sldId="544"/>
            <ac:spMk id="190" creationId="{B2BC5224-435B-4937-ADF6-DBC24D6C3D23}"/>
          </ac:spMkLst>
        </pc:spChg>
        <pc:spChg chg="mod">
          <ac:chgData name="Christina Morrow" userId="43989237-7c22-4017-8756-22442f7f3983" providerId="ADAL" clId="{1D660112-B133-4B74-A60E-C66F50540F8D}" dt="2020-11-12T14:22:08.256" v="8380"/>
          <ac:spMkLst>
            <pc:docMk/>
            <pc:sldMk cId="1220807619" sldId="544"/>
            <ac:spMk id="191" creationId="{D6EF016D-8307-4058-BA7C-2FE756E82D91}"/>
          </ac:spMkLst>
        </pc:spChg>
        <pc:spChg chg="mod">
          <ac:chgData name="Christina Morrow" userId="43989237-7c22-4017-8756-22442f7f3983" providerId="ADAL" clId="{1D660112-B133-4B74-A60E-C66F50540F8D}" dt="2020-11-12T14:22:08.256" v="8380"/>
          <ac:spMkLst>
            <pc:docMk/>
            <pc:sldMk cId="1220807619" sldId="544"/>
            <ac:spMk id="192" creationId="{EC9CA279-E034-4B20-BB99-1C35F29267A2}"/>
          </ac:spMkLst>
        </pc:spChg>
        <pc:spChg chg="del">
          <ac:chgData name="Christina Morrow" userId="43989237-7c22-4017-8756-22442f7f3983" providerId="ADAL" clId="{1D660112-B133-4B74-A60E-C66F50540F8D}" dt="2020-11-12T14:09:41.198" v="8175" actId="478"/>
          <ac:spMkLst>
            <pc:docMk/>
            <pc:sldMk cId="1220807619" sldId="544"/>
            <ac:spMk id="204" creationId="{AD61867E-5F1E-4C53-A4F1-05BC8DB71052}"/>
          </ac:spMkLst>
        </pc:spChg>
        <pc:spChg chg="del">
          <ac:chgData name="Christina Morrow" userId="43989237-7c22-4017-8756-22442f7f3983" providerId="ADAL" clId="{1D660112-B133-4B74-A60E-C66F50540F8D}" dt="2020-11-12T14:09:41.198" v="8175" actId="478"/>
          <ac:spMkLst>
            <pc:docMk/>
            <pc:sldMk cId="1220807619" sldId="544"/>
            <ac:spMk id="205" creationId="{58FF0892-0EDA-4F13-9255-CDEE2809F335}"/>
          </ac:spMkLst>
        </pc:spChg>
        <pc:spChg chg="del">
          <ac:chgData name="Christina Morrow" userId="43989237-7c22-4017-8756-22442f7f3983" providerId="ADAL" clId="{1D660112-B133-4B74-A60E-C66F50540F8D}" dt="2020-11-12T14:09:41.198" v="8175" actId="478"/>
          <ac:spMkLst>
            <pc:docMk/>
            <pc:sldMk cId="1220807619" sldId="544"/>
            <ac:spMk id="241" creationId="{4642974A-5FF0-4785-A657-F610632DB74E}"/>
          </ac:spMkLst>
        </pc:spChg>
        <pc:grpChg chg="add mod ord">
          <ac:chgData name="Christina Morrow" userId="43989237-7c22-4017-8756-22442f7f3983" providerId="ADAL" clId="{1D660112-B133-4B74-A60E-C66F50540F8D}" dt="2020-11-12T14:09:45.719" v="8177" actId="167"/>
          <ac:grpSpMkLst>
            <pc:docMk/>
            <pc:sldMk cId="1220807619" sldId="544"/>
            <ac:grpSpMk id="18" creationId="{2292F1C9-24BC-4D3E-B538-89748904A24B}"/>
          </ac:grpSpMkLst>
        </pc:grpChg>
        <pc:grpChg chg="add mod">
          <ac:chgData name="Christina Morrow" userId="43989237-7c22-4017-8756-22442f7f3983" providerId="ADAL" clId="{1D660112-B133-4B74-A60E-C66F50540F8D}" dt="2020-11-12T14:11:52.321" v="8197"/>
          <ac:grpSpMkLst>
            <pc:docMk/>
            <pc:sldMk cId="1220807619" sldId="544"/>
            <ac:grpSpMk id="54" creationId="{63176D98-32FA-4CFC-B206-532E02BDC0FF}"/>
          </ac:grpSpMkLst>
        </pc:grpChg>
        <pc:grpChg chg="add mod ord">
          <ac:chgData name="Christina Morrow" userId="43989237-7c22-4017-8756-22442f7f3983" providerId="ADAL" clId="{1D660112-B133-4B74-A60E-C66F50540F8D}" dt="2020-11-12T14:14:37.485" v="8257" actId="167"/>
          <ac:grpSpMkLst>
            <pc:docMk/>
            <pc:sldMk cId="1220807619" sldId="544"/>
            <ac:grpSpMk id="98" creationId="{8DC86C3A-DE11-400C-9F8F-4300F7939733}"/>
          </ac:grpSpMkLst>
        </pc:grpChg>
        <pc:grpChg chg="add mod ord">
          <ac:chgData name="Christina Morrow" userId="43989237-7c22-4017-8756-22442f7f3983" providerId="ADAL" clId="{1D660112-B133-4B74-A60E-C66F50540F8D}" dt="2020-11-12T14:21:41.134" v="8375" actId="167"/>
          <ac:grpSpMkLst>
            <pc:docMk/>
            <pc:sldMk cId="1220807619" sldId="544"/>
            <ac:grpSpMk id="124" creationId="{7D67362D-1974-4791-80B7-6F331B89B7AD}"/>
          </ac:grpSpMkLst>
        </pc:grpChg>
        <pc:grpChg chg="add mod ord">
          <ac:chgData name="Christina Morrow" userId="43989237-7c22-4017-8756-22442f7f3983" providerId="ADAL" clId="{1D660112-B133-4B74-A60E-C66F50540F8D}" dt="2020-11-12T14:21:41.134" v="8375" actId="167"/>
          <ac:grpSpMkLst>
            <pc:docMk/>
            <pc:sldMk cId="1220807619" sldId="544"/>
            <ac:grpSpMk id="150" creationId="{A947C067-628B-4715-B955-291BA6F15755}"/>
          </ac:grpSpMkLst>
        </pc:grpChg>
        <pc:grpChg chg="add mod ord">
          <ac:chgData name="Christina Morrow" userId="43989237-7c22-4017-8756-22442f7f3983" providerId="ADAL" clId="{1D660112-B133-4B74-A60E-C66F50540F8D}" dt="2020-11-12T14:22:10.093" v="8381" actId="167"/>
          <ac:grpSpMkLst>
            <pc:docMk/>
            <pc:sldMk cId="1220807619" sldId="544"/>
            <ac:grpSpMk id="169" creationId="{71138E57-A837-4D55-A480-5401AA175AB9}"/>
          </ac:grpSpMkLst>
        </pc:grpChg>
        <pc:cxnChg chg="mod">
          <ac:chgData name="Christina Morrow" userId="43989237-7c22-4017-8756-22442f7f3983" providerId="ADAL" clId="{1D660112-B133-4B74-A60E-C66F50540F8D}" dt="2020-11-12T14:09:41.523" v="8176"/>
          <ac:cxnSpMkLst>
            <pc:docMk/>
            <pc:sldMk cId="1220807619" sldId="544"/>
            <ac:cxnSpMk id="22" creationId="{AA2AEF54-0F6E-4C68-9DBB-4433212774AF}"/>
          </ac:cxnSpMkLst>
        </pc:cxnChg>
        <pc:cxnChg chg="mod">
          <ac:chgData name="Christina Morrow" userId="43989237-7c22-4017-8756-22442f7f3983" providerId="ADAL" clId="{1D660112-B133-4B74-A60E-C66F50540F8D}" dt="2020-11-12T14:09:41.523" v="8176"/>
          <ac:cxnSpMkLst>
            <pc:docMk/>
            <pc:sldMk cId="1220807619" sldId="544"/>
            <ac:cxnSpMk id="31" creationId="{1FD290A3-1136-4E38-8333-24D2D09F6F32}"/>
          </ac:cxnSpMkLst>
        </pc:cxnChg>
        <pc:cxnChg chg="mod">
          <ac:chgData name="Christina Morrow" userId="43989237-7c22-4017-8756-22442f7f3983" providerId="ADAL" clId="{1D660112-B133-4B74-A60E-C66F50540F8D}" dt="2020-11-12T14:09:41.523" v="8176"/>
          <ac:cxnSpMkLst>
            <pc:docMk/>
            <pc:sldMk cId="1220807619" sldId="544"/>
            <ac:cxnSpMk id="32" creationId="{CFD722FA-FA0A-47C8-BDE8-B5F7BC0DFF57}"/>
          </ac:cxnSpMkLst>
        </pc:cxnChg>
        <pc:cxnChg chg="mod">
          <ac:chgData name="Christina Morrow" userId="43989237-7c22-4017-8756-22442f7f3983" providerId="ADAL" clId="{1D660112-B133-4B74-A60E-C66F50540F8D}" dt="2020-11-12T14:09:41.523" v="8176"/>
          <ac:cxnSpMkLst>
            <pc:docMk/>
            <pc:sldMk cId="1220807619" sldId="544"/>
            <ac:cxnSpMk id="33" creationId="{109C828C-0B9A-463B-AC7E-12B51398E039}"/>
          </ac:cxnSpMkLst>
        </pc:cxnChg>
        <pc:cxnChg chg="mod">
          <ac:chgData name="Christina Morrow" userId="43989237-7c22-4017-8756-22442f7f3983" providerId="ADAL" clId="{1D660112-B133-4B74-A60E-C66F50540F8D}" dt="2020-11-12T14:09:41.523" v="8176"/>
          <ac:cxnSpMkLst>
            <pc:docMk/>
            <pc:sldMk cId="1220807619" sldId="544"/>
            <ac:cxnSpMk id="35" creationId="{9ACCEA04-D9F8-4B21-8C68-CB13F97CD60D}"/>
          </ac:cxnSpMkLst>
        </pc:cxnChg>
        <pc:cxnChg chg="mod">
          <ac:chgData name="Christina Morrow" userId="43989237-7c22-4017-8756-22442f7f3983" providerId="ADAL" clId="{1D660112-B133-4B74-A60E-C66F50540F8D}" dt="2020-11-12T14:09:41.523" v="8176"/>
          <ac:cxnSpMkLst>
            <pc:docMk/>
            <pc:sldMk cId="1220807619" sldId="544"/>
            <ac:cxnSpMk id="37" creationId="{FEACDEBB-AD5F-43BF-9026-A5AD49B2F999}"/>
          </ac:cxnSpMkLst>
        </pc:cxnChg>
        <pc:cxnChg chg="mod">
          <ac:chgData name="Christina Morrow" userId="43989237-7c22-4017-8756-22442f7f3983" providerId="ADAL" clId="{1D660112-B133-4B74-A60E-C66F50540F8D}" dt="2020-11-12T14:09:41.523" v="8176"/>
          <ac:cxnSpMkLst>
            <pc:docMk/>
            <pc:sldMk cId="1220807619" sldId="544"/>
            <ac:cxnSpMk id="38" creationId="{03B233CA-85EC-44DA-9FDF-3890D8B2BEBA}"/>
          </ac:cxnSpMkLst>
        </pc:cxnChg>
        <pc:cxnChg chg="mod">
          <ac:chgData name="Christina Morrow" userId="43989237-7c22-4017-8756-22442f7f3983" providerId="ADAL" clId="{1D660112-B133-4B74-A60E-C66F50540F8D}" dt="2020-11-12T14:09:41.523" v="8176"/>
          <ac:cxnSpMkLst>
            <pc:docMk/>
            <pc:sldMk cId="1220807619" sldId="544"/>
            <ac:cxnSpMk id="39" creationId="{C6E9FA9F-7FDD-41EC-8271-E309D78E9159}"/>
          </ac:cxnSpMkLst>
        </pc:cxnChg>
        <pc:cxnChg chg="mod">
          <ac:chgData name="Christina Morrow" userId="43989237-7c22-4017-8756-22442f7f3983" providerId="ADAL" clId="{1D660112-B133-4B74-A60E-C66F50540F8D}" dt="2020-11-12T14:09:41.523" v="8176"/>
          <ac:cxnSpMkLst>
            <pc:docMk/>
            <pc:sldMk cId="1220807619" sldId="544"/>
            <ac:cxnSpMk id="43" creationId="{19C134D3-4716-45B3-8C24-8E7749AD9CB9}"/>
          </ac:cxnSpMkLst>
        </pc:cxnChg>
        <pc:cxnChg chg="mod">
          <ac:chgData name="Christina Morrow" userId="43989237-7c22-4017-8756-22442f7f3983" providerId="ADAL" clId="{1D660112-B133-4B74-A60E-C66F50540F8D}" dt="2020-11-12T14:11:52.321" v="8197"/>
          <ac:cxnSpMkLst>
            <pc:docMk/>
            <pc:sldMk cId="1220807619" sldId="544"/>
            <ac:cxnSpMk id="57" creationId="{62F8CC90-6FA3-4F83-AF65-662F1527A6F4}"/>
          </ac:cxnSpMkLst>
        </pc:cxnChg>
        <pc:cxnChg chg="mod">
          <ac:chgData name="Christina Morrow" userId="43989237-7c22-4017-8756-22442f7f3983" providerId="ADAL" clId="{1D660112-B133-4B74-A60E-C66F50540F8D}" dt="2020-11-12T14:11:52.321" v="8197"/>
          <ac:cxnSpMkLst>
            <pc:docMk/>
            <pc:sldMk cId="1220807619" sldId="544"/>
            <ac:cxnSpMk id="66" creationId="{D1D2EB7A-0A6B-4E8E-85FF-020DFD83249A}"/>
          </ac:cxnSpMkLst>
        </pc:cxnChg>
        <pc:cxnChg chg="mod">
          <ac:chgData name="Christina Morrow" userId="43989237-7c22-4017-8756-22442f7f3983" providerId="ADAL" clId="{1D660112-B133-4B74-A60E-C66F50540F8D}" dt="2020-11-12T14:11:52.321" v="8197"/>
          <ac:cxnSpMkLst>
            <pc:docMk/>
            <pc:sldMk cId="1220807619" sldId="544"/>
            <ac:cxnSpMk id="67" creationId="{97C370CB-65BF-4552-BB75-E5EB5E101D87}"/>
          </ac:cxnSpMkLst>
        </pc:cxnChg>
        <pc:cxnChg chg="mod">
          <ac:chgData name="Christina Morrow" userId="43989237-7c22-4017-8756-22442f7f3983" providerId="ADAL" clId="{1D660112-B133-4B74-A60E-C66F50540F8D}" dt="2020-11-12T14:11:52.321" v="8197"/>
          <ac:cxnSpMkLst>
            <pc:docMk/>
            <pc:sldMk cId="1220807619" sldId="544"/>
            <ac:cxnSpMk id="68" creationId="{0A32B482-312F-493E-9D7C-6CDFEC2CFFE4}"/>
          </ac:cxnSpMkLst>
        </pc:cxnChg>
        <pc:cxnChg chg="mod">
          <ac:chgData name="Christina Morrow" userId="43989237-7c22-4017-8756-22442f7f3983" providerId="ADAL" clId="{1D660112-B133-4B74-A60E-C66F50540F8D}" dt="2020-11-12T14:11:52.321" v="8197"/>
          <ac:cxnSpMkLst>
            <pc:docMk/>
            <pc:sldMk cId="1220807619" sldId="544"/>
            <ac:cxnSpMk id="70" creationId="{0BC48B9E-A271-40A3-A323-9252807A7EB1}"/>
          </ac:cxnSpMkLst>
        </pc:cxnChg>
        <pc:cxnChg chg="mod">
          <ac:chgData name="Christina Morrow" userId="43989237-7c22-4017-8756-22442f7f3983" providerId="ADAL" clId="{1D660112-B133-4B74-A60E-C66F50540F8D}" dt="2020-11-12T14:11:52.321" v="8197"/>
          <ac:cxnSpMkLst>
            <pc:docMk/>
            <pc:sldMk cId="1220807619" sldId="544"/>
            <ac:cxnSpMk id="72" creationId="{E190B6E7-E9BA-4869-899B-E6E4621D86EF}"/>
          </ac:cxnSpMkLst>
        </pc:cxnChg>
        <pc:cxnChg chg="mod">
          <ac:chgData name="Christina Morrow" userId="43989237-7c22-4017-8756-22442f7f3983" providerId="ADAL" clId="{1D660112-B133-4B74-A60E-C66F50540F8D}" dt="2020-11-12T14:11:52.321" v="8197"/>
          <ac:cxnSpMkLst>
            <pc:docMk/>
            <pc:sldMk cId="1220807619" sldId="544"/>
            <ac:cxnSpMk id="73" creationId="{BC0B26A2-EA12-4EC7-865C-0D6A40497332}"/>
          </ac:cxnSpMkLst>
        </pc:cxnChg>
        <pc:cxnChg chg="mod">
          <ac:chgData name="Christina Morrow" userId="43989237-7c22-4017-8756-22442f7f3983" providerId="ADAL" clId="{1D660112-B133-4B74-A60E-C66F50540F8D}" dt="2020-11-12T14:11:52.321" v="8197"/>
          <ac:cxnSpMkLst>
            <pc:docMk/>
            <pc:sldMk cId="1220807619" sldId="544"/>
            <ac:cxnSpMk id="74" creationId="{9ADE4600-1440-4647-B71D-3FA60042FBE0}"/>
          </ac:cxnSpMkLst>
        </pc:cxnChg>
        <pc:cxnChg chg="mod">
          <ac:chgData name="Christina Morrow" userId="43989237-7c22-4017-8756-22442f7f3983" providerId="ADAL" clId="{1D660112-B133-4B74-A60E-C66F50540F8D}" dt="2020-11-12T14:11:52.321" v="8197"/>
          <ac:cxnSpMkLst>
            <pc:docMk/>
            <pc:sldMk cId="1220807619" sldId="544"/>
            <ac:cxnSpMk id="78" creationId="{CE1FC4AF-BDF0-4FBD-8888-4E8C22B58982}"/>
          </ac:cxnSpMkLst>
        </pc:cxnChg>
        <pc:cxnChg chg="mod">
          <ac:chgData name="Christina Morrow" userId="43989237-7c22-4017-8756-22442f7f3983" providerId="ADAL" clId="{1D660112-B133-4B74-A60E-C66F50540F8D}" dt="2020-11-12T14:14:31.985" v="8256"/>
          <ac:cxnSpMkLst>
            <pc:docMk/>
            <pc:sldMk cId="1220807619" sldId="544"/>
            <ac:cxnSpMk id="101" creationId="{19954659-D02D-4E59-85CD-D71995BF93B7}"/>
          </ac:cxnSpMkLst>
        </pc:cxnChg>
        <pc:cxnChg chg="mod">
          <ac:chgData name="Christina Morrow" userId="43989237-7c22-4017-8756-22442f7f3983" providerId="ADAL" clId="{1D660112-B133-4B74-A60E-C66F50540F8D}" dt="2020-11-12T14:14:31.985" v="8256"/>
          <ac:cxnSpMkLst>
            <pc:docMk/>
            <pc:sldMk cId="1220807619" sldId="544"/>
            <ac:cxnSpMk id="110" creationId="{F9399E08-85E2-4860-939B-1CEC7130D429}"/>
          </ac:cxnSpMkLst>
        </pc:cxnChg>
        <pc:cxnChg chg="mod">
          <ac:chgData name="Christina Morrow" userId="43989237-7c22-4017-8756-22442f7f3983" providerId="ADAL" clId="{1D660112-B133-4B74-A60E-C66F50540F8D}" dt="2020-11-12T14:14:31.985" v="8256"/>
          <ac:cxnSpMkLst>
            <pc:docMk/>
            <pc:sldMk cId="1220807619" sldId="544"/>
            <ac:cxnSpMk id="111" creationId="{DB902E3C-CB12-4986-B2B4-6FBDEC0E8DA2}"/>
          </ac:cxnSpMkLst>
        </pc:cxnChg>
        <pc:cxnChg chg="mod">
          <ac:chgData name="Christina Morrow" userId="43989237-7c22-4017-8756-22442f7f3983" providerId="ADAL" clId="{1D660112-B133-4B74-A60E-C66F50540F8D}" dt="2020-11-12T14:14:31.985" v="8256"/>
          <ac:cxnSpMkLst>
            <pc:docMk/>
            <pc:sldMk cId="1220807619" sldId="544"/>
            <ac:cxnSpMk id="112" creationId="{F64C8BBE-BE06-4D4E-971A-27E485B7919E}"/>
          </ac:cxnSpMkLst>
        </pc:cxnChg>
        <pc:cxnChg chg="mod">
          <ac:chgData name="Christina Morrow" userId="43989237-7c22-4017-8756-22442f7f3983" providerId="ADAL" clId="{1D660112-B133-4B74-A60E-C66F50540F8D}" dt="2020-11-12T14:14:31.985" v="8256"/>
          <ac:cxnSpMkLst>
            <pc:docMk/>
            <pc:sldMk cId="1220807619" sldId="544"/>
            <ac:cxnSpMk id="114" creationId="{B49BEBB7-B508-42BA-B88A-48BE09211C48}"/>
          </ac:cxnSpMkLst>
        </pc:cxnChg>
        <pc:cxnChg chg="mod">
          <ac:chgData name="Christina Morrow" userId="43989237-7c22-4017-8756-22442f7f3983" providerId="ADAL" clId="{1D660112-B133-4B74-A60E-C66F50540F8D}" dt="2020-11-12T14:14:31.985" v="8256"/>
          <ac:cxnSpMkLst>
            <pc:docMk/>
            <pc:sldMk cId="1220807619" sldId="544"/>
            <ac:cxnSpMk id="116" creationId="{522CF09C-9CC3-4E2D-82E5-8FC941BCA269}"/>
          </ac:cxnSpMkLst>
        </pc:cxnChg>
        <pc:cxnChg chg="mod">
          <ac:chgData name="Christina Morrow" userId="43989237-7c22-4017-8756-22442f7f3983" providerId="ADAL" clId="{1D660112-B133-4B74-A60E-C66F50540F8D}" dt="2020-11-12T14:14:31.985" v="8256"/>
          <ac:cxnSpMkLst>
            <pc:docMk/>
            <pc:sldMk cId="1220807619" sldId="544"/>
            <ac:cxnSpMk id="117" creationId="{704A856C-6968-4E10-A83E-EF99ABC2F120}"/>
          </ac:cxnSpMkLst>
        </pc:cxnChg>
        <pc:cxnChg chg="mod">
          <ac:chgData name="Christina Morrow" userId="43989237-7c22-4017-8756-22442f7f3983" providerId="ADAL" clId="{1D660112-B133-4B74-A60E-C66F50540F8D}" dt="2020-11-12T14:14:31.985" v="8256"/>
          <ac:cxnSpMkLst>
            <pc:docMk/>
            <pc:sldMk cId="1220807619" sldId="544"/>
            <ac:cxnSpMk id="118" creationId="{16228923-D7F6-426E-A2FD-C0E787E7DF74}"/>
          </ac:cxnSpMkLst>
        </pc:cxnChg>
        <pc:cxnChg chg="mod">
          <ac:chgData name="Christina Morrow" userId="43989237-7c22-4017-8756-22442f7f3983" providerId="ADAL" clId="{1D660112-B133-4B74-A60E-C66F50540F8D}" dt="2020-11-12T14:14:31.985" v="8256"/>
          <ac:cxnSpMkLst>
            <pc:docMk/>
            <pc:sldMk cId="1220807619" sldId="544"/>
            <ac:cxnSpMk id="122" creationId="{9DBCB70A-B630-4181-8BCB-47FBE4DA8EEB}"/>
          </ac:cxnSpMkLst>
        </pc:cxnChg>
        <pc:cxnChg chg="mod">
          <ac:chgData name="Christina Morrow" userId="43989237-7c22-4017-8756-22442f7f3983" providerId="ADAL" clId="{1D660112-B133-4B74-A60E-C66F50540F8D}" dt="2020-11-12T14:21:39.283" v="8374"/>
          <ac:cxnSpMkLst>
            <pc:docMk/>
            <pc:sldMk cId="1220807619" sldId="544"/>
            <ac:cxnSpMk id="127" creationId="{300AD9DC-1B83-49E6-94E0-BB85D652FEBF}"/>
          </ac:cxnSpMkLst>
        </pc:cxnChg>
        <pc:cxnChg chg="mod">
          <ac:chgData name="Christina Morrow" userId="43989237-7c22-4017-8756-22442f7f3983" providerId="ADAL" clId="{1D660112-B133-4B74-A60E-C66F50540F8D}" dt="2020-11-12T14:21:39.283" v="8374"/>
          <ac:cxnSpMkLst>
            <pc:docMk/>
            <pc:sldMk cId="1220807619" sldId="544"/>
            <ac:cxnSpMk id="136" creationId="{18A25943-D6D6-43F1-A2B3-BAB610AC49F3}"/>
          </ac:cxnSpMkLst>
        </pc:cxnChg>
        <pc:cxnChg chg="mod">
          <ac:chgData name="Christina Morrow" userId="43989237-7c22-4017-8756-22442f7f3983" providerId="ADAL" clId="{1D660112-B133-4B74-A60E-C66F50540F8D}" dt="2020-11-12T14:21:39.283" v="8374"/>
          <ac:cxnSpMkLst>
            <pc:docMk/>
            <pc:sldMk cId="1220807619" sldId="544"/>
            <ac:cxnSpMk id="137" creationId="{1E6C3C2B-C869-4205-A7E9-F7F50D01B781}"/>
          </ac:cxnSpMkLst>
        </pc:cxnChg>
        <pc:cxnChg chg="mod">
          <ac:chgData name="Christina Morrow" userId="43989237-7c22-4017-8756-22442f7f3983" providerId="ADAL" clId="{1D660112-B133-4B74-A60E-C66F50540F8D}" dt="2020-11-12T14:21:39.283" v="8374"/>
          <ac:cxnSpMkLst>
            <pc:docMk/>
            <pc:sldMk cId="1220807619" sldId="544"/>
            <ac:cxnSpMk id="138" creationId="{C3E4C249-17E4-42EB-BA6A-DB034F8A2056}"/>
          </ac:cxnSpMkLst>
        </pc:cxnChg>
        <pc:cxnChg chg="mod">
          <ac:chgData name="Christina Morrow" userId="43989237-7c22-4017-8756-22442f7f3983" providerId="ADAL" clId="{1D660112-B133-4B74-A60E-C66F50540F8D}" dt="2020-11-12T14:21:39.283" v="8374"/>
          <ac:cxnSpMkLst>
            <pc:docMk/>
            <pc:sldMk cId="1220807619" sldId="544"/>
            <ac:cxnSpMk id="140" creationId="{0C9496E5-AD06-430F-9DB2-6FC778906514}"/>
          </ac:cxnSpMkLst>
        </pc:cxnChg>
        <pc:cxnChg chg="mod">
          <ac:chgData name="Christina Morrow" userId="43989237-7c22-4017-8756-22442f7f3983" providerId="ADAL" clId="{1D660112-B133-4B74-A60E-C66F50540F8D}" dt="2020-11-12T14:21:39.283" v="8374"/>
          <ac:cxnSpMkLst>
            <pc:docMk/>
            <pc:sldMk cId="1220807619" sldId="544"/>
            <ac:cxnSpMk id="142" creationId="{7A204C12-1CBC-47EA-8AC2-D21F71D4C71A}"/>
          </ac:cxnSpMkLst>
        </pc:cxnChg>
        <pc:cxnChg chg="mod">
          <ac:chgData name="Christina Morrow" userId="43989237-7c22-4017-8756-22442f7f3983" providerId="ADAL" clId="{1D660112-B133-4B74-A60E-C66F50540F8D}" dt="2020-11-12T14:21:39.283" v="8374"/>
          <ac:cxnSpMkLst>
            <pc:docMk/>
            <pc:sldMk cId="1220807619" sldId="544"/>
            <ac:cxnSpMk id="143" creationId="{8863A784-09CF-4639-9ABF-A069788615B7}"/>
          </ac:cxnSpMkLst>
        </pc:cxnChg>
        <pc:cxnChg chg="mod">
          <ac:chgData name="Christina Morrow" userId="43989237-7c22-4017-8756-22442f7f3983" providerId="ADAL" clId="{1D660112-B133-4B74-A60E-C66F50540F8D}" dt="2020-11-12T14:21:39.283" v="8374"/>
          <ac:cxnSpMkLst>
            <pc:docMk/>
            <pc:sldMk cId="1220807619" sldId="544"/>
            <ac:cxnSpMk id="144" creationId="{E10AE5E3-8948-4DAE-B182-0F5B3B68CA0F}"/>
          </ac:cxnSpMkLst>
        </pc:cxnChg>
        <pc:cxnChg chg="mod">
          <ac:chgData name="Christina Morrow" userId="43989237-7c22-4017-8756-22442f7f3983" providerId="ADAL" clId="{1D660112-B133-4B74-A60E-C66F50540F8D}" dt="2020-11-12T14:21:39.283" v="8374"/>
          <ac:cxnSpMkLst>
            <pc:docMk/>
            <pc:sldMk cId="1220807619" sldId="544"/>
            <ac:cxnSpMk id="148" creationId="{7E7BF00D-560E-41CB-AB4B-C4B1417C1F64}"/>
          </ac:cxnSpMkLst>
        </pc:cxnChg>
        <pc:cxnChg chg="add mod ord">
          <ac:chgData name="Christina Morrow" userId="43989237-7c22-4017-8756-22442f7f3983" providerId="ADAL" clId="{1D660112-B133-4B74-A60E-C66F50540F8D}" dt="2020-11-12T14:21:41.134" v="8375" actId="167"/>
          <ac:cxnSpMkLst>
            <pc:docMk/>
            <pc:sldMk cId="1220807619" sldId="544"/>
            <ac:cxnSpMk id="149" creationId="{1E06FC2B-8921-4DEE-A4A4-1057516DF703}"/>
          </ac:cxnSpMkLst>
        </pc:cxnChg>
        <pc:cxnChg chg="mod">
          <ac:chgData name="Christina Morrow" userId="43989237-7c22-4017-8756-22442f7f3983" providerId="ADAL" clId="{1D660112-B133-4B74-A60E-C66F50540F8D}" dt="2020-11-12T14:21:39.283" v="8374"/>
          <ac:cxnSpMkLst>
            <pc:docMk/>
            <pc:sldMk cId="1220807619" sldId="544"/>
            <ac:cxnSpMk id="154" creationId="{59ACD5FB-EBD8-45D1-BDB6-6A8D1751C7E3}"/>
          </ac:cxnSpMkLst>
        </pc:cxnChg>
        <pc:cxnChg chg="mod">
          <ac:chgData name="Christina Morrow" userId="43989237-7c22-4017-8756-22442f7f3983" providerId="ADAL" clId="{1D660112-B133-4B74-A60E-C66F50540F8D}" dt="2020-11-12T14:21:39.283" v="8374"/>
          <ac:cxnSpMkLst>
            <pc:docMk/>
            <pc:sldMk cId="1220807619" sldId="544"/>
            <ac:cxnSpMk id="155" creationId="{8370D556-0C78-46D0-8F4E-8BE122721D96}"/>
          </ac:cxnSpMkLst>
        </pc:cxnChg>
        <pc:cxnChg chg="mod">
          <ac:chgData name="Christina Morrow" userId="43989237-7c22-4017-8756-22442f7f3983" providerId="ADAL" clId="{1D660112-B133-4B74-A60E-C66F50540F8D}" dt="2020-11-12T14:22:08.256" v="8380"/>
          <ac:cxnSpMkLst>
            <pc:docMk/>
            <pc:sldMk cId="1220807619" sldId="544"/>
            <ac:cxnSpMk id="172" creationId="{782D453E-E1F7-4FE7-9AFB-E71CEA539748}"/>
          </ac:cxnSpMkLst>
        </pc:cxnChg>
        <pc:cxnChg chg="mod">
          <ac:chgData name="Christina Morrow" userId="43989237-7c22-4017-8756-22442f7f3983" providerId="ADAL" clId="{1D660112-B133-4B74-A60E-C66F50540F8D}" dt="2020-11-12T14:22:08.256" v="8380"/>
          <ac:cxnSpMkLst>
            <pc:docMk/>
            <pc:sldMk cId="1220807619" sldId="544"/>
            <ac:cxnSpMk id="181" creationId="{4511B29F-827B-4E43-B1B2-15E4960A060E}"/>
          </ac:cxnSpMkLst>
        </pc:cxnChg>
        <pc:cxnChg chg="mod">
          <ac:chgData name="Christina Morrow" userId="43989237-7c22-4017-8756-22442f7f3983" providerId="ADAL" clId="{1D660112-B133-4B74-A60E-C66F50540F8D}" dt="2020-11-12T14:22:08.256" v="8380"/>
          <ac:cxnSpMkLst>
            <pc:docMk/>
            <pc:sldMk cId="1220807619" sldId="544"/>
            <ac:cxnSpMk id="182" creationId="{6387B64F-D008-49B2-9D37-246C5F1E9178}"/>
          </ac:cxnSpMkLst>
        </pc:cxnChg>
        <pc:cxnChg chg="mod">
          <ac:chgData name="Christina Morrow" userId="43989237-7c22-4017-8756-22442f7f3983" providerId="ADAL" clId="{1D660112-B133-4B74-A60E-C66F50540F8D}" dt="2020-11-12T14:22:08.256" v="8380"/>
          <ac:cxnSpMkLst>
            <pc:docMk/>
            <pc:sldMk cId="1220807619" sldId="544"/>
            <ac:cxnSpMk id="183" creationId="{6997F03E-CFE7-47B9-B90D-1B7A8E63D10F}"/>
          </ac:cxnSpMkLst>
        </pc:cxnChg>
        <pc:cxnChg chg="mod">
          <ac:chgData name="Christina Morrow" userId="43989237-7c22-4017-8756-22442f7f3983" providerId="ADAL" clId="{1D660112-B133-4B74-A60E-C66F50540F8D}" dt="2020-11-12T14:22:08.256" v="8380"/>
          <ac:cxnSpMkLst>
            <pc:docMk/>
            <pc:sldMk cId="1220807619" sldId="544"/>
            <ac:cxnSpMk id="185" creationId="{59B07877-E9ED-4994-AD13-F05280FB009D}"/>
          </ac:cxnSpMkLst>
        </pc:cxnChg>
        <pc:cxnChg chg="mod">
          <ac:chgData name="Christina Morrow" userId="43989237-7c22-4017-8756-22442f7f3983" providerId="ADAL" clId="{1D660112-B133-4B74-A60E-C66F50540F8D}" dt="2020-11-12T14:22:08.256" v="8380"/>
          <ac:cxnSpMkLst>
            <pc:docMk/>
            <pc:sldMk cId="1220807619" sldId="544"/>
            <ac:cxnSpMk id="187" creationId="{A3AFC4FE-DDB8-4AAA-ACAD-9290E0D93093}"/>
          </ac:cxnSpMkLst>
        </pc:cxnChg>
        <pc:cxnChg chg="mod">
          <ac:chgData name="Christina Morrow" userId="43989237-7c22-4017-8756-22442f7f3983" providerId="ADAL" clId="{1D660112-B133-4B74-A60E-C66F50540F8D}" dt="2020-11-12T14:22:08.256" v="8380"/>
          <ac:cxnSpMkLst>
            <pc:docMk/>
            <pc:sldMk cId="1220807619" sldId="544"/>
            <ac:cxnSpMk id="188" creationId="{455E9DC5-0D98-423D-8022-E006C3CD4511}"/>
          </ac:cxnSpMkLst>
        </pc:cxnChg>
        <pc:cxnChg chg="mod">
          <ac:chgData name="Christina Morrow" userId="43989237-7c22-4017-8756-22442f7f3983" providerId="ADAL" clId="{1D660112-B133-4B74-A60E-C66F50540F8D}" dt="2020-11-12T14:22:08.256" v="8380"/>
          <ac:cxnSpMkLst>
            <pc:docMk/>
            <pc:sldMk cId="1220807619" sldId="544"/>
            <ac:cxnSpMk id="189" creationId="{41C1E095-4561-416D-9D8C-52EC82F535B1}"/>
          </ac:cxnSpMkLst>
        </pc:cxnChg>
        <pc:cxnChg chg="mod">
          <ac:chgData name="Christina Morrow" userId="43989237-7c22-4017-8756-22442f7f3983" providerId="ADAL" clId="{1D660112-B133-4B74-A60E-C66F50540F8D}" dt="2020-11-12T14:22:08.256" v="8380"/>
          <ac:cxnSpMkLst>
            <pc:docMk/>
            <pc:sldMk cId="1220807619" sldId="544"/>
            <ac:cxnSpMk id="193" creationId="{1607546E-8554-4270-972B-1B0B291A7D1E}"/>
          </ac:cxnSpMkLst>
        </pc:cxnChg>
      </pc:sldChg>
      <pc:sldChg chg="addSp delSp modSp add mod delAnim modAnim">
        <pc:chgData name="Christina Morrow" userId="43989237-7c22-4017-8756-22442f7f3983" providerId="ADAL" clId="{1D660112-B133-4B74-A60E-C66F50540F8D}" dt="2020-11-12T14:22:13.251" v="8383" actId="167"/>
        <pc:sldMkLst>
          <pc:docMk/>
          <pc:sldMk cId="3242733682" sldId="545"/>
        </pc:sldMkLst>
        <pc:spChg chg="add del">
          <ac:chgData name="Christina Morrow" userId="43989237-7c22-4017-8756-22442f7f3983" providerId="ADAL" clId="{1D660112-B133-4B74-A60E-C66F50540F8D}" dt="2020-11-12T14:14:52.684" v="8283" actId="22"/>
          <ac:spMkLst>
            <pc:docMk/>
            <pc:sldMk cId="3242733682" sldId="545"/>
            <ac:spMk id="2" creationId="{78957C6B-8571-4149-A7FD-9AC7CD9F1144}"/>
          </ac:spMkLst>
        </pc:spChg>
        <pc:spChg chg="del">
          <ac:chgData name="Christina Morrow" userId="43989237-7c22-4017-8756-22442f7f3983" providerId="ADAL" clId="{1D660112-B133-4B74-A60E-C66F50540F8D}" dt="2020-11-12T14:10:05.218" v="8179" actId="478"/>
          <ac:spMkLst>
            <pc:docMk/>
            <pc:sldMk cId="3242733682" sldId="545"/>
            <ac:spMk id="15" creationId="{1DB05D7C-CC4B-40CE-AE90-F16CD38D017B}"/>
          </ac:spMkLst>
        </pc:spChg>
        <pc:spChg chg="del">
          <ac:chgData name="Christina Morrow" userId="43989237-7c22-4017-8756-22442f7f3983" providerId="ADAL" clId="{1D660112-B133-4B74-A60E-C66F50540F8D}" dt="2020-11-12T14:10:05.218" v="8179" actId="478"/>
          <ac:spMkLst>
            <pc:docMk/>
            <pc:sldMk cId="3242733682" sldId="545"/>
            <ac:spMk id="16" creationId="{97CF911F-550C-4F1E-8B41-44BEF2232C8B}"/>
          </ac:spMkLst>
        </pc:spChg>
        <pc:spChg chg="del">
          <ac:chgData name="Christina Morrow" userId="43989237-7c22-4017-8756-22442f7f3983" providerId="ADAL" clId="{1D660112-B133-4B74-A60E-C66F50540F8D}" dt="2020-11-12T14:10:05.218" v="8179" actId="478"/>
          <ac:spMkLst>
            <pc:docMk/>
            <pc:sldMk cId="3242733682" sldId="545"/>
            <ac:spMk id="17" creationId="{635DD9CC-ACFB-4303-A4AB-946B775C487E}"/>
          </ac:spMkLst>
        </pc:spChg>
        <pc:spChg chg="del">
          <ac:chgData name="Christina Morrow" userId="43989237-7c22-4017-8756-22442f7f3983" providerId="ADAL" clId="{1D660112-B133-4B74-A60E-C66F50540F8D}" dt="2020-11-12T14:10:05.218" v="8179" actId="478"/>
          <ac:spMkLst>
            <pc:docMk/>
            <pc:sldMk cId="3242733682" sldId="545"/>
            <ac:spMk id="44" creationId="{73846D57-D76C-404A-8231-F81E168DD2C2}"/>
          </ac:spMkLst>
        </pc:spChg>
        <pc:spChg chg="del">
          <ac:chgData name="Christina Morrow" userId="43989237-7c22-4017-8756-22442f7f3983" providerId="ADAL" clId="{1D660112-B133-4B74-A60E-C66F50540F8D}" dt="2020-11-12T14:10:05.218" v="8179" actId="478"/>
          <ac:spMkLst>
            <pc:docMk/>
            <pc:sldMk cId="3242733682" sldId="545"/>
            <ac:spMk id="45" creationId="{395A1B07-9DCD-457C-893F-2DF36BB2DFDC}"/>
          </ac:spMkLst>
        </pc:spChg>
        <pc:spChg chg="del">
          <ac:chgData name="Christina Morrow" userId="43989237-7c22-4017-8756-22442f7f3983" providerId="ADAL" clId="{1D660112-B133-4B74-A60E-C66F50540F8D}" dt="2020-11-12T14:10:05.218" v="8179" actId="478"/>
          <ac:spMkLst>
            <pc:docMk/>
            <pc:sldMk cId="3242733682" sldId="545"/>
            <ac:spMk id="46" creationId="{A5B435CE-AEF1-493B-A07C-8BC5E2489F7A}"/>
          </ac:spMkLst>
        </pc:spChg>
        <pc:spChg chg="add mod ord">
          <ac:chgData name="Christina Morrow" userId="43989237-7c22-4017-8756-22442f7f3983" providerId="ADAL" clId="{1D660112-B133-4B74-A60E-C66F50540F8D}" dt="2020-11-12T14:10:17.798" v="8181" actId="167"/>
          <ac:spMkLst>
            <pc:docMk/>
            <pc:sldMk cId="3242733682" sldId="545"/>
            <ac:spMk id="47" creationId="{92A8B3CD-0F87-46D9-8C09-1D831E4D568D}"/>
          </ac:spMkLst>
        </pc:spChg>
        <pc:spChg chg="mod">
          <ac:chgData name="Christina Morrow" userId="43989237-7c22-4017-8756-22442f7f3983" providerId="ADAL" clId="{1D660112-B133-4B74-A60E-C66F50540F8D}" dt="2020-11-12T14:10:15.005" v="8180"/>
          <ac:spMkLst>
            <pc:docMk/>
            <pc:sldMk cId="3242733682" sldId="545"/>
            <ac:spMk id="49" creationId="{5A5D9089-3D6A-4D2C-9A5E-D1143109C3E6}"/>
          </ac:spMkLst>
        </pc:spChg>
        <pc:spChg chg="mod">
          <ac:chgData name="Christina Morrow" userId="43989237-7c22-4017-8756-22442f7f3983" providerId="ADAL" clId="{1D660112-B133-4B74-A60E-C66F50540F8D}" dt="2020-11-12T14:10:15.005" v="8180"/>
          <ac:spMkLst>
            <pc:docMk/>
            <pc:sldMk cId="3242733682" sldId="545"/>
            <ac:spMk id="50" creationId="{B8CDA56B-1019-4814-87C2-F563F76A610A}"/>
          </ac:spMkLst>
        </pc:spChg>
        <pc:spChg chg="mod">
          <ac:chgData name="Christina Morrow" userId="43989237-7c22-4017-8756-22442f7f3983" providerId="ADAL" clId="{1D660112-B133-4B74-A60E-C66F50540F8D}" dt="2020-11-12T14:10:15.005" v="8180"/>
          <ac:spMkLst>
            <pc:docMk/>
            <pc:sldMk cId="3242733682" sldId="545"/>
            <ac:spMk id="52" creationId="{D6992055-DB31-45BE-880D-3E3D19FA3EFA}"/>
          </ac:spMkLst>
        </pc:spChg>
        <pc:spChg chg="mod">
          <ac:chgData name="Christina Morrow" userId="43989237-7c22-4017-8756-22442f7f3983" providerId="ADAL" clId="{1D660112-B133-4B74-A60E-C66F50540F8D}" dt="2020-11-12T14:10:15.005" v="8180"/>
          <ac:spMkLst>
            <pc:docMk/>
            <pc:sldMk cId="3242733682" sldId="545"/>
            <ac:spMk id="53" creationId="{329F6DAD-4117-4DD4-A931-F125DBECF3E0}"/>
          </ac:spMkLst>
        </pc:spChg>
        <pc:spChg chg="mod">
          <ac:chgData name="Christina Morrow" userId="43989237-7c22-4017-8756-22442f7f3983" providerId="ADAL" clId="{1D660112-B133-4B74-A60E-C66F50540F8D}" dt="2020-11-12T14:10:15.005" v="8180"/>
          <ac:spMkLst>
            <pc:docMk/>
            <pc:sldMk cId="3242733682" sldId="545"/>
            <ac:spMk id="54" creationId="{744C4C7D-D111-496E-8271-13BB4680BB60}"/>
          </ac:spMkLst>
        </pc:spChg>
        <pc:spChg chg="mod">
          <ac:chgData name="Christina Morrow" userId="43989237-7c22-4017-8756-22442f7f3983" providerId="ADAL" clId="{1D660112-B133-4B74-A60E-C66F50540F8D}" dt="2020-11-12T14:10:15.005" v="8180"/>
          <ac:spMkLst>
            <pc:docMk/>
            <pc:sldMk cId="3242733682" sldId="545"/>
            <ac:spMk id="55" creationId="{E792FB11-89E0-4DA8-864D-FE0827BD9B03}"/>
          </ac:spMkLst>
        </pc:spChg>
        <pc:spChg chg="mod">
          <ac:chgData name="Christina Morrow" userId="43989237-7c22-4017-8756-22442f7f3983" providerId="ADAL" clId="{1D660112-B133-4B74-A60E-C66F50540F8D}" dt="2020-11-12T14:10:15.005" v="8180"/>
          <ac:spMkLst>
            <pc:docMk/>
            <pc:sldMk cId="3242733682" sldId="545"/>
            <ac:spMk id="56" creationId="{240A81FA-BC81-4D95-9ABA-FEA73E866079}"/>
          </ac:spMkLst>
        </pc:spChg>
        <pc:spChg chg="mod">
          <ac:chgData name="Christina Morrow" userId="43989237-7c22-4017-8756-22442f7f3983" providerId="ADAL" clId="{1D660112-B133-4B74-A60E-C66F50540F8D}" dt="2020-11-12T14:10:15.005" v="8180"/>
          <ac:spMkLst>
            <pc:docMk/>
            <pc:sldMk cId="3242733682" sldId="545"/>
            <ac:spMk id="57" creationId="{DB582C50-6FD3-48E5-80FF-B006E2B59315}"/>
          </ac:spMkLst>
        </pc:spChg>
        <pc:spChg chg="mod">
          <ac:chgData name="Christina Morrow" userId="43989237-7c22-4017-8756-22442f7f3983" providerId="ADAL" clId="{1D660112-B133-4B74-A60E-C66F50540F8D}" dt="2020-11-12T14:10:15.005" v="8180"/>
          <ac:spMkLst>
            <pc:docMk/>
            <pc:sldMk cId="3242733682" sldId="545"/>
            <ac:spMk id="58" creationId="{6D4021C2-2A0B-4F51-A743-883E803370FF}"/>
          </ac:spMkLst>
        </pc:spChg>
        <pc:spChg chg="mod">
          <ac:chgData name="Christina Morrow" userId="43989237-7c22-4017-8756-22442f7f3983" providerId="ADAL" clId="{1D660112-B133-4B74-A60E-C66F50540F8D}" dt="2020-11-12T14:10:15.005" v="8180"/>
          <ac:spMkLst>
            <pc:docMk/>
            <pc:sldMk cId="3242733682" sldId="545"/>
            <ac:spMk id="59" creationId="{9535F735-4BBA-486A-BD13-2606FA244420}"/>
          </ac:spMkLst>
        </pc:spChg>
        <pc:spChg chg="mod">
          <ac:chgData name="Christina Morrow" userId="43989237-7c22-4017-8756-22442f7f3983" providerId="ADAL" clId="{1D660112-B133-4B74-A60E-C66F50540F8D}" dt="2020-11-12T14:10:15.005" v="8180"/>
          <ac:spMkLst>
            <pc:docMk/>
            <pc:sldMk cId="3242733682" sldId="545"/>
            <ac:spMk id="63" creationId="{FF63A0D1-3F00-48FA-8169-580D8F79D77E}"/>
          </ac:spMkLst>
        </pc:spChg>
        <pc:spChg chg="mod">
          <ac:chgData name="Christina Morrow" userId="43989237-7c22-4017-8756-22442f7f3983" providerId="ADAL" clId="{1D660112-B133-4B74-A60E-C66F50540F8D}" dt="2020-11-12T14:10:15.005" v="8180"/>
          <ac:spMkLst>
            <pc:docMk/>
            <pc:sldMk cId="3242733682" sldId="545"/>
            <ac:spMk id="65" creationId="{09F4ABCE-8801-4643-AC3F-AA5A16C92A05}"/>
          </ac:spMkLst>
        </pc:spChg>
        <pc:spChg chg="mod">
          <ac:chgData name="Christina Morrow" userId="43989237-7c22-4017-8756-22442f7f3983" providerId="ADAL" clId="{1D660112-B133-4B74-A60E-C66F50540F8D}" dt="2020-11-12T14:10:15.005" v="8180"/>
          <ac:spMkLst>
            <pc:docMk/>
            <pc:sldMk cId="3242733682" sldId="545"/>
            <ac:spMk id="69" creationId="{AAE82E52-90D2-49B4-9E91-7E759183B4E0}"/>
          </ac:spMkLst>
        </pc:spChg>
        <pc:spChg chg="mod">
          <ac:chgData name="Christina Morrow" userId="43989237-7c22-4017-8756-22442f7f3983" providerId="ADAL" clId="{1D660112-B133-4B74-A60E-C66F50540F8D}" dt="2020-11-12T14:10:15.005" v="8180"/>
          <ac:spMkLst>
            <pc:docMk/>
            <pc:sldMk cId="3242733682" sldId="545"/>
            <ac:spMk id="70" creationId="{9D2C59CF-3670-4741-9238-F684CD9A4BAF}"/>
          </ac:spMkLst>
        </pc:spChg>
        <pc:spChg chg="mod">
          <ac:chgData name="Christina Morrow" userId="43989237-7c22-4017-8756-22442f7f3983" providerId="ADAL" clId="{1D660112-B133-4B74-A60E-C66F50540F8D}" dt="2020-11-12T14:10:15.005" v="8180"/>
          <ac:spMkLst>
            <pc:docMk/>
            <pc:sldMk cId="3242733682" sldId="545"/>
            <ac:spMk id="71" creationId="{908B6BB1-5AC7-445E-9AD6-CB354DBC4B69}"/>
          </ac:spMkLst>
        </pc:spChg>
        <pc:spChg chg="add mod ord">
          <ac:chgData name="Christina Morrow" userId="43989237-7c22-4017-8756-22442f7f3983" providerId="ADAL" clId="{1D660112-B133-4B74-A60E-C66F50540F8D}" dt="2020-11-12T14:10:17.798" v="8181" actId="167"/>
          <ac:spMkLst>
            <pc:docMk/>
            <pc:sldMk cId="3242733682" sldId="545"/>
            <ac:spMk id="73" creationId="{D123C7C6-1BF1-4255-B0B7-FB453E3966AD}"/>
          </ac:spMkLst>
        </pc:spChg>
        <pc:spChg chg="add mod ord">
          <ac:chgData name="Christina Morrow" userId="43989237-7c22-4017-8756-22442f7f3983" providerId="ADAL" clId="{1D660112-B133-4B74-A60E-C66F50540F8D}" dt="2020-11-12T14:10:17.798" v="8181" actId="167"/>
          <ac:spMkLst>
            <pc:docMk/>
            <pc:sldMk cId="3242733682" sldId="545"/>
            <ac:spMk id="74" creationId="{3ABEF3CA-1081-4FCF-BFB2-3F5255A03A47}"/>
          </ac:spMkLst>
        </pc:spChg>
        <pc:spChg chg="add mod ord">
          <ac:chgData name="Christina Morrow" userId="43989237-7c22-4017-8756-22442f7f3983" providerId="ADAL" clId="{1D660112-B133-4B74-A60E-C66F50540F8D}" dt="2020-11-12T14:10:17.798" v="8181" actId="167"/>
          <ac:spMkLst>
            <pc:docMk/>
            <pc:sldMk cId="3242733682" sldId="545"/>
            <ac:spMk id="75" creationId="{7DFDEE2B-305D-4623-A876-4555592A3D84}"/>
          </ac:spMkLst>
        </pc:spChg>
        <pc:spChg chg="add mod ord">
          <ac:chgData name="Christina Morrow" userId="43989237-7c22-4017-8756-22442f7f3983" providerId="ADAL" clId="{1D660112-B133-4B74-A60E-C66F50540F8D}" dt="2020-11-12T14:10:17.798" v="8181" actId="167"/>
          <ac:spMkLst>
            <pc:docMk/>
            <pc:sldMk cId="3242733682" sldId="545"/>
            <ac:spMk id="76" creationId="{0944527D-CEDC-41E1-AED7-423BF8D99C62}"/>
          </ac:spMkLst>
        </pc:spChg>
        <pc:spChg chg="add mod ord">
          <ac:chgData name="Christina Morrow" userId="43989237-7c22-4017-8756-22442f7f3983" providerId="ADAL" clId="{1D660112-B133-4B74-A60E-C66F50540F8D}" dt="2020-11-12T14:10:17.798" v="8181" actId="167"/>
          <ac:spMkLst>
            <pc:docMk/>
            <pc:sldMk cId="3242733682" sldId="545"/>
            <ac:spMk id="77" creationId="{E3C60F0D-E103-4BD0-B4D3-6EC035A74368}"/>
          </ac:spMkLst>
        </pc:spChg>
        <pc:spChg chg="add mod ord">
          <ac:chgData name="Christina Morrow" userId="43989237-7c22-4017-8756-22442f7f3983" providerId="ADAL" clId="{1D660112-B133-4B74-A60E-C66F50540F8D}" dt="2020-11-12T14:12:13.075" v="8207" actId="167"/>
          <ac:spMkLst>
            <pc:docMk/>
            <pc:sldMk cId="3242733682" sldId="545"/>
            <ac:spMk id="78" creationId="{8FEF358E-03E4-4103-9CE3-0FA89FCB32BF}"/>
          </ac:spMkLst>
        </pc:spChg>
        <pc:spChg chg="add del mod">
          <ac:chgData name="Christina Morrow" userId="43989237-7c22-4017-8756-22442f7f3983" providerId="ADAL" clId="{1D660112-B133-4B74-A60E-C66F50540F8D}" dt="2020-11-12T14:12:09.145" v="8206" actId="478"/>
          <ac:spMkLst>
            <pc:docMk/>
            <pc:sldMk cId="3242733682" sldId="545"/>
            <ac:spMk id="79" creationId="{7AC713AF-3086-4732-8D2C-D906BDE74BF8}"/>
          </ac:spMkLst>
        </pc:spChg>
        <pc:spChg chg="add mod">
          <ac:chgData name="Christina Morrow" userId="43989237-7c22-4017-8756-22442f7f3983" providerId="ADAL" clId="{1D660112-B133-4B74-A60E-C66F50540F8D}" dt="2020-11-12T14:12:04.695" v="8205"/>
          <ac:spMkLst>
            <pc:docMk/>
            <pc:sldMk cId="3242733682" sldId="545"/>
            <ac:spMk id="80" creationId="{D15EF807-1ADE-4B60-B189-91DF14C56AF7}"/>
          </ac:spMkLst>
        </pc:spChg>
        <pc:spChg chg="add mod">
          <ac:chgData name="Christina Morrow" userId="43989237-7c22-4017-8756-22442f7f3983" providerId="ADAL" clId="{1D660112-B133-4B74-A60E-C66F50540F8D}" dt="2020-11-12T14:12:04.695" v="8205"/>
          <ac:spMkLst>
            <pc:docMk/>
            <pc:sldMk cId="3242733682" sldId="545"/>
            <ac:spMk id="81" creationId="{9A4168BC-D0CA-43A7-A6AB-F768E9D704A0}"/>
          </ac:spMkLst>
        </pc:spChg>
        <pc:spChg chg="add mod">
          <ac:chgData name="Christina Morrow" userId="43989237-7c22-4017-8756-22442f7f3983" providerId="ADAL" clId="{1D660112-B133-4B74-A60E-C66F50540F8D}" dt="2020-11-12T14:12:04.695" v="8205"/>
          <ac:spMkLst>
            <pc:docMk/>
            <pc:sldMk cId="3242733682" sldId="545"/>
            <ac:spMk id="82" creationId="{45431160-F904-4B6C-B03B-4F423A2AFCAC}"/>
          </ac:spMkLst>
        </pc:spChg>
        <pc:spChg chg="add mod">
          <ac:chgData name="Christina Morrow" userId="43989237-7c22-4017-8756-22442f7f3983" providerId="ADAL" clId="{1D660112-B133-4B74-A60E-C66F50540F8D}" dt="2020-11-12T14:12:04.695" v="8205"/>
          <ac:spMkLst>
            <pc:docMk/>
            <pc:sldMk cId="3242733682" sldId="545"/>
            <ac:spMk id="83" creationId="{1A763D6D-2752-49C1-848D-CA874121CF71}"/>
          </ac:spMkLst>
        </pc:spChg>
        <pc:spChg chg="add mod">
          <ac:chgData name="Christina Morrow" userId="43989237-7c22-4017-8756-22442f7f3983" providerId="ADAL" clId="{1D660112-B133-4B74-A60E-C66F50540F8D}" dt="2020-11-12T14:12:04.695" v="8205"/>
          <ac:spMkLst>
            <pc:docMk/>
            <pc:sldMk cId="3242733682" sldId="545"/>
            <ac:spMk id="84" creationId="{0289408E-2C73-432C-900B-4003FE70559B}"/>
          </ac:spMkLst>
        </pc:spChg>
        <pc:spChg chg="mod">
          <ac:chgData name="Christina Morrow" userId="43989237-7c22-4017-8756-22442f7f3983" providerId="ADAL" clId="{1D660112-B133-4B74-A60E-C66F50540F8D}" dt="2020-11-12T14:12:04.695" v="8205"/>
          <ac:spMkLst>
            <pc:docMk/>
            <pc:sldMk cId="3242733682" sldId="545"/>
            <ac:spMk id="86" creationId="{73ADB1E4-26C7-42E6-B5C3-205BD0FEDA93}"/>
          </ac:spMkLst>
        </pc:spChg>
        <pc:spChg chg="mod">
          <ac:chgData name="Christina Morrow" userId="43989237-7c22-4017-8756-22442f7f3983" providerId="ADAL" clId="{1D660112-B133-4B74-A60E-C66F50540F8D}" dt="2020-11-12T14:12:04.695" v="8205"/>
          <ac:spMkLst>
            <pc:docMk/>
            <pc:sldMk cId="3242733682" sldId="545"/>
            <ac:spMk id="87" creationId="{11D78F57-4276-4E0B-8013-14419FB932C8}"/>
          </ac:spMkLst>
        </pc:spChg>
        <pc:spChg chg="mod">
          <ac:chgData name="Christina Morrow" userId="43989237-7c22-4017-8756-22442f7f3983" providerId="ADAL" clId="{1D660112-B133-4B74-A60E-C66F50540F8D}" dt="2020-11-12T14:12:04.695" v="8205"/>
          <ac:spMkLst>
            <pc:docMk/>
            <pc:sldMk cId="3242733682" sldId="545"/>
            <ac:spMk id="89" creationId="{9CB249B0-9247-49B4-B9C2-270E8DE4DF08}"/>
          </ac:spMkLst>
        </pc:spChg>
        <pc:spChg chg="mod">
          <ac:chgData name="Christina Morrow" userId="43989237-7c22-4017-8756-22442f7f3983" providerId="ADAL" clId="{1D660112-B133-4B74-A60E-C66F50540F8D}" dt="2020-11-12T14:12:04.695" v="8205"/>
          <ac:spMkLst>
            <pc:docMk/>
            <pc:sldMk cId="3242733682" sldId="545"/>
            <ac:spMk id="90" creationId="{D8AFD580-2506-4561-8682-2098CA76A2C0}"/>
          </ac:spMkLst>
        </pc:spChg>
        <pc:spChg chg="mod">
          <ac:chgData name="Christina Morrow" userId="43989237-7c22-4017-8756-22442f7f3983" providerId="ADAL" clId="{1D660112-B133-4B74-A60E-C66F50540F8D}" dt="2020-11-12T14:12:04.695" v="8205"/>
          <ac:spMkLst>
            <pc:docMk/>
            <pc:sldMk cId="3242733682" sldId="545"/>
            <ac:spMk id="91" creationId="{2DC6D073-E009-43B5-B36D-D122E9AB889E}"/>
          </ac:spMkLst>
        </pc:spChg>
        <pc:spChg chg="mod">
          <ac:chgData name="Christina Morrow" userId="43989237-7c22-4017-8756-22442f7f3983" providerId="ADAL" clId="{1D660112-B133-4B74-A60E-C66F50540F8D}" dt="2020-11-12T14:12:04.695" v="8205"/>
          <ac:spMkLst>
            <pc:docMk/>
            <pc:sldMk cId="3242733682" sldId="545"/>
            <ac:spMk id="92" creationId="{AF40D73A-AB8A-46A3-BCB0-F656D85431D1}"/>
          </ac:spMkLst>
        </pc:spChg>
        <pc:spChg chg="mod">
          <ac:chgData name="Christina Morrow" userId="43989237-7c22-4017-8756-22442f7f3983" providerId="ADAL" clId="{1D660112-B133-4B74-A60E-C66F50540F8D}" dt="2020-11-12T14:12:04.695" v="8205"/>
          <ac:spMkLst>
            <pc:docMk/>
            <pc:sldMk cId="3242733682" sldId="545"/>
            <ac:spMk id="93" creationId="{8CB43995-DC3B-467C-A511-85DFE5D9240D}"/>
          </ac:spMkLst>
        </pc:spChg>
        <pc:spChg chg="mod">
          <ac:chgData name="Christina Morrow" userId="43989237-7c22-4017-8756-22442f7f3983" providerId="ADAL" clId="{1D660112-B133-4B74-A60E-C66F50540F8D}" dt="2020-11-12T14:12:04.695" v="8205"/>
          <ac:spMkLst>
            <pc:docMk/>
            <pc:sldMk cId="3242733682" sldId="545"/>
            <ac:spMk id="94" creationId="{E45F4F03-9C0B-4964-A465-A86244DF4BB1}"/>
          </ac:spMkLst>
        </pc:spChg>
        <pc:spChg chg="mod">
          <ac:chgData name="Christina Morrow" userId="43989237-7c22-4017-8756-22442f7f3983" providerId="ADAL" clId="{1D660112-B133-4B74-A60E-C66F50540F8D}" dt="2020-11-12T14:12:04.695" v="8205"/>
          <ac:spMkLst>
            <pc:docMk/>
            <pc:sldMk cId="3242733682" sldId="545"/>
            <ac:spMk id="95" creationId="{5EF02DF4-8682-478B-9750-A48C0219AE93}"/>
          </ac:spMkLst>
        </pc:spChg>
        <pc:spChg chg="mod">
          <ac:chgData name="Christina Morrow" userId="43989237-7c22-4017-8756-22442f7f3983" providerId="ADAL" clId="{1D660112-B133-4B74-A60E-C66F50540F8D}" dt="2020-11-12T14:12:04.695" v="8205"/>
          <ac:spMkLst>
            <pc:docMk/>
            <pc:sldMk cId="3242733682" sldId="545"/>
            <ac:spMk id="96" creationId="{BD7EB978-88E4-4FE4-BFDF-EEB12C7174C2}"/>
          </ac:spMkLst>
        </pc:spChg>
        <pc:spChg chg="mod">
          <ac:chgData name="Christina Morrow" userId="43989237-7c22-4017-8756-22442f7f3983" providerId="ADAL" clId="{1D660112-B133-4B74-A60E-C66F50540F8D}" dt="2020-11-12T14:12:04.695" v="8205"/>
          <ac:spMkLst>
            <pc:docMk/>
            <pc:sldMk cId="3242733682" sldId="545"/>
            <ac:spMk id="100" creationId="{FB5863F2-BCB2-4468-B006-BEAC6AA30720}"/>
          </ac:spMkLst>
        </pc:spChg>
        <pc:spChg chg="mod">
          <ac:chgData name="Christina Morrow" userId="43989237-7c22-4017-8756-22442f7f3983" providerId="ADAL" clId="{1D660112-B133-4B74-A60E-C66F50540F8D}" dt="2020-11-12T14:12:04.695" v="8205"/>
          <ac:spMkLst>
            <pc:docMk/>
            <pc:sldMk cId="3242733682" sldId="545"/>
            <ac:spMk id="102" creationId="{6A190313-EE60-4A48-BB28-BB65C083BE6F}"/>
          </ac:spMkLst>
        </pc:spChg>
        <pc:spChg chg="mod">
          <ac:chgData name="Christina Morrow" userId="43989237-7c22-4017-8756-22442f7f3983" providerId="ADAL" clId="{1D660112-B133-4B74-A60E-C66F50540F8D}" dt="2020-11-12T14:12:04.695" v="8205"/>
          <ac:spMkLst>
            <pc:docMk/>
            <pc:sldMk cId="3242733682" sldId="545"/>
            <ac:spMk id="106" creationId="{DA27843B-9532-40F5-A65D-A9A24D75B458}"/>
          </ac:spMkLst>
        </pc:spChg>
        <pc:spChg chg="mod">
          <ac:chgData name="Christina Morrow" userId="43989237-7c22-4017-8756-22442f7f3983" providerId="ADAL" clId="{1D660112-B133-4B74-A60E-C66F50540F8D}" dt="2020-11-12T14:12:04.695" v="8205"/>
          <ac:spMkLst>
            <pc:docMk/>
            <pc:sldMk cId="3242733682" sldId="545"/>
            <ac:spMk id="107" creationId="{A995BAA0-A387-46FD-A5AB-D55B5E5A32EC}"/>
          </ac:spMkLst>
        </pc:spChg>
        <pc:spChg chg="mod">
          <ac:chgData name="Christina Morrow" userId="43989237-7c22-4017-8756-22442f7f3983" providerId="ADAL" clId="{1D660112-B133-4B74-A60E-C66F50540F8D}" dt="2020-11-12T14:12:04.695" v="8205"/>
          <ac:spMkLst>
            <pc:docMk/>
            <pc:sldMk cId="3242733682" sldId="545"/>
            <ac:spMk id="108" creationId="{3A4CFE3A-696D-4695-A71D-EB2E7C7BB5FA}"/>
          </ac:spMkLst>
        </pc:spChg>
        <pc:spChg chg="add mod ord">
          <ac:chgData name="Christina Morrow" userId="43989237-7c22-4017-8756-22442f7f3983" providerId="ADAL" clId="{1D660112-B133-4B74-A60E-C66F50540F8D}" dt="2020-11-12T14:15:04.740" v="8285" actId="167"/>
          <ac:spMkLst>
            <pc:docMk/>
            <pc:sldMk cId="3242733682" sldId="545"/>
            <ac:spMk id="111" creationId="{2E3BBDA7-9B57-4614-899B-A24B8AC34849}"/>
          </ac:spMkLst>
        </pc:spChg>
        <pc:spChg chg="add mod ord">
          <ac:chgData name="Christina Morrow" userId="43989237-7c22-4017-8756-22442f7f3983" providerId="ADAL" clId="{1D660112-B133-4B74-A60E-C66F50540F8D}" dt="2020-11-12T14:15:04.740" v="8285" actId="167"/>
          <ac:spMkLst>
            <pc:docMk/>
            <pc:sldMk cId="3242733682" sldId="545"/>
            <ac:spMk id="112" creationId="{8DB1BD43-ECF5-4F96-8C4B-08892A7E7C73}"/>
          </ac:spMkLst>
        </pc:spChg>
        <pc:spChg chg="add mod ord">
          <ac:chgData name="Christina Morrow" userId="43989237-7c22-4017-8756-22442f7f3983" providerId="ADAL" clId="{1D660112-B133-4B74-A60E-C66F50540F8D}" dt="2020-11-12T14:15:04.740" v="8285" actId="167"/>
          <ac:spMkLst>
            <pc:docMk/>
            <pc:sldMk cId="3242733682" sldId="545"/>
            <ac:spMk id="113" creationId="{FCC00237-8180-4633-8DE1-F05001E6E562}"/>
          </ac:spMkLst>
        </pc:spChg>
        <pc:spChg chg="add mod ord">
          <ac:chgData name="Christina Morrow" userId="43989237-7c22-4017-8756-22442f7f3983" providerId="ADAL" clId="{1D660112-B133-4B74-A60E-C66F50540F8D}" dt="2020-11-12T14:15:04.740" v="8285" actId="167"/>
          <ac:spMkLst>
            <pc:docMk/>
            <pc:sldMk cId="3242733682" sldId="545"/>
            <ac:spMk id="114" creationId="{D7DA89C9-B6C1-43C4-8787-B3E139FAB99A}"/>
          </ac:spMkLst>
        </pc:spChg>
        <pc:spChg chg="add mod ord">
          <ac:chgData name="Christina Morrow" userId="43989237-7c22-4017-8756-22442f7f3983" providerId="ADAL" clId="{1D660112-B133-4B74-A60E-C66F50540F8D}" dt="2020-11-12T14:15:04.740" v="8285" actId="167"/>
          <ac:spMkLst>
            <pc:docMk/>
            <pc:sldMk cId="3242733682" sldId="545"/>
            <ac:spMk id="115" creationId="{514B38E4-B10A-4328-BDD2-FDD88A0A4410}"/>
          </ac:spMkLst>
        </pc:spChg>
        <pc:spChg chg="add mod ord">
          <ac:chgData name="Christina Morrow" userId="43989237-7c22-4017-8756-22442f7f3983" providerId="ADAL" clId="{1D660112-B133-4B74-A60E-C66F50540F8D}" dt="2020-11-12T14:15:04.740" v="8285" actId="167"/>
          <ac:spMkLst>
            <pc:docMk/>
            <pc:sldMk cId="3242733682" sldId="545"/>
            <ac:spMk id="116" creationId="{C88A5B85-AE51-4A9B-87B3-C4A2736AD64A}"/>
          </ac:spMkLst>
        </pc:spChg>
        <pc:spChg chg="add mod ord">
          <ac:chgData name="Christina Morrow" userId="43989237-7c22-4017-8756-22442f7f3983" providerId="ADAL" clId="{1D660112-B133-4B74-A60E-C66F50540F8D}" dt="2020-11-12T14:15:04.740" v="8285" actId="167"/>
          <ac:spMkLst>
            <pc:docMk/>
            <pc:sldMk cId="3242733682" sldId="545"/>
            <ac:spMk id="117" creationId="{EA453742-0B17-4A16-A023-4D11456CEEBB}"/>
          </ac:spMkLst>
        </pc:spChg>
        <pc:spChg chg="add mod ord">
          <ac:chgData name="Christina Morrow" userId="43989237-7c22-4017-8756-22442f7f3983" providerId="ADAL" clId="{1D660112-B133-4B74-A60E-C66F50540F8D}" dt="2020-11-12T14:15:04.740" v="8285" actId="167"/>
          <ac:spMkLst>
            <pc:docMk/>
            <pc:sldMk cId="3242733682" sldId="545"/>
            <ac:spMk id="118" creationId="{AC926C81-9A15-499D-95D8-2E96A4E9C8F1}"/>
          </ac:spMkLst>
        </pc:spChg>
        <pc:spChg chg="add mod ord">
          <ac:chgData name="Christina Morrow" userId="43989237-7c22-4017-8756-22442f7f3983" providerId="ADAL" clId="{1D660112-B133-4B74-A60E-C66F50540F8D}" dt="2020-11-12T14:15:04.740" v="8285" actId="167"/>
          <ac:spMkLst>
            <pc:docMk/>
            <pc:sldMk cId="3242733682" sldId="545"/>
            <ac:spMk id="119" creationId="{9FDEE653-7F0C-455F-9650-26976FB75BD4}"/>
          </ac:spMkLst>
        </pc:spChg>
        <pc:spChg chg="add mod ord">
          <ac:chgData name="Christina Morrow" userId="43989237-7c22-4017-8756-22442f7f3983" providerId="ADAL" clId="{1D660112-B133-4B74-A60E-C66F50540F8D}" dt="2020-11-12T14:15:04.740" v="8285" actId="167"/>
          <ac:spMkLst>
            <pc:docMk/>
            <pc:sldMk cId="3242733682" sldId="545"/>
            <ac:spMk id="120" creationId="{CB32FED4-2B7B-4C9D-9BD6-7D3BBC07CB00}"/>
          </ac:spMkLst>
        </pc:spChg>
        <pc:spChg chg="add mod ord">
          <ac:chgData name="Christina Morrow" userId="43989237-7c22-4017-8756-22442f7f3983" providerId="ADAL" clId="{1D660112-B133-4B74-A60E-C66F50540F8D}" dt="2020-11-12T14:15:04.740" v="8285" actId="167"/>
          <ac:spMkLst>
            <pc:docMk/>
            <pc:sldMk cId="3242733682" sldId="545"/>
            <ac:spMk id="121" creationId="{0DC5323C-428A-4E9C-99DB-12266E45E4C1}"/>
          </ac:spMkLst>
        </pc:spChg>
        <pc:spChg chg="add mod ord">
          <ac:chgData name="Christina Morrow" userId="43989237-7c22-4017-8756-22442f7f3983" providerId="ADAL" clId="{1D660112-B133-4B74-A60E-C66F50540F8D}" dt="2020-11-12T14:15:04.740" v="8285" actId="167"/>
          <ac:spMkLst>
            <pc:docMk/>
            <pc:sldMk cId="3242733682" sldId="545"/>
            <ac:spMk id="122" creationId="{1BF33A41-6813-4FA3-9D0D-943836C899E0}"/>
          </ac:spMkLst>
        </pc:spChg>
        <pc:spChg chg="add mod ord">
          <ac:chgData name="Christina Morrow" userId="43989237-7c22-4017-8756-22442f7f3983" providerId="ADAL" clId="{1D660112-B133-4B74-A60E-C66F50540F8D}" dt="2020-11-12T14:15:04.740" v="8285" actId="167"/>
          <ac:spMkLst>
            <pc:docMk/>
            <pc:sldMk cId="3242733682" sldId="545"/>
            <ac:spMk id="123" creationId="{1EC9B167-FFBF-41FD-9967-EF01766E65F3}"/>
          </ac:spMkLst>
        </pc:spChg>
        <pc:spChg chg="add mod ord">
          <ac:chgData name="Christina Morrow" userId="43989237-7c22-4017-8756-22442f7f3983" providerId="ADAL" clId="{1D660112-B133-4B74-A60E-C66F50540F8D}" dt="2020-11-12T14:15:04.740" v="8285" actId="167"/>
          <ac:spMkLst>
            <pc:docMk/>
            <pc:sldMk cId="3242733682" sldId="545"/>
            <ac:spMk id="124" creationId="{7311126E-88F1-43B0-8888-9AEBA7C3CB84}"/>
          </ac:spMkLst>
        </pc:spChg>
        <pc:spChg chg="add mod ord">
          <ac:chgData name="Christina Morrow" userId="43989237-7c22-4017-8756-22442f7f3983" providerId="ADAL" clId="{1D660112-B133-4B74-A60E-C66F50540F8D}" dt="2020-11-12T14:15:04.740" v="8285" actId="167"/>
          <ac:spMkLst>
            <pc:docMk/>
            <pc:sldMk cId="3242733682" sldId="545"/>
            <ac:spMk id="125" creationId="{30DD4CC4-0BA4-4E47-8C64-8D95FAFEA713}"/>
          </ac:spMkLst>
        </pc:spChg>
        <pc:spChg chg="add mod ord">
          <ac:chgData name="Christina Morrow" userId="43989237-7c22-4017-8756-22442f7f3983" providerId="ADAL" clId="{1D660112-B133-4B74-A60E-C66F50540F8D}" dt="2020-11-12T14:15:04.740" v="8285" actId="167"/>
          <ac:spMkLst>
            <pc:docMk/>
            <pc:sldMk cId="3242733682" sldId="545"/>
            <ac:spMk id="126" creationId="{278CAFDD-7964-4AC8-B5BA-BA454E861DD8}"/>
          </ac:spMkLst>
        </pc:spChg>
        <pc:spChg chg="add mod ord">
          <ac:chgData name="Christina Morrow" userId="43989237-7c22-4017-8756-22442f7f3983" providerId="ADAL" clId="{1D660112-B133-4B74-A60E-C66F50540F8D}" dt="2020-11-12T14:15:04.740" v="8285" actId="167"/>
          <ac:spMkLst>
            <pc:docMk/>
            <pc:sldMk cId="3242733682" sldId="545"/>
            <ac:spMk id="127" creationId="{65D6793A-7DA0-43CE-B27D-77EB1B05DD09}"/>
          </ac:spMkLst>
        </pc:spChg>
        <pc:spChg chg="add mod ord">
          <ac:chgData name="Christina Morrow" userId="43989237-7c22-4017-8756-22442f7f3983" providerId="ADAL" clId="{1D660112-B133-4B74-A60E-C66F50540F8D}" dt="2020-11-12T14:15:04.740" v="8285" actId="167"/>
          <ac:spMkLst>
            <pc:docMk/>
            <pc:sldMk cId="3242733682" sldId="545"/>
            <ac:spMk id="128" creationId="{5A2B42DB-59A5-487B-BC11-02FCE98FDF34}"/>
          </ac:spMkLst>
        </pc:spChg>
        <pc:spChg chg="add mod ord">
          <ac:chgData name="Christina Morrow" userId="43989237-7c22-4017-8756-22442f7f3983" providerId="ADAL" clId="{1D660112-B133-4B74-A60E-C66F50540F8D}" dt="2020-11-12T14:15:04.740" v="8285" actId="167"/>
          <ac:spMkLst>
            <pc:docMk/>
            <pc:sldMk cId="3242733682" sldId="545"/>
            <ac:spMk id="129" creationId="{6C6AF6B1-FABE-4BAF-B2FD-1236CACF9A90}"/>
          </ac:spMkLst>
        </pc:spChg>
        <pc:spChg chg="mod">
          <ac:chgData name="Christina Morrow" userId="43989237-7c22-4017-8756-22442f7f3983" providerId="ADAL" clId="{1D660112-B133-4B74-A60E-C66F50540F8D}" dt="2020-11-12T14:15:01.695" v="8284"/>
          <ac:spMkLst>
            <pc:docMk/>
            <pc:sldMk cId="3242733682" sldId="545"/>
            <ac:spMk id="131" creationId="{1826BAC0-F1E5-46F5-882E-F848191143BC}"/>
          </ac:spMkLst>
        </pc:spChg>
        <pc:spChg chg="mod">
          <ac:chgData name="Christina Morrow" userId="43989237-7c22-4017-8756-22442f7f3983" providerId="ADAL" clId="{1D660112-B133-4B74-A60E-C66F50540F8D}" dt="2020-11-12T14:15:01.695" v="8284"/>
          <ac:spMkLst>
            <pc:docMk/>
            <pc:sldMk cId="3242733682" sldId="545"/>
            <ac:spMk id="132" creationId="{492E3BC3-A7A8-4788-A9FD-0072BF661D4A}"/>
          </ac:spMkLst>
        </pc:spChg>
        <pc:spChg chg="mod">
          <ac:chgData name="Christina Morrow" userId="43989237-7c22-4017-8756-22442f7f3983" providerId="ADAL" clId="{1D660112-B133-4B74-A60E-C66F50540F8D}" dt="2020-11-12T14:15:01.695" v="8284"/>
          <ac:spMkLst>
            <pc:docMk/>
            <pc:sldMk cId="3242733682" sldId="545"/>
            <ac:spMk id="134" creationId="{8FDD8F1C-9530-4646-B4E3-ADEC3F1EC780}"/>
          </ac:spMkLst>
        </pc:spChg>
        <pc:spChg chg="mod">
          <ac:chgData name="Christina Morrow" userId="43989237-7c22-4017-8756-22442f7f3983" providerId="ADAL" clId="{1D660112-B133-4B74-A60E-C66F50540F8D}" dt="2020-11-12T14:15:01.695" v="8284"/>
          <ac:spMkLst>
            <pc:docMk/>
            <pc:sldMk cId="3242733682" sldId="545"/>
            <ac:spMk id="135" creationId="{5CD69A45-21A0-4ECC-ACDD-DADF98386C7A}"/>
          </ac:spMkLst>
        </pc:spChg>
        <pc:spChg chg="mod">
          <ac:chgData name="Christina Morrow" userId="43989237-7c22-4017-8756-22442f7f3983" providerId="ADAL" clId="{1D660112-B133-4B74-A60E-C66F50540F8D}" dt="2020-11-12T14:15:01.695" v="8284"/>
          <ac:spMkLst>
            <pc:docMk/>
            <pc:sldMk cId="3242733682" sldId="545"/>
            <ac:spMk id="136" creationId="{5A117E28-1400-437F-99D3-CABC6FE85EC2}"/>
          </ac:spMkLst>
        </pc:spChg>
        <pc:spChg chg="mod">
          <ac:chgData name="Christina Morrow" userId="43989237-7c22-4017-8756-22442f7f3983" providerId="ADAL" clId="{1D660112-B133-4B74-A60E-C66F50540F8D}" dt="2020-11-12T14:15:01.695" v="8284"/>
          <ac:spMkLst>
            <pc:docMk/>
            <pc:sldMk cId="3242733682" sldId="545"/>
            <ac:spMk id="137" creationId="{6D8A9431-DEE3-4324-91CD-2018C2F2A685}"/>
          </ac:spMkLst>
        </pc:spChg>
        <pc:spChg chg="mod">
          <ac:chgData name="Christina Morrow" userId="43989237-7c22-4017-8756-22442f7f3983" providerId="ADAL" clId="{1D660112-B133-4B74-A60E-C66F50540F8D}" dt="2020-11-12T14:15:01.695" v="8284"/>
          <ac:spMkLst>
            <pc:docMk/>
            <pc:sldMk cId="3242733682" sldId="545"/>
            <ac:spMk id="138" creationId="{326D59CB-CDCE-4363-8924-54307FCBD76A}"/>
          </ac:spMkLst>
        </pc:spChg>
        <pc:spChg chg="mod">
          <ac:chgData name="Christina Morrow" userId="43989237-7c22-4017-8756-22442f7f3983" providerId="ADAL" clId="{1D660112-B133-4B74-A60E-C66F50540F8D}" dt="2020-11-12T14:15:01.695" v="8284"/>
          <ac:spMkLst>
            <pc:docMk/>
            <pc:sldMk cId="3242733682" sldId="545"/>
            <ac:spMk id="139" creationId="{2E47FEEF-7538-4DFF-A3B5-FCC80ED7A203}"/>
          </ac:spMkLst>
        </pc:spChg>
        <pc:spChg chg="mod">
          <ac:chgData name="Christina Morrow" userId="43989237-7c22-4017-8756-22442f7f3983" providerId="ADAL" clId="{1D660112-B133-4B74-A60E-C66F50540F8D}" dt="2020-11-12T14:15:01.695" v="8284"/>
          <ac:spMkLst>
            <pc:docMk/>
            <pc:sldMk cId="3242733682" sldId="545"/>
            <ac:spMk id="140" creationId="{21F7A8A9-0514-4ECA-9E7A-75088FC1E19F}"/>
          </ac:spMkLst>
        </pc:spChg>
        <pc:spChg chg="mod">
          <ac:chgData name="Christina Morrow" userId="43989237-7c22-4017-8756-22442f7f3983" providerId="ADAL" clId="{1D660112-B133-4B74-A60E-C66F50540F8D}" dt="2020-11-12T14:15:01.695" v="8284"/>
          <ac:spMkLst>
            <pc:docMk/>
            <pc:sldMk cId="3242733682" sldId="545"/>
            <ac:spMk id="141" creationId="{96E098E6-EE75-412B-BCFE-6C75E3E641F2}"/>
          </ac:spMkLst>
        </pc:spChg>
        <pc:spChg chg="mod">
          <ac:chgData name="Christina Morrow" userId="43989237-7c22-4017-8756-22442f7f3983" providerId="ADAL" clId="{1D660112-B133-4B74-A60E-C66F50540F8D}" dt="2020-11-12T14:15:01.695" v="8284"/>
          <ac:spMkLst>
            <pc:docMk/>
            <pc:sldMk cId="3242733682" sldId="545"/>
            <ac:spMk id="145" creationId="{A55E93C3-F242-4018-8CE2-5B698D4A81CE}"/>
          </ac:spMkLst>
        </pc:spChg>
        <pc:spChg chg="mod">
          <ac:chgData name="Christina Morrow" userId="43989237-7c22-4017-8756-22442f7f3983" providerId="ADAL" clId="{1D660112-B133-4B74-A60E-C66F50540F8D}" dt="2020-11-12T14:15:01.695" v="8284"/>
          <ac:spMkLst>
            <pc:docMk/>
            <pc:sldMk cId="3242733682" sldId="545"/>
            <ac:spMk id="147" creationId="{8EE4DAF8-A068-4382-A2EE-632B3A0CA353}"/>
          </ac:spMkLst>
        </pc:spChg>
        <pc:spChg chg="mod">
          <ac:chgData name="Christina Morrow" userId="43989237-7c22-4017-8756-22442f7f3983" providerId="ADAL" clId="{1D660112-B133-4B74-A60E-C66F50540F8D}" dt="2020-11-12T14:15:01.695" v="8284"/>
          <ac:spMkLst>
            <pc:docMk/>
            <pc:sldMk cId="3242733682" sldId="545"/>
            <ac:spMk id="151" creationId="{143F8838-A5D3-4A34-AD43-1F3021F5DBE2}"/>
          </ac:spMkLst>
        </pc:spChg>
        <pc:spChg chg="mod">
          <ac:chgData name="Christina Morrow" userId="43989237-7c22-4017-8756-22442f7f3983" providerId="ADAL" clId="{1D660112-B133-4B74-A60E-C66F50540F8D}" dt="2020-11-12T14:15:01.695" v="8284"/>
          <ac:spMkLst>
            <pc:docMk/>
            <pc:sldMk cId="3242733682" sldId="545"/>
            <ac:spMk id="152" creationId="{322453B1-B91B-49AD-8D24-ECCBD922560E}"/>
          </ac:spMkLst>
        </pc:spChg>
        <pc:spChg chg="mod">
          <ac:chgData name="Christina Morrow" userId="43989237-7c22-4017-8756-22442f7f3983" providerId="ADAL" clId="{1D660112-B133-4B74-A60E-C66F50540F8D}" dt="2020-11-12T14:15:01.695" v="8284"/>
          <ac:spMkLst>
            <pc:docMk/>
            <pc:sldMk cId="3242733682" sldId="545"/>
            <ac:spMk id="153" creationId="{529077CF-5D17-43E2-B8D2-7D4AF769DF0D}"/>
          </ac:spMkLst>
        </pc:spChg>
        <pc:spChg chg="add mod ord">
          <ac:chgData name="Christina Morrow" userId="43989237-7c22-4017-8756-22442f7f3983" providerId="ADAL" clId="{1D660112-B133-4B74-A60E-C66F50540F8D}" dt="2020-11-12T14:21:37.786" v="8373" actId="167"/>
          <ac:spMkLst>
            <pc:docMk/>
            <pc:sldMk cId="3242733682" sldId="545"/>
            <ac:spMk id="155" creationId="{C3826B95-7191-4D20-A4C8-BC542F5719BA}"/>
          </ac:spMkLst>
        </pc:spChg>
        <pc:spChg chg="mod">
          <ac:chgData name="Christina Morrow" userId="43989237-7c22-4017-8756-22442f7f3983" providerId="ADAL" clId="{1D660112-B133-4B74-A60E-C66F50540F8D}" dt="2020-11-12T14:21:35.774" v="8372"/>
          <ac:spMkLst>
            <pc:docMk/>
            <pc:sldMk cId="3242733682" sldId="545"/>
            <ac:spMk id="157" creationId="{226EE9F2-A28F-44A7-8100-72B11D5D4600}"/>
          </ac:spMkLst>
        </pc:spChg>
        <pc:spChg chg="mod">
          <ac:chgData name="Christina Morrow" userId="43989237-7c22-4017-8756-22442f7f3983" providerId="ADAL" clId="{1D660112-B133-4B74-A60E-C66F50540F8D}" dt="2020-11-12T14:21:35.774" v="8372"/>
          <ac:spMkLst>
            <pc:docMk/>
            <pc:sldMk cId="3242733682" sldId="545"/>
            <ac:spMk id="158" creationId="{3C2EF27E-AD7C-4E30-B203-B6ADCD5B0D58}"/>
          </ac:spMkLst>
        </pc:spChg>
        <pc:spChg chg="mod">
          <ac:chgData name="Christina Morrow" userId="43989237-7c22-4017-8756-22442f7f3983" providerId="ADAL" clId="{1D660112-B133-4B74-A60E-C66F50540F8D}" dt="2020-11-12T14:21:35.774" v="8372"/>
          <ac:spMkLst>
            <pc:docMk/>
            <pc:sldMk cId="3242733682" sldId="545"/>
            <ac:spMk id="160" creationId="{9E9F95FE-51A1-496E-ACD5-C14ED786B84A}"/>
          </ac:spMkLst>
        </pc:spChg>
        <pc:spChg chg="mod">
          <ac:chgData name="Christina Morrow" userId="43989237-7c22-4017-8756-22442f7f3983" providerId="ADAL" clId="{1D660112-B133-4B74-A60E-C66F50540F8D}" dt="2020-11-12T14:21:35.774" v="8372"/>
          <ac:spMkLst>
            <pc:docMk/>
            <pc:sldMk cId="3242733682" sldId="545"/>
            <ac:spMk id="161" creationId="{6E329D5C-FE06-4033-BC98-EC6E3CF851CE}"/>
          </ac:spMkLst>
        </pc:spChg>
        <pc:spChg chg="mod">
          <ac:chgData name="Christina Morrow" userId="43989237-7c22-4017-8756-22442f7f3983" providerId="ADAL" clId="{1D660112-B133-4B74-A60E-C66F50540F8D}" dt="2020-11-12T14:21:35.774" v="8372"/>
          <ac:spMkLst>
            <pc:docMk/>
            <pc:sldMk cId="3242733682" sldId="545"/>
            <ac:spMk id="162" creationId="{EB553D14-F625-472F-B658-992CAA1FAF22}"/>
          </ac:spMkLst>
        </pc:spChg>
        <pc:spChg chg="mod">
          <ac:chgData name="Christina Morrow" userId="43989237-7c22-4017-8756-22442f7f3983" providerId="ADAL" clId="{1D660112-B133-4B74-A60E-C66F50540F8D}" dt="2020-11-12T14:21:35.774" v="8372"/>
          <ac:spMkLst>
            <pc:docMk/>
            <pc:sldMk cId="3242733682" sldId="545"/>
            <ac:spMk id="163" creationId="{9E53E285-63C9-45DF-9FCA-54EEB2080460}"/>
          </ac:spMkLst>
        </pc:spChg>
        <pc:spChg chg="mod">
          <ac:chgData name="Christina Morrow" userId="43989237-7c22-4017-8756-22442f7f3983" providerId="ADAL" clId="{1D660112-B133-4B74-A60E-C66F50540F8D}" dt="2020-11-12T14:21:35.774" v="8372"/>
          <ac:spMkLst>
            <pc:docMk/>
            <pc:sldMk cId="3242733682" sldId="545"/>
            <ac:spMk id="164" creationId="{3D2DBD35-14E8-4630-ADD6-1B21C60CDC9B}"/>
          </ac:spMkLst>
        </pc:spChg>
        <pc:spChg chg="mod">
          <ac:chgData name="Christina Morrow" userId="43989237-7c22-4017-8756-22442f7f3983" providerId="ADAL" clId="{1D660112-B133-4B74-A60E-C66F50540F8D}" dt="2020-11-12T14:21:35.774" v="8372"/>
          <ac:spMkLst>
            <pc:docMk/>
            <pc:sldMk cId="3242733682" sldId="545"/>
            <ac:spMk id="165" creationId="{74B8C04D-0F86-4E7D-AE35-658A5323099F}"/>
          </ac:spMkLst>
        </pc:spChg>
        <pc:spChg chg="mod">
          <ac:chgData name="Christina Morrow" userId="43989237-7c22-4017-8756-22442f7f3983" providerId="ADAL" clId="{1D660112-B133-4B74-A60E-C66F50540F8D}" dt="2020-11-12T14:21:35.774" v="8372"/>
          <ac:spMkLst>
            <pc:docMk/>
            <pc:sldMk cId="3242733682" sldId="545"/>
            <ac:spMk id="166" creationId="{F66B16D8-2E16-42F7-A1F3-398BBC8F581E}"/>
          </ac:spMkLst>
        </pc:spChg>
        <pc:spChg chg="mod">
          <ac:chgData name="Christina Morrow" userId="43989237-7c22-4017-8756-22442f7f3983" providerId="ADAL" clId="{1D660112-B133-4B74-A60E-C66F50540F8D}" dt="2020-11-12T14:21:35.774" v="8372"/>
          <ac:spMkLst>
            <pc:docMk/>
            <pc:sldMk cId="3242733682" sldId="545"/>
            <ac:spMk id="167" creationId="{CA280E75-4086-4A88-A6C2-FFB12F6D8A01}"/>
          </ac:spMkLst>
        </pc:spChg>
        <pc:spChg chg="mod">
          <ac:chgData name="Christina Morrow" userId="43989237-7c22-4017-8756-22442f7f3983" providerId="ADAL" clId="{1D660112-B133-4B74-A60E-C66F50540F8D}" dt="2020-11-12T14:21:35.774" v="8372"/>
          <ac:spMkLst>
            <pc:docMk/>
            <pc:sldMk cId="3242733682" sldId="545"/>
            <ac:spMk id="171" creationId="{9E876965-C9C7-4438-8D2F-4D533E6A7F07}"/>
          </ac:spMkLst>
        </pc:spChg>
        <pc:spChg chg="mod">
          <ac:chgData name="Christina Morrow" userId="43989237-7c22-4017-8756-22442f7f3983" providerId="ADAL" clId="{1D660112-B133-4B74-A60E-C66F50540F8D}" dt="2020-11-12T14:21:35.774" v="8372"/>
          <ac:spMkLst>
            <pc:docMk/>
            <pc:sldMk cId="3242733682" sldId="545"/>
            <ac:spMk id="173" creationId="{55681178-D281-4512-80D7-717E7F9719C9}"/>
          </ac:spMkLst>
        </pc:spChg>
        <pc:spChg chg="mod">
          <ac:chgData name="Christina Morrow" userId="43989237-7c22-4017-8756-22442f7f3983" providerId="ADAL" clId="{1D660112-B133-4B74-A60E-C66F50540F8D}" dt="2020-11-12T14:21:35.774" v="8372"/>
          <ac:spMkLst>
            <pc:docMk/>
            <pc:sldMk cId="3242733682" sldId="545"/>
            <ac:spMk id="177" creationId="{31984964-3B40-46BD-9444-581B1E000E8B}"/>
          </ac:spMkLst>
        </pc:spChg>
        <pc:spChg chg="mod">
          <ac:chgData name="Christina Morrow" userId="43989237-7c22-4017-8756-22442f7f3983" providerId="ADAL" clId="{1D660112-B133-4B74-A60E-C66F50540F8D}" dt="2020-11-12T14:21:35.774" v="8372"/>
          <ac:spMkLst>
            <pc:docMk/>
            <pc:sldMk cId="3242733682" sldId="545"/>
            <ac:spMk id="178" creationId="{2A596E82-D2E1-4906-ACAB-B2A3C52EA7F3}"/>
          </ac:spMkLst>
        </pc:spChg>
        <pc:spChg chg="mod">
          <ac:chgData name="Christina Morrow" userId="43989237-7c22-4017-8756-22442f7f3983" providerId="ADAL" clId="{1D660112-B133-4B74-A60E-C66F50540F8D}" dt="2020-11-12T14:21:35.774" v="8372"/>
          <ac:spMkLst>
            <pc:docMk/>
            <pc:sldMk cId="3242733682" sldId="545"/>
            <ac:spMk id="179" creationId="{79734B05-611C-4E53-A163-1BDBD91B6BCA}"/>
          </ac:spMkLst>
        </pc:spChg>
        <pc:spChg chg="mod">
          <ac:chgData name="Christina Morrow" userId="43989237-7c22-4017-8756-22442f7f3983" providerId="ADAL" clId="{1D660112-B133-4B74-A60E-C66F50540F8D}" dt="2020-11-12T14:21:35.774" v="8372"/>
          <ac:spMkLst>
            <pc:docMk/>
            <pc:sldMk cId="3242733682" sldId="545"/>
            <ac:spMk id="183" creationId="{A178061C-F884-4DF8-9BBA-21A16E03A93C}"/>
          </ac:spMkLst>
        </pc:spChg>
        <pc:spChg chg="mod">
          <ac:chgData name="Christina Morrow" userId="43989237-7c22-4017-8756-22442f7f3983" providerId="ADAL" clId="{1D660112-B133-4B74-A60E-C66F50540F8D}" dt="2020-11-12T14:21:35.774" v="8372"/>
          <ac:spMkLst>
            <pc:docMk/>
            <pc:sldMk cId="3242733682" sldId="545"/>
            <ac:spMk id="184" creationId="{E3016D6C-5786-4CC2-85DB-D2A1DEE41C30}"/>
          </ac:spMkLst>
        </pc:spChg>
        <pc:spChg chg="mod">
          <ac:chgData name="Christina Morrow" userId="43989237-7c22-4017-8756-22442f7f3983" providerId="ADAL" clId="{1D660112-B133-4B74-A60E-C66F50540F8D}" dt="2020-11-12T14:21:35.774" v="8372"/>
          <ac:spMkLst>
            <pc:docMk/>
            <pc:sldMk cId="3242733682" sldId="545"/>
            <ac:spMk id="185" creationId="{3D8FFDFF-E70D-4DBE-A731-0DFD12AF7883}"/>
          </ac:spMkLst>
        </pc:spChg>
        <pc:spChg chg="mod">
          <ac:chgData name="Christina Morrow" userId="43989237-7c22-4017-8756-22442f7f3983" providerId="ADAL" clId="{1D660112-B133-4B74-A60E-C66F50540F8D}" dt="2020-11-12T14:21:35.774" v="8372"/>
          <ac:spMkLst>
            <pc:docMk/>
            <pc:sldMk cId="3242733682" sldId="545"/>
            <ac:spMk id="188" creationId="{A90063BD-A79B-4892-9726-67B4DFC6662F}"/>
          </ac:spMkLst>
        </pc:spChg>
        <pc:spChg chg="mod">
          <ac:chgData name="Christina Morrow" userId="43989237-7c22-4017-8756-22442f7f3983" providerId="ADAL" clId="{1D660112-B133-4B74-A60E-C66F50540F8D}" dt="2020-11-12T14:21:35.774" v="8372"/>
          <ac:spMkLst>
            <pc:docMk/>
            <pc:sldMk cId="3242733682" sldId="545"/>
            <ac:spMk id="189" creationId="{2359EE32-AC91-41F8-B164-317549A3277F}"/>
          </ac:spMkLst>
        </pc:spChg>
        <pc:spChg chg="mod">
          <ac:chgData name="Christina Morrow" userId="43989237-7c22-4017-8756-22442f7f3983" providerId="ADAL" clId="{1D660112-B133-4B74-A60E-C66F50540F8D}" dt="2020-11-12T14:21:35.774" v="8372"/>
          <ac:spMkLst>
            <pc:docMk/>
            <pc:sldMk cId="3242733682" sldId="545"/>
            <ac:spMk id="190" creationId="{E2A6F654-1E53-443C-9CC4-8CD8D8056E3F}"/>
          </ac:spMkLst>
        </pc:spChg>
        <pc:spChg chg="mod">
          <ac:chgData name="Christina Morrow" userId="43989237-7c22-4017-8756-22442f7f3983" providerId="ADAL" clId="{1D660112-B133-4B74-A60E-C66F50540F8D}" dt="2020-11-12T14:21:35.774" v="8372"/>
          <ac:spMkLst>
            <pc:docMk/>
            <pc:sldMk cId="3242733682" sldId="545"/>
            <ac:spMk id="191" creationId="{E5C8A63C-F620-4E56-BF95-836AD2D3C797}"/>
          </ac:spMkLst>
        </pc:spChg>
        <pc:spChg chg="mod">
          <ac:chgData name="Christina Morrow" userId="43989237-7c22-4017-8756-22442f7f3983" providerId="ADAL" clId="{1D660112-B133-4B74-A60E-C66F50540F8D}" dt="2020-11-12T14:21:35.774" v="8372"/>
          <ac:spMkLst>
            <pc:docMk/>
            <pc:sldMk cId="3242733682" sldId="545"/>
            <ac:spMk id="192" creationId="{EE38C59C-4A1F-4969-811C-AE10EE2F7C89}"/>
          </ac:spMkLst>
        </pc:spChg>
        <pc:spChg chg="mod">
          <ac:chgData name="Christina Morrow" userId="43989237-7c22-4017-8756-22442f7f3983" providerId="ADAL" clId="{1D660112-B133-4B74-A60E-C66F50540F8D}" dt="2020-11-12T14:21:35.774" v="8372"/>
          <ac:spMkLst>
            <pc:docMk/>
            <pc:sldMk cId="3242733682" sldId="545"/>
            <ac:spMk id="193" creationId="{3FBD3D94-8FC0-4570-97F9-E5237019E5AE}"/>
          </ac:spMkLst>
        </pc:spChg>
        <pc:spChg chg="add mod ord">
          <ac:chgData name="Christina Morrow" userId="43989237-7c22-4017-8756-22442f7f3983" providerId="ADAL" clId="{1D660112-B133-4B74-A60E-C66F50540F8D}" dt="2020-11-12T14:22:13.251" v="8383" actId="167"/>
          <ac:spMkLst>
            <pc:docMk/>
            <pc:sldMk cId="3242733682" sldId="545"/>
            <ac:spMk id="194" creationId="{93E9C903-8B60-4CF2-8B11-FCBC93D4FA2E}"/>
          </ac:spMkLst>
        </pc:spChg>
        <pc:spChg chg="add mod ord">
          <ac:chgData name="Christina Morrow" userId="43989237-7c22-4017-8756-22442f7f3983" providerId="ADAL" clId="{1D660112-B133-4B74-A60E-C66F50540F8D}" dt="2020-11-12T14:22:13.251" v="8383" actId="167"/>
          <ac:spMkLst>
            <pc:docMk/>
            <pc:sldMk cId="3242733682" sldId="545"/>
            <ac:spMk id="195" creationId="{D96E9C2A-2733-4172-BF64-E8660515D7C2}"/>
          </ac:spMkLst>
        </pc:spChg>
        <pc:spChg chg="add mod ord">
          <ac:chgData name="Christina Morrow" userId="43989237-7c22-4017-8756-22442f7f3983" providerId="ADAL" clId="{1D660112-B133-4B74-A60E-C66F50540F8D}" dt="2020-11-12T14:22:13.251" v="8383" actId="167"/>
          <ac:spMkLst>
            <pc:docMk/>
            <pc:sldMk cId="3242733682" sldId="545"/>
            <ac:spMk id="196" creationId="{35F19A7D-302C-4282-B007-BB68DAC9350E}"/>
          </ac:spMkLst>
        </pc:spChg>
        <pc:spChg chg="add mod ord">
          <ac:chgData name="Christina Morrow" userId="43989237-7c22-4017-8756-22442f7f3983" providerId="ADAL" clId="{1D660112-B133-4B74-A60E-C66F50540F8D}" dt="2020-11-12T14:22:13.251" v="8383" actId="167"/>
          <ac:spMkLst>
            <pc:docMk/>
            <pc:sldMk cId="3242733682" sldId="545"/>
            <ac:spMk id="197" creationId="{1C6376C3-292E-4D1F-8C62-8ECAC54134E7}"/>
          </ac:spMkLst>
        </pc:spChg>
        <pc:spChg chg="add mod ord">
          <ac:chgData name="Christina Morrow" userId="43989237-7c22-4017-8756-22442f7f3983" providerId="ADAL" clId="{1D660112-B133-4B74-A60E-C66F50540F8D}" dt="2020-11-12T14:22:13.251" v="8383" actId="167"/>
          <ac:spMkLst>
            <pc:docMk/>
            <pc:sldMk cId="3242733682" sldId="545"/>
            <ac:spMk id="198" creationId="{FF8C6D07-8D77-43AC-9990-FE735D571965}"/>
          </ac:spMkLst>
        </pc:spChg>
        <pc:spChg chg="add mod ord">
          <ac:chgData name="Christina Morrow" userId="43989237-7c22-4017-8756-22442f7f3983" providerId="ADAL" clId="{1D660112-B133-4B74-A60E-C66F50540F8D}" dt="2020-11-12T14:22:13.251" v="8383" actId="167"/>
          <ac:spMkLst>
            <pc:docMk/>
            <pc:sldMk cId="3242733682" sldId="545"/>
            <ac:spMk id="199" creationId="{90D77E86-63F5-4B61-BF20-7059364E06F4}"/>
          </ac:spMkLst>
        </pc:spChg>
        <pc:spChg chg="add mod ord">
          <ac:chgData name="Christina Morrow" userId="43989237-7c22-4017-8756-22442f7f3983" providerId="ADAL" clId="{1D660112-B133-4B74-A60E-C66F50540F8D}" dt="2020-11-12T14:22:13.251" v="8383" actId="167"/>
          <ac:spMkLst>
            <pc:docMk/>
            <pc:sldMk cId="3242733682" sldId="545"/>
            <ac:spMk id="200" creationId="{05E9371E-7B2E-4C06-833E-F06AD8B15FFE}"/>
          </ac:spMkLst>
        </pc:spChg>
        <pc:spChg chg="mod">
          <ac:chgData name="Christina Morrow" userId="43989237-7c22-4017-8756-22442f7f3983" providerId="ADAL" clId="{1D660112-B133-4B74-A60E-C66F50540F8D}" dt="2020-11-12T14:22:11.712" v="8382"/>
          <ac:spMkLst>
            <pc:docMk/>
            <pc:sldMk cId="3242733682" sldId="545"/>
            <ac:spMk id="202" creationId="{1A84B774-CC7F-472E-9E0E-5CDDF80B635C}"/>
          </ac:spMkLst>
        </pc:spChg>
        <pc:spChg chg="mod">
          <ac:chgData name="Christina Morrow" userId="43989237-7c22-4017-8756-22442f7f3983" providerId="ADAL" clId="{1D660112-B133-4B74-A60E-C66F50540F8D}" dt="2020-11-12T14:22:11.712" v="8382"/>
          <ac:spMkLst>
            <pc:docMk/>
            <pc:sldMk cId="3242733682" sldId="545"/>
            <ac:spMk id="203" creationId="{0E615740-F582-4647-9A3E-F76BC1E1E9DC}"/>
          </ac:spMkLst>
        </pc:spChg>
        <pc:spChg chg="mod">
          <ac:chgData name="Christina Morrow" userId="43989237-7c22-4017-8756-22442f7f3983" providerId="ADAL" clId="{1D660112-B133-4B74-A60E-C66F50540F8D}" dt="2020-11-12T14:22:11.712" v="8382"/>
          <ac:spMkLst>
            <pc:docMk/>
            <pc:sldMk cId="3242733682" sldId="545"/>
            <ac:spMk id="205" creationId="{9205CE6D-8BA6-4908-A952-39B898994FA6}"/>
          </ac:spMkLst>
        </pc:spChg>
        <pc:spChg chg="mod">
          <ac:chgData name="Christina Morrow" userId="43989237-7c22-4017-8756-22442f7f3983" providerId="ADAL" clId="{1D660112-B133-4B74-A60E-C66F50540F8D}" dt="2020-11-12T14:22:11.712" v="8382"/>
          <ac:spMkLst>
            <pc:docMk/>
            <pc:sldMk cId="3242733682" sldId="545"/>
            <ac:spMk id="206" creationId="{57489A56-DADF-4DC6-A2C6-2815DE1926EA}"/>
          </ac:spMkLst>
        </pc:spChg>
        <pc:spChg chg="mod">
          <ac:chgData name="Christina Morrow" userId="43989237-7c22-4017-8756-22442f7f3983" providerId="ADAL" clId="{1D660112-B133-4B74-A60E-C66F50540F8D}" dt="2020-11-12T14:22:11.712" v="8382"/>
          <ac:spMkLst>
            <pc:docMk/>
            <pc:sldMk cId="3242733682" sldId="545"/>
            <ac:spMk id="207" creationId="{C1DCC549-E311-4D81-9C1A-595A97BCB7EA}"/>
          </ac:spMkLst>
        </pc:spChg>
        <pc:spChg chg="mod">
          <ac:chgData name="Christina Morrow" userId="43989237-7c22-4017-8756-22442f7f3983" providerId="ADAL" clId="{1D660112-B133-4B74-A60E-C66F50540F8D}" dt="2020-11-12T14:22:11.712" v="8382"/>
          <ac:spMkLst>
            <pc:docMk/>
            <pc:sldMk cId="3242733682" sldId="545"/>
            <ac:spMk id="208" creationId="{78329677-C342-4E2D-B8EA-AEC4680CF37A}"/>
          </ac:spMkLst>
        </pc:spChg>
        <pc:spChg chg="mod">
          <ac:chgData name="Christina Morrow" userId="43989237-7c22-4017-8756-22442f7f3983" providerId="ADAL" clId="{1D660112-B133-4B74-A60E-C66F50540F8D}" dt="2020-11-12T14:22:11.712" v="8382"/>
          <ac:spMkLst>
            <pc:docMk/>
            <pc:sldMk cId="3242733682" sldId="545"/>
            <ac:spMk id="209" creationId="{2947BB87-2F4A-4764-8F02-E1901156633A}"/>
          </ac:spMkLst>
        </pc:spChg>
        <pc:spChg chg="mod">
          <ac:chgData name="Christina Morrow" userId="43989237-7c22-4017-8756-22442f7f3983" providerId="ADAL" clId="{1D660112-B133-4B74-A60E-C66F50540F8D}" dt="2020-11-12T14:22:11.712" v="8382"/>
          <ac:spMkLst>
            <pc:docMk/>
            <pc:sldMk cId="3242733682" sldId="545"/>
            <ac:spMk id="210" creationId="{AEF90210-2AC9-42F5-8993-188A1C1B67D7}"/>
          </ac:spMkLst>
        </pc:spChg>
        <pc:spChg chg="mod">
          <ac:chgData name="Christina Morrow" userId="43989237-7c22-4017-8756-22442f7f3983" providerId="ADAL" clId="{1D660112-B133-4B74-A60E-C66F50540F8D}" dt="2020-11-12T14:22:11.712" v="8382"/>
          <ac:spMkLst>
            <pc:docMk/>
            <pc:sldMk cId="3242733682" sldId="545"/>
            <ac:spMk id="211" creationId="{007801B4-1E9C-4084-A804-33E0743FE985}"/>
          </ac:spMkLst>
        </pc:spChg>
        <pc:spChg chg="mod">
          <ac:chgData name="Christina Morrow" userId="43989237-7c22-4017-8756-22442f7f3983" providerId="ADAL" clId="{1D660112-B133-4B74-A60E-C66F50540F8D}" dt="2020-11-12T14:22:11.712" v="8382"/>
          <ac:spMkLst>
            <pc:docMk/>
            <pc:sldMk cId="3242733682" sldId="545"/>
            <ac:spMk id="212" creationId="{2BDE4CAC-10C4-458E-81F0-78F4C80F695F}"/>
          </ac:spMkLst>
        </pc:spChg>
        <pc:spChg chg="mod">
          <ac:chgData name="Christina Morrow" userId="43989237-7c22-4017-8756-22442f7f3983" providerId="ADAL" clId="{1D660112-B133-4B74-A60E-C66F50540F8D}" dt="2020-11-12T14:22:11.712" v="8382"/>
          <ac:spMkLst>
            <pc:docMk/>
            <pc:sldMk cId="3242733682" sldId="545"/>
            <ac:spMk id="216" creationId="{DBE611DF-4FE0-4E27-9737-31C3C1CF572E}"/>
          </ac:spMkLst>
        </pc:spChg>
        <pc:spChg chg="mod">
          <ac:chgData name="Christina Morrow" userId="43989237-7c22-4017-8756-22442f7f3983" providerId="ADAL" clId="{1D660112-B133-4B74-A60E-C66F50540F8D}" dt="2020-11-12T14:22:11.712" v="8382"/>
          <ac:spMkLst>
            <pc:docMk/>
            <pc:sldMk cId="3242733682" sldId="545"/>
            <ac:spMk id="218" creationId="{B6018891-198F-41EA-BE9D-72043AC13298}"/>
          </ac:spMkLst>
        </pc:spChg>
        <pc:spChg chg="mod">
          <ac:chgData name="Christina Morrow" userId="43989237-7c22-4017-8756-22442f7f3983" providerId="ADAL" clId="{1D660112-B133-4B74-A60E-C66F50540F8D}" dt="2020-11-12T14:22:11.712" v="8382"/>
          <ac:spMkLst>
            <pc:docMk/>
            <pc:sldMk cId="3242733682" sldId="545"/>
            <ac:spMk id="222" creationId="{EB9753B5-A6F0-4B56-B044-21D1523D01E3}"/>
          </ac:spMkLst>
        </pc:spChg>
        <pc:spChg chg="mod">
          <ac:chgData name="Christina Morrow" userId="43989237-7c22-4017-8756-22442f7f3983" providerId="ADAL" clId="{1D660112-B133-4B74-A60E-C66F50540F8D}" dt="2020-11-12T14:22:11.712" v="8382"/>
          <ac:spMkLst>
            <pc:docMk/>
            <pc:sldMk cId="3242733682" sldId="545"/>
            <ac:spMk id="223" creationId="{EA9F2EF9-40F4-4EB9-8E3F-F4744BDB166D}"/>
          </ac:spMkLst>
        </pc:spChg>
        <pc:spChg chg="mod">
          <ac:chgData name="Christina Morrow" userId="43989237-7c22-4017-8756-22442f7f3983" providerId="ADAL" clId="{1D660112-B133-4B74-A60E-C66F50540F8D}" dt="2020-11-12T14:22:11.712" v="8382"/>
          <ac:spMkLst>
            <pc:docMk/>
            <pc:sldMk cId="3242733682" sldId="545"/>
            <ac:spMk id="224" creationId="{0620CF48-8DDC-402B-B376-051BB24AE224}"/>
          </ac:spMkLst>
        </pc:spChg>
        <pc:grpChg chg="del">
          <ac:chgData name="Christina Morrow" userId="43989237-7c22-4017-8756-22442f7f3983" providerId="ADAL" clId="{1D660112-B133-4B74-A60E-C66F50540F8D}" dt="2020-11-12T14:10:05.218" v="8179" actId="478"/>
          <ac:grpSpMkLst>
            <pc:docMk/>
            <pc:sldMk cId="3242733682" sldId="545"/>
            <ac:grpSpMk id="18" creationId="{2292F1C9-24BC-4D3E-B538-89748904A24B}"/>
          </ac:grpSpMkLst>
        </pc:grpChg>
        <pc:grpChg chg="add mod ord">
          <ac:chgData name="Christina Morrow" userId="43989237-7c22-4017-8756-22442f7f3983" providerId="ADAL" clId="{1D660112-B133-4B74-A60E-C66F50540F8D}" dt="2020-11-12T14:10:17.798" v="8181" actId="167"/>
          <ac:grpSpMkLst>
            <pc:docMk/>
            <pc:sldMk cId="3242733682" sldId="545"/>
            <ac:grpSpMk id="48" creationId="{F2B39244-C4AE-4216-A727-F4CE7329B4D5}"/>
          </ac:grpSpMkLst>
        </pc:grpChg>
        <pc:grpChg chg="add mod">
          <ac:chgData name="Christina Morrow" userId="43989237-7c22-4017-8756-22442f7f3983" providerId="ADAL" clId="{1D660112-B133-4B74-A60E-C66F50540F8D}" dt="2020-11-12T14:12:04.695" v="8205"/>
          <ac:grpSpMkLst>
            <pc:docMk/>
            <pc:sldMk cId="3242733682" sldId="545"/>
            <ac:grpSpMk id="85" creationId="{B16E1C45-C947-4342-94C9-CCDCE89A4338}"/>
          </ac:grpSpMkLst>
        </pc:grpChg>
        <pc:grpChg chg="add mod ord">
          <ac:chgData name="Christina Morrow" userId="43989237-7c22-4017-8756-22442f7f3983" providerId="ADAL" clId="{1D660112-B133-4B74-A60E-C66F50540F8D}" dt="2020-11-12T14:15:04.740" v="8285" actId="167"/>
          <ac:grpSpMkLst>
            <pc:docMk/>
            <pc:sldMk cId="3242733682" sldId="545"/>
            <ac:grpSpMk id="130" creationId="{D2853ADD-0931-4CE8-A3E7-CA1A6ADBF756}"/>
          </ac:grpSpMkLst>
        </pc:grpChg>
        <pc:grpChg chg="add mod ord">
          <ac:chgData name="Christina Morrow" userId="43989237-7c22-4017-8756-22442f7f3983" providerId="ADAL" clId="{1D660112-B133-4B74-A60E-C66F50540F8D}" dt="2020-11-12T14:21:37.786" v="8373" actId="167"/>
          <ac:grpSpMkLst>
            <pc:docMk/>
            <pc:sldMk cId="3242733682" sldId="545"/>
            <ac:grpSpMk id="156" creationId="{22154214-9A1C-45A7-A050-C4751E585B7D}"/>
          </ac:grpSpMkLst>
        </pc:grpChg>
        <pc:grpChg chg="add mod ord">
          <ac:chgData name="Christina Morrow" userId="43989237-7c22-4017-8756-22442f7f3983" providerId="ADAL" clId="{1D660112-B133-4B74-A60E-C66F50540F8D}" dt="2020-11-12T14:21:37.786" v="8373" actId="167"/>
          <ac:grpSpMkLst>
            <pc:docMk/>
            <pc:sldMk cId="3242733682" sldId="545"/>
            <ac:grpSpMk id="182" creationId="{2105A089-B73B-4228-B0A4-F23A6C2E7910}"/>
          </ac:grpSpMkLst>
        </pc:grpChg>
        <pc:grpChg chg="add mod ord">
          <ac:chgData name="Christina Morrow" userId="43989237-7c22-4017-8756-22442f7f3983" providerId="ADAL" clId="{1D660112-B133-4B74-A60E-C66F50540F8D}" dt="2020-11-12T14:22:13.251" v="8383" actId="167"/>
          <ac:grpSpMkLst>
            <pc:docMk/>
            <pc:sldMk cId="3242733682" sldId="545"/>
            <ac:grpSpMk id="201" creationId="{0094501F-9A74-4D97-954C-CD050CB5FF18}"/>
          </ac:grpSpMkLst>
        </pc:grpChg>
        <pc:cxnChg chg="mod">
          <ac:chgData name="Christina Morrow" userId="43989237-7c22-4017-8756-22442f7f3983" providerId="ADAL" clId="{1D660112-B133-4B74-A60E-C66F50540F8D}" dt="2020-11-12T14:10:05.218" v="8179" actId="478"/>
          <ac:cxnSpMkLst>
            <pc:docMk/>
            <pc:sldMk cId="3242733682" sldId="545"/>
            <ac:cxnSpMk id="22" creationId="{AA2AEF54-0F6E-4C68-9DBB-4433212774AF}"/>
          </ac:cxnSpMkLst>
        </pc:cxnChg>
        <pc:cxnChg chg="mod">
          <ac:chgData name="Christina Morrow" userId="43989237-7c22-4017-8756-22442f7f3983" providerId="ADAL" clId="{1D660112-B133-4B74-A60E-C66F50540F8D}" dt="2020-11-12T14:10:05.218" v="8179" actId="478"/>
          <ac:cxnSpMkLst>
            <pc:docMk/>
            <pc:sldMk cId="3242733682" sldId="545"/>
            <ac:cxnSpMk id="31" creationId="{1FD290A3-1136-4E38-8333-24D2D09F6F32}"/>
          </ac:cxnSpMkLst>
        </pc:cxnChg>
        <pc:cxnChg chg="mod">
          <ac:chgData name="Christina Morrow" userId="43989237-7c22-4017-8756-22442f7f3983" providerId="ADAL" clId="{1D660112-B133-4B74-A60E-C66F50540F8D}" dt="2020-11-12T14:10:05.218" v="8179" actId="478"/>
          <ac:cxnSpMkLst>
            <pc:docMk/>
            <pc:sldMk cId="3242733682" sldId="545"/>
            <ac:cxnSpMk id="32" creationId="{CFD722FA-FA0A-47C8-BDE8-B5F7BC0DFF57}"/>
          </ac:cxnSpMkLst>
        </pc:cxnChg>
        <pc:cxnChg chg="mod">
          <ac:chgData name="Christina Morrow" userId="43989237-7c22-4017-8756-22442f7f3983" providerId="ADAL" clId="{1D660112-B133-4B74-A60E-C66F50540F8D}" dt="2020-11-12T14:10:05.218" v="8179" actId="478"/>
          <ac:cxnSpMkLst>
            <pc:docMk/>
            <pc:sldMk cId="3242733682" sldId="545"/>
            <ac:cxnSpMk id="33" creationId="{109C828C-0B9A-463B-AC7E-12B51398E039}"/>
          </ac:cxnSpMkLst>
        </pc:cxnChg>
        <pc:cxnChg chg="mod">
          <ac:chgData name="Christina Morrow" userId="43989237-7c22-4017-8756-22442f7f3983" providerId="ADAL" clId="{1D660112-B133-4B74-A60E-C66F50540F8D}" dt="2020-11-12T14:10:05.218" v="8179" actId="478"/>
          <ac:cxnSpMkLst>
            <pc:docMk/>
            <pc:sldMk cId="3242733682" sldId="545"/>
            <ac:cxnSpMk id="37" creationId="{FEACDEBB-AD5F-43BF-9026-A5AD49B2F999}"/>
          </ac:cxnSpMkLst>
        </pc:cxnChg>
        <pc:cxnChg chg="mod">
          <ac:chgData name="Christina Morrow" userId="43989237-7c22-4017-8756-22442f7f3983" providerId="ADAL" clId="{1D660112-B133-4B74-A60E-C66F50540F8D}" dt="2020-11-12T14:10:05.218" v="8179" actId="478"/>
          <ac:cxnSpMkLst>
            <pc:docMk/>
            <pc:sldMk cId="3242733682" sldId="545"/>
            <ac:cxnSpMk id="43" creationId="{19C134D3-4716-45B3-8C24-8E7749AD9CB9}"/>
          </ac:cxnSpMkLst>
        </pc:cxnChg>
        <pc:cxnChg chg="mod">
          <ac:chgData name="Christina Morrow" userId="43989237-7c22-4017-8756-22442f7f3983" providerId="ADAL" clId="{1D660112-B133-4B74-A60E-C66F50540F8D}" dt="2020-11-12T14:10:15.005" v="8180"/>
          <ac:cxnSpMkLst>
            <pc:docMk/>
            <pc:sldMk cId="3242733682" sldId="545"/>
            <ac:cxnSpMk id="51" creationId="{8CB68457-F8F8-472D-B552-88B921874CF7}"/>
          </ac:cxnSpMkLst>
        </pc:cxnChg>
        <pc:cxnChg chg="mod">
          <ac:chgData name="Christina Morrow" userId="43989237-7c22-4017-8756-22442f7f3983" providerId="ADAL" clId="{1D660112-B133-4B74-A60E-C66F50540F8D}" dt="2020-11-12T14:10:15.005" v="8180"/>
          <ac:cxnSpMkLst>
            <pc:docMk/>
            <pc:sldMk cId="3242733682" sldId="545"/>
            <ac:cxnSpMk id="60" creationId="{08C6CE77-5B42-4049-9483-76FE70D24594}"/>
          </ac:cxnSpMkLst>
        </pc:cxnChg>
        <pc:cxnChg chg="mod">
          <ac:chgData name="Christina Morrow" userId="43989237-7c22-4017-8756-22442f7f3983" providerId="ADAL" clId="{1D660112-B133-4B74-A60E-C66F50540F8D}" dt="2020-11-12T14:10:15.005" v="8180"/>
          <ac:cxnSpMkLst>
            <pc:docMk/>
            <pc:sldMk cId="3242733682" sldId="545"/>
            <ac:cxnSpMk id="61" creationId="{4A4F7427-C312-43FC-9D66-C067AEE06D10}"/>
          </ac:cxnSpMkLst>
        </pc:cxnChg>
        <pc:cxnChg chg="mod">
          <ac:chgData name="Christina Morrow" userId="43989237-7c22-4017-8756-22442f7f3983" providerId="ADAL" clId="{1D660112-B133-4B74-A60E-C66F50540F8D}" dt="2020-11-12T14:10:15.005" v="8180"/>
          <ac:cxnSpMkLst>
            <pc:docMk/>
            <pc:sldMk cId="3242733682" sldId="545"/>
            <ac:cxnSpMk id="62" creationId="{ED33419B-101B-408D-B37B-DC8C52F53F5B}"/>
          </ac:cxnSpMkLst>
        </pc:cxnChg>
        <pc:cxnChg chg="mod">
          <ac:chgData name="Christina Morrow" userId="43989237-7c22-4017-8756-22442f7f3983" providerId="ADAL" clId="{1D660112-B133-4B74-A60E-C66F50540F8D}" dt="2020-11-12T14:10:15.005" v="8180"/>
          <ac:cxnSpMkLst>
            <pc:docMk/>
            <pc:sldMk cId="3242733682" sldId="545"/>
            <ac:cxnSpMk id="64" creationId="{6ABDB47B-1E8F-4CB2-B8EF-2E2B617CB87D}"/>
          </ac:cxnSpMkLst>
        </pc:cxnChg>
        <pc:cxnChg chg="mod">
          <ac:chgData name="Christina Morrow" userId="43989237-7c22-4017-8756-22442f7f3983" providerId="ADAL" clId="{1D660112-B133-4B74-A60E-C66F50540F8D}" dt="2020-11-12T14:10:15.005" v="8180"/>
          <ac:cxnSpMkLst>
            <pc:docMk/>
            <pc:sldMk cId="3242733682" sldId="545"/>
            <ac:cxnSpMk id="66" creationId="{3387BC47-ADAA-413B-988A-811310872BDF}"/>
          </ac:cxnSpMkLst>
        </pc:cxnChg>
        <pc:cxnChg chg="mod">
          <ac:chgData name="Christina Morrow" userId="43989237-7c22-4017-8756-22442f7f3983" providerId="ADAL" clId="{1D660112-B133-4B74-A60E-C66F50540F8D}" dt="2020-11-12T14:10:15.005" v="8180"/>
          <ac:cxnSpMkLst>
            <pc:docMk/>
            <pc:sldMk cId="3242733682" sldId="545"/>
            <ac:cxnSpMk id="67" creationId="{0D96A7E3-C8DD-42ED-ACB6-5910E1912AAA}"/>
          </ac:cxnSpMkLst>
        </pc:cxnChg>
        <pc:cxnChg chg="mod">
          <ac:chgData name="Christina Morrow" userId="43989237-7c22-4017-8756-22442f7f3983" providerId="ADAL" clId="{1D660112-B133-4B74-A60E-C66F50540F8D}" dt="2020-11-12T14:10:15.005" v="8180"/>
          <ac:cxnSpMkLst>
            <pc:docMk/>
            <pc:sldMk cId="3242733682" sldId="545"/>
            <ac:cxnSpMk id="68" creationId="{43848DB4-7494-478A-B505-4040EAD401BE}"/>
          </ac:cxnSpMkLst>
        </pc:cxnChg>
        <pc:cxnChg chg="mod">
          <ac:chgData name="Christina Morrow" userId="43989237-7c22-4017-8756-22442f7f3983" providerId="ADAL" clId="{1D660112-B133-4B74-A60E-C66F50540F8D}" dt="2020-11-12T14:10:15.005" v="8180"/>
          <ac:cxnSpMkLst>
            <pc:docMk/>
            <pc:sldMk cId="3242733682" sldId="545"/>
            <ac:cxnSpMk id="72" creationId="{FBF4CD9E-B129-454F-85A1-27E9B37D0562}"/>
          </ac:cxnSpMkLst>
        </pc:cxnChg>
        <pc:cxnChg chg="mod">
          <ac:chgData name="Christina Morrow" userId="43989237-7c22-4017-8756-22442f7f3983" providerId="ADAL" clId="{1D660112-B133-4B74-A60E-C66F50540F8D}" dt="2020-11-12T14:12:04.695" v="8205"/>
          <ac:cxnSpMkLst>
            <pc:docMk/>
            <pc:sldMk cId="3242733682" sldId="545"/>
            <ac:cxnSpMk id="88" creationId="{7E181558-F190-4ADD-ADDF-E5257984DF36}"/>
          </ac:cxnSpMkLst>
        </pc:cxnChg>
        <pc:cxnChg chg="mod">
          <ac:chgData name="Christina Morrow" userId="43989237-7c22-4017-8756-22442f7f3983" providerId="ADAL" clId="{1D660112-B133-4B74-A60E-C66F50540F8D}" dt="2020-11-12T14:12:04.695" v="8205"/>
          <ac:cxnSpMkLst>
            <pc:docMk/>
            <pc:sldMk cId="3242733682" sldId="545"/>
            <ac:cxnSpMk id="97" creationId="{E80F218E-19D8-4F3B-B1CF-8DCF3FCF419D}"/>
          </ac:cxnSpMkLst>
        </pc:cxnChg>
        <pc:cxnChg chg="mod">
          <ac:chgData name="Christina Morrow" userId="43989237-7c22-4017-8756-22442f7f3983" providerId="ADAL" clId="{1D660112-B133-4B74-A60E-C66F50540F8D}" dt="2020-11-12T14:12:04.695" v="8205"/>
          <ac:cxnSpMkLst>
            <pc:docMk/>
            <pc:sldMk cId="3242733682" sldId="545"/>
            <ac:cxnSpMk id="98" creationId="{E2408064-120D-4E69-818E-D291E34E1F4A}"/>
          </ac:cxnSpMkLst>
        </pc:cxnChg>
        <pc:cxnChg chg="mod">
          <ac:chgData name="Christina Morrow" userId="43989237-7c22-4017-8756-22442f7f3983" providerId="ADAL" clId="{1D660112-B133-4B74-A60E-C66F50540F8D}" dt="2020-11-12T14:12:04.695" v="8205"/>
          <ac:cxnSpMkLst>
            <pc:docMk/>
            <pc:sldMk cId="3242733682" sldId="545"/>
            <ac:cxnSpMk id="99" creationId="{4A250AAD-7B6D-43BC-B2A2-CDD0E77A6F0C}"/>
          </ac:cxnSpMkLst>
        </pc:cxnChg>
        <pc:cxnChg chg="mod">
          <ac:chgData name="Christina Morrow" userId="43989237-7c22-4017-8756-22442f7f3983" providerId="ADAL" clId="{1D660112-B133-4B74-A60E-C66F50540F8D}" dt="2020-11-12T14:12:04.695" v="8205"/>
          <ac:cxnSpMkLst>
            <pc:docMk/>
            <pc:sldMk cId="3242733682" sldId="545"/>
            <ac:cxnSpMk id="101" creationId="{B14149D3-C1EB-4275-84E7-AA49A7AA9BD0}"/>
          </ac:cxnSpMkLst>
        </pc:cxnChg>
        <pc:cxnChg chg="mod">
          <ac:chgData name="Christina Morrow" userId="43989237-7c22-4017-8756-22442f7f3983" providerId="ADAL" clId="{1D660112-B133-4B74-A60E-C66F50540F8D}" dt="2020-11-12T14:12:04.695" v="8205"/>
          <ac:cxnSpMkLst>
            <pc:docMk/>
            <pc:sldMk cId="3242733682" sldId="545"/>
            <ac:cxnSpMk id="103" creationId="{D59CCA53-F686-4094-95F5-E25A643CF1A6}"/>
          </ac:cxnSpMkLst>
        </pc:cxnChg>
        <pc:cxnChg chg="mod">
          <ac:chgData name="Christina Morrow" userId="43989237-7c22-4017-8756-22442f7f3983" providerId="ADAL" clId="{1D660112-B133-4B74-A60E-C66F50540F8D}" dt="2020-11-12T14:12:04.695" v="8205"/>
          <ac:cxnSpMkLst>
            <pc:docMk/>
            <pc:sldMk cId="3242733682" sldId="545"/>
            <ac:cxnSpMk id="104" creationId="{BAD302A7-6758-48ED-8537-BFAF826424F3}"/>
          </ac:cxnSpMkLst>
        </pc:cxnChg>
        <pc:cxnChg chg="mod">
          <ac:chgData name="Christina Morrow" userId="43989237-7c22-4017-8756-22442f7f3983" providerId="ADAL" clId="{1D660112-B133-4B74-A60E-C66F50540F8D}" dt="2020-11-12T14:12:04.695" v="8205"/>
          <ac:cxnSpMkLst>
            <pc:docMk/>
            <pc:sldMk cId="3242733682" sldId="545"/>
            <ac:cxnSpMk id="105" creationId="{9EBBF21C-937E-404E-B561-C0194AD91194}"/>
          </ac:cxnSpMkLst>
        </pc:cxnChg>
        <pc:cxnChg chg="mod">
          <ac:chgData name="Christina Morrow" userId="43989237-7c22-4017-8756-22442f7f3983" providerId="ADAL" clId="{1D660112-B133-4B74-A60E-C66F50540F8D}" dt="2020-11-12T14:12:04.695" v="8205"/>
          <ac:cxnSpMkLst>
            <pc:docMk/>
            <pc:sldMk cId="3242733682" sldId="545"/>
            <ac:cxnSpMk id="109" creationId="{5A5BE009-D3F7-414B-8F59-506B36A52B93}"/>
          </ac:cxnSpMkLst>
        </pc:cxnChg>
        <pc:cxnChg chg="mod">
          <ac:chgData name="Christina Morrow" userId="43989237-7c22-4017-8756-22442f7f3983" providerId="ADAL" clId="{1D660112-B133-4B74-A60E-C66F50540F8D}" dt="2020-11-12T14:15:01.695" v="8284"/>
          <ac:cxnSpMkLst>
            <pc:docMk/>
            <pc:sldMk cId="3242733682" sldId="545"/>
            <ac:cxnSpMk id="133" creationId="{4702AF3C-E942-4F14-84BF-3AE384610D36}"/>
          </ac:cxnSpMkLst>
        </pc:cxnChg>
        <pc:cxnChg chg="mod">
          <ac:chgData name="Christina Morrow" userId="43989237-7c22-4017-8756-22442f7f3983" providerId="ADAL" clId="{1D660112-B133-4B74-A60E-C66F50540F8D}" dt="2020-11-12T14:15:01.695" v="8284"/>
          <ac:cxnSpMkLst>
            <pc:docMk/>
            <pc:sldMk cId="3242733682" sldId="545"/>
            <ac:cxnSpMk id="142" creationId="{11056E94-605D-409B-A462-AF1ED0895E43}"/>
          </ac:cxnSpMkLst>
        </pc:cxnChg>
        <pc:cxnChg chg="mod">
          <ac:chgData name="Christina Morrow" userId="43989237-7c22-4017-8756-22442f7f3983" providerId="ADAL" clId="{1D660112-B133-4B74-A60E-C66F50540F8D}" dt="2020-11-12T14:15:01.695" v="8284"/>
          <ac:cxnSpMkLst>
            <pc:docMk/>
            <pc:sldMk cId="3242733682" sldId="545"/>
            <ac:cxnSpMk id="143" creationId="{DE520FFC-6A8E-49C3-A601-66F89BF7F4B9}"/>
          </ac:cxnSpMkLst>
        </pc:cxnChg>
        <pc:cxnChg chg="mod">
          <ac:chgData name="Christina Morrow" userId="43989237-7c22-4017-8756-22442f7f3983" providerId="ADAL" clId="{1D660112-B133-4B74-A60E-C66F50540F8D}" dt="2020-11-12T14:15:01.695" v="8284"/>
          <ac:cxnSpMkLst>
            <pc:docMk/>
            <pc:sldMk cId="3242733682" sldId="545"/>
            <ac:cxnSpMk id="144" creationId="{C29FA51E-0E5C-41FB-9BD3-1936ABA3B806}"/>
          </ac:cxnSpMkLst>
        </pc:cxnChg>
        <pc:cxnChg chg="mod">
          <ac:chgData name="Christina Morrow" userId="43989237-7c22-4017-8756-22442f7f3983" providerId="ADAL" clId="{1D660112-B133-4B74-A60E-C66F50540F8D}" dt="2020-11-12T14:15:01.695" v="8284"/>
          <ac:cxnSpMkLst>
            <pc:docMk/>
            <pc:sldMk cId="3242733682" sldId="545"/>
            <ac:cxnSpMk id="146" creationId="{F85C5CA6-3E13-4D06-B810-86D301AF3E31}"/>
          </ac:cxnSpMkLst>
        </pc:cxnChg>
        <pc:cxnChg chg="mod">
          <ac:chgData name="Christina Morrow" userId="43989237-7c22-4017-8756-22442f7f3983" providerId="ADAL" clId="{1D660112-B133-4B74-A60E-C66F50540F8D}" dt="2020-11-12T14:15:01.695" v="8284"/>
          <ac:cxnSpMkLst>
            <pc:docMk/>
            <pc:sldMk cId="3242733682" sldId="545"/>
            <ac:cxnSpMk id="148" creationId="{405BBE97-420F-4AFE-91AE-A28FE96F4EEC}"/>
          </ac:cxnSpMkLst>
        </pc:cxnChg>
        <pc:cxnChg chg="mod">
          <ac:chgData name="Christina Morrow" userId="43989237-7c22-4017-8756-22442f7f3983" providerId="ADAL" clId="{1D660112-B133-4B74-A60E-C66F50540F8D}" dt="2020-11-12T14:15:01.695" v="8284"/>
          <ac:cxnSpMkLst>
            <pc:docMk/>
            <pc:sldMk cId="3242733682" sldId="545"/>
            <ac:cxnSpMk id="149" creationId="{F498FBB2-51D0-43E7-9839-7D07ED7224AB}"/>
          </ac:cxnSpMkLst>
        </pc:cxnChg>
        <pc:cxnChg chg="mod">
          <ac:chgData name="Christina Morrow" userId="43989237-7c22-4017-8756-22442f7f3983" providerId="ADAL" clId="{1D660112-B133-4B74-A60E-C66F50540F8D}" dt="2020-11-12T14:15:01.695" v="8284"/>
          <ac:cxnSpMkLst>
            <pc:docMk/>
            <pc:sldMk cId="3242733682" sldId="545"/>
            <ac:cxnSpMk id="150" creationId="{F75B0645-D6E3-4D77-84A6-9E91C8FF228A}"/>
          </ac:cxnSpMkLst>
        </pc:cxnChg>
        <pc:cxnChg chg="mod">
          <ac:chgData name="Christina Morrow" userId="43989237-7c22-4017-8756-22442f7f3983" providerId="ADAL" clId="{1D660112-B133-4B74-A60E-C66F50540F8D}" dt="2020-11-12T14:15:01.695" v="8284"/>
          <ac:cxnSpMkLst>
            <pc:docMk/>
            <pc:sldMk cId="3242733682" sldId="545"/>
            <ac:cxnSpMk id="154" creationId="{A8358D3E-8B53-4658-B992-3EDE2E6D2010}"/>
          </ac:cxnSpMkLst>
        </pc:cxnChg>
        <pc:cxnChg chg="mod">
          <ac:chgData name="Christina Morrow" userId="43989237-7c22-4017-8756-22442f7f3983" providerId="ADAL" clId="{1D660112-B133-4B74-A60E-C66F50540F8D}" dt="2020-11-12T14:21:35.774" v="8372"/>
          <ac:cxnSpMkLst>
            <pc:docMk/>
            <pc:sldMk cId="3242733682" sldId="545"/>
            <ac:cxnSpMk id="159" creationId="{F2550F9C-4375-4E03-9BB9-ADDBC93FCD2C}"/>
          </ac:cxnSpMkLst>
        </pc:cxnChg>
        <pc:cxnChg chg="mod">
          <ac:chgData name="Christina Morrow" userId="43989237-7c22-4017-8756-22442f7f3983" providerId="ADAL" clId="{1D660112-B133-4B74-A60E-C66F50540F8D}" dt="2020-11-12T14:21:35.774" v="8372"/>
          <ac:cxnSpMkLst>
            <pc:docMk/>
            <pc:sldMk cId="3242733682" sldId="545"/>
            <ac:cxnSpMk id="168" creationId="{E0C19F94-687B-446E-BEFC-2867D2D94211}"/>
          </ac:cxnSpMkLst>
        </pc:cxnChg>
        <pc:cxnChg chg="mod">
          <ac:chgData name="Christina Morrow" userId="43989237-7c22-4017-8756-22442f7f3983" providerId="ADAL" clId="{1D660112-B133-4B74-A60E-C66F50540F8D}" dt="2020-11-12T14:21:35.774" v="8372"/>
          <ac:cxnSpMkLst>
            <pc:docMk/>
            <pc:sldMk cId="3242733682" sldId="545"/>
            <ac:cxnSpMk id="169" creationId="{43E2A01F-4396-4068-9675-CD323C1DCEE6}"/>
          </ac:cxnSpMkLst>
        </pc:cxnChg>
        <pc:cxnChg chg="mod">
          <ac:chgData name="Christina Morrow" userId="43989237-7c22-4017-8756-22442f7f3983" providerId="ADAL" clId="{1D660112-B133-4B74-A60E-C66F50540F8D}" dt="2020-11-12T14:21:35.774" v="8372"/>
          <ac:cxnSpMkLst>
            <pc:docMk/>
            <pc:sldMk cId="3242733682" sldId="545"/>
            <ac:cxnSpMk id="170" creationId="{937BDB68-4D1C-40F8-8EE0-C7B86EB5A723}"/>
          </ac:cxnSpMkLst>
        </pc:cxnChg>
        <pc:cxnChg chg="mod">
          <ac:chgData name="Christina Morrow" userId="43989237-7c22-4017-8756-22442f7f3983" providerId="ADAL" clId="{1D660112-B133-4B74-A60E-C66F50540F8D}" dt="2020-11-12T14:21:35.774" v="8372"/>
          <ac:cxnSpMkLst>
            <pc:docMk/>
            <pc:sldMk cId="3242733682" sldId="545"/>
            <ac:cxnSpMk id="172" creationId="{09B4F7C2-F8D7-4F38-8FEF-1134FC3C7DE4}"/>
          </ac:cxnSpMkLst>
        </pc:cxnChg>
        <pc:cxnChg chg="mod">
          <ac:chgData name="Christina Morrow" userId="43989237-7c22-4017-8756-22442f7f3983" providerId="ADAL" clId="{1D660112-B133-4B74-A60E-C66F50540F8D}" dt="2020-11-12T14:21:35.774" v="8372"/>
          <ac:cxnSpMkLst>
            <pc:docMk/>
            <pc:sldMk cId="3242733682" sldId="545"/>
            <ac:cxnSpMk id="174" creationId="{20F34F8E-F7E2-406D-989E-2ED4E6D10713}"/>
          </ac:cxnSpMkLst>
        </pc:cxnChg>
        <pc:cxnChg chg="mod">
          <ac:chgData name="Christina Morrow" userId="43989237-7c22-4017-8756-22442f7f3983" providerId="ADAL" clId="{1D660112-B133-4B74-A60E-C66F50540F8D}" dt="2020-11-12T14:21:35.774" v="8372"/>
          <ac:cxnSpMkLst>
            <pc:docMk/>
            <pc:sldMk cId="3242733682" sldId="545"/>
            <ac:cxnSpMk id="175" creationId="{31A65959-911E-4A12-BCFB-69CAE64CC3E3}"/>
          </ac:cxnSpMkLst>
        </pc:cxnChg>
        <pc:cxnChg chg="mod">
          <ac:chgData name="Christina Morrow" userId="43989237-7c22-4017-8756-22442f7f3983" providerId="ADAL" clId="{1D660112-B133-4B74-A60E-C66F50540F8D}" dt="2020-11-12T14:21:35.774" v="8372"/>
          <ac:cxnSpMkLst>
            <pc:docMk/>
            <pc:sldMk cId="3242733682" sldId="545"/>
            <ac:cxnSpMk id="176" creationId="{7C33427F-D91C-4D5B-B2F6-0C13A639CA62}"/>
          </ac:cxnSpMkLst>
        </pc:cxnChg>
        <pc:cxnChg chg="mod">
          <ac:chgData name="Christina Morrow" userId="43989237-7c22-4017-8756-22442f7f3983" providerId="ADAL" clId="{1D660112-B133-4B74-A60E-C66F50540F8D}" dt="2020-11-12T14:21:35.774" v="8372"/>
          <ac:cxnSpMkLst>
            <pc:docMk/>
            <pc:sldMk cId="3242733682" sldId="545"/>
            <ac:cxnSpMk id="180" creationId="{C9701B07-17B1-4C1D-978A-BC87418C8A14}"/>
          </ac:cxnSpMkLst>
        </pc:cxnChg>
        <pc:cxnChg chg="add mod ord">
          <ac:chgData name="Christina Morrow" userId="43989237-7c22-4017-8756-22442f7f3983" providerId="ADAL" clId="{1D660112-B133-4B74-A60E-C66F50540F8D}" dt="2020-11-12T14:21:37.786" v="8373" actId="167"/>
          <ac:cxnSpMkLst>
            <pc:docMk/>
            <pc:sldMk cId="3242733682" sldId="545"/>
            <ac:cxnSpMk id="181" creationId="{9FB1111F-A6A2-4F6A-A91D-6FB16084EC70}"/>
          </ac:cxnSpMkLst>
        </pc:cxnChg>
        <pc:cxnChg chg="mod">
          <ac:chgData name="Christina Morrow" userId="43989237-7c22-4017-8756-22442f7f3983" providerId="ADAL" clId="{1D660112-B133-4B74-A60E-C66F50540F8D}" dt="2020-11-12T14:21:35.774" v="8372"/>
          <ac:cxnSpMkLst>
            <pc:docMk/>
            <pc:sldMk cId="3242733682" sldId="545"/>
            <ac:cxnSpMk id="186" creationId="{7A917E0C-6775-4D20-9F56-03A79DFF46CD}"/>
          </ac:cxnSpMkLst>
        </pc:cxnChg>
        <pc:cxnChg chg="mod">
          <ac:chgData name="Christina Morrow" userId="43989237-7c22-4017-8756-22442f7f3983" providerId="ADAL" clId="{1D660112-B133-4B74-A60E-C66F50540F8D}" dt="2020-11-12T14:21:35.774" v="8372"/>
          <ac:cxnSpMkLst>
            <pc:docMk/>
            <pc:sldMk cId="3242733682" sldId="545"/>
            <ac:cxnSpMk id="187" creationId="{9D349185-FD18-4A9B-8703-1C48AC60BF97}"/>
          </ac:cxnSpMkLst>
        </pc:cxnChg>
        <pc:cxnChg chg="mod">
          <ac:chgData name="Christina Morrow" userId="43989237-7c22-4017-8756-22442f7f3983" providerId="ADAL" clId="{1D660112-B133-4B74-A60E-C66F50540F8D}" dt="2020-11-12T14:22:11.712" v="8382"/>
          <ac:cxnSpMkLst>
            <pc:docMk/>
            <pc:sldMk cId="3242733682" sldId="545"/>
            <ac:cxnSpMk id="204" creationId="{20FE5143-3875-4000-AFE7-9B2B956AA009}"/>
          </ac:cxnSpMkLst>
        </pc:cxnChg>
        <pc:cxnChg chg="mod">
          <ac:chgData name="Christina Morrow" userId="43989237-7c22-4017-8756-22442f7f3983" providerId="ADAL" clId="{1D660112-B133-4B74-A60E-C66F50540F8D}" dt="2020-11-12T14:22:11.712" v="8382"/>
          <ac:cxnSpMkLst>
            <pc:docMk/>
            <pc:sldMk cId="3242733682" sldId="545"/>
            <ac:cxnSpMk id="213" creationId="{EC572878-F0A0-47B1-9C19-C5F03A4E8721}"/>
          </ac:cxnSpMkLst>
        </pc:cxnChg>
        <pc:cxnChg chg="mod">
          <ac:chgData name="Christina Morrow" userId="43989237-7c22-4017-8756-22442f7f3983" providerId="ADAL" clId="{1D660112-B133-4B74-A60E-C66F50540F8D}" dt="2020-11-12T14:22:11.712" v="8382"/>
          <ac:cxnSpMkLst>
            <pc:docMk/>
            <pc:sldMk cId="3242733682" sldId="545"/>
            <ac:cxnSpMk id="214" creationId="{C779A91A-52B5-49A4-B6BD-D7E3237CFEAC}"/>
          </ac:cxnSpMkLst>
        </pc:cxnChg>
        <pc:cxnChg chg="mod">
          <ac:chgData name="Christina Morrow" userId="43989237-7c22-4017-8756-22442f7f3983" providerId="ADAL" clId="{1D660112-B133-4B74-A60E-C66F50540F8D}" dt="2020-11-12T14:22:11.712" v="8382"/>
          <ac:cxnSpMkLst>
            <pc:docMk/>
            <pc:sldMk cId="3242733682" sldId="545"/>
            <ac:cxnSpMk id="215" creationId="{6736008E-30D6-45AB-A348-F2B925A2399F}"/>
          </ac:cxnSpMkLst>
        </pc:cxnChg>
        <pc:cxnChg chg="mod">
          <ac:chgData name="Christina Morrow" userId="43989237-7c22-4017-8756-22442f7f3983" providerId="ADAL" clId="{1D660112-B133-4B74-A60E-C66F50540F8D}" dt="2020-11-12T14:22:11.712" v="8382"/>
          <ac:cxnSpMkLst>
            <pc:docMk/>
            <pc:sldMk cId="3242733682" sldId="545"/>
            <ac:cxnSpMk id="217" creationId="{08F9708A-379C-4E89-A4A5-A5FB3319D283}"/>
          </ac:cxnSpMkLst>
        </pc:cxnChg>
        <pc:cxnChg chg="mod">
          <ac:chgData name="Christina Morrow" userId="43989237-7c22-4017-8756-22442f7f3983" providerId="ADAL" clId="{1D660112-B133-4B74-A60E-C66F50540F8D}" dt="2020-11-12T14:22:11.712" v="8382"/>
          <ac:cxnSpMkLst>
            <pc:docMk/>
            <pc:sldMk cId="3242733682" sldId="545"/>
            <ac:cxnSpMk id="219" creationId="{8E91AA6A-CD8A-42E3-850B-94BBC689C651}"/>
          </ac:cxnSpMkLst>
        </pc:cxnChg>
        <pc:cxnChg chg="mod">
          <ac:chgData name="Christina Morrow" userId="43989237-7c22-4017-8756-22442f7f3983" providerId="ADAL" clId="{1D660112-B133-4B74-A60E-C66F50540F8D}" dt="2020-11-12T14:22:11.712" v="8382"/>
          <ac:cxnSpMkLst>
            <pc:docMk/>
            <pc:sldMk cId="3242733682" sldId="545"/>
            <ac:cxnSpMk id="220" creationId="{3044AD66-7700-42B6-9428-A3CB933E5291}"/>
          </ac:cxnSpMkLst>
        </pc:cxnChg>
        <pc:cxnChg chg="mod">
          <ac:chgData name="Christina Morrow" userId="43989237-7c22-4017-8756-22442f7f3983" providerId="ADAL" clId="{1D660112-B133-4B74-A60E-C66F50540F8D}" dt="2020-11-12T14:22:11.712" v="8382"/>
          <ac:cxnSpMkLst>
            <pc:docMk/>
            <pc:sldMk cId="3242733682" sldId="545"/>
            <ac:cxnSpMk id="221" creationId="{6AAAFC06-6810-4EA7-B6CD-43FB73E70BD6}"/>
          </ac:cxnSpMkLst>
        </pc:cxnChg>
        <pc:cxnChg chg="mod">
          <ac:chgData name="Christina Morrow" userId="43989237-7c22-4017-8756-22442f7f3983" providerId="ADAL" clId="{1D660112-B133-4B74-A60E-C66F50540F8D}" dt="2020-11-12T14:22:11.712" v="8382"/>
          <ac:cxnSpMkLst>
            <pc:docMk/>
            <pc:sldMk cId="3242733682" sldId="545"/>
            <ac:cxnSpMk id="225" creationId="{412BF449-D676-4ED1-9646-C2E00562182C}"/>
          </ac:cxnSpMkLst>
        </pc:cxnChg>
      </pc:sldChg>
      <pc:sldChg chg="addSp modSp add mod ord">
        <pc:chgData name="Christina Morrow" userId="43989237-7c22-4017-8756-22442f7f3983" providerId="ADAL" clId="{1D660112-B133-4B74-A60E-C66F50540F8D}" dt="2020-11-12T14:22:16.740" v="8385" actId="167"/>
        <pc:sldMkLst>
          <pc:docMk/>
          <pc:sldMk cId="1667090845" sldId="546"/>
        </pc:sldMkLst>
        <pc:spChg chg="add mod ord">
          <ac:chgData name="Christina Morrow" userId="43989237-7c22-4017-8756-22442f7f3983" providerId="ADAL" clId="{1D660112-B133-4B74-A60E-C66F50540F8D}" dt="2020-11-12T14:15:09.669" v="8287" actId="167"/>
          <ac:spMkLst>
            <pc:docMk/>
            <pc:sldMk cId="1667090845" sldId="546"/>
            <ac:spMk id="101" creationId="{B3C24AA0-5E38-4328-A76A-0D4BFC6BBBD4}"/>
          </ac:spMkLst>
        </pc:spChg>
        <pc:spChg chg="add mod ord">
          <ac:chgData name="Christina Morrow" userId="43989237-7c22-4017-8756-22442f7f3983" providerId="ADAL" clId="{1D660112-B133-4B74-A60E-C66F50540F8D}" dt="2020-11-12T14:15:09.669" v="8287" actId="167"/>
          <ac:spMkLst>
            <pc:docMk/>
            <pc:sldMk cId="1667090845" sldId="546"/>
            <ac:spMk id="102" creationId="{20235D00-BD61-42F6-B2DB-31D2FB0D57C8}"/>
          </ac:spMkLst>
        </pc:spChg>
        <pc:spChg chg="add mod ord">
          <ac:chgData name="Christina Morrow" userId="43989237-7c22-4017-8756-22442f7f3983" providerId="ADAL" clId="{1D660112-B133-4B74-A60E-C66F50540F8D}" dt="2020-11-12T14:15:09.669" v="8287" actId="167"/>
          <ac:spMkLst>
            <pc:docMk/>
            <pc:sldMk cId="1667090845" sldId="546"/>
            <ac:spMk id="103" creationId="{16A6A36F-4097-4501-8073-C8DF148B3A9F}"/>
          </ac:spMkLst>
        </pc:spChg>
        <pc:spChg chg="add mod ord">
          <ac:chgData name="Christina Morrow" userId="43989237-7c22-4017-8756-22442f7f3983" providerId="ADAL" clId="{1D660112-B133-4B74-A60E-C66F50540F8D}" dt="2020-11-12T14:15:09.669" v="8287" actId="167"/>
          <ac:spMkLst>
            <pc:docMk/>
            <pc:sldMk cId="1667090845" sldId="546"/>
            <ac:spMk id="104" creationId="{2830B785-A9AD-4F55-81FE-4FF896EDD172}"/>
          </ac:spMkLst>
        </pc:spChg>
        <pc:spChg chg="add mod ord">
          <ac:chgData name="Christina Morrow" userId="43989237-7c22-4017-8756-22442f7f3983" providerId="ADAL" clId="{1D660112-B133-4B74-A60E-C66F50540F8D}" dt="2020-11-12T14:15:09.669" v="8287" actId="167"/>
          <ac:spMkLst>
            <pc:docMk/>
            <pc:sldMk cId="1667090845" sldId="546"/>
            <ac:spMk id="105" creationId="{741077D3-372D-4CDA-B9B5-9FA165F99810}"/>
          </ac:spMkLst>
        </pc:spChg>
        <pc:spChg chg="add mod ord">
          <ac:chgData name="Christina Morrow" userId="43989237-7c22-4017-8756-22442f7f3983" providerId="ADAL" clId="{1D660112-B133-4B74-A60E-C66F50540F8D}" dt="2020-11-12T14:15:09.669" v="8287" actId="167"/>
          <ac:spMkLst>
            <pc:docMk/>
            <pc:sldMk cId="1667090845" sldId="546"/>
            <ac:spMk id="106" creationId="{FE43CA1A-7768-4D09-BFF2-4820ECE7F92F}"/>
          </ac:spMkLst>
        </pc:spChg>
        <pc:spChg chg="add mod ord">
          <ac:chgData name="Christina Morrow" userId="43989237-7c22-4017-8756-22442f7f3983" providerId="ADAL" clId="{1D660112-B133-4B74-A60E-C66F50540F8D}" dt="2020-11-12T14:15:09.669" v="8287" actId="167"/>
          <ac:spMkLst>
            <pc:docMk/>
            <pc:sldMk cId="1667090845" sldId="546"/>
            <ac:spMk id="107" creationId="{8ECFBA4E-C16B-4736-884A-EAA8E687CF3A}"/>
          </ac:spMkLst>
        </pc:spChg>
        <pc:spChg chg="add mod ord">
          <ac:chgData name="Christina Morrow" userId="43989237-7c22-4017-8756-22442f7f3983" providerId="ADAL" clId="{1D660112-B133-4B74-A60E-C66F50540F8D}" dt="2020-11-12T14:15:09.669" v="8287" actId="167"/>
          <ac:spMkLst>
            <pc:docMk/>
            <pc:sldMk cId="1667090845" sldId="546"/>
            <ac:spMk id="108" creationId="{B3AB19BA-5F53-406F-B502-6E0AB6C38AE9}"/>
          </ac:spMkLst>
        </pc:spChg>
        <pc:spChg chg="add mod ord">
          <ac:chgData name="Christina Morrow" userId="43989237-7c22-4017-8756-22442f7f3983" providerId="ADAL" clId="{1D660112-B133-4B74-A60E-C66F50540F8D}" dt="2020-11-12T14:15:09.669" v="8287" actId="167"/>
          <ac:spMkLst>
            <pc:docMk/>
            <pc:sldMk cId="1667090845" sldId="546"/>
            <ac:spMk id="109" creationId="{E2E665C4-936A-43E5-907E-E408AD75A532}"/>
          </ac:spMkLst>
        </pc:spChg>
        <pc:spChg chg="add mod ord">
          <ac:chgData name="Christina Morrow" userId="43989237-7c22-4017-8756-22442f7f3983" providerId="ADAL" clId="{1D660112-B133-4B74-A60E-C66F50540F8D}" dt="2020-11-12T14:15:09.669" v="8287" actId="167"/>
          <ac:spMkLst>
            <pc:docMk/>
            <pc:sldMk cId="1667090845" sldId="546"/>
            <ac:spMk id="110" creationId="{E2145363-154C-4B92-8693-AFB37556AF8F}"/>
          </ac:spMkLst>
        </pc:spChg>
        <pc:spChg chg="add mod ord">
          <ac:chgData name="Christina Morrow" userId="43989237-7c22-4017-8756-22442f7f3983" providerId="ADAL" clId="{1D660112-B133-4B74-A60E-C66F50540F8D}" dt="2020-11-12T14:15:09.669" v="8287" actId="167"/>
          <ac:spMkLst>
            <pc:docMk/>
            <pc:sldMk cId="1667090845" sldId="546"/>
            <ac:spMk id="111" creationId="{8F28951B-591C-44B0-8568-33A62D04A79E}"/>
          </ac:spMkLst>
        </pc:spChg>
        <pc:spChg chg="add mod ord">
          <ac:chgData name="Christina Morrow" userId="43989237-7c22-4017-8756-22442f7f3983" providerId="ADAL" clId="{1D660112-B133-4B74-A60E-C66F50540F8D}" dt="2020-11-12T14:15:09.669" v="8287" actId="167"/>
          <ac:spMkLst>
            <pc:docMk/>
            <pc:sldMk cId="1667090845" sldId="546"/>
            <ac:spMk id="112" creationId="{DD9E6AB8-5C26-4B73-93EB-173BF772B525}"/>
          </ac:spMkLst>
        </pc:spChg>
        <pc:spChg chg="add mod ord">
          <ac:chgData name="Christina Morrow" userId="43989237-7c22-4017-8756-22442f7f3983" providerId="ADAL" clId="{1D660112-B133-4B74-A60E-C66F50540F8D}" dt="2020-11-12T14:15:09.669" v="8287" actId="167"/>
          <ac:spMkLst>
            <pc:docMk/>
            <pc:sldMk cId="1667090845" sldId="546"/>
            <ac:spMk id="113" creationId="{93DDA6F2-E4C1-4AF6-BB84-6387B31BF6A8}"/>
          </ac:spMkLst>
        </pc:spChg>
        <pc:spChg chg="add mod ord">
          <ac:chgData name="Christina Morrow" userId="43989237-7c22-4017-8756-22442f7f3983" providerId="ADAL" clId="{1D660112-B133-4B74-A60E-C66F50540F8D}" dt="2020-11-12T14:15:09.669" v="8287" actId="167"/>
          <ac:spMkLst>
            <pc:docMk/>
            <pc:sldMk cId="1667090845" sldId="546"/>
            <ac:spMk id="114" creationId="{F447314F-4D28-4286-98D4-AEE15E5E0EDF}"/>
          </ac:spMkLst>
        </pc:spChg>
        <pc:spChg chg="add mod ord">
          <ac:chgData name="Christina Morrow" userId="43989237-7c22-4017-8756-22442f7f3983" providerId="ADAL" clId="{1D660112-B133-4B74-A60E-C66F50540F8D}" dt="2020-11-12T14:15:09.669" v="8287" actId="167"/>
          <ac:spMkLst>
            <pc:docMk/>
            <pc:sldMk cId="1667090845" sldId="546"/>
            <ac:spMk id="115" creationId="{C9FAD61A-9AF7-4E82-95BA-57B9853AAB6A}"/>
          </ac:spMkLst>
        </pc:spChg>
        <pc:spChg chg="add mod ord">
          <ac:chgData name="Christina Morrow" userId="43989237-7c22-4017-8756-22442f7f3983" providerId="ADAL" clId="{1D660112-B133-4B74-A60E-C66F50540F8D}" dt="2020-11-12T14:15:09.669" v="8287" actId="167"/>
          <ac:spMkLst>
            <pc:docMk/>
            <pc:sldMk cId="1667090845" sldId="546"/>
            <ac:spMk id="116" creationId="{120B9825-F02E-4B4F-8C2D-3BA9DC7037F5}"/>
          </ac:spMkLst>
        </pc:spChg>
        <pc:spChg chg="add mod ord">
          <ac:chgData name="Christina Morrow" userId="43989237-7c22-4017-8756-22442f7f3983" providerId="ADAL" clId="{1D660112-B133-4B74-A60E-C66F50540F8D}" dt="2020-11-12T14:15:09.669" v="8287" actId="167"/>
          <ac:spMkLst>
            <pc:docMk/>
            <pc:sldMk cId="1667090845" sldId="546"/>
            <ac:spMk id="117" creationId="{F2971429-C4E8-41A9-9E67-86D7AAC70A6B}"/>
          </ac:spMkLst>
        </pc:spChg>
        <pc:spChg chg="add mod ord">
          <ac:chgData name="Christina Morrow" userId="43989237-7c22-4017-8756-22442f7f3983" providerId="ADAL" clId="{1D660112-B133-4B74-A60E-C66F50540F8D}" dt="2020-11-12T14:15:09.669" v="8287" actId="167"/>
          <ac:spMkLst>
            <pc:docMk/>
            <pc:sldMk cId="1667090845" sldId="546"/>
            <ac:spMk id="118" creationId="{8578120C-F1F2-4022-84B1-1340FAF556AD}"/>
          </ac:spMkLst>
        </pc:spChg>
        <pc:spChg chg="add mod ord">
          <ac:chgData name="Christina Morrow" userId="43989237-7c22-4017-8756-22442f7f3983" providerId="ADAL" clId="{1D660112-B133-4B74-A60E-C66F50540F8D}" dt="2020-11-12T14:15:09.669" v="8287" actId="167"/>
          <ac:spMkLst>
            <pc:docMk/>
            <pc:sldMk cId="1667090845" sldId="546"/>
            <ac:spMk id="119" creationId="{A056A8EB-81AF-43E0-A0B2-D5DB3927548E}"/>
          </ac:spMkLst>
        </pc:spChg>
        <pc:spChg chg="mod">
          <ac:chgData name="Christina Morrow" userId="43989237-7c22-4017-8756-22442f7f3983" providerId="ADAL" clId="{1D660112-B133-4B74-A60E-C66F50540F8D}" dt="2020-11-12T14:15:07.105" v="8286"/>
          <ac:spMkLst>
            <pc:docMk/>
            <pc:sldMk cId="1667090845" sldId="546"/>
            <ac:spMk id="121" creationId="{F4595FB7-5801-40D7-98BD-BB42DDD5F5F4}"/>
          </ac:spMkLst>
        </pc:spChg>
        <pc:spChg chg="mod">
          <ac:chgData name="Christina Morrow" userId="43989237-7c22-4017-8756-22442f7f3983" providerId="ADAL" clId="{1D660112-B133-4B74-A60E-C66F50540F8D}" dt="2020-11-12T14:15:07.105" v="8286"/>
          <ac:spMkLst>
            <pc:docMk/>
            <pc:sldMk cId="1667090845" sldId="546"/>
            <ac:spMk id="122" creationId="{2ADF6400-A1AB-4D42-9723-69BB2022E53D}"/>
          </ac:spMkLst>
        </pc:spChg>
        <pc:spChg chg="mod">
          <ac:chgData name="Christina Morrow" userId="43989237-7c22-4017-8756-22442f7f3983" providerId="ADAL" clId="{1D660112-B133-4B74-A60E-C66F50540F8D}" dt="2020-11-12T14:15:07.105" v="8286"/>
          <ac:spMkLst>
            <pc:docMk/>
            <pc:sldMk cId="1667090845" sldId="546"/>
            <ac:spMk id="124" creationId="{A4A6C2F7-4E0C-4F6A-A09E-3955BDF0D033}"/>
          </ac:spMkLst>
        </pc:spChg>
        <pc:spChg chg="mod">
          <ac:chgData name="Christina Morrow" userId="43989237-7c22-4017-8756-22442f7f3983" providerId="ADAL" clId="{1D660112-B133-4B74-A60E-C66F50540F8D}" dt="2020-11-12T14:15:07.105" v="8286"/>
          <ac:spMkLst>
            <pc:docMk/>
            <pc:sldMk cId="1667090845" sldId="546"/>
            <ac:spMk id="125" creationId="{1FCD277F-5B5E-405F-892B-3286825D66E9}"/>
          </ac:spMkLst>
        </pc:spChg>
        <pc:spChg chg="mod">
          <ac:chgData name="Christina Morrow" userId="43989237-7c22-4017-8756-22442f7f3983" providerId="ADAL" clId="{1D660112-B133-4B74-A60E-C66F50540F8D}" dt="2020-11-12T14:15:07.105" v="8286"/>
          <ac:spMkLst>
            <pc:docMk/>
            <pc:sldMk cId="1667090845" sldId="546"/>
            <ac:spMk id="126" creationId="{85CAD731-FC26-4815-9CD4-D332ECC8EDA9}"/>
          </ac:spMkLst>
        </pc:spChg>
        <pc:spChg chg="mod">
          <ac:chgData name="Christina Morrow" userId="43989237-7c22-4017-8756-22442f7f3983" providerId="ADAL" clId="{1D660112-B133-4B74-A60E-C66F50540F8D}" dt="2020-11-12T14:15:07.105" v="8286"/>
          <ac:spMkLst>
            <pc:docMk/>
            <pc:sldMk cId="1667090845" sldId="546"/>
            <ac:spMk id="127" creationId="{9F1FEF7B-0CA6-493F-AA7D-E330EA180C62}"/>
          </ac:spMkLst>
        </pc:spChg>
        <pc:spChg chg="mod">
          <ac:chgData name="Christina Morrow" userId="43989237-7c22-4017-8756-22442f7f3983" providerId="ADAL" clId="{1D660112-B133-4B74-A60E-C66F50540F8D}" dt="2020-11-12T14:15:07.105" v="8286"/>
          <ac:spMkLst>
            <pc:docMk/>
            <pc:sldMk cId="1667090845" sldId="546"/>
            <ac:spMk id="128" creationId="{3B99D9C7-B52D-4E15-9F58-0A94FAFD86BE}"/>
          </ac:spMkLst>
        </pc:spChg>
        <pc:spChg chg="mod">
          <ac:chgData name="Christina Morrow" userId="43989237-7c22-4017-8756-22442f7f3983" providerId="ADAL" clId="{1D660112-B133-4B74-A60E-C66F50540F8D}" dt="2020-11-12T14:15:07.105" v="8286"/>
          <ac:spMkLst>
            <pc:docMk/>
            <pc:sldMk cId="1667090845" sldId="546"/>
            <ac:spMk id="129" creationId="{27C1CABD-1406-4E60-A44A-D7915693E505}"/>
          </ac:spMkLst>
        </pc:spChg>
        <pc:spChg chg="mod">
          <ac:chgData name="Christina Morrow" userId="43989237-7c22-4017-8756-22442f7f3983" providerId="ADAL" clId="{1D660112-B133-4B74-A60E-C66F50540F8D}" dt="2020-11-12T14:15:07.105" v="8286"/>
          <ac:spMkLst>
            <pc:docMk/>
            <pc:sldMk cId="1667090845" sldId="546"/>
            <ac:spMk id="130" creationId="{7B698D06-3F1B-4C4B-817D-6D314DBFDCD3}"/>
          </ac:spMkLst>
        </pc:spChg>
        <pc:spChg chg="mod">
          <ac:chgData name="Christina Morrow" userId="43989237-7c22-4017-8756-22442f7f3983" providerId="ADAL" clId="{1D660112-B133-4B74-A60E-C66F50540F8D}" dt="2020-11-12T14:15:07.105" v="8286"/>
          <ac:spMkLst>
            <pc:docMk/>
            <pc:sldMk cId="1667090845" sldId="546"/>
            <ac:spMk id="131" creationId="{49AD458A-127C-4523-995A-87A05501B697}"/>
          </ac:spMkLst>
        </pc:spChg>
        <pc:spChg chg="mod">
          <ac:chgData name="Christina Morrow" userId="43989237-7c22-4017-8756-22442f7f3983" providerId="ADAL" clId="{1D660112-B133-4B74-A60E-C66F50540F8D}" dt="2020-11-12T14:15:07.105" v="8286"/>
          <ac:spMkLst>
            <pc:docMk/>
            <pc:sldMk cId="1667090845" sldId="546"/>
            <ac:spMk id="135" creationId="{111DB0AF-F7AA-4E2F-BE01-428585500F2D}"/>
          </ac:spMkLst>
        </pc:spChg>
        <pc:spChg chg="mod">
          <ac:chgData name="Christina Morrow" userId="43989237-7c22-4017-8756-22442f7f3983" providerId="ADAL" clId="{1D660112-B133-4B74-A60E-C66F50540F8D}" dt="2020-11-12T14:15:07.105" v="8286"/>
          <ac:spMkLst>
            <pc:docMk/>
            <pc:sldMk cId="1667090845" sldId="546"/>
            <ac:spMk id="137" creationId="{861CBCA1-6F11-4F07-A2A2-860DEED0AEE4}"/>
          </ac:spMkLst>
        </pc:spChg>
        <pc:spChg chg="mod">
          <ac:chgData name="Christina Morrow" userId="43989237-7c22-4017-8756-22442f7f3983" providerId="ADAL" clId="{1D660112-B133-4B74-A60E-C66F50540F8D}" dt="2020-11-12T14:15:07.105" v="8286"/>
          <ac:spMkLst>
            <pc:docMk/>
            <pc:sldMk cId="1667090845" sldId="546"/>
            <ac:spMk id="141" creationId="{CE24D3DD-6981-4080-8E76-3B15DE11CB60}"/>
          </ac:spMkLst>
        </pc:spChg>
        <pc:spChg chg="mod">
          <ac:chgData name="Christina Morrow" userId="43989237-7c22-4017-8756-22442f7f3983" providerId="ADAL" clId="{1D660112-B133-4B74-A60E-C66F50540F8D}" dt="2020-11-12T14:15:07.105" v="8286"/>
          <ac:spMkLst>
            <pc:docMk/>
            <pc:sldMk cId="1667090845" sldId="546"/>
            <ac:spMk id="142" creationId="{18C56F2D-F512-4393-AB98-12A450D69E2D}"/>
          </ac:spMkLst>
        </pc:spChg>
        <pc:spChg chg="mod">
          <ac:chgData name="Christina Morrow" userId="43989237-7c22-4017-8756-22442f7f3983" providerId="ADAL" clId="{1D660112-B133-4B74-A60E-C66F50540F8D}" dt="2020-11-12T14:15:07.105" v="8286"/>
          <ac:spMkLst>
            <pc:docMk/>
            <pc:sldMk cId="1667090845" sldId="546"/>
            <ac:spMk id="143" creationId="{58212FB2-131B-4556-8F5F-D824D2AECE74}"/>
          </ac:spMkLst>
        </pc:spChg>
        <pc:spChg chg="add mod ord">
          <ac:chgData name="Christina Morrow" userId="43989237-7c22-4017-8756-22442f7f3983" providerId="ADAL" clId="{1D660112-B133-4B74-A60E-C66F50540F8D}" dt="2020-11-12T14:21:32.062" v="8371" actId="167"/>
          <ac:spMkLst>
            <pc:docMk/>
            <pc:sldMk cId="1667090845" sldId="546"/>
            <ac:spMk id="145" creationId="{339B2770-8B07-43EC-A416-1489A741A14B}"/>
          </ac:spMkLst>
        </pc:spChg>
        <pc:spChg chg="mod">
          <ac:chgData name="Christina Morrow" userId="43989237-7c22-4017-8756-22442f7f3983" providerId="ADAL" clId="{1D660112-B133-4B74-A60E-C66F50540F8D}" dt="2020-11-12T14:21:30.241" v="8370"/>
          <ac:spMkLst>
            <pc:docMk/>
            <pc:sldMk cId="1667090845" sldId="546"/>
            <ac:spMk id="147" creationId="{2682BBFD-2091-4A01-9C25-4D81C8897EB7}"/>
          </ac:spMkLst>
        </pc:spChg>
        <pc:spChg chg="mod">
          <ac:chgData name="Christina Morrow" userId="43989237-7c22-4017-8756-22442f7f3983" providerId="ADAL" clId="{1D660112-B133-4B74-A60E-C66F50540F8D}" dt="2020-11-12T14:21:30.241" v="8370"/>
          <ac:spMkLst>
            <pc:docMk/>
            <pc:sldMk cId="1667090845" sldId="546"/>
            <ac:spMk id="148" creationId="{1B90AA0C-A879-4B40-8B7F-8D11EC9E20D0}"/>
          </ac:spMkLst>
        </pc:spChg>
        <pc:spChg chg="mod">
          <ac:chgData name="Christina Morrow" userId="43989237-7c22-4017-8756-22442f7f3983" providerId="ADAL" clId="{1D660112-B133-4B74-A60E-C66F50540F8D}" dt="2020-11-12T14:21:30.241" v="8370"/>
          <ac:spMkLst>
            <pc:docMk/>
            <pc:sldMk cId="1667090845" sldId="546"/>
            <ac:spMk id="150" creationId="{4526C5F4-8EEA-4D2A-8A24-F20917E40B30}"/>
          </ac:spMkLst>
        </pc:spChg>
        <pc:spChg chg="mod">
          <ac:chgData name="Christina Morrow" userId="43989237-7c22-4017-8756-22442f7f3983" providerId="ADAL" clId="{1D660112-B133-4B74-A60E-C66F50540F8D}" dt="2020-11-12T14:21:30.241" v="8370"/>
          <ac:spMkLst>
            <pc:docMk/>
            <pc:sldMk cId="1667090845" sldId="546"/>
            <ac:spMk id="151" creationId="{7FED8960-5E38-4394-A60B-5EBE7AFAF439}"/>
          </ac:spMkLst>
        </pc:spChg>
        <pc:spChg chg="mod">
          <ac:chgData name="Christina Morrow" userId="43989237-7c22-4017-8756-22442f7f3983" providerId="ADAL" clId="{1D660112-B133-4B74-A60E-C66F50540F8D}" dt="2020-11-12T14:21:30.241" v="8370"/>
          <ac:spMkLst>
            <pc:docMk/>
            <pc:sldMk cId="1667090845" sldId="546"/>
            <ac:spMk id="152" creationId="{577068E1-03B9-44BB-8161-E48B1DDE7601}"/>
          </ac:spMkLst>
        </pc:spChg>
        <pc:spChg chg="mod">
          <ac:chgData name="Christina Morrow" userId="43989237-7c22-4017-8756-22442f7f3983" providerId="ADAL" clId="{1D660112-B133-4B74-A60E-C66F50540F8D}" dt="2020-11-12T14:21:30.241" v="8370"/>
          <ac:spMkLst>
            <pc:docMk/>
            <pc:sldMk cId="1667090845" sldId="546"/>
            <ac:spMk id="153" creationId="{A9DA5208-DA9C-4007-A176-BCDE3C9202EB}"/>
          </ac:spMkLst>
        </pc:spChg>
        <pc:spChg chg="mod">
          <ac:chgData name="Christina Morrow" userId="43989237-7c22-4017-8756-22442f7f3983" providerId="ADAL" clId="{1D660112-B133-4B74-A60E-C66F50540F8D}" dt="2020-11-12T14:21:30.241" v="8370"/>
          <ac:spMkLst>
            <pc:docMk/>
            <pc:sldMk cId="1667090845" sldId="546"/>
            <ac:spMk id="154" creationId="{CBBD3C79-EC68-48E7-95B9-A04DAAD0B103}"/>
          </ac:spMkLst>
        </pc:spChg>
        <pc:spChg chg="mod">
          <ac:chgData name="Christina Morrow" userId="43989237-7c22-4017-8756-22442f7f3983" providerId="ADAL" clId="{1D660112-B133-4B74-A60E-C66F50540F8D}" dt="2020-11-12T14:21:30.241" v="8370"/>
          <ac:spMkLst>
            <pc:docMk/>
            <pc:sldMk cId="1667090845" sldId="546"/>
            <ac:spMk id="155" creationId="{EAEAF210-B864-45F3-B293-B224678EF150}"/>
          </ac:spMkLst>
        </pc:spChg>
        <pc:spChg chg="mod">
          <ac:chgData name="Christina Morrow" userId="43989237-7c22-4017-8756-22442f7f3983" providerId="ADAL" clId="{1D660112-B133-4B74-A60E-C66F50540F8D}" dt="2020-11-12T14:21:30.241" v="8370"/>
          <ac:spMkLst>
            <pc:docMk/>
            <pc:sldMk cId="1667090845" sldId="546"/>
            <ac:spMk id="156" creationId="{67AFAC2F-636E-42BB-A050-6383551DD4E5}"/>
          </ac:spMkLst>
        </pc:spChg>
        <pc:spChg chg="mod">
          <ac:chgData name="Christina Morrow" userId="43989237-7c22-4017-8756-22442f7f3983" providerId="ADAL" clId="{1D660112-B133-4B74-A60E-C66F50540F8D}" dt="2020-11-12T14:21:30.241" v="8370"/>
          <ac:spMkLst>
            <pc:docMk/>
            <pc:sldMk cId="1667090845" sldId="546"/>
            <ac:spMk id="157" creationId="{F4044E40-FEA5-4CA7-82BB-D5982933FFB3}"/>
          </ac:spMkLst>
        </pc:spChg>
        <pc:spChg chg="mod">
          <ac:chgData name="Christina Morrow" userId="43989237-7c22-4017-8756-22442f7f3983" providerId="ADAL" clId="{1D660112-B133-4B74-A60E-C66F50540F8D}" dt="2020-11-12T14:21:30.241" v="8370"/>
          <ac:spMkLst>
            <pc:docMk/>
            <pc:sldMk cId="1667090845" sldId="546"/>
            <ac:spMk id="161" creationId="{BADA7C59-5D0B-431D-89AE-DCA5FF0FA252}"/>
          </ac:spMkLst>
        </pc:spChg>
        <pc:spChg chg="mod">
          <ac:chgData name="Christina Morrow" userId="43989237-7c22-4017-8756-22442f7f3983" providerId="ADAL" clId="{1D660112-B133-4B74-A60E-C66F50540F8D}" dt="2020-11-12T14:21:30.241" v="8370"/>
          <ac:spMkLst>
            <pc:docMk/>
            <pc:sldMk cId="1667090845" sldId="546"/>
            <ac:spMk id="163" creationId="{E401E9FE-1373-4A76-B0DC-DB18039B1F1F}"/>
          </ac:spMkLst>
        </pc:spChg>
        <pc:spChg chg="mod">
          <ac:chgData name="Christina Morrow" userId="43989237-7c22-4017-8756-22442f7f3983" providerId="ADAL" clId="{1D660112-B133-4B74-A60E-C66F50540F8D}" dt="2020-11-12T14:21:30.241" v="8370"/>
          <ac:spMkLst>
            <pc:docMk/>
            <pc:sldMk cId="1667090845" sldId="546"/>
            <ac:spMk id="167" creationId="{A9F18ACE-2794-41B5-A3A6-DA9B6B1018A6}"/>
          </ac:spMkLst>
        </pc:spChg>
        <pc:spChg chg="mod">
          <ac:chgData name="Christina Morrow" userId="43989237-7c22-4017-8756-22442f7f3983" providerId="ADAL" clId="{1D660112-B133-4B74-A60E-C66F50540F8D}" dt="2020-11-12T14:21:30.241" v="8370"/>
          <ac:spMkLst>
            <pc:docMk/>
            <pc:sldMk cId="1667090845" sldId="546"/>
            <ac:spMk id="168" creationId="{CAC78C30-80EA-450F-8959-433ED8D0F66D}"/>
          </ac:spMkLst>
        </pc:spChg>
        <pc:spChg chg="mod">
          <ac:chgData name="Christina Morrow" userId="43989237-7c22-4017-8756-22442f7f3983" providerId="ADAL" clId="{1D660112-B133-4B74-A60E-C66F50540F8D}" dt="2020-11-12T14:21:30.241" v="8370"/>
          <ac:spMkLst>
            <pc:docMk/>
            <pc:sldMk cId="1667090845" sldId="546"/>
            <ac:spMk id="169" creationId="{AFF0CDCB-1143-4D2B-908F-75A9F17D1C8C}"/>
          </ac:spMkLst>
        </pc:spChg>
        <pc:spChg chg="mod">
          <ac:chgData name="Christina Morrow" userId="43989237-7c22-4017-8756-22442f7f3983" providerId="ADAL" clId="{1D660112-B133-4B74-A60E-C66F50540F8D}" dt="2020-11-12T14:21:30.241" v="8370"/>
          <ac:spMkLst>
            <pc:docMk/>
            <pc:sldMk cId="1667090845" sldId="546"/>
            <ac:spMk id="173" creationId="{5B99E110-B734-4E3C-8C43-A70FEA959D93}"/>
          </ac:spMkLst>
        </pc:spChg>
        <pc:spChg chg="mod">
          <ac:chgData name="Christina Morrow" userId="43989237-7c22-4017-8756-22442f7f3983" providerId="ADAL" clId="{1D660112-B133-4B74-A60E-C66F50540F8D}" dt="2020-11-12T14:21:30.241" v="8370"/>
          <ac:spMkLst>
            <pc:docMk/>
            <pc:sldMk cId="1667090845" sldId="546"/>
            <ac:spMk id="174" creationId="{00A0DA47-BA45-44F2-BD16-98A0DC2B31B4}"/>
          </ac:spMkLst>
        </pc:spChg>
        <pc:spChg chg="mod">
          <ac:chgData name="Christina Morrow" userId="43989237-7c22-4017-8756-22442f7f3983" providerId="ADAL" clId="{1D660112-B133-4B74-A60E-C66F50540F8D}" dt="2020-11-12T14:21:30.241" v="8370"/>
          <ac:spMkLst>
            <pc:docMk/>
            <pc:sldMk cId="1667090845" sldId="546"/>
            <ac:spMk id="175" creationId="{0F3162B0-1D58-4FC5-8542-E8B15FA43A31}"/>
          </ac:spMkLst>
        </pc:spChg>
        <pc:spChg chg="mod">
          <ac:chgData name="Christina Morrow" userId="43989237-7c22-4017-8756-22442f7f3983" providerId="ADAL" clId="{1D660112-B133-4B74-A60E-C66F50540F8D}" dt="2020-11-12T14:21:30.241" v="8370"/>
          <ac:spMkLst>
            <pc:docMk/>
            <pc:sldMk cId="1667090845" sldId="546"/>
            <ac:spMk id="178" creationId="{3FC5F066-8D77-4C78-9DDA-85CD196E2570}"/>
          </ac:spMkLst>
        </pc:spChg>
        <pc:spChg chg="mod">
          <ac:chgData name="Christina Morrow" userId="43989237-7c22-4017-8756-22442f7f3983" providerId="ADAL" clId="{1D660112-B133-4B74-A60E-C66F50540F8D}" dt="2020-11-12T14:21:30.241" v="8370"/>
          <ac:spMkLst>
            <pc:docMk/>
            <pc:sldMk cId="1667090845" sldId="546"/>
            <ac:spMk id="179" creationId="{1883D7EE-2545-4272-A360-91221C14D6AA}"/>
          </ac:spMkLst>
        </pc:spChg>
        <pc:spChg chg="mod">
          <ac:chgData name="Christina Morrow" userId="43989237-7c22-4017-8756-22442f7f3983" providerId="ADAL" clId="{1D660112-B133-4B74-A60E-C66F50540F8D}" dt="2020-11-12T14:21:30.241" v="8370"/>
          <ac:spMkLst>
            <pc:docMk/>
            <pc:sldMk cId="1667090845" sldId="546"/>
            <ac:spMk id="180" creationId="{55F6E873-2DFF-49FE-81F1-B256C6BFEB57}"/>
          </ac:spMkLst>
        </pc:spChg>
        <pc:spChg chg="mod">
          <ac:chgData name="Christina Morrow" userId="43989237-7c22-4017-8756-22442f7f3983" providerId="ADAL" clId="{1D660112-B133-4B74-A60E-C66F50540F8D}" dt="2020-11-12T14:21:30.241" v="8370"/>
          <ac:spMkLst>
            <pc:docMk/>
            <pc:sldMk cId="1667090845" sldId="546"/>
            <ac:spMk id="181" creationId="{0C1547C5-2A08-4ECE-B9BF-CE1CACFE5D6C}"/>
          </ac:spMkLst>
        </pc:spChg>
        <pc:spChg chg="mod">
          <ac:chgData name="Christina Morrow" userId="43989237-7c22-4017-8756-22442f7f3983" providerId="ADAL" clId="{1D660112-B133-4B74-A60E-C66F50540F8D}" dt="2020-11-12T14:21:30.241" v="8370"/>
          <ac:spMkLst>
            <pc:docMk/>
            <pc:sldMk cId="1667090845" sldId="546"/>
            <ac:spMk id="182" creationId="{6BAE1731-6492-42CA-9EE4-F6FD3A6F1CD9}"/>
          </ac:spMkLst>
        </pc:spChg>
        <pc:spChg chg="mod">
          <ac:chgData name="Christina Morrow" userId="43989237-7c22-4017-8756-22442f7f3983" providerId="ADAL" clId="{1D660112-B133-4B74-A60E-C66F50540F8D}" dt="2020-11-12T14:21:30.241" v="8370"/>
          <ac:spMkLst>
            <pc:docMk/>
            <pc:sldMk cId="1667090845" sldId="546"/>
            <ac:spMk id="183" creationId="{DFE7757C-FF75-4549-B08D-38C042DB68BE}"/>
          </ac:spMkLst>
        </pc:spChg>
        <pc:spChg chg="add mod ord">
          <ac:chgData name="Christina Morrow" userId="43989237-7c22-4017-8756-22442f7f3983" providerId="ADAL" clId="{1D660112-B133-4B74-A60E-C66F50540F8D}" dt="2020-11-12T14:22:16.740" v="8385" actId="167"/>
          <ac:spMkLst>
            <pc:docMk/>
            <pc:sldMk cId="1667090845" sldId="546"/>
            <ac:spMk id="184" creationId="{1D517159-F3EE-4C51-A8AE-49E329C6A84C}"/>
          </ac:spMkLst>
        </pc:spChg>
        <pc:spChg chg="add mod ord">
          <ac:chgData name="Christina Morrow" userId="43989237-7c22-4017-8756-22442f7f3983" providerId="ADAL" clId="{1D660112-B133-4B74-A60E-C66F50540F8D}" dt="2020-11-12T14:22:16.740" v="8385" actId="167"/>
          <ac:spMkLst>
            <pc:docMk/>
            <pc:sldMk cId="1667090845" sldId="546"/>
            <ac:spMk id="185" creationId="{B6728A8F-CF0B-416D-A4C5-649CA597FD1F}"/>
          </ac:spMkLst>
        </pc:spChg>
        <pc:spChg chg="add mod ord">
          <ac:chgData name="Christina Morrow" userId="43989237-7c22-4017-8756-22442f7f3983" providerId="ADAL" clId="{1D660112-B133-4B74-A60E-C66F50540F8D}" dt="2020-11-12T14:22:16.740" v="8385" actId="167"/>
          <ac:spMkLst>
            <pc:docMk/>
            <pc:sldMk cId="1667090845" sldId="546"/>
            <ac:spMk id="186" creationId="{EE0487BC-898D-42E7-899A-46CBB981F668}"/>
          </ac:spMkLst>
        </pc:spChg>
        <pc:spChg chg="add mod ord">
          <ac:chgData name="Christina Morrow" userId="43989237-7c22-4017-8756-22442f7f3983" providerId="ADAL" clId="{1D660112-B133-4B74-A60E-C66F50540F8D}" dt="2020-11-12T14:22:16.740" v="8385" actId="167"/>
          <ac:spMkLst>
            <pc:docMk/>
            <pc:sldMk cId="1667090845" sldId="546"/>
            <ac:spMk id="187" creationId="{F30A7DDE-66E6-4BD1-8940-1E5C651C3D83}"/>
          </ac:spMkLst>
        </pc:spChg>
        <pc:spChg chg="add mod ord">
          <ac:chgData name="Christina Morrow" userId="43989237-7c22-4017-8756-22442f7f3983" providerId="ADAL" clId="{1D660112-B133-4B74-A60E-C66F50540F8D}" dt="2020-11-12T14:22:16.740" v="8385" actId="167"/>
          <ac:spMkLst>
            <pc:docMk/>
            <pc:sldMk cId="1667090845" sldId="546"/>
            <ac:spMk id="188" creationId="{E0092136-3379-4F75-84DB-D6D2054A11C2}"/>
          </ac:spMkLst>
        </pc:spChg>
        <pc:spChg chg="add mod ord">
          <ac:chgData name="Christina Morrow" userId="43989237-7c22-4017-8756-22442f7f3983" providerId="ADAL" clId="{1D660112-B133-4B74-A60E-C66F50540F8D}" dt="2020-11-12T14:22:16.740" v="8385" actId="167"/>
          <ac:spMkLst>
            <pc:docMk/>
            <pc:sldMk cId="1667090845" sldId="546"/>
            <ac:spMk id="189" creationId="{BEE67706-6AFF-407A-A71E-E7CC19D2E341}"/>
          </ac:spMkLst>
        </pc:spChg>
        <pc:spChg chg="add mod ord">
          <ac:chgData name="Christina Morrow" userId="43989237-7c22-4017-8756-22442f7f3983" providerId="ADAL" clId="{1D660112-B133-4B74-A60E-C66F50540F8D}" dt="2020-11-12T14:22:16.740" v="8385" actId="167"/>
          <ac:spMkLst>
            <pc:docMk/>
            <pc:sldMk cId="1667090845" sldId="546"/>
            <ac:spMk id="190" creationId="{9D0855DF-7AEC-4D52-B3A8-CE0E87F62AAA}"/>
          </ac:spMkLst>
        </pc:spChg>
        <pc:spChg chg="mod">
          <ac:chgData name="Christina Morrow" userId="43989237-7c22-4017-8756-22442f7f3983" providerId="ADAL" clId="{1D660112-B133-4B74-A60E-C66F50540F8D}" dt="2020-11-12T14:22:15.318" v="8384"/>
          <ac:spMkLst>
            <pc:docMk/>
            <pc:sldMk cId="1667090845" sldId="546"/>
            <ac:spMk id="192" creationId="{45573559-C9DB-444E-BD8A-4F0327AA3671}"/>
          </ac:spMkLst>
        </pc:spChg>
        <pc:spChg chg="mod">
          <ac:chgData name="Christina Morrow" userId="43989237-7c22-4017-8756-22442f7f3983" providerId="ADAL" clId="{1D660112-B133-4B74-A60E-C66F50540F8D}" dt="2020-11-12T14:22:15.318" v="8384"/>
          <ac:spMkLst>
            <pc:docMk/>
            <pc:sldMk cId="1667090845" sldId="546"/>
            <ac:spMk id="193" creationId="{89CAFC76-10EC-4BA1-9E0B-816EDA6793CE}"/>
          </ac:spMkLst>
        </pc:spChg>
        <pc:spChg chg="mod">
          <ac:chgData name="Christina Morrow" userId="43989237-7c22-4017-8756-22442f7f3983" providerId="ADAL" clId="{1D660112-B133-4B74-A60E-C66F50540F8D}" dt="2020-11-12T14:22:15.318" v="8384"/>
          <ac:spMkLst>
            <pc:docMk/>
            <pc:sldMk cId="1667090845" sldId="546"/>
            <ac:spMk id="195" creationId="{0D95909C-588A-461F-A624-3C9D51FE91D5}"/>
          </ac:spMkLst>
        </pc:spChg>
        <pc:spChg chg="mod">
          <ac:chgData name="Christina Morrow" userId="43989237-7c22-4017-8756-22442f7f3983" providerId="ADAL" clId="{1D660112-B133-4B74-A60E-C66F50540F8D}" dt="2020-11-12T14:22:15.318" v="8384"/>
          <ac:spMkLst>
            <pc:docMk/>
            <pc:sldMk cId="1667090845" sldId="546"/>
            <ac:spMk id="196" creationId="{D924507B-1BCA-462B-B8E1-A6E036E518F7}"/>
          </ac:spMkLst>
        </pc:spChg>
        <pc:spChg chg="mod">
          <ac:chgData name="Christina Morrow" userId="43989237-7c22-4017-8756-22442f7f3983" providerId="ADAL" clId="{1D660112-B133-4B74-A60E-C66F50540F8D}" dt="2020-11-12T14:22:15.318" v="8384"/>
          <ac:spMkLst>
            <pc:docMk/>
            <pc:sldMk cId="1667090845" sldId="546"/>
            <ac:spMk id="197" creationId="{1F85FEFA-49AC-47DA-B15C-F7C67E32033D}"/>
          </ac:spMkLst>
        </pc:spChg>
        <pc:spChg chg="mod">
          <ac:chgData name="Christina Morrow" userId="43989237-7c22-4017-8756-22442f7f3983" providerId="ADAL" clId="{1D660112-B133-4B74-A60E-C66F50540F8D}" dt="2020-11-12T14:22:15.318" v="8384"/>
          <ac:spMkLst>
            <pc:docMk/>
            <pc:sldMk cId="1667090845" sldId="546"/>
            <ac:spMk id="198" creationId="{565626A0-3759-4CD1-8294-37CD51510B2F}"/>
          </ac:spMkLst>
        </pc:spChg>
        <pc:spChg chg="mod">
          <ac:chgData name="Christina Morrow" userId="43989237-7c22-4017-8756-22442f7f3983" providerId="ADAL" clId="{1D660112-B133-4B74-A60E-C66F50540F8D}" dt="2020-11-12T14:22:15.318" v="8384"/>
          <ac:spMkLst>
            <pc:docMk/>
            <pc:sldMk cId="1667090845" sldId="546"/>
            <ac:spMk id="199" creationId="{A355D96A-87B2-4E45-99A6-DF7224969654}"/>
          </ac:spMkLst>
        </pc:spChg>
        <pc:spChg chg="mod">
          <ac:chgData name="Christina Morrow" userId="43989237-7c22-4017-8756-22442f7f3983" providerId="ADAL" clId="{1D660112-B133-4B74-A60E-C66F50540F8D}" dt="2020-11-12T14:22:15.318" v="8384"/>
          <ac:spMkLst>
            <pc:docMk/>
            <pc:sldMk cId="1667090845" sldId="546"/>
            <ac:spMk id="200" creationId="{D13877A4-B568-4958-80C9-B7AFDE037721}"/>
          </ac:spMkLst>
        </pc:spChg>
        <pc:spChg chg="mod">
          <ac:chgData name="Christina Morrow" userId="43989237-7c22-4017-8756-22442f7f3983" providerId="ADAL" clId="{1D660112-B133-4B74-A60E-C66F50540F8D}" dt="2020-11-12T14:22:15.318" v="8384"/>
          <ac:spMkLst>
            <pc:docMk/>
            <pc:sldMk cId="1667090845" sldId="546"/>
            <ac:spMk id="201" creationId="{3D7B976C-3CC4-4FF6-9613-9457DE05D638}"/>
          </ac:spMkLst>
        </pc:spChg>
        <pc:spChg chg="mod">
          <ac:chgData name="Christina Morrow" userId="43989237-7c22-4017-8756-22442f7f3983" providerId="ADAL" clId="{1D660112-B133-4B74-A60E-C66F50540F8D}" dt="2020-11-12T14:22:15.318" v="8384"/>
          <ac:spMkLst>
            <pc:docMk/>
            <pc:sldMk cId="1667090845" sldId="546"/>
            <ac:spMk id="202" creationId="{0E9EA662-464A-43D0-8F78-4940384C9C70}"/>
          </ac:spMkLst>
        </pc:spChg>
        <pc:spChg chg="mod">
          <ac:chgData name="Christina Morrow" userId="43989237-7c22-4017-8756-22442f7f3983" providerId="ADAL" clId="{1D660112-B133-4B74-A60E-C66F50540F8D}" dt="2020-11-12T14:22:15.318" v="8384"/>
          <ac:spMkLst>
            <pc:docMk/>
            <pc:sldMk cId="1667090845" sldId="546"/>
            <ac:spMk id="206" creationId="{5960CCE7-674E-4684-A447-2B213AC4A2EA}"/>
          </ac:spMkLst>
        </pc:spChg>
        <pc:spChg chg="mod">
          <ac:chgData name="Christina Morrow" userId="43989237-7c22-4017-8756-22442f7f3983" providerId="ADAL" clId="{1D660112-B133-4B74-A60E-C66F50540F8D}" dt="2020-11-12T14:22:15.318" v="8384"/>
          <ac:spMkLst>
            <pc:docMk/>
            <pc:sldMk cId="1667090845" sldId="546"/>
            <ac:spMk id="208" creationId="{AA2C6711-79C5-42F9-A40D-8D71A47C3D0B}"/>
          </ac:spMkLst>
        </pc:spChg>
        <pc:spChg chg="mod">
          <ac:chgData name="Christina Morrow" userId="43989237-7c22-4017-8756-22442f7f3983" providerId="ADAL" clId="{1D660112-B133-4B74-A60E-C66F50540F8D}" dt="2020-11-12T14:22:15.318" v="8384"/>
          <ac:spMkLst>
            <pc:docMk/>
            <pc:sldMk cId="1667090845" sldId="546"/>
            <ac:spMk id="212" creationId="{344402EC-57AC-4025-8A3C-B3212964D385}"/>
          </ac:spMkLst>
        </pc:spChg>
        <pc:spChg chg="mod">
          <ac:chgData name="Christina Morrow" userId="43989237-7c22-4017-8756-22442f7f3983" providerId="ADAL" clId="{1D660112-B133-4B74-A60E-C66F50540F8D}" dt="2020-11-12T14:22:15.318" v="8384"/>
          <ac:spMkLst>
            <pc:docMk/>
            <pc:sldMk cId="1667090845" sldId="546"/>
            <ac:spMk id="213" creationId="{017917BD-AF85-4018-AE9B-D5A430158182}"/>
          </ac:spMkLst>
        </pc:spChg>
        <pc:spChg chg="mod">
          <ac:chgData name="Christina Morrow" userId="43989237-7c22-4017-8756-22442f7f3983" providerId="ADAL" clId="{1D660112-B133-4B74-A60E-C66F50540F8D}" dt="2020-11-12T14:22:15.318" v="8384"/>
          <ac:spMkLst>
            <pc:docMk/>
            <pc:sldMk cId="1667090845" sldId="546"/>
            <ac:spMk id="214" creationId="{AE7E18ED-B11F-4696-B484-FF6C38138E0D}"/>
          </ac:spMkLst>
        </pc:spChg>
        <pc:grpChg chg="add mod ord">
          <ac:chgData name="Christina Morrow" userId="43989237-7c22-4017-8756-22442f7f3983" providerId="ADAL" clId="{1D660112-B133-4B74-A60E-C66F50540F8D}" dt="2020-11-12T14:15:09.669" v="8287" actId="167"/>
          <ac:grpSpMkLst>
            <pc:docMk/>
            <pc:sldMk cId="1667090845" sldId="546"/>
            <ac:grpSpMk id="120" creationId="{4D250D41-99C6-426E-9978-14412F8106CA}"/>
          </ac:grpSpMkLst>
        </pc:grpChg>
        <pc:grpChg chg="add mod ord">
          <ac:chgData name="Christina Morrow" userId="43989237-7c22-4017-8756-22442f7f3983" providerId="ADAL" clId="{1D660112-B133-4B74-A60E-C66F50540F8D}" dt="2020-11-12T14:21:32.062" v="8371" actId="167"/>
          <ac:grpSpMkLst>
            <pc:docMk/>
            <pc:sldMk cId="1667090845" sldId="546"/>
            <ac:grpSpMk id="146" creationId="{7F5BA4D0-CE26-46E3-8374-CD1F76A226B0}"/>
          </ac:grpSpMkLst>
        </pc:grpChg>
        <pc:grpChg chg="add mod ord">
          <ac:chgData name="Christina Morrow" userId="43989237-7c22-4017-8756-22442f7f3983" providerId="ADAL" clId="{1D660112-B133-4B74-A60E-C66F50540F8D}" dt="2020-11-12T14:21:32.062" v="8371" actId="167"/>
          <ac:grpSpMkLst>
            <pc:docMk/>
            <pc:sldMk cId="1667090845" sldId="546"/>
            <ac:grpSpMk id="172" creationId="{3AE07338-6E2F-4D61-810E-8AF9C799996F}"/>
          </ac:grpSpMkLst>
        </pc:grpChg>
        <pc:grpChg chg="add mod ord">
          <ac:chgData name="Christina Morrow" userId="43989237-7c22-4017-8756-22442f7f3983" providerId="ADAL" clId="{1D660112-B133-4B74-A60E-C66F50540F8D}" dt="2020-11-12T14:22:16.740" v="8385" actId="167"/>
          <ac:grpSpMkLst>
            <pc:docMk/>
            <pc:sldMk cId="1667090845" sldId="546"/>
            <ac:grpSpMk id="191" creationId="{E17B51DC-ED18-434D-9E46-6CC9611DB457}"/>
          </ac:grpSpMkLst>
        </pc:grpChg>
        <pc:cxnChg chg="mod">
          <ac:chgData name="Christina Morrow" userId="43989237-7c22-4017-8756-22442f7f3983" providerId="ADAL" clId="{1D660112-B133-4B74-A60E-C66F50540F8D}" dt="2020-11-12T14:15:07.105" v="8286"/>
          <ac:cxnSpMkLst>
            <pc:docMk/>
            <pc:sldMk cId="1667090845" sldId="546"/>
            <ac:cxnSpMk id="123" creationId="{54404E82-1882-4295-A470-64AE8D8DAEC3}"/>
          </ac:cxnSpMkLst>
        </pc:cxnChg>
        <pc:cxnChg chg="mod">
          <ac:chgData name="Christina Morrow" userId="43989237-7c22-4017-8756-22442f7f3983" providerId="ADAL" clId="{1D660112-B133-4B74-A60E-C66F50540F8D}" dt="2020-11-12T14:15:07.105" v="8286"/>
          <ac:cxnSpMkLst>
            <pc:docMk/>
            <pc:sldMk cId="1667090845" sldId="546"/>
            <ac:cxnSpMk id="132" creationId="{CCAB5622-5ADD-4459-85FC-122A56394FD7}"/>
          </ac:cxnSpMkLst>
        </pc:cxnChg>
        <pc:cxnChg chg="mod">
          <ac:chgData name="Christina Morrow" userId="43989237-7c22-4017-8756-22442f7f3983" providerId="ADAL" clId="{1D660112-B133-4B74-A60E-C66F50540F8D}" dt="2020-11-12T14:15:07.105" v="8286"/>
          <ac:cxnSpMkLst>
            <pc:docMk/>
            <pc:sldMk cId="1667090845" sldId="546"/>
            <ac:cxnSpMk id="133" creationId="{DB95A672-B5DE-470D-82C8-BEC7DADEB4F0}"/>
          </ac:cxnSpMkLst>
        </pc:cxnChg>
        <pc:cxnChg chg="mod">
          <ac:chgData name="Christina Morrow" userId="43989237-7c22-4017-8756-22442f7f3983" providerId="ADAL" clId="{1D660112-B133-4B74-A60E-C66F50540F8D}" dt="2020-11-12T14:15:07.105" v="8286"/>
          <ac:cxnSpMkLst>
            <pc:docMk/>
            <pc:sldMk cId="1667090845" sldId="546"/>
            <ac:cxnSpMk id="134" creationId="{C819C78F-082F-49A8-A806-F29DED57608A}"/>
          </ac:cxnSpMkLst>
        </pc:cxnChg>
        <pc:cxnChg chg="mod">
          <ac:chgData name="Christina Morrow" userId="43989237-7c22-4017-8756-22442f7f3983" providerId="ADAL" clId="{1D660112-B133-4B74-A60E-C66F50540F8D}" dt="2020-11-12T14:15:07.105" v="8286"/>
          <ac:cxnSpMkLst>
            <pc:docMk/>
            <pc:sldMk cId="1667090845" sldId="546"/>
            <ac:cxnSpMk id="136" creationId="{64426E0D-FA07-4058-9DDE-9124CFE395AB}"/>
          </ac:cxnSpMkLst>
        </pc:cxnChg>
        <pc:cxnChg chg="mod">
          <ac:chgData name="Christina Morrow" userId="43989237-7c22-4017-8756-22442f7f3983" providerId="ADAL" clId="{1D660112-B133-4B74-A60E-C66F50540F8D}" dt="2020-11-12T14:15:07.105" v="8286"/>
          <ac:cxnSpMkLst>
            <pc:docMk/>
            <pc:sldMk cId="1667090845" sldId="546"/>
            <ac:cxnSpMk id="138" creationId="{E48FE153-9896-4A6A-B4C5-9EEDAA4D9324}"/>
          </ac:cxnSpMkLst>
        </pc:cxnChg>
        <pc:cxnChg chg="mod">
          <ac:chgData name="Christina Morrow" userId="43989237-7c22-4017-8756-22442f7f3983" providerId="ADAL" clId="{1D660112-B133-4B74-A60E-C66F50540F8D}" dt="2020-11-12T14:15:07.105" v="8286"/>
          <ac:cxnSpMkLst>
            <pc:docMk/>
            <pc:sldMk cId="1667090845" sldId="546"/>
            <ac:cxnSpMk id="139" creationId="{E48C6D5D-7799-412D-B779-81373B4487C8}"/>
          </ac:cxnSpMkLst>
        </pc:cxnChg>
        <pc:cxnChg chg="mod">
          <ac:chgData name="Christina Morrow" userId="43989237-7c22-4017-8756-22442f7f3983" providerId="ADAL" clId="{1D660112-B133-4B74-A60E-C66F50540F8D}" dt="2020-11-12T14:15:07.105" v="8286"/>
          <ac:cxnSpMkLst>
            <pc:docMk/>
            <pc:sldMk cId="1667090845" sldId="546"/>
            <ac:cxnSpMk id="140" creationId="{6A7C0C8A-5B86-4F3F-B655-0405A6EB9F24}"/>
          </ac:cxnSpMkLst>
        </pc:cxnChg>
        <pc:cxnChg chg="mod">
          <ac:chgData name="Christina Morrow" userId="43989237-7c22-4017-8756-22442f7f3983" providerId="ADAL" clId="{1D660112-B133-4B74-A60E-C66F50540F8D}" dt="2020-11-12T14:15:07.105" v="8286"/>
          <ac:cxnSpMkLst>
            <pc:docMk/>
            <pc:sldMk cId="1667090845" sldId="546"/>
            <ac:cxnSpMk id="144" creationId="{3E7C5088-2FE7-4AA3-9196-0E2D0F2399FC}"/>
          </ac:cxnSpMkLst>
        </pc:cxnChg>
        <pc:cxnChg chg="mod">
          <ac:chgData name="Christina Morrow" userId="43989237-7c22-4017-8756-22442f7f3983" providerId="ADAL" clId="{1D660112-B133-4B74-A60E-C66F50540F8D}" dt="2020-11-12T14:21:30.241" v="8370"/>
          <ac:cxnSpMkLst>
            <pc:docMk/>
            <pc:sldMk cId="1667090845" sldId="546"/>
            <ac:cxnSpMk id="149" creationId="{59C531E1-C1D1-419F-91D0-2E7A2933B780}"/>
          </ac:cxnSpMkLst>
        </pc:cxnChg>
        <pc:cxnChg chg="mod">
          <ac:chgData name="Christina Morrow" userId="43989237-7c22-4017-8756-22442f7f3983" providerId="ADAL" clId="{1D660112-B133-4B74-A60E-C66F50540F8D}" dt="2020-11-12T14:21:30.241" v="8370"/>
          <ac:cxnSpMkLst>
            <pc:docMk/>
            <pc:sldMk cId="1667090845" sldId="546"/>
            <ac:cxnSpMk id="158" creationId="{C12F3AD8-5ADA-481C-89ED-4468B26253A7}"/>
          </ac:cxnSpMkLst>
        </pc:cxnChg>
        <pc:cxnChg chg="mod">
          <ac:chgData name="Christina Morrow" userId="43989237-7c22-4017-8756-22442f7f3983" providerId="ADAL" clId="{1D660112-B133-4B74-A60E-C66F50540F8D}" dt="2020-11-12T14:21:30.241" v="8370"/>
          <ac:cxnSpMkLst>
            <pc:docMk/>
            <pc:sldMk cId="1667090845" sldId="546"/>
            <ac:cxnSpMk id="159" creationId="{908283B2-BAD9-4F8D-B640-EE6CA83F2721}"/>
          </ac:cxnSpMkLst>
        </pc:cxnChg>
        <pc:cxnChg chg="mod">
          <ac:chgData name="Christina Morrow" userId="43989237-7c22-4017-8756-22442f7f3983" providerId="ADAL" clId="{1D660112-B133-4B74-A60E-C66F50540F8D}" dt="2020-11-12T14:21:30.241" v="8370"/>
          <ac:cxnSpMkLst>
            <pc:docMk/>
            <pc:sldMk cId="1667090845" sldId="546"/>
            <ac:cxnSpMk id="160" creationId="{A670019A-1269-4823-8561-5405EC798ED4}"/>
          </ac:cxnSpMkLst>
        </pc:cxnChg>
        <pc:cxnChg chg="mod">
          <ac:chgData name="Christina Morrow" userId="43989237-7c22-4017-8756-22442f7f3983" providerId="ADAL" clId="{1D660112-B133-4B74-A60E-C66F50540F8D}" dt="2020-11-12T14:21:30.241" v="8370"/>
          <ac:cxnSpMkLst>
            <pc:docMk/>
            <pc:sldMk cId="1667090845" sldId="546"/>
            <ac:cxnSpMk id="162" creationId="{72640BD5-A717-4877-85CE-1639877D93B4}"/>
          </ac:cxnSpMkLst>
        </pc:cxnChg>
        <pc:cxnChg chg="mod">
          <ac:chgData name="Christina Morrow" userId="43989237-7c22-4017-8756-22442f7f3983" providerId="ADAL" clId="{1D660112-B133-4B74-A60E-C66F50540F8D}" dt="2020-11-12T14:21:30.241" v="8370"/>
          <ac:cxnSpMkLst>
            <pc:docMk/>
            <pc:sldMk cId="1667090845" sldId="546"/>
            <ac:cxnSpMk id="164" creationId="{5B49975D-0566-472B-86EF-1D0F7201D755}"/>
          </ac:cxnSpMkLst>
        </pc:cxnChg>
        <pc:cxnChg chg="mod">
          <ac:chgData name="Christina Morrow" userId="43989237-7c22-4017-8756-22442f7f3983" providerId="ADAL" clId="{1D660112-B133-4B74-A60E-C66F50540F8D}" dt="2020-11-12T14:21:30.241" v="8370"/>
          <ac:cxnSpMkLst>
            <pc:docMk/>
            <pc:sldMk cId="1667090845" sldId="546"/>
            <ac:cxnSpMk id="165" creationId="{77EB98EC-1B8A-4E34-B2AC-1CC9E641FAF9}"/>
          </ac:cxnSpMkLst>
        </pc:cxnChg>
        <pc:cxnChg chg="mod">
          <ac:chgData name="Christina Morrow" userId="43989237-7c22-4017-8756-22442f7f3983" providerId="ADAL" clId="{1D660112-B133-4B74-A60E-C66F50540F8D}" dt="2020-11-12T14:21:30.241" v="8370"/>
          <ac:cxnSpMkLst>
            <pc:docMk/>
            <pc:sldMk cId="1667090845" sldId="546"/>
            <ac:cxnSpMk id="166" creationId="{8471D96F-7D2B-415E-88A7-D6A6113B0F98}"/>
          </ac:cxnSpMkLst>
        </pc:cxnChg>
        <pc:cxnChg chg="mod">
          <ac:chgData name="Christina Morrow" userId="43989237-7c22-4017-8756-22442f7f3983" providerId="ADAL" clId="{1D660112-B133-4B74-A60E-C66F50540F8D}" dt="2020-11-12T14:21:30.241" v="8370"/>
          <ac:cxnSpMkLst>
            <pc:docMk/>
            <pc:sldMk cId="1667090845" sldId="546"/>
            <ac:cxnSpMk id="170" creationId="{845717D1-6159-4AAB-9147-88AB65907E1A}"/>
          </ac:cxnSpMkLst>
        </pc:cxnChg>
        <pc:cxnChg chg="add mod ord">
          <ac:chgData name="Christina Morrow" userId="43989237-7c22-4017-8756-22442f7f3983" providerId="ADAL" clId="{1D660112-B133-4B74-A60E-C66F50540F8D}" dt="2020-11-12T14:21:32.062" v="8371" actId="167"/>
          <ac:cxnSpMkLst>
            <pc:docMk/>
            <pc:sldMk cId="1667090845" sldId="546"/>
            <ac:cxnSpMk id="171" creationId="{9AE003EE-A454-448B-855A-A456F5CAC09B}"/>
          </ac:cxnSpMkLst>
        </pc:cxnChg>
        <pc:cxnChg chg="mod">
          <ac:chgData name="Christina Morrow" userId="43989237-7c22-4017-8756-22442f7f3983" providerId="ADAL" clId="{1D660112-B133-4B74-A60E-C66F50540F8D}" dt="2020-11-12T14:21:30.241" v="8370"/>
          <ac:cxnSpMkLst>
            <pc:docMk/>
            <pc:sldMk cId="1667090845" sldId="546"/>
            <ac:cxnSpMk id="176" creationId="{9D7554D5-2D9F-4DFA-9377-ACC142E0B2B6}"/>
          </ac:cxnSpMkLst>
        </pc:cxnChg>
        <pc:cxnChg chg="mod">
          <ac:chgData name="Christina Morrow" userId="43989237-7c22-4017-8756-22442f7f3983" providerId="ADAL" clId="{1D660112-B133-4B74-A60E-C66F50540F8D}" dt="2020-11-12T14:21:30.241" v="8370"/>
          <ac:cxnSpMkLst>
            <pc:docMk/>
            <pc:sldMk cId="1667090845" sldId="546"/>
            <ac:cxnSpMk id="177" creationId="{07B4827E-0D18-47ED-9159-85784F43B179}"/>
          </ac:cxnSpMkLst>
        </pc:cxnChg>
        <pc:cxnChg chg="mod">
          <ac:chgData name="Christina Morrow" userId="43989237-7c22-4017-8756-22442f7f3983" providerId="ADAL" clId="{1D660112-B133-4B74-A60E-C66F50540F8D}" dt="2020-11-12T14:22:15.318" v="8384"/>
          <ac:cxnSpMkLst>
            <pc:docMk/>
            <pc:sldMk cId="1667090845" sldId="546"/>
            <ac:cxnSpMk id="194" creationId="{29D4A283-AC66-45C9-8E4E-7BF9C2E20E3A}"/>
          </ac:cxnSpMkLst>
        </pc:cxnChg>
        <pc:cxnChg chg="mod">
          <ac:chgData name="Christina Morrow" userId="43989237-7c22-4017-8756-22442f7f3983" providerId="ADAL" clId="{1D660112-B133-4B74-A60E-C66F50540F8D}" dt="2020-11-12T14:22:15.318" v="8384"/>
          <ac:cxnSpMkLst>
            <pc:docMk/>
            <pc:sldMk cId="1667090845" sldId="546"/>
            <ac:cxnSpMk id="203" creationId="{1A8D33EB-09CF-4733-B854-0AEA791C817F}"/>
          </ac:cxnSpMkLst>
        </pc:cxnChg>
        <pc:cxnChg chg="mod">
          <ac:chgData name="Christina Morrow" userId="43989237-7c22-4017-8756-22442f7f3983" providerId="ADAL" clId="{1D660112-B133-4B74-A60E-C66F50540F8D}" dt="2020-11-12T14:22:15.318" v="8384"/>
          <ac:cxnSpMkLst>
            <pc:docMk/>
            <pc:sldMk cId="1667090845" sldId="546"/>
            <ac:cxnSpMk id="204" creationId="{B952ED24-8333-49E5-A96A-94FD0FC45EE3}"/>
          </ac:cxnSpMkLst>
        </pc:cxnChg>
        <pc:cxnChg chg="mod">
          <ac:chgData name="Christina Morrow" userId="43989237-7c22-4017-8756-22442f7f3983" providerId="ADAL" clId="{1D660112-B133-4B74-A60E-C66F50540F8D}" dt="2020-11-12T14:22:15.318" v="8384"/>
          <ac:cxnSpMkLst>
            <pc:docMk/>
            <pc:sldMk cId="1667090845" sldId="546"/>
            <ac:cxnSpMk id="205" creationId="{B175C02D-387C-4EA9-B44F-2245054F51F0}"/>
          </ac:cxnSpMkLst>
        </pc:cxnChg>
        <pc:cxnChg chg="mod">
          <ac:chgData name="Christina Morrow" userId="43989237-7c22-4017-8756-22442f7f3983" providerId="ADAL" clId="{1D660112-B133-4B74-A60E-C66F50540F8D}" dt="2020-11-12T14:22:15.318" v="8384"/>
          <ac:cxnSpMkLst>
            <pc:docMk/>
            <pc:sldMk cId="1667090845" sldId="546"/>
            <ac:cxnSpMk id="207" creationId="{B5CFC875-D2F6-4501-BFC8-87FBA8BC30D3}"/>
          </ac:cxnSpMkLst>
        </pc:cxnChg>
        <pc:cxnChg chg="mod">
          <ac:chgData name="Christina Morrow" userId="43989237-7c22-4017-8756-22442f7f3983" providerId="ADAL" clId="{1D660112-B133-4B74-A60E-C66F50540F8D}" dt="2020-11-12T14:22:15.318" v="8384"/>
          <ac:cxnSpMkLst>
            <pc:docMk/>
            <pc:sldMk cId="1667090845" sldId="546"/>
            <ac:cxnSpMk id="209" creationId="{979D7758-26E4-4641-A2BC-A1907B579A89}"/>
          </ac:cxnSpMkLst>
        </pc:cxnChg>
        <pc:cxnChg chg="mod">
          <ac:chgData name="Christina Morrow" userId="43989237-7c22-4017-8756-22442f7f3983" providerId="ADAL" clId="{1D660112-B133-4B74-A60E-C66F50540F8D}" dt="2020-11-12T14:22:15.318" v="8384"/>
          <ac:cxnSpMkLst>
            <pc:docMk/>
            <pc:sldMk cId="1667090845" sldId="546"/>
            <ac:cxnSpMk id="210" creationId="{3AFD64AD-C0BE-46C3-8B33-B8BA02944FEE}"/>
          </ac:cxnSpMkLst>
        </pc:cxnChg>
        <pc:cxnChg chg="mod">
          <ac:chgData name="Christina Morrow" userId="43989237-7c22-4017-8756-22442f7f3983" providerId="ADAL" clId="{1D660112-B133-4B74-A60E-C66F50540F8D}" dt="2020-11-12T14:22:15.318" v="8384"/>
          <ac:cxnSpMkLst>
            <pc:docMk/>
            <pc:sldMk cId="1667090845" sldId="546"/>
            <ac:cxnSpMk id="211" creationId="{5E1D0199-96F7-4ED6-9112-18AAF19BCF7E}"/>
          </ac:cxnSpMkLst>
        </pc:cxnChg>
        <pc:cxnChg chg="mod">
          <ac:chgData name="Christina Morrow" userId="43989237-7c22-4017-8756-22442f7f3983" providerId="ADAL" clId="{1D660112-B133-4B74-A60E-C66F50540F8D}" dt="2020-11-12T14:22:15.318" v="8384"/>
          <ac:cxnSpMkLst>
            <pc:docMk/>
            <pc:sldMk cId="1667090845" sldId="546"/>
            <ac:cxnSpMk id="215" creationId="{FD05D7EF-C1B7-4DE8-BC38-983EF842CF18}"/>
          </ac:cxnSpMkLst>
        </pc:cxnChg>
      </pc:sldChg>
      <pc:sldChg chg="addSp modSp add mod ord">
        <pc:chgData name="Christina Morrow" userId="43989237-7c22-4017-8756-22442f7f3983" providerId="ADAL" clId="{1D660112-B133-4B74-A60E-C66F50540F8D}" dt="2020-11-12T14:22:21.130" v="8387" actId="167"/>
        <pc:sldMkLst>
          <pc:docMk/>
          <pc:sldMk cId="1581049898" sldId="547"/>
        </pc:sldMkLst>
        <pc:spChg chg="add mod ord">
          <ac:chgData name="Christina Morrow" userId="43989237-7c22-4017-8756-22442f7f3983" providerId="ADAL" clId="{1D660112-B133-4B74-A60E-C66F50540F8D}" dt="2020-11-12T14:15:13.853" v="8289" actId="167"/>
          <ac:spMkLst>
            <pc:docMk/>
            <pc:sldMk cId="1581049898" sldId="547"/>
            <ac:spMk id="104" creationId="{C9F1E775-9DC0-418D-B756-04F4505F5345}"/>
          </ac:spMkLst>
        </pc:spChg>
        <pc:spChg chg="add mod ord">
          <ac:chgData name="Christina Morrow" userId="43989237-7c22-4017-8756-22442f7f3983" providerId="ADAL" clId="{1D660112-B133-4B74-A60E-C66F50540F8D}" dt="2020-11-12T14:15:13.853" v="8289" actId="167"/>
          <ac:spMkLst>
            <pc:docMk/>
            <pc:sldMk cId="1581049898" sldId="547"/>
            <ac:spMk id="105" creationId="{0ED8D41E-EA37-4EA2-B391-99CEDCAEF31E}"/>
          </ac:spMkLst>
        </pc:spChg>
        <pc:spChg chg="add mod ord">
          <ac:chgData name="Christina Morrow" userId="43989237-7c22-4017-8756-22442f7f3983" providerId="ADAL" clId="{1D660112-B133-4B74-A60E-C66F50540F8D}" dt="2020-11-12T14:15:13.853" v="8289" actId="167"/>
          <ac:spMkLst>
            <pc:docMk/>
            <pc:sldMk cId="1581049898" sldId="547"/>
            <ac:spMk id="106" creationId="{A85B2A7E-4F79-41C7-9DAE-BD1AB4A3614A}"/>
          </ac:spMkLst>
        </pc:spChg>
        <pc:spChg chg="add mod ord">
          <ac:chgData name="Christina Morrow" userId="43989237-7c22-4017-8756-22442f7f3983" providerId="ADAL" clId="{1D660112-B133-4B74-A60E-C66F50540F8D}" dt="2020-11-12T14:15:13.853" v="8289" actId="167"/>
          <ac:spMkLst>
            <pc:docMk/>
            <pc:sldMk cId="1581049898" sldId="547"/>
            <ac:spMk id="107" creationId="{0A0833A6-FB27-412C-A813-5F505E535358}"/>
          </ac:spMkLst>
        </pc:spChg>
        <pc:spChg chg="add mod ord">
          <ac:chgData name="Christina Morrow" userId="43989237-7c22-4017-8756-22442f7f3983" providerId="ADAL" clId="{1D660112-B133-4B74-A60E-C66F50540F8D}" dt="2020-11-12T14:15:13.853" v="8289" actId="167"/>
          <ac:spMkLst>
            <pc:docMk/>
            <pc:sldMk cId="1581049898" sldId="547"/>
            <ac:spMk id="108" creationId="{AAC317A9-A917-4FD9-9426-796B0FED3109}"/>
          </ac:spMkLst>
        </pc:spChg>
        <pc:spChg chg="add mod ord">
          <ac:chgData name="Christina Morrow" userId="43989237-7c22-4017-8756-22442f7f3983" providerId="ADAL" clId="{1D660112-B133-4B74-A60E-C66F50540F8D}" dt="2020-11-12T14:15:13.853" v="8289" actId="167"/>
          <ac:spMkLst>
            <pc:docMk/>
            <pc:sldMk cId="1581049898" sldId="547"/>
            <ac:spMk id="109" creationId="{27400E51-E462-484F-99DE-018B1E76367F}"/>
          </ac:spMkLst>
        </pc:spChg>
        <pc:spChg chg="add mod ord">
          <ac:chgData name="Christina Morrow" userId="43989237-7c22-4017-8756-22442f7f3983" providerId="ADAL" clId="{1D660112-B133-4B74-A60E-C66F50540F8D}" dt="2020-11-12T14:15:13.853" v="8289" actId="167"/>
          <ac:spMkLst>
            <pc:docMk/>
            <pc:sldMk cId="1581049898" sldId="547"/>
            <ac:spMk id="110" creationId="{AFD9D5DB-AF6B-459E-B7B9-9C1CEA6CE6D7}"/>
          </ac:spMkLst>
        </pc:spChg>
        <pc:spChg chg="add mod ord">
          <ac:chgData name="Christina Morrow" userId="43989237-7c22-4017-8756-22442f7f3983" providerId="ADAL" clId="{1D660112-B133-4B74-A60E-C66F50540F8D}" dt="2020-11-12T14:15:13.853" v="8289" actId="167"/>
          <ac:spMkLst>
            <pc:docMk/>
            <pc:sldMk cId="1581049898" sldId="547"/>
            <ac:spMk id="111" creationId="{DED2714D-AC31-457B-8E88-6AB8B360D7E8}"/>
          </ac:spMkLst>
        </pc:spChg>
        <pc:spChg chg="add mod ord">
          <ac:chgData name="Christina Morrow" userId="43989237-7c22-4017-8756-22442f7f3983" providerId="ADAL" clId="{1D660112-B133-4B74-A60E-C66F50540F8D}" dt="2020-11-12T14:15:13.853" v="8289" actId="167"/>
          <ac:spMkLst>
            <pc:docMk/>
            <pc:sldMk cId="1581049898" sldId="547"/>
            <ac:spMk id="112" creationId="{1770DE95-B04F-49C4-9367-6945C2483E2D}"/>
          </ac:spMkLst>
        </pc:spChg>
        <pc:spChg chg="add mod ord">
          <ac:chgData name="Christina Morrow" userId="43989237-7c22-4017-8756-22442f7f3983" providerId="ADAL" clId="{1D660112-B133-4B74-A60E-C66F50540F8D}" dt="2020-11-12T14:15:13.853" v="8289" actId="167"/>
          <ac:spMkLst>
            <pc:docMk/>
            <pc:sldMk cId="1581049898" sldId="547"/>
            <ac:spMk id="113" creationId="{CB405A87-3C8B-4872-B8FF-E36A499A9028}"/>
          </ac:spMkLst>
        </pc:spChg>
        <pc:spChg chg="add mod ord">
          <ac:chgData name="Christina Morrow" userId="43989237-7c22-4017-8756-22442f7f3983" providerId="ADAL" clId="{1D660112-B133-4B74-A60E-C66F50540F8D}" dt="2020-11-12T14:15:13.853" v="8289" actId="167"/>
          <ac:spMkLst>
            <pc:docMk/>
            <pc:sldMk cId="1581049898" sldId="547"/>
            <ac:spMk id="114" creationId="{89234EF4-8CCC-4DB7-BAFC-75EB624B4A48}"/>
          </ac:spMkLst>
        </pc:spChg>
        <pc:spChg chg="add mod ord">
          <ac:chgData name="Christina Morrow" userId="43989237-7c22-4017-8756-22442f7f3983" providerId="ADAL" clId="{1D660112-B133-4B74-A60E-C66F50540F8D}" dt="2020-11-12T14:15:13.853" v="8289" actId="167"/>
          <ac:spMkLst>
            <pc:docMk/>
            <pc:sldMk cId="1581049898" sldId="547"/>
            <ac:spMk id="115" creationId="{E91B0E94-85BB-4A9E-B50A-18AB0D8BB239}"/>
          </ac:spMkLst>
        </pc:spChg>
        <pc:spChg chg="add mod ord">
          <ac:chgData name="Christina Morrow" userId="43989237-7c22-4017-8756-22442f7f3983" providerId="ADAL" clId="{1D660112-B133-4B74-A60E-C66F50540F8D}" dt="2020-11-12T14:15:13.853" v="8289" actId="167"/>
          <ac:spMkLst>
            <pc:docMk/>
            <pc:sldMk cId="1581049898" sldId="547"/>
            <ac:spMk id="116" creationId="{5BB2F3B1-FEF5-403E-B038-EE0653E7C237}"/>
          </ac:spMkLst>
        </pc:spChg>
        <pc:spChg chg="add mod ord">
          <ac:chgData name="Christina Morrow" userId="43989237-7c22-4017-8756-22442f7f3983" providerId="ADAL" clId="{1D660112-B133-4B74-A60E-C66F50540F8D}" dt="2020-11-12T14:15:13.853" v="8289" actId="167"/>
          <ac:spMkLst>
            <pc:docMk/>
            <pc:sldMk cId="1581049898" sldId="547"/>
            <ac:spMk id="117" creationId="{C7718D13-2CDD-45F1-81BF-2B580C8F2328}"/>
          </ac:spMkLst>
        </pc:spChg>
        <pc:spChg chg="add mod ord">
          <ac:chgData name="Christina Morrow" userId="43989237-7c22-4017-8756-22442f7f3983" providerId="ADAL" clId="{1D660112-B133-4B74-A60E-C66F50540F8D}" dt="2020-11-12T14:15:13.853" v="8289" actId="167"/>
          <ac:spMkLst>
            <pc:docMk/>
            <pc:sldMk cId="1581049898" sldId="547"/>
            <ac:spMk id="118" creationId="{E51F1859-27A1-49D7-BED2-0A29BAE98D87}"/>
          </ac:spMkLst>
        </pc:spChg>
        <pc:spChg chg="add mod ord">
          <ac:chgData name="Christina Morrow" userId="43989237-7c22-4017-8756-22442f7f3983" providerId="ADAL" clId="{1D660112-B133-4B74-A60E-C66F50540F8D}" dt="2020-11-12T14:15:13.853" v="8289" actId="167"/>
          <ac:spMkLst>
            <pc:docMk/>
            <pc:sldMk cId="1581049898" sldId="547"/>
            <ac:spMk id="119" creationId="{0C74269C-9370-4070-B336-4952BEEA0903}"/>
          </ac:spMkLst>
        </pc:spChg>
        <pc:spChg chg="add mod ord">
          <ac:chgData name="Christina Morrow" userId="43989237-7c22-4017-8756-22442f7f3983" providerId="ADAL" clId="{1D660112-B133-4B74-A60E-C66F50540F8D}" dt="2020-11-12T14:15:13.853" v="8289" actId="167"/>
          <ac:spMkLst>
            <pc:docMk/>
            <pc:sldMk cId="1581049898" sldId="547"/>
            <ac:spMk id="120" creationId="{98923E52-06AA-4985-9F5E-6FF38C3226D6}"/>
          </ac:spMkLst>
        </pc:spChg>
        <pc:spChg chg="add mod ord">
          <ac:chgData name="Christina Morrow" userId="43989237-7c22-4017-8756-22442f7f3983" providerId="ADAL" clId="{1D660112-B133-4B74-A60E-C66F50540F8D}" dt="2020-11-12T14:15:13.853" v="8289" actId="167"/>
          <ac:spMkLst>
            <pc:docMk/>
            <pc:sldMk cId="1581049898" sldId="547"/>
            <ac:spMk id="121" creationId="{DFC2A9A5-1E0D-45D4-8427-6292AB1D2A55}"/>
          </ac:spMkLst>
        </pc:spChg>
        <pc:spChg chg="add mod ord">
          <ac:chgData name="Christina Morrow" userId="43989237-7c22-4017-8756-22442f7f3983" providerId="ADAL" clId="{1D660112-B133-4B74-A60E-C66F50540F8D}" dt="2020-11-12T14:15:13.853" v="8289" actId="167"/>
          <ac:spMkLst>
            <pc:docMk/>
            <pc:sldMk cId="1581049898" sldId="547"/>
            <ac:spMk id="122" creationId="{C779289F-E5E8-40FF-8ADC-C6BA98E51911}"/>
          </ac:spMkLst>
        </pc:spChg>
        <pc:spChg chg="mod">
          <ac:chgData name="Christina Morrow" userId="43989237-7c22-4017-8756-22442f7f3983" providerId="ADAL" clId="{1D660112-B133-4B74-A60E-C66F50540F8D}" dt="2020-11-12T14:15:11.977" v="8288"/>
          <ac:spMkLst>
            <pc:docMk/>
            <pc:sldMk cId="1581049898" sldId="547"/>
            <ac:spMk id="124" creationId="{3810B1B6-FABF-4CD7-89F6-6B962445DC59}"/>
          </ac:spMkLst>
        </pc:spChg>
        <pc:spChg chg="mod">
          <ac:chgData name="Christina Morrow" userId="43989237-7c22-4017-8756-22442f7f3983" providerId="ADAL" clId="{1D660112-B133-4B74-A60E-C66F50540F8D}" dt="2020-11-12T14:15:11.977" v="8288"/>
          <ac:spMkLst>
            <pc:docMk/>
            <pc:sldMk cId="1581049898" sldId="547"/>
            <ac:spMk id="125" creationId="{7055C8F1-AAB1-4741-9347-1471CCD186AF}"/>
          </ac:spMkLst>
        </pc:spChg>
        <pc:spChg chg="mod">
          <ac:chgData name="Christina Morrow" userId="43989237-7c22-4017-8756-22442f7f3983" providerId="ADAL" clId="{1D660112-B133-4B74-A60E-C66F50540F8D}" dt="2020-11-12T14:15:11.977" v="8288"/>
          <ac:spMkLst>
            <pc:docMk/>
            <pc:sldMk cId="1581049898" sldId="547"/>
            <ac:spMk id="127" creationId="{EAA941B1-098F-4C1A-8814-2B728F007CCA}"/>
          </ac:spMkLst>
        </pc:spChg>
        <pc:spChg chg="mod">
          <ac:chgData name="Christina Morrow" userId="43989237-7c22-4017-8756-22442f7f3983" providerId="ADAL" clId="{1D660112-B133-4B74-A60E-C66F50540F8D}" dt="2020-11-12T14:15:11.977" v="8288"/>
          <ac:spMkLst>
            <pc:docMk/>
            <pc:sldMk cId="1581049898" sldId="547"/>
            <ac:spMk id="128" creationId="{1498BA91-9546-427A-8C99-4F59A524F72E}"/>
          </ac:spMkLst>
        </pc:spChg>
        <pc:spChg chg="mod">
          <ac:chgData name="Christina Morrow" userId="43989237-7c22-4017-8756-22442f7f3983" providerId="ADAL" clId="{1D660112-B133-4B74-A60E-C66F50540F8D}" dt="2020-11-12T14:15:11.977" v="8288"/>
          <ac:spMkLst>
            <pc:docMk/>
            <pc:sldMk cId="1581049898" sldId="547"/>
            <ac:spMk id="129" creationId="{44D794E4-5D56-4D5C-A81F-3C4B4CD777A0}"/>
          </ac:spMkLst>
        </pc:spChg>
        <pc:spChg chg="mod">
          <ac:chgData name="Christina Morrow" userId="43989237-7c22-4017-8756-22442f7f3983" providerId="ADAL" clId="{1D660112-B133-4B74-A60E-C66F50540F8D}" dt="2020-11-12T14:15:11.977" v="8288"/>
          <ac:spMkLst>
            <pc:docMk/>
            <pc:sldMk cId="1581049898" sldId="547"/>
            <ac:spMk id="130" creationId="{C1AF5656-4FBD-4333-8799-CEE7ED5786B1}"/>
          </ac:spMkLst>
        </pc:spChg>
        <pc:spChg chg="mod">
          <ac:chgData name="Christina Morrow" userId="43989237-7c22-4017-8756-22442f7f3983" providerId="ADAL" clId="{1D660112-B133-4B74-A60E-C66F50540F8D}" dt="2020-11-12T14:15:11.977" v="8288"/>
          <ac:spMkLst>
            <pc:docMk/>
            <pc:sldMk cId="1581049898" sldId="547"/>
            <ac:spMk id="131" creationId="{B079985A-BBBF-4128-BE37-993F3A6B2129}"/>
          </ac:spMkLst>
        </pc:spChg>
        <pc:spChg chg="mod">
          <ac:chgData name="Christina Morrow" userId="43989237-7c22-4017-8756-22442f7f3983" providerId="ADAL" clId="{1D660112-B133-4B74-A60E-C66F50540F8D}" dt="2020-11-12T14:15:11.977" v="8288"/>
          <ac:spMkLst>
            <pc:docMk/>
            <pc:sldMk cId="1581049898" sldId="547"/>
            <ac:spMk id="132" creationId="{85C662DF-45B0-45FB-92B2-41C7FDB80CA1}"/>
          </ac:spMkLst>
        </pc:spChg>
        <pc:spChg chg="mod">
          <ac:chgData name="Christina Morrow" userId="43989237-7c22-4017-8756-22442f7f3983" providerId="ADAL" clId="{1D660112-B133-4B74-A60E-C66F50540F8D}" dt="2020-11-12T14:15:11.977" v="8288"/>
          <ac:spMkLst>
            <pc:docMk/>
            <pc:sldMk cId="1581049898" sldId="547"/>
            <ac:spMk id="133" creationId="{DC53B2C7-1E1A-4EBD-841B-BBBD9E0A508E}"/>
          </ac:spMkLst>
        </pc:spChg>
        <pc:spChg chg="mod">
          <ac:chgData name="Christina Morrow" userId="43989237-7c22-4017-8756-22442f7f3983" providerId="ADAL" clId="{1D660112-B133-4B74-A60E-C66F50540F8D}" dt="2020-11-12T14:15:11.977" v="8288"/>
          <ac:spMkLst>
            <pc:docMk/>
            <pc:sldMk cId="1581049898" sldId="547"/>
            <ac:spMk id="134" creationId="{69BA0C4A-2E79-4A4F-B66C-C25DF47A5F64}"/>
          </ac:spMkLst>
        </pc:spChg>
        <pc:spChg chg="mod">
          <ac:chgData name="Christina Morrow" userId="43989237-7c22-4017-8756-22442f7f3983" providerId="ADAL" clId="{1D660112-B133-4B74-A60E-C66F50540F8D}" dt="2020-11-12T14:15:11.977" v="8288"/>
          <ac:spMkLst>
            <pc:docMk/>
            <pc:sldMk cId="1581049898" sldId="547"/>
            <ac:spMk id="138" creationId="{EC5E4A4D-258F-4242-B937-CA4E974F50BC}"/>
          </ac:spMkLst>
        </pc:spChg>
        <pc:spChg chg="mod">
          <ac:chgData name="Christina Morrow" userId="43989237-7c22-4017-8756-22442f7f3983" providerId="ADAL" clId="{1D660112-B133-4B74-A60E-C66F50540F8D}" dt="2020-11-12T14:15:11.977" v="8288"/>
          <ac:spMkLst>
            <pc:docMk/>
            <pc:sldMk cId="1581049898" sldId="547"/>
            <ac:spMk id="140" creationId="{34CAB929-4E29-4B29-BA0D-BEA2F69A3D5A}"/>
          </ac:spMkLst>
        </pc:spChg>
        <pc:spChg chg="mod">
          <ac:chgData name="Christina Morrow" userId="43989237-7c22-4017-8756-22442f7f3983" providerId="ADAL" clId="{1D660112-B133-4B74-A60E-C66F50540F8D}" dt="2020-11-12T14:15:11.977" v="8288"/>
          <ac:spMkLst>
            <pc:docMk/>
            <pc:sldMk cId="1581049898" sldId="547"/>
            <ac:spMk id="144" creationId="{1A7AA4FD-BDF9-4B49-8BE4-38F287D98501}"/>
          </ac:spMkLst>
        </pc:spChg>
        <pc:spChg chg="mod">
          <ac:chgData name="Christina Morrow" userId="43989237-7c22-4017-8756-22442f7f3983" providerId="ADAL" clId="{1D660112-B133-4B74-A60E-C66F50540F8D}" dt="2020-11-12T14:15:11.977" v="8288"/>
          <ac:spMkLst>
            <pc:docMk/>
            <pc:sldMk cId="1581049898" sldId="547"/>
            <ac:spMk id="145" creationId="{FB28A08A-2073-4524-B59B-DCD06FDF3810}"/>
          </ac:spMkLst>
        </pc:spChg>
        <pc:spChg chg="mod">
          <ac:chgData name="Christina Morrow" userId="43989237-7c22-4017-8756-22442f7f3983" providerId="ADAL" clId="{1D660112-B133-4B74-A60E-C66F50540F8D}" dt="2020-11-12T14:15:11.977" v="8288"/>
          <ac:spMkLst>
            <pc:docMk/>
            <pc:sldMk cId="1581049898" sldId="547"/>
            <ac:spMk id="146" creationId="{C366921E-8097-48EA-90E6-7F3EE06A1400}"/>
          </ac:spMkLst>
        </pc:spChg>
        <pc:spChg chg="add mod ord">
          <ac:chgData name="Christina Morrow" userId="43989237-7c22-4017-8756-22442f7f3983" providerId="ADAL" clId="{1D660112-B133-4B74-A60E-C66F50540F8D}" dt="2020-11-12T14:21:28.581" v="8369" actId="167"/>
          <ac:spMkLst>
            <pc:docMk/>
            <pc:sldMk cId="1581049898" sldId="547"/>
            <ac:spMk id="148" creationId="{6BB05678-03F9-46F5-8842-6E5FE01148A5}"/>
          </ac:spMkLst>
        </pc:spChg>
        <pc:spChg chg="mod">
          <ac:chgData name="Christina Morrow" userId="43989237-7c22-4017-8756-22442f7f3983" providerId="ADAL" clId="{1D660112-B133-4B74-A60E-C66F50540F8D}" dt="2020-11-12T14:21:26.147" v="8368"/>
          <ac:spMkLst>
            <pc:docMk/>
            <pc:sldMk cId="1581049898" sldId="547"/>
            <ac:spMk id="150" creationId="{023181AC-FE88-4F8B-84EC-B518806E0FD0}"/>
          </ac:spMkLst>
        </pc:spChg>
        <pc:spChg chg="mod">
          <ac:chgData name="Christina Morrow" userId="43989237-7c22-4017-8756-22442f7f3983" providerId="ADAL" clId="{1D660112-B133-4B74-A60E-C66F50540F8D}" dt="2020-11-12T14:21:26.147" v="8368"/>
          <ac:spMkLst>
            <pc:docMk/>
            <pc:sldMk cId="1581049898" sldId="547"/>
            <ac:spMk id="151" creationId="{647708D7-C1B9-48E6-A776-BA5741BB4024}"/>
          </ac:spMkLst>
        </pc:spChg>
        <pc:spChg chg="mod">
          <ac:chgData name="Christina Morrow" userId="43989237-7c22-4017-8756-22442f7f3983" providerId="ADAL" clId="{1D660112-B133-4B74-A60E-C66F50540F8D}" dt="2020-11-12T14:21:26.147" v="8368"/>
          <ac:spMkLst>
            <pc:docMk/>
            <pc:sldMk cId="1581049898" sldId="547"/>
            <ac:spMk id="153" creationId="{D47CC38B-755B-4141-9331-B2CBEBAD63FF}"/>
          </ac:spMkLst>
        </pc:spChg>
        <pc:spChg chg="mod">
          <ac:chgData name="Christina Morrow" userId="43989237-7c22-4017-8756-22442f7f3983" providerId="ADAL" clId="{1D660112-B133-4B74-A60E-C66F50540F8D}" dt="2020-11-12T14:21:26.147" v="8368"/>
          <ac:spMkLst>
            <pc:docMk/>
            <pc:sldMk cId="1581049898" sldId="547"/>
            <ac:spMk id="154" creationId="{94BE7AC5-A583-407B-9E52-8E6BF158EF4D}"/>
          </ac:spMkLst>
        </pc:spChg>
        <pc:spChg chg="mod">
          <ac:chgData name="Christina Morrow" userId="43989237-7c22-4017-8756-22442f7f3983" providerId="ADAL" clId="{1D660112-B133-4B74-A60E-C66F50540F8D}" dt="2020-11-12T14:21:26.147" v="8368"/>
          <ac:spMkLst>
            <pc:docMk/>
            <pc:sldMk cId="1581049898" sldId="547"/>
            <ac:spMk id="155" creationId="{ECBD0AEE-4629-42D0-B5B7-2457D965E7A4}"/>
          </ac:spMkLst>
        </pc:spChg>
        <pc:spChg chg="mod">
          <ac:chgData name="Christina Morrow" userId="43989237-7c22-4017-8756-22442f7f3983" providerId="ADAL" clId="{1D660112-B133-4B74-A60E-C66F50540F8D}" dt="2020-11-12T14:21:26.147" v="8368"/>
          <ac:spMkLst>
            <pc:docMk/>
            <pc:sldMk cId="1581049898" sldId="547"/>
            <ac:spMk id="156" creationId="{C54908A5-238F-42BD-AE70-6E2985D50225}"/>
          </ac:spMkLst>
        </pc:spChg>
        <pc:spChg chg="mod">
          <ac:chgData name="Christina Morrow" userId="43989237-7c22-4017-8756-22442f7f3983" providerId="ADAL" clId="{1D660112-B133-4B74-A60E-C66F50540F8D}" dt="2020-11-12T14:21:26.147" v="8368"/>
          <ac:spMkLst>
            <pc:docMk/>
            <pc:sldMk cId="1581049898" sldId="547"/>
            <ac:spMk id="157" creationId="{B0529EE1-D4B5-4144-BA76-D0A031135B8D}"/>
          </ac:spMkLst>
        </pc:spChg>
        <pc:spChg chg="mod">
          <ac:chgData name="Christina Morrow" userId="43989237-7c22-4017-8756-22442f7f3983" providerId="ADAL" clId="{1D660112-B133-4B74-A60E-C66F50540F8D}" dt="2020-11-12T14:21:26.147" v="8368"/>
          <ac:spMkLst>
            <pc:docMk/>
            <pc:sldMk cId="1581049898" sldId="547"/>
            <ac:spMk id="158" creationId="{C5E48131-A5BA-4BAF-90F8-23A13F757D96}"/>
          </ac:spMkLst>
        </pc:spChg>
        <pc:spChg chg="mod">
          <ac:chgData name="Christina Morrow" userId="43989237-7c22-4017-8756-22442f7f3983" providerId="ADAL" clId="{1D660112-B133-4B74-A60E-C66F50540F8D}" dt="2020-11-12T14:21:26.147" v="8368"/>
          <ac:spMkLst>
            <pc:docMk/>
            <pc:sldMk cId="1581049898" sldId="547"/>
            <ac:spMk id="159" creationId="{537EC789-834C-42B7-A0FD-2ADC993258B5}"/>
          </ac:spMkLst>
        </pc:spChg>
        <pc:spChg chg="mod">
          <ac:chgData name="Christina Morrow" userId="43989237-7c22-4017-8756-22442f7f3983" providerId="ADAL" clId="{1D660112-B133-4B74-A60E-C66F50540F8D}" dt="2020-11-12T14:21:26.147" v="8368"/>
          <ac:spMkLst>
            <pc:docMk/>
            <pc:sldMk cId="1581049898" sldId="547"/>
            <ac:spMk id="160" creationId="{2D87697B-B14D-490A-A7A2-F110615C8A1C}"/>
          </ac:spMkLst>
        </pc:spChg>
        <pc:spChg chg="mod">
          <ac:chgData name="Christina Morrow" userId="43989237-7c22-4017-8756-22442f7f3983" providerId="ADAL" clId="{1D660112-B133-4B74-A60E-C66F50540F8D}" dt="2020-11-12T14:21:26.147" v="8368"/>
          <ac:spMkLst>
            <pc:docMk/>
            <pc:sldMk cId="1581049898" sldId="547"/>
            <ac:spMk id="164" creationId="{678E6E1B-F749-45BF-9894-B8DDBF125ACE}"/>
          </ac:spMkLst>
        </pc:spChg>
        <pc:spChg chg="mod">
          <ac:chgData name="Christina Morrow" userId="43989237-7c22-4017-8756-22442f7f3983" providerId="ADAL" clId="{1D660112-B133-4B74-A60E-C66F50540F8D}" dt="2020-11-12T14:21:26.147" v="8368"/>
          <ac:spMkLst>
            <pc:docMk/>
            <pc:sldMk cId="1581049898" sldId="547"/>
            <ac:spMk id="166" creationId="{2BB4747C-A07A-43B1-AB84-29D74B89615E}"/>
          </ac:spMkLst>
        </pc:spChg>
        <pc:spChg chg="mod">
          <ac:chgData name="Christina Morrow" userId="43989237-7c22-4017-8756-22442f7f3983" providerId="ADAL" clId="{1D660112-B133-4B74-A60E-C66F50540F8D}" dt="2020-11-12T14:21:26.147" v="8368"/>
          <ac:spMkLst>
            <pc:docMk/>
            <pc:sldMk cId="1581049898" sldId="547"/>
            <ac:spMk id="170" creationId="{84BCE28A-6DE1-46FB-B446-87B815154F88}"/>
          </ac:spMkLst>
        </pc:spChg>
        <pc:spChg chg="mod">
          <ac:chgData name="Christina Morrow" userId="43989237-7c22-4017-8756-22442f7f3983" providerId="ADAL" clId="{1D660112-B133-4B74-A60E-C66F50540F8D}" dt="2020-11-12T14:21:26.147" v="8368"/>
          <ac:spMkLst>
            <pc:docMk/>
            <pc:sldMk cId="1581049898" sldId="547"/>
            <ac:spMk id="171" creationId="{019FC2C7-513C-42CC-A1BA-D541293A6677}"/>
          </ac:spMkLst>
        </pc:spChg>
        <pc:spChg chg="mod">
          <ac:chgData name="Christina Morrow" userId="43989237-7c22-4017-8756-22442f7f3983" providerId="ADAL" clId="{1D660112-B133-4B74-A60E-C66F50540F8D}" dt="2020-11-12T14:21:26.147" v="8368"/>
          <ac:spMkLst>
            <pc:docMk/>
            <pc:sldMk cId="1581049898" sldId="547"/>
            <ac:spMk id="172" creationId="{71092183-57D2-40BD-8525-51449DF91ADF}"/>
          </ac:spMkLst>
        </pc:spChg>
        <pc:spChg chg="mod">
          <ac:chgData name="Christina Morrow" userId="43989237-7c22-4017-8756-22442f7f3983" providerId="ADAL" clId="{1D660112-B133-4B74-A60E-C66F50540F8D}" dt="2020-11-12T14:21:26.147" v="8368"/>
          <ac:spMkLst>
            <pc:docMk/>
            <pc:sldMk cId="1581049898" sldId="547"/>
            <ac:spMk id="176" creationId="{63FA0E57-653E-4433-94DB-37793BE87167}"/>
          </ac:spMkLst>
        </pc:spChg>
        <pc:spChg chg="mod">
          <ac:chgData name="Christina Morrow" userId="43989237-7c22-4017-8756-22442f7f3983" providerId="ADAL" clId="{1D660112-B133-4B74-A60E-C66F50540F8D}" dt="2020-11-12T14:21:26.147" v="8368"/>
          <ac:spMkLst>
            <pc:docMk/>
            <pc:sldMk cId="1581049898" sldId="547"/>
            <ac:spMk id="177" creationId="{C00B797A-CD5C-4161-9093-F98E5058A0C0}"/>
          </ac:spMkLst>
        </pc:spChg>
        <pc:spChg chg="mod">
          <ac:chgData name="Christina Morrow" userId="43989237-7c22-4017-8756-22442f7f3983" providerId="ADAL" clId="{1D660112-B133-4B74-A60E-C66F50540F8D}" dt="2020-11-12T14:21:26.147" v="8368"/>
          <ac:spMkLst>
            <pc:docMk/>
            <pc:sldMk cId="1581049898" sldId="547"/>
            <ac:spMk id="178" creationId="{90BB2199-483E-4EB0-9126-5B503B6A468D}"/>
          </ac:spMkLst>
        </pc:spChg>
        <pc:spChg chg="mod">
          <ac:chgData name="Christina Morrow" userId="43989237-7c22-4017-8756-22442f7f3983" providerId="ADAL" clId="{1D660112-B133-4B74-A60E-C66F50540F8D}" dt="2020-11-12T14:21:26.147" v="8368"/>
          <ac:spMkLst>
            <pc:docMk/>
            <pc:sldMk cId="1581049898" sldId="547"/>
            <ac:spMk id="181" creationId="{9BC1BD27-DFF3-4C68-BC21-D2375BDED8F4}"/>
          </ac:spMkLst>
        </pc:spChg>
        <pc:spChg chg="mod">
          <ac:chgData name="Christina Morrow" userId="43989237-7c22-4017-8756-22442f7f3983" providerId="ADAL" clId="{1D660112-B133-4B74-A60E-C66F50540F8D}" dt="2020-11-12T14:21:26.147" v="8368"/>
          <ac:spMkLst>
            <pc:docMk/>
            <pc:sldMk cId="1581049898" sldId="547"/>
            <ac:spMk id="182" creationId="{197B1A30-1E2E-416E-854B-C4C235205D79}"/>
          </ac:spMkLst>
        </pc:spChg>
        <pc:spChg chg="mod">
          <ac:chgData name="Christina Morrow" userId="43989237-7c22-4017-8756-22442f7f3983" providerId="ADAL" clId="{1D660112-B133-4B74-A60E-C66F50540F8D}" dt="2020-11-12T14:21:26.147" v="8368"/>
          <ac:spMkLst>
            <pc:docMk/>
            <pc:sldMk cId="1581049898" sldId="547"/>
            <ac:spMk id="183" creationId="{F9DB158C-4975-4CEB-BD58-349F3CB638A5}"/>
          </ac:spMkLst>
        </pc:spChg>
        <pc:spChg chg="mod">
          <ac:chgData name="Christina Morrow" userId="43989237-7c22-4017-8756-22442f7f3983" providerId="ADAL" clId="{1D660112-B133-4B74-A60E-C66F50540F8D}" dt="2020-11-12T14:21:26.147" v="8368"/>
          <ac:spMkLst>
            <pc:docMk/>
            <pc:sldMk cId="1581049898" sldId="547"/>
            <ac:spMk id="184" creationId="{052A3457-F424-42F6-BDA5-F3C2DA40465D}"/>
          </ac:spMkLst>
        </pc:spChg>
        <pc:spChg chg="mod">
          <ac:chgData name="Christina Morrow" userId="43989237-7c22-4017-8756-22442f7f3983" providerId="ADAL" clId="{1D660112-B133-4B74-A60E-C66F50540F8D}" dt="2020-11-12T14:21:26.147" v="8368"/>
          <ac:spMkLst>
            <pc:docMk/>
            <pc:sldMk cId="1581049898" sldId="547"/>
            <ac:spMk id="185" creationId="{D2F13BC5-AFE4-42B1-8322-BE4CAF039802}"/>
          </ac:spMkLst>
        </pc:spChg>
        <pc:spChg chg="mod">
          <ac:chgData name="Christina Morrow" userId="43989237-7c22-4017-8756-22442f7f3983" providerId="ADAL" clId="{1D660112-B133-4B74-A60E-C66F50540F8D}" dt="2020-11-12T14:21:26.147" v="8368"/>
          <ac:spMkLst>
            <pc:docMk/>
            <pc:sldMk cId="1581049898" sldId="547"/>
            <ac:spMk id="186" creationId="{5C333F4E-443B-4882-8AE5-958B3E930E34}"/>
          </ac:spMkLst>
        </pc:spChg>
        <pc:spChg chg="add mod ord">
          <ac:chgData name="Christina Morrow" userId="43989237-7c22-4017-8756-22442f7f3983" providerId="ADAL" clId="{1D660112-B133-4B74-A60E-C66F50540F8D}" dt="2020-11-12T14:22:21.130" v="8387" actId="167"/>
          <ac:spMkLst>
            <pc:docMk/>
            <pc:sldMk cId="1581049898" sldId="547"/>
            <ac:spMk id="187" creationId="{B5AC5032-F096-431D-BC89-3CD65A7E2A99}"/>
          </ac:spMkLst>
        </pc:spChg>
        <pc:spChg chg="add mod ord">
          <ac:chgData name="Christina Morrow" userId="43989237-7c22-4017-8756-22442f7f3983" providerId="ADAL" clId="{1D660112-B133-4B74-A60E-C66F50540F8D}" dt="2020-11-12T14:22:21.130" v="8387" actId="167"/>
          <ac:spMkLst>
            <pc:docMk/>
            <pc:sldMk cId="1581049898" sldId="547"/>
            <ac:spMk id="188" creationId="{6A7A83BE-DB2A-4E1F-9ABD-891E854FB5D6}"/>
          </ac:spMkLst>
        </pc:spChg>
        <pc:spChg chg="add mod ord">
          <ac:chgData name="Christina Morrow" userId="43989237-7c22-4017-8756-22442f7f3983" providerId="ADAL" clId="{1D660112-B133-4B74-A60E-C66F50540F8D}" dt="2020-11-12T14:22:21.130" v="8387" actId="167"/>
          <ac:spMkLst>
            <pc:docMk/>
            <pc:sldMk cId="1581049898" sldId="547"/>
            <ac:spMk id="189" creationId="{6D11E3EC-7E6B-41ED-BE8A-B044FE23F889}"/>
          </ac:spMkLst>
        </pc:spChg>
        <pc:spChg chg="add mod ord">
          <ac:chgData name="Christina Morrow" userId="43989237-7c22-4017-8756-22442f7f3983" providerId="ADAL" clId="{1D660112-B133-4B74-A60E-C66F50540F8D}" dt="2020-11-12T14:22:21.130" v="8387" actId="167"/>
          <ac:spMkLst>
            <pc:docMk/>
            <pc:sldMk cId="1581049898" sldId="547"/>
            <ac:spMk id="190" creationId="{64F97DFE-E823-4CCC-8041-7D62FA9C4DDA}"/>
          </ac:spMkLst>
        </pc:spChg>
        <pc:spChg chg="add mod ord">
          <ac:chgData name="Christina Morrow" userId="43989237-7c22-4017-8756-22442f7f3983" providerId="ADAL" clId="{1D660112-B133-4B74-A60E-C66F50540F8D}" dt="2020-11-12T14:22:21.130" v="8387" actId="167"/>
          <ac:spMkLst>
            <pc:docMk/>
            <pc:sldMk cId="1581049898" sldId="547"/>
            <ac:spMk id="191" creationId="{44FE7844-849E-4BF8-9F0E-40DA93BDBCCB}"/>
          </ac:spMkLst>
        </pc:spChg>
        <pc:spChg chg="add mod ord">
          <ac:chgData name="Christina Morrow" userId="43989237-7c22-4017-8756-22442f7f3983" providerId="ADAL" clId="{1D660112-B133-4B74-A60E-C66F50540F8D}" dt="2020-11-12T14:22:21.130" v="8387" actId="167"/>
          <ac:spMkLst>
            <pc:docMk/>
            <pc:sldMk cId="1581049898" sldId="547"/>
            <ac:spMk id="192" creationId="{2CF288AD-A0C3-47E7-9566-C29578C1995A}"/>
          </ac:spMkLst>
        </pc:spChg>
        <pc:spChg chg="add mod ord">
          <ac:chgData name="Christina Morrow" userId="43989237-7c22-4017-8756-22442f7f3983" providerId="ADAL" clId="{1D660112-B133-4B74-A60E-C66F50540F8D}" dt="2020-11-12T14:22:21.130" v="8387" actId="167"/>
          <ac:spMkLst>
            <pc:docMk/>
            <pc:sldMk cId="1581049898" sldId="547"/>
            <ac:spMk id="193" creationId="{7ADEBA9E-1BF3-4E1C-B306-D3F9642BA47C}"/>
          </ac:spMkLst>
        </pc:spChg>
        <pc:spChg chg="mod">
          <ac:chgData name="Christina Morrow" userId="43989237-7c22-4017-8756-22442f7f3983" providerId="ADAL" clId="{1D660112-B133-4B74-A60E-C66F50540F8D}" dt="2020-11-12T14:22:19.607" v="8386"/>
          <ac:spMkLst>
            <pc:docMk/>
            <pc:sldMk cId="1581049898" sldId="547"/>
            <ac:spMk id="195" creationId="{63ECE60A-8E77-47BB-A6F9-7C217052B59E}"/>
          </ac:spMkLst>
        </pc:spChg>
        <pc:spChg chg="mod">
          <ac:chgData name="Christina Morrow" userId="43989237-7c22-4017-8756-22442f7f3983" providerId="ADAL" clId="{1D660112-B133-4B74-A60E-C66F50540F8D}" dt="2020-11-12T14:22:19.607" v="8386"/>
          <ac:spMkLst>
            <pc:docMk/>
            <pc:sldMk cId="1581049898" sldId="547"/>
            <ac:spMk id="196" creationId="{66884C81-446B-47B8-89D6-5C07DF9F491F}"/>
          </ac:spMkLst>
        </pc:spChg>
        <pc:spChg chg="mod">
          <ac:chgData name="Christina Morrow" userId="43989237-7c22-4017-8756-22442f7f3983" providerId="ADAL" clId="{1D660112-B133-4B74-A60E-C66F50540F8D}" dt="2020-11-12T14:22:19.607" v="8386"/>
          <ac:spMkLst>
            <pc:docMk/>
            <pc:sldMk cId="1581049898" sldId="547"/>
            <ac:spMk id="198" creationId="{BFF68E63-0B21-4C25-AC15-145305FA7BA8}"/>
          </ac:spMkLst>
        </pc:spChg>
        <pc:spChg chg="mod">
          <ac:chgData name="Christina Morrow" userId="43989237-7c22-4017-8756-22442f7f3983" providerId="ADAL" clId="{1D660112-B133-4B74-A60E-C66F50540F8D}" dt="2020-11-12T14:22:19.607" v="8386"/>
          <ac:spMkLst>
            <pc:docMk/>
            <pc:sldMk cId="1581049898" sldId="547"/>
            <ac:spMk id="199" creationId="{7AC0E352-6F27-499D-A4EB-68E41AE942D7}"/>
          </ac:spMkLst>
        </pc:spChg>
        <pc:spChg chg="mod">
          <ac:chgData name="Christina Morrow" userId="43989237-7c22-4017-8756-22442f7f3983" providerId="ADAL" clId="{1D660112-B133-4B74-A60E-C66F50540F8D}" dt="2020-11-12T14:22:19.607" v="8386"/>
          <ac:spMkLst>
            <pc:docMk/>
            <pc:sldMk cId="1581049898" sldId="547"/>
            <ac:spMk id="200" creationId="{59272930-2DE9-4BD2-93C3-5F9446920012}"/>
          </ac:spMkLst>
        </pc:spChg>
        <pc:spChg chg="mod">
          <ac:chgData name="Christina Morrow" userId="43989237-7c22-4017-8756-22442f7f3983" providerId="ADAL" clId="{1D660112-B133-4B74-A60E-C66F50540F8D}" dt="2020-11-12T14:22:19.607" v="8386"/>
          <ac:spMkLst>
            <pc:docMk/>
            <pc:sldMk cId="1581049898" sldId="547"/>
            <ac:spMk id="201" creationId="{5B975431-1B5A-4D58-9C73-A372CE59D2D1}"/>
          </ac:spMkLst>
        </pc:spChg>
        <pc:spChg chg="mod">
          <ac:chgData name="Christina Morrow" userId="43989237-7c22-4017-8756-22442f7f3983" providerId="ADAL" clId="{1D660112-B133-4B74-A60E-C66F50540F8D}" dt="2020-11-12T14:22:19.607" v="8386"/>
          <ac:spMkLst>
            <pc:docMk/>
            <pc:sldMk cId="1581049898" sldId="547"/>
            <ac:spMk id="202" creationId="{42A73009-436B-4EA2-A858-BBAB81C631A0}"/>
          </ac:spMkLst>
        </pc:spChg>
        <pc:spChg chg="mod">
          <ac:chgData name="Christina Morrow" userId="43989237-7c22-4017-8756-22442f7f3983" providerId="ADAL" clId="{1D660112-B133-4B74-A60E-C66F50540F8D}" dt="2020-11-12T14:22:19.607" v="8386"/>
          <ac:spMkLst>
            <pc:docMk/>
            <pc:sldMk cId="1581049898" sldId="547"/>
            <ac:spMk id="203" creationId="{33CA6534-C001-4692-BBCC-4A43CD2F453F}"/>
          </ac:spMkLst>
        </pc:spChg>
        <pc:spChg chg="mod">
          <ac:chgData name="Christina Morrow" userId="43989237-7c22-4017-8756-22442f7f3983" providerId="ADAL" clId="{1D660112-B133-4B74-A60E-C66F50540F8D}" dt="2020-11-12T14:22:19.607" v="8386"/>
          <ac:spMkLst>
            <pc:docMk/>
            <pc:sldMk cId="1581049898" sldId="547"/>
            <ac:spMk id="204" creationId="{52066FF2-4340-4A52-A778-E130CDCD92E5}"/>
          </ac:spMkLst>
        </pc:spChg>
        <pc:spChg chg="mod">
          <ac:chgData name="Christina Morrow" userId="43989237-7c22-4017-8756-22442f7f3983" providerId="ADAL" clId="{1D660112-B133-4B74-A60E-C66F50540F8D}" dt="2020-11-12T14:22:19.607" v="8386"/>
          <ac:spMkLst>
            <pc:docMk/>
            <pc:sldMk cId="1581049898" sldId="547"/>
            <ac:spMk id="205" creationId="{95EB4EA2-8B5A-4714-86F7-5BAE472AAC63}"/>
          </ac:spMkLst>
        </pc:spChg>
        <pc:spChg chg="mod">
          <ac:chgData name="Christina Morrow" userId="43989237-7c22-4017-8756-22442f7f3983" providerId="ADAL" clId="{1D660112-B133-4B74-A60E-C66F50540F8D}" dt="2020-11-12T14:22:19.607" v="8386"/>
          <ac:spMkLst>
            <pc:docMk/>
            <pc:sldMk cId="1581049898" sldId="547"/>
            <ac:spMk id="209" creationId="{2BAEA54C-21A8-4F0F-9A55-65B71000CBEC}"/>
          </ac:spMkLst>
        </pc:spChg>
        <pc:spChg chg="mod">
          <ac:chgData name="Christina Morrow" userId="43989237-7c22-4017-8756-22442f7f3983" providerId="ADAL" clId="{1D660112-B133-4B74-A60E-C66F50540F8D}" dt="2020-11-12T14:22:19.607" v="8386"/>
          <ac:spMkLst>
            <pc:docMk/>
            <pc:sldMk cId="1581049898" sldId="547"/>
            <ac:spMk id="211" creationId="{DB5B8A35-667A-4704-863B-8020C5BF1380}"/>
          </ac:spMkLst>
        </pc:spChg>
        <pc:spChg chg="mod">
          <ac:chgData name="Christina Morrow" userId="43989237-7c22-4017-8756-22442f7f3983" providerId="ADAL" clId="{1D660112-B133-4B74-A60E-C66F50540F8D}" dt="2020-11-12T14:22:19.607" v="8386"/>
          <ac:spMkLst>
            <pc:docMk/>
            <pc:sldMk cId="1581049898" sldId="547"/>
            <ac:spMk id="215" creationId="{5CE3819E-5732-4BA1-A8F0-49EAA5BF1024}"/>
          </ac:spMkLst>
        </pc:spChg>
        <pc:spChg chg="mod">
          <ac:chgData name="Christina Morrow" userId="43989237-7c22-4017-8756-22442f7f3983" providerId="ADAL" clId="{1D660112-B133-4B74-A60E-C66F50540F8D}" dt="2020-11-12T14:22:19.607" v="8386"/>
          <ac:spMkLst>
            <pc:docMk/>
            <pc:sldMk cId="1581049898" sldId="547"/>
            <ac:spMk id="216" creationId="{D1DB442D-AE23-45C6-9A06-A7E5BA441718}"/>
          </ac:spMkLst>
        </pc:spChg>
        <pc:spChg chg="mod">
          <ac:chgData name="Christina Morrow" userId="43989237-7c22-4017-8756-22442f7f3983" providerId="ADAL" clId="{1D660112-B133-4B74-A60E-C66F50540F8D}" dt="2020-11-12T14:22:19.607" v="8386"/>
          <ac:spMkLst>
            <pc:docMk/>
            <pc:sldMk cId="1581049898" sldId="547"/>
            <ac:spMk id="217" creationId="{B972220F-357A-4D4B-9A43-9EAB89A16224}"/>
          </ac:spMkLst>
        </pc:spChg>
        <pc:grpChg chg="add mod ord">
          <ac:chgData name="Christina Morrow" userId="43989237-7c22-4017-8756-22442f7f3983" providerId="ADAL" clId="{1D660112-B133-4B74-A60E-C66F50540F8D}" dt="2020-11-12T14:15:13.853" v="8289" actId="167"/>
          <ac:grpSpMkLst>
            <pc:docMk/>
            <pc:sldMk cId="1581049898" sldId="547"/>
            <ac:grpSpMk id="123" creationId="{33750B21-D609-4B6F-869C-17DDEE6297A1}"/>
          </ac:grpSpMkLst>
        </pc:grpChg>
        <pc:grpChg chg="add mod ord">
          <ac:chgData name="Christina Morrow" userId="43989237-7c22-4017-8756-22442f7f3983" providerId="ADAL" clId="{1D660112-B133-4B74-A60E-C66F50540F8D}" dt="2020-11-12T14:21:28.581" v="8369" actId="167"/>
          <ac:grpSpMkLst>
            <pc:docMk/>
            <pc:sldMk cId="1581049898" sldId="547"/>
            <ac:grpSpMk id="149" creationId="{64E620E9-3B2A-4BFA-BE9F-4C75E9C37EDD}"/>
          </ac:grpSpMkLst>
        </pc:grpChg>
        <pc:grpChg chg="add mod ord">
          <ac:chgData name="Christina Morrow" userId="43989237-7c22-4017-8756-22442f7f3983" providerId="ADAL" clId="{1D660112-B133-4B74-A60E-C66F50540F8D}" dt="2020-11-12T14:21:28.581" v="8369" actId="167"/>
          <ac:grpSpMkLst>
            <pc:docMk/>
            <pc:sldMk cId="1581049898" sldId="547"/>
            <ac:grpSpMk id="175" creationId="{3184E85F-B5B9-49F5-9288-313E8EAF4730}"/>
          </ac:grpSpMkLst>
        </pc:grpChg>
        <pc:grpChg chg="add mod ord">
          <ac:chgData name="Christina Morrow" userId="43989237-7c22-4017-8756-22442f7f3983" providerId="ADAL" clId="{1D660112-B133-4B74-A60E-C66F50540F8D}" dt="2020-11-12T14:22:21.130" v="8387" actId="167"/>
          <ac:grpSpMkLst>
            <pc:docMk/>
            <pc:sldMk cId="1581049898" sldId="547"/>
            <ac:grpSpMk id="194" creationId="{5EA0D028-E06C-4C0F-B8CA-A88BA3820102}"/>
          </ac:grpSpMkLst>
        </pc:grpChg>
        <pc:cxnChg chg="mod">
          <ac:chgData name="Christina Morrow" userId="43989237-7c22-4017-8756-22442f7f3983" providerId="ADAL" clId="{1D660112-B133-4B74-A60E-C66F50540F8D}" dt="2020-11-12T14:15:11.977" v="8288"/>
          <ac:cxnSpMkLst>
            <pc:docMk/>
            <pc:sldMk cId="1581049898" sldId="547"/>
            <ac:cxnSpMk id="126" creationId="{087D893B-76E1-4C6B-BF89-308967C212A8}"/>
          </ac:cxnSpMkLst>
        </pc:cxnChg>
        <pc:cxnChg chg="mod">
          <ac:chgData name="Christina Morrow" userId="43989237-7c22-4017-8756-22442f7f3983" providerId="ADAL" clId="{1D660112-B133-4B74-A60E-C66F50540F8D}" dt="2020-11-12T14:15:11.977" v="8288"/>
          <ac:cxnSpMkLst>
            <pc:docMk/>
            <pc:sldMk cId="1581049898" sldId="547"/>
            <ac:cxnSpMk id="135" creationId="{7283B8FC-FE71-411E-B596-BF645EAC30AB}"/>
          </ac:cxnSpMkLst>
        </pc:cxnChg>
        <pc:cxnChg chg="mod">
          <ac:chgData name="Christina Morrow" userId="43989237-7c22-4017-8756-22442f7f3983" providerId="ADAL" clId="{1D660112-B133-4B74-A60E-C66F50540F8D}" dt="2020-11-12T14:15:11.977" v="8288"/>
          <ac:cxnSpMkLst>
            <pc:docMk/>
            <pc:sldMk cId="1581049898" sldId="547"/>
            <ac:cxnSpMk id="136" creationId="{E4C6C4F1-1104-42E1-8249-615612804FE8}"/>
          </ac:cxnSpMkLst>
        </pc:cxnChg>
        <pc:cxnChg chg="mod">
          <ac:chgData name="Christina Morrow" userId="43989237-7c22-4017-8756-22442f7f3983" providerId="ADAL" clId="{1D660112-B133-4B74-A60E-C66F50540F8D}" dt="2020-11-12T14:15:11.977" v="8288"/>
          <ac:cxnSpMkLst>
            <pc:docMk/>
            <pc:sldMk cId="1581049898" sldId="547"/>
            <ac:cxnSpMk id="137" creationId="{B7764619-279D-4B9D-9BD3-ADC2ED8139F8}"/>
          </ac:cxnSpMkLst>
        </pc:cxnChg>
        <pc:cxnChg chg="mod">
          <ac:chgData name="Christina Morrow" userId="43989237-7c22-4017-8756-22442f7f3983" providerId="ADAL" clId="{1D660112-B133-4B74-A60E-C66F50540F8D}" dt="2020-11-12T14:15:11.977" v="8288"/>
          <ac:cxnSpMkLst>
            <pc:docMk/>
            <pc:sldMk cId="1581049898" sldId="547"/>
            <ac:cxnSpMk id="139" creationId="{F4FD794D-6CB8-4F96-A204-63505F1C2A8D}"/>
          </ac:cxnSpMkLst>
        </pc:cxnChg>
        <pc:cxnChg chg="mod">
          <ac:chgData name="Christina Morrow" userId="43989237-7c22-4017-8756-22442f7f3983" providerId="ADAL" clId="{1D660112-B133-4B74-A60E-C66F50540F8D}" dt="2020-11-12T14:15:11.977" v="8288"/>
          <ac:cxnSpMkLst>
            <pc:docMk/>
            <pc:sldMk cId="1581049898" sldId="547"/>
            <ac:cxnSpMk id="141" creationId="{DE620127-DF42-416E-859C-63FD090EE28F}"/>
          </ac:cxnSpMkLst>
        </pc:cxnChg>
        <pc:cxnChg chg="mod">
          <ac:chgData name="Christina Morrow" userId="43989237-7c22-4017-8756-22442f7f3983" providerId="ADAL" clId="{1D660112-B133-4B74-A60E-C66F50540F8D}" dt="2020-11-12T14:15:11.977" v="8288"/>
          <ac:cxnSpMkLst>
            <pc:docMk/>
            <pc:sldMk cId="1581049898" sldId="547"/>
            <ac:cxnSpMk id="142" creationId="{658D15EE-44D6-4BF0-9121-34D56BAF8E89}"/>
          </ac:cxnSpMkLst>
        </pc:cxnChg>
        <pc:cxnChg chg="mod">
          <ac:chgData name="Christina Morrow" userId="43989237-7c22-4017-8756-22442f7f3983" providerId="ADAL" clId="{1D660112-B133-4B74-A60E-C66F50540F8D}" dt="2020-11-12T14:15:11.977" v="8288"/>
          <ac:cxnSpMkLst>
            <pc:docMk/>
            <pc:sldMk cId="1581049898" sldId="547"/>
            <ac:cxnSpMk id="143" creationId="{94E06247-A41C-44BB-89A2-547B626ECEA9}"/>
          </ac:cxnSpMkLst>
        </pc:cxnChg>
        <pc:cxnChg chg="mod">
          <ac:chgData name="Christina Morrow" userId="43989237-7c22-4017-8756-22442f7f3983" providerId="ADAL" clId="{1D660112-B133-4B74-A60E-C66F50540F8D}" dt="2020-11-12T14:15:11.977" v="8288"/>
          <ac:cxnSpMkLst>
            <pc:docMk/>
            <pc:sldMk cId="1581049898" sldId="547"/>
            <ac:cxnSpMk id="147" creationId="{D0299792-1657-4F36-914D-23681C8615F9}"/>
          </ac:cxnSpMkLst>
        </pc:cxnChg>
        <pc:cxnChg chg="mod">
          <ac:chgData name="Christina Morrow" userId="43989237-7c22-4017-8756-22442f7f3983" providerId="ADAL" clId="{1D660112-B133-4B74-A60E-C66F50540F8D}" dt="2020-11-12T14:21:26.147" v="8368"/>
          <ac:cxnSpMkLst>
            <pc:docMk/>
            <pc:sldMk cId="1581049898" sldId="547"/>
            <ac:cxnSpMk id="152" creationId="{EE215B7D-6E40-49E0-8027-9789C7BF09FD}"/>
          </ac:cxnSpMkLst>
        </pc:cxnChg>
        <pc:cxnChg chg="mod">
          <ac:chgData name="Christina Morrow" userId="43989237-7c22-4017-8756-22442f7f3983" providerId="ADAL" clId="{1D660112-B133-4B74-A60E-C66F50540F8D}" dt="2020-11-12T14:21:26.147" v="8368"/>
          <ac:cxnSpMkLst>
            <pc:docMk/>
            <pc:sldMk cId="1581049898" sldId="547"/>
            <ac:cxnSpMk id="161" creationId="{2A1528F9-61D2-4070-AA2B-F515AF25F30A}"/>
          </ac:cxnSpMkLst>
        </pc:cxnChg>
        <pc:cxnChg chg="mod">
          <ac:chgData name="Christina Morrow" userId="43989237-7c22-4017-8756-22442f7f3983" providerId="ADAL" clId="{1D660112-B133-4B74-A60E-C66F50540F8D}" dt="2020-11-12T14:21:26.147" v="8368"/>
          <ac:cxnSpMkLst>
            <pc:docMk/>
            <pc:sldMk cId="1581049898" sldId="547"/>
            <ac:cxnSpMk id="162" creationId="{5E88E900-FE0E-42C3-8D0C-2CE1A3570DE3}"/>
          </ac:cxnSpMkLst>
        </pc:cxnChg>
        <pc:cxnChg chg="mod">
          <ac:chgData name="Christina Morrow" userId="43989237-7c22-4017-8756-22442f7f3983" providerId="ADAL" clId="{1D660112-B133-4B74-A60E-C66F50540F8D}" dt="2020-11-12T14:21:26.147" v="8368"/>
          <ac:cxnSpMkLst>
            <pc:docMk/>
            <pc:sldMk cId="1581049898" sldId="547"/>
            <ac:cxnSpMk id="163" creationId="{358E3646-AA38-40C4-9274-5DCFFE78F6EC}"/>
          </ac:cxnSpMkLst>
        </pc:cxnChg>
        <pc:cxnChg chg="mod">
          <ac:chgData name="Christina Morrow" userId="43989237-7c22-4017-8756-22442f7f3983" providerId="ADAL" clId="{1D660112-B133-4B74-A60E-C66F50540F8D}" dt="2020-11-12T14:21:26.147" v="8368"/>
          <ac:cxnSpMkLst>
            <pc:docMk/>
            <pc:sldMk cId="1581049898" sldId="547"/>
            <ac:cxnSpMk id="165" creationId="{5E81AE84-31A6-4BE7-97FE-94E3EC1B75D4}"/>
          </ac:cxnSpMkLst>
        </pc:cxnChg>
        <pc:cxnChg chg="mod">
          <ac:chgData name="Christina Morrow" userId="43989237-7c22-4017-8756-22442f7f3983" providerId="ADAL" clId="{1D660112-B133-4B74-A60E-C66F50540F8D}" dt="2020-11-12T14:21:26.147" v="8368"/>
          <ac:cxnSpMkLst>
            <pc:docMk/>
            <pc:sldMk cId="1581049898" sldId="547"/>
            <ac:cxnSpMk id="167" creationId="{4C96CFB4-7B67-4AE9-B738-774588F79DD5}"/>
          </ac:cxnSpMkLst>
        </pc:cxnChg>
        <pc:cxnChg chg="mod">
          <ac:chgData name="Christina Morrow" userId="43989237-7c22-4017-8756-22442f7f3983" providerId="ADAL" clId="{1D660112-B133-4B74-A60E-C66F50540F8D}" dt="2020-11-12T14:21:26.147" v="8368"/>
          <ac:cxnSpMkLst>
            <pc:docMk/>
            <pc:sldMk cId="1581049898" sldId="547"/>
            <ac:cxnSpMk id="168" creationId="{440006B8-18FA-4B51-8F37-DB41897C2F01}"/>
          </ac:cxnSpMkLst>
        </pc:cxnChg>
        <pc:cxnChg chg="mod">
          <ac:chgData name="Christina Morrow" userId="43989237-7c22-4017-8756-22442f7f3983" providerId="ADAL" clId="{1D660112-B133-4B74-A60E-C66F50540F8D}" dt="2020-11-12T14:21:26.147" v="8368"/>
          <ac:cxnSpMkLst>
            <pc:docMk/>
            <pc:sldMk cId="1581049898" sldId="547"/>
            <ac:cxnSpMk id="169" creationId="{A0075D94-6014-4417-93CF-96C0707A533F}"/>
          </ac:cxnSpMkLst>
        </pc:cxnChg>
        <pc:cxnChg chg="mod">
          <ac:chgData name="Christina Morrow" userId="43989237-7c22-4017-8756-22442f7f3983" providerId="ADAL" clId="{1D660112-B133-4B74-A60E-C66F50540F8D}" dt="2020-11-12T14:21:26.147" v="8368"/>
          <ac:cxnSpMkLst>
            <pc:docMk/>
            <pc:sldMk cId="1581049898" sldId="547"/>
            <ac:cxnSpMk id="173" creationId="{F9740F20-BDB0-4402-B7ED-058E57C3446A}"/>
          </ac:cxnSpMkLst>
        </pc:cxnChg>
        <pc:cxnChg chg="add mod ord">
          <ac:chgData name="Christina Morrow" userId="43989237-7c22-4017-8756-22442f7f3983" providerId="ADAL" clId="{1D660112-B133-4B74-A60E-C66F50540F8D}" dt="2020-11-12T14:21:28.581" v="8369" actId="167"/>
          <ac:cxnSpMkLst>
            <pc:docMk/>
            <pc:sldMk cId="1581049898" sldId="547"/>
            <ac:cxnSpMk id="174" creationId="{5073A0C8-3C59-4F09-972C-788261CA4C71}"/>
          </ac:cxnSpMkLst>
        </pc:cxnChg>
        <pc:cxnChg chg="mod">
          <ac:chgData name="Christina Morrow" userId="43989237-7c22-4017-8756-22442f7f3983" providerId="ADAL" clId="{1D660112-B133-4B74-A60E-C66F50540F8D}" dt="2020-11-12T14:21:26.147" v="8368"/>
          <ac:cxnSpMkLst>
            <pc:docMk/>
            <pc:sldMk cId="1581049898" sldId="547"/>
            <ac:cxnSpMk id="179" creationId="{55A73E00-B88F-4FF8-A041-FC2D60AF076F}"/>
          </ac:cxnSpMkLst>
        </pc:cxnChg>
        <pc:cxnChg chg="mod">
          <ac:chgData name="Christina Morrow" userId="43989237-7c22-4017-8756-22442f7f3983" providerId="ADAL" clId="{1D660112-B133-4B74-A60E-C66F50540F8D}" dt="2020-11-12T14:21:26.147" v="8368"/>
          <ac:cxnSpMkLst>
            <pc:docMk/>
            <pc:sldMk cId="1581049898" sldId="547"/>
            <ac:cxnSpMk id="180" creationId="{4D89D500-AE1A-49FB-9F4F-4E022B457B50}"/>
          </ac:cxnSpMkLst>
        </pc:cxnChg>
        <pc:cxnChg chg="mod">
          <ac:chgData name="Christina Morrow" userId="43989237-7c22-4017-8756-22442f7f3983" providerId="ADAL" clId="{1D660112-B133-4B74-A60E-C66F50540F8D}" dt="2020-11-12T14:22:19.607" v="8386"/>
          <ac:cxnSpMkLst>
            <pc:docMk/>
            <pc:sldMk cId="1581049898" sldId="547"/>
            <ac:cxnSpMk id="197" creationId="{9E73C47D-044B-44DB-A49C-6A3033A9FCF3}"/>
          </ac:cxnSpMkLst>
        </pc:cxnChg>
        <pc:cxnChg chg="mod">
          <ac:chgData name="Christina Morrow" userId="43989237-7c22-4017-8756-22442f7f3983" providerId="ADAL" clId="{1D660112-B133-4B74-A60E-C66F50540F8D}" dt="2020-11-12T14:22:19.607" v="8386"/>
          <ac:cxnSpMkLst>
            <pc:docMk/>
            <pc:sldMk cId="1581049898" sldId="547"/>
            <ac:cxnSpMk id="206" creationId="{CE001852-CE78-4619-9412-625563D456E5}"/>
          </ac:cxnSpMkLst>
        </pc:cxnChg>
        <pc:cxnChg chg="mod">
          <ac:chgData name="Christina Morrow" userId="43989237-7c22-4017-8756-22442f7f3983" providerId="ADAL" clId="{1D660112-B133-4B74-A60E-C66F50540F8D}" dt="2020-11-12T14:22:19.607" v="8386"/>
          <ac:cxnSpMkLst>
            <pc:docMk/>
            <pc:sldMk cId="1581049898" sldId="547"/>
            <ac:cxnSpMk id="207" creationId="{3CD76F83-DFCD-4327-AC24-1DB24EC090ED}"/>
          </ac:cxnSpMkLst>
        </pc:cxnChg>
        <pc:cxnChg chg="mod">
          <ac:chgData name="Christina Morrow" userId="43989237-7c22-4017-8756-22442f7f3983" providerId="ADAL" clId="{1D660112-B133-4B74-A60E-C66F50540F8D}" dt="2020-11-12T14:22:19.607" v="8386"/>
          <ac:cxnSpMkLst>
            <pc:docMk/>
            <pc:sldMk cId="1581049898" sldId="547"/>
            <ac:cxnSpMk id="208" creationId="{B87FD1A1-1630-4781-A78A-223DEEB01250}"/>
          </ac:cxnSpMkLst>
        </pc:cxnChg>
        <pc:cxnChg chg="mod">
          <ac:chgData name="Christina Morrow" userId="43989237-7c22-4017-8756-22442f7f3983" providerId="ADAL" clId="{1D660112-B133-4B74-A60E-C66F50540F8D}" dt="2020-11-12T14:22:19.607" v="8386"/>
          <ac:cxnSpMkLst>
            <pc:docMk/>
            <pc:sldMk cId="1581049898" sldId="547"/>
            <ac:cxnSpMk id="210" creationId="{65D7A931-E97F-46EF-9BB1-6735F21010FC}"/>
          </ac:cxnSpMkLst>
        </pc:cxnChg>
        <pc:cxnChg chg="mod">
          <ac:chgData name="Christina Morrow" userId="43989237-7c22-4017-8756-22442f7f3983" providerId="ADAL" clId="{1D660112-B133-4B74-A60E-C66F50540F8D}" dt="2020-11-12T14:22:19.607" v="8386"/>
          <ac:cxnSpMkLst>
            <pc:docMk/>
            <pc:sldMk cId="1581049898" sldId="547"/>
            <ac:cxnSpMk id="212" creationId="{43048E31-679D-4A7A-AA61-64853563CAAD}"/>
          </ac:cxnSpMkLst>
        </pc:cxnChg>
        <pc:cxnChg chg="mod">
          <ac:chgData name="Christina Morrow" userId="43989237-7c22-4017-8756-22442f7f3983" providerId="ADAL" clId="{1D660112-B133-4B74-A60E-C66F50540F8D}" dt="2020-11-12T14:22:19.607" v="8386"/>
          <ac:cxnSpMkLst>
            <pc:docMk/>
            <pc:sldMk cId="1581049898" sldId="547"/>
            <ac:cxnSpMk id="213" creationId="{D157E9B7-B488-443D-A9A8-444B32DD5EEA}"/>
          </ac:cxnSpMkLst>
        </pc:cxnChg>
        <pc:cxnChg chg="mod">
          <ac:chgData name="Christina Morrow" userId="43989237-7c22-4017-8756-22442f7f3983" providerId="ADAL" clId="{1D660112-B133-4B74-A60E-C66F50540F8D}" dt="2020-11-12T14:22:19.607" v="8386"/>
          <ac:cxnSpMkLst>
            <pc:docMk/>
            <pc:sldMk cId="1581049898" sldId="547"/>
            <ac:cxnSpMk id="214" creationId="{B3F926C6-27F5-498C-B4D7-292D6AE769B8}"/>
          </ac:cxnSpMkLst>
        </pc:cxnChg>
        <pc:cxnChg chg="mod">
          <ac:chgData name="Christina Morrow" userId="43989237-7c22-4017-8756-22442f7f3983" providerId="ADAL" clId="{1D660112-B133-4B74-A60E-C66F50540F8D}" dt="2020-11-12T14:22:19.607" v="8386"/>
          <ac:cxnSpMkLst>
            <pc:docMk/>
            <pc:sldMk cId="1581049898" sldId="547"/>
            <ac:cxnSpMk id="218" creationId="{9E2176A5-F698-4C8E-9942-F107BF9A3F05}"/>
          </ac:cxnSpMkLst>
        </pc:cxnChg>
      </pc:sldChg>
      <pc:sldChg chg="addSp delSp modSp add mod ord modTransition modAnim">
        <pc:chgData name="Christina Morrow" userId="43989237-7c22-4017-8756-22442f7f3983" providerId="ADAL" clId="{1D660112-B133-4B74-A60E-C66F50540F8D}" dt="2020-11-12T14:22:28.192" v="8391" actId="167"/>
        <pc:sldMkLst>
          <pc:docMk/>
          <pc:sldMk cId="1601534216" sldId="548"/>
        </pc:sldMkLst>
        <pc:spChg chg="add del mod ord">
          <ac:chgData name="Christina Morrow" userId="43989237-7c22-4017-8756-22442f7f3983" providerId="ADAL" clId="{1D660112-B133-4B74-A60E-C66F50540F8D}" dt="2020-11-12T14:15:26.244" v="8293"/>
          <ac:spMkLst>
            <pc:docMk/>
            <pc:sldMk cId="1601534216" sldId="548"/>
            <ac:spMk id="105" creationId="{B339331C-BE9B-46A5-ACA4-9F8BBFBE8B16}"/>
          </ac:spMkLst>
        </pc:spChg>
        <pc:spChg chg="add del mod ord">
          <ac:chgData name="Christina Morrow" userId="43989237-7c22-4017-8756-22442f7f3983" providerId="ADAL" clId="{1D660112-B133-4B74-A60E-C66F50540F8D}" dt="2020-11-12T14:15:26.244" v="8293"/>
          <ac:spMkLst>
            <pc:docMk/>
            <pc:sldMk cId="1601534216" sldId="548"/>
            <ac:spMk id="106" creationId="{DE35749D-0FA7-4119-ADB0-04A8B5F0F57E}"/>
          </ac:spMkLst>
        </pc:spChg>
        <pc:spChg chg="add del mod ord">
          <ac:chgData name="Christina Morrow" userId="43989237-7c22-4017-8756-22442f7f3983" providerId="ADAL" clId="{1D660112-B133-4B74-A60E-C66F50540F8D}" dt="2020-11-12T14:15:26.244" v="8293"/>
          <ac:spMkLst>
            <pc:docMk/>
            <pc:sldMk cId="1601534216" sldId="548"/>
            <ac:spMk id="107" creationId="{9C962246-C3E9-45F2-8910-06D74A29646B}"/>
          </ac:spMkLst>
        </pc:spChg>
        <pc:spChg chg="add del mod ord">
          <ac:chgData name="Christina Morrow" userId="43989237-7c22-4017-8756-22442f7f3983" providerId="ADAL" clId="{1D660112-B133-4B74-A60E-C66F50540F8D}" dt="2020-11-12T14:15:26.244" v="8293"/>
          <ac:spMkLst>
            <pc:docMk/>
            <pc:sldMk cId="1601534216" sldId="548"/>
            <ac:spMk id="108" creationId="{E18A909B-C208-4DAD-8FC8-C5DC93251727}"/>
          </ac:spMkLst>
        </pc:spChg>
        <pc:spChg chg="add del mod ord">
          <ac:chgData name="Christina Morrow" userId="43989237-7c22-4017-8756-22442f7f3983" providerId="ADAL" clId="{1D660112-B133-4B74-A60E-C66F50540F8D}" dt="2020-11-12T14:15:26.244" v="8293"/>
          <ac:spMkLst>
            <pc:docMk/>
            <pc:sldMk cId="1601534216" sldId="548"/>
            <ac:spMk id="109" creationId="{D2CA13DA-1001-401C-9758-ED20ABD78453}"/>
          </ac:spMkLst>
        </pc:spChg>
        <pc:spChg chg="add del mod ord">
          <ac:chgData name="Christina Morrow" userId="43989237-7c22-4017-8756-22442f7f3983" providerId="ADAL" clId="{1D660112-B133-4B74-A60E-C66F50540F8D}" dt="2020-11-12T14:15:26.244" v="8293"/>
          <ac:spMkLst>
            <pc:docMk/>
            <pc:sldMk cId="1601534216" sldId="548"/>
            <ac:spMk id="110" creationId="{AD8360D6-0C3E-4E28-BA83-B15186922358}"/>
          </ac:spMkLst>
        </pc:spChg>
        <pc:spChg chg="add del mod ord">
          <ac:chgData name="Christina Morrow" userId="43989237-7c22-4017-8756-22442f7f3983" providerId="ADAL" clId="{1D660112-B133-4B74-A60E-C66F50540F8D}" dt="2020-11-12T14:15:26.244" v="8293"/>
          <ac:spMkLst>
            <pc:docMk/>
            <pc:sldMk cId="1601534216" sldId="548"/>
            <ac:spMk id="111" creationId="{8F7A233D-AACB-44C7-BECD-849A79E40200}"/>
          </ac:spMkLst>
        </pc:spChg>
        <pc:spChg chg="add del mod ord">
          <ac:chgData name="Christina Morrow" userId="43989237-7c22-4017-8756-22442f7f3983" providerId="ADAL" clId="{1D660112-B133-4B74-A60E-C66F50540F8D}" dt="2020-11-12T14:15:26.244" v="8293"/>
          <ac:spMkLst>
            <pc:docMk/>
            <pc:sldMk cId="1601534216" sldId="548"/>
            <ac:spMk id="112" creationId="{FE5EFDAF-D370-4FF0-B073-19F7D91380AA}"/>
          </ac:spMkLst>
        </pc:spChg>
        <pc:spChg chg="add del mod ord">
          <ac:chgData name="Christina Morrow" userId="43989237-7c22-4017-8756-22442f7f3983" providerId="ADAL" clId="{1D660112-B133-4B74-A60E-C66F50540F8D}" dt="2020-11-12T14:15:26.244" v="8293"/>
          <ac:spMkLst>
            <pc:docMk/>
            <pc:sldMk cId="1601534216" sldId="548"/>
            <ac:spMk id="113" creationId="{EF97C6FA-2F81-46A9-988B-1A009F65D4A4}"/>
          </ac:spMkLst>
        </pc:spChg>
        <pc:spChg chg="add del mod ord">
          <ac:chgData name="Christina Morrow" userId="43989237-7c22-4017-8756-22442f7f3983" providerId="ADAL" clId="{1D660112-B133-4B74-A60E-C66F50540F8D}" dt="2020-11-12T14:15:26.244" v="8293"/>
          <ac:spMkLst>
            <pc:docMk/>
            <pc:sldMk cId="1601534216" sldId="548"/>
            <ac:spMk id="114" creationId="{121E3DDD-18A3-4D77-8A85-76F70C658428}"/>
          </ac:spMkLst>
        </pc:spChg>
        <pc:spChg chg="add del mod ord">
          <ac:chgData name="Christina Morrow" userId="43989237-7c22-4017-8756-22442f7f3983" providerId="ADAL" clId="{1D660112-B133-4B74-A60E-C66F50540F8D}" dt="2020-11-12T14:15:26.244" v="8293"/>
          <ac:spMkLst>
            <pc:docMk/>
            <pc:sldMk cId="1601534216" sldId="548"/>
            <ac:spMk id="115" creationId="{4B1A7172-ADCE-4639-9843-FF060B82ECE0}"/>
          </ac:spMkLst>
        </pc:spChg>
        <pc:spChg chg="add del mod ord">
          <ac:chgData name="Christina Morrow" userId="43989237-7c22-4017-8756-22442f7f3983" providerId="ADAL" clId="{1D660112-B133-4B74-A60E-C66F50540F8D}" dt="2020-11-12T14:15:26.244" v="8293"/>
          <ac:spMkLst>
            <pc:docMk/>
            <pc:sldMk cId="1601534216" sldId="548"/>
            <ac:spMk id="116" creationId="{DD8A052E-AB21-4962-91FE-9E6F6B206826}"/>
          </ac:spMkLst>
        </pc:spChg>
        <pc:spChg chg="add del mod ord">
          <ac:chgData name="Christina Morrow" userId="43989237-7c22-4017-8756-22442f7f3983" providerId="ADAL" clId="{1D660112-B133-4B74-A60E-C66F50540F8D}" dt="2020-11-12T14:15:26.244" v="8293"/>
          <ac:spMkLst>
            <pc:docMk/>
            <pc:sldMk cId="1601534216" sldId="548"/>
            <ac:spMk id="117" creationId="{3504DC8D-D5ED-4CA9-BF1B-B484BE72177C}"/>
          </ac:spMkLst>
        </pc:spChg>
        <pc:spChg chg="add del mod ord">
          <ac:chgData name="Christina Morrow" userId="43989237-7c22-4017-8756-22442f7f3983" providerId="ADAL" clId="{1D660112-B133-4B74-A60E-C66F50540F8D}" dt="2020-11-12T14:15:26.244" v="8293"/>
          <ac:spMkLst>
            <pc:docMk/>
            <pc:sldMk cId="1601534216" sldId="548"/>
            <ac:spMk id="118" creationId="{9979B7A1-5B41-4DF1-866A-0142D1BC5C42}"/>
          </ac:spMkLst>
        </pc:spChg>
        <pc:spChg chg="add del mod ord">
          <ac:chgData name="Christina Morrow" userId="43989237-7c22-4017-8756-22442f7f3983" providerId="ADAL" clId="{1D660112-B133-4B74-A60E-C66F50540F8D}" dt="2020-11-12T14:15:26.244" v="8293"/>
          <ac:spMkLst>
            <pc:docMk/>
            <pc:sldMk cId="1601534216" sldId="548"/>
            <ac:spMk id="119" creationId="{4622E768-5229-44E8-8512-F7CFB801DD78}"/>
          </ac:spMkLst>
        </pc:spChg>
        <pc:spChg chg="add del mod ord">
          <ac:chgData name="Christina Morrow" userId="43989237-7c22-4017-8756-22442f7f3983" providerId="ADAL" clId="{1D660112-B133-4B74-A60E-C66F50540F8D}" dt="2020-11-12T14:15:26.244" v="8293"/>
          <ac:spMkLst>
            <pc:docMk/>
            <pc:sldMk cId="1601534216" sldId="548"/>
            <ac:spMk id="120" creationId="{DFE5E67D-C673-4479-AA38-36C2CB4B823B}"/>
          </ac:spMkLst>
        </pc:spChg>
        <pc:spChg chg="add del mod ord">
          <ac:chgData name="Christina Morrow" userId="43989237-7c22-4017-8756-22442f7f3983" providerId="ADAL" clId="{1D660112-B133-4B74-A60E-C66F50540F8D}" dt="2020-11-12T14:15:26.244" v="8293"/>
          <ac:spMkLst>
            <pc:docMk/>
            <pc:sldMk cId="1601534216" sldId="548"/>
            <ac:spMk id="121" creationId="{4B342274-24D3-4DC9-9890-4F7A0268C704}"/>
          </ac:spMkLst>
        </pc:spChg>
        <pc:spChg chg="add del mod ord">
          <ac:chgData name="Christina Morrow" userId="43989237-7c22-4017-8756-22442f7f3983" providerId="ADAL" clId="{1D660112-B133-4B74-A60E-C66F50540F8D}" dt="2020-11-12T14:15:26.244" v="8293"/>
          <ac:spMkLst>
            <pc:docMk/>
            <pc:sldMk cId="1601534216" sldId="548"/>
            <ac:spMk id="122" creationId="{8F7A39E6-3321-4820-943E-E83DF1D5E253}"/>
          </ac:spMkLst>
        </pc:spChg>
        <pc:spChg chg="add del mod ord">
          <ac:chgData name="Christina Morrow" userId="43989237-7c22-4017-8756-22442f7f3983" providerId="ADAL" clId="{1D660112-B133-4B74-A60E-C66F50540F8D}" dt="2020-11-12T14:15:26.244" v="8293"/>
          <ac:spMkLst>
            <pc:docMk/>
            <pc:sldMk cId="1601534216" sldId="548"/>
            <ac:spMk id="123" creationId="{9C9547EF-E25C-45F3-ADB2-DAC6C4D88C94}"/>
          </ac:spMkLst>
        </pc:spChg>
        <pc:spChg chg="mod">
          <ac:chgData name="Christina Morrow" userId="43989237-7c22-4017-8756-22442f7f3983" providerId="ADAL" clId="{1D660112-B133-4B74-A60E-C66F50540F8D}" dt="2020-11-12T14:15:15.824" v="8290"/>
          <ac:spMkLst>
            <pc:docMk/>
            <pc:sldMk cId="1601534216" sldId="548"/>
            <ac:spMk id="125" creationId="{6AC67C79-FDE8-4833-BA0E-74C981DC9DCC}"/>
          </ac:spMkLst>
        </pc:spChg>
        <pc:spChg chg="mod">
          <ac:chgData name="Christina Morrow" userId="43989237-7c22-4017-8756-22442f7f3983" providerId="ADAL" clId="{1D660112-B133-4B74-A60E-C66F50540F8D}" dt="2020-11-12T14:15:15.824" v="8290"/>
          <ac:spMkLst>
            <pc:docMk/>
            <pc:sldMk cId="1601534216" sldId="548"/>
            <ac:spMk id="126" creationId="{6DABA1E7-8B30-4477-B3EE-0B50D712C189}"/>
          </ac:spMkLst>
        </pc:spChg>
        <pc:spChg chg="mod">
          <ac:chgData name="Christina Morrow" userId="43989237-7c22-4017-8756-22442f7f3983" providerId="ADAL" clId="{1D660112-B133-4B74-A60E-C66F50540F8D}" dt="2020-11-12T14:15:15.824" v="8290"/>
          <ac:spMkLst>
            <pc:docMk/>
            <pc:sldMk cId="1601534216" sldId="548"/>
            <ac:spMk id="128" creationId="{7DDD3848-7511-46E4-A225-6048C20F2C6C}"/>
          </ac:spMkLst>
        </pc:spChg>
        <pc:spChg chg="mod">
          <ac:chgData name="Christina Morrow" userId="43989237-7c22-4017-8756-22442f7f3983" providerId="ADAL" clId="{1D660112-B133-4B74-A60E-C66F50540F8D}" dt="2020-11-12T14:15:15.824" v="8290"/>
          <ac:spMkLst>
            <pc:docMk/>
            <pc:sldMk cId="1601534216" sldId="548"/>
            <ac:spMk id="129" creationId="{88D99FE6-4166-45B9-B390-657E34597DE1}"/>
          </ac:spMkLst>
        </pc:spChg>
        <pc:spChg chg="mod">
          <ac:chgData name="Christina Morrow" userId="43989237-7c22-4017-8756-22442f7f3983" providerId="ADAL" clId="{1D660112-B133-4B74-A60E-C66F50540F8D}" dt="2020-11-12T14:15:15.824" v="8290"/>
          <ac:spMkLst>
            <pc:docMk/>
            <pc:sldMk cId="1601534216" sldId="548"/>
            <ac:spMk id="130" creationId="{15A5BD8A-2541-4C50-B6FA-08E33F6AD31A}"/>
          </ac:spMkLst>
        </pc:spChg>
        <pc:spChg chg="mod">
          <ac:chgData name="Christina Morrow" userId="43989237-7c22-4017-8756-22442f7f3983" providerId="ADAL" clId="{1D660112-B133-4B74-A60E-C66F50540F8D}" dt="2020-11-12T14:15:15.824" v="8290"/>
          <ac:spMkLst>
            <pc:docMk/>
            <pc:sldMk cId="1601534216" sldId="548"/>
            <ac:spMk id="131" creationId="{8E614953-B84B-4B73-B5AA-C0057F97621D}"/>
          </ac:spMkLst>
        </pc:spChg>
        <pc:spChg chg="mod">
          <ac:chgData name="Christina Morrow" userId="43989237-7c22-4017-8756-22442f7f3983" providerId="ADAL" clId="{1D660112-B133-4B74-A60E-C66F50540F8D}" dt="2020-11-12T14:15:15.824" v="8290"/>
          <ac:spMkLst>
            <pc:docMk/>
            <pc:sldMk cId="1601534216" sldId="548"/>
            <ac:spMk id="132" creationId="{18133E48-2C45-4DBE-B019-2FEFCC9EF654}"/>
          </ac:spMkLst>
        </pc:spChg>
        <pc:spChg chg="mod">
          <ac:chgData name="Christina Morrow" userId="43989237-7c22-4017-8756-22442f7f3983" providerId="ADAL" clId="{1D660112-B133-4B74-A60E-C66F50540F8D}" dt="2020-11-12T14:15:15.824" v="8290"/>
          <ac:spMkLst>
            <pc:docMk/>
            <pc:sldMk cId="1601534216" sldId="548"/>
            <ac:spMk id="133" creationId="{527DE0D9-DE3E-4E8B-A79F-B58B983EBA64}"/>
          </ac:spMkLst>
        </pc:spChg>
        <pc:spChg chg="mod">
          <ac:chgData name="Christina Morrow" userId="43989237-7c22-4017-8756-22442f7f3983" providerId="ADAL" clId="{1D660112-B133-4B74-A60E-C66F50540F8D}" dt="2020-11-12T14:15:15.824" v="8290"/>
          <ac:spMkLst>
            <pc:docMk/>
            <pc:sldMk cId="1601534216" sldId="548"/>
            <ac:spMk id="134" creationId="{459FC674-F135-4AD6-B49A-B6C7AF3AE742}"/>
          </ac:spMkLst>
        </pc:spChg>
        <pc:spChg chg="mod">
          <ac:chgData name="Christina Morrow" userId="43989237-7c22-4017-8756-22442f7f3983" providerId="ADAL" clId="{1D660112-B133-4B74-A60E-C66F50540F8D}" dt="2020-11-12T14:15:15.824" v="8290"/>
          <ac:spMkLst>
            <pc:docMk/>
            <pc:sldMk cId="1601534216" sldId="548"/>
            <ac:spMk id="135" creationId="{02F59923-CDC7-40D4-8BC6-A577B7D44F4D}"/>
          </ac:spMkLst>
        </pc:spChg>
        <pc:spChg chg="mod">
          <ac:chgData name="Christina Morrow" userId="43989237-7c22-4017-8756-22442f7f3983" providerId="ADAL" clId="{1D660112-B133-4B74-A60E-C66F50540F8D}" dt="2020-11-12T14:15:15.824" v="8290"/>
          <ac:spMkLst>
            <pc:docMk/>
            <pc:sldMk cId="1601534216" sldId="548"/>
            <ac:spMk id="139" creationId="{53F3AC2B-8F4F-4872-889C-BC06A1DD6329}"/>
          </ac:spMkLst>
        </pc:spChg>
        <pc:spChg chg="mod">
          <ac:chgData name="Christina Morrow" userId="43989237-7c22-4017-8756-22442f7f3983" providerId="ADAL" clId="{1D660112-B133-4B74-A60E-C66F50540F8D}" dt="2020-11-12T14:15:15.824" v="8290"/>
          <ac:spMkLst>
            <pc:docMk/>
            <pc:sldMk cId="1601534216" sldId="548"/>
            <ac:spMk id="141" creationId="{2E23F1C9-05AB-4851-B0A2-4E32A220CF7E}"/>
          </ac:spMkLst>
        </pc:spChg>
        <pc:spChg chg="mod">
          <ac:chgData name="Christina Morrow" userId="43989237-7c22-4017-8756-22442f7f3983" providerId="ADAL" clId="{1D660112-B133-4B74-A60E-C66F50540F8D}" dt="2020-11-12T14:15:15.824" v="8290"/>
          <ac:spMkLst>
            <pc:docMk/>
            <pc:sldMk cId="1601534216" sldId="548"/>
            <ac:spMk id="145" creationId="{46B442F7-7806-4E92-BAAE-C972FB90F4F3}"/>
          </ac:spMkLst>
        </pc:spChg>
        <pc:spChg chg="mod">
          <ac:chgData name="Christina Morrow" userId="43989237-7c22-4017-8756-22442f7f3983" providerId="ADAL" clId="{1D660112-B133-4B74-A60E-C66F50540F8D}" dt="2020-11-12T14:15:15.824" v="8290"/>
          <ac:spMkLst>
            <pc:docMk/>
            <pc:sldMk cId="1601534216" sldId="548"/>
            <ac:spMk id="146" creationId="{A1FCD91C-60E0-4D2A-B488-47EC78F271A5}"/>
          </ac:spMkLst>
        </pc:spChg>
        <pc:spChg chg="mod">
          <ac:chgData name="Christina Morrow" userId="43989237-7c22-4017-8756-22442f7f3983" providerId="ADAL" clId="{1D660112-B133-4B74-A60E-C66F50540F8D}" dt="2020-11-12T14:15:15.824" v="8290"/>
          <ac:spMkLst>
            <pc:docMk/>
            <pc:sldMk cId="1601534216" sldId="548"/>
            <ac:spMk id="147" creationId="{FDCB3C5A-886B-40A3-BBE7-9236CA91A059}"/>
          </ac:spMkLst>
        </pc:spChg>
        <pc:spChg chg="add mod ord">
          <ac:chgData name="Christina Morrow" userId="43989237-7c22-4017-8756-22442f7f3983" providerId="ADAL" clId="{1D660112-B133-4B74-A60E-C66F50540F8D}" dt="2020-11-12T14:15:44.883" v="8295" actId="167"/>
          <ac:spMkLst>
            <pc:docMk/>
            <pc:sldMk cId="1601534216" sldId="548"/>
            <ac:spMk id="149" creationId="{55D23E27-0E7B-4001-ACD5-0140201FBE63}"/>
          </ac:spMkLst>
        </pc:spChg>
        <pc:spChg chg="add mod ord">
          <ac:chgData name="Christina Morrow" userId="43989237-7c22-4017-8756-22442f7f3983" providerId="ADAL" clId="{1D660112-B133-4B74-A60E-C66F50540F8D}" dt="2020-11-12T14:15:44.883" v="8295" actId="167"/>
          <ac:spMkLst>
            <pc:docMk/>
            <pc:sldMk cId="1601534216" sldId="548"/>
            <ac:spMk id="150" creationId="{82B57480-B8D9-4192-B53D-23F2D8B8DFB0}"/>
          </ac:spMkLst>
        </pc:spChg>
        <pc:spChg chg="add mod ord">
          <ac:chgData name="Christina Morrow" userId="43989237-7c22-4017-8756-22442f7f3983" providerId="ADAL" clId="{1D660112-B133-4B74-A60E-C66F50540F8D}" dt="2020-11-12T14:15:44.883" v="8295" actId="167"/>
          <ac:spMkLst>
            <pc:docMk/>
            <pc:sldMk cId="1601534216" sldId="548"/>
            <ac:spMk id="151" creationId="{8AD4F744-6C99-4590-9D79-09DF2771F1DE}"/>
          </ac:spMkLst>
        </pc:spChg>
        <pc:spChg chg="add mod ord">
          <ac:chgData name="Christina Morrow" userId="43989237-7c22-4017-8756-22442f7f3983" providerId="ADAL" clId="{1D660112-B133-4B74-A60E-C66F50540F8D}" dt="2020-11-12T14:15:44.883" v="8295" actId="167"/>
          <ac:spMkLst>
            <pc:docMk/>
            <pc:sldMk cId="1601534216" sldId="548"/>
            <ac:spMk id="152" creationId="{F999431F-6045-46B2-BB99-025D9454CC47}"/>
          </ac:spMkLst>
        </pc:spChg>
        <pc:spChg chg="add mod ord">
          <ac:chgData name="Christina Morrow" userId="43989237-7c22-4017-8756-22442f7f3983" providerId="ADAL" clId="{1D660112-B133-4B74-A60E-C66F50540F8D}" dt="2020-11-12T14:15:44.883" v="8295" actId="167"/>
          <ac:spMkLst>
            <pc:docMk/>
            <pc:sldMk cId="1601534216" sldId="548"/>
            <ac:spMk id="153" creationId="{179E0823-F598-492C-A629-2C18544E75B4}"/>
          </ac:spMkLst>
        </pc:spChg>
        <pc:spChg chg="add mod ord">
          <ac:chgData name="Christina Morrow" userId="43989237-7c22-4017-8756-22442f7f3983" providerId="ADAL" clId="{1D660112-B133-4B74-A60E-C66F50540F8D}" dt="2020-11-12T14:15:44.883" v="8295" actId="167"/>
          <ac:spMkLst>
            <pc:docMk/>
            <pc:sldMk cId="1601534216" sldId="548"/>
            <ac:spMk id="154" creationId="{9F98F749-8E56-4AEA-8DC5-55EA8872A6B2}"/>
          </ac:spMkLst>
        </pc:spChg>
        <pc:spChg chg="add mod ord">
          <ac:chgData name="Christina Morrow" userId="43989237-7c22-4017-8756-22442f7f3983" providerId="ADAL" clId="{1D660112-B133-4B74-A60E-C66F50540F8D}" dt="2020-11-12T14:15:44.883" v="8295" actId="167"/>
          <ac:spMkLst>
            <pc:docMk/>
            <pc:sldMk cId="1601534216" sldId="548"/>
            <ac:spMk id="155" creationId="{77816309-FDE5-425E-AE10-E8F15C3167DE}"/>
          </ac:spMkLst>
        </pc:spChg>
        <pc:spChg chg="add mod ord">
          <ac:chgData name="Christina Morrow" userId="43989237-7c22-4017-8756-22442f7f3983" providerId="ADAL" clId="{1D660112-B133-4B74-A60E-C66F50540F8D}" dt="2020-11-12T14:15:44.883" v="8295" actId="167"/>
          <ac:spMkLst>
            <pc:docMk/>
            <pc:sldMk cId="1601534216" sldId="548"/>
            <ac:spMk id="156" creationId="{80D8964C-47C3-4A0D-9EE0-9E56A43D661A}"/>
          </ac:spMkLst>
        </pc:spChg>
        <pc:spChg chg="add mod ord">
          <ac:chgData name="Christina Morrow" userId="43989237-7c22-4017-8756-22442f7f3983" providerId="ADAL" clId="{1D660112-B133-4B74-A60E-C66F50540F8D}" dt="2020-11-12T14:15:44.883" v="8295" actId="167"/>
          <ac:spMkLst>
            <pc:docMk/>
            <pc:sldMk cId="1601534216" sldId="548"/>
            <ac:spMk id="157" creationId="{22AF5914-AB41-4D53-8B48-909E750744FF}"/>
          </ac:spMkLst>
        </pc:spChg>
        <pc:spChg chg="add mod ord">
          <ac:chgData name="Christina Morrow" userId="43989237-7c22-4017-8756-22442f7f3983" providerId="ADAL" clId="{1D660112-B133-4B74-A60E-C66F50540F8D}" dt="2020-11-12T14:15:44.883" v="8295" actId="167"/>
          <ac:spMkLst>
            <pc:docMk/>
            <pc:sldMk cId="1601534216" sldId="548"/>
            <ac:spMk id="158" creationId="{866317BF-85FE-442F-B290-80D1B30DA553}"/>
          </ac:spMkLst>
        </pc:spChg>
        <pc:spChg chg="add mod ord">
          <ac:chgData name="Christina Morrow" userId="43989237-7c22-4017-8756-22442f7f3983" providerId="ADAL" clId="{1D660112-B133-4B74-A60E-C66F50540F8D}" dt="2020-11-12T14:15:44.883" v="8295" actId="167"/>
          <ac:spMkLst>
            <pc:docMk/>
            <pc:sldMk cId="1601534216" sldId="548"/>
            <ac:spMk id="159" creationId="{1BA9F383-3C0D-4ED2-9FB4-38950D5B6A72}"/>
          </ac:spMkLst>
        </pc:spChg>
        <pc:spChg chg="add mod ord">
          <ac:chgData name="Christina Morrow" userId="43989237-7c22-4017-8756-22442f7f3983" providerId="ADAL" clId="{1D660112-B133-4B74-A60E-C66F50540F8D}" dt="2020-11-12T14:15:44.883" v="8295" actId="167"/>
          <ac:spMkLst>
            <pc:docMk/>
            <pc:sldMk cId="1601534216" sldId="548"/>
            <ac:spMk id="160" creationId="{739A1669-E5D5-49EF-83DB-DA9A4CEEE46F}"/>
          </ac:spMkLst>
        </pc:spChg>
        <pc:spChg chg="add mod ord">
          <ac:chgData name="Christina Morrow" userId="43989237-7c22-4017-8756-22442f7f3983" providerId="ADAL" clId="{1D660112-B133-4B74-A60E-C66F50540F8D}" dt="2020-11-12T14:15:44.883" v="8295" actId="167"/>
          <ac:spMkLst>
            <pc:docMk/>
            <pc:sldMk cId="1601534216" sldId="548"/>
            <ac:spMk id="161" creationId="{B861F25D-DF09-4D77-86A2-5BEB6491096B}"/>
          </ac:spMkLst>
        </pc:spChg>
        <pc:spChg chg="add mod ord">
          <ac:chgData name="Christina Morrow" userId="43989237-7c22-4017-8756-22442f7f3983" providerId="ADAL" clId="{1D660112-B133-4B74-A60E-C66F50540F8D}" dt="2020-11-12T14:15:44.883" v="8295" actId="167"/>
          <ac:spMkLst>
            <pc:docMk/>
            <pc:sldMk cId="1601534216" sldId="548"/>
            <ac:spMk id="162" creationId="{2E028F83-4F40-41FB-B4F8-35627D7C22F5}"/>
          </ac:spMkLst>
        </pc:spChg>
        <pc:spChg chg="add mod ord">
          <ac:chgData name="Christina Morrow" userId="43989237-7c22-4017-8756-22442f7f3983" providerId="ADAL" clId="{1D660112-B133-4B74-A60E-C66F50540F8D}" dt="2020-11-12T14:15:44.883" v="8295" actId="167"/>
          <ac:spMkLst>
            <pc:docMk/>
            <pc:sldMk cId="1601534216" sldId="548"/>
            <ac:spMk id="163" creationId="{6155E52E-08E1-4142-95DE-3BC213EC3E34}"/>
          </ac:spMkLst>
        </pc:spChg>
        <pc:spChg chg="add mod ord">
          <ac:chgData name="Christina Morrow" userId="43989237-7c22-4017-8756-22442f7f3983" providerId="ADAL" clId="{1D660112-B133-4B74-A60E-C66F50540F8D}" dt="2020-11-12T14:15:44.883" v="8295" actId="167"/>
          <ac:spMkLst>
            <pc:docMk/>
            <pc:sldMk cId="1601534216" sldId="548"/>
            <ac:spMk id="164" creationId="{49C96B4B-F8D3-4928-8C45-95D150404214}"/>
          </ac:spMkLst>
        </pc:spChg>
        <pc:spChg chg="add mod ord">
          <ac:chgData name="Christina Morrow" userId="43989237-7c22-4017-8756-22442f7f3983" providerId="ADAL" clId="{1D660112-B133-4B74-A60E-C66F50540F8D}" dt="2020-11-12T14:15:44.883" v="8295" actId="167"/>
          <ac:spMkLst>
            <pc:docMk/>
            <pc:sldMk cId="1601534216" sldId="548"/>
            <ac:spMk id="165" creationId="{07746E69-0DAF-4D8E-B769-70FD0790C09C}"/>
          </ac:spMkLst>
        </pc:spChg>
        <pc:spChg chg="add mod ord">
          <ac:chgData name="Christina Morrow" userId="43989237-7c22-4017-8756-22442f7f3983" providerId="ADAL" clId="{1D660112-B133-4B74-A60E-C66F50540F8D}" dt="2020-11-12T14:15:44.883" v="8295" actId="167"/>
          <ac:spMkLst>
            <pc:docMk/>
            <pc:sldMk cId="1601534216" sldId="548"/>
            <ac:spMk id="166" creationId="{E1EEC1DD-06D3-493F-8387-35E79F8A551E}"/>
          </ac:spMkLst>
        </pc:spChg>
        <pc:spChg chg="add mod ord">
          <ac:chgData name="Christina Morrow" userId="43989237-7c22-4017-8756-22442f7f3983" providerId="ADAL" clId="{1D660112-B133-4B74-A60E-C66F50540F8D}" dt="2020-11-12T14:15:44.883" v="8295" actId="167"/>
          <ac:spMkLst>
            <pc:docMk/>
            <pc:sldMk cId="1601534216" sldId="548"/>
            <ac:spMk id="167" creationId="{C7A72A37-B2B5-4336-8F36-4EE1EF2679AA}"/>
          </ac:spMkLst>
        </pc:spChg>
        <pc:spChg chg="mod">
          <ac:chgData name="Christina Morrow" userId="43989237-7c22-4017-8756-22442f7f3983" providerId="ADAL" clId="{1D660112-B133-4B74-A60E-C66F50540F8D}" dt="2020-11-12T14:15:41.666" v="8294"/>
          <ac:spMkLst>
            <pc:docMk/>
            <pc:sldMk cId="1601534216" sldId="548"/>
            <ac:spMk id="169" creationId="{52536227-713F-45AB-8249-FA237C2B9A04}"/>
          </ac:spMkLst>
        </pc:spChg>
        <pc:spChg chg="mod">
          <ac:chgData name="Christina Morrow" userId="43989237-7c22-4017-8756-22442f7f3983" providerId="ADAL" clId="{1D660112-B133-4B74-A60E-C66F50540F8D}" dt="2020-11-12T14:15:41.666" v="8294"/>
          <ac:spMkLst>
            <pc:docMk/>
            <pc:sldMk cId="1601534216" sldId="548"/>
            <ac:spMk id="170" creationId="{CBBEB54F-416C-41B7-8D8C-5FB7D2D29057}"/>
          </ac:spMkLst>
        </pc:spChg>
        <pc:spChg chg="mod">
          <ac:chgData name="Christina Morrow" userId="43989237-7c22-4017-8756-22442f7f3983" providerId="ADAL" clId="{1D660112-B133-4B74-A60E-C66F50540F8D}" dt="2020-11-12T14:15:41.666" v="8294"/>
          <ac:spMkLst>
            <pc:docMk/>
            <pc:sldMk cId="1601534216" sldId="548"/>
            <ac:spMk id="172" creationId="{AF97BE33-24ED-4B85-90DB-BB261EF1F3BC}"/>
          </ac:spMkLst>
        </pc:spChg>
        <pc:spChg chg="mod">
          <ac:chgData name="Christina Morrow" userId="43989237-7c22-4017-8756-22442f7f3983" providerId="ADAL" clId="{1D660112-B133-4B74-A60E-C66F50540F8D}" dt="2020-11-12T14:15:41.666" v="8294"/>
          <ac:spMkLst>
            <pc:docMk/>
            <pc:sldMk cId="1601534216" sldId="548"/>
            <ac:spMk id="173" creationId="{39084CFA-95B3-4B30-99AA-23F9CE818BDE}"/>
          </ac:spMkLst>
        </pc:spChg>
        <pc:spChg chg="mod">
          <ac:chgData name="Christina Morrow" userId="43989237-7c22-4017-8756-22442f7f3983" providerId="ADAL" clId="{1D660112-B133-4B74-A60E-C66F50540F8D}" dt="2020-11-12T14:15:41.666" v="8294"/>
          <ac:spMkLst>
            <pc:docMk/>
            <pc:sldMk cId="1601534216" sldId="548"/>
            <ac:spMk id="174" creationId="{BD61E834-1357-4F04-B7C9-B3E5E29FAF1F}"/>
          </ac:spMkLst>
        </pc:spChg>
        <pc:spChg chg="mod">
          <ac:chgData name="Christina Morrow" userId="43989237-7c22-4017-8756-22442f7f3983" providerId="ADAL" clId="{1D660112-B133-4B74-A60E-C66F50540F8D}" dt="2020-11-12T14:15:41.666" v="8294"/>
          <ac:spMkLst>
            <pc:docMk/>
            <pc:sldMk cId="1601534216" sldId="548"/>
            <ac:spMk id="175" creationId="{DBA59976-58F6-4DCD-B170-B36359263BBE}"/>
          </ac:spMkLst>
        </pc:spChg>
        <pc:spChg chg="mod">
          <ac:chgData name="Christina Morrow" userId="43989237-7c22-4017-8756-22442f7f3983" providerId="ADAL" clId="{1D660112-B133-4B74-A60E-C66F50540F8D}" dt="2020-11-12T14:15:41.666" v="8294"/>
          <ac:spMkLst>
            <pc:docMk/>
            <pc:sldMk cId="1601534216" sldId="548"/>
            <ac:spMk id="176" creationId="{877934E6-9F06-47BD-884E-E60A9A276D7A}"/>
          </ac:spMkLst>
        </pc:spChg>
        <pc:spChg chg="mod">
          <ac:chgData name="Christina Morrow" userId="43989237-7c22-4017-8756-22442f7f3983" providerId="ADAL" clId="{1D660112-B133-4B74-A60E-C66F50540F8D}" dt="2020-11-12T14:15:41.666" v="8294"/>
          <ac:spMkLst>
            <pc:docMk/>
            <pc:sldMk cId="1601534216" sldId="548"/>
            <ac:spMk id="177" creationId="{6683D9FE-F596-45EE-A1D1-C92563E4EBA4}"/>
          </ac:spMkLst>
        </pc:spChg>
        <pc:spChg chg="mod">
          <ac:chgData name="Christina Morrow" userId="43989237-7c22-4017-8756-22442f7f3983" providerId="ADAL" clId="{1D660112-B133-4B74-A60E-C66F50540F8D}" dt="2020-11-12T14:15:41.666" v="8294"/>
          <ac:spMkLst>
            <pc:docMk/>
            <pc:sldMk cId="1601534216" sldId="548"/>
            <ac:spMk id="178" creationId="{F1F8BCF2-552F-4250-BB98-B2075F961A3C}"/>
          </ac:spMkLst>
        </pc:spChg>
        <pc:spChg chg="mod">
          <ac:chgData name="Christina Morrow" userId="43989237-7c22-4017-8756-22442f7f3983" providerId="ADAL" clId="{1D660112-B133-4B74-A60E-C66F50540F8D}" dt="2020-11-12T14:15:41.666" v="8294"/>
          <ac:spMkLst>
            <pc:docMk/>
            <pc:sldMk cId="1601534216" sldId="548"/>
            <ac:spMk id="179" creationId="{461D7D28-0296-493E-AE37-5EFE75A8B7B0}"/>
          </ac:spMkLst>
        </pc:spChg>
        <pc:spChg chg="mod">
          <ac:chgData name="Christina Morrow" userId="43989237-7c22-4017-8756-22442f7f3983" providerId="ADAL" clId="{1D660112-B133-4B74-A60E-C66F50540F8D}" dt="2020-11-12T14:15:41.666" v="8294"/>
          <ac:spMkLst>
            <pc:docMk/>
            <pc:sldMk cId="1601534216" sldId="548"/>
            <ac:spMk id="183" creationId="{DF9CFEB7-960D-47D8-ADC8-77F488AF97CA}"/>
          </ac:spMkLst>
        </pc:spChg>
        <pc:spChg chg="mod">
          <ac:chgData name="Christina Morrow" userId="43989237-7c22-4017-8756-22442f7f3983" providerId="ADAL" clId="{1D660112-B133-4B74-A60E-C66F50540F8D}" dt="2020-11-12T14:15:41.666" v="8294"/>
          <ac:spMkLst>
            <pc:docMk/>
            <pc:sldMk cId="1601534216" sldId="548"/>
            <ac:spMk id="185" creationId="{80CB7F89-75C9-4C95-8B17-1B9CDE75F2D9}"/>
          </ac:spMkLst>
        </pc:spChg>
        <pc:spChg chg="mod">
          <ac:chgData name="Christina Morrow" userId="43989237-7c22-4017-8756-22442f7f3983" providerId="ADAL" clId="{1D660112-B133-4B74-A60E-C66F50540F8D}" dt="2020-11-12T14:15:41.666" v="8294"/>
          <ac:spMkLst>
            <pc:docMk/>
            <pc:sldMk cId="1601534216" sldId="548"/>
            <ac:spMk id="189" creationId="{39C99B4C-4A01-4769-AEA5-386D63996E99}"/>
          </ac:spMkLst>
        </pc:spChg>
        <pc:spChg chg="mod">
          <ac:chgData name="Christina Morrow" userId="43989237-7c22-4017-8756-22442f7f3983" providerId="ADAL" clId="{1D660112-B133-4B74-A60E-C66F50540F8D}" dt="2020-11-12T14:15:41.666" v="8294"/>
          <ac:spMkLst>
            <pc:docMk/>
            <pc:sldMk cId="1601534216" sldId="548"/>
            <ac:spMk id="190" creationId="{7CC73E0A-BD7C-4730-8C57-D65FEBB92C69}"/>
          </ac:spMkLst>
        </pc:spChg>
        <pc:spChg chg="mod">
          <ac:chgData name="Christina Morrow" userId="43989237-7c22-4017-8756-22442f7f3983" providerId="ADAL" clId="{1D660112-B133-4B74-A60E-C66F50540F8D}" dt="2020-11-12T14:15:41.666" v="8294"/>
          <ac:spMkLst>
            <pc:docMk/>
            <pc:sldMk cId="1601534216" sldId="548"/>
            <ac:spMk id="191" creationId="{FFA4132E-3217-422E-B5E1-C99FDBA0B477}"/>
          </ac:spMkLst>
        </pc:spChg>
        <pc:spChg chg="add mod ord">
          <ac:chgData name="Christina Morrow" userId="43989237-7c22-4017-8756-22442f7f3983" providerId="ADAL" clId="{1D660112-B133-4B74-A60E-C66F50540F8D}" dt="2020-11-12T14:20:22.884" v="8353" actId="167"/>
          <ac:spMkLst>
            <pc:docMk/>
            <pc:sldMk cId="1601534216" sldId="548"/>
            <ac:spMk id="193" creationId="{A3FF8BEE-5C41-4DE2-819C-FA396458CB8A}"/>
          </ac:spMkLst>
        </pc:spChg>
        <pc:spChg chg="mod">
          <ac:chgData name="Christina Morrow" userId="43989237-7c22-4017-8756-22442f7f3983" providerId="ADAL" clId="{1D660112-B133-4B74-A60E-C66F50540F8D}" dt="2020-11-12T14:20:21.369" v="8352"/>
          <ac:spMkLst>
            <pc:docMk/>
            <pc:sldMk cId="1601534216" sldId="548"/>
            <ac:spMk id="195" creationId="{04ABE0A2-9BDA-4D4A-8C36-1B706731A7C6}"/>
          </ac:spMkLst>
        </pc:spChg>
        <pc:spChg chg="mod">
          <ac:chgData name="Christina Morrow" userId="43989237-7c22-4017-8756-22442f7f3983" providerId="ADAL" clId="{1D660112-B133-4B74-A60E-C66F50540F8D}" dt="2020-11-12T14:20:21.369" v="8352"/>
          <ac:spMkLst>
            <pc:docMk/>
            <pc:sldMk cId="1601534216" sldId="548"/>
            <ac:spMk id="196" creationId="{6C0ACC88-8A62-4A27-BB09-1AA2EB3929DC}"/>
          </ac:spMkLst>
        </pc:spChg>
        <pc:spChg chg="mod">
          <ac:chgData name="Christina Morrow" userId="43989237-7c22-4017-8756-22442f7f3983" providerId="ADAL" clId="{1D660112-B133-4B74-A60E-C66F50540F8D}" dt="2020-11-12T14:20:21.369" v="8352"/>
          <ac:spMkLst>
            <pc:docMk/>
            <pc:sldMk cId="1601534216" sldId="548"/>
            <ac:spMk id="198" creationId="{BC4762FD-C3D8-4100-AEE8-99A5B6339B7A}"/>
          </ac:spMkLst>
        </pc:spChg>
        <pc:spChg chg="mod">
          <ac:chgData name="Christina Morrow" userId="43989237-7c22-4017-8756-22442f7f3983" providerId="ADAL" clId="{1D660112-B133-4B74-A60E-C66F50540F8D}" dt="2020-11-12T14:20:21.369" v="8352"/>
          <ac:spMkLst>
            <pc:docMk/>
            <pc:sldMk cId="1601534216" sldId="548"/>
            <ac:spMk id="199" creationId="{1D630AE2-4916-473B-8B74-F4A48F337CC3}"/>
          </ac:spMkLst>
        </pc:spChg>
        <pc:spChg chg="mod">
          <ac:chgData name="Christina Morrow" userId="43989237-7c22-4017-8756-22442f7f3983" providerId="ADAL" clId="{1D660112-B133-4B74-A60E-C66F50540F8D}" dt="2020-11-12T14:20:21.369" v="8352"/>
          <ac:spMkLst>
            <pc:docMk/>
            <pc:sldMk cId="1601534216" sldId="548"/>
            <ac:spMk id="200" creationId="{2492E4B6-2F6F-46BF-9058-56A1D7BFEB1D}"/>
          </ac:spMkLst>
        </pc:spChg>
        <pc:spChg chg="mod">
          <ac:chgData name="Christina Morrow" userId="43989237-7c22-4017-8756-22442f7f3983" providerId="ADAL" clId="{1D660112-B133-4B74-A60E-C66F50540F8D}" dt="2020-11-12T14:20:21.369" v="8352"/>
          <ac:spMkLst>
            <pc:docMk/>
            <pc:sldMk cId="1601534216" sldId="548"/>
            <ac:spMk id="201" creationId="{5E6F48C0-DC2F-4AE3-AB52-C40103E25486}"/>
          </ac:spMkLst>
        </pc:spChg>
        <pc:spChg chg="mod">
          <ac:chgData name="Christina Morrow" userId="43989237-7c22-4017-8756-22442f7f3983" providerId="ADAL" clId="{1D660112-B133-4B74-A60E-C66F50540F8D}" dt="2020-11-12T14:20:21.369" v="8352"/>
          <ac:spMkLst>
            <pc:docMk/>
            <pc:sldMk cId="1601534216" sldId="548"/>
            <ac:spMk id="202" creationId="{C12FBA86-448E-4106-A0B8-F7A1A2C61E45}"/>
          </ac:spMkLst>
        </pc:spChg>
        <pc:spChg chg="mod">
          <ac:chgData name="Christina Morrow" userId="43989237-7c22-4017-8756-22442f7f3983" providerId="ADAL" clId="{1D660112-B133-4B74-A60E-C66F50540F8D}" dt="2020-11-12T14:20:21.369" v="8352"/>
          <ac:spMkLst>
            <pc:docMk/>
            <pc:sldMk cId="1601534216" sldId="548"/>
            <ac:spMk id="203" creationId="{AF307B77-B77D-4B4E-A45D-D90B827A0C07}"/>
          </ac:spMkLst>
        </pc:spChg>
        <pc:spChg chg="mod">
          <ac:chgData name="Christina Morrow" userId="43989237-7c22-4017-8756-22442f7f3983" providerId="ADAL" clId="{1D660112-B133-4B74-A60E-C66F50540F8D}" dt="2020-11-12T14:20:21.369" v="8352"/>
          <ac:spMkLst>
            <pc:docMk/>
            <pc:sldMk cId="1601534216" sldId="548"/>
            <ac:spMk id="204" creationId="{32EE6353-85EF-4C38-9774-1BEB05863AE9}"/>
          </ac:spMkLst>
        </pc:spChg>
        <pc:spChg chg="mod">
          <ac:chgData name="Christina Morrow" userId="43989237-7c22-4017-8756-22442f7f3983" providerId="ADAL" clId="{1D660112-B133-4B74-A60E-C66F50540F8D}" dt="2020-11-12T14:20:21.369" v="8352"/>
          <ac:spMkLst>
            <pc:docMk/>
            <pc:sldMk cId="1601534216" sldId="548"/>
            <ac:spMk id="205" creationId="{2405C00F-B3EB-4B27-97BE-34FCD48DDD86}"/>
          </ac:spMkLst>
        </pc:spChg>
        <pc:spChg chg="mod">
          <ac:chgData name="Christina Morrow" userId="43989237-7c22-4017-8756-22442f7f3983" providerId="ADAL" clId="{1D660112-B133-4B74-A60E-C66F50540F8D}" dt="2020-11-12T14:20:21.369" v="8352"/>
          <ac:spMkLst>
            <pc:docMk/>
            <pc:sldMk cId="1601534216" sldId="548"/>
            <ac:spMk id="209" creationId="{F7EE922F-5B98-4D47-87F2-26CDCDE3F9E4}"/>
          </ac:spMkLst>
        </pc:spChg>
        <pc:spChg chg="mod">
          <ac:chgData name="Christina Morrow" userId="43989237-7c22-4017-8756-22442f7f3983" providerId="ADAL" clId="{1D660112-B133-4B74-A60E-C66F50540F8D}" dt="2020-11-12T14:20:21.369" v="8352"/>
          <ac:spMkLst>
            <pc:docMk/>
            <pc:sldMk cId="1601534216" sldId="548"/>
            <ac:spMk id="211" creationId="{38738070-F15D-48F4-A714-70EF11DD2CE4}"/>
          </ac:spMkLst>
        </pc:spChg>
        <pc:spChg chg="mod">
          <ac:chgData name="Christina Morrow" userId="43989237-7c22-4017-8756-22442f7f3983" providerId="ADAL" clId="{1D660112-B133-4B74-A60E-C66F50540F8D}" dt="2020-11-12T14:20:21.369" v="8352"/>
          <ac:spMkLst>
            <pc:docMk/>
            <pc:sldMk cId="1601534216" sldId="548"/>
            <ac:spMk id="215" creationId="{735C5063-B587-40D8-89E3-6997CF894778}"/>
          </ac:spMkLst>
        </pc:spChg>
        <pc:spChg chg="mod">
          <ac:chgData name="Christina Morrow" userId="43989237-7c22-4017-8756-22442f7f3983" providerId="ADAL" clId="{1D660112-B133-4B74-A60E-C66F50540F8D}" dt="2020-11-12T14:20:21.369" v="8352"/>
          <ac:spMkLst>
            <pc:docMk/>
            <pc:sldMk cId="1601534216" sldId="548"/>
            <ac:spMk id="216" creationId="{EFE768A1-7EF1-4CA9-8705-3E11DA2FA755}"/>
          </ac:spMkLst>
        </pc:spChg>
        <pc:spChg chg="mod">
          <ac:chgData name="Christina Morrow" userId="43989237-7c22-4017-8756-22442f7f3983" providerId="ADAL" clId="{1D660112-B133-4B74-A60E-C66F50540F8D}" dt="2020-11-12T14:20:21.369" v="8352"/>
          <ac:spMkLst>
            <pc:docMk/>
            <pc:sldMk cId="1601534216" sldId="548"/>
            <ac:spMk id="217" creationId="{C58A7727-B7B6-4525-958D-F32851757BC5}"/>
          </ac:spMkLst>
        </pc:spChg>
        <pc:spChg chg="mod">
          <ac:chgData name="Christina Morrow" userId="43989237-7c22-4017-8756-22442f7f3983" providerId="ADAL" clId="{1D660112-B133-4B74-A60E-C66F50540F8D}" dt="2020-11-12T14:20:21.369" v="8352"/>
          <ac:spMkLst>
            <pc:docMk/>
            <pc:sldMk cId="1601534216" sldId="548"/>
            <ac:spMk id="221" creationId="{55495524-8BD7-446F-B329-96E0BCF41141}"/>
          </ac:spMkLst>
        </pc:spChg>
        <pc:spChg chg="mod">
          <ac:chgData name="Christina Morrow" userId="43989237-7c22-4017-8756-22442f7f3983" providerId="ADAL" clId="{1D660112-B133-4B74-A60E-C66F50540F8D}" dt="2020-11-12T14:20:21.369" v="8352"/>
          <ac:spMkLst>
            <pc:docMk/>
            <pc:sldMk cId="1601534216" sldId="548"/>
            <ac:spMk id="222" creationId="{F0D80241-DEF5-4AE9-8322-F293482665C5}"/>
          </ac:spMkLst>
        </pc:spChg>
        <pc:spChg chg="mod">
          <ac:chgData name="Christina Morrow" userId="43989237-7c22-4017-8756-22442f7f3983" providerId="ADAL" clId="{1D660112-B133-4B74-A60E-C66F50540F8D}" dt="2020-11-12T14:20:21.369" v="8352"/>
          <ac:spMkLst>
            <pc:docMk/>
            <pc:sldMk cId="1601534216" sldId="548"/>
            <ac:spMk id="223" creationId="{4B672DE7-0138-488D-A1F6-D64F179C9476}"/>
          </ac:spMkLst>
        </pc:spChg>
        <pc:spChg chg="mod">
          <ac:chgData name="Christina Morrow" userId="43989237-7c22-4017-8756-22442f7f3983" providerId="ADAL" clId="{1D660112-B133-4B74-A60E-C66F50540F8D}" dt="2020-11-12T14:20:21.369" v="8352"/>
          <ac:spMkLst>
            <pc:docMk/>
            <pc:sldMk cId="1601534216" sldId="548"/>
            <ac:spMk id="226" creationId="{E5A1B203-FA64-4256-8A94-DA5D8B12BA93}"/>
          </ac:spMkLst>
        </pc:spChg>
        <pc:spChg chg="mod">
          <ac:chgData name="Christina Morrow" userId="43989237-7c22-4017-8756-22442f7f3983" providerId="ADAL" clId="{1D660112-B133-4B74-A60E-C66F50540F8D}" dt="2020-11-12T14:20:21.369" v="8352"/>
          <ac:spMkLst>
            <pc:docMk/>
            <pc:sldMk cId="1601534216" sldId="548"/>
            <ac:spMk id="227" creationId="{8E7ACF4A-AC10-405A-AC9A-09B8779CBB94}"/>
          </ac:spMkLst>
        </pc:spChg>
        <pc:spChg chg="mod">
          <ac:chgData name="Christina Morrow" userId="43989237-7c22-4017-8756-22442f7f3983" providerId="ADAL" clId="{1D660112-B133-4B74-A60E-C66F50540F8D}" dt="2020-11-12T14:20:21.369" v="8352"/>
          <ac:spMkLst>
            <pc:docMk/>
            <pc:sldMk cId="1601534216" sldId="548"/>
            <ac:spMk id="228" creationId="{13E722D8-9DFF-47C7-8AD5-453620833AA7}"/>
          </ac:spMkLst>
        </pc:spChg>
        <pc:spChg chg="mod">
          <ac:chgData name="Christina Morrow" userId="43989237-7c22-4017-8756-22442f7f3983" providerId="ADAL" clId="{1D660112-B133-4B74-A60E-C66F50540F8D}" dt="2020-11-12T14:20:21.369" v="8352"/>
          <ac:spMkLst>
            <pc:docMk/>
            <pc:sldMk cId="1601534216" sldId="548"/>
            <ac:spMk id="229" creationId="{48A680E7-510B-47D5-B76A-EC32B199626B}"/>
          </ac:spMkLst>
        </pc:spChg>
        <pc:spChg chg="mod">
          <ac:chgData name="Christina Morrow" userId="43989237-7c22-4017-8756-22442f7f3983" providerId="ADAL" clId="{1D660112-B133-4B74-A60E-C66F50540F8D}" dt="2020-11-12T14:20:21.369" v="8352"/>
          <ac:spMkLst>
            <pc:docMk/>
            <pc:sldMk cId="1601534216" sldId="548"/>
            <ac:spMk id="230" creationId="{2FBD586E-2035-4D2F-AB8F-AD1EFB859822}"/>
          </ac:spMkLst>
        </pc:spChg>
        <pc:spChg chg="mod">
          <ac:chgData name="Christina Morrow" userId="43989237-7c22-4017-8756-22442f7f3983" providerId="ADAL" clId="{1D660112-B133-4B74-A60E-C66F50540F8D}" dt="2020-11-12T14:20:21.369" v="8352"/>
          <ac:spMkLst>
            <pc:docMk/>
            <pc:sldMk cId="1601534216" sldId="548"/>
            <ac:spMk id="231" creationId="{9A05CBA3-DBD0-4149-932F-7628CC4837ED}"/>
          </ac:spMkLst>
        </pc:spChg>
        <pc:spChg chg="add mod ord">
          <ac:chgData name="Christina Morrow" userId="43989237-7c22-4017-8756-22442f7f3983" providerId="ADAL" clId="{1D660112-B133-4B74-A60E-C66F50540F8D}" dt="2020-11-12T14:22:28.192" v="8391" actId="167"/>
          <ac:spMkLst>
            <pc:docMk/>
            <pc:sldMk cId="1601534216" sldId="548"/>
            <ac:spMk id="232" creationId="{54AC5C41-5BA2-43C8-A1FD-A0ED2CE2078D}"/>
          </ac:spMkLst>
        </pc:spChg>
        <pc:spChg chg="add mod ord">
          <ac:chgData name="Christina Morrow" userId="43989237-7c22-4017-8756-22442f7f3983" providerId="ADAL" clId="{1D660112-B133-4B74-A60E-C66F50540F8D}" dt="2020-11-12T14:22:28.192" v="8391" actId="167"/>
          <ac:spMkLst>
            <pc:docMk/>
            <pc:sldMk cId="1601534216" sldId="548"/>
            <ac:spMk id="233" creationId="{E54CF9F8-E90C-4830-A908-06A4CC9270FA}"/>
          </ac:spMkLst>
        </pc:spChg>
        <pc:spChg chg="add mod ord">
          <ac:chgData name="Christina Morrow" userId="43989237-7c22-4017-8756-22442f7f3983" providerId="ADAL" clId="{1D660112-B133-4B74-A60E-C66F50540F8D}" dt="2020-11-12T14:22:28.192" v="8391" actId="167"/>
          <ac:spMkLst>
            <pc:docMk/>
            <pc:sldMk cId="1601534216" sldId="548"/>
            <ac:spMk id="234" creationId="{004566E5-5DAA-4504-82D6-CFDEAE300713}"/>
          </ac:spMkLst>
        </pc:spChg>
        <pc:spChg chg="add mod ord">
          <ac:chgData name="Christina Morrow" userId="43989237-7c22-4017-8756-22442f7f3983" providerId="ADAL" clId="{1D660112-B133-4B74-A60E-C66F50540F8D}" dt="2020-11-12T14:22:28.192" v="8391" actId="167"/>
          <ac:spMkLst>
            <pc:docMk/>
            <pc:sldMk cId="1601534216" sldId="548"/>
            <ac:spMk id="235" creationId="{4BD88AA7-C01A-414A-95E2-E16769D9AC9E}"/>
          </ac:spMkLst>
        </pc:spChg>
        <pc:spChg chg="add mod ord">
          <ac:chgData name="Christina Morrow" userId="43989237-7c22-4017-8756-22442f7f3983" providerId="ADAL" clId="{1D660112-B133-4B74-A60E-C66F50540F8D}" dt="2020-11-12T14:22:28.192" v="8391" actId="167"/>
          <ac:spMkLst>
            <pc:docMk/>
            <pc:sldMk cId="1601534216" sldId="548"/>
            <ac:spMk id="236" creationId="{F2727437-9A56-4C2C-AAA0-E0BCE98DCB98}"/>
          </ac:spMkLst>
        </pc:spChg>
        <pc:spChg chg="add mod ord">
          <ac:chgData name="Christina Morrow" userId="43989237-7c22-4017-8756-22442f7f3983" providerId="ADAL" clId="{1D660112-B133-4B74-A60E-C66F50540F8D}" dt="2020-11-12T14:22:28.192" v="8391" actId="167"/>
          <ac:spMkLst>
            <pc:docMk/>
            <pc:sldMk cId="1601534216" sldId="548"/>
            <ac:spMk id="237" creationId="{C2706BF3-A581-4247-86FC-3DBB48AA3964}"/>
          </ac:spMkLst>
        </pc:spChg>
        <pc:spChg chg="add mod ord">
          <ac:chgData name="Christina Morrow" userId="43989237-7c22-4017-8756-22442f7f3983" providerId="ADAL" clId="{1D660112-B133-4B74-A60E-C66F50540F8D}" dt="2020-11-12T14:22:28.192" v="8391" actId="167"/>
          <ac:spMkLst>
            <pc:docMk/>
            <pc:sldMk cId="1601534216" sldId="548"/>
            <ac:spMk id="238" creationId="{84ABB5D0-83A2-4AE1-9073-0C85F56D914A}"/>
          </ac:spMkLst>
        </pc:spChg>
        <pc:spChg chg="mod">
          <ac:chgData name="Christina Morrow" userId="43989237-7c22-4017-8756-22442f7f3983" providerId="ADAL" clId="{1D660112-B133-4B74-A60E-C66F50540F8D}" dt="2020-11-12T14:22:26.544" v="8390"/>
          <ac:spMkLst>
            <pc:docMk/>
            <pc:sldMk cId="1601534216" sldId="548"/>
            <ac:spMk id="240" creationId="{9A91B29B-3F70-4BC3-95F5-D4E3618D5A61}"/>
          </ac:spMkLst>
        </pc:spChg>
        <pc:spChg chg="mod">
          <ac:chgData name="Christina Morrow" userId="43989237-7c22-4017-8756-22442f7f3983" providerId="ADAL" clId="{1D660112-B133-4B74-A60E-C66F50540F8D}" dt="2020-11-12T14:22:26.544" v="8390"/>
          <ac:spMkLst>
            <pc:docMk/>
            <pc:sldMk cId="1601534216" sldId="548"/>
            <ac:spMk id="241" creationId="{2475A4D5-5670-4E1D-8073-915661A57AA6}"/>
          </ac:spMkLst>
        </pc:spChg>
        <pc:spChg chg="mod">
          <ac:chgData name="Christina Morrow" userId="43989237-7c22-4017-8756-22442f7f3983" providerId="ADAL" clId="{1D660112-B133-4B74-A60E-C66F50540F8D}" dt="2020-11-12T14:22:26.544" v="8390"/>
          <ac:spMkLst>
            <pc:docMk/>
            <pc:sldMk cId="1601534216" sldId="548"/>
            <ac:spMk id="243" creationId="{97284E61-C4B8-4916-8E86-D3200C675ADE}"/>
          </ac:spMkLst>
        </pc:spChg>
        <pc:spChg chg="mod">
          <ac:chgData name="Christina Morrow" userId="43989237-7c22-4017-8756-22442f7f3983" providerId="ADAL" clId="{1D660112-B133-4B74-A60E-C66F50540F8D}" dt="2020-11-12T14:22:26.544" v="8390"/>
          <ac:spMkLst>
            <pc:docMk/>
            <pc:sldMk cId="1601534216" sldId="548"/>
            <ac:spMk id="244" creationId="{03AA5C14-6A1E-402F-9BD6-A59FDEE3B372}"/>
          </ac:spMkLst>
        </pc:spChg>
        <pc:spChg chg="mod">
          <ac:chgData name="Christina Morrow" userId="43989237-7c22-4017-8756-22442f7f3983" providerId="ADAL" clId="{1D660112-B133-4B74-A60E-C66F50540F8D}" dt="2020-11-12T14:22:26.544" v="8390"/>
          <ac:spMkLst>
            <pc:docMk/>
            <pc:sldMk cId="1601534216" sldId="548"/>
            <ac:spMk id="245" creationId="{6A5C9A54-83B7-43F1-BCFD-11B30D585F9D}"/>
          </ac:spMkLst>
        </pc:spChg>
        <pc:spChg chg="mod">
          <ac:chgData name="Christina Morrow" userId="43989237-7c22-4017-8756-22442f7f3983" providerId="ADAL" clId="{1D660112-B133-4B74-A60E-C66F50540F8D}" dt="2020-11-12T14:22:26.544" v="8390"/>
          <ac:spMkLst>
            <pc:docMk/>
            <pc:sldMk cId="1601534216" sldId="548"/>
            <ac:spMk id="246" creationId="{1438B97B-D2A2-4A32-9DAB-1E9652AFF3E7}"/>
          </ac:spMkLst>
        </pc:spChg>
        <pc:spChg chg="mod">
          <ac:chgData name="Christina Morrow" userId="43989237-7c22-4017-8756-22442f7f3983" providerId="ADAL" clId="{1D660112-B133-4B74-A60E-C66F50540F8D}" dt="2020-11-12T14:22:26.544" v="8390"/>
          <ac:spMkLst>
            <pc:docMk/>
            <pc:sldMk cId="1601534216" sldId="548"/>
            <ac:spMk id="247" creationId="{FBC3104F-2D90-45AF-9205-9C8AD7C1DCDC}"/>
          </ac:spMkLst>
        </pc:spChg>
        <pc:spChg chg="mod">
          <ac:chgData name="Christina Morrow" userId="43989237-7c22-4017-8756-22442f7f3983" providerId="ADAL" clId="{1D660112-B133-4B74-A60E-C66F50540F8D}" dt="2020-11-12T14:22:26.544" v="8390"/>
          <ac:spMkLst>
            <pc:docMk/>
            <pc:sldMk cId="1601534216" sldId="548"/>
            <ac:spMk id="248" creationId="{0149181B-6AF8-4776-83E9-2C50E8FF3DB5}"/>
          </ac:spMkLst>
        </pc:spChg>
        <pc:spChg chg="mod">
          <ac:chgData name="Christina Morrow" userId="43989237-7c22-4017-8756-22442f7f3983" providerId="ADAL" clId="{1D660112-B133-4B74-A60E-C66F50540F8D}" dt="2020-11-12T14:22:26.544" v="8390"/>
          <ac:spMkLst>
            <pc:docMk/>
            <pc:sldMk cId="1601534216" sldId="548"/>
            <ac:spMk id="249" creationId="{98422FC6-1921-4EBE-94C7-1B2B53E65CEE}"/>
          </ac:spMkLst>
        </pc:spChg>
        <pc:spChg chg="mod">
          <ac:chgData name="Christina Morrow" userId="43989237-7c22-4017-8756-22442f7f3983" providerId="ADAL" clId="{1D660112-B133-4B74-A60E-C66F50540F8D}" dt="2020-11-12T14:22:26.544" v="8390"/>
          <ac:spMkLst>
            <pc:docMk/>
            <pc:sldMk cId="1601534216" sldId="548"/>
            <ac:spMk id="250" creationId="{A326A8E8-B310-459A-B0B9-307870A41595}"/>
          </ac:spMkLst>
        </pc:spChg>
        <pc:spChg chg="mod">
          <ac:chgData name="Christina Morrow" userId="43989237-7c22-4017-8756-22442f7f3983" providerId="ADAL" clId="{1D660112-B133-4B74-A60E-C66F50540F8D}" dt="2020-11-12T14:22:26.544" v="8390"/>
          <ac:spMkLst>
            <pc:docMk/>
            <pc:sldMk cId="1601534216" sldId="548"/>
            <ac:spMk id="254" creationId="{24D327F9-0E8E-4470-8E05-9D95276820A4}"/>
          </ac:spMkLst>
        </pc:spChg>
        <pc:spChg chg="mod">
          <ac:chgData name="Christina Morrow" userId="43989237-7c22-4017-8756-22442f7f3983" providerId="ADAL" clId="{1D660112-B133-4B74-A60E-C66F50540F8D}" dt="2020-11-12T14:22:26.544" v="8390"/>
          <ac:spMkLst>
            <pc:docMk/>
            <pc:sldMk cId="1601534216" sldId="548"/>
            <ac:spMk id="256" creationId="{2B0BAA1B-E4F4-4A29-9D09-05DA122E97F3}"/>
          </ac:spMkLst>
        </pc:spChg>
        <pc:spChg chg="mod">
          <ac:chgData name="Christina Morrow" userId="43989237-7c22-4017-8756-22442f7f3983" providerId="ADAL" clId="{1D660112-B133-4B74-A60E-C66F50540F8D}" dt="2020-11-12T14:22:26.544" v="8390"/>
          <ac:spMkLst>
            <pc:docMk/>
            <pc:sldMk cId="1601534216" sldId="548"/>
            <ac:spMk id="260" creationId="{4E1AF40F-BCAE-4CE1-9F45-353F76F9B395}"/>
          </ac:spMkLst>
        </pc:spChg>
        <pc:spChg chg="mod">
          <ac:chgData name="Christina Morrow" userId="43989237-7c22-4017-8756-22442f7f3983" providerId="ADAL" clId="{1D660112-B133-4B74-A60E-C66F50540F8D}" dt="2020-11-12T14:22:26.544" v="8390"/>
          <ac:spMkLst>
            <pc:docMk/>
            <pc:sldMk cId="1601534216" sldId="548"/>
            <ac:spMk id="261" creationId="{C6B29CE9-D196-4DFB-8511-CF4160118882}"/>
          </ac:spMkLst>
        </pc:spChg>
        <pc:spChg chg="mod">
          <ac:chgData name="Christina Morrow" userId="43989237-7c22-4017-8756-22442f7f3983" providerId="ADAL" clId="{1D660112-B133-4B74-A60E-C66F50540F8D}" dt="2020-11-12T14:22:26.544" v="8390"/>
          <ac:spMkLst>
            <pc:docMk/>
            <pc:sldMk cId="1601534216" sldId="548"/>
            <ac:spMk id="262" creationId="{F97F8246-0D07-418F-85A3-768B40932128}"/>
          </ac:spMkLst>
        </pc:spChg>
        <pc:grpChg chg="add del mod ord">
          <ac:chgData name="Christina Morrow" userId="43989237-7c22-4017-8756-22442f7f3983" providerId="ADAL" clId="{1D660112-B133-4B74-A60E-C66F50540F8D}" dt="2020-11-12T14:15:26.244" v="8293"/>
          <ac:grpSpMkLst>
            <pc:docMk/>
            <pc:sldMk cId="1601534216" sldId="548"/>
            <ac:grpSpMk id="124" creationId="{6AC84A93-1D07-46EC-956D-68531EC78234}"/>
          </ac:grpSpMkLst>
        </pc:grpChg>
        <pc:grpChg chg="add mod ord">
          <ac:chgData name="Christina Morrow" userId="43989237-7c22-4017-8756-22442f7f3983" providerId="ADAL" clId="{1D660112-B133-4B74-A60E-C66F50540F8D}" dt="2020-11-12T14:15:44.883" v="8295" actId="167"/>
          <ac:grpSpMkLst>
            <pc:docMk/>
            <pc:sldMk cId="1601534216" sldId="548"/>
            <ac:grpSpMk id="168" creationId="{46260CD8-C7FA-4268-9D64-027F9815FC9E}"/>
          </ac:grpSpMkLst>
        </pc:grpChg>
        <pc:grpChg chg="add mod ord">
          <ac:chgData name="Christina Morrow" userId="43989237-7c22-4017-8756-22442f7f3983" providerId="ADAL" clId="{1D660112-B133-4B74-A60E-C66F50540F8D}" dt="2020-11-12T14:20:22.884" v="8353" actId="167"/>
          <ac:grpSpMkLst>
            <pc:docMk/>
            <pc:sldMk cId="1601534216" sldId="548"/>
            <ac:grpSpMk id="194" creationId="{02A5E214-AEEB-43CC-B1AF-DD3F7A328F69}"/>
          </ac:grpSpMkLst>
        </pc:grpChg>
        <pc:grpChg chg="add mod ord">
          <ac:chgData name="Christina Morrow" userId="43989237-7c22-4017-8756-22442f7f3983" providerId="ADAL" clId="{1D660112-B133-4B74-A60E-C66F50540F8D}" dt="2020-11-12T14:20:22.884" v="8353" actId="167"/>
          <ac:grpSpMkLst>
            <pc:docMk/>
            <pc:sldMk cId="1601534216" sldId="548"/>
            <ac:grpSpMk id="220" creationId="{8241091A-95BF-4BB9-8A48-C625601DD8A7}"/>
          </ac:grpSpMkLst>
        </pc:grpChg>
        <pc:grpChg chg="add mod ord">
          <ac:chgData name="Christina Morrow" userId="43989237-7c22-4017-8756-22442f7f3983" providerId="ADAL" clId="{1D660112-B133-4B74-A60E-C66F50540F8D}" dt="2020-11-12T14:22:28.192" v="8391" actId="167"/>
          <ac:grpSpMkLst>
            <pc:docMk/>
            <pc:sldMk cId="1601534216" sldId="548"/>
            <ac:grpSpMk id="239" creationId="{9F3A0781-69E3-48FE-8F1B-B855A17FA01F}"/>
          </ac:grpSpMkLst>
        </pc:grpChg>
        <pc:cxnChg chg="mod">
          <ac:chgData name="Christina Morrow" userId="43989237-7c22-4017-8756-22442f7f3983" providerId="ADAL" clId="{1D660112-B133-4B74-A60E-C66F50540F8D}" dt="2020-11-12T14:15:15.824" v="8290"/>
          <ac:cxnSpMkLst>
            <pc:docMk/>
            <pc:sldMk cId="1601534216" sldId="548"/>
            <ac:cxnSpMk id="127" creationId="{CD36058D-163D-4178-BD47-CE92A7C82103}"/>
          </ac:cxnSpMkLst>
        </pc:cxnChg>
        <pc:cxnChg chg="mod">
          <ac:chgData name="Christina Morrow" userId="43989237-7c22-4017-8756-22442f7f3983" providerId="ADAL" clId="{1D660112-B133-4B74-A60E-C66F50540F8D}" dt="2020-11-12T14:15:15.824" v="8290"/>
          <ac:cxnSpMkLst>
            <pc:docMk/>
            <pc:sldMk cId="1601534216" sldId="548"/>
            <ac:cxnSpMk id="136" creationId="{88962C55-681A-4635-80E1-2BBAACEE96E4}"/>
          </ac:cxnSpMkLst>
        </pc:cxnChg>
        <pc:cxnChg chg="mod">
          <ac:chgData name="Christina Morrow" userId="43989237-7c22-4017-8756-22442f7f3983" providerId="ADAL" clId="{1D660112-B133-4B74-A60E-C66F50540F8D}" dt="2020-11-12T14:15:15.824" v="8290"/>
          <ac:cxnSpMkLst>
            <pc:docMk/>
            <pc:sldMk cId="1601534216" sldId="548"/>
            <ac:cxnSpMk id="137" creationId="{C6B1AC72-8C7D-4B92-A038-53D6166FC8EF}"/>
          </ac:cxnSpMkLst>
        </pc:cxnChg>
        <pc:cxnChg chg="mod">
          <ac:chgData name="Christina Morrow" userId="43989237-7c22-4017-8756-22442f7f3983" providerId="ADAL" clId="{1D660112-B133-4B74-A60E-C66F50540F8D}" dt="2020-11-12T14:15:15.824" v="8290"/>
          <ac:cxnSpMkLst>
            <pc:docMk/>
            <pc:sldMk cId="1601534216" sldId="548"/>
            <ac:cxnSpMk id="138" creationId="{22C5B248-52A9-457D-9FE5-DEBE8EF6BC4C}"/>
          </ac:cxnSpMkLst>
        </pc:cxnChg>
        <pc:cxnChg chg="mod">
          <ac:chgData name="Christina Morrow" userId="43989237-7c22-4017-8756-22442f7f3983" providerId="ADAL" clId="{1D660112-B133-4B74-A60E-C66F50540F8D}" dt="2020-11-12T14:15:15.824" v="8290"/>
          <ac:cxnSpMkLst>
            <pc:docMk/>
            <pc:sldMk cId="1601534216" sldId="548"/>
            <ac:cxnSpMk id="140" creationId="{2CA5C679-8896-4487-A5CC-79B67E6B1E65}"/>
          </ac:cxnSpMkLst>
        </pc:cxnChg>
        <pc:cxnChg chg="mod">
          <ac:chgData name="Christina Morrow" userId="43989237-7c22-4017-8756-22442f7f3983" providerId="ADAL" clId="{1D660112-B133-4B74-A60E-C66F50540F8D}" dt="2020-11-12T14:15:15.824" v="8290"/>
          <ac:cxnSpMkLst>
            <pc:docMk/>
            <pc:sldMk cId="1601534216" sldId="548"/>
            <ac:cxnSpMk id="142" creationId="{915BC496-E038-4400-B2A6-978D96EBAD27}"/>
          </ac:cxnSpMkLst>
        </pc:cxnChg>
        <pc:cxnChg chg="mod">
          <ac:chgData name="Christina Morrow" userId="43989237-7c22-4017-8756-22442f7f3983" providerId="ADAL" clId="{1D660112-B133-4B74-A60E-C66F50540F8D}" dt="2020-11-12T14:15:15.824" v="8290"/>
          <ac:cxnSpMkLst>
            <pc:docMk/>
            <pc:sldMk cId="1601534216" sldId="548"/>
            <ac:cxnSpMk id="143" creationId="{F325E13B-FD7F-4D3E-833F-D45BCB5E710A}"/>
          </ac:cxnSpMkLst>
        </pc:cxnChg>
        <pc:cxnChg chg="mod">
          <ac:chgData name="Christina Morrow" userId="43989237-7c22-4017-8756-22442f7f3983" providerId="ADAL" clId="{1D660112-B133-4B74-A60E-C66F50540F8D}" dt="2020-11-12T14:15:15.824" v="8290"/>
          <ac:cxnSpMkLst>
            <pc:docMk/>
            <pc:sldMk cId="1601534216" sldId="548"/>
            <ac:cxnSpMk id="144" creationId="{7BC2630B-2C55-41D9-88C7-B2EDEBB79079}"/>
          </ac:cxnSpMkLst>
        </pc:cxnChg>
        <pc:cxnChg chg="mod">
          <ac:chgData name="Christina Morrow" userId="43989237-7c22-4017-8756-22442f7f3983" providerId="ADAL" clId="{1D660112-B133-4B74-A60E-C66F50540F8D}" dt="2020-11-12T14:15:15.824" v="8290"/>
          <ac:cxnSpMkLst>
            <pc:docMk/>
            <pc:sldMk cId="1601534216" sldId="548"/>
            <ac:cxnSpMk id="148" creationId="{5E0B757C-B515-44B9-9B68-23DD44C32F21}"/>
          </ac:cxnSpMkLst>
        </pc:cxnChg>
        <pc:cxnChg chg="mod">
          <ac:chgData name="Christina Morrow" userId="43989237-7c22-4017-8756-22442f7f3983" providerId="ADAL" clId="{1D660112-B133-4B74-A60E-C66F50540F8D}" dt="2020-11-12T14:15:41.666" v="8294"/>
          <ac:cxnSpMkLst>
            <pc:docMk/>
            <pc:sldMk cId="1601534216" sldId="548"/>
            <ac:cxnSpMk id="171" creationId="{C572FE62-43B5-465C-9D17-B25BE847CCB0}"/>
          </ac:cxnSpMkLst>
        </pc:cxnChg>
        <pc:cxnChg chg="mod">
          <ac:chgData name="Christina Morrow" userId="43989237-7c22-4017-8756-22442f7f3983" providerId="ADAL" clId="{1D660112-B133-4B74-A60E-C66F50540F8D}" dt="2020-11-12T14:15:41.666" v="8294"/>
          <ac:cxnSpMkLst>
            <pc:docMk/>
            <pc:sldMk cId="1601534216" sldId="548"/>
            <ac:cxnSpMk id="180" creationId="{20CB8877-4585-4CAF-A3A4-770C0D8BAE66}"/>
          </ac:cxnSpMkLst>
        </pc:cxnChg>
        <pc:cxnChg chg="mod">
          <ac:chgData name="Christina Morrow" userId="43989237-7c22-4017-8756-22442f7f3983" providerId="ADAL" clId="{1D660112-B133-4B74-A60E-C66F50540F8D}" dt="2020-11-12T14:15:41.666" v="8294"/>
          <ac:cxnSpMkLst>
            <pc:docMk/>
            <pc:sldMk cId="1601534216" sldId="548"/>
            <ac:cxnSpMk id="181" creationId="{B206C8F1-77F3-4F05-8B10-924FD0771E5D}"/>
          </ac:cxnSpMkLst>
        </pc:cxnChg>
        <pc:cxnChg chg="mod">
          <ac:chgData name="Christina Morrow" userId="43989237-7c22-4017-8756-22442f7f3983" providerId="ADAL" clId="{1D660112-B133-4B74-A60E-C66F50540F8D}" dt="2020-11-12T14:15:41.666" v="8294"/>
          <ac:cxnSpMkLst>
            <pc:docMk/>
            <pc:sldMk cId="1601534216" sldId="548"/>
            <ac:cxnSpMk id="182" creationId="{F1C00CFB-E855-4AC9-B295-B13DCD0248DC}"/>
          </ac:cxnSpMkLst>
        </pc:cxnChg>
        <pc:cxnChg chg="mod">
          <ac:chgData name="Christina Morrow" userId="43989237-7c22-4017-8756-22442f7f3983" providerId="ADAL" clId="{1D660112-B133-4B74-A60E-C66F50540F8D}" dt="2020-11-12T14:15:41.666" v="8294"/>
          <ac:cxnSpMkLst>
            <pc:docMk/>
            <pc:sldMk cId="1601534216" sldId="548"/>
            <ac:cxnSpMk id="184" creationId="{BE1F4A8C-71DF-46FF-A892-78008F2F76AD}"/>
          </ac:cxnSpMkLst>
        </pc:cxnChg>
        <pc:cxnChg chg="mod">
          <ac:chgData name="Christina Morrow" userId="43989237-7c22-4017-8756-22442f7f3983" providerId="ADAL" clId="{1D660112-B133-4B74-A60E-C66F50540F8D}" dt="2020-11-12T14:15:41.666" v="8294"/>
          <ac:cxnSpMkLst>
            <pc:docMk/>
            <pc:sldMk cId="1601534216" sldId="548"/>
            <ac:cxnSpMk id="186" creationId="{7621F1E5-A8DC-4016-A8ED-402D15A369D8}"/>
          </ac:cxnSpMkLst>
        </pc:cxnChg>
        <pc:cxnChg chg="mod">
          <ac:chgData name="Christina Morrow" userId="43989237-7c22-4017-8756-22442f7f3983" providerId="ADAL" clId="{1D660112-B133-4B74-A60E-C66F50540F8D}" dt="2020-11-12T14:15:41.666" v="8294"/>
          <ac:cxnSpMkLst>
            <pc:docMk/>
            <pc:sldMk cId="1601534216" sldId="548"/>
            <ac:cxnSpMk id="187" creationId="{CFA6B55A-8DFC-4422-87F6-D752458FF1F6}"/>
          </ac:cxnSpMkLst>
        </pc:cxnChg>
        <pc:cxnChg chg="mod">
          <ac:chgData name="Christina Morrow" userId="43989237-7c22-4017-8756-22442f7f3983" providerId="ADAL" clId="{1D660112-B133-4B74-A60E-C66F50540F8D}" dt="2020-11-12T14:15:41.666" v="8294"/>
          <ac:cxnSpMkLst>
            <pc:docMk/>
            <pc:sldMk cId="1601534216" sldId="548"/>
            <ac:cxnSpMk id="188" creationId="{5789BC1C-E7F4-4DA1-A45A-296D0B9BD121}"/>
          </ac:cxnSpMkLst>
        </pc:cxnChg>
        <pc:cxnChg chg="mod">
          <ac:chgData name="Christina Morrow" userId="43989237-7c22-4017-8756-22442f7f3983" providerId="ADAL" clId="{1D660112-B133-4B74-A60E-C66F50540F8D}" dt="2020-11-12T14:15:41.666" v="8294"/>
          <ac:cxnSpMkLst>
            <pc:docMk/>
            <pc:sldMk cId="1601534216" sldId="548"/>
            <ac:cxnSpMk id="192" creationId="{55C81B21-61E6-4233-8644-1E22219CDEE2}"/>
          </ac:cxnSpMkLst>
        </pc:cxnChg>
        <pc:cxnChg chg="mod">
          <ac:chgData name="Christina Morrow" userId="43989237-7c22-4017-8756-22442f7f3983" providerId="ADAL" clId="{1D660112-B133-4B74-A60E-C66F50540F8D}" dt="2020-11-12T14:20:21.369" v="8352"/>
          <ac:cxnSpMkLst>
            <pc:docMk/>
            <pc:sldMk cId="1601534216" sldId="548"/>
            <ac:cxnSpMk id="197" creationId="{B5882B1D-5E26-4D2C-A3E7-513B0FEF101B}"/>
          </ac:cxnSpMkLst>
        </pc:cxnChg>
        <pc:cxnChg chg="mod">
          <ac:chgData name="Christina Morrow" userId="43989237-7c22-4017-8756-22442f7f3983" providerId="ADAL" clId="{1D660112-B133-4B74-A60E-C66F50540F8D}" dt="2020-11-12T14:20:21.369" v="8352"/>
          <ac:cxnSpMkLst>
            <pc:docMk/>
            <pc:sldMk cId="1601534216" sldId="548"/>
            <ac:cxnSpMk id="206" creationId="{F3CD6122-DDED-4E7A-8386-6C29970D58F0}"/>
          </ac:cxnSpMkLst>
        </pc:cxnChg>
        <pc:cxnChg chg="mod">
          <ac:chgData name="Christina Morrow" userId="43989237-7c22-4017-8756-22442f7f3983" providerId="ADAL" clId="{1D660112-B133-4B74-A60E-C66F50540F8D}" dt="2020-11-12T14:20:21.369" v="8352"/>
          <ac:cxnSpMkLst>
            <pc:docMk/>
            <pc:sldMk cId="1601534216" sldId="548"/>
            <ac:cxnSpMk id="207" creationId="{2030DF48-04D5-4EEA-A964-788021015912}"/>
          </ac:cxnSpMkLst>
        </pc:cxnChg>
        <pc:cxnChg chg="mod">
          <ac:chgData name="Christina Morrow" userId="43989237-7c22-4017-8756-22442f7f3983" providerId="ADAL" clId="{1D660112-B133-4B74-A60E-C66F50540F8D}" dt="2020-11-12T14:20:21.369" v="8352"/>
          <ac:cxnSpMkLst>
            <pc:docMk/>
            <pc:sldMk cId="1601534216" sldId="548"/>
            <ac:cxnSpMk id="208" creationId="{E583B129-FEE6-441B-89D3-7C0D7ECCF1AD}"/>
          </ac:cxnSpMkLst>
        </pc:cxnChg>
        <pc:cxnChg chg="mod">
          <ac:chgData name="Christina Morrow" userId="43989237-7c22-4017-8756-22442f7f3983" providerId="ADAL" clId="{1D660112-B133-4B74-A60E-C66F50540F8D}" dt="2020-11-12T14:20:21.369" v="8352"/>
          <ac:cxnSpMkLst>
            <pc:docMk/>
            <pc:sldMk cId="1601534216" sldId="548"/>
            <ac:cxnSpMk id="210" creationId="{E1CE8E5E-B4A9-4B10-A91D-34DF5FF3FBEB}"/>
          </ac:cxnSpMkLst>
        </pc:cxnChg>
        <pc:cxnChg chg="mod">
          <ac:chgData name="Christina Morrow" userId="43989237-7c22-4017-8756-22442f7f3983" providerId="ADAL" clId="{1D660112-B133-4B74-A60E-C66F50540F8D}" dt="2020-11-12T14:20:21.369" v="8352"/>
          <ac:cxnSpMkLst>
            <pc:docMk/>
            <pc:sldMk cId="1601534216" sldId="548"/>
            <ac:cxnSpMk id="212" creationId="{EDE9BB1E-A5FA-4645-ADF8-858BA3328DF8}"/>
          </ac:cxnSpMkLst>
        </pc:cxnChg>
        <pc:cxnChg chg="mod">
          <ac:chgData name="Christina Morrow" userId="43989237-7c22-4017-8756-22442f7f3983" providerId="ADAL" clId="{1D660112-B133-4B74-A60E-C66F50540F8D}" dt="2020-11-12T14:20:21.369" v="8352"/>
          <ac:cxnSpMkLst>
            <pc:docMk/>
            <pc:sldMk cId="1601534216" sldId="548"/>
            <ac:cxnSpMk id="213" creationId="{6199DB1E-749A-4943-9054-73483D8DF39C}"/>
          </ac:cxnSpMkLst>
        </pc:cxnChg>
        <pc:cxnChg chg="mod">
          <ac:chgData name="Christina Morrow" userId="43989237-7c22-4017-8756-22442f7f3983" providerId="ADAL" clId="{1D660112-B133-4B74-A60E-C66F50540F8D}" dt="2020-11-12T14:20:21.369" v="8352"/>
          <ac:cxnSpMkLst>
            <pc:docMk/>
            <pc:sldMk cId="1601534216" sldId="548"/>
            <ac:cxnSpMk id="214" creationId="{35F4B621-CA57-44C7-85A7-3AFC3B0B1CCF}"/>
          </ac:cxnSpMkLst>
        </pc:cxnChg>
        <pc:cxnChg chg="mod">
          <ac:chgData name="Christina Morrow" userId="43989237-7c22-4017-8756-22442f7f3983" providerId="ADAL" clId="{1D660112-B133-4B74-A60E-C66F50540F8D}" dt="2020-11-12T14:20:21.369" v="8352"/>
          <ac:cxnSpMkLst>
            <pc:docMk/>
            <pc:sldMk cId="1601534216" sldId="548"/>
            <ac:cxnSpMk id="218" creationId="{30694F5E-F3AF-4DDD-84EB-7ECB7160A677}"/>
          </ac:cxnSpMkLst>
        </pc:cxnChg>
        <pc:cxnChg chg="add mod ord">
          <ac:chgData name="Christina Morrow" userId="43989237-7c22-4017-8756-22442f7f3983" providerId="ADAL" clId="{1D660112-B133-4B74-A60E-C66F50540F8D}" dt="2020-11-12T14:20:22.884" v="8353" actId="167"/>
          <ac:cxnSpMkLst>
            <pc:docMk/>
            <pc:sldMk cId="1601534216" sldId="548"/>
            <ac:cxnSpMk id="219" creationId="{26EBA7EE-7C96-461A-B93F-70E658EF4528}"/>
          </ac:cxnSpMkLst>
        </pc:cxnChg>
        <pc:cxnChg chg="mod">
          <ac:chgData name="Christina Morrow" userId="43989237-7c22-4017-8756-22442f7f3983" providerId="ADAL" clId="{1D660112-B133-4B74-A60E-C66F50540F8D}" dt="2020-11-12T14:20:21.369" v="8352"/>
          <ac:cxnSpMkLst>
            <pc:docMk/>
            <pc:sldMk cId="1601534216" sldId="548"/>
            <ac:cxnSpMk id="224" creationId="{D7FE151C-46EB-43AB-8A59-14FA510DC621}"/>
          </ac:cxnSpMkLst>
        </pc:cxnChg>
        <pc:cxnChg chg="mod">
          <ac:chgData name="Christina Morrow" userId="43989237-7c22-4017-8756-22442f7f3983" providerId="ADAL" clId="{1D660112-B133-4B74-A60E-C66F50540F8D}" dt="2020-11-12T14:20:21.369" v="8352"/>
          <ac:cxnSpMkLst>
            <pc:docMk/>
            <pc:sldMk cId="1601534216" sldId="548"/>
            <ac:cxnSpMk id="225" creationId="{88B298B5-5F2A-4671-BAD3-4DC9B2CCCEE5}"/>
          </ac:cxnSpMkLst>
        </pc:cxnChg>
        <pc:cxnChg chg="mod">
          <ac:chgData name="Christina Morrow" userId="43989237-7c22-4017-8756-22442f7f3983" providerId="ADAL" clId="{1D660112-B133-4B74-A60E-C66F50540F8D}" dt="2020-11-12T14:22:26.544" v="8390"/>
          <ac:cxnSpMkLst>
            <pc:docMk/>
            <pc:sldMk cId="1601534216" sldId="548"/>
            <ac:cxnSpMk id="242" creationId="{ADA64164-0704-4554-A37E-3CFE885CB306}"/>
          </ac:cxnSpMkLst>
        </pc:cxnChg>
        <pc:cxnChg chg="mod">
          <ac:chgData name="Christina Morrow" userId="43989237-7c22-4017-8756-22442f7f3983" providerId="ADAL" clId="{1D660112-B133-4B74-A60E-C66F50540F8D}" dt="2020-11-12T14:22:26.544" v="8390"/>
          <ac:cxnSpMkLst>
            <pc:docMk/>
            <pc:sldMk cId="1601534216" sldId="548"/>
            <ac:cxnSpMk id="251" creationId="{915D4C8A-1882-44DF-9B2D-6D881473A1DD}"/>
          </ac:cxnSpMkLst>
        </pc:cxnChg>
        <pc:cxnChg chg="mod">
          <ac:chgData name="Christina Morrow" userId="43989237-7c22-4017-8756-22442f7f3983" providerId="ADAL" clId="{1D660112-B133-4B74-A60E-C66F50540F8D}" dt="2020-11-12T14:22:26.544" v="8390"/>
          <ac:cxnSpMkLst>
            <pc:docMk/>
            <pc:sldMk cId="1601534216" sldId="548"/>
            <ac:cxnSpMk id="252" creationId="{930BF81E-222E-4799-A6FC-85E95985774B}"/>
          </ac:cxnSpMkLst>
        </pc:cxnChg>
        <pc:cxnChg chg="mod">
          <ac:chgData name="Christina Morrow" userId="43989237-7c22-4017-8756-22442f7f3983" providerId="ADAL" clId="{1D660112-B133-4B74-A60E-C66F50540F8D}" dt="2020-11-12T14:22:26.544" v="8390"/>
          <ac:cxnSpMkLst>
            <pc:docMk/>
            <pc:sldMk cId="1601534216" sldId="548"/>
            <ac:cxnSpMk id="253" creationId="{24370271-6AC7-40DD-8CC4-3CB56D9F4C99}"/>
          </ac:cxnSpMkLst>
        </pc:cxnChg>
        <pc:cxnChg chg="mod">
          <ac:chgData name="Christina Morrow" userId="43989237-7c22-4017-8756-22442f7f3983" providerId="ADAL" clId="{1D660112-B133-4B74-A60E-C66F50540F8D}" dt="2020-11-12T14:22:26.544" v="8390"/>
          <ac:cxnSpMkLst>
            <pc:docMk/>
            <pc:sldMk cId="1601534216" sldId="548"/>
            <ac:cxnSpMk id="255" creationId="{4CE8BC3A-4F4D-4E4C-B007-3B515B87E075}"/>
          </ac:cxnSpMkLst>
        </pc:cxnChg>
        <pc:cxnChg chg="mod">
          <ac:chgData name="Christina Morrow" userId="43989237-7c22-4017-8756-22442f7f3983" providerId="ADAL" clId="{1D660112-B133-4B74-A60E-C66F50540F8D}" dt="2020-11-12T14:22:26.544" v="8390"/>
          <ac:cxnSpMkLst>
            <pc:docMk/>
            <pc:sldMk cId="1601534216" sldId="548"/>
            <ac:cxnSpMk id="257" creationId="{3D1842CF-4B21-409F-B672-03FC40786554}"/>
          </ac:cxnSpMkLst>
        </pc:cxnChg>
        <pc:cxnChg chg="mod">
          <ac:chgData name="Christina Morrow" userId="43989237-7c22-4017-8756-22442f7f3983" providerId="ADAL" clId="{1D660112-B133-4B74-A60E-C66F50540F8D}" dt="2020-11-12T14:22:26.544" v="8390"/>
          <ac:cxnSpMkLst>
            <pc:docMk/>
            <pc:sldMk cId="1601534216" sldId="548"/>
            <ac:cxnSpMk id="258" creationId="{8F2A3013-9C3D-4B18-A009-DC52A92807FA}"/>
          </ac:cxnSpMkLst>
        </pc:cxnChg>
        <pc:cxnChg chg="mod">
          <ac:chgData name="Christina Morrow" userId="43989237-7c22-4017-8756-22442f7f3983" providerId="ADAL" clId="{1D660112-B133-4B74-A60E-C66F50540F8D}" dt="2020-11-12T14:22:26.544" v="8390"/>
          <ac:cxnSpMkLst>
            <pc:docMk/>
            <pc:sldMk cId="1601534216" sldId="548"/>
            <ac:cxnSpMk id="259" creationId="{062407A2-F5B7-438D-AC83-05319022DE06}"/>
          </ac:cxnSpMkLst>
        </pc:cxnChg>
        <pc:cxnChg chg="mod">
          <ac:chgData name="Christina Morrow" userId="43989237-7c22-4017-8756-22442f7f3983" providerId="ADAL" clId="{1D660112-B133-4B74-A60E-C66F50540F8D}" dt="2020-11-12T14:22:26.544" v="8390"/>
          <ac:cxnSpMkLst>
            <pc:docMk/>
            <pc:sldMk cId="1601534216" sldId="548"/>
            <ac:cxnSpMk id="263" creationId="{123E242B-884A-4E9D-9685-3942E476F94C}"/>
          </ac:cxnSpMkLst>
        </pc:cxnChg>
      </pc:sldChg>
      <pc:sldChg chg="addSp modSp add del mod">
        <pc:chgData name="Christina Morrow" userId="43989237-7c22-4017-8756-22442f7f3983" providerId="ADAL" clId="{1D660112-B133-4B74-A60E-C66F50540F8D}" dt="2020-11-12T14:24:04.439" v="8414" actId="47"/>
        <pc:sldMkLst>
          <pc:docMk/>
          <pc:sldMk cId="3222124076" sldId="549"/>
        </pc:sldMkLst>
        <pc:spChg chg="add mod ord">
          <ac:chgData name="Christina Morrow" userId="43989237-7c22-4017-8756-22442f7f3983" providerId="ADAL" clId="{1D660112-B133-4B74-A60E-C66F50540F8D}" dt="2020-11-12T14:20:25.833" v="8355" actId="167"/>
          <ac:spMkLst>
            <pc:docMk/>
            <pc:sldMk cId="3222124076" sldId="549"/>
            <ac:spMk id="148" creationId="{6108C9CE-A32E-42FC-8E45-BCD0D1BE559B}"/>
          </ac:spMkLst>
        </pc:spChg>
        <pc:spChg chg="mod">
          <ac:chgData name="Christina Morrow" userId="43989237-7c22-4017-8756-22442f7f3983" providerId="ADAL" clId="{1D660112-B133-4B74-A60E-C66F50540F8D}" dt="2020-11-12T14:20:24.336" v="8354"/>
          <ac:spMkLst>
            <pc:docMk/>
            <pc:sldMk cId="3222124076" sldId="549"/>
            <ac:spMk id="150" creationId="{17C9807C-8670-41DA-BCC1-B85965AC676C}"/>
          </ac:spMkLst>
        </pc:spChg>
        <pc:spChg chg="mod">
          <ac:chgData name="Christina Morrow" userId="43989237-7c22-4017-8756-22442f7f3983" providerId="ADAL" clId="{1D660112-B133-4B74-A60E-C66F50540F8D}" dt="2020-11-12T14:20:24.336" v="8354"/>
          <ac:spMkLst>
            <pc:docMk/>
            <pc:sldMk cId="3222124076" sldId="549"/>
            <ac:spMk id="151" creationId="{D87EDBD7-F26C-4CAD-9562-B81BC08D2A90}"/>
          </ac:spMkLst>
        </pc:spChg>
        <pc:spChg chg="mod">
          <ac:chgData name="Christina Morrow" userId="43989237-7c22-4017-8756-22442f7f3983" providerId="ADAL" clId="{1D660112-B133-4B74-A60E-C66F50540F8D}" dt="2020-11-12T14:20:24.336" v="8354"/>
          <ac:spMkLst>
            <pc:docMk/>
            <pc:sldMk cId="3222124076" sldId="549"/>
            <ac:spMk id="153" creationId="{E0EDAD0D-FC6E-402F-959B-206B69CA3F70}"/>
          </ac:spMkLst>
        </pc:spChg>
        <pc:spChg chg="mod">
          <ac:chgData name="Christina Morrow" userId="43989237-7c22-4017-8756-22442f7f3983" providerId="ADAL" clId="{1D660112-B133-4B74-A60E-C66F50540F8D}" dt="2020-11-12T14:20:24.336" v="8354"/>
          <ac:spMkLst>
            <pc:docMk/>
            <pc:sldMk cId="3222124076" sldId="549"/>
            <ac:spMk id="154" creationId="{89F0BBF6-5AEA-4958-AAD8-8D7D35837C26}"/>
          </ac:spMkLst>
        </pc:spChg>
        <pc:spChg chg="mod">
          <ac:chgData name="Christina Morrow" userId="43989237-7c22-4017-8756-22442f7f3983" providerId="ADAL" clId="{1D660112-B133-4B74-A60E-C66F50540F8D}" dt="2020-11-12T14:20:24.336" v="8354"/>
          <ac:spMkLst>
            <pc:docMk/>
            <pc:sldMk cId="3222124076" sldId="549"/>
            <ac:spMk id="155" creationId="{C89FC291-353A-43EA-9AA9-9F51EF0ECC5F}"/>
          </ac:spMkLst>
        </pc:spChg>
        <pc:spChg chg="mod">
          <ac:chgData name="Christina Morrow" userId="43989237-7c22-4017-8756-22442f7f3983" providerId="ADAL" clId="{1D660112-B133-4B74-A60E-C66F50540F8D}" dt="2020-11-12T14:20:24.336" v="8354"/>
          <ac:spMkLst>
            <pc:docMk/>
            <pc:sldMk cId="3222124076" sldId="549"/>
            <ac:spMk id="156" creationId="{23D13EDD-A8D2-4EE8-9D66-9193FF264D1C}"/>
          </ac:spMkLst>
        </pc:spChg>
        <pc:spChg chg="mod">
          <ac:chgData name="Christina Morrow" userId="43989237-7c22-4017-8756-22442f7f3983" providerId="ADAL" clId="{1D660112-B133-4B74-A60E-C66F50540F8D}" dt="2020-11-12T14:20:24.336" v="8354"/>
          <ac:spMkLst>
            <pc:docMk/>
            <pc:sldMk cId="3222124076" sldId="549"/>
            <ac:spMk id="157" creationId="{63852DDE-E35A-40B0-BB4E-CB8AECBD8834}"/>
          </ac:spMkLst>
        </pc:spChg>
        <pc:spChg chg="mod">
          <ac:chgData name="Christina Morrow" userId="43989237-7c22-4017-8756-22442f7f3983" providerId="ADAL" clId="{1D660112-B133-4B74-A60E-C66F50540F8D}" dt="2020-11-12T14:20:24.336" v="8354"/>
          <ac:spMkLst>
            <pc:docMk/>
            <pc:sldMk cId="3222124076" sldId="549"/>
            <ac:spMk id="158" creationId="{2F4A5B3B-D746-4BDB-9604-08F1C4875A98}"/>
          </ac:spMkLst>
        </pc:spChg>
        <pc:spChg chg="mod">
          <ac:chgData name="Christina Morrow" userId="43989237-7c22-4017-8756-22442f7f3983" providerId="ADAL" clId="{1D660112-B133-4B74-A60E-C66F50540F8D}" dt="2020-11-12T14:20:24.336" v="8354"/>
          <ac:spMkLst>
            <pc:docMk/>
            <pc:sldMk cId="3222124076" sldId="549"/>
            <ac:spMk id="159" creationId="{ED6CE0FF-675B-4ABF-A854-8F616E57C48B}"/>
          </ac:spMkLst>
        </pc:spChg>
        <pc:spChg chg="mod">
          <ac:chgData name="Christina Morrow" userId="43989237-7c22-4017-8756-22442f7f3983" providerId="ADAL" clId="{1D660112-B133-4B74-A60E-C66F50540F8D}" dt="2020-11-12T14:20:24.336" v="8354"/>
          <ac:spMkLst>
            <pc:docMk/>
            <pc:sldMk cId="3222124076" sldId="549"/>
            <ac:spMk id="160" creationId="{429C47F7-AB06-4335-9578-5E45D4D2D1FC}"/>
          </ac:spMkLst>
        </pc:spChg>
        <pc:spChg chg="mod">
          <ac:chgData name="Christina Morrow" userId="43989237-7c22-4017-8756-22442f7f3983" providerId="ADAL" clId="{1D660112-B133-4B74-A60E-C66F50540F8D}" dt="2020-11-12T14:20:24.336" v="8354"/>
          <ac:spMkLst>
            <pc:docMk/>
            <pc:sldMk cId="3222124076" sldId="549"/>
            <ac:spMk id="164" creationId="{CFFBC256-C492-4F9A-9440-A6949B785B25}"/>
          </ac:spMkLst>
        </pc:spChg>
        <pc:spChg chg="mod">
          <ac:chgData name="Christina Morrow" userId="43989237-7c22-4017-8756-22442f7f3983" providerId="ADAL" clId="{1D660112-B133-4B74-A60E-C66F50540F8D}" dt="2020-11-12T14:20:24.336" v="8354"/>
          <ac:spMkLst>
            <pc:docMk/>
            <pc:sldMk cId="3222124076" sldId="549"/>
            <ac:spMk id="166" creationId="{8468DDB8-D551-4A95-A710-2271ADD0F3CA}"/>
          </ac:spMkLst>
        </pc:spChg>
        <pc:spChg chg="mod">
          <ac:chgData name="Christina Morrow" userId="43989237-7c22-4017-8756-22442f7f3983" providerId="ADAL" clId="{1D660112-B133-4B74-A60E-C66F50540F8D}" dt="2020-11-12T14:20:24.336" v="8354"/>
          <ac:spMkLst>
            <pc:docMk/>
            <pc:sldMk cId="3222124076" sldId="549"/>
            <ac:spMk id="170" creationId="{BFC1FF5B-3385-4BBE-AE0B-7C100E4FF146}"/>
          </ac:spMkLst>
        </pc:spChg>
        <pc:spChg chg="mod">
          <ac:chgData name="Christina Morrow" userId="43989237-7c22-4017-8756-22442f7f3983" providerId="ADAL" clId="{1D660112-B133-4B74-A60E-C66F50540F8D}" dt="2020-11-12T14:20:24.336" v="8354"/>
          <ac:spMkLst>
            <pc:docMk/>
            <pc:sldMk cId="3222124076" sldId="549"/>
            <ac:spMk id="171" creationId="{F355437A-0591-48A3-AD9C-A3AADDD700F6}"/>
          </ac:spMkLst>
        </pc:spChg>
        <pc:spChg chg="mod">
          <ac:chgData name="Christina Morrow" userId="43989237-7c22-4017-8756-22442f7f3983" providerId="ADAL" clId="{1D660112-B133-4B74-A60E-C66F50540F8D}" dt="2020-11-12T14:20:24.336" v="8354"/>
          <ac:spMkLst>
            <pc:docMk/>
            <pc:sldMk cId="3222124076" sldId="549"/>
            <ac:spMk id="172" creationId="{85EE62B8-A390-426F-BADB-98C21D396DB6}"/>
          </ac:spMkLst>
        </pc:spChg>
        <pc:spChg chg="mod">
          <ac:chgData name="Christina Morrow" userId="43989237-7c22-4017-8756-22442f7f3983" providerId="ADAL" clId="{1D660112-B133-4B74-A60E-C66F50540F8D}" dt="2020-11-12T14:20:24.336" v="8354"/>
          <ac:spMkLst>
            <pc:docMk/>
            <pc:sldMk cId="3222124076" sldId="549"/>
            <ac:spMk id="176" creationId="{C2290A91-58F3-4AE3-8F2B-366AEBEF2289}"/>
          </ac:spMkLst>
        </pc:spChg>
        <pc:spChg chg="mod">
          <ac:chgData name="Christina Morrow" userId="43989237-7c22-4017-8756-22442f7f3983" providerId="ADAL" clId="{1D660112-B133-4B74-A60E-C66F50540F8D}" dt="2020-11-12T14:20:24.336" v="8354"/>
          <ac:spMkLst>
            <pc:docMk/>
            <pc:sldMk cId="3222124076" sldId="549"/>
            <ac:spMk id="177" creationId="{0E0ADC46-2E7B-428A-8F65-A186348B3EC3}"/>
          </ac:spMkLst>
        </pc:spChg>
        <pc:spChg chg="mod">
          <ac:chgData name="Christina Morrow" userId="43989237-7c22-4017-8756-22442f7f3983" providerId="ADAL" clId="{1D660112-B133-4B74-A60E-C66F50540F8D}" dt="2020-11-12T14:20:24.336" v="8354"/>
          <ac:spMkLst>
            <pc:docMk/>
            <pc:sldMk cId="3222124076" sldId="549"/>
            <ac:spMk id="178" creationId="{B3189C5B-9D2C-42C4-842B-42BB237FFF1C}"/>
          </ac:spMkLst>
        </pc:spChg>
        <pc:spChg chg="mod">
          <ac:chgData name="Christina Morrow" userId="43989237-7c22-4017-8756-22442f7f3983" providerId="ADAL" clId="{1D660112-B133-4B74-A60E-C66F50540F8D}" dt="2020-11-12T14:20:24.336" v="8354"/>
          <ac:spMkLst>
            <pc:docMk/>
            <pc:sldMk cId="3222124076" sldId="549"/>
            <ac:spMk id="181" creationId="{3E76CFCF-677E-48D8-A4A8-F7178A24CEB7}"/>
          </ac:spMkLst>
        </pc:spChg>
        <pc:spChg chg="mod">
          <ac:chgData name="Christina Morrow" userId="43989237-7c22-4017-8756-22442f7f3983" providerId="ADAL" clId="{1D660112-B133-4B74-A60E-C66F50540F8D}" dt="2020-11-12T14:20:24.336" v="8354"/>
          <ac:spMkLst>
            <pc:docMk/>
            <pc:sldMk cId="3222124076" sldId="549"/>
            <ac:spMk id="182" creationId="{1435F79E-4071-4628-B05B-98A7F9B9FDE8}"/>
          </ac:spMkLst>
        </pc:spChg>
        <pc:spChg chg="mod">
          <ac:chgData name="Christina Morrow" userId="43989237-7c22-4017-8756-22442f7f3983" providerId="ADAL" clId="{1D660112-B133-4B74-A60E-C66F50540F8D}" dt="2020-11-12T14:20:24.336" v="8354"/>
          <ac:spMkLst>
            <pc:docMk/>
            <pc:sldMk cId="3222124076" sldId="549"/>
            <ac:spMk id="183" creationId="{4FFA4BEF-0440-4DCB-AFD0-EDB4C856C7D9}"/>
          </ac:spMkLst>
        </pc:spChg>
        <pc:spChg chg="mod">
          <ac:chgData name="Christina Morrow" userId="43989237-7c22-4017-8756-22442f7f3983" providerId="ADAL" clId="{1D660112-B133-4B74-A60E-C66F50540F8D}" dt="2020-11-12T14:20:24.336" v="8354"/>
          <ac:spMkLst>
            <pc:docMk/>
            <pc:sldMk cId="3222124076" sldId="549"/>
            <ac:spMk id="184" creationId="{74EBEFDC-307F-47CD-87D5-68A5181DC330}"/>
          </ac:spMkLst>
        </pc:spChg>
        <pc:spChg chg="mod">
          <ac:chgData name="Christina Morrow" userId="43989237-7c22-4017-8756-22442f7f3983" providerId="ADAL" clId="{1D660112-B133-4B74-A60E-C66F50540F8D}" dt="2020-11-12T14:20:24.336" v="8354"/>
          <ac:spMkLst>
            <pc:docMk/>
            <pc:sldMk cId="3222124076" sldId="549"/>
            <ac:spMk id="185" creationId="{67EADFC2-6BEA-4C0A-8266-3A843629A822}"/>
          </ac:spMkLst>
        </pc:spChg>
        <pc:spChg chg="mod">
          <ac:chgData name="Christina Morrow" userId="43989237-7c22-4017-8756-22442f7f3983" providerId="ADAL" clId="{1D660112-B133-4B74-A60E-C66F50540F8D}" dt="2020-11-12T14:20:24.336" v="8354"/>
          <ac:spMkLst>
            <pc:docMk/>
            <pc:sldMk cId="3222124076" sldId="549"/>
            <ac:spMk id="186" creationId="{F93023E7-3C34-47EA-ADDE-466CBDAA86CA}"/>
          </ac:spMkLst>
        </pc:spChg>
        <pc:spChg chg="add mod ord">
          <ac:chgData name="Christina Morrow" userId="43989237-7c22-4017-8756-22442f7f3983" providerId="ADAL" clId="{1D660112-B133-4B74-A60E-C66F50540F8D}" dt="2020-11-12T14:22:24.607" v="8389" actId="167"/>
          <ac:spMkLst>
            <pc:docMk/>
            <pc:sldMk cId="3222124076" sldId="549"/>
            <ac:spMk id="187" creationId="{C9642975-8C8B-43E4-9EA5-A42D65162959}"/>
          </ac:spMkLst>
        </pc:spChg>
        <pc:spChg chg="add mod ord">
          <ac:chgData name="Christina Morrow" userId="43989237-7c22-4017-8756-22442f7f3983" providerId="ADAL" clId="{1D660112-B133-4B74-A60E-C66F50540F8D}" dt="2020-11-12T14:22:24.607" v="8389" actId="167"/>
          <ac:spMkLst>
            <pc:docMk/>
            <pc:sldMk cId="3222124076" sldId="549"/>
            <ac:spMk id="188" creationId="{D7BD20D7-9F5C-468E-9B80-2F77999FA130}"/>
          </ac:spMkLst>
        </pc:spChg>
        <pc:spChg chg="add mod ord">
          <ac:chgData name="Christina Morrow" userId="43989237-7c22-4017-8756-22442f7f3983" providerId="ADAL" clId="{1D660112-B133-4B74-A60E-C66F50540F8D}" dt="2020-11-12T14:22:24.607" v="8389" actId="167"/>
          <ac:spMkLst>
            <pc:docMk/>
            <pc:sldMk cId="3222124076" sldId="549"/>
            <ac:spMk id="189" creationId="{32D5FAC6-3395-4407-BFBD-231158BD95EA}"/>
          </ac:spMkLst>
        </pc:spChg>
        <pc:spChg chg="add mod ord">
          <ac:chgData name="Christina Morrow" userId="43989237-7c22-4017-8756-22442f7f3983" providerId="ADAL" clId="{1D660112-B133-4B74-A60E-C66F50540F8D}" dt="2020-11-12T14:22:24.607" v="8389" actId="167"/>
          <ac:spMkLst>
            <pc:docMk/>
            <pc:sldMk cId="3222124076" sldId="549"/>
            <ac:spMk id="190" creationId="{9DF0B6B3-4E62-4391-8FCB-F85DE292DB74}"/>
          </ac:spMkLst>
        </pc:spChg>
        <pc:spChg chg="add mod ord">
          <ac:chgData name="Christina Morrow" userId="43989237-7c22-4017-8756-22442f7f3983" providerId="ADAL" clId="{1D660112-B133-4B74-A60E-C66F50540F8D}" dt="2020-11-12T14:22:24.607" v="8389" actId="167"/>
          <ac:spMkLst>
            <pc:docMk/>
            <pc:sldMk cId="3222124076" sldId="549"/>
            <ac:spMk id="191" creationId="{2DA379F2-FC34-4381-93A7-D316180154C0}"/>
          </ac:spMkLst>
        </pc:spChg>
        <pc:spChg chg="add mod ord">
          <ac:chgData name="Christina Morrow" userId="43989237-7c22-4017-8756-22442f7f3983" providerId="ADAL" clId="{1D660112-B133-4B74-A60E-C66F50540F8D}" dt="2020-11-12T14:22:24.607" v="8389" actId="167"/>
          <ac:spMkLst>
            <pc:docMk/>
            <pc:sldMk cId="3222124076" sldId="549"/>
            <ac:spMk id="192" creationId="{A43E8B44-23B0-4FEA-87D6-256637E2D3CA}"/>
          </ac:spMkLst>
        </pc:spChg>
        <pc:spChg chg="add mod ord">
          <ac:chgData name="Christina Morrow" userId="43989237-7c22-4017-8756-22442f7f3983" providerId="ADAL" clId="{1D660112-B133-4B74-A60E-C66F50540F8D}" dt="2020-11-12T14:22:24.607" v="8389" actId="167"/>
          <ac:spMkLst>
            <pc:docMk/>
            <pc:sldMk cId="3222124076" sldId="549"/>
            <ac:spMk id="193" creationId="{36D72EA6-1138-4C6C-9405-CA8327EF2ADD}"/>
          </ac:spMkLst>
        </pc:spChg>
        <pc:spChg chg="mod">
          <ac:chgData name="Christina Morrow" userId="43989237-7c22-4017-8756-22442f7f3983" providerId="ADAL" clId="{1D660112-B133-4B74-A60E-C66F50540F8D}" dt="2020-11-12T14:22:22.979" v="8388"/>
          <ac:spMkLst>
            <pc:docMk/>
            <pc:sldMk cId="3222124076" sldId="549"/>
            <ac:spMk id="195" creationId="{5AF835AF-CA91-4AC8-A315-D131D72553E3}"/>
          </ac:spMkLst>
        </pc:spChg>
        <pc:spChg chg="mod">
          <ac:chgData name="Christina Morrow" userId="43989237-7c22-4017-8756-22442f7f3983" providerId="ADAL" clId="{1D660112-B133-4B74-A60E-C66F50540F8D}" dt="2020-11-12T14:22:22.979" v="8388"/>
          <ac:spMkLst>
            <pc:docMk/>
            <pc:sldMk cId="3222124076" sldId="549"/>
            <ac:spMk id="196" creationId="{D8929422-659D-4E4F-A738-1ADB64A68922}"/>
          </ac:spMkLst>
        </pc:spChg>
        <pc:spChg chg="mod">
          <ac:chgData name="Christina Morrow" userId="43989237-7c22-4017-8756-22442f7f3983" providerId="ADAL" clId="{1D660112-B133-4B74-A60E-C66F50540F8D}" dt="2020-11-12T14:22:22.979" v="8388"/>
          <ac:spMkLst>
            <pc:docMk/>
            <pc:sldMk cId="3222124076" sldId="549"/>
            <ac:spMk id="198" creationId="{92EF8D6A-C6C3-4578-A1FA-9B5EEEF6758D}"/>
          </ac:spMkLst>
        </pc:spChg>
        <pc:spChg chg="mod">
          <ac:chgData name="Christina Morrow" userId="43989237-7c22-4017-8756-22442f7f3983" providerId="ADAL" clId="{1D660112-B133-4B74-A60E-C66F50540F8D}" dt="2020-11-12T14:22:22.979" v="8388"/>
          <ac:spMkLst>
            <pc:docMk/>
            <pc:sldMk cId="3222124076" sldId="549"/>
            <ac:spMk id="199" creationId="{FADE9D30-4DBF-4DD7-8360-860B8F3CC593}"/>
          </ac:spMkLst>
        </pc:spChg>
        <pc:spChg chg="mod">
          <ac:chgData name="Christina Morrow" userId="43989237-7c22-4017-8756-22442f7f3983" providerId="ADAL" clId="{1D660112-B133-4B74-A60E-C66F50540F8D}" dt="2020-11-12T14:22:22.979" v="8388"/>
          <ac:spMkLst>
            <pc:docMk/>
            <pc:sldMk cId="3222124076" sldId="549"/>
            <ac:spMk id="200" creationId="{3A182C93-C288-4FCB-9B76-8546D2810683}"/>
          </ac:spMkLst>
        </pc:spChg>
        <pc:spChg chg="mod">
          <ac:chgData name="Christina Morrow" userId="43989237-7c22-4017-8756-22442f7f3983" providerId="ADAL" clId="{1D660112-B133-4B74-A60E-C66F50540F8D}" dt="2020-11-12T14:22:22.979" v="8388"/>
          <ac:spMkLst>
            <pc:docMk/>
            <pc:sldMk cId="3222124076" sldId="549"/>
            <ac:spMk id="201" creationId="{0BDB202A-A370-4B5E-9C3D-B22883607D32}"/>
          </ac:spMkLst>
        </pc:spChg>
        <pc:spChg chg="mod">
          <ac:chgData name="Christina Morrow" userId="43989237-7c22-4017-8756-22442f7f3983" providerId="ADAL" clId="{1D660112-B133-4B74-A60E-C66F50540F8D}" dt="2020-11-12T14:22:22.979" v="8388"/>
          <ac:spMkLst>
            <pc:docMk/>
            <pc:sldMk cId="3222124076" sldId="549"/>
            <ac:spMk id="202" creationId="{37ABEA4E-7250-412B-9C32-66CA64A8C960}"/>
          </ac:spMkLst>
        </pc:spChg>
        <pc:spChg chg="mod">
          <ac:chgData name="Christina Morrow" userId="43989237-7c22-4017-8756-22442f7f3983" providerId="ADAL" clId="{1D660112-B133-4B74-A60E-C66F50540F8D}" dt="2020-11-12T14:22:22.979" v="8388"/>
          <ac:spMkLst>
            <pc:docMk/>
            <pc:sldMk cId="3222124076" sldId="549"/>
            <ac:spMk id="203" creationId="{18487D1E-D2C3-43A5-837C-90CD901BCB01}"/>
          </ac:spMkLst>
        </pc:spChg>
        <pc:spChg chg="mod">
          <ac:chgData name="Christina Morrow" userId="43989237-7c22-4017-8756-22442f7f3983" providerId="ADAL" clId="{1D660112-B133-4B74-A60E-C66F50540F8D}" dt="2020-11-12T14:22:22.979" v="8388"/>
          <ac:spMkLst>
            <pc:docMk/>
            <pc:sldMk cId="3222124076" sldId="549"/>
            <ac:spMk id="204" creationId="{12B96151-B7BF-44A0-B727-F4DEC2A9FC82}"/>
          </ac:spMkLst>
        </pc:spChg>
        <pc:spChg chg="mod">
          <ac:chgData name="Christina Morrow" userId="43989237-7c22-4017-8756-22442f7f3983" providerId="ADAL" clId="{1D660112-B133-4B74-A60E-C66F50540F8D}" dt="2020-11-12T14:22:22.979" v="8388"/>
          <ac:spMkLst>
            <pc:docMk/>
            <pc:sldMk cId="3222124076" sldId="549"/>
            <ac:spMk id="205" creationId="{166FAE3E-644E-43F6-8883-7A0839FF2530}"/>
          </ac:spMkLst>
        </pc:spChg>
        <pc:spChg chg="mod">
          <ac:chgData name="Christina Morrow" userId="43989237-7c22-4017-8756-22442f7f3983" providerId="ADAL" clId="{1D660112-B133-4B74-A60E-C66F50540F8D}" dt="2020-11-12T14:22:22.979" v="8388"/>
          <ac:spMkLst>
            <pc:docMk/>
            <pc:sldMk cId="3222124076" sldId="549"/>
            <ac:spMk id="209" creationId="{D4EF6890-C84E-40BF-99C7-9A8D6826334D}"/>
          </ac:spMkLst>
        </pc:spChg>
        <pc:spChg chg="mod">
          <ac:chgData name="Christina Morrow" userId="43989237-7c22-4017-8756-22442f7f3983" providerId="ADAL" clId="{1D660112-B133-4B74-A60E-C66F50540F8D}" dt="2020-11-12T14:22:22.979" v="8388"/>
          <ac:spMkLst>
            <pc:docMk/>
            <pc:sldMk cId="3222124076" sldId="549"/>
            <ac:spMk id="211" creationId="{F99FD35A-0DCD-49BF-B0D8-4FBA285C3A3B}"/>
          </ac:spMkLst>
        </pc:spChg>
        <pc:spChg chg="mod">
          <ac:chgData name="Christina Morrow" userId="43989237-7c22-4017-8756-22442f7f3983" providerId="ADAL" clId="{1D660112-B133-4B74-A60E-C66F50540F8D}" dt="2020-11-12T14:22:22.979" v="8388"/>
          <ac:spMkLst>
            <pc:docMk/>
            <pc:sldMk cId="3222124076" sldId="549"/>
            <ac:spMk id="215" creationId="{7E607B10-2F98-434E-9F4E-BCCD316A1325}"/>
          </ac:spMkLst>
        </pc:spChg>
        <pc:spChg chg="mod">
          <ac:chgData name="Christina Morrow" userId="43989237-7c22-4017-8756-22442f7f3983" providerId="ADAL" clId="{1D660112-B133-4B74-A60E-C66F50540F8D}" dt="2020-11-12T14:22:22.979" v="8388"/>
          <ac:spMkLst>
            <pc:docMk/>
            <pc:sldMk cId="3222124076" sldId="549"/>
            <ac:spMk id="216" creationId="{1B2938DC-FB56-4025-B24E-D76E236256B2}"/>
          </ac:spMkLst>
        </pc:spChg>
        <pc:spChg chg="mod">
          <ac:chgData name="Christina Morrow" userId="43989237-7c22-4017-8756-22442f7f3983" providerId="ADAL" clId="{1D660112-B133-4B74-A60E-C66F50540F8D}" dt="2020-11-12T14:22:22.979" v="8388"/>
          <ac:spMkLst>
            <pc:docMk/>
            <pc:sldMk cId="3222124076" sldId="549"/>
            <ac:spMk id="217" creationId="{A33A5046-60A4-45B9-B061-20546F61800A}"/>
          </ac:spMkLst>
        </pc:spChg>
        <pc:grpChg chg="add mod ord">
          <ac:chgData name="Christina Morrow" userId="43989237-7c22-4017-8756-22442f7f3983" providerId="ADAL" clId="{1D660112-B133-4B74-A60E-C66F50540F8D}" dt="2020-11-12T14:20:25.833" v="8355" actId="167"/>
          <ac:grpSpMkLst>
            <pc:docMk/>
            <pc:sldMk cId="3222124076" sldId="549"/>
            <ac:grpSpMk id="149" creationId="{A51FCEAE-85F1-48C6-A937-C7352F4F780F}"/>
          </ac:grpSpMkLst>
        </pc:grpChg>
        <pc:grpChg chg="add mod ord">
          <ac:chgData name="Christina Morrow" userId="43989237-7c22-4017-8756-22442f7f3983" providerId="ADAL" clId="{1D660112-B133-4B74-A60E-C66F50540F8D}" dt="2020-11-12T14:20:25.833" v="8355" actId="167"/>
          <ac:grpSpMkLst>
            <pc:docMk/>
            <pc:sldMk cId="3222124076" sldId="549"/>
            <ac:grpSpMk id="175" creationId="{0CBACF76-80B4-48A1-AD6A-D902CE9ADABA}"/>
          </ac:grpSpMkLst>
        </pc:grpChg>
        <pc:grpChg chg="add mod ord">
          <ac:chgData name="Christina Morrow" userId="43989237-7c22-4017-8756-22442f7f3983" providerId="ADAL" clId="{1D660112-B133-4B74-A60E-C66F50540F8D}" dt="2020-11-12T14:22:24.607" v="8389" actId="167"/>
          <ac:grpSpMkLst>
            <pc:docMk/>
            <pc:sldMk cId="3222124076" sldId="549"/>
            <ac:grpSpMk id="194" creationId="{411FEB45-4D22-430C-8326-271261BB37EC}"/>
          </ac:grpSpMkLst>
        </pc:grpChg>
        <pc:cxnChg chg="mod">
          <ac:chgData name="Christina Morrow" userId="43989237-7c22-4017-8756-22442f7f3983" providerId="ADAL" clId="{1D660112-B133-4B74-A60E-C66F50540F8D}" dt="2020-11-12T14:20:24.336" v="8354"/>
          <ac:cxnSpMkLst>
            <pc:docMk/>
            <pc:sldMk cId="3222124076" sldId="549"/>
            <ac:cxnSpMk id="152" creationId="{C10F6887-24F3-4E28-8422-A283F3BEF72C}"/>
          </ac:cxnSpMkLst>
        </pc:cxnChg>
        <pc:cxnChg chg="mod">
          <ac:chgData name="Christina Morrow" userId="43989237-7c22-4017-8756-22442f7f3983" providerId="ADAL" clId="{1D660112-B133-4B74-A60E-C66F50540F8D}" dt="2020-11-12T14:20:24.336" v="8354"/>
          <ac:cxnSpMkLst>
            <pc:docMk/>
            <pc:sldMk cId="3222124076" sldId="549"/>
            <ac:cxnSpMk id="161" creationId="{5CE967C1-8D8C-4B81-852F-D81F350865A4}"/>
          </ac:cxnSpMkLst>
        </pc:cxnChg>
        <pc:cxnChg chg="mod">
          <ac:chgData name="Christina Morrow" userId="43989237-7c22-4017-8756-22442f7f3983" providerId="ADAL" clId="{1D660112-B133-4B74-A60E-C66F50540F8D}" dt="2020-11-12T14:20:24.336" v="8354"/>
          <ac:cxnSpMkLst>
            <pc:docMk/>
            <pc:sldMk cId="3222124076" sldId="549"/>
            <ac:cxnSpMk id="162" creationId="{7FD16169-D5D4-460F-A1C0-E85FFDA27EB8}"/>
          </ac:cxnSpMkLst>
        </pc:cxnChg>
        <pc:cxnChg chg="mod">
          <ac:chgData name="Christina Morrow" userId="43989237-7c22-4017-8756-22442f7f3983" providerId="ADAL" clId="{1D660112-B133-4B74-A60E-C66F50540F8D}" dt="2020-11-12T14:20:24.336" v="8354"/>
          <ac:cxnSpMkLst>
            <pc:docMk/>
            <pc:sldMk cId="3222124076" sldId="549"/>
            <ac:cxnSpMk id="163" creationId="{7AE006D3-C8E2-4902-A873-07AF02D14849}"/>
          </ac:cxnSpMkLst>
        </pc:cxnChg>
        <pc:cxnChg chg="mod">
          <ac:chgData name="Christina Morrow" userId="43989237-7c22-4017-8756-22442f7f3983" providerId="ADAL" clId="{1D660112-B133-4B74-A60E-C66F50540F8D}" dt="2020-11-12T14:20:24.336" v="8354"/>
          <ac:cxnSpMkLst>
            <pc:docMk/>
            <pc:sldMk cId="3222124076" sldId="549"/>
            <ac:cxnSpMk id="165" creationId="{53767553-4D78-47E6-9B6F-D5112BE4E2D4}"/>
          </ac:cxnSpMkLst>
        </pc:cxnChg>
        <pc:cxnChg chg="mod">
          <ac:chgData name="Christina Morrow" userId="43989237-7c22-4017-8756-22442f7f3983" providerId="ADAL" clId="{1D660112-B133-4B74-A60E-C66F50540F8D}" dt="2020-11-12T14:20:24.336" v="8354"/>
          <ac:cxnSpMkLst>
            <pc:docMk/>
            <pc:sldMk cId="3222124076" sldId="549"/>
            <ac:cxnSpMk id="167" creationId="{B8AA08C3-4290-4485-BD8C-415C1709E09C}"/>
          </ac:cxnSpMkLst>
        </pc:cxnChg>
        <pc:cxnChg chg="mod">
          <ac:chgData name="Christina Morrow" userId="43989237-7c22-4017-8756-22442f7f3983" providerId="ADAL" clId="{1D660112-B133-4B74-A60E-C66F50540F8D}" dt="2020-11-12T14:20:24.336" v="8354"/>
          <ac:cxnSpMkLst>
            <pc:docMk/>
            <pc:sldMk cId="3222124076" sldId="549"/>
            <ac:cxnSpMk id="168" creationId="{078B8F18-5115-4184-B54A-69C2FBD738E5}"/>
          </ac:cxnSpMkLst>
        </pc:cxnChg>
        <pc:cxnChg chg="mod">
          <ac:chgData name="Christina Morrow" userId="43989237-7c22-4017-8756-22442f7f3983" providerId="ADAL" clId="{1D660112-B133-4B74-A60E-C66F50540F8D}" dt="2020-11-12T14:20:24.336" v="8354"/>
          <ac:cxnSpMkLst>
            <pc:docMk/>
            <pc:sldMk cId="3222124076" sldId="549"/>
            <ac:cxnSpMk id="169" creationId="{2D35DE34-17A2-4FD7-9197-A32CA92D7BEB}"/>
          </ac:cxnSpMkLst>
        </pc:cxnChg>
        <pc:cxnChg chg="mod">
          <ac:chgData name="Christina Morrow" userId="43989237-7c22-4017-8756-22442f7f3983" providerId="ADAL" clId="{1D660112-B133-4B74-A60E-C66F50540F8D}" dt="2020-11-12T14:20:24.336" v="8354"/>
          <ac:cxnSpMkLst>
            <pc:docMk/>
            <pc:sldMk cId="3222124076" sldId="549"/>
            <ac:cxnSpMk id="173" creationId="{5B5942CE-9318-4859-9341-D824A89A0B2E}"/>
          </ac:cxnSpMkLst>
        </pc:cxnChg>
        <pc:cxnChg chg="add mod ord">
          <ac:chgData name="Christina Morrow" userId="43989237-7c22-4017-8756-22442f7f3983" providerId="ADAL" clId="{1D660112-B133-4B74-A60E-C66F50540F8D}" dt="2020-11-12T14:20:25.833" v="8355" actId="167"/>
          <ac:cxnSpMkLst>
            <pc:docMk/>
            <pc:sldMk cId="3222124076" sldId="549"/>
            <ac:cxnSpMk id="174" creationId="{C3689195-17F6-4AF7-AE49-A36D0537127A}"/>
          </ac:cxnSpMkLst>
        </pc:cxnChg>
        <pc:cxnChg chg="mod">
          <ac:chgData name="Christina Morrow" userId="43989237-7c22-4017-8756-22442f7f3983" providerId="ADAL" clId="{1D660112-B133-4B74-A60E-C66F50540F8D}" dt="2020-11-12T14:20:24.336" v="8354"/>
          <ac:cxnSpMkLst>
            <pc:docMk/>
            <pc:sldMk cId="3222124076" sldId="549"/>
            <ac:cxnSpMk id="179" creationId="{905A2E64-4C3B-45EA-ACCF-52500D0C35AB}"/>
          </ac:cxnSpMkLst>
        </pc:cxnChg>
        <pc:cxnChg chg="mod">
          <ac:chgData name="Christina Morrow" userId="43989237-7c22-4017-8756-22442f7f3983" providerId="ADAL" clId="{1D660112-B133-4B74-A60E-C66F50540F8D}" dt="2020-11-12T14:20:24.336" v="8354"/>
          <ac:cxnSpMkLst>
            <pc:docMk/>
            <pc:sldMk cId="3222124076" sldId="549"/>
            <ac:cxnSpMk id="180" creationId="{C9AB5F3C-3CB3-42DD-BACC-509DFF2D6947}"/>
          </ac:cxnSpMkLst>
        </pc:cxnChg>
        <pc:cxnChg chg="mod">
          <ac:chgData name="Christina Morrow" userId="43989237-7c22-4017-8756-22442f7f3983" providerId="ADAL" clId="{1D660112-B133-4B74-A60E-C66F50540F8D}" dt="2020-11-12T14:22:22.979" v="8388"/>
          <ac:cxnSpMkLst>
            <pc:docMk/>
            <pc:sldMk cId="3222124076" sldId="549"/>
            <ac:cxnSpMk id="197" creationId="{950B59A4-9629-4ED0-9B3D-6238DA5AB8E7}"/>
          </ac:cxnSpMkLst>
        </pc:cxnChg>
        <pc:cxnChg chg="mod">
          <ac:chgData name="Christina Morrow" userId="43989237-7c22-4017-8756-22442f7f3983" providerId="ADAL" clId="{1D660112-B133-4B74-A60E-C66F50540F8D}" dt="2020-11-12T14:22:22.979" v="8388"/>
          <ac:cxnSpMkLst>
            <pc:docMk/>
            <pc:sldMk cId="3222124076" sldId="549"/>
            <ac:cxnSpMk id="206" creationId="{FDFDA9B0-6C4E-4C24-8869-909334482CCF}"/>
          </ac:cxnSpMkLst>
        </pc:cxnChg>
        <pc:cxnChg chg="mod">
          <ac:chgData name="Christina Morrow" userId="43989237-7c22-4017-8756-22442f7f3983" providerId="ADAL" clId="{1D660112-B133-4B74-A60E-C66F50540F8D}" dt="2020-11-12T14:22:22.979" v="8388"/>
          <ac:cxnSpMkLst>
            <pc:docMk/>
            <pc:sldMk cId="3222124076" sldId="549"/>
            <ac:cxnSpMk id="207" creationId="{99278B18-C9CA-41FF-A03D-9B9CD1E1D195}"/>
          </ac:cxnSpMkLst>
        </pc:cxnChg>
        <pc:cxnChg chg="mod">
          <ac:chgData name="Christina Morrow" userId="43989237-7c22-4017-8756-22442f7f3983" providerId="ADAL" clId="{1D660112-B133-4B74-A60E-C66F50540F8D}" dt="2020-11-12T14:22:22.979" v="8388"/>
          <ac:cxnSpMkLst>
            <pc:docMk/>
            <pc:sldMk cId="3222124076" sldId="549"/>
            <ac:cxnSpMk id="208" creationId="{F320095A-355E-4BD3-ACDC-A01250F6AFFF}"/>
          </ac:cxnSpMkLst>
        </pc:cxnChg>
        <pc:cxnChg chg="mod">
          <ac:chgData name="Christina Morrow" userId="43989237-7c22-4017-8756-22442f7f3983" providerId="ADAL" clId="{1D660112-B133-4B74-A60E-C66F50540F8D}" dt="2020-11-12T14:22:22.979" v="8388"/>
          <ac:cxnSpMkLst>
            <pc:docMk/>
            <pc:sldMk cId="3222124076" sldId="549"/>
            <ac:cxnSpMk id="210" creationId="{74798FC6-F434-44B1-B8CB-FC5BCA1E5BA8}"/>
          </ac:cxnSpMkLst>
        </pc:cxnChg>
        <pc:cxnChg chg="mod">
          <ac:chgData name="Christina Morrow" userId="43989237-7c22-4017-8756-22442f7f3983" providerId="ADAL" clId="{1D660112-B133-4B74-A60E-C66F50540F8D}" dt="2020-11-12T14:22:22.979" v="8388"/>
          <ac:cxnSpMkLst>
            <pc:docMk/>
            <pc:sldMk cId="3222124076" sldId="549"/>
            <ac:cxnSpMk id="212" creationId="{B11C61A4-5423-48CE-9E4C-66F60C0534F4}"/>
          </ac:cxnSpMkLst>
        </pc:cxnChg>
        <pc:cxnChg chg="mod">
          <ac:chgData name="Christina Morrow" userId="43989237-7c22-4017-8756-22442f7f3983" providerId="ADAL" clId="{1D660112-B133-4B74-A60E-C66F50540F8D}" dt="2020-11-12T14:22:22.979" v="8388"/>
          <ac:cxnSpMkLst>
            <pc:docMk/>
            <pc:sldMk cId="3222124076" sldId="549"/>
            <ac:cxnSpMk id="213" creationId="{7D8E837E-9942-4FBB-B6B0-3E1CC67576D1}"/>
          </ac:cxnSpMkLst>
        </pc:cxnChg>
        <pc:cxnChg chg="mod">
          <ac:chgData name="Christina Morrow" userId="43989237-7c22-4017-8756-22442f7f3983" providerId="ADAL" clId="{1D660112-B133-4B74-A60E-C66F50540F8D}" dt="2020-11-12T14:22:22.979" v="8388"/>
          <ac:cxnSpMkLst>
            <pc:docMk/>
            <pc:sldMk cId="3222124076" sldId="549"/>
            <ac:cxnSpMk id="214" creationId="{266D7742-5EE5-49DD-9DBB-1A8D0AB7DDB4}"/>
          </ac:cxnSpMkLst>
        </pc:cxnChg>
        <pc:cxnChg chg="mod">
          <ac:chgData name="Christina Morrow" userId="43989237-7c22-4017-8756-22442f7f3983" providerId="ADAL" clId="{1D660112-B133-4B74-A60E-C66F50540F8D}" dt="2020-11-12T14:22:22.979" v="8388"/>
          <ac:cxnSpMkLst>
            <pc:docMk/>
            <pc:sldMk cId="3222124076" sldId="549"/>
            <ac:cxnSpMk id="218" creationId="{19DA1CC7-DC5A-4453-B778-7646B1E3D965}"/>
          </ac:cxnSpMkLst>
        </pc:cxnChg>
      </pc:sldChg>
      <pc:sldChg chg="addSp modSp add mod">
        <pc:chgData name="Christina Morrow" userId="43989237-7c22-4017-8756-22442f7f3983" providerId="ADAL" clId="{1D660112-B133-4B74-A60E-C66F50540F8D}" dt="2020-11-12T14:22:31.934" v="8393" actId="167"/>
        <pc:sldMkLst>
          <pc:docMk/>
          <pc:sldMk cId="2885679379" sldId="550"/>
        </pc:sldMkLst>
        <pc:spChg chg="add mod ord">
          <ac:chgData name="Christina Morrow" userId="43989237-7c22-4017-8756-22442f7f3983" providerId="ADAL" clId="{1D660112-B133-4B74-A60E-C66F50540F8D}" dt="2020-11-12T14:20:19.188" v="8351" actId="167"/>
          <ac:spMkLst>
            <pc:docMk/>
            <pc:sldMk cId="2885679379" sldId="550"/>
            <ac:spMk id="118" creationId="{0157E56D-ECF5-40ED-9510-BE6DF42FD36D}"/>
          </ac:spMkLst>
        </pc:spChg>
        <pc:spChg chg="mod">
          <ac:chgData name="Christina Morrow" userId="43989237-7c22-4017-8756-22442f7f3983" providerId="ADAL" clId="{1D660112-B133-4B74-A60E-C66F50540F8D}" dt="2020-11-12T14:20:17.407" v="8350"/>
          <ac:spMkLst>
            <pc:docMk/>
            <pc:sldMk cId="2885679379" sldId="550"/>
            <ac:spMk id="120" creationId="{36CE0DB3-C95B-4CE3-8090-AF0FE30E8510}"/>
          </ac:spMkLst>
        </pc:spChg>
        <pc:spChg chg="mod">
          <ac:chgData name="Christina Morrow" userId="43989237-7c22-4017-8756-22442f7f3983" providerId="ADAL" clId="{1D660112-B133-4B74-A60E-C66F50540F8D}" dt="2020-11-12T14:20:17.407" v="8350"/>
          <ac:spMkLst>
            <pc:docMk/>
            <pc:sldMk cId="2885679379" sldId="550"/>
            <ac:spMk id="121" creationId="{BA07D91A-199F-42E9-B871-4E0030325652}"/>
          </ac:spMkLst>
        </pc:spChg>
        <pc:spChg chg="mod">
          <ac:chgData name="Christina Morrow" userId="43989237-7c22-4017-8756-22442f7f3983" providerId="ADAL" clId="{1D660112-B133-4B74-A60E-C66F50540F8D}" dt="2020-11-12T14:20:17.407" v="8350"/>
          <ac:spMkLst>
            <pc:docMk/>
            <pc:sldMk cId="2885679379" sldId="550"/>
            <ac:spMk id="123" creationId="{E32E9965-4B31-477C-A4D8-23AD33FCEAA0}"/>
          </ac:spMkLst>
        </pc:spChg>
        <pc:spChg chg="mod">
          <ac:chgData name="Christina Morrow" userId="43989237-7c22-4017-8756-22442f7f3983" providerId="ADAL" clId="{1D660112-B133-4B74-A60E-C66F50540F8D}" dt="2020-11-12T14:20:17.407" v="8350"/>
          <ac:spMkLst>
            <pc:docMk/>
            <pc:sldMk cId="2885679379" sldId="550"/>
            <ac:spMk id="124" creationId="{604C20E0-44BE-4D88-93A2-602B882AA217}"/>
          </ac:spMkLst>
        </pc:spChg>
        <pc:spChg chg="mod">
          <ac:chgData name="Christina Morrow" userId="43989237-7c22-4017-8756-22442f7f3983" providerId="ADAL" clId="{1D660112-B133-4B74-A60E-C66F50540F8D}" dt="2020-11-12T14:20:17.407" v="8350"/>
          <ac:spMkLst>
            <pc:docMk/>
            <pc:sldMk cId="2885679379" sldId="550"/>
            <ac:spMk id="125" creationId="{862D573D-B1E9-4C5C-AEC0-513E82F3DDC3}"/>
          </ac:spMkLst>
        </pc:spChg>
        <pc:spChg chg="mod">
          <ac:chgData name="Christina Morrow" userId="43989237-7c22-4017-8756-22442f7f3983" providerId="ADAL" clId="{1D660112-B133-4B74-A60E-C66F50540F8D}" dt="2020-11-12T14:20:17.407" v="8350"/>
          <ac:spMkLst>
            <pc:docMk/>
            <pc:sldMk cId="2885679379" sldId="550"/>
            <ac:spMk id="126" creationId="{B24E39C8-173A-4223-9806-48026000D099}"/>
          </ac:spMkLst>
        </pc:spChg>
        <pc:spChg chg="mod">
          <ac:chgData name="Christina Morrow" userId="43989237-7c22-4017-8756-22442f7f3983" providerId="ADAL" clId="{1D660112-B133-4B74-A60E-C66F50540F8D}" dt="2020-11-12T14:20:17.407" v="8350"/>
          <ac:spMkLst>
            <pc:docMk/>
            <pc:sldMk cId="2885679379" sldId="550"/>
            <ac:spMk id="127" creationId="{F349C956-1C15-43B5-B7C4-E054866AADFE}"/>
          </ac:spMkLst>
        </pc:spChg>
        <pc:spChg chg="mod">
          <ac:chgData name="Christina Morrow" userId="43989237-7c22-4017-8756-22442f7f3983" providerId="ADAL" clId="{1D660112-B133-4B74-A60E-C66F50540F8D}" dt="2020-11-12T14:20:17.407" v="8350"/>
          <ac:spMkLst>
            <pc:docMk/>
            <pc:sldMk cId="2885679379" sldId="550"/>
            <ac:spMk id="128" creationId="{25628F46-66BF-4169-8BAB-5450F499453E}"/>
          </ac:spMkLst>
        </pc:spChg>
        <pc:spChg chg="mod">
          <ac:chgData name="Christina Morrow" userId="43989237-7c22-4017-8756-22442f7f3983" providerId="ADAL" clId="{1D660112-B133-4B74-A60E-C66F50540F8D}" dt="2020-11-12T14:20:17.407" v="8350"/>
          <ac:spMkLst>
            <pc:docMk/>
            <pc:sldMk cId="2885679379" sldId="550"/>
            <ac:spMk id="129" creationId="{34811E35-ABF8-4F31-B990-89220BA9A7AD}"/>
          </ac:spMkLst>
        </pc:spChg>
        <pc:spChg chg="mod">
          <ac:chgData name="Christina Morrow" userId="43989237-7c22-4017-8756-22442f7f3983" providerId="ADAL" clId="{1D660112-B133-4B74-A60E-C66F50540F8D}" dt="2020-11-12T14:20:17.407" v="8350"/>
          <ac:spMkLst>
            <pc:docMk/>
            <pc:sldMk cId="2885679379" sldId="550"/>
            <ac:spMk id="130" creationId="{2DB56077-9CC1-45FE-9E3F-49A17AA7E29C}"/>
          </ac:spMkLst>
        </pc:spChg>
        <pc:spChg chg="mod">
          <ac:chgData name="Christina Morrow" userId="43989237-7c22-4017-8756-22442f7f3983" providerId="ADAL" clId="{1D660112-B133-4B74-A60E-C66F50540F8D}" dt="2020-11-12T14:20:17.407" v="8350"/>
          <ac:spMkLst>
            <pc:docMk/>
            <pc:sldMk cId="2885679379" sldId="550"/>
            <ac:spMk id="134" creationId="{E1443224-41E1-494C-9870-27754FE143BA}"/>
          </ac:spMkLst>
        </pc:spChg>
        <pc:spChg chg="mod">
          <ac:chgData name="Christina Morrow" userId="43989237-7c22-4017-8756-22442f7f3983" providerId="ADAL" clId="{1D660112-B133-4B74-A60E-C66F50540F8D}" dt="2020-11-12T14:20:17.407" v="8350"/>
          <ac:spMkLst>
            <pc:docMk/>
            <pc:sldMk cId="2885679379" sldId="550"/>
            <ac:spMk id="136" creationId="{27C02077-7C80-4294-8BC4-978074D33D18}"/>
          </ac:spMkLst>
        </pc:spChg>
        <pc:spChg chg="mod">
          <ac:chgData name="Christina Morrow" userId="43989237-7c22-4017-8756-22442f7f3983" providerId="ADAL" clId="{1D660112-B133-4B74-A60E-C66F50540F8D}" dt="2020-11-12T14:20:17.407" v="8350"/>
          <ac:spMkLst>
            <pc:docMk/>
            <pc:sldMk cId="2885679379" sldId="550"/>
            <ac:spMk id="140" creationId="{072ABFAC-A600-4FC3-B69F-EF05DE6049D8}"/>
          </ac:spMkLst>
        </pc:spChg>
        <pc:spChg chg="mod">
          <ac:chgData name="Christina Morrow" userId="43989237-7c22-4017-8756-22442f7f3983" providerId="ADAL" clId="{1D660112-B133-4B74-A60E-C66F50540F8D}" dt="2020-11-12T14:20:17.407" v="8350"/>
          <ac:spMkLst>
            <pc:docMk/>
            <pc:sldMk cId="2885679379" sldId="550"/>
            <ac:spMk id="141" creationId="{A0D1E64F-2138-40AF-AB08-4A1EFBFE4946}"/>
          </ac:spMkLst>
        </pc:spChg>
        <pc:spChg chg="mod">
          <ac:chgData name="Christina Morrow" userId="43989237-7c22-4017-8756-22442f7f3983" providerId="ADAL" clId="{1D660112-B133-4B74-A60E-C66F50540F8D}" dt="2020-11-12T14:20:17.407" v="8350"/>
          <ac:spMkLst>
            <pc:docMk/>
            <pc:sldMk cId="2885679379" sldId="550"/>
            <ac:spMk id="142" creationId="{A6C1C2CF-6A55-423F-8B61-DA0895D71712}"/>
          </ac:spMkLst>
        </pc:spChg>
        <pc:spChg chg="mod">
          <ac:chgData name="Christina Morrow" userId="43989237-7c22-4017-8756-22442f7f3983" providerId="ADAL" clId="{1D660112-B133-4B74-A60E-C66F50540F8D}" dt="2020-11-12T14:20:17.407" v="8350"/>
          <ac:spMkLst>
            <pc:docMk/>
            <pc:sldMk cId="2885679379" sldId="550"/>
            <ac:spMk id="146" creationId="{C232D697-1374-4D7E-BCC6-BEE878E923E5}"/>
          </ac:spMkLst>
        </pc:spChg>
        <pc:spChg chg="mod">
          <ac:chgData name="Christina Morrow" userId="43989237-7c22-4017-8756-22442f7f3983" providerId="ADAL" clId="{1D660112-B133-4B74-A60E-C66F50540F8D}" dt="2020-11-12T14:20:17.407" v="8350"/>
          <ac:spMkLst>
            <pc:docMk/>
            <pc:sldMk cId="2885679379" sldId="550"/>
            <ac:spMk id="147" creationId="{F264E9AC-66D9-4F8E-BAD2-D8A0B0A61955}"/>
          </ac:spMkLst>
        </pc:spChg>
        <pc:spChg chg="mod">
          <ac:chgData name="Christina Morrow" userId="43989237-7c22-4017-8756-22442f7f3983" providerId="ADAL" clId="{1D660112-B133-4B74-A60E-C66F50540F8D}" dt="2020-11-12T14:20:17.407" v="8350"/>
          <ac:spMkLst>
            <pc:docMk/>
            <pc:sldMk cId="2885679379" sldId="550"/>
            <ac:spMk id="148" creationId="{A1A2D312-4B38-4849-A175-D4034CB59894}"/>
          </ac:spMkLst>
        </pc:spChg>
        <pc:spChg chg="mod">
          <ac:chgData name="Christina Morrow" userId="43989237-7c22-4017-8756-22442f7f3983" providerId="ADAL" clId="{1D660112-B133-4B74-A60E-C66F50540F8D}" dt="2020-11-12T14:20:17.407" v="8350"/>
          <ac:spMkLst>
            <pc:docMk/>
            <pc:sldMk cId="2885679379" sldId="550"/>
            <ac:spMk id="195" creationId="{80DBF76E-BF39-4DB3-8AB5-BF2F7B7CB89A}"/>
          </ac:spMkLst>
        </pc:spChg>
        <pc:spChg chg="mod">
          <ac:chgData name="Christina Morrow" userId="43989237-7c22-4017-8756-22442f7f3983" providerId="ADAL" clId="{1D660112-B133-4B74-A60E-C66F50540F8D}" dt="2020-11-12T14:20:17.407" v="8350"/>
          <ac:spMkLst>
            <pc:docMk/>
            <pc:sldMk cId="2885679379" sldId="550"/>
            <ac:spMk id="196" creationId="{D290E513-8BE3-4111-86DF-BE91AABA8DAB}"/>
          </ac:spMkLst>
        </pc:spChg>
        <pc:spChg chg="mod">
          <ac:chgData name="Christina Morrow" userId="43989237-7c22-4017-8756-22442f7f3983" providerId="ADAL" clId="{1D660112-B133-4B74-A60E-C66F50540F8D}" dt="2020-11-12T14:20:17.407" v="8350"/>
          <ac:spMkLst>
            <pc:docMk/>
            <pc:sldMk cId="2885679379" sldId="550"/>
            <ac:spMk id="197" creationId="{DCB2A2BD-09AC-43B4-9E85-3D2EC374D042}"/>
          </ac:spMkLst>
        </pc:spChg>
        <pc:spChg chg="mod">
          <ac:chgData name="Christina Morrow" userId="43989237-7c22-4017-8756-22442f7f3983" providerId="ADAL" clId="{1D660112-B133-4B74-A60E-C66F50540F8D}" dt="2020-11-12T14:20:17.407" v="8350"/>
          <ac:spMkLst>
            <pc:docMk/>
            <pc:sldMk cId="2885679379" sldId="550"/>
            <ac:spMk id="198" creationId="{CC991325-BA6C-4FC9-B9CC-0D38AA5EE249}"/>
          </ac:spMkLst>
        </pc:spChg>
        <pc:spChg chg="mod">
          <ac:chgData name="Christina Morrow" userId="43989237-7c22-4017-8756-22442f7f3983" providerId="ADAL" clId="{1D660112-B133-4B74-A60E-C66F50540F8D}" dt="2020-11-12T14:20:17.407" v="8350"/>
          <ac:spMkLst>
            <pc:docMk/>
            <pc:sldMk cId="2885679379" sldId="550"/>
            <ac:spMk id="199" creationId="{3BBEBBAD-36F9-443D-996C-98AA02D00E40}"/>
          </ac:spMkLst>
        </pc:spChg>
        <pc:spChg chg="mod">
          <ac:chgData name="Christina Morrow" userId="43989237-7c22-4017-8756-22442f7f3983" providerId="ADAL" clId="{1D660112-B133-4B74-A60E-C66F50540F8D}" dt="2020-11-12T14:20:17.407" v="8350"/>
          <ac:spMkLst>
            <pc:docMk/>
            <pc:sldMk cId="2885679379" sldId="550"/>
            <ac:spMk id="200" creationId="{DE26D4FB-9AAF-4215-8E54-CA0AE4F029E9}"/>
          </ac:spMkLst>
        </pc:spChg>
        <pc:spChg chg="add mod ord">
          <ac:chgData name="Christina Morrow" userId="43989237-7c22-4017-8756-22442f7f3983" providerId="ADAL" clId="{1D660112-B133-4B74-A60E-C66F50540F8D}" dt="2020-11-12T14:22:31.934" v="8393" actId="167"/>
          <ac:spMkLst>
            <pc:docMk/>
            <pc:sldMk cId="2885679379" sldId="550"/>
            <ac:spMk id="201" creationId="{0E23A10F-B8DF-4078-825C-20389A98C10E}"/>
          </ac:spMkLst>
        </pc:spChg>
        <pc:spChg chg="add mod ord">
          <ac:chgData name="Christina Morrow" userId="43989237-7c22-4017-8756-22442f7f3983" providerId="ADAL" clId="{1D660112-B133-4B74-A60E-C66F50540F8D}" dt="2020-11-12T14:22:31.934" v="8393" actId="167"/>
          <ac:spMkLst>
            <pc:docMk/>
            <pc:sldMk cId="2885679379" sldId="550"/>
            <ac:spMk id="202" creationId="{B7FD96F8-2A0D-4069-A4E3-5F55CA2570E6}"/>
          </ac:spMkLst>
        </pc:spChg>
        <pc:spChg chg="add mod ord">
          <ac:chgData name="Christina Morrow" userId="43989237-7c22-4017-8756-22442f7f3983" providerId="ADAL" clId="{1D660112-B133-4B74-A60E-C66F50540F8D}" dt="2020-11-12T14:22:31.934" v="8393" actId="167"/>
          <ac:spMkLst>
            <pc:docMk/>
            <pc:sldMk cId="2885679379" sldId="550"/>
            <ac:spMk id="203" creationId="{804A5AFC-3EC1-472C-8FC9-27F94962C19C}"/>
          </ac:spMkLst>
        </pc:spChg>
        <pc:spChg chg="add mod ord">
          <ac:chgData name="Christina Morrow" userId="43989237-7c22-4017-8756-22442f7f3983" providerId="ADAL" clId="{1D660112-B133-4B74-A60E-C66F50540F8D}" dt="2020-11-12T14:22:31.934" v="8393" actId="167"/>
          <ac:spMkLst>
            <pc:docMk/>
            <pc:sldMk cId="2885679379" sldId="550"/>
            <ac:spMk id="204" creationId="{E744BEAB-4163-4754-A1D4-E93A3717CE4B}"/>
          </ac:spMkLst>
        </pc:spChg>
        <pc:spChg chg="add mod ord">
          <ac:chgData name="Christina Morrow" userId="43989237-7c22-4017-8756-22442f7f3983" providerId="ADAL" clId="{1D660112-B133-4B74-A60E-C66F50540F8D}" dt="2020-11-12T14:22:31.934" v="8393" actId="167"/>
          <ac:spMkLst>
            <pc:docMk/>
            <pc:sldMk cId="2885679379" sldId="550"/>
            <ac:spMk id="205" creationId="{0DAB81C8-80E7-4655-B412-11682ECB4892}"/>
          </ac:spMkLst>
        </pc:spChg>
        <pc:spChg chg="add mod ord">
          <ac:chgData name="Christina Morrow" userId="43989237-7c22-4017-8756-22442f7f3983" providerId="ADAL" clId="{1D660112-B133-4B74-A60E-C66F50540F8D}" dt="2020-11-12T14:22:31.934" v="8393" actId="167"/>
          <ac:spMkLst>
            <pc:docMk/>
            <pc:sldMk cId="2885679379" sldId="550"/>
            <ac:spMk id="206" creationId="{55C84579-2953-4AA8-9773-E30644B4637C}"/>
          </ac:spMkLst>
        </pc:spChg>
        <pc:spChg chg="add mod ord">
          <ac:chgData name="Christina Morrow" userId="43989237-7c22-4017-8756-22442f7f3983" providerId="ADAL" clId="{1D660112-B133-4B74-A60E-C66F50540F8D}" dt="2020-11-12T14:22:31.934" v="8393" actId="167"/>
          <ac:spMkLst>
            <pc:docMk/>
            <pc:sldMk cId="2885679379" sldId="550"/>
            <ac:spMk id="207" creationId="{2E4FFEF7-8239-40AF-90C3-EF441200A7E7}"/>
          </ac:spMkLst>
        </pc:spChg>
        <pc:spChg chg="mod">
          <ac:chgData name="Christina Morrow" userId="43989237-7c22-4017-8756-22442f7f3983" providerId="ADAL" clId="{1D660112-B133-4B74-A60E-C66F50540F8D}" dt="2020-11-12T14:22:30.367" v="8392"/>
          <ac:spMkLst>
            <pc:docMk/>
            <pc:sldMk cId="2885679379" sldId="550"/>
            <ac:spMk id="209" creationId="{AAB0D9DE-7C3A-4237-8B24-CD1AD383C407}"/>
          </ac:spMkLst>
        </pc:spChg>
        <pc:spChg chg="mod">
          <ac:chgData name="Christina Morrow" userId="43989237-7c22-4017-8756-22442f7f3983" providerId="ADAL" clId="{1D660112-B133-4B74-A60E-C66F50540F8D}" dt="2020-11-12T14:22:30.367" v="8392"/>
          <ac:spMkLst>
            <pc:docMk/>
            <pc:sldMk cId="2885679379" sldId="550"/>
            <ac:spMk id="210" creationId="{B7831F3B-9171-49D5-B8DA-FE328EA9D1B0}"/>
          </ac:spMkLst>
        </pc:spChg>
        <pc:spChg chg="mod">
          <ac:chgData name="Christina Morrow" userId="43989237-7c22-4017-8756-22442f7f3983" providerId="ADAL" clId="{1D660112-B133-4B74-A60E-C66F50540F8D}" dt="2020-11-12T14:22:30.367" v="8392"/>
          <ac:spMkLst>
            <pc:docMk/>
            <pc:sldMk cId="2885679379" sldId="550"/>
            <ac:spMk id="212" creationId="{E70EA07E-1176-428E-A19A-9F73696127AE}"/>
          </ac:spMkLst>
        </pc:spChg>
        <pc:spChg chg="mod">
          <ac:chgData name="Christina Morrow" userId="43989237-7c22-4017-8756-22442f7f3983" providerId="ADAL" clId="{1D660112-B133-4B74-A60E-C66F50540F8D}" dt="2020-11-12T14:22:30.367" v="8392"/>
          <ac:spMkLst>
            <pc:docMk/>
            <pc:sldMk cId="2885679379" sldId="550"/>
            <ac:spMk id="213" creationId="{AC2FEF7D-BD71-4655-AC59-78E84AB59F13}"/>
          </ac:spMkLst>
        </pc:spChg>
        <pc:spChg chg="mod">
          <ac:chgData name="Christina Morrow" userId="43989237-7c22-4017-8756-22442f7f3983" providerId="ADAL" clId="{1D660112-B133-4B74-A60E-C66F50540F8D}" dt="2020-11-12T14:22:30.367" v="8392"/>
          <ac:spMkLst>
            <pc:docMk/>
            <pc:sldMk cId="2885679379" sldId="550"/>
            <ac:spMk id="214" creationId="{EC79697E-2775-4A26-BD3B-3401380E46FF}"/>
          </ac:spMkLst>
        </pc:spChg>
        <pc:spChg chg="mod">
          <ac:chgData name="Christina Morrow" userId="43989237-7c22-4017-8756-22442f7f3983" providerId="ADAL" clId="{1D660112-B133-4B74-A60E-C66F50540F8D}" dt="2020-11-12T14:22:30.367" v="8392"/>
          <ac:spMkLst>
            <pc:docMk/>
            <pc:sldMk cId="2885679379" sldId="550"/>
            <ac:spMk id="215" creationId="{91585136-A327-413C-A39B-B8DFFDC2B314}"/>
          </ac:spMkLst>
        </pc:spChg>
        <pc:spChg chg="mod">
          <ac:chgData name="Christina Morrow" userId="43989237-7c22-4017-8756-22442f7f3983" providerId="ADAL" clId="{1D660112-B133-4B74-A60E-C66F50540F8D}" dt="2020-11-12T14:22:30.367" v="8392"/>
          <ac:spMkLst>
            <pc:docMk/>
            <pc:sldMk cId="2885679379" sldId="550"/>
            <ac:spMk id="216" creationId="{7D0FA55D-B312-4A5F-BC6E-0B46ABCFC2E3}"/>
          </ac:spMkLst>
        </pc:spChg>
        <pc:spChg chg="mod">
          <ac:chgData name="Christina Morrow" userId="43989237-7c22-4017-8756-22442f7f3983" providerId="ADAL" clId="{1D660112-B133-4B74-A60E-C66F50540F8D}" dt="2020-11-12T14:22:30.367" v="8392"/>
          <ac:spMkLst>
            <pc:docMk/>
            <pc:sldMk cId="2885679379" sldId="550"/>
            <ac:spMk id="217" creationId="{4DD2083A-5A1A-4295-82D6-9881147EBE64}"/>
          </ac:spMkLst>
        </pc:spChg>
        <pc:spChg chg="mod">
          <ac:chgData name="Christina Morrow" userId="43989237-7c22-4017-8756-22442f7f3983" providerId="ADAL" clId="{1D660112-B133-4B74-A60E-C66F50540F8D}" dt="2020-11-12T14:22:30.367" v="8392"/>
          <ac:spMkLst>
            <pc:docMk/>
            <pc:sldMk cId="2885679379" sldId="550"/>
            <ac:spMk id="218" creationId="{B3768EC4-D4E7-4C5F-B305-0F4B7FDBF20B}"/>
          </ac:spMkLst>
        </pc:spChg>
        <pc:spChg chg="mod">
          <ac:chgData name="Christina Morrow" userId="43989237-7c22-4017-8756-22442f7f3983" providerId="ADAL" clId="{1D660112-B133-4B74-A60E-C66F50540F8D}" dt="2020-11-12T14:22:30.367" v="8392"/>
          <ac:spMkLst>
            <pc:docMk/>
            <pc:sldMk cId="2885679379" sldId="550"/>
            <ac:spMk id="219" creationId="{E001AB37-F0BA-4AE0-AD75-59343964C666}"/>
          </ac:spMkLst>
        </pc:spChg>
        <pc:spChg chg="mod">
          <ac:chgData name="Christina Morrow" userId="43989237-7c22-4017-8756-22442f7f3983" providerId="ADAL" clId="{1D660112-B133-4B74-A60E-C66F50540F8D}" dt="2020-11-12T14:22:30.367" v="8392"/>
          <ac:spMkLst>
            <pc:docMk/>
            <pc:sldMk cId="2885679379" sldId="550"/>
            <ac:spMk id="223" creationId="{9D228BB8-C84F-43B3-BE4B-FDE1A97F1DB6}"/>
          </ac:spMkLst>
        </pc:spChg>
        <pc:spChg chg="mod">
          <ac:chgData name="Christina Morrow" userId="43989237-7c22-4017-8756-22442f7f3983" providerId="ADAL" clId="{1D660112-B133-4B74-A60E-C66F50540F8D}" dt="2020-11-12T14:22:30.367" v="8392"/>
          <ac:spMkLst>
            <pc:docMk/>
            <pc:sldMk cId="2885679379" sldId="550"/>
            <ac:spMk id="225" creationId="{6C169685-55B3-4AA9-927D-3F6B5F91A2BC}"/>
          </ac:spMkLst>
        </pc:spChg>
        <pc:spChg chg="mod">
          <ac:chgData name="Christina Morrow" userId="43989237-7c22-4017-8756-22442f7f3983" providerId="ADAL" clId="{1D660112-B133-4B74-A60E-C66F50540F8D}" dt="2020-11-12T14:22:30.367" v="8392"/>
          <ac:spMkLst>
            <pc:docMk/>
            <pc:sldMk cId="2885679379" sldId="550"/>
            <ac:spMk id="229" creationId="{8E7ED78E-D448-498F-BEBE-D40BFEDF3B3A}"/>
          </ac:spMkLst>
        </pc:spChg>
        <pc:spChg chg="mod">
          <ac:chgData name="Christina Morrow" userId="43989237-7c22-4017-8756-22442f7f3983" providerId="ADAL" clId="{1D660112-B133-4B74-A60E-C66F50540F8D}" dt="2020-11-12T14:22:30.367" v="8392"/>
          <ac:spMkLst>
            <pc:docMk/>
            <pc:sldMk cId="2885679379" sldId="550"/>
            <ac:spMk id="230" creationId="{1D811252-58D2-4FD8-B831-F89BB3780F65}"/>
          </ac:spMkLst>
        </pc:spChg>
        <pc:spChg chg="mod">
          <ac:chgData name="Christina Morrow" userId="43989237-7c22-4017-8756-22442f7f3983" providerId="ADAL" clId="{1D660112-B133-4B74-A60E-C66F50540F8D}" dt="2020-11-12T14:22:30.367" v="8392"/>
          <ac:spMkLst>
            <pc:docMk/>
            <pc:sldMk cId="2885679379" sldId="550"/>
            <ac:spMk id="231" creationId="{48957AE1-0205-4BE1-9B49-71388448D481}"/>
          </ac:spMkLst>
        </pc:spChg>
        <pc:grpChg chg="add mod ord">
          <ac:chgData name="Christina Morrow" userId="43989237-7c22-4017-8756-22442f7f3983" providerId="ADAL" clId="{1D660112-B133-4B74-A60E-C66F50540F8D}" dt="2020-11-12T14:20:19.188" v="8351" actId="167"/>
          <ac:grpSpMkLst>
            <pc:docMk/>
            <pc:sldMk cId="2885679379" sldId="550"/>
            <ac:grpSpMk id="119" creationId="{0B9E3FD3-0B2A-47D0-B1F8-8D209BEA79AF}"/>
          </ac:grpSpMkLst>
        </pc:grpChg>
        <pc:grpChg chg="add mod ord">
          <ac:chgData name="Christina Morrow" userId="43989237-7c22-4017-8756-22442f7f3983" providerId="ADAL" clId="{1D660112-B133-4B74-A60E-C66F50540F8D}" dt="2020-11-12T14:20:19.188" v="8351" actId="167"/>
          <ac:grpSpMkLst>
            <pc:docMk/>
            <pc:sldMk cId="2885679379" sldId="550"/>
            <ac:grpSpMk id="145" creationId="{97C4E430-E90C-47FF-9016-F22B037B5197}"/>
          </ac:grpSpMkLst>
        </pc:grpChg>
        <pc:grpChg chg="add mod ord">
          <ac:chgData name="Christina Morrow" userId="43989237-7c22-4017-8756-22442f7f3983" providerId="ADAL" clId="{1D660112-B133-4B74-A60E-C66F50540F8D}" dt="2020-11-12T14:22:31.934" v="8393" actId="167"/>
          <ac:grpSpMkLst>
            <pc:docMk/>
            <pc:sldMk cId="2885679379" sldId="550"/>
            <ac:grpSpMk id="208" creationId="{E4307FFF-0208-43C4-8B44-CD8BD85A6B0E}"/>
          </ac:grpSpMkLst>
        </pc:grpChg>
        <pc:cxnChg chg="mod">
          <ac:chgData name="Christina Morrow" userId="43989237-7c22-4017-8756-22442f7f3983" providerId="ADAL" clId="{1D660112-B133-4B74-A60E-C66F50540F8D}" dt="2020-11-12T14:20:17.407" v="8350"/>
          <ac:cxnSpMkLst>
            <pc:docMk/>
            <pc:sldMk cId="2885679379" sldId="550"/>
            <ac:cxnSpMk id="122" creationId="{73DD8A77-D2A5-417E-BB04-D5CFAB9CBA33}"/>
          </ac:cxnSpMkLst>
        </pc:cxnChg>
        <pc:cxnChg chg="mod">
          <ac:chgData name="Christina Morrow" userId="43989237-7c22-4017-8756-22442f7f3983" providerId="ADAL" clId="{1D660112-B133-4B74-A60E-C66F50540F8D}" dt="2020-11-12T14:20:17.407" v="8350"/>
          <ac:cxnSpMkLst>
            <pc:docMk/>
            <pc:sldMk cId="2885679379" sldId="550"/>
            <ac:cxnSpMk id="131" creationId="{41856566-A8B6-40C1-AA2F-48945D46417E}"/>
          </ac:cxnSpMkLst>
        </pc:cxnChg>
        <pc:cxnChg chg="mod">
          <ac:chgData name="Christina Morrow" userId="43989237-7c22-4017-8756-22442f7f3983" providerId="ADAL" clId="{1D660112-B133-4B74-A60E-C66F50540F8D}" dt="2020-11-12T14:20:17.407" v="8350"/>
          <ac:cxnSpMkLst>
            <pc:docMk/>
            <pc:sldMk cId="2885679379" sldId="550"/>
            <ac:cxnSpMk id="132" creationId="{FC978297-DA49-45B7-930E-AA01FB02E84B}"/>
          </ac:cxnSpMkLst>
        </pc:cxnChg>
        <pc:cxnChg chg="mod">
          <ac:chgData name="Christina Morrow" userId="43989237-7c22-4017-8756-22442f7f3983" providerId="ADAL" clId="{1D660112-B133-4B74-A60E-C66F50540F8D}" dt="2020-11-12T14:20:17.407" v="8350"/>
          <ac:cxnSpMkLst>
            <pc:docMk/>
            <pc:sldMk cId="2885679379" sldId="550"/>
            <ac:cxnSpMk id="133" creationId="{B03E6ECF-0245-4AFA-A02B-40C8F0EFB0A3}"/>
          </ac:cxnSpMkLst>
        </pc:cxnChg>
        <pc:cxnChg chg="mod">
          <ac:chgData name="Christina Morrow" userId="43989237-7c22-4017-8756-22442f7f3983" providerId="ADAL" clId="{1D660112-B133-4B74-A60E-C66F50540F8D}" dt="2020-11-12T14:20:17.407" v="8350"/>
          <ac:cxnSpMkLst>
            <pc:docMk/>
            <pc:sldMk cId="2885679379" sldId="550"/>
            <ac:cxnSpMk id="135" creationId="{70B534EA-AB8B-44F4-A452-971D106D1F52}"/>
          </ac:cxnSpMkLst>
        </pc:cxnChg>
        <pc:cxnChg chg="mod">
          <ac:chgData name="Christina Morrow" userId="43989237-7c22-4017-8756-22442f7f3983" providerId="ADAL" clId="{1D660112-B133-4B74-A60E-C66F50540F8D}" dt="2020-11-12T14:20:17.407" v="8350"/>
          <ac:cxnSpMkLst>
            <pc:docMk/>
            <pc:sldMk cId="2885679379" sldId="550"/>
            <ac:cxnSpMk id="137" creationId="{F15EEC87-F902-4A5C-AA08-19F3256AB28E}"/>
          </ac:cxnSpMkLst>
        </pc:cxnChg>
        <pc:cxnChg chg="mod">
          <ac:chgData name="Christina Morrow" userId="43989237-7c22-4017-8756-22442f7f3983" providerId="ADAL" clId="{1D660112-B133-4B74-A60E-C66F50540F8D}" dt="2020-11-12T14:20:17.407" v="8350"/>
          <ac:cxnSpMkLst>
            <pc:docMk/>
            <pc:sldMk cId="2885679379" sldId="550"/>
            <ac:cxnSpMk id="138" creationId="{95442434-C1BF-4258-9D69-EE73F33D1489}"/>
          </ac:cxnSpMkLst>
        </pc:cxnChg>
        <pc:cxnChg chg="mod">
          <ac:chgData name="Christina Morrow" userId="43989237-7c22-4017-8756-22442f7f3983" providerId="ADAL" clId="{1D660112-B133-4B74-A60E-C66F50540F8D}" dt="2020-11-12T14:20:17.407" v="8350"/>
          <ac:cxnSpMkLst>
            <pc:docMk/>
            <pc:sldMk cId="2885679379" sldId="550"/>
            <ac:cxnSpMk id="139" creationId="{D4FC8266-69E1-4BF1-A922-07E7BA08B175}"/>
          </ac:cxnSpMkLst>
        </pc:cxnChg>
        <pc:cxnChg chg="mod">
          <ac:chgData name="Christina Morrow" userId="43989237-7c22-4017-8756-22442f7f3983" providerId="ADAL" clId="{1D660112-B133-4B74-A60E-C66F50540F8D}" dt="2020-11-12T14:20:17.407" v="8350"/>
          <ac:cxnSpMkLst>
            <pc:docMk/>
            <pc:sldMk cId="2885679379" sldId="550"/>
            <ac:cxnSpMk id="143" creationId="{07C88FF2-C489-4386-8EB9-1931D9BE18F8}"/>
          </ac:cxnSpMkLst>
        </pc:cxnChg>
        <pc:cxnChg chg="add mod ord">
          <ac:chgData name="Christina Morrow" userId="43989237-7c22-4017-8756-22442f7f3983" providerId="ADAL" clId="{1D660112-B133-4B74-A60E-C66F50540F8D}" dt="2020-11-12T14:20:19.188" v="8351" actId="167"/>
          <ac:cxnSpMkLst>
            <pc:docMk/>
            <pc:sldMk cId="2885679379" sldId="550"/>
            <ac:cxnSpMk id="144" creationId="{6AA68470-1BEF-476A-A981-8C03FCCCA352}"/>
          </ac:cxnSpMkLst>
        </pc:cxnChg>
        <pc:cxnChg chg="mod">
          <ac:chgData name="Christina Morrow" userId="43989237-7c22-4017-8756-22442f7f3983" providerId="ADAL" clId="{1D660112-B133-4B74-A60E-C66F50540F8D}" dt="2020-11-12T14:20:17.407" v="8350"/>
          <ac:cxnSpMkLst>
            <pc:docMk/>
            <pc:sldMk cId="2885679379" sldId="550"/>
            <ac:cxnSpMk id="193" creationId="{D778720C-CA13-4113-BA1A-EF0575A18CFF}"/>
          </ac:cxnSpMkLst>
        </pc:cxnChg>
        <pc:cxnChg chg="mod">
          <ac:chgData name="Christina Morrow" userId="43989237-7c22-4017-8756-22442f7f3983" providerId="ADAL" clId="{1D660112-B133-4B74-A60E-C66F50540F8D}" dt="2020-11-12T14:20:17.407" v="8350"/>
          <ac:cxnSpMkLst>
            <pc:docMk/>
            <pc:sldMk cId="2885679379" sldId="550"/>
            <ac:cxnSpMk id="194" creationId="{B60EC164-2231-499C-84ED-F6C3CB9F419E}"/>
          </ac:cxnSpMkLst>
        </pc:cxnChg>
        <pc:cxnChg chg="mod">
          <ac:chgData name="Christina Morrow" userId="43989237-7c22-4017-8756-22442f7f3983" providerId="ADAL" clId="{1D660112-B133-4B74-A60E-C66F50540F8D}" dt="2020-11-12T14:22:30.367" v="8392"/>
          <ac:cxnSpMkLst>
            <pc:docMk/>
            <pc:sldMk cId="2885679379" sldId="550"/>
            <ac:cxnSpMk id="211" creationId="{11999419-7289-452A-9155-150534857FE9}"/>
          </ac:cxnSpMkLst>
        </pc:cxnChg>
        <pc:cxnChg chg="mod">
          <ac:chgData name="Christina Morrow" userId="43989237-7c22-4017-8756-22442f7f3983" providerId="ADAL" clId="{1D660112-B133-4B74-A60E-C66F50540F8D}" dt="2020-11-12T14:22:30.367" v="8392"/>
          <ac:cxnSpMkLst>
            <pc:docMk/>
            <pc:sldMk cId="2885679379" sldId="550"/>
            <ac:cxnSpMk id="220" creationId="{18324400-942F-4514-B001-2E75D00B71C6}"/>
          </ac:cxnSpMkLst>
        </pc:cxnChg>
        <pc:cxnChg chg="mod">
          <ac:chgData name="Christina Morrow" userId="43989237-7c22-4017-8756-22442f7f3983" providerId="ADAL" clId="{1D660112-B133-4B74-A60E-C66F50540F8D}" dt="2020-11-12T14:22:30.367" v="8392"/>
          <ac:cxnSpMkLst>
            <pc:docMk/>
            <pc:sldMk cId="2885679379" sldId="550"/>
            <ac:cxnSpMk id="221" creationId="{16FA6A11-F1F3-4F9A-A3C8-E4931272ACD7}"/>
          </ac:cxnSpMkLst>
        </pc:cxnChg>
        <pc:cxnChg chg="mod">
          <ac:chgData name="Christina Morrow" userId="43989237-7c22-4017-8756-22442f7f3983" providerId="ADAL" clId="{1D660112-B133-4B74-A60E-C66F50540F8D}" dt="2020-11-12T14:22:30.367" v="8392"/>
          <ac:cxnSpMkLst>
            <pc:docMk/>
            <pc:sldMk cId="2885679379" sldId="550"/>
            <ac:cxnSpMk id="222" creationId="{84C607AF-DEA2-4FA8-ADD9-948C4FB52E1E}"/>
          </ac:cxnSpMkLst>
        </pc:cxnChg>
        <pc:cxnChg chg="mod">
          <ac:chgData name="Christina Morrow" userId="43989237-7c22-4017-8756-22442f7f3983" providerId="ADAL" clId="{1D660112-B133-4B74-A60E-C66F50540F8D}" dt="2020-11-12T14:22:30.367" v="8392"/>
          <ac:cxnSpMkLst>
            <pc:docMk/>
            <pc:sldMk cId="2885679379" sldId="550"/>
            <ac:cxnSpMk id="224" creationId="{BD77F515-C145-4AF2-9F30-CD8C8D6EDC46}"/>
          </ac:cxnSpMkLst>
        </pc:cxnChg>
        <pc:cxnChg chg="mod">
          <ac:chgData name="Christina Morrow" userId="43989237-7c22-4017-8756-22442f7f3983" providerId="ADAL" clId="{1D660112-B133-4B74-A60E-C66F50540F8D}" dt="2020-11-12T14:22:30.367" v="8392"/>
          <ac:cxnSpMkLst>
            <pc:docMk/>
            <pc:sldMk cId="2885679379" sldId="550"/>
            <ac:cxnSpMk id="226" creationId="{CC221486-A3B5-42EC-B5BD-7BF382205122}"/>
          </ac:cxnSpMkLst>
        </pc:cxnChg>
        <pc:cxnChg chg="mod">
          <ac:chgData name="Christina Morrow" userId="43989237-7c22-4017-8756-22442f7f3983" providerId="ADAL" clId="{1D660112-B133-4B74-A60E-C66F50540F8D}" dt="2020-11-12T14:22:30.367" v="8392"/>
          <ac:cxnSpMkLst>
            <pc:docMk/>
            <pc:sldMk cId="2885679379" sldId="550"/>
            <ac:cxnSpMk id="227" creationId="{6DB2180D-90BF-4431-BCE9-B858ECDB4FD4}"/>
          </ac:cxnSpMkLst>
        </pc:cxnChg>
        <pc:cxnChg chg="mod">
          <ac:chgData name="Christina Morrow" userId="43989237-7c22-4017-8756-22442f7f3983" providerId="ADAL" clId="{1D660112-B133-4B74-A60E-C66F50540F8D}" dt="2020-11-12T14:22:30.367" v="8392"/>
          <ac:cxnSpMkLst>
            <pc:docMk/>
            <pc:sldMk cId="2885679379" sldId="550"/>
            <ac:cxnSpMk id="228" creationId="{E975DC2F-BB8B-48A9-B568-847ADC5F5F00}"/>
          </ac:cxnSpMkLst>
        </pc:cxnChg>
        <pc:cxnChg chg="mod">
          <ac:chgData name="Christina Morrow" userId="43989237-7c22-4017-8756-22442f7f3983" providerId="ADAL" clId="{1D660112-B133-4B74-A60E-C66F50540F8D}" dt="2020-11-12T14:22:30.367" v="8392"/>
          <ac:cxnSpMkLst>
            <pc:docMk/>
            <pc:sldMk cId="2885679379" sldId="550"/>
            <ac:cxnSpMk id="232" creationId="{DBB0EED8-6F5E-4630-810A-F658CE26DC88}"/>
          </ac:cxnSpMkLst>
        </pc:cxnChg>
      </pc:sldChg>
      <pc:sldChg chg="addSp add del mod">
        <pc:chgData name="Christina Morrow" userId="43989237-7c22-4017-8756-22442f7f3983" providerId="ADAL" clId="{1D660112-B133-4B74-A60E-C66F50540F8D}" dt="2020-11-12T14:25:09.592" v="8415" actId="47"/>
        <pc:sldMkLst>
          <pc:docMk/>
          <pc:sldMk cId="2346579901" sldId="551"/>
        </pc:sldMkLst>
        <pc:spChg chg="add">
          <ac:chgData name="Christina Morrow" userId="43989237-7c22-4017-8756-22442f7f3983" providerId="ADAL" clId="{1D660112-B133-4B74-A60E-C66F50540F8D}" dt="2020-11-12T14:22:00.304" v="8379" actId="11529"/>
          <ac:spMkLst>
            <pc:docMk/>
            <pc:sldMk cId="2346579901" sldId="551"/>
            <ac:spMk id="14" creationId="{57E809AD-6C6A-40BB-8FEB-6D3CD7F3ED41}"/>
          </ac:spMkLst>
        </pc:spChg>
      </pc:sldChg>
      <pc:sldChg chg="add del">
        <pc:chgData name="Christina Morrow" userId="43989237-7c22-4017-8756-22442f7f3983" providerId="ADAL" clId="{1D660112-B133-4B74-A60E-C66F50540F8D}" dt="2020-11-12T14:29:22.817" v="8422" actId="47"/>
        <pc:sldMkLst>
          <pc:docMk/>
          <pc:sldMk cId="668033926" sldId="552"/>
        </pc:sldMkLst>
      </pc:sldChg>
      <pc:sldChg chg="add ord">
        <pc:chgData name="Christina Morrow" userId="43989237-7c22-4017-8756-22442f7f3983" providerId="ADAL" clId="{1D660112-B133-4B74-A60E-C66F50540F8D}" dt="2020-11-12T14:23:21.772" v="8413"/>
        <pc:sldMkLst>
          <pc:docMk/>
          <pc:sldMk cId="1462240175" sldId="553"/>
        </pc:sldMkLst>
      </pc:sldChg>
      <pc:sldChg chg="add ord modNotesTx">
        <pc:chgData name="Christina Morrow" userId="43989237-7c22-4017-8756-22442f7f3983" providerId="ADAL" clId="{1D660112-B133-4B74-A60E-C66F50540F8D}" dt="2020-11-18T15:24:12.280" v="10981" actId="6549"/>
        <pc:sldMkLst>
          <pc:docMk/>
          <pc:sldMk cId="1257560537" sldId="554"/>
        </pc:sldMkLst>
      </pc:sldChg>
      <pc:sldChg chg="addSp delSp modSp add del mod modShow">
        <pc:chgData name="Christina Morrow" userId="43989237-7c22-4017-8756-22442f7f3983" providerId="ADAL" clId="{1D660112-B133-4B74-A60E-C66F50540F8D}" dt="2020-11-18T14:47:32.056" v="10270" actId="47"/>
        <pc:sldMkLst>
          <pc:docMk/>
          <pc:sldMk cId="2301923985" sldId="555"/>
        </pc:sldMkLst>
        <pc:spChg chg="add del mod">
          <ac:chgData name="Christina Morrow" userId="43989237-7c22-4017-8756-22442f7f3983" providerId="ADAL" clId="{1D660112-B133-4B74-A60E-C66F50540F8D}" dt="2020-11-18T13:10:04.450" v="9249" actId="478"/>
          <ac:spMkLst>
            <pc:docMk/>
            <pc:sldMk cId="2301923985" sldId="555"/>
            <ac:spMk id="6" creationId="{0644EDAA-BFA0-48BB-9A57-239CD840BB0D}"/>
          </ac:spMkLst>
        </pc:spChg>
        <pc:spChg chg="add del mod">
          <ac:chgData name="Christina Morrow" userId="43989237-7c22-4017-8756-22442f7f3983" providerId="ADAL" clId="{1D660112-B133-4B74-A60E-C66F50540F8D}" dt="2020-11-18T13:09:24.560" v="9240" actId="478"/>
          <ac:spMkLst>
            <pc:docMk/>
            <pc:sldMk cId="2301923985" sldId="555"/>
            <ac:spMk id="10" creationId="{2C91EB15-5FC3-4F23-8A39-58BA7BB53DBA}"/>
          </ac:spMkLst>
        </pc:spChg>
        <pc:spChg chg="add del mod">
          <ac:chgData name="Christina Morrow" userId="43989237-7c22-4017-8756-22442f7f3983" providerId="ADAL" clId="{1D660112-B133-4B74-A60E-C66F50540F8D}" dt="2020-11-18T13:10:04.450" v="9249" actId="478"/>
          <ac:spMkLst>
            <pc:docMk/>
            <pc:sldMk cId="2301923985" sldId="555"/>
            <ac:spMk id="14" creationId="{6D5B08F6-F81E-4C7C-B008-25DF410FE250}"/>
          </ac:spMkLst>
        </pc:spChg>
        <pc:spChg chg="add del mod">
          <ac:chgData name="Christina Morrow" userId="43989237-7c22-4017-8756-22442f7f3983" providerId="ADAL" clId="{1D660112-B133-4B74-A60E-C66F50540F8D}" dt="2020-11-18T13:10:04.450" v="9249" actId="478"/>
          <ac:spMkLst>
            <pc:docMk/>
            <pc:sldMk cId="2301923985" sldId="555"/>
            <ac:spMk id="16" creationId="{542448BC-2A8E-427F-BA78-9251CD95F418}"/>
          </ac:spMkLst>
        </pc:spChg>
        <pc:spChg chg="add del mod">
          <ac:chgData name="Christina Morrow" userId="43989237-7c22-4017-8756-22442f7f3983" providerId="ADAL" clId="{1D660112-B133-4B74-A60E-C66F50540F8D}" dt="2020-11-18T13:10:04.450" v="9249" actId="478"/>
          <ac:spMkLst>
            <pc:docMk/>
            <pc:sldMk cId="2301923985" sldId="555"/>
            <ac:spMk id="18" creationId="{9F9AC40F-8609-4490-9228-EF32FCA22BD2}"/>
          </ac:spMkLst>
        </pc:spChg>
        <pc:spChg chg="add del mod">
          <ac:chgData name="Christina Morrow" userId="43989237-7c22-4017-8756-22442f7f3983" providerId="ADAL" clId="{1D660112-B133-4B74-A60E-C66F50540F8D}" dt="2020-11-18T13:10:04.450" v="9249" actId="478"/>
          <ac:spMkLst>
            <pc:docMk/>
            <pc:sldMk cId="2301923985" sldId="555"/>
            <ac:spMk id="20" creationId="{474006A0-769D-4837-A039-A167DC4AE2FA}"/>
          </ac:spMkLst>
        </pc:spChg>
        <pc:spChg chg="add del mod">
          <ac:chgData name="Christina Morrow" userId="43989237-7c22-4017-8756-22442f7f3983" providerId="ADAL" clId="{1D660112-B133-4B74-A60E-C66F50540F8D}" dt="2020-11-18T13:10:04.450" v="9249" actId="478"/>
          <ac:spMkLst>
            <pc:docMk/>
            <pc:sldMk cId="2301923985" sldId="555"/>
            <ac:spMk id="22" creationId="{919FECCE-5723-4C55-9DBC-29AD12D51FA2}"/>
          </ac:spMkLst>
        </pc:spChg>
        <pc:spChg chg="add del mod">
          <ac:chgData name="Christina Morrow" userId="43989237-7c22-4017-8756-22442f7f3983" providerId="ADAL" clId="{1D660112-B133-4B74-A60E-C66F50540F8D}" dt="2020-11-18T13:10:04.450" v="9249" actId="478"/>
          <ac:spMkLst>
            <pc:docMk/>
            <pc:sldMk cId="2301923985" sldId="555"/>
            <ac:spMk id="24" creationId="{77A2B1EA-4E79-4330-AF04-060ED0FE3D43}"/>
          </ac:spMkLst>
        </pc:spChg>
        <pc:spChg chg="add del mod">
          <ac:chgData name="Christina Morrow" userId="43989237-7c22-4017-8756-22442f7f3983" providerId="ADAL" clId="{1D660112-B133-4B74-A60E-C66F50540F8D}" dt="2020-11-18T13:10:04.450" v="9249" actId="478"/>
          <ac:spMkLst>
            <pc:docMk/>
            <pc:sldMk cId="2301923985" sldId="555"/>
            <ac:spMk id="26" creationId="{DB046588-A883-4739-A806-28E1C3A790B8}"/>
          </ac:spMkLst>
        </pc:spChg>
        <pc:spChg chg="add del mod">
          <ac:chgData name="Christina Morrow" userId="43989237-7c22-4017-8756-22442f7f3983" providerId="ADAL" clId="{1D660112-B133-4B74-A60E-C66F50540F8D}" dt="2020-11-18T13:10:04.450" v="9249" actId="478"/>
          <ac:spMkLst>
            <pc:docMk/>
            <pc:sldMk cId="2301923985" sldId="555"/>
            <ac:spMk id="28" creationId="{276F86E1-B1DB-400B-B151-6F82ABAA65C7}"/>
          </ac:spMkLst>
        </pc:spChg>
        <pc:spChg chg="add del mod">
          <ac:chgData name="Christina Morrow" userId="43989237-7c22-4017-8756-22442f7f3983" providerId="ADAL" clId="{1D660112-B133-4B74-A60E-C66F50540F8D}" dt="2020-11-18T13:10:04.450" v="9249" actId="478"/>
          <ac:spMkLst>
            <pc:docMk/>
            <pc:sldMk cId="2301923985" sldId="555"/>
            <ac:spMk id="30" creationId="{6A305267-8F2E-4C57-8E48-BE435397301C}"/>
          </ac:spMkLst>
        </pc:spChg>
        <pc:spChg chg="add del mod">
          <ac:chgData name="Christina Morrow" userId="43989237-7c22-4017-8756-22442f7f3983" providerId="ADAL" clId="{1D660112-B133-4B74-A60E-C66F50540F8D}" dt="2020-11-18T13:10:04.450" v="9249" actId="478"/>
          <ac:spMkLst>
            <pc:docMk/>
            <pc:sldMk cId="2301923985" sldId="555"/>
            <ac:spMk id="32" creationId="{3986887B-FC71-4C8E-80F9-1C9EC28D1F94}"/>
          </ac:spMkLst>
        </pc:spChg>
        <pc:spChg chg="add del mod">
          <ac:chgData name="Christina Morrow" userId="43989237-7c22-4017-8756-22442f7f3983" providerId="ADAL" clId="{1D660112-B133-4B74-A60E-C66F50540F8D}" dt="2020-11-18T13:10:04.450" v="9249" actId="478"/>
          <ac:spMkLst>
            <pc:docMk/>
            <pc:sldMk cId="2301923985" sldId="555"/>
            <ac:spMk id="34" creationId="{5C0B359F-F1C4-49C2-A686-CCF2A0374F40}"/>
          </ac:spMkLst>
        </pc:spChg>
        <pc:spChg chg="add del mod">
          <ac:chgData name="Christina Morrow" userId="43989237-7c22-4017-8756-22442f7f3983" providerId="ADAL" clId="{1D660112-B133-4B74-A60E-C66F50540F8D}" dt="2020-11-18T13:10:04.450" v="9249" actId="478"/>
          <ac:spMkLst>
            <pc:docMk/>
            <pc:sldMk cId="2301923985" sldId="555"/>
            <ac:spMk id="36" creationId="{388228AE-7592-4BFE-9CD8-346A05E1A502}"/>
          </ac:spMkLst>
        </pc:spChg>
        <pc:spChg chg="add del mod">
          <ac:chgData name="Christina Morrow" userId="43989237-7c22-4017-8756-22442f7f3983" providerId="ADAL" clId="{1D660112-B133-4B74-A60E-C66F50540F8D}" dt="2020-11-18T13:10:04.450" v="9249" actId="478"/>
          <ac:spMkLst>
            <pc:docMk/>
            <pc:sldMk cId="2301923985" sldId="555"/>
            <ac:spMk id="38" creationId="{CE583E9D-6120-44C0-BE60-4033660BB449}"/>
          </ac:spMkLst>
        </pc:spChg>
        <pc:spChg chg="add del mod">
          <ac:chgData name="Christina Morrow" userId="43989237-7c22-4017-8756-22442f7f3983" providerId="ADAL" clId="{1D660112-B133-4B74-A60E-C66F50540F8D}" dt="2020-11-18T13:10:04.450" v="9249" actId="478"/>
          <ac:spMkLst>
            <pc:docMk/>
            <pc:sldMk cId="2301923985" sldId="555"/>
            <ac:spMk id="40" creationId="{1F248A95-D6E8-49D3-9245-1D799E0E5040}"/>
          </ac:spMkLst>
        </pc:spChg>
        <pc:spChg chg="add del mod">
          <ac:chgData name="Christina Morrow" userId="43989237-7c22-4017-8756-22442f7f3983" providerId="ADAL" clId="{1D660112-B133-4B74-A60E-C66F50540F8D}" dt="2020-11-18T13:10:04.450" v="9249" actId="478"/>
          <ac:spMkLst>
            <pc:docMk/>
            <pc:sldMk cId="2301923985" sldId="555"/>
            <ac:spMk id="42" creationId="{88DA43F2-E3AB-4613-B587-61AB58FE4728}"/>
          </ac:spMkLst>
        </pc:spChg>
        <pc:spChg chg="add del mod">
          <ac:chgData name="Christina Morrow" userId="43989237-7c22-4017-8756-22442f7f3983" providerId="ADAL" clId="{1D660112-B133-4B74-A60E-C66F50540F8D}" dt="2020-11-18T13:10:04.450" v="9249" actId="478"/>
          <ac:spMkLst>
            <pc:docMk/>
            <pc:sldMk cId="2301923985" sldId="555"/>
            <ac:spMk id="44" creationId="{9FD1E74D-37D3-4587-92E6-EA111167B7E9}"/>
          </ac:spMkLst>
        </pc:spChg>
        <pc:spChg chg="add del mod">
          <ac:chgData name="Christina Morrow" userId="43989237-7c22-4017-8756-22442f7f3983" providerId="ADAL" clId="{1D660112-B133-4B74-A60E-C66F50540F8D}" dt="2020-11-18T13:10:04.450" v="9249" actId="478"/>
          <ac:spMkLst>
            <pc:docMk/>
            <pc:sldMk cId="2301923985" sldId="555"/>
            <ac:spMk id="46" creationId="{A6B35BF9-5304-4117-A9B3-B121B4D89D16}"/>
          </ac:spMkLst>
        </pc:spChg>
        <pc:spChg chg="add del mod">
          <ac:chgData name="Christina Morrow" userId="43989237-7c22-4017-8756-22442f7f3983" providerId="ADAL" clId="{1D660112-B133-4B74-A60E-C66F50540F8D}" dt="2020-11-18T13:10:04.450" v="9249" actId="478"/>
          <ac:spMkLst>
            <pc:docMk/>
            <pc:sldMk cId="2301923985" sldId="555"/>
            <ac:spMk id="48" creationId="{256A8E70-359A-44A0-9FBD-4B3D04EE890E}"/>
          </ac:spMkLst>
        </pc:spChg>
        <pc:spChg chg="add del mod">
          <ac:chgData name="Christina Morrow" userId="43989237-7c22-4017-8756-22442f7f3983" providerId="ADAL" clId="{1D660112-B133-4B74-A60E-C66F50540F8D}" dt="2020-11-18T13:10:04.450" v="9249" actId="478"/>
          <ac:spMkLst>
            <pc:docMk/>
            <pc:sldMk cId="2301923985" sldId="555"/>
            <ac:spMk id="50" creationId="{B3176FDC-0A06-4676-9DA4-E0323B488B1A}"/>
          </ac:spMkLst>
        </pc:spChg>
        <pc:spChg chg="add del mod">
          <ac:chgData name="Christina Morrow" userId="43989237-7c22-4017-8756-22442f7f3983" providerId="ADAL" clId="{1D660112-B133-4B74-A60E-C66F50540F8D}" dt="2020-11-18T13:10:04.450" v="9249" actId="478"/>
          <ac:spMkLst>
            <pc:docMk/>
            <pc:sldMk cId="2301923985" sldId="555"/>
            <ac:spMk id="52" creationId="{F8165D0B-B1A2-40D6-AA33-8DDB07071F80}"/>
          </ac:spMkLst>
        </pc:spChg>
        <pc:spChg chg="add del mod">
          <ac:chgData name="Christina Morrow" userId="43989237-7c22-4017-8756-22442f7f3983" providerId="ADAL" clId="{1D660112-B133-4B74-A60E-C66F50540F8D}" dt="2020-11-18T13:10:04.450" v="9249" actId="478"/>
          <ac:spMkLst>
            <pc:docMk/>
            <pc:sldMk cId="2301923985" sldId="555"/>
            <ac:spMk id="54" creationId="{43B0EDB8-90BF-4785-8F3C-01A0A1A6887F}"/>
          </ac:spMkLst>
        </pc:spChg>
        <pc:spChg chg="add del mod">
          <ac:chgData name="Christina Morrow" userId="43989237-7c22-4017-8756-22442f7f3983" providerId="ADAL" clId="{1D660112-B133-4B74-A60E-C66F50540F8D}" dt="2020-11-18T13:10:04.450" v="9249" actId="478"/>
          <ac:spMkLst>
            <pc:docMk/>
            <pc:sldMk cId="2301923985" sldId="555"/>
            <ac:spMk id="56" creationId="{797BDBC4-D599-4123-8756-0087304FC1C2}"/>
          </ac:spMkLst>
        </pc:spChg>
        <pc:spChg chg="add del mod">
          <ac:chgData name="Christina Morrow" userId="43989237-7c22-4017-8756-22442f7f3983" providerId="ADAL" clId="{1D660112-B133-4B74-A60E-C66F50540F8D}" dt="2020-11-18T13:10:04.450" v="9249" actId="478"/>
          <ac:spMkLst>
            <pc:docMk/>
            <pc:sldMk cId="2301923985" sldId="555"/>
            <ac:spMk id="58" creationId="{05B08B14-EDD9-4880-9EEB-C5F86026F8B7}"/>
          </ac:spMkLst>
        </pc:spChg>
        <pc:spChg chg="add del mod">
          <ac:chgData name="Christina Morrow" userId="43989237-7c22-4017-8756-22442f7f3983" providerId="ADAL" clId="{1D660112-B133-4B74-A60E-C66F50540F8D}" dt="2020-11-18T13:10:04.450" v="9249" actId="478"/>
          <ac:spMkLst>
            <pc:docMk/>
            <pc:sldMk cId="2301923985" sldId="555"/>
            <ac:spMk id="60" creationId="{622BFCE4-B5F5-4603-B413-D1DCC1E47075}"/>
          </ac:spMkLst>
        </pc:spChg>
        <pc:spChg chg="add del mod">
          <ac:chgData name="Christina Morrow" userId="43989237-7c22-4017-8756-22442f7f3983" providerId="ADAL" clId="{1D660112-B133-4B74-A60E-C66F50540F8D}" dt="2020-11-18T13:10:04.450" v="9249" actId="478"/>
          <ac:spMkLst>
            <pc:docMk/>
            <pc:sldMk cId="2301923985" sldId="555"/>
            <ac:spMk id="62" creationId="{8A742B43-8C69-4A3C-973C-3B3EF6147442}"/>
          </ac:spMkLst>
        </pc:spChg>
        <pc:spChg chg="add del mod">
          <ac:chgData name="Christina Morrow" userId="43989237-7c22-4017-8756-22442f7f3983" providerId="ADAL" clId="{1D660112-B133-4B74-A60E-C66F50540F8D}" dt="2020-11-18T13:10:04.450" v="9249" actId="478"/>
          <ac:spMkLst>
            <pc:docMk/>
            <pc:sldMk cId="2301923985" sldId="555"/>
            <ac:spMk id="64" creationId="{04446843-5E3B-4948-A13E-617C1EC736F2}"/>
          </ac:spMkLst>
        </pc:spChg>
        <pc:spChg chg="add del mod">
          <ac:chgData name="Christina Morrow" userId="43989237-7c22-4017-8756-22442f7f3983" providerId="ADAL" clId="{1D660112-B133-4B74-A60E-C66F50540F8D}" dt="2020-11-18T13:10:04.450" v="9249" actId="478"/>
          <ac:spMkLst>
            <pc:docMk/>
            <pc:sldMk cId="2301923985" sldId="555"/>
            <ac:spMk id="66" creationId="{F45A29C3-D42C-4383-A6F1-D1E04B7DA16B}"/>
          </ac:spMkLst>
        </pc:spChg>
        <pc:spChg chg="mod topLvl">
          <ac:chgData name="Christina Morrow" userId="43989237-7c22-4017-8756-22442f7f3983" providerId="ADAL" clId="{1D660112-B133-4B74-A60E-C66F50540F8D}" dt="2020-11-18T14:32:46.043" v="9969" actId="164"/>
          <ac:spMkLst>
            <pc:docMk/>
            <pc:sldMk cId="2301923985" sldId="555"/>
            <ac:spMk id="72" creationId="{5AF733C5-E44D-421B-84FE-BFAE8AB92FD8}"/>
          </ac:spMkLst>
        </pc:spChg>
        <pc:spChg chg="mod">
          <ac:chgData name="Christina Morrow" userId="43989237-7c22-4017-8756-22442f7f3983" providerId="ADAL" clId="{1D660112-B133-4B74-A60E-C66F50540F8D}" dt="2020-11-18T14:32:12.483" v="9961" actId="165"/>
          <ac:spMkLst>
            <pc:docMk/>
            <pc:sldMk cId="2301923985" sldId="555"/>
            <ac:spMk id="74" creationId="{794EC02A-EF45-4D2E-B943-79D6E155759F}"/>
          </ac:spMkLst>
        </pc:spChg>
        <pc:spChg chg="mod">
          <ac:chgData name="Christina Morrow" userId="43989237-7c22-4017-8756-22442f7f3983" providerId="ADAL" clId="{1D660112-B133-4B74-A60E-C66F50540F8D}" dt="2020-11-18T14:32:12.483" v="9961" actId="165"/>
          <ac:spMkLst>
            <pc:docMk/>
            <pc:sldMk cId="2301923985" sldId="555"/>
            <ac:spMk id="75" creationId="{CC6D634C-7C45-40E6-8505-B7763B7DA4FA}"/>
          </ac:spMkLst>
        </pc:spChg>
        <pc:spChg chg="mod">
          <ac:chgData name="Christina Morrow" userId="43989237-7c22-4017-8756-22442f7f3983" providerId="ADAL" clId="{1D660112-B133-4B74-A60E-C66F50540F8D}" dt="2020-11-18T14:32:12.483" v="9961" actId="165"/>
          <ac:spMkLst>
            <pc:docMk/>
            <pc:sldMk cId="2301923985" sldId="555"/>
            <ac:spMk id="76" creationId="{EC379BA3-9FEF-44A5-8909-02C70669734C}"/>
          </ac:spMkLst>
        </pc:spChg>
        <pc:spChg chg="mod">
          <ac:chgData name="Christina Morrow" userId="43989237-7c22-4017-8756-22442f7f3983" providerId="ADAL" clId="{1D660112-B133-4B74-A60E-C66F50540F8D}" dt="2020-11-18T14:32:12.483" v="9961" actId="165"/>
          <ac:spMkLst>
            <pc:docMk/>
            <pc:sldMk cId="2301923985" sldId="555"/>
            <ac:spMk id="77" creationId="{52D58832-A7D4-4E94-A72C-92F02924AAE9}"/>
          </ac:spMkLst>
        </pc:spChg>
        <pc:spChg chg="mod">
          <ac:chgData name="Christina Morrow" userId="43989237-7c22-4017-8756-22442f7f3983" providerId="ADAL" clId="{1D660112-B133-4B74-A60E-C66F50540F8D}" dt="2020-11-18T14:32:12.483" v="9961" actId="165"/>
          <ac:spMkLst>
            <pc:docMk/>
            <pc:sldMk cId="2301923985" sldId="555"/>
            <ac:spMk id="78" creationId="{2D49F3B8-85D9-42E3-A8A5-63FB658E12C5}"/>
          </ac:spMkLst>
        </pc:spChg>
        <pc:spChg chg="mod">
          <ac:chgData name="Christina Morrow" userId="43989237-7c22-4017-8756-22442f7f3983" providerId="ADAL" clId="{1D660112-B133-4B74-A60E-C66F50540F8D}" dt="2020-11-18T14:32:12.483" v="9961" actId="165"/>
          <ac:spMkLst>
            <pc:docMk/>
            <pc:sldMk cId="2301923985" sldId="555"/>
            <ac:spMk id="79" creationId="{47ADBD2E-B3E0-4EA7-83B6-9E39985DE8AE}"/>
          </ac:spMkLst>
        </pc:spChg>
        <pc:spChg chg="mod">
          <ac:chgData name="Christina Morrow" userId="43989237-7c22-4017-8756-22442f7f3983" providerId="ADAL" clId="{1D660112-B133-4B74-A60E-C66F50540F8D}" dt="2020-11-18T14:32:12.483" v="9961" actId="165"/>
          <ac:spMkLst>
            <pc:docMk/>
            <pc:sldMk cId="2301923985" sldId="555"/>
            <ac:spMk id="80" creationId="{46C48E29-E508-4E3A-9A21-DCC2CA5C6177}"/>
          </ac:spMkLst>
        </pc:spChg>
        <pc:spChg chg="mod">
          <ac:chgData name="Christina Morrow" userId="43989237-7c22-4017-8756-22442f7f3983" providerId="ADAL" clId="{1D660112-B133-4B74-A60E-C66F50540F8D}" dt="2020-11-18T14:32:12.483" v="9961" actId="165"/>
          <ac:spMkLst>
            <pc:docMk/>
            <pc:sldMk cId="2301923985" sldId="555"/>
            <ac:spMk id="81" creationId="{780946F0-0A8D-4703-8952-589EA041CD77}"/>
          </ac:spMkLst>
        </pc:spChg>
        <pc:spChg chg="mod">
          <ac:chgData name="Christina Morrow" userId="43989237-7c22-4017-8756-22442f7f3983" providerId="ADAL" clId="{1D660112-B133-4B74-A60E-C66F50540F8D}" dt="2020-11-18T14:32:12.483" v="9961" actId="165"/>
          <ac:spMkLst>
            <pc:docMk/>
            <pc:sldMk cId="2301923985" sldId="555"/>
            <ac:spMk id="82" creationId="{62436677-3C0A-4069-959F-14BF14D172CE}"/>
          </ac:spMkLst>
        </pc:spChg>
        <pc:spChg chg="mod">
          <ac:chgData name="Christina Morrow" userId="43989237-7c22-4017-8756-22442f7f3983" providerId="ADAL" clId="{1D660112-B133-4B74-A60E-C66F50540F8D}" dt="2020-11-18T14:32:12.483" v="9961" actId="165"/>
          <ac:spMkLst>
            <pc:docMk/>
            <pc:sldMk cId="2301923985" sldId="555"/>
            <ac:spMk id="83" creationId="{958A27E5-9DB0-4AF1-AE7C-3E2A514319E0}"/>
          </ac:spMkLst>
        </pc:spChg>
        <pc:spChg chg="mod">
          <ac:chgData name="Christina Morrow" userId="43989237-7c22-4017-8756-22442f7f3983" providerId="ADAL" clId="{1D660112-B133-4B74-A60E-C66F50540F8D}" dt="2020-11-18T14:32:12.483" v="9961" actId="165"/>
          <ac:spMkLst>
            <pc:docMk/>
            <pc:sldMk cId="2301923985" sldId="555"/>
            <ac:spMk id="84" creationId="{19E1C2EE-B0D6-4702-BAF7-BF09496465AA}"/>
          </ac:spMkLst>
        </pc:spChg>
        <pc:spChg chg="mod">
          <ac:chgData name="Christina Morrow" userId="43989237-7c22-4017-8756-22442f7f3983" providerId="ADAL" clId="{1D660112-B133-4B74-A60E-C66F50540F8D}" dt="2020-11-18T14:32:12.483" v="9961" actId="165"/>
          <ac:spMkLst>
            <pc:docMk/>
            <pc:sldMk cId="2301923985" sldId="555"/>
            <ac:spMk id="85" creationId="{4A4277A3-9CE5-47FF-BE89-28D75F6109AB}"/>
          </ac:spMkLst>
        </pc:spChg>
        <pc:spChg chg="mod">
          <ac:chgData name="Christina Morrow" userId="43989237-7c22-4017-8756-22442f7f3983" providerId="ADAL" clId="{1D660112-B133-4B74-A60E-C66F50540F8D}" dt="2020-11-18T14:32:12.483" v="9961" actId="165"/>
          <ac:spMkLst>
            <pc:docMk/>
            <pc:sldMk cId="2301923985" sldId="555"/>
            <ac:spMk id="86" creationId="{C0C803F2-5527-415D-90FF-E6C7245DC884}"/>
          </ac:spMkLst>
        </pc:spChg>
        <pc:spChg chg="mod">
          <ac:chgData name="Christina Morrow" userId="43989237-7c22-4017-8756-22442f7f3983" providerId="ADAL" clId="{1D660112-B133-4B74-A60E-C66F50540F8D}" dt="2020-11-18T14:32:12.483" v="9961" actId="165"/>
          <ac:spMkLst>
            <pc:docMk/>
            <pc:sldMk cId="2301923985" sldId="555"/>
            <ac:spMk id="88" creationId="{371B0959-7B46-4202-9495-27C99AEBA1EA}"/>
          </ac:spMkLst>
        </pc:spChg>
        <pc:spChg chg="mod">
          <ac:chgData name="Christina Morrow" userId="43989237-7c22-4017-8756-22442f7f3983" providerId="ADAL" clId="{1D660112-B133-4B74-A60E-C66F50540F8D}" dt="2020-11-18T14:32:12.483" v="9961" actId="165"/>
          <ac:spMkLst>
            <pc:docMk/>
            <pc:sldMk cId="2301923985" sldId="555"/>
            <ac:spMk id="89" creationId="{0060DD84-8C2F-4460-AA3A-D9C8C6F910AC}"/>
          </ac:spMkLst>
        </pc:spChg>
        <pc:spChg chg="mod">
          <ac:chgData name="Christina Morrow" userId="43989237-7c22-4017-8756-22442f7f3983" providerId="ADAL" clId="{1D660112-B133-4B74-A60E-C66F50540F8D}" dt="2020-11-18T14:32:12.483" v="9961" actId="165"/>
          <ac:spMkLst>
            <pc:docMk/>
            <pc:sldMk cId="2301923985" sldId="555"/>
            <ac:spMk id="90" creationId="{54018E52-7CE1-4437-939C-740A353C0909}"/>
          </ac:spMkLst>
        </pc:spChg>
        <pc:spChg chg="mod">
          <ac:chgData name="Christina Morrow" userId="43989237-7c22-4017-8756-22442f7f3983" providerId="ADAL" clId="{1D660112-B133-4B74-A60E-C66F50540F8D}" dt="2020-11-18T14:32:12.483" v="9961" actId="165"/>
          <ac:spMkLst>
            <pc:docMk/>
            <pc:sldMk cId="2301923985" sldId="555"/>
            <ac:spMk id="91" creationId="{EAD6E69D-C610-4938-9D8E-CB64DE143FD0}"/>
          </ac:spMkLst>
        </pc:spChg>
        <pc:spChg chg="mod">
          <ac:chgData name="Christina Morrow" userId="43989237-7c22-4017-8756-22442f7f3983" providerId="ADAL" clId="{1D660112-B133-4B74-A60E-C66F50540F8D}" dt="2020-11-18T14:32:12.483" v="9961" actId="165"/>
          <ac:spMkLst>
            <pc:docMk/>
            <pc:sldMk cId="2301923985" sldId="555"/>
            <ac:spMk id="92" creationId="{043EE07F-1EAA-4120-97F1-95BA2C0BBD61}"/>
          </ac:spMkLst>
        </pc:spChg>
        <pc:spChg chg="mod">
          <ac:chgData name="Christina Morrow" userId="43989237-7c22-4017-8756-22442f7f3983" providerId="ADAL" clId="{1D660112-B133-4B74-A60E-C66F50540F8D}" dt="2020-11-18T14:32:12.483" v="9961" actId="165"/>
          <ac:spMkLst>
            <pc:docMk/>
            <pc:sldMk cId="2301923985" sldId="555"/>
            <ac:spMk id="93" creationId="{EF44689C-2FB3-431C-A681-44626B30FB74}"/>
          </ac:spMkLst>
        </pc:spChg>
        <pc:spChg chg="mod">
          <ac:chgData name="Christina Morrow" userId="43989237-7c22-4017-8756-22442f7f3983" providerId="ADAL" clId="{1D660112-B133-4B74-A60E-C66F50540F8D}" dt="2020-11-18T14:32:12.483" v="9961" actId="165"/>
          <ac:spMkLst>
            <pc:docMk/>
            <pc:sldMk cId="2301923985" sldId="555"/>
            <ac:spMk id="94" creationId="{CA201DF4-1916-4C51-B506-DE49861652BF}"/>
          </ac:spMkLst>
        </pc:spChg>
        <pc:spChg chg="mod">
          <ac:chgData name="Christina Morrow" userId="43989237-7c22-4017-8756-22442f7f3983" providerId="ADAL" clId="{1D660112-B133-4B74-A60E-C66F50540F8D}" dt="2020-11-18T14:32:12.483" v="9961" actId="165"/>
          <ac:spMkLst>
            <pc:docMk/>
            <pc:sldMk cId="2301923985" sldId="555"/>
            <ac:spMk id="95" creationId="{9C7535E1-6F62-4A22-B4F5-BBB08CE1AF17}"/>
          </ac:spMkLst>
        </pc:spChg>
        <pc:spChg chg="mod">
          <ac:chgData name="Christina Morrow" userId="43989237-7c22-4017-8756-22442f7f3983" providerId="ADAL" clId="{1D660112-B133-4B74-A60E-C66F50540F8D}" dt="2020-11-18T14:32:12.483" v="9961" actId="165"/>
          <ac:spMkLst>
            <pc:docMk/>
            <pc:sldMk cId="2301923985" sldId="555"/>
            <ac:spMk id="96" creationId="{EA38C9F3-3AA8-4284-8CBB-79CD5E99633A}"/>
          </ac:spMkLst>
        </pc:spChg>
        <pc:spChg chg="mod">
          <ac:chgData name="Christina Morrow" userId="43989237-7c22-4017-8756-22442f7f3983" providerId="ADAL" clId="{1D660112-B133-4B74-A60E-C66F50540F8D}" dt="2020-11-18T14:32:12.483" v="9961" actId="165"/>
          <ac:spMkLst>
            <pc:docMk/>
            <pc:sldMk cId="2301923985" sldId="555"/>
            <ac:spMk id="97" creationId="{5A973401-0C0C-40BC-8E67-5C31979C0E4E}"/>
          </ac:spMkLst>
        </pc:spChg>
        <pc:spChg chg="mod">
          <ac:chgData name="Christina Morrow" userId="43989237-7c22-4017-8756-22442f7f3983" providerId="ADAL" clId="{1D660112-B133-4B74-A60E-C66F50540F8D}" dt="2020-11-18T14:32:12.483" v="9961" actId="165"/>
          <ac:spMkLst>
            <pc:docMk/>
            <pc:sldMk cId="2301923985" sldId="555"/>
            <ac:spMk id="98" creationId="{E407144F-2252-4E67-AADF-A4E84F5B6632}"/>
          </ac:spMkLst>
        </pc:spChg>
        <pc:spChg chg="mod">
          <ac:chgData name="Christina Morrow" userId="43989237-7c22-4017-8756-22442f7f3983" providerId="ADAL" clId="{1D660112-B133-4B74-A60E-C66F50540F8D}" dt="2020-11-18T14:32:12.483" v="9961" actId="165"/>
          <ac:spMkLst>
            <pc:docMk/>
            <pc:sldMk cId="2301923985" sldId="555"/>
            <ac:spMk id="99" creationId="{09C8375C-8E52-4BB1-AE09-AD026A428856}"/>
          </ac:spMkLst>
        </pc:spChg>
        <pc:spChg chg="mod">
          <ac:chgData name="Christina Morrow" userId="43989237-7c22-4017-8756-22442f7f3983" providerId="ADAL" clId="{1D660112-B133-4B74-A60E-C66F50540F8D}" dt="2020-11-18T14:32:12.483" v="9961" actId="165"/>
          <ac:spMkLst>
            <pc:docMk/>
            <pc:sldMk cId="2301923985" sldId="555"/>
            <ac:spMk id="100" creationId="{7D7C2D65-B094-43BB-995F-3538AF7ED8D4}"/>
          </ac:spMkLst>
        </pc:spChg>
        <pc:spChg chg="mod">
          <ac:chgData name="Christina Morrow" userId="43989237-7c22-4017-8756-22442f7f3983" providerId="ADAL" clId="{1D660112-B133-4B74-A60E-C66F50540F8D}" dt="2020-11-18T14:32:12.483" v="9961" actId="165"/>
          <ac:spMkLst>
            <pc:docMk/>
            <pc:sldMk cId="2301923985" sldId="555"/>
            <ac:spMk id="101" creationId="{5F3F3584-B549-4FA3-8385-ABA590D97C85}"/>
          </ac:spMkLst>
        </pc:spChg>
        <pc:spChg chg="mod">
          <ac:chgData name="Christina Morrow" userId="43989237-7c22-4017-8756-22442f7f3983" providerId="ADAL" clId="{1D660112-B133-4B74-A60E-C66F50540F8D}" dt="2020-11-18T14:32:12.483" v="9961" actId="165"/>
          <ac:spMkLst>
            <pc:docMk/>
            <pc:sldMk cId="2301923985" sldId="555"/>
            <ac:spMk id="102" creationId="{00A3ED77-FE74-4528-B5D1-8F5B85756E04}"/>
          </ac:spMkLst>
        </pc:spChg>
        <pc:spChg chg="mod">
          <ac:chgData name="Christina Morrow" userId="43989237-7c22-4017-8756-22442f7f3983" providerId="ADAL" clId="{1D660112-B133-4B74-A60E-C66F50540F8D}" dt="2020-11-18T14:32:12.483" v="9961" actId="165"/>
          <ac:spMkLst>
            <pc:docMk/>
            <pc:sldMk cId="2301923985" sldId="555"/>
            <ac:spMk id="103" creationId="{83D4C0E9-2FE0-411F-9319-D8F5F8C64861}"/>
          </ac:spMkLst>
        </pc:spChg>
        <pc:spChg chg="mod">
          <ac:chgData name="Christina Morrow" userId="43989237-7c22-4017-8756-22442f7f3983" providerId="ADAL" clId="{1D660112-B133-4B74-A60E-C66F50540F8D}" dt="2020-11-18T14:32:12.483" v="9961" actId="165"/>
          <ac:spMkLst>
            <pc:docMk/>
            <pc:sldMk cId="2301923985" sldId="555"/>
            <ac:spMk id="104" creationId="{2EFE13F3-6656-461A-AB53-5543C7B8A523}"/>
          </ac:spMkLst>
        </pc:spChg>
        <pc:spChg chg="mod">
          <ac:chgData name="Christina Morrow" userId="43989237-7c22-4017-8756-22442f7f3983" providerId="ADAL" clId="{1D660112-B133-4B74-A60E-C66F50540F8D}" dt="2020-11-18T14:32:12.483" v="9961" actId="165"/>
          <ac:spMkLst>
            <pc:docMk/>
            <pc:sldMk cId="2301923985" sldId="555"/>
            <ac:spMk id="105" creationId="{A7CD4FCE-C685-4645-873C-BD2D09313027}"/>
          </ac:spMkLst>
        </pc:spChg>
        <pc:spChg chg="mod">
          <ac:chgData name="Christina Morrow" userId="43989237-7c22-4017-8756-22442f7f3983" providerId="ADAL" clId="{1D660112-B133-4B74-A60E-C66F50540F8D}" dt="2020-11-18T14:32:12.483" v="9961" actId="165"/>
          <ac:spMkLst>
            <pc:docMk/>
            <pc:sldMk cId="2301923985" sldId="555"/>
            <ac:spMk id="106" creationId="{C01E2E62-1405-4825-940B-E7E3A1C77157}"/>
          </ac:spMkLst>
        </pc:spChg>
        <pc:spChg chg="mod">
          <ac:chgData name="Christina Morrow" userId="43989237-7c22-4017-8756-22442f7f3983" providerId="ADAL" clId="{1D660112-B133-4B74-A60E-C66F50540F8D}" dt="2020-11-18T14:32:12.483" v="9961" actId="165"/>
          <ac:spMkLst>
            <pc:docMk/>
            <pc:sldMk cId="2301923985" sldId="555"/>
            <ac:spMk id="107" creationId="{7FF509E1-53BC-4E11-A46F-F2AA8F319A89}"/>
          </ac:spMkLst>
        </pc:spChg>
        <pc:spChg chg="mod">
          <ac:chgData name="Christina Morrow" userId="43989237-7c22-4017-8756-22442f7f3983" providerId="ADAL" clId="{1D660112-B133-4B74-A60E-C66F50540F8D}" dt="2020-11-18T14:32:12.483" v="9961" actId="165"/>
          <ac:spMkLst>
            <pc:docMk/>
            <pc:sldMk cId="2301923985" sldId="555"/>
            <ac:spMk id="108" creationId="{8C183002-B691-4B6F-AC19-B66421F4F89A}"/>
          </ac:spMkLst>
        </pc:spChg>
        <pc:grpChg chg="add del mod">
          <ac:chgData name="Christina Morrow" userId="43989237-7c22-4017-8756-22442f7f3983" providerId="ADAL" clId="{1D660112-B133-4B74-A60E-C66F50540F8D}" dt="2020-11-18T14:46:01.356" v="10253" actId="21"/>
          <ac:grpSpMkLst>
            <pc:docMk/>
            <pc:sldMk cId="2301923985" sldId="555"/>
            <ac:grpSpMk id="70" creationId="{83EFDF0F-9472-45D4-A4EC-0CFF5C078ACA}"/>
          </ac:grpSpMkLst>
        </pc:grpChg>
        <pc:grpChg chg="add del mod">
          <ac:chgData name="Christina Morrow" userId="43989237-7c22-4017-8756-22442f7f3983" providerId="ADAL" clId="{1D660112-B133-4B74-A60E-C66F50540F8D}" dt="2020-11-18T14:32:12.483" v="9961" actId="165"/>
          <ac:grpSpMkLst>
            <pc:docMk/>
            <pc:sldMk cId="2301923985" sldId="555"/>
            <ac:grpSpMk id="71" creationId="{9FF2D6D4-DDDE-4D23-8C0A-42E5D87C0C46}"/>
          </ac:grpSpMkLst>
        </pc:grpChg>
        <pc:grpChg chg="del mod topLvl">
          <ac:chgData name="Christina Morrow" userId="43989237-7c22-4017-8756-22442f7f3983" providerId="ADAL" clId="{1D660112-B133-4B74-A60E-C66F50540F8D}" dt="2020-11-18T14:32:15.133" v="9963" actId="478"/>
          <ac:grpSpMkLst>
            <pc:docMk/>
            <pc:sldMk cId="2301923985" sldId="555"/>
            <ac:grpSpMk id="73" creationId="{FBDB48A3-FDB8-4746-97F4-7D7545D03013}"/>
          </ac:grpSpMkLst>
        </pc:grpChg>
        <pc:grpChg chg="del">
          <ac:chgData name="Christina Morrow" userId="43989237-7c22-4017-8756-22442f7f3983" providerId="ADAL" clId="{1D660112-B133-4B74-A60E-C66F50540F8D}" dt="2020-11-18T00:51:03.802" v="8988" actId="478"/>
          <ac:grpSpMkLst>
            <pc:docMk/>
            <pc:sldMk cId="2301923985" sldId="555"/>
            <ac:grpSpMk id="93" creationId="{CC2CDB75-109C-41BF-B4FA-E2145620AA86}"/>
          </ac:grpSpMkLst>
        </pc:grpChg>
        <pc:picChg chg="del mod">
          <ac:chgData name="Christina Morrow" userId="43989237-7c22-4017-8756-22442f7f3983" providerId="ADAL" clId="{1D660112-B133-4B74-A60E-C66F50540F8D}" dt="2020-11-18T00:51:29.731" v="8994" actId="478"/>
          <ac:picMkLst>
            <pc:docMk/>
            <pc:sldMk cId="2301923985" sldId="555"/>
            <ac:picMk id="3" creationId="{35CF2C37-03B1-47A7-842E-C9B5A4F946E9}"/>
          </ac:picMkLst>
        </pc:picChg>
        <pc:picChg chg="add del mod">
          <ac:chgData name="Christina Morrow" userId="43989237-7c22-4017-8756-22442f7f3983" providerId="ADAL" clId="{1D660112-B133-4B74-A60E-C66F50540F8D}" dt="2020-11-18T14:30:11.444" v="9938" actId="478"/>
          <ac:picMkLst>
            <pc:docMk/>
            <pc:sldMk cId="2301923985" sldId="555"/>
            <ac:picMk id="3" creationId="{A6E62373-79D2-4F13-9F9E-DE3A24C830B6}"/>
          </ac:picMkLst>
        </pc:picChg>
        <pc:picChg chg="add del mod">
          <ac:chgData name="Christina Morrow" userId="43989237-7c22-4017-8756-22442f7f3983" providerId="ADAL" clId="{1D660112-B133-4B74-A60E-C66F50540F8D}" dt="2020-11-18T14:30:00.004" v="9935" actId="478"/>
          <ac:picMkLst>
            <pc:docMk/>
            <pc:sldMk cId="2301923985" sldId="555"/>
            <ac:picMk id="5" creationId="{B497770B-A1D6-46D8-B228-97E9F637B89B}"/>
          </ac:picMkLst>
        </pc:picChg>
        <pc:picChg chg="del mod modCrop">
          <ac:chgData name="Christina Morrow" userId="43989237-7c22-4017-8756-22442f7f3983" providerId="ADAL" clId="{1D660112-B133-4B74-A60E-C66F50540F8D}" dt="2020-11-18T00:59:57.562" v="9030" actId="478"/>
          <ac:picMkLst>
            <pc:docMk/>
            <pc:sldMk cId="2301923985" sldId="555"/>
            <ac:picMk id="6" creationId="{FBC97427-2CF4-4211-BF51-5BA026BAFFB0}"/>
          </ac:picMkLst>
        </pc:picChg>
        <pc:picChg chg="add del mod">
          <ac:chgData name="Christina Morrow" userId="43989237-7c22-4017-8756-22442f7f3983" providerId="ADAL" clId="{1D660112-B133-4B74-A60E-C66F50540F8D}" dt="2020-11-18T00:52:25.118" v="8998" actId="478"/>
          <ac:picMkLst>
            <pc:docMk/>
            <pc:sldMk cId="2301923985" sldId="555"/>
            <ac:picMk id="8" creationId="{D2087C22-3811-4F51-A2FE-437A8FD6D7FF}"/>
          </ac:picMkLst>
        </pc:picChg>
        <pc:picChg chg="add del mod">
          <ac:chgData name="Christina Morrow" userId="43989237-7c22-4017-8756-22442f7f3983" providerId="ADAL" clId="{1D660112-B133-4B74-A60E-C66F50540F8D}" dt="2020-11-18T00:52:54.226" v="9001" actId="478"/>
          <ac:picMkLst>
            <pc:docMk/>
            <pc:sldMk cId="2301923985" sldId="555"/>
            <ac:picMk id="10" creationId="{4A8A7347-3D94-45F4-8513-A52152A3994C}"/>
          </ac:picMkLst>
        </pc:picChg>
        <pc:picChg chg="add del mod ord modCrop">
          <ac:chgData name="Christina Morrow" userId="43989237-7c22-4017-8756-22442f7f3983" providerId="ADAL" clId="{1D660112-B133-4B74-A60E-C66F50540F8D}" dt="2020-11-18T14:30:20.121" v="9941" actId="478"/>
          <ac:picMkLst>
            <pc:docMk/>
            <pc:sldMk cId="2301923985" sldId="555"/>
            <ac:picMk id="12" creationId="{BFAE2E18-0EB9-4C19-966D-17554FFA3D2F}"/>
          </ac:picMkLst>
        </pc:picChg>
        <pc:picChg chg="add del mod">
          <ac:chgData name="Christina Morrow" userId="43989237-7c22-4017-8756-22442f7f3983" providerId="ADAL" clId="{1D660112-B133-4B74-A60E-C66F50540F8D}" dt="2020-11-18T00:55:21.486" v="9016" actId="478"/>
          <ac:picMkLst>
            <pc:docMk/>
            <pc:sldMk cId="2301923985" sldId="555"/>
            <ac:picMk id="14" creationId="{4A81EF9F-9C87-447F-9D75-61F502AD03DF}"/>
          </ac:picMkLst>
        </pc:picChg>
        <pc:picChg chg="add mod ord modCrop">
          <ac:chgData name="Christina Morrow" userId="43989237-7c22-4017-8756-22442f7f3983" providerId="ADAL" clId="{1D660112-B133-4B74-A60E-C66F50540F8D}" dt="2020-11-18T14:32:46.043" v="9969" actId="164"/>
          <ac:picMkLst>
            <pc:docMk/>
            <pc:sldMk cId="2301923985" sldId="555"/>
            <ac:picMk id="68" creationId="{64BF9040-C8BA-44C6-8EDB-128B6673FF05}"/>
          </ac:picMkLst>
        </pc:picChg>
        <pc:picChg chg="del">
          <ac:chgData name="Christina Morrow" userId="43989237-7c22-4017-8756-22442f7f3983" providerId="ADAL" clId="{1D660112-B133-4B74-A60E-C66F50540F8D}" dt="2020-11-18T00:50:59.529" v="8985" actId="478"/>
          <ac:picMkLst>
            <pc:docMk/>
            <pc:sldMk cId="2301923985" sldId="555"/>
            <ac:picMk id="82" creationId="{504E40D2-E37F-4AF5-83B0-3A9980941689}"/>
          </ac:picMkLst>
        </pc:picChg>
        <pc:picChg chg="del">
          <ac:chgData name="Christina Morrow" userId="43989237-7c22-4017-8756-22442f7f3983" providerId="ADAL" clId="{1D660112-B133-4B74-A60E-C66F50540F8D}" dt="2020-11-18T00:51:02.542" v="8987" actId="478"/>
          <ac:picMkLst>
            <pc:docMk/>
            <pc:sldMk cId="2301923985" sldId="555"/>
            <ac:picMk id="84" creationId="{E408DB78-6545-40E3-BDBC-3C1EF4CDE6A7}"/>
          </ac:picMkLst>
        </pc:picChg>
      </pc:sldChg>
      <pc:sldChg chg="addSp delSp modSp add del mod ord">
        <pc:chgData name="Christina Morrow" userId="43989237-7c22-4017-8756-22442f7f3983" providerId="ADAL" clId="{1D660112-B133-4B74-A60E-C66F50540F8D}" dt="2020-11-18T13:40:04.721" v="9671" actId="47"/>
        <pc:sldMkLst>
          <pc:docMk/>
          <pc:sldMk cId="2938382232" sldId="556"/>
        </pc:sldMkLst>
        <pc:spChg chg="mod">
          <ac:chgData name="Christina Morrow" userId="43989237-7c22-4017-8756-22442f7f3983" providerId="ADAL" clId="{1D660112-B133-4B74-A60E-C66F50540F8D}" dt="2020-11-18T01:00:26.369" v="9034" actId="20577"/>
          <ac:spMkLst>
            <pc:docMk/>
            <pc:sldMk cId="2938382232" sldId="556"/>
            <ac:spMk id="2" creationId="{152A794D-0FE0-4E93-A8AB-753E11A49276}"/>
          </ac:spMkLst>
        </pc:spChg>
        <pc:spChg chg="add del mod">
          <ac:chgData name="Christina Morrow" userId="43989237-7c22-4017-8756-22442f7f3983" providerId="ADAL" clId="{1D660112-B133-4B74-A60E-C66F50540F8D}" dt="2020-11-18T12:58:11.612" v="9211" actId="478"/>
          <ac:spMkLst>
            <pc:docMk/>
            <pc:sldMk cId="2938382232" sldId="556"/>
            <ac:spMk id="8" creationId="{A698383F-690A-4FAA-898E-149E0590823F}"/>
          </ac:spMkLst>
        </pc:spChg>
        <pc:spChg chg="add">
          <ac:chgData name="Christina Morrow" userId="43989237-7c22-4017-8756-22442f7f3983" providerId="ADAL" clId="{1D660112-B133-4B74-A60E-C66F50540F8D}" dt="2020-11-18T12:59:35.082" v="9212" actId="11529"/>
          <ac:spMkLst>
            <pc:docMk/>
            <pc:sldMk cId="2938382232" sldId="556"/>
            <ac:spMk id="9" creationId="{DB68224B-10D0-4D39-9039-4FB0C91F8230}"/>
          </ac:spMkLst>
        </pc:spChg>
        <pc:spChg chg="add">
          <ac:chgData name="Christina Morrow" userId="43989237-7c22-4017-8756-22442f7f3983" providerId="ADAL" clId="{1D660112-B133-4B74-A60E-C66F50540F8D}" dt="2020-11-18T13:01:17.784" v="9213" actId="11529"/>
          <ac:spMkLst>
            <pc:docMk/>
            <pc:sldMk cId="2938382232" sldId="556"/>
            <ac:spMk id="10" creationId="{1496B7F6-1F42-4FFE-8A16-9F69C04FB023}"/>
          </ac:spMkLst>
        </pc:spChg>
        <pc:spChg chg="add del">
          <ac:chgData name="Christina Morrow" userId="43989237-7c22-4017-8756-22442f7f3983" providerId="ADAL" clId="{1D660112-B133-4B74-A60E-C66F50540F8D}" dt="2020-11-18T13:01:54.403" v="9215" actId="478"/>
          <ac:spMkLst>
            <pc:docMk/>
            <pc:sldMk cId="2938382232" sldId="556"/>
            <ac:spMk id="11" creationId="{33F73010-8D3F-40E7-ABFD-A3570746BE8A}"/>
          </ac:spMkLst>
        </pc:spChg>
        <pc:spChg chg="add del mod">
          <ac:chgData name="Christina Morrow" userId="43989237-7c22-4017-8756-22442f7f3983" providerId="ADAL" clId="{1D660112-B133-4B74-A60E-C66F50540F8D}" dt="2020-11-18T01:10:29.233" v="9091" actId="478"/>
          <ac:spMkLst>
            <pc:docMk/>
            <pc:sldMk cId="2938382232" sldId="556"/>
            <ac:spMk id="11" creationId="{6F0AE59E-CB0A-4244-BE25-4447F23B4D2E}"/>
          </ac:spMkLst>
        </pc:spChg>
        <pc:spChg chg="add">
          <ac:chgData name="Christina Morrow" userId="43989237-7c22-4017-8756-22442f7f3983" providerId="ADAL" clId="{1D660112-B133-4B74-A60E-C66F50540F8D}" dt="2020-11-18T13:02:45.793" v="9216" actId="11529"/>
          <ac:spMkLst>
            <pc:docMk/>
            <pc:sldMk cId="2938382232" sldId="556"/>
            <ac:spMk id="12" creationId="{0F25EF6D-3D87-4266-8B1A-DD51EB7F89C7}"/>
          </ac:spMkLst>
        </pc:spChg>
        <pc:spChg chg="add">
          <ac:chgData name="Christina Morrow" userId="43989237-7c22-4017-8756-22442f7f3983" providerId="ADAL" clId="{1D660112-B133-4B74-A60E-C66F50540F8D}" dt="2020-11-18T02:02:42.066" v="9125" actId="11529"/>
          <ac:spMkLst>
            <pc:docMk/>
            <pc:sldMk cId="2938382232" sldId="556"/>
            <ac:spMk id="13" creationId="{3537EEB8-8ED4-4A48-9B21-90BA255F85FD}"/>
          </ac:spMkLst>
        </pc:spChg>
        <pc:spChg chg="add">
          <ac:chgData name="Christina Morrow" userId="43989237-7c22-4017-8756-22442f7f3983" providerId="ADAL" clId="{1D660112-B133-4B74-A60E-C66F50540F8D}" dt="2020-11-18T02:03:34.170" v="9126" actId="11529"/>
          <ac:spMkLst>
            <pc:docMk/>
            <pc:sldMk cId="2938382232" sldId="556"/>
            <ac:spMk id="14" creationId="{70B93EAB-6DFE-427F-9500-9EF155CC6122}"/>
          </ac:spMkLst>
        </pc:spChg>
        <pc:spChg chg="add">
          <ac:chgData name="Christina Morrow" userId="43989237-7c22-4017-8756-22442f7f3983" providerId="ADAL" clId="{1D660112-B133-4B74-A60E-C66F50540F8D}" dt="2020-11-18T02:03:47.840" v="9127" actId="11529"/>
          <ac:spMkLst>
            <pc:docMk/>
            <pc:sldMk cId="2938382232" sldId="556"/>
            <ac:spMk id="15" creationId="{BA0BA28B-A293-45CA-B03C-6E54A3F88D14}"/>
          </ac:spMkLst>
        </pc:spChg>
        <pc:spChg chg="add">
          <ac:chgData name="Christina Morrow" userId="43989237-7c22-4017-8756-22442f7f3983" providerId="ADAL" clId="{1D660112-B133-4B74-A60E-C66F50540F8D}" dt="2020-11-18T02:04:00.676" v="9128" actId="11529"/>
          <ac:spMkLst>
            <pc:docMk/>
            <pc:sldMk cId="2938382232" sldId="556"/>
            <ac:spMk id="16" creationId="{E26EC194-51E2-41C2-B0CD-9E441CD1A0C2}"/>
          </ac:spMkLst>
        </pc:spChg>
        <pc:spChg chg="add">
          <ac:chgData name="Christina Morrow" userId="43989237-7c22-4017-8756-22442f7f3983" providerId="ADAL" clId="{1D660112-B133-4B74-A60E-C66F50540F8D}" dt="2020-11-18T02:04:12.108" v="9129" actId="11529"/>
          <ac:spMkLst>
            <pc:docMk/>
            <pc:sldMk cId="2938382232" sldId="556"/>
            <ac:spMk id="17" creationId="{D14926D3-D6A2-499C-ABA0-820EBD6FEA21}"/>
          </ac:spMkLst>
        </pc:spChg>
        <pc:spChg chg="add">
          <ac:chgData name="Christina Morrow" userId="43989237-7c22-4017-8756-22442f7f3983" providerId="ADAL" clId="{1D660112-B133-4B74-A60E-C66F50540F8D}" dt="2020-11-18T02:04:27.891" v="9130" actId="11529"/>
          <ac:spMkLst>
            <pc:docMk/>
            <pc:sldMk cId="2938382232" sldId="556"/>
            <ac:spMk id="18" creationId="{0B515019-B23B-4142-9794-29173C2C461E}"/>
          </ac:spMkLst>
        </pc:spChg>
        <pc:spChg chg="add mod">
          <ac:chgData name="Christina Morrow" userId="43989237-7c22-4017-8756-22442f7f3983" providerId="ADAL" clId="{1D660112-B133-4B74-A60E-C66F50540F8D}" dt="2020-11-18T02:04:54.055" v="9132" actId="1076"/>
          <ac:spMkLst>
            <pc:docMk/>
            <pc:sldMk cId="2938382232" sldId="556"/>
            <ac:spMk id="19" creationId="{A47F6FED-6E7E-4226-9B6C-D79A057AEB1B}"/>
          </ac:spMkLst>
        </pc:spChg>
        <pc:spChg chg="add">
          <ac:chgData name="Christina Morrow" userId="43989237-7c22-4017-8756-22442f7f3983" providerId="ADAL" clId="{1D660112-B133-4B74-A60E-C66F50540F8D}" dt="2020-11-18T02:05:07.242" v="9133" actId="11529"/>
          <ac:spMkLst>
            <pc:docMk/>
            <pc:sldMk cId="2938382232" sldId="556"/>
            <ac:spMk id="20" creationId="{65A8B177-407D-4289-B2C1-9542F61B9D0A}"/>
          </ac:spMkLst>
        </pc:spChg>
        <pc:spChg chg="add">
          <ac:chgData name="Christina Morrow" userId="43989237-7c22-4017-8756-22442f7f3983" providerId="ADAL" clId="{1D660112-B133-4B74-A60E-C66F50540F8D}" dt="2020-11-18T02:05:16.655" v="9134" actId="11529"/>
          <ac:spMkLst>
            <pc:docMk/>
            <pc:sldMk cId="2938382232" sldId="556"/>
            <ac:spMk id="21" creationId="{57C30AC9-9593-4966-A7C4-E463DDC60D4A}"/>
          </ac:spMkLst>
        </pc:spChg>
        <pc:spChg chg="add">
          <ac:chgData name="Christina Morrow" userId="43989237-7c22-4017-8756-22442f7f3983" providerId="ADAL" clId="{1D660112-B133-4B74-A60E-C66F50540F8D}" dt="2020-11-18T02:05:25.178" v="9135" actId="11529"/>
          <ac:spMkLst>
            <pc:docMk/>
            <pc:sldMk cId="2938382232" sldId="556"/>
            <ac:spMk id="22" creationId="{71A5CC4A-A1CF-4330-B227-9E0CAA95293A}"/>
          </ac:spMkLst>
        </pc:spChg>
        <pc:spChg chg="add">
          <ac:chgData name="Christina Morrow" userId="43989237-7c22-4017-8756-22442f7f3983" providerId="ADAL" clId="{1D660112-B133-4B74-A60E-C66F50540F8D}" dt="2020-11-18T02:05:39.747" v="9136" actId="11529"/>
          <ac:spMkLst>
            <pc:docMk/>
            <pc:sldMk cId="2938382232" sldId="556"/>
            <ac:spMk id="23" creationId="{90991ADF-3347-4FCC-B8B6-D2AE63F06B8E}"/>
          </ac:spMkLst>
        </pc:spChg>
        <pc:spChg chg="add del mod">
          <ac:chgData name="Christina Morrow" userId="43989237-7c22-4017-8756-22442f7f3983" providerId="ADAL" clId="{1D660112-B133-4B74-A60E-C66F50540F8D}" dt="2020-11-18T12:57:45.404" v="9207" actId="478"/>
          <ac:spMkLst>
            <pc:docMk/>
            <pc:sldMk cId="2938382232" sldId="556"/>
            <ac:spMk id="24" creationId="{3D5309A0-3453-40E6-AD9F-DB1175D76CFE}"/>
          </ac:spMkLst>
        </pc:spChg>
        <pc:spChg chg="add">
          <ac:chgData name="Christina Morrow" userId="43989237-7c22-4017-8756-22442f7f3983" providerId="ADAL" clId="{1D660112-B133-4B74-A60E-C66F50540F8D}" dt="2020-11-18T13:03:10.002" v="9217" actId="11529"/>
          <ac:spMkLst>
            <pc:docMk/>
            <pc:sldMk cId="2938382232" sldId="556"/>
            <ac:spMk id="25" creationId="{F0E0044E-59F7-42A3-84EC-4556C48F6190}"/>
          </ac:spMkLst>
        </pc:spChg>
        <pc:spChg chg="add">
          <ac:chgData name="Christina Morrow" userId="43989237-7c22-4017-8756-22442f7f3983" providerId="ADAL" clId="{1D660112-B133-4B74-A60E-C66F50540F8D}" dt="2020-11-18T13:03:18.511" v="9218" actId="11529"/>
          <ac:spMkLst>
            <pc:docMk/>
            <pc:sldMk cId="2938382232" sldId="556"/>
            <ac:spMk id="26" creationId="{C019C5C8-7AE9-48B5-BAAC-57ED267A92BA}"/>
          </ac:spMkLst>
        </pc:spChg>
        <pc:spChg chg="add">
          <ac:chgData name="Christina Morrow" userId="43989237-7c22-4017-8756-22442f7f3983" providerId="ADAL" clId="{1D660112-B133-4B74-A60E-C66F50540F8D}" dt="2020-11-18T13:03:33.193" v="9219" actId="11529"/>
          <ac:spMkLst>
            <pc:docMk/>
            <pc:sldMk cId="2938382232" sldId="556"/>
            <ac:spMk id="27" creationId="{58859554-2797-4222-BF63-46988034CBD5}"/>
          </ac:spMkLst>
        </pc:spChg>
        <pc:spChg chg="add">
          <ac:chgData name="Christina Morrow" userId="43989237-7c22-4017-8756-22442f7f3983" providerId="ADAL" clId="{1D660112-B133-4B74-A60E-C66F50540F8D}" dt="2020-11-18T13:03:45.487" v="9220" actId="11529"/>
          <ac:spMkLst>
            <pc:docMk/>
            <pc:sldMk cId="2938382232" sldId="556"/>
            <ac:spMk id="28" creationId="{C0667E95-8A6E-4C2E-B7B7-91FB4C591C34}"/>
          </ac:spMkLst>
        </pc:spChg>
        <pc:spChg chg="add">
          <ac:chgData name="Christina Morrow" userId="43989237-7c22-4017-8756-22442f7f3983" providerId="ADAL" clId="{1D660112-B133-4B74-A60E-C66F50540F8D}" dt="2020-11-18T13:03:53.885" v="9221" actId="11529"/>
          <ac:spMkLst>
            <pc:docMk/>
            <pc:sldMk cId="2938382232" sldId="556"/>
            <ac:spMk id="29" creationId="{B58B51F6-565B-4A41-A5F9-5B0E76A2581F}"/>
          </ac:spMkLst>
        </pc:spChg>
        <pc:spChg chg="add">
          <ac:chgData name="Christina Morrow" userId="43989237-7c22-4017-8756-22442f7f3983" providerId="ADAL" clId="{1D660112-B133-4B74-A60E-C66F50540F8D}" dt="2020-11-18T13:04:00.713" v="9222" actId="11529"/>
          <ac:spMkLst>
            <pc:docMk/>
            <pc:sldMk cId="2938382232" sldId="556"/>
            <ac:spMk id="30" creationId="{C5C86803-366B-4513-8025-08C010AF882E}"/>
          </ac:spMkLst>
        </pc:spChg>
        <pc:spChg chg="add">
          <ac:chgData name="Christina Morrow" userId="43989237-7c22-4017-8756-22442f7f3983" providerId="ADAL" clId="{1D660112-B133-4B74-A60E-C66F50540F8D}" dt="2020-11-18T13:04:07.016" v="9223" actId="11529"/>
          <ac:spMkLst>
            <pc:docMk/>
            <pc:sldMk cId="2938382232" sldId="556"/>
            <ac:spMk id="31" creationId="{63EFDB35-08CB-4290-8F28-915DAEC29DBF}"/>
          </ac:spMkLst>
        </pc:spChg>
        <pc:spChg chg="add">
          <ac:chgData name="Christina Morrow" userId="43989237-7c22-4017-8756-22442f7f3983" providerId="ADAL" clId="{1D660112-B133-4B74-A60E-C66F50540F8D}" dt="2020-11-18T13:04:19.034" v="9224" actId="11529"/>
          <ac:spMkLst>
            <pc:docMk/>
            <pc:sldMk cId="2938382232" sldId="556"/>
            <ac:spMk id="64" creationId="{8EED0BC1-8EE4-4AF4-A72F-966059C8B10B}"/>
          </ac:spMkLst>
        </pc:spChg>
        <pc:spChg chg="add">
          <ac:chgData name="Christina Morrow" userId="43989237-7c22-4017-8756-22442f7f3983" providerId="ADAL" clId="{1D660112-B133-4B74-A60E-C66F50540F8D}" dt="2020-11-18T13:04:30.396" v="9225" actId="11529"/>
          <ac:spMkLst>
            <pc:docMk/>
            <pc:sldMk cId="2938382232" sldId="556"/>
            <ac:spMk id="65" creationId="{39F7994C-D6B3-4582-977D-A09C09EA4E60}"/>
          </ac:spMkLst>
        </pc:spChg>
        <pc:spChg chg="add ord">
          <ac:chgData name="Christina Morrow" userId="43989237-7c22-4017-8756-22442f7f3983" providerId="ADAL" clId="{1D660112-B133-4B74-A60E-C66F50540F8D}" dt="2020-11-18T13:11:39.962" v="9271" actId="167"/>
          <ac:spMkLst>
            <pc:docMk/>
            <pc:sldMk cId="2938382232" sldId="556"/>
            <ac:spMk id="66" creationId="{7C19DA10-998E-4F9E-B9CD-42CA3DF8EFB6}"/>
          </ac:spMkLst>
        </pc:spChg>
        <pc:spChg chg="add">
          <ac:chgData name="Christina Morrow" userId="43989237-7c22-4017-8756-22442f7f3983" providerId="ADAL" clId="{1D660112-B133-4B74-A60E-C66F50540F8D}" dt="2020-11-18T13:06:08.220" v="9227" actId="11529"/>
          <ac:spMkLst>
            <pc:docMk/>
            <pc:sldMk cId="2938382232" sldId="556"/>
            <ac:spMk id="67" creationId="{5E6F9EED-DEBA-4973-A366-F452C30020D7}"/>
          </ac:spMkLst>
        </pc:spChg>
        <pc:spChg chg="add">
          <ac:chgData name="Christina Morrow" userId="43989237-7c22-4017-8756-22442f7f3983" providerId="ADAL" clId="{1D660112-B133-4B74-A60E-C66F50540F8D}" dt="2020-11-18T13:06:14.142" v="9228" actId="11529"/>
          <ac:spMkLst>
            <pc:docMk/>
            <pc:sldMk cId="2938382232" sldId="556"/>
            <ac:spMk id="68" creationId="{BBF3BFC7-3572-4554-9505-B34EBB3B6C9C}"/>
          </ac:spMkLst>
        </pc:spChg>
        <pc:spChg chg="add ord">
          <ac:chgData name="Christina Morrow" userId="43989237-7c22-4017-8756-22442f7f3983" providerId="ADAL" clId="{1D660112-B133-4B74-A60E-C66F50540F8D}" dt="2020-11-18T13:08:16.038" v="9230" actId="167"/>
          <ac:spMkLst>
            <pc:docMk/>
            <pc:sldMk cId="2938382232" sldId="556"/>
            <ac:spMk id="69" creationId="{CFDCE784-2F65-4907-A1DC-A60AF0037F80}"/>
          </ac:spMkLst>
        </pc:spChg>
        <pc:spChg chg="add mod">
          <ac:chgData name="Christina Morrow" userId="43989237-7c22-4017-8756-22442f7f3983" providerId="ADAL" clId="{1D660112-B133-4B74-A60E-C66F50540F8D}" dt="2020-11-18T13:13:38.013" v="9278" actId="207"/>
          <ac:spMkLst>
            <pc:docMk/>
            <pc:sldMk cId="2938382232" sldId="556"/>
            <ac:spMk id="70" creationId="{86907A87-7EF8-4D8E-B396-D31310F2ED75}"/>
          </ac:spMkLst>
        </pc:spChg>
        <pc:spChg chg="add mod">
          <ac:chgData name="Christina Morrow" userId="43989237-7c22-4017-8756-22442f7f3983" providerId="ADAL" clId="{1D660112-B133-4B74-A60E-C66F50540F8D}" dt="2020-11-18T13:13:38.013" v="9278" actId="207"/>
          <ac:spMkLst>
            <pc:docMk/>
            <pc:sldMk cId="2938382232" sldId="556"/>
            <ac:spMk id="71" creationId="{A602E5AE-E756-4FAC-BB5E-9C272E5D62F4}"/>
          </ac:spMkLst>
        </pc:spChg>
        <pc:spChg chg="add mod">
          <ac:chgData name="Christina Morrow" userId="43989237-7c22-4017-8756-22442f7f3983" providerId="ADAL" clId="{1D660112-B133-4B74-A60E-C66F50540F8D}" dt="2020-11-18T13:13:38.013" v="9278" actId="207"/>
          <ac:spMkLst>
            <pc:docMk/>
            <pc:sldMk cId="2938382232" sldId="556"/>
            <ac:spMk id="72" creationId="{F3CB309B-53D5-443E-A010-0AF9C9FC8DAD}"/>
          </ac:spMkLst>
        </pc:spChg>
        <pc:spChg chg="add mod">
          <ac:chgData name="Christina Morrow" userId="43989237-7c22-4017-8756-22442f7f3983" providerId="ADAL" clId="{1D660112-B133-4B74-A60E-C66F50540F8D}" dt="2020-11-18T13:13:38.013" v="9278" actId="207"/>
          <ac:spMkLst>
            <pc:docMk/>
            <pc:sldMk cId="2938382232" sldId="556"/>
            <ac:spMk id="73" creationId="{BFFEF57B-4F6E-43EB-A0AB-09581B6ADD40}"/>
          </ac:spMkLst>
        </pc:spChg>
        <pc:spChg chg="add mod">
          <ac:chgData name="Christina Morrow" userId="43989237-7c22-4017-8756-22442f7f3983" providerId="ADAL" clId="{1D660112-B133-4B74-A60E-C66F50540F8D}" dt="2020-11-18T13:13:38.013" v="9278" actId="207"/>
          <ac:spMkLst>
            <pc:docMk/>
            <pc:sldMk cId="2938382232" sldId="556"/>
            <ac:spMk id="74" creationId="{B8BE55AE-3CFA-46E2-9E37-80A3CAE04CD5}"/>
          </ac:spMkLst>
        </pc:spChg>
        <pc:spChg chg="add mod">
          <ac:chgData name="Christina Morrow" userId="43989237-7c22-4017-8756-22442f7f3983" providerId="ADAL" clId="{1D660112-B133-4B74-A60E-C66F50540F8D}" dt="2020-11-18T13:13:38.013" v="9278" actId="207"/>
          <ac:spMkLst>
            <pc:docMk/>
            <pc:sldMk cId="2938382232" sldId="556"/>
            <ac:spMk id="75" creationId="{B3A2DB86-524F-419D-A9E4-F668C32EE1D5}"/>
          </ac:spMkLst>
        </pc:spChg>
        <pc:spChg chg="add mod">
          <ac:chgData name="Christina Morrow" userId="43989237-7c22-4017-8756-22442f7f3983" providerId="ADAL" clId="{1D660112-B133-4B74-A60E-C66F50540F8D}" dt="2020-11-18T13:13:38.013" v="9278" actId="207"/>
          <ac:spMkLst>
            <pc:docMk/>
            <pc:sldMk cId="2938382232" sldId="556"/>
            <ac:spMk id="76" creationId="{AF16244C-E498-4974-9F34-D135C62D47CE}"/>
          </ac:spMkLst>
        </pc:spChg>
        <pc:picChg chg="add mod">
          <ac:chgData name="Christina Morrow" userId="43989237-7c22-4017-8756-22442f7f3983" providerId="ADAL" clId="{1D660112-B133-4B74-A60E-C66F50540F8D}" dt="2020-11-18T13:08:56.299" v="9234" actId="167"/>
          <ac:picMkLst>
            <pc:docMk/>
            <pc:sldMk cId="2938382232" sldId="556"/>
            <ac:picMk id="3" creationId="{BF7CC91A-DEAD-407E-BE2B-C36E398E61B5}"/>
          </ac:picMkLst>
        </pc:picChg>
        <pc:picChg chg="add del mod ord">
          <ac:chgData name="Christina Morrow" userId="43989237-7c22-4017-8756-22442f7f3983" providerId="ADAL" clId="{1D660112-B133-4B74-A60E-C66F50540F8D}" dt="2020-11-18T13:39:53.837" v="9666" actId="21"/>
          <ac:picMkLst>
            <pc:docMk/>
            <pc:sldMk cId="2938382232" sldId="556"/>
            <ac:picMk id="5" creationId="{DD6B99A4-8081-4E8C-A971-16C74DC2333F}"/>
          </ac:picMkLst>
        </pc:picChg>
        <pc:picChg chg="mod ord">
          <ac:chgData name="Christina Morrow" userId="43989237-7c22-4017-8756-22442f7f3983" providerId="ADAL" clId="{1D660112-B133-4B74-A60E-C66F50540F8D}" dt="2020-11-18T13:08:49.438" v="9233" actId="167"/>
          <ac:picMkLst>
            <pc:docMk/>
            <pc:sldMk cId="2938382232" sldId="556"/>
            <ac:picMk id="6" creationId="{FBC97427-2CF4-4211-BF51-5BA026BAFFB0}"/>
          </ac:picMkLst>
        </pc:picChg>
        <pc:picChg chg="add del mod ord">
          <ac:chgData name="Christina Morrow" userId="43989237-7c22-4017-8756-22442f7f3983" providerId="ADAL" clId="{1D660112-B133-4B74-A60E-C66F50540F8D}" dt="2020-11-18T01:05:48.101" v="9080" actId="478"/>
          <ac:picMkLst>
            <pc:docMk/>
            <pc:sldMk cId="2938382232" sldId="556"/>
            <ac:picMk id="10" creationId="{C0D565F7-3AED-41A4-BF26-9916AAA1D4DF}"/>
          </ac:picMkLst>
        </pc:picChg>
        <pc:picChg chg="del">
          <ac:chgData name="Christina Morrow" userId="43989237-7c22-4017-8756-22442f7f3983" providerId="ADAL" clId="{1D660112-B133-4B74-A60E-C66F50540F8D}" dt="2020-11-18T01:00:20.073" v="9033" actId="478"/>
          <ac:picMkLst>
            <pc:docMk/>
            <pc:sldMk cId="2938382232" sldId="556"/>
            <ac:picMk id="12" creationId="{BFAE2E18-0EB9-4C19-966D-17554FFA3D2F}"/>
          </ac:picMkLst>
        </pc:picChg>
      </pc:sldChg>
      <pc:sldChg chg="addSp delSp modSp add del mod">
        <pc:chgData name="Christina Morrow" userId="43989237-7c22-4017-8756-22442f7f3983" providerId="ADAL" clId="{1D660112-B133-4B74-A60E-C66F50540F8D}" dt="2020-11-18T13:40:05.846" v="9672" actId="47"/>
        <pc:sldMkLst>
          <pc:docMk/>
          <pc:sldMk cId="31714910" sldId="557"/>
        </pc:sldMkLst>
        <pc:spChg chg="add mod">
          <ac:chgData name="Christina Morrow" userId="43989237-7c22-4017-8756-22442f7f3983" providerId="ADAL" clId="{1D660112-B133-4B74-A60E-C66F50540F8D}" dt="2020-11-18T13:27:30.141" v="9487" actId="1076"/>
          <ac:spMkLst>
            <pc:docMk/>
            <pc:sldMk cId="31714910" sldId="557"/>
            <ac:spMk id="16" creationId="{1A262A04-7599-43F0-8A5B-F35CF452EBBE}"/>
          </ac:spMkLst>
        </pc:spChg>
        <pc:grpChg chg="del mod">
          <ac:chgData name="Christina Morrow" userId="43989237-7c22-4017-8756-22442f7f3983" providerId="ADAL" clId="{1D660112-B133-4B74-A60E-C66F50540F8D}" dt="2020-11-18T13:19:45.171" v="9345"/>
          <ac:grpSpMkLst>
            <pc:docMk/>
            <pc:sldMk cId="31714910" sldId="557"/>
            <ac:grpSpMk id="26" creationId="{C95A9B7F-4316-4048-9C45-E9B6B17B54AE}"/>
          </ac:grpSpMkLst>
        </pc:grpChg>
        <pc:grpChg chg="del mod">
          <ac:chgData name="Christina Morrow" userId="43989237-7c22-4017-8756-22442f7f3983" providerId="ADAL" clId="{1D660112-B133-4B74-A60E-C66F50540F8D}" dt="2020-11-18T13:19:52.032" v="9347"/>
          <ac:grpSpMkLst>
            <pc:docMk/>
            <pc:sldMk cId="31714910" sldId="557"/>
            <ac:grpSpMk id="28" creationId="{AFF05AAC-905B-433A-9874-D6A581347069}"/>
          </ac:grpSpMkLst>
        </pc:grpChg>
        <pc:grpChg chg="mod">
          <ac:chgData name="Christina Morrow" userId="43989237-7c22-4017-8756-22442f7f3983" providerId="ADAL" clId="{1D660112-B133-4B74-A60E-C66F50540F8D}" dt="2020-11-18T13:27:28.988" v="9486" actId="1076"/>
          <ac:grpSpMkLst>
            <pc:docMk/>
            <pc:sldMk cId="31714910" sldId="557"/>
            <ac:grpSpMk id="30" creationId="{5019DCED-70D0-4E83-B26D-CF19642687B7}"/>
          </ac:grpSpMkLst>
        </pc:grpChg>
        <pc:picChg chg="del">
          <ac:chgData name="Christina Morrow" userId="43989237-7c22-4017-8756-22442f7f3983" providerId="ADAL" clId="{1D660112-B133-4B74-A60E-C66F50540F8D}" dt="2020-11-18T01:50:22.958" v="9106" actId="478"/>
          <ac:picMkLst>
            <pc:docMk/>
            <pc:sldMk cId="31714910" sldId="557"/>
            <ac:picMk id="3" creationId="{BF7CC91A-DEAD-407E-BE2B-C36E398E61B5}"/>
          </ac:picMkLst>
        </pc:picChg>
        <pc:picChg chg="del">
          <ac:chgData name="Christina Morrow" userId="43989237-7c22-4017-8756-22442f7f3983" providerId="ADAL" clId="{1D660112-B133-4B74-A60E-C66F50540F8D}" dt="2020-11-18T01:50:23.926" v="9108" actId="478"/>
          <ac:picMkLst>
            <pc:docMk/>
            <pc:sldMk cId="31714910" sldId="557"/>
            <ac:picMk id="5" creationId="{DD6B99A4-8081-4E8C-A971-16C74DC2333F}"/>
          </ac:picMkLst>
        </pc:picChg>
        <pc:picChg chg="del">
          <ac:chgData name="Christina Morrow" userId="43989237-7c22-4017-8756-22442f7f3983" providerId="ADAL" clId="{1D660112-B133-4B74-A60E-C66F50540F8D}" dt="2020-11-18T01:50:23.462" v="9107" actId="478"/>
          <ac:picMkLst>
            <pc:docMk/>
            <pc:sldMk cId="31714910" sldId="557"/>
            <ac:picMk id="6" creationId="{FBC97427-2CF4-4211-BF51-5BA026BAFFB0}"/>
          </ac:picMkLst>
        </pc:picChg>
        <pc:picChg chg="add mod ord">
          <ac:chgData name="Christina Morrow" userId="43989237-7c22-4017-8756-22442f7f3983" providerId="ADAL" clId="{1D660112-B133-4B74-A60E-C66F50540F8D}" dt="2020-11-18T01:50:44.984" v="9118" actId="1076"/>
          <ac:picMkLst>
            <pc:docMk/>
            <pc:sldMk cId="31714910" sldId="557"/>
            <ac:picMk id="9" creationId="{1800322B-7A27-4899-810B-6A968971B93D}"/>
          </ac:picMkLst>
        </pc:picChg>
        <pc:picChg chg="add mod">
          <ac:chgData name="Christina Morrow" userId="43989237-7c22-4017-8756-22442f7f3983" providerId="ADAL" clId="{1D660112-B133-4B74-A60E-C66F50540F8D}" dt="2020-11-18T01:50:40.173" v="9115" actId="27614"/>
          <ac:picMkLst>
            <pc:docMk/>
            <pc:sldMk cId="31714910" sldId="557"/>
            <ac:picMk id="11" creationId="{B68F8136-AA21-4441-8921-0B5F70C62D80}"/>
          </ac:picMkLst>
        </pc:picChg>
        <pc:inkChg chg="add del">
          <ac:chgData name="Christina Morrow" userId="43989237-7c22-4017-8756-22442f7f3983" providerId="ADAL" clId="{1D660112-B133-4B74-A60E-C66F50540F8D}" dt="2020-11-18T13:19:24.356" v="9338" actId="9405"/>
          <ac:inkMkLst>
            <pc:docMk/>
            <pc:sldMk cId="31714910" sldId="557"/>
            <ac:inkMk id="21" creationId="{520E918B-1A75-473A-BEA8-819158DA907B}"/>
          </ac:inkMkLst>
        </pc:inkChg>
        <pc:inkChg chg="add">
          <ac:chgData name="Christina Morrow" userId="43989237-7c22-4017-8756-22442f7f3983" providerId="ADAL" clId="{1D660112-B133-4B74-A60E-C66F50540F8D}" dt="2020-11-18T13:19:31.515" v="9339" actId="9405"/>
          <ac:inkMkLst>
            <pc:docMk/>
            <pc:sldMk cId="31714910" sldId="557"/>
            <ac:inkMk id="22" creationId="{7DE90869-495B-4832-8993-2D9D330C3545}"/>
          </ac:inkMkLst>
        </pc:inkChg>
        <pc:inkChg chg="add">
          <ac:chgData name="Christina Morrow" userId="43989237-7c22-4017-8756-22442f7f3983" providerId="ADAL" clId="{1D660112-B133-4B74-A60E-C66F50540F8D}" dt="2020-11-18T13:19:34.598" v="9340" actId="9405"/>
          <ac:inkMkLst>
            <pc:docMk/>
            <pc:sldMk cId="31714910" sldId="557"/>
            <ac:inkMk id="23" creationId="{7A94FEEA-2C1D-42C4-AA79-916E77CC9246}"/>
          </ac:inkMkLst>
        </pc:inkChg>
        <pc:inkChg chg="add mod">
          <ac:chgData name="Christina Morrow" userId="43989237-7c22-4017-8756-22442f7f3983" providerId="ADAL" clId="{1D660112-B133-4B74-A60E-C66F50540F8D}" dt="2020-11-18T13:19:52.032" v="9347"/>
          <ac:inkMkLst>
            <pc:docMk/>
            <pc:sldMk cId="31714910" sldId="557"/>
            <ac:inkMk id="24" creationId="{EC0A78C9-27D3-4058-AFEB-1CCA25EC3B50}"/>
          </ac:inkMkLst>
        </pc:inkChg>
        <pc:inkChg chg="add mod">
          <ac:chgData name="Christina Morrow" userId="43989237-7c22-4017-8756-22442f7f3983" providerId="ADAL" clId="{1D660112-B133-4B74-A60E-C66F50540F8D}" dt="2020-11-18T13:19:52.032" v="9347"/>
          <ac:inkMkLst>
            <pc:docMk/>
            <pc:sldMk cId="31714910" sldId="557"/>
            <ac:inkMk id="25" creationId="{4A465470-7E7B-4936-ABCE-F4F6C9C9D157}"/>
          </ac:inkMkLst>
        </pc:inkChg>
        <pc:inkChg chg="add mod">
          <ac:chgData name="Christina Morrow" userId="43989237-7c22-4017-8756-22442f7f3983" providerId="ADAL" clId="{1D660112-B133-4B74-A60E-C66F50540F8D}" dt="2020-11-18T13:19:52.032" v="9347"/>
          <ac:inkMkLst>
            <pc:docMk/>
            <pc:sldMk cId="31714910" sldId="557"/>
            <ac:inkMk id="27" creationId="{C6957D81-FD5B-4F0C-9930-CDC7688F96E9}"/>
          </ac:inkMkLst>
        </pc:inkChg>
        <pc:inkChg chg="add mod">
          <ac:chgData name="Christina Morrow" userId="43989237-7c22-4017-8756-22442f7f3983" providerId="ADAL" clId="{1D660112-B133-4B74-A60E-C66F50540F8D}" dt="2020-11-18T13:19:52.032" v="9347"/>
          <ac:inkMkLst>
            <pc:docMk/>
            <pc:sldMk cId="31714910" sldId="557"/>
            <ac:inkMk id="29" creationId="{4C249BF9-B3EB-4683-9D0B-8414726AAC7B}"/>
          </ac:inkMkLst>
        </pc:inkChg>
        <pc:cxnChg chg="add mod">
          <ac:chgData name="Christina Morrow" userId="43989237-7c22-4017-8756-22442f7f3983" providerId="ADAL" clId="{1D660112-B133-4B74-A60E-C66F50540F8D}" dt="2020-11-18T13:17:09.538" v="9311" actId="14100"/>
          <ac:cxnSpMkLst>
            <pc:docMk/>
            <pc:sldMk cId="31714910" sldId="557"/>
            <ac:cxnSpMk id="5" creationId="{710F1375-2C0B-48C9-A619-B14EF27D04A7}"/>
          </ac:cxnSpMkLst>
        </pc:cxnChg>
        <pc:cxnChg chg="add mod">
          <ac:chgData name="Christina Morrow" userId="43989237-7c22-4017-8756-22442f7f3983" providerId="ADAL" clId="{1D660112-B133-4B74-A60E-C66F50540F8D}" dt="2020-11-18T13:17:19.016" v="9314" actId="14100"/>
          <ac:cxnSpMkLst>
            <pc:docMk/>
            <pc:sldMk cId="31714910" sldId="557"/>
            <ac:cxnSpMk id="13" creationId="{F388D69C-EB6F-4BF9-A67B-54555CBE20BE}"/>
          </ac:cxnSpMkLst>
        </pc:cxnChg>
        <pc:cxnChg chg="add del mod">
          <ac:chgData name="Christina Morrow" userId="43989237-7c22-4017-8756-22442f7f3983" providerId="ADAL" clId="{1D660112-B133-4B74-A60E-C66F50540F8D}" dt="2020-11-18T13:17:28.478" v="9319" actId="478"/>
          <ac:cxnSpMkLst>
            <pc:docMk/>
            <pc:sldMk cId="31714910" sldId="557"/>
            <ac:cxnSpMk id="15" creationId="{AC9F6E27-C590-48FB-A3B7-E5D748406EF2}"/>
          </ac:cxnSpMkLst>
        </pc:cxnChg>
        <pc:cxnChg chg="add del mod">
          <ac:chgData name="Christina Morrow" userId="43989237-7c22-4017-8756-22442f7f3983" providerId="ADAL" clId="{1D660112-B133-4B74-A60E-C66F50540F8D}" dt="2020-11-18T13:18:42.297" v="9335" actId="478"/>
          <ac:cxnSpMkLst>
            <pc:docMk/>
            <pc:sldMk cId="31714910" sldId="557"/>
            <ac:cxnSpMk id="18" creationId="{D1D12D9F-2A31-4FA2-B156-31C3A9CFD2CC}"/>
          </ac:cxnSpMkLst>
        </pc:cxnChg>
      </pc:sldChg>
      <pc:sldChg chg="addSp delSp modSp add del mod ord modShow">
        <pc:chgData name="Christina Morrow" userId="43989237-7c22-4017-8756-22442f7f3983" providerId="ADAL" clId="{1D660112-B133-4B74-A60E-C66F50540F8D}" dt="2020-11-18T14:46:40.336" v="10264" actId="47"/>
        <pc:sldMkLst>
          <pc:docMk/>
          <pc:sldMk cId="3868857998" sldId="558"/>
        </pc:sldMkLst>
        <pc:spChg chg="mod">
          <ac:chgData name="Christina Morrow" userId="43989237-7c22-4017-8756-22442f7f3983" providerId="ADAL" clId="{1D660112-B133-4B74-A60E-C66F50540F8D}" dt="2020-11-18T13:10:43.967" v="9256" actId="164"/>
          <ac:spMkLst>
            <pc:docMk/>
            <pc:sldMk cId="3868857998" sldId="558"/>
            <ac:spMk id="6" creationId="{0644EDAA-BFA0-48BB-9A57-239CD840BB0D}"/>
          </ac:spMkLst>
        </pc:spChg>
        <pc:spChg chg="add mod ord">
          <ac:chgData name="Christina Morrow" userId="43989237-7c22-4017-8756-22442f7f3983" providerId="ADAL" clId="{1D660112-B133-4B74-A60E-C66F50540F8D}" dt="2020-11-18T13:37:25.370" v="9637" actId="164"/>
          <ac:spMkLst>
            <pc:docMk/>
            <pc:sldMk cId="3868857998" sldId="558"/>
            <ac:spMk id="10" creationId="{F2C5579B-80F1-4F6C-AB79-2DDC8F0726C1}"/>
          </ac:spMkLst>
        </pc:spChg>
        <pc:spChg chg="add del mod topLvl">
          <ac:chgData name="Christina Morrow" userId="43989237-7c22-4017-8756-22442f7f3983" providerId="ADAL" clId="{1D660112-B133-4B74-A60E-C66F50540F8D}" dt="2020-11-18T13:23:51.060" v="9414" actId="207"/>
          <ac:spMkLst>
            <pc:docMk/>
            <pc:sldMk cId="3868857998" sldId="558"/>
            <ac:spMk id="11" creationId="{4837D042-9DAC-451D-9D81-C17466329F99}"/>
          </ac:spMkLst>
        </pc:spChg>
        <pc:spChg chg="add mod topLvl">
          <ac:chgData name="Christina Morrow" userId="43989237-7c22-4017-8756-22442f7f3983" providerId="ADAL" clId="{1D660112-B133-4B74-A60E-C66F50540F8D}" dt="2020-11-18T13:23:44.384" v="9408" actId="165"/>
          <ac:spMkLst>
            <pc:docMk/>
            <pc:sldMk cId="3868857998" sldId="558"/>
            <ac:spMk id="13" creationId="{21AE1395-943E-4E33-A9B3-497E976AE5C0}"/>
          </ac:spMkLst>
        </pc:spChg>
        <pc:spChg chg="mod">
          <ac:chgData name="Christina Morrow" userId="43989237-7c22-4017-8756-22442f7f3983" providerId="ADAL" clId="{1D660112-B133-4B74-A60E-C66F50540F8D}" dt="2020-11-18T13:10:43.967" v="9256" actId="164"/>
          <ac:spMkLst>
            <pc:docMk/>
            <pc:sldMk cId="3868857998" sldId="558"/>
            <ac:spMk id="14" creationId="{6D5B08F6-F81E-4C7C-B008-25DF410FE250}"/>
          </ac:spMkLst>
        </pc:spChg>
        <pc:spChg chg="add mod topLvl">
          <ac:chgData name="Christina Morrow" userId="43989237-7c22-4017-8756-22442f7f3983" providerId="ADAL" clId="{1D660112-B133-4B74-A60E-C66F50540F8D}" dt="2020-11-18T13:23:44.384" v="9408" actId="165"/>
          <ac:spMkLst>
            <pc:docMk/>
            <pc:sldMk cId="3868857998" sldId="558"/>
            <ac:spMk id="15" creationId="{6BA8455C-E04E-4742-9567-FEE3724E8299}"/>
          </ac:spMkLst>
        </pc:spChg>
        <pc:spChg chg="mod">
          <ac:chgData name="Christina Morrow" userId="43989237-7c22-4017-8756-22442f7f3983" providerId="ADAL" clId="{1D660112-B133-4B74-A60E-C66F50540F8D}" dt="2020-11-18T13:10:43.967" v="9256" actId="164"/>
          <ac:spMkLst>
            <pc:docMk/>
            <pc:sldMk cId="3868857998" sldId="558"/>
            <ac:spMk id="16" creationId="{542448BC-2A8E-427F-BA78-9251CD95F418}"/>
          </ac:spMkLst>
        </pc:spChg>
        <pc:spChg chg="add mod topLvl">
          <ac:chgData name="Christina Morrow" userId="43989237-7c22-4017-8756-22442f7f3983" providerId="ADAL" clId="{1D660112-B133-4B74-A60E-C66F50540F8D}" dt="2020-11-18T13:23:44.384" v="9408" actId="165"/>
          <ac:spMkLst>
            <pc:docMk/>
            <pc:sldMk cId="3868857998" sldId="558"/>
            <ac:spMk id="17" creationId="{050A4A93-3C86-4D84-8B67-AB0BAB73AECB}"/>
          </ac:spMkLst>
        </pc:spChg>
        <pc:spChg chg="mod">
          <ac:chgData name="Christina Morrow" userId="43989237-7c22-4017-8756-22442f7f3983" providerId="ADAL" clId="{1D660112-B133-4B74-A60E-C66F50540F8D}" dt="2020-11-18T13:10:43.967" v="9256" actId="164"/>
          <ac:spMkLst>
            <pc:docMk/>
            <pc:sldMk cId="3868857998" sldId="558"/>
            <ac:spMk id="18" creationId="{9F9AC40F-8609-4490-9228-EF32FCA22BD2}"/>
          </ac:spMkLst>
        </pc:spChg>
        <pc:spChg chg="add mod ord topLvl">
          <ac:chgData name="Christina Morrow" userId="43989237-7c22-4017-8756-22442f7f3983" providerId="ADAL" clId="{1D660112-B133-4B74-A60E-C66F50540F8D}" dt="2020-11-18T13:23:44.384" v="9408" actId="165"/>
          <ac:spMkLst>
            <pc:docMk/>
            <pc:sldMk cId="3868857998" sldId="558"/>
            <ac:spMk id="19" creationId="{00D3486B-C19B-4BC5-B631-A0203838BC8C}"/>
          </ac:spMkLst>
        </pc:spChg>
        <pc:spChg chg="mod">
          <ac:chgData name="Christina Morrow" userId="43989237-7c22-4017-8756-22442f7f3983" providerId="ADAL" clId="{1D660112-B133-4B74-A60E-C66F50540F8D}" dt="2020-11-18T13:10:43.967" v="9256" actId="164"/>
          <ac:spMkLst>
            <pc:docMk/>
            <pc:sldMk cId="3868857998" sldId="558"/>
            <ac:spMk id="20" creationId="{474006A0-769D-4837-A039-A167DC4AE2FA}"/>
          </ac:spMkLst>
        </pc:spChg>
        <pc:spChg chg="mod">
          <ac:chgData name="Christina Morrow" userId="43989237-7c22-4017-8756-22442f7f3983" providerId="ADAL" clId="{1D660112-B133-4B74-A60E-C66F50540F8D}" dt="2020-11-18T13:10:43.967" v="9256" actId="164"/>
          <ac:spMkLst>
            <pc:docMk/>
            <pc:sldMk cId="3868857998" sldId="558"/>
            <ac:spMk id="22" creationId="{919FECCE-5723-4C55-9DBC-29AD12D51FA2}"/>
          </ac:spMkLst>
        </pc:spChg>
        <pc:spChg chg="mod">
          <ac:chgData name="Christina Morrow" userId="43989237-7c22-4017-8756-22442f7f3983" providerId="ADAL" clId="{1D660112-B133-4B74-A60E-C66F50540F8D}" dt="2020-11-18T13:10:43.967" v="9256" actId="164"/>
          <ac:spMkLst>
            <pc:docMk/>
            <pc:sldMk cId="3868857998" sldId="558"/>
            <ac:spMk id="24" creationId="{77A2B1EA-4E79-4330-AF04-060ED0FE3D43}"/>
          </ac:spMkLst>
        </pc:spChg>
        <pc:spChg chg="add del mod ord">
          <ac:chgData name="Christina Morrow" userId="43989237-7c22-4017-8756-22442f7f3983" providerId="ADAL" clId="{1D660112-B133-4B74-A60E-C66F50540F8D}" dt="2020-11-18T13:23:44.081" v="9407" actId="22"/>
          <ac:spMkLst>
            <pc:docMk/>
            <pc:sldMk cId="3868857998" sldId="558"/>
            <ac:spMk id="25" creationId="{81E7D608-28B4-4A64-B082-42089A08C88E}"/>
          </ac:spMkLst>
        </pc:spChg>
        <pc:spChg chg="mod">
          <ac:chgData name="Christina Morrow" userId="43989237-7c22-4017-8756-22442f7f3983" providerId="ADAL" clId="{1D660112-B133-4B74-A60E-C66F50540F8D}" dt="2020-11-18T13:10:43.967" v="9256" actId="164"/>
          <ac:spMkLst>
            <pc:docMk/>
            <pc:sldMk cId="3868857998" sldId="558"/>
            <ac:spMk id="26" creationId="{DB046588-A883-4739-A806-28E1C3A790B8}"/>
          </ac:spMkLst>
        </pc:spChg>
        <pc:spChg chg="add del mod">
          <ac:chgData name="Christina Morrow" userId="43989237-7c22-4017-8756-22442f7f3983" providerId="ADAL" clId="{1D660112-B133-4B74-A60E-C66F50540F8D}" dt="2020-11-18T13:23:43.208" v="9404" actId="22"/>
          <ac:spMkLst>
            <pc:docMk/>
            <pc:sldMk cId="3868857998" sldId="558"/>
            <ac:spMk id="27" creationId="{1FC3DFFF-9D74-45FD-BC6A-00C06AC84694}"/>
          </ac:spMkLst>
        </pc:spChg>
        <pc:spChg chg="mod">
          <ac:chgData name="Christina Morrow" userId="43989237-7c22-4017-8756-22442f7f3983" providerId="ADAL" clId="{1D660112-B133-4B74-A60E-C66F50540F8D}" dt="2020-11-18T13:10:43.967" v="9256" actId="164"/>
          <ac:spMkLst>
            <pc:docMk/>
            <pc:sldMk cId="3868857998" sldId="558"/>
            <ac:spMk id="28" creationId="{276F86E1-B1DB-400B-B151-6F82ABAA65C7}"/>
          </ac:spMkLst>
        </pc:spChg>
        <pc:spChg chg="add del mod">
          <ac:chgData name="Christina Morrow" userId="43989237-7c22-4017-8756-22442f7f3983" providerId="ADAL" clId="{1D660112-B133-4B74-A60E-C66F50540F8D}" dt="2020-11-18T13:24:19.145" v="9423" actId="478"/>
          <ac:spMkLst>
            <pc:docMk/>
            <pc:sldMk cId="3868857998" sldId="558"/>
            <ac:spMk id="29" creationId="{9935DD15-9464-45C1-8D93-9E4D2EEA91A1}"/>
          </ac:spMkLst>
        </pc:spChg>
        <pc:spChg chg="mod">
          <ac:chgData name="Christina Morrow" userId="43989237-7c22-4017-8756-22442f7f3983" providerId="ADAL" clId="{1D660112-B133-4B74-A60E-C66F50540F8D}" dt="2020-11-18T13:10:43.967" v="9256" actId="164"/>
          <ac:spMkLst>
            <pc:docMk/>
            <pc:sldMk cId="3868857998" sldId="558"/>
            <ac:spMk id="30" creationId="{6A305267-8F2E-4C57-8E48-BE435397301C}"/>
          </ac:spMkLst>
        </pc:spChg>
        <pc:spChg chg="add del mod">
          <ac:chgData name="Christina Morrow" userId="43989237-7c22-4017-8756-22442f7f3983" providerId="ADAL" clId="{1D660112-B133-4B74-A60E-C66F50540F8D}" dt="2020-11-18T13:24:20.001" v="9424" actId="478"/>
          <ac:spMkLst>
            <pc:docMk/>
            <pc:sldMk cId="3868857998" sldId="558"/>
            <ac:spMk id="31" creationId="{3A40A0E6-CDD9-4007-93E5-F1F47E8BA100}"/>
          </ac:spMkLst>
        </pc:spChg>
        <pc:spChg chg="mod">
          <ac:chgData name="Christina Morrow" userId="43989237-7c22-4017-8756-22442f7f3983" providerId="ADAL" clId="{1D660112-B133-4B74-A60E-C66F50540F8D}" dt="2020-11-18T13:10:43.967" v="9256" actId="164"/>
          <ac:spMkLst>
            <pc:docMk/>
            <pc:sldMk cId="3868857998" sldId="558"/>
            <ac:spMk id="32" creationId="{3986887B-FC71-4C8E-80F9-1C9EC28D1F94}"/>
          </ac:spMkLst>
        </pc:spChg>
        <pc:spChg chg="mod">
          <ac:chgData name="Christina Morrow" userId="43989237-7c22-4017-8756-22442f7f3983" providerId="ADAL" clId="{1D660112-B133-4B74-A60E-C66F50540F8D}" dt="2020-11-18T13:10:43.967" v="9256" actId="164"/>
          <ac:spMkLst>
            <pc:docMk/>
            <pc:sldMk cId="3868857998" sldId="558"/>
            <ac:spMk id="34" creationId="{5C0B359F-F1C4-49C2-A686-CCF2A0374F40}"/>
          </ac:spMkLst>
        </pc:spChg>
        <pc:spChg chg="mod">
          <ac:chgData name="Christina Morrow" userId="43989237-7c22-4017-8756-22442f7f3983" providerId="ADAL" clId="{1D660112-B133-4B74-A60E-C66F50540F8D}" dt="2020-11-18T13:10:43.967" v="9256" actId="164"/>
          <ac:spMkLst>
            <pc:docMk/>
            <pc:sldMk cId="3868857998" sldId="558"/>
            <ac:spMk id="36" creationId="{388228AE-7592-4BFE-9CD8-346A05E1A502}"/>
          </ac:spMkLst>
        </pc:spChg>
        <pc:spChg chg="mod">
          <ac:chgData name="Christina Morrow" userId="43989237-7c22-4017-8756-22442f7f3983" providerId="ADAL" clId="{1D660112-B133-4B74-A60E-C66F50540F8D}" dt="2020-11-18T13:10:43.967" v="9256" actId="164"/>
          <ac:spMkLst>
            <pc:docMk/>
            <pc:sldMk cId="3868857998" sldId="558"/>
            <ac:spMk id="38" creationId="{CE583E9D-6120-44C0-BE60-4033660BB449}"/>
          </ac:spMkLst>
        </pc:spChg>
        <pc:spChg chg="del mod topLvl">
          <ac:chgData name="Christina Morrow" userId="43989237-7c22-4017-8756-22442f7f3983" providerId="ADAL" clId="{1D660112-B133-4B74-A60E-C66F50540F8D}" dt="2020-11-18T13:40:26.800" v="9675" actId="478"/>
          <ac:spMkLst>
            <pc:docMk/>
            <pc:sldMk cId="3868857998" sldId="558"/>
            <ac:spMk id="39" creationId="{0BCC548F-B82F-49B9-BCC5-87E05A07BF60}"/>
          </ac:spMkLst>
        </pc:spChg>
        <pc:spChg chg="mod">
          <ac:chgData name="Christina Morrow" userId="43989237-7c22-4017-8756-22442f7f3983" providerId="ADAL" clId="{1D660112-B133-4B74-A60E-C66F50540F8D}" dt="2020-11-18T13:10:43.967" v="9256" actId="164"/>
          <ac:spMkLst>
            <pc:docMk/>
            <pc:sldMk cId="3868857998" sldId="558"/>
            <ac:spMk id="40" creationId="{1F248A95-D6E8-49D3-9245-1D799E0E5040}"/>
          </ac:spMkLst>
        </pc:spChg>
        <pc:spChg chg="mod">
          <ac:chgData name="Christina Morrow" userId="43989237-7c22-4017-8756-22442f7f3983" providerId="ADAL" clId="{1D660112-B133-4B74-A60E-C66F50540F8D}" dt="2020-11-18T13:10:43.967" v="9256" actId="164"/>
          <ac:spMkLst>
            <pc:docMk/>
            <pc:sldMk cId="3868857998" sldId="558"/>
            <ac:spMk id="42" creationId="{88DA43F2-E3AB-4613-B587-61AB58FE4728}"/>
          </ac:spMkLst>
        </pc:spChg>
        <pc:spChg chg="add mod">
          <ac:chgData name="Christina Morrow" userId="43989237-7c22-4017-8756-22442f7f3983" providerId="ADAL" clId="{1D660112-B133-4B74-A60E-C66F50540F8D}" dt="2020-11-18T13:15:08.299" v="9290" actId="164"/>
          <ac:spMkLst>
            <pc:docMk/>
            <pc:sldMk cId="3868857998" sldId="558"/>
            <ac:spMk id="43" creationId="{BB69358C-F004-4D88-B136-825479FB07BA}"/>
          </ac:spMkLst>
        </pc:spChg>
        <pc:spChg chg="mod">
          <ac:chgData name="Christina Morrow" userId="43989237-7c22-4017-8756-22442f7f3983" providerId="ADAL" clId="{1D660112-B133-4B74-A60E-C66F50540F8D}" dt="2020-11-18T13:10:43.967" v="9256" actId="164"/>
          <ac:spMkLst>
            <pc:docMk/>
            <pc:sldMk cId="3868857998" sldId="558"/>
            <ac:spMk id="44" creationId="{9FD1E74D-37D3-4587-92E6-EA111167B7E9}"/>
          </ac:spMkLst>
        </pc:spChg>
        <pc:spChg chg="add mod">
          <ac:chgData name="Christina Morrow" userId="43989237-7c22-4017-8756-22442f7f3983" providerId="ADAL" clId="{1D660112-B133-4B74-A60E-C66F50540F8D}" dt="2020-11-18T13:15:08.299" v="9290" actId="164"/>
          <ac:spMkLst>
            <pc:docMk/>
            <pc:sldMk cId="3868857998" sldId="558"/>
            <ac:spMk id="45" creationId="{8D6E80A7-E1DA-4C28-88DB-500E70EC06A3}"/>
          </ac:spMkLst>
        </pc:spChg>
        <pc:spChg chg="mod">
          <ac:chgData name="Christina Morrow" userId="43989237-7c22-4017-8756-22442f7f3983" providerId="ADAL" clId="{1D660112-B133-4B74-A60E-C66F50540F8D}" dt="2020-11-18T13:10:43.967" v="9256" actId="164"/>
          <ac:spMkLst>
            <pc:docMk/>
            <pc:sldMk cId="3868857998" sldId="558"/>
            <ac:spMk id="46" creationId="{A6B35BF9-5304-4117-A9B3-B121B4D89D16}"/>
          </ac:spMkLst>
        </pc:spChg>
        <pc:spChg chg="add del mod">
          <ac:chgData name="Christina Morrow" userId="43989237-7c22-4017-8756-22442f7f3983" providerId="ADAL" clId="{1D660112-B133-4B74-A60E-C66F50540F8D}" dt="2020-11-18T13:14:05.416" v="9284" actId="478"/>
          <ac:spMkLst>
            <pc:docMk/>
            <pc:sldMk cId="3868857998" sldId="558"/>
            <ac:spMk id="47" creationId="{EFF3A1A4-7476-4199-BD45-89E67721473B}"/>
          </ac:spMkLst>
        </pc:spChg>
        <pc:spChg chg="mod">
          <ac:chgData name="Christina Morrow" userId="43989237-7c22-4017-8756-22442f7f3983" providerId="ADAL" clId="{1D660112-B133-4B74-A60E-C66F50540F8D}" dt="2020-11-18T13:10:43.967" v="9256" actId="164"/>
          <ac:spMkLst>
            <pc:docMk/>
            <pc:sldMk cId="3868857998" sldId="558"/>
            <ac:spMk id="48" creationId="{256A8E70-359A-44A0-9FBD-4B3D04EE890E}"/>
          </ac:spMkLst>
        </pc:spChg>
        <pc:spChg chg="add del mod">
          <ac:chgData name="Christina Morrow" userId="43989237-7c22-4017-8756-22442f7f3983" providerId="ADAL" clId="{1D660112-B133-4B74-A60E-C66F50540F8D}" dt="2020-11-18T13:14:02.350" v="9283" actId="478"/>
          <ac:spMkLst>
            <pc:docMk/>
            <pc:sldMk cId="3868857998" sldId="558"/>
            <ac:spMk id="49" creationId="{14CBB08C-D095-4FD0-BEF8-C5983A6EC2EF}"/>
          </ac:spMkLst>
        </pc:spChg>
        <pc:spChg chg="mod">
          <ac:chgData name="Christina Morrow" userId="43989237-7c22-4017-8756-22442f7f3983" providerId="ADAL" clId="{1D660112-B133-4B74-A60E-C66F50540F8D}" dt="2020-11-18T13:10:43.967" v="9256" actId="164"/>
          <ac:spMkLst>
            <pc:docMk/>
            <pc:sldMk cId="3868857998" sldId="558"/>
            <ac:spMk id="50" creationId="{B3176FDC-0A06-4676-9DA4-E0323B488B1A}"/>
          </ac:spMkLst>
        </pc:spChg>
        <pc:spChg chg="add mod">
          <ac:chgData name="Christina Morrow" userId="43989237-7c22-4017-8756-22442f7f3983" providerId="ADAL" clId="{1D660112-B133-4B74-A60E-C66F50540F8D}" dt="2020-11-18T13:15:08.299" v="9290" actId="164"/>
          <ac:spMkLst>
            <pc:docMk/>
            <pc:sldMk cId="3868857998" sldId="558"/>
            <ac:spMk id="51" creationId="{52A9973E-7F2E-4219-805A-75C4D4715136}"/>
          </ac:spMkLst>
        </pc:spChg>
        <pc:spChg chg="mod">
          <ac:chgData name="Christina Morrow" userId="43989237-7c22-4017-8756-22442f7f3983" providerId="ADAL" clId="{1D660112-B133-4B74-A60E-C66F50540F8D}" dt="2020-11-18T13:10:43.967" v="9256" actId="164"/>
          <ac:spMkLst>
            <pc:docMk/>
            <pc:sldMk cId="3868857998" sldId="558"/>
            <ac:spMk id="52" creationId="{F8165D0B-B1A2-40D6-AA33-8DDB07071F80}"/>
          </ac:spMkLst>
        </pc:spChg>
        <pc:spChg chg="add mod">
          <ac:chgData name="Christina Morrow" userId="43989237-7c22-4017-8756-22442f7f3983" providerId="ADAL" clId="{1D660112-B133-4B74-A60E-C66F50540F8D}" dt="2020-11-18T13:15:08.299" v="9290" actId="164"/>
          <ac:spMkLst>
            <pc:docMk/>
            <pc:sldMk cId="3868857998" sldId="558"/>
            <ac:spMk id="53" creationId="{BEC31D27-A5A7-4036-8CB2-DEE2BF4C1ED4}"/>
          </ac:spMkLst>
        </pc:spChg>
        <pc:spChg chg="mod">
          <ac:chgData name="Christina Morrow" userId="43989237-7c22-4017-8756-22442f7f3983" providerId="ADAL" clId="{1D660112-B133-4B74-A60E-C66F50540F8D}" dt="2020-11-18T13:10:43.967" v="9256" actId="164"/>
          <ac:spMkLst>
            <pc:docMk/>
            <pc:sldMk cId="3868857998" sldId="558"/>
            <ac:spMk id="54" creationId="{43B0EDB8-90BF-4785-8F3C-01A0A1A6887F}"/>
          </ac:spMkLst>
        </pc:spChg>
        <pc:spChg chg="add mod">
          <ac:chgData name="Christina Morrow" userId="43989237-7c22-4017-8756-22442f7f3983" providerId="ADAL" clId="{1D660112-B133-4B74-A60E-C66F50540F8D}" dt="2020-11-18T13:15:08.299" v="9290" actId="164"/>
          <ac:spMkLst>
            <pc:docMk/>
            <pc:sldMk cId="3868857998" sldId="558"/>
            <ac:spMk id="55" creationId="{C8F79298-3251-4653-BC70-E2FE45CE843F}"/>
          </ac:spMkLst>
        </pc:spChg>
        <pc:spChg chg="mod">
          <ac:chgData name="Christina Morrow" userId="43989237-7c22-4017-8756-22442f7f3983" providerId="ADAL" clId="{1D660112-B133-4B74-A60E-C66F50540F8D}" dt="2020-11-18T13:10:43.967" v="9256" actId="164"/>
          <ac:spMkLst>
            <pc:docMk/>
            <pc:sldMk cId="3868857998" sldId="558"/>
            <ac:spMk id="56" creationId="{797BDBC4-D599-4123-8756-0087304FC1C2}"/>
          </ac:spMkLst>
        </pc:spChg>
        <pc:spChg chg="add mod">
          <ac:chgData name="Christina Morrow" userId="43989237-7c22-4017-8756-22442f7f3983" providerId="ADAL" clId="{1D660112-B133-4B74-A60E-C66F50540F8D}" dt="2020-11-18T13:15:08.299" v="9290" actId="164"/>
          <ac:spMkLst>
            <pc:docMk/>
            <pc:sldMk cId="3868857998" sldId="558"/>
            <ac:spMk id="57" creationId="{B1ACE624-88C2-43BB-941D-6BCEA21D59B9}"/>
          </ac:spMkLst>
        </pc:spChg>
        <pc:spChg chg="mod">
          <ac:chgData name="Christina Morrow" userId="43989237-7c22-4017-8756-22442f7f3983" providerId="ADAL" clId="{1D660112-B133-4B74-A60E-C66F50540F8D}" dt="2020-11-18T13:10:43.967" v="9256" actId="164"/>
          <ac:spMkLst>
            <pc:docMk/>
            <pc:sldMk cId="3868857998" sldId="558"/>
            <ac:spMk id="58" creationId="{05B08B14-EDD9-4880-9EEB-C5F86026F8B7}"/>
          </ac:spMkLst>
        </pc:spChg>
        <pc:spChg chg="add mod">
          <ac:chgData name="Christina Morrow" userId="43989237-7c22-4017-8756-22442f7f3983" providerId="ADAL" clId="{1D660112-B133-4B74-A60E-C66F50540F8D}" dt="2020-11-18T13:15:08.299" v="9290" actId="164"/>
          <ac:spMkLst>
            <pc:docMk/>
            <pc:sldMk cId="3868857998" sldId="558"/>
            <ac:spMk id="59" creationId="{6BB4E2AA-4662-414D-B9BD-B1204C80F15F}"/>
          </ac:spMkLst>
        </pc:spChg>
        <pc:spChg chg="mod">
          <ac:chgData name="Christina Morrow" userId="43989237-7c22-4017-8756-22442f7f3983" providerId="ADAL" clId="{1D660112-B133-4B74-A60E-C66F50540F8D}" dt="2020-11-18T13:10:43.967" v="9256" actId="164"/>
          <ac:spMkLst>
            <pc:docMk/>
            <pc:sldMk cId="3868857998" sldId="558"/>
            <ac:spMk id="60" creationId="{622BFCE4-B5F5-4603-B413-D1DCC1E47075}"/>
          </ac:spMkLst>
        </pc:spChg>
        <pc:spChg chg="add mod">
          <ac:chgData name="Christina Morrow" userId="43989237-7c22-4017-8756-22442f7f3983" providerId="ADAL" clId="{1D660112-B133-4B74-A60E-C66F50540F8D}" dt="2020-11-18T13:15:08.299" v="9290" actId="164"/>
          <ac:spMkLst>
            <pc:docMk/>
            <pc:sldMk cId="3868857998" sldId="558"/>
            <ac:spMk id="61" creationId="{FD124C6E-1515-4DFE-B7C2-4EDC60E57D1F}"/>
          </ac:spMkLst>
        </pc:spChg>
        <pc:spChg chg="mod">
          <ac:chgData name="Christina Morrow" userId="43989237-7c22-4017-8756-22442f7f3983" providerId="ADAL" clId="{1D660112-B133-4B74-A60E-C66F50540F8D}" dt="2020-11-18T13:10:43.967" v="9256" actId="164"/>
          <ac:spMkLst>
            <pc:docMk/>
            <pc:sldMk cId="3868857998" sldId="558"/>
            <ac:spMk id="62" creationId="{8A742B43-8C69-4A3C-973C-3B3EF6147442}"/>
          </ac:spMkLst>
        </pc:spChg>
        <pc:spChg chg="add mod">
          <ac:chgData name="Christina Morrow" userId="43989237-7c22-4017-8756-22442f7f3983" providerId="ADAL" clId="{1D660112-B133-4B74-A60E-C66F50540F8D}" dt="2020-11-18T13:15:08.299" v="9290" actId="164"/>
          <ac:spMkLst>
            <pc:docMk/>
            <pc:sldMk cId="3868857998" sldId="558"/>
            <ac:spMk id="63" creationId="{BE6C7160-96C0-4BE2-B9BB-048FA2CCA386}"/>
          </ac:spMkLst>
        </pc:spChg>
        <pc:spChg chg="mod">
          <ac:chgData name="Christina Morrow" userId="43989237-7c22-4017-8756-22442f7f3983" providerId="ADAL" clId="{1D660112-B133-4B74-A60E-C66F50540F8D}" dt="2020-11-18T13:10:43.967" v="9256" actId="164"/>
          <ac:spMkLst>
            <pc:docMk/>
            <pc:sldMk cId="3868857998" sldId="558"/>
            <ac:spMk id="64" creationId="{04446843-5E3B-4948-A13E-617C1EC736F2}"/>
          </ac:spMkLst>
        </pc:spChg>
        <pc:spChg chg="add mod">
          <ac:chgData name="Christina Morrow" userId="43989237-7c22-4017-8756-22442f7f3983" providerId="ADAL" clId="{1D660112-B133-4B74-A60E-C66F50540F8D}" dt="2020-11-18T13:15:08.299" v="9290" actId="164"/>
          <ac:spMkLst>
            <pc:docMk/>
            <pc:sldMk cId="3868857998" sldId="558"/>
            <ac:spMk id="65" creationId="{ADF6EB33-B2E9-4413-BDBA-BD3368E0B6EC}"/>
          </ac:spMkLst>
        </pc:spChg>
        <pc:spChg chg="mod">
          <ac:chgData name="Christina Morrow" userId="43989237-7c22-4017-8756-22442f7f3983" providerId="ADAL" clId="{1D660112-B133-4B74-A60E-C66F50540F8D}" dt="2020-11-18T13:10:43.967" v="9256" actId="164"/>
          <ac:spMkLst>
            <pc:docMk/>
            <pc:sldMk cId="3868857998" sldId="558"/>
            <ac:spMk id="66" creationId="{F45A29C3-D42C-4383-A6F1-D1E04B7DA16B}"/>
          </ac:spMkLst>
        </pc:spChg>
        <pc:spChg chg="add mod">
          <ac:chgData name="Christina Morrow" userId="43989237-7c22-4017-8756-22442f7f3983" providerId="ADAL" clId="{1D660112-B133-4B74-A60E-C66F50540F8D}" dt="2020-11-18T13:15:08.299" v="9290" actId="164"/>
          <ac:spMkLst>
            <pc:docMk/>
            <pc:sldMk cId="3868857998" sldId="558"/>
            <ac:spMk id="67" creationId="{E76B00FC-E376-4720-91F7-6F68DE030C5F}"/>
          </ac:spMkLst>
        </pc:spChg>
        <pc:spChg chg="add mod">
          <ac:chgData name="Christina Morrow" userId="43989237-7c22-4017-8756-22442f7f3983" providerId="ADAL" clId="{1D660112-B133-4B74-A60E-C66F50540F8D}" dt="2020-11-18T13:15:08.299" v="9290" actId="164"/>
          <ac:spMkLst>
            <pc:docMk/>
            <pc:sldMk cId="3868857998" sldId="558"/>
            <ac:spMk id="68" creationId="{7DB0A6D0-A477-4DD2-B479-81C5E2621C20}"/>
          </ac:spMkLst>
        </pc:spChg>
        <pc:spChg chg="add mod">
          <ac:chgData name="Christina Morrow" userId="43989237-7c22-4017-8756-22442f7f3983" providerId="ADAL" clId="{1D660112-B133-4B74-A60E-C66F50540F8D}" dt="2020-11-18T13:15:08.299" v="9290" actId="164"/>
          <ac:spMkLst>
            <pc:docMk/>
            <pc:sldMk cId="3868857998" sldId="558"/>
            <ac:spMk id="69" creationId="{5C9D746D-0F14-484E-9655-F551CB392EC0}"/>
          </ac:spMkLst>
        </pc:spChg>
        <pc:spChg chg="add mod">
          <ac:chgData name="Christina Morrow" userId="43989237-7c22-4017-8756-22442f7f3983" providerId="ADAL" clId="{1D660112-B133-4B74-A60E-C66F50540F8D}" dt="2020-11-18T13:15:08.299" v="9290" actId="164"/>
          <ac:spMkLst>
            <pc:docMk/>
            <pc:sldMk cId="3868857998" sldId="558"/>
            <ac:spMk id="70" creationId="{F58904C6-2EC7-4A1B-8E66-F1818C9BE3C8}"/>
          </ac:spMkLst>
        </pc:spChg>
        <pc:spChg chg="add mod">
          <ac:chgData name="Christina Morrow" userId="43989237-7c22-4017-8756-22442f7f3983" providerId="ADAL" clId="{1D660112-B133-4B74-A60E-C66F50540F8D}" dt="2020-11-18T13:15:08.299" v="9290" actId="164"/>
          <ac:spMkLst>
            <pc:docMk/>
            <pc:sldMk cId="3868857998" sldId="558"/>
            <ac:spMk id="71" creationId="{78EF4BE3-D1AB-4909-A020-7AC279D0A107}"/>
          </ac:spMkLst>
        </pc:spChg>
        <pc:spChg chg="add mod">
          <ac:chgData name="Christina Morrow" userId="43989237-7c22-4017-8756-22442f7f3983" providerId="ADAL" clId="{1D660112-B133-4B74-A60E-C66F50540F8D}" dt="2020-11-18T13:15:08.299" v="9290" actId="164"/>
          <ac:spMkLst>
            <pc:docMk/>
            <pc:sldMk cId="3868857998" sldId="558"/>
            <ac:spMk id="72" creationId="{92F15EE6-E6CC-4E23-9058-6104F592625D}"/>
          </ac:spMkLst>
        </pc:spChg>
        <pc:spChg chg="add mod">
          <ac:chgData name="Christina Morrow" userId="43989237-7c22-4017-8756-22442f7f3983" providerId="ADAL" clId="{1D660112-B133-4B74-A60E-C66F50540F8D}" dt="2020-11-18T13:15:08.299" v="9290" actId="164"/>
          <ac:spMkLst>
            <pc:docMk/>
            <pc:sldMk cId="3868857998" sldId="558"/>
            <ac:spMk id="73" creationId="{0D44DCFD-41E2-47A7-8855-C2D4412E25D8}"/>
          </ac:spMkLst>
        </pc:spChg>
        <pc:spChg chg="add mod">
          <ac:chgData name="Christina Morrow" userId="43989237-7c22-4017-8756-22442f7f3983" providerId="ADAL" clId="{1D660112-B133-4B74-A60E-C66F50540F8D}" dt="2020-11-18T13:15:08.299" v="9290" actId="164"/>
          <ac:spMkLst>
            <pc:docMk/>
            <pc:sldMk cId="3868857998" sldId="558"/>
            <ac:spMk id="74" creationId="{AFB6D8BF-41CE-492B-BAE1-A41CD3953B71}"/>
          </ac:spMkLst>
        </pc:spChg>
        <pc:spChg chg="add mod">
          <ac:chgData name="Christina Morrow" userId="43989237-7c22-4017-8756-22442f7f3983" providerId="ADAL" clId="{1D660112-B133-4B74-A60E-C66F50540F8D}" dt="2020-11-18T13:15:08.299" v="9290" actId="164"/>
          <ac:spMkLst>
            <pc:docMk/>
            <pc:sldMk cId="3868857998" sldId="558"/>
            <ac:spMk id="75" creationId="{A23354D8-A377-493D-9A6D-B41C7678668E}"/>
          </ac:spMkLst>
        </pc:spChg>
        <pc:spChg chg="add mod">
          <ac:chgData name="Christina Morrow" userId="43989237-7c22-4017-8756-22442f7f3983" providerId="ADAL" clId="{1D660112-B133-4B74-A60E-C66F50540F8D}" dt="2020-11-18T13:15:08.299" v="9290" actId="164"/>
          <ac:spMkLst>
            <pc:docMk/>
            <pc:sldMk cId="3868857998" sldId="558"/>
            <ac:spMk id="76" creationId="{64828290-10C6-4DA1-86BA-85314D52FB8E}"/>
          </ac:spMkLst>
        </pc:spChg>
        <pc:spChg chg="add mod">
          <ac:chgData name="Christina Morrow" userId="43989237-7c22-4017-8756-22442f7f3983" providerId="ADAL" clId="{1D660112-B133-4B74-A60E-C66F50540F8D}" dt="2020-11-18T13:15:08.299" v="9290" actId="164"/>
          <ac:spMkLst>
            <pc:docMk/>
            <pc:sldMk cId="3868857998" sldId="558"/>
            <ac:spMk id="77" creationId="{BCE50969-DD93-490A-B7B4-FD8E3310962D}"/>
          </ac:spMkLst>
        </pc:spChg>
        <pc:spChg chg="add mod">
          <ac:chgData name="Christina Morrow" userId="43989237-7c22-4017-8756-22442f7f3983" providerId="ADAL" clId="{1D660112-B133-4B74-A60E-C66F50540F8D}" dt="2020-11-18T13:15:08.299" v="9290" actId="164"/>
          <ac:spMkLst>
            <pc:docMk/>
            <pc:sldMk cId="3868857998" sldId="558"/>
            <ac:spMk id="78" creationId="{9961B13A-B078-4439-BE7E-D16A7BAC4D77}"/>
          </ac:spMkLst>
        </pc:spChg>
        <pc:spChg chg="add mod">
          <ac:chgData name="Christina Morrow" userId="43989237-7c22-4017-8756-22442f7f3983" providerId="ADAL" clId="{1D660112-B133-4B74-A60E-C66F50540F8D}" dt="2020-11-18T13:15:08.299" v="9290" actId="164"/>
          <ac:spMkLst>
            <pc:docMk/>
            <pc:sldMk cId="3868857998" sldId="558"/>
            <ac:spMk id="79" creationId="{088FD75A-BF8D-4F58-A910-E488A59B697B}"/>
          </ac:spMkLst>
        </pc:spChg>
        <pc:spChg chg="add mod">
          <ac:chgData name="Christina Morrow" userId="43989237-7c22-4017-8756-22442f7f3983" providerId="ADAL" clId="{1D660112-B133-4B74-A60E-C66F50540F8D}" dt="2020-11-18T13:15:08.299" v="9290" actId="164"/>
          <ac:spMkLst>
            <pc:docMk/>
            <pc:sldMk cId="3868857998" sldId="558"/>
            <ac:spMk id="80" creationId="{F0852B59-DCDA-4C8A-8975-E1CC90168778}"/>
          </ac:spMkLst>
        </pc:spChg>
        <pc:spChg chg="add mod">
          <ac:chgData name="Christina Morrow" userId="43989237-7c22-4017-8756-22442f7f3983" providerId="ADAL" clId="{1D660112-B133-4B74-A60E-C66F50540F8D}" dt="2020-11-18T13:15:08.299" v="9290" actId="164"/>
          <ac:spMkLst>
            <pc:docMk/>
            <pc:sldMk cId="3868857998" sldId="558"/>
            <ac:spMk id="81" creationId="{BF8ECA3A-CFE2-434A-BEEC-B80A9D03DD20}"/>
          </ac:spMkLst>
        </pc:spChg>
        <pc:spChg chg="add mod">
          <ac:chgData name="Christina Morrow" userId="43989237-7c22-4017-8756-22442f7f3983" providerId="ADAL" clId="{1D660112-B133-4B74-A60E-C66F50540F8D}" dt="2020-11-18T13:15:08.299" v="9290" actId="164"/>
          <ac:spMkLst>
            <pc:docMk/>
            <pc:sldMk cId="3868857998" sldId="558"/>
            <ac:spMk id="82" creationId="{2C894A60-FDFF-4EE8-BF7C-EBAAA508C89F}"/>
          </ac:spMkLst>
        </pc:spChg>
        <pc:spChg chg="add mod">
          <ac:chgData name="Christina Morrow" userId="43989237-7c22-4017-8756-22442f7f3983" providerId="ADAL" clId="{1D660112-B133-4B74-A60E-C66F50540F8D}" dt="2020-11-18T13:15:08.299" v="9290" actId="164"/>
          <ac:spMkLst>
            <pc:docMk/>
            <pc:sldMk cId="3868857998" sldId="558"/>
            <ac:spMk id="83" creationId="{40DFD793-B028-4C4E-861F-17E6CD40FC45}"/>
          </ac:spMkLst>
        </pc:spChg>
        <pc:spChg chg="add mod">
          <ac:chgData name="Christina Morrow" userId="43989237-7c22-4017-8756-22442f7f3983" providerId="ADAL" clId="{1D660112-B133-4B74-A60E-C66F50540F8D}" dt="2020-11-18T13:15:44.325" v="9302" actId="207"/>
          <ac:spMkLst>
            <pc:docMk/>
            <pc:sldMk cId="3868857998" sldId="558"/>
            <ac:spMk id="84" creationId="{C1B7405F-E9F2-4A0C-8B99-6013F2A40840}"/>
          </ac:spMkLst>
        </pc:spChg>
        <pc:spChg chg="add mod">
          <ac:chgData name="Christina Morrow" userId="43989237-7c22-4017-8756-22442f7f3983" providerId="ADAL" clId="{1D660112-B133-4B74-A60E-C66F50540F8D}" dt="2020-11-18T13:15:52.831" v="9303" actId="207"/>
          <ac:spMkLst>
            <pc:docMk/>
            <pc:sldMk cId="3868857998" sldId="558"/>
            <ac:spMk id="85" creationId="{E1EEEC4E-8E96-4EBF-8862-43A5C1E042A6}"/>
          </ac:spMkLst>
        </pc:spChg>
        <pc:spChg chg="add mod">
          <ac:chgData name="Christina Morrow" userId="43989237-7c22-4017-8756-22442f7f3983" providerId="ADAL" clId="{1D660112-B133-4B74-A60E-C66F50540F8D}" dt="2020-11-18T13:15:58.954" v="9305" actId="207"/>
          <ac:spMkLst>
            <pc:docMk/>
            <pc:sldMk cId="3868857998" sldId="558"/>
            <ac:spMk id="86" creationId="{944520DD-0F6F-4CE8-96A5-47451FF5A200}"/>
          </ac:spMkLst>
        </pc:spChg>
        <pc:spChg chg="add mod">
          <ac:chgData name="Christina Morrow" userId="43989237-7c22-4017-8756-22442f7f3983" providerId="ADAL" clId="{1D660112-B133-4B74-A60E-C66F50540F8D}" dt="2020-11-18T13:15:55.624" v="9304" actId="207"/>
          <ac:spMkLst>
            <pc:docMk/>
            <pc:sldMk cId="3868857998" sldId="558"/>
            <ac:spMk id="88" creationId="{E61FEF2C-0CDE-460D-BD07-508CFA1BDA35}"/>
          </ac:spMkLst>
        </pc:spChg>
        <pc:spChg chg="add mod">
          <ac:chgData name="Christina Morrow" userId="43989237-7c22-4017-8756-22442f7f3983" providerId="ADAL" clId="{1D660112-B133-4B74-A60E-C66F50540F8D}" dt="2020-11-18T13:15:52.831" v="9303" actId="207"/>
          <ac:spMkLst>
            <pc:docMk/>
            <pc:sldMk cId="3868857998" sldId="558"/>
            <ac:spMk id="89" creationId="{94FBD828-9574-464C-9E5F-4BABBF54027C}"/>
          </ac:spMkLst>
        </pc:spChg>
        <pc:spChg chg="add mod">
          <ac:chgData name="Christina Morrow" userId="43989237-7c22-4017-8756-22442f7f3983" providerId="ADAL" clId="{1D660112-B133-4B74-A60E-C66F50540F8D}" dt="2020-11-18T13:15:58.954" v="9305" actId="207"/>
          <ac:spMkLst>
            <pc:docMk/>
            <pc:sldMk cId="3868857998" sldId="558"/>
            <ac:spMk id="90" creationId="{2E5B9E24-D0D9-44C0-A919-ADDE3622900F}"/>
          </ac:spMkLst>
        </pc:spChg>
        <pc:spChg chg="add mod">
          <ac:chgData name="Christina Morrow" userId="43989237-7c22-4017-8756-22442f7f3983" providerId="ADAL" clId="{1D660112-B133-4B74-A60E-C66F50540F8D}" dt="2020-11-18T13:15:58.954" v="9305" actId="207"/>
          <ac:spMkLst>
            <pc:docMk/>
            <pc:sldMk cId="3868857998" sldId="558"/>
            <ac:spMk id="91" creationId="{0C977896-AB11-457E-8A0E-3009D29B0AA6}"/>
          </ac:spMkLst>
        </pc:spChg>
        <pc:spChg chg="del mod topLvl">
          <ac:chgData name="Christina Morrow" userId="43989237-7c22-4017-8756-22442f7f3983" providerId="ADAL" clId="{1D660112-B133-4B74-A60E-C66F50540F8D}" dt="2020-11-18T13:20:24.654" v="9352" actId="478"/>
          <ac:spMkLst>
            <pc:docMk/>
            <pc:sldMk cId="3868857998" sldId="558"/>
            <ac:spMk id="94" creationId="{B4A54E2F-8D04-4C97-901B-FDAD47BECBCA}"/>
          </ac:spMkLst>
        </pc:spChg>
        <pc:spChg chg="add del mod">
          <ac:chgData name="Christina Morrow" userId="43989237-7c22-4017-8756-22442f7f3983" providerId="ADAL" clId="{1D660112-B133-4B74-A60E-C66F50540F8D}" dt="2020-11-18T13:25:31.649" v="9441" actId="21"/>
          <ac:spMkLst>
            <pc:docMk/>
            <pc:sldMk cId="3868857998" sldId="558"/>
            <ac:spMk id="106" creationId="{59F8E33C-C3CF-4E48-A6F1-E030B6CBCC43}"/>
          </ac:spMkLst>
        </pc:spChg>
        <pc:spChg chg="add del mod">
          <ac:chgData name="Christina Morrow" userId="43989237-7c22-4017-8756-22442f7f3983" providerId="ADAL" clId="{1D660112-B133-4B74-A60E-C66F50540F8D}" dt="2020-11-18T13:29:49.644" v="9525" actId="478"/>
          <ac:spMkLst>
            <pc:docMk/>
            <pc:sldMk cId="3868857998" sldId="558"/>
            <ac:spMk id="116" creationId="{B004A855-2857-4E99-89A7-6136EF0D924D}"/>
          </ac:spMkLst>
        </pc:spChg>
        <pc:spChg chg="del mod topLvl">
          <ac:chgData name="Christina Morrow" userId="43989237-7c22-4017-8756-22442f7f3983" providerId="ADAL" clId="{1D660112-B133-4B74-A60E-C66F50540F8D}" dt="2020-11-18T13:30:19.481" v="9532" actId="478"/>
          <ac:spMkLst>
            <pc:docMk/>
            <pc:sldMk cId="3868857998" sldId="558"/>
            <ac:spMk id="162" creationId="{25AAD212-C4AB-4741-9C71-1C17F755F574}"/>
          </ac:spMkLst>
        </pc:spChg>
        <pc:spChg chg="del mod topLvl">
          <ac:chgData name="Christina Morrow" userId="43989237-7c22-4017-8756-22442f7f3983" providerId="ADAL" clId="{1D660112-B133-4B74-A60E-C66F50540F8D}" dt="2020-11-18T13:31:38.136" v="9552" actId="478"/>
          <ac:spMkLst>
            <pc:docMk/>
            <pc:sldMk cId="3868857998" sldId="558"/>
            <ac:spMk id="171" creationId="{36BAC93D-1E60-4913-A56C-EF3FF810FA78}"/>
          </ac:spMkLst>
        </pc:spChg>
        <pc:spChg chg="del mod topLvl">
          <ac:chgData name="Christina Morrow" userId="43989237-7c22-4017-8756-22442f7f3983" providerId="ADAL" clId="{1D660112-B133-4B74-A60E-C66F50540F8D}" dt="2020-11-18T13:31:39.509" v="9553" actId="478"/>
          <ac:spMkLst>
            <pc:docMk/>
            <pc:sldMk cId="3868857998" sldId="558"/>
            <ac:spMk id="172" creationId="{34FE3718-65C3-4736-AB61-F512356731A1}"/>
          </ac:spMkLst>
        </pc:spChg>
        <pc:spChg chg="del mod topLvl">
          <ac:chgData name="Christina Morrow" userId="43989237-7c22-4017-8756-22442f7f3983" providerId="ADAL" clId="{1D660112-B133-4B74-A60E-C66F50540F8D}" dt="2020-11-18T13:31:41.092" v="9554" actId="478"/>
          <ac:spMkLst>
            <pc:docMk/>
            <pc:sldMk cId="3868857998" sldId="558"/>
            <ac:spMk id="173" creationId="{3BADB051-E068-4309-A454-8E5688A9A573}"/>
          </ac:spMkLst>
        </pc:spChg>
        <pc:spChg chg="mod ord topLvl">
          <ac:chgData name="Christina Morrow" userId="43989237-7c22-4017-8756-22442f7f3983" providerId="ADAL" clId="{1D660112-B133-4B74-A60E-C66F50540F8D}" dt="2020-11-18T13:36:17.814" v="9624" actId="164"/>
          <ac:spMkLst>
            <pc:docMk/>
            <pc:sldMk cId="3868857998" sldId="558"/>
            <ac:spMk id="174" creationId="{85CBF688-5C21-458E-B21F-A14B5075E688}"/>
          </ac:spMkLst>
        </pc:spChg>
        <pc:spChg chg="add mod ord">
          <ac:chgData name="Christina Morrow" userId="43989237-7c22-4017-8756-22442f7f3983" providerId="ADAL" clId="{1D660112-B133-4B74-A60E-C66F50540F8D}" dt="2020-11-18T13:36:17.814" v="9624" actId="164"/>
          <ac:spMkLst>
            <pc:docMk/>
            <pc:sldMk cId="3868857998" sldId="558"/>
            <ac:spMk id="176" creationId="{405CD90C-C874-4798-AFFA-68EF8EE38260}"/>
          </ac:spMkLst>
        </pc:spChg>
        <pc:spChg chg="add del mod">
          <ac:chgData name="Christina Morrow" userId="43989237-7c22-4017-8756-22442f7f3983" providerId="ADAL" clId="{1D660112-B133-4B74-A60E-C66F50540F8D}" dt="2020-11-18T13:32:28.841" v="9575" actId="478"/>
          <ac:spMkLst>
            <pc:docMk/>
            <pc:sldMk cId="3868857998" sldId="558"/>
            <ac:spMk id="178" creationId="{0F5C66B3-6CFF-4DC8-B0E3-AC0E6468DCFE}"/>
          </ac:spMkLst>
        </pc:spChg>
        <pc:spChg chg="add mod">
          <ac:chgData name="Christina Morrow" userId="43989237-7c22-4017-8756-22442f7f3983" providerId="ADAL" clId="{1D660112-B133-4B74-A60E-C66F50540F8D}" dt="2020-11-18T13:36:17.814" v="9624" actId="164"/>
          <ac:spMkLst>
            <pc:docMk/>
            <pc:sldMk cId="3868857998" sldId="558"/>
            <ac:spMk id="179" creationId="{37140FC6-1C70-4CFE-8158-69BA6E5E68EB}"/>
          </ac:spMkLst>
        </pc:spChg>
        <pc:spChg chg="add mod">
          <ac:chgData name="Christina Morrow" userId="43989237-7c22-4017-8756-22442f7f3983" providerId="ADAL" clId="{1D660112-B133-4B74-A60E-C66F50540F8D}" dt="2020-11-18T13:36:17.814" v="9624" actId="164"/>
          <ac:spMkLst>
            <pc:docMk/>
            <pc:sldMk cId="3868857998" sldId="558"/>
            <ac:spMk id="181" creationId="{84011948-D196-4344-96D8-2EEFCD62E460}"/>
          </ac:spMkLst>
        </pc:spChg>
        <pc:spChg chg="add mod">
          <ac:chgData name="Christina Morrow" userId="43989237-7c22-4017-8756-22442f7f3983" providerId="ADAL" clId="{1D660112-B133-4B74-A60E-C66F50540F8D}" dt="2020-11-18T13:36:17.814" v="9624" actId="164"/>
          <ac:spMkLst>
            <pc:docMk/>
            <pc:sldMk cId="3868857998" sldId="558"/>
            <ac:spMk id="190" creationId="{FFDE11B9-FC7B-4DA7-99F4-788B62110B43}"/>
          </ac:spMkLst>
        </pc:spChg>
        <pc:spChg chg="add mod">
          <ac:chgData name="Christina Morrow" userId="43989237-7c22-4017-8756-22442f7f3983" providerId="ADAL" clId="{1D660112-B133-4B74-A60E-C66F50540F8D}" dt="2020-11-18T13:36:17.814" v="9624" actId="164"/>
          <ac:spMkLst>
            <pc:docMk/>
            <pc:sldMk cId="3868857998" sldId="558"/>
            <ac:spMk id="192" creationId="{DAB98F45-C274-44DE-8FEC-8634FA0594BF}"/>
          </ac:spMkLst>
        </pc:spChg>
        <pc:spChg chg="add del mod topLvl">
          <ac:chgData name="Christina Morrow" userId="43989237-7c22-4017-8756-22442f7f3983" providerId="ADAL" clId="{1D660112-B133-4B74-A60E-C66F50540F8D}" dt="2020-11-18T13:40:58.850" v="9684" actId="207"/>
          <ac:spMkLst>
            <pc:docMk/>
            <pc:sldMk cId="3868857998" sldId="558"/>
            <ac:spMk id="196" creationId="{B2B63656-1899-4649-B537-8CA681179CE2}"/>
          </ac:spMkLst>
        </pc:spChg>
        <pc:spChg chg="mod">
          <ac:chgData name="Christina Morrow" userId="43989237-7c22-4017-8756-22442f7f3983" providerId="ADAL" clId="{1D660112-B133-4B74-A60E-C66F50540F8D}" dt="2020-11-18T13:40:31.820" v="9677"/>
          <ac:spMkLst>
            <pc:docMk/>
            <pc:sldMk cId="3868857998" sldId="558"/>
            <ac:spMk id="198" creationId="{A129BBBC-30BF-4873-BC93-571C4772DB67}"/>
          </ac:spMkLst>
        </pc:spChg>
        <pc:spChg chg="mod">
          <ac:chgData name="Christina Morrow" userId="43989237-7c22-4017-8756-22442f7f3983" providerId="ADAL" clId="{1D660112-B133-4B74-A60E-C66F50540F8D}" dt="2020-11-18T13:40:31.820" v="9677"/>
          <ac:spMkLst>
            <pc:docMk/>
            <pc:sldMk cId="3868857998" sldId="558"/>
            <ac:spMk id="199" creationId="{B02F2707-C7D6-466B-9747-70AD3DB0A781}"/>
          </ac:spMkLst>
        </pc:spChg>
        <pc:spChg chg="mod">
          <ac:chgData name="Christina Morrow" userId="43989237-7c22-4017-8756-22442f7f3983" providerId="ADAL" clId="{1D660112-B133-4B74-A60E-C66F50540F8D}" dt="2020-11-18T13:40:31.820" v="9677"/>
          <ac:spMkLst>
            <pc:docMk/>
            <pc:sldMk cId="3868857998" sldId="558"/>
            <ac:spMk id="200" creationId="{83013FE7-4CF3-4A86-B7AC-37A0473BC00A}"/>
          </ac:spMkLst>
        </pc:spChg>
        <pc:spChg chg="mod">
          <ac:chgData name="Christina Morrow" userId="43989237-7c22-4017-8756-22442f7f3983" providerId="ADAL" clId="{1D660112-B133-4B74-A60E-C66F50540F8D}" dt="2020-11-18T13:40:31.820" v="9677"/>
          <ac:spMkLst>
            <pc:docMk/>
            <pc:sldMk cId="3868857998" sldId="558"/>
            <ac:spMk id="201" creationId="{1AB21C62-E48C-4A26-9072-69624FF26350}"/>
          </ac:spMkLst>
        </pc:spChg>
        <pc:spChg chg="mod">
          <ac:chgData name="Christina Morrow" userId="43989237-7c22-4017-8756-22442f7f3983" providerId="ADAL" clId="{1D660112-B133-4B74-A60E-C66F50540F8D}" dt="2020-11-18T13:40:31.820" v="9677"/>
          <ac:spMkLst>
            <pc:docMk/>
            <pc:sldMk cId="3868857998" sldId="558"/>
            <ac:spMk id="202" creationId="{24201C7C-E181-4DC2-81BD-559EE4AA74F2}"/>
          </ac:spMkLst>
        </pc:spChg>
        <pc:spChg chg="mod">
          <ac:chgData name="Christina Morrow" userId="43989237-7c22-4017-8756-22442f7f3983" providerId="ADAL" clId="{1D660112-B133-4B74-A60E-C66F50540F8D}" dt="2020-11-18T13:40:31.820" v="9677"/>
          <ac:spMkLst>
            <pc:docMk/>
            <pc:sldMk cId="3868857998" sldId="558"/>
            <ac:spMk id="203" creationId="{E0126339-BDB6-4F14-8CCD-5E99F4F61BA6}"/>
          </ac:spMkLst>
        </pc:spChg>
        <pc:spChg chg="mod">
          <ac:chgData name="Christina Morrow" userId="43989237-7c22-4017-8756-22442f7f3983" providerId="ADAL" clId="{1D660112-B133-4B74-A60E-C66F50540F8D}" dt="2020-11-18T13:40:31.820" v="9677"/>
          <ac:spMkLst>
            <pc:docMk/>
            <pc:sldMk cId="3868857998" sldId="558"/>
            <ac:spMk id="204" creationId="{FF3301BA-123F-4FD5-BB08-203904B2269A}"/>
          </ac:spMkLst>
        </pc:spChg>
        <pc:spChg chg="mod">
          <ac:chgData name="Christina Morrow" userId="43989237-7c22-4017-8756-22442f7f3983" providerId="ADAL" clId="{1D660112-B133-4B74-A60E-C66F50540F8D}" dt="2020-11-18T13:40:31.820" v="9677"/>
          <ac:spMkLst>
            <pc:docMk/>
            <pc:sldMk cId="3868857998" sldId="558"/>
            <ac:spMk id="205" creationId="{F20069E9-9821-4598-97DD-E4F1545C8BA3}"/>
          </ac:spMkLst>
        </pc:spChg>
        <pc:spChg chg="mod">
          <ac:chgData name="Christina Morrow" userId="43989237-7c22-4017-8756-22442f7f3983" providerId="ADAL" clId="{1D660112-B133-4B74-A60E-C66F50540F8D}" dt="2020-11-18T13:40:31.820" v="9677"/>
          <ac:spMkLst>
            <pc:docMk/>
            <pc:sldMk cId="3868857998" sldId="558"/>
            <ac:spMk id="206" creationId="{665444B8-B412-407A-9AAD-A0CB2A6545FD}"/>
          </ac:spMkLst>
        </pc:spChg>
        <pc:spChg chg="mod">
          <ac:chgData name="Christina Morrow" userId="43989237-7c22-4017-8756-22442f7f3983" providerId="ADAL" clId="{1D660112-B133-4B74-A60E-C66F50540F8D}" dt="2020-11-18T13:40:31.820" v="9677"/>
          <ac:spMkLst>
            <pc:docMk/>
            <pc:sldMk cId="3868857998" sldId="558"/>
            <ac:spMk id="207" creationId="{5A02A9BC-02F8-436E-AFD6-ECE47118BF4B}"/>
          </ac:spMkLst>
        </pc:spChg>
        <pc:spChg chg="mod">
          <ac:chgData name="Christina Morrow" userId="43989237-7c22-4017-8756-22442f7f3983" providerId="ADAL" clId="{1D660112-B133-4B74-A60E-C66F50540F8D}" dt="2020-11-18T13:40:31.820" v="9677"/>
          <ac:spMkLst>
            <pc:docMk/>
            <pc:sldMk cId="3868857998" sldId="558"/>
            <ac:spMk id="208" creationId="{B44CFD31-CCD6-4813-8AF0-03F1C4B7C1D5}"/>
          </ac:spMkLst>
        </pc:spChg>
        <pc:spChg chg="mod">
          <ac:chgData name="Christina Morrow" userId="43989237-7c22-4017-8756-22442f7f3983" providerId="ADAL" clId="{1D660112-B133-4B74-A60E-C66F50540F8D}" dt="2020-11-18T13:40:31.820" v="9677"/>
          <ac:spMkLst>
            <pc:docMk/>
            <pc:sldMk cId="3868857998" sldId="558"/>
            <ac:spMk id="209" creationId="{F6704009-5EB4-4D90-9F2E-647B2DD01615}"/>
          </ac:spMkLst>
        </pc:spChg>
        <pc:spChg chg="mod">
          <ac:chgData name="Christina Morrow" userId="43989237-7c22-4017-8756-22442f7f3983" providerId="ADAL" clId="{1D660112-B133-4B74-A60E-C66F50540F8D}" dt="2020-11-18T13:40:31.820" v="9677"/>
          <ac:spMkLst>
            <pc:docMk/>
            <pc:sldMk cId="3868857998" sldId="558"/>
            <ac:spMk id="210" creationId="{6AFD690A-AE51-4903-A958-D9BEB37DAC83}"/>
          </ac:spMkLst>
        </pc:spChg>
        <pc:spChg chg="mod">
          <ac:chgData name="Christina Morrow" userId="43989237-7c22-4017-8756-22442f7f3983" providerId="ADAL" clId="{1D660112-B133-4B74-A60E-C66F50540F8D}" dt="2020-11-18T13:40:31.820" v="9677"/>
          <ac:spMkLst>
            <pc:docMk/>
            <pc:sldMk cId="3868857998" sldId="558"/>
            <ac:spMk id="211" creationId="{3116CE38-DA2C-4422-B742-1596C780BD2B}"/>
          </ac:spMkLst>
        </pc:spChg>
        <pc:spChg chg="mod">
          <ac:chgData name="Christina Morrow" userId="43989237-7c22-4017-8756-22442f7f3983" providerId="ADAL" clId="{1D660112-B133-4B74-A60E-C66F50540F8D}" dt="2020-11-18T13:40:31.820" v="9677"/>
          <ac:spMkLst>
            <pc:docMk/>
            <pc:sldMk cId="3868857998" sldId="558"/>
            <ac:spMk id="212" creationId="{86A3997C-6276-426E-9477-89C87A64C349}"/>
          </ac:spMkLst>
        </pc:spChg>
        <pc:spChg chg="mod">
          <ac:chgData name="Christina Morrow" userId="43989237-7c22-4017-8756-22442f7f3983" providerId="ADAL" clId="{1D660112-B133-4B74-A60E-C66F50540F8D}" dt="2020-11-18T13:40:31.820" v="9677"/>
          <ac:spMkLst>
            <pc:docMk/>
            <pc:sldMk cId="3868857998" sldId="558"/>
            <ac:spMk id="213" creationId="{52509A42-6DD4-4603-8787-1E773DAED3DA}"/>
          </ac:spMkLst>
        </pc:spChg>
        <pc:spChg chg="mod">
          <ac:chgData name="Christina Morrow" userId="43989237-7c22-4017-8756-22442f7f3983" providerId="ADAL" clId="{1D660112-B133-4B74-A60E-C66F50540F8D}" dt="2020-11-18T13:40:31.820" v="9677"/>
          <ac:spMkLst>
            <pc:docMk/>
            <pc:sldMk cId="3868857998" sldId="558"/>
            <ac:spMk id="214" creationId="{4EAD94B9-B05E-4819-A6F4-5F8AB7D08F6D}"/>
          </ac:spMkLst>
        </pc:spChg>
        <pc:spChg chg="mod">
          <ac:chgData name="Christina Morrow" userId="43989237-7c22-4017-8756-22442f7f3983" providerId="ADAL" clId="{1D660112-B133-4B74-A60E-C66F50540F8D}" dt="2020-11-18T13:40:31.820" v="9677"/>
          <ac:spMkLst>
            <pc:docMk/>
            <pc:sldMk cId="3868857998" sldId="558"/>
            <ac:spMk id="215" creationId="{E1DABBCA-FB68-46E3-9D2C-52FBCACB59B7}"/>
          </ac:spMkLst>
        </pc:spChg>
        <pc:spChg chg="mod">
          <ac:chgData name="Christina Morrow" userId="43989237-7c22-4017-8756-22442f7f3983" providerId="ADAL" clId="{1D660112-B133-4B74-A60E-C66F50540F8D}" dt="2020-11-18T13:40:31.820" v="9677"/>
          <ac:spMkLst>
            <pc:docMk/>
            <pc:sldMk cId="3868857998" sldId="558"/>
            <ac:spMk id="216" creationId="{C76A519D-BCBC-454D-997D-A83BEDBD293C}"/>
          </ac:spMkLst>
        </pc:spChg>
        <pc:spChg chg="mod">
          <ac:chgData name="Christina Morrow" userId="43989237-7c22-4017-8756-22442f7f3983" providerId="ADAL" clId="{1D660112-B133-4B74-A60E-C66F50540F8D}" dt="2020-11-18T13:40:31.820" v="9677"/>
          <ac:spMkLst>
            <pc:docMk/>
            <pc:sldMk cId="3868857998" sldId="558"/>
            <ac:spMk id="217" creationId="{A6BA0051-2F10-4852-9004-E9941A9EDD6C}"/>
          </ac:spMkLst>
        </pc:spChg>
        <pc:spChg chg="mod">
          <ac:chgData name="Christina Morrow" userId="43989237-7c22-4017-8756-22442f7f3983" providerId="ADAL" clId="{1D660112-B133-4B74-A60E-C66F50540F8D}" dt="2020-11-18T13:40:31.820" v="9677"/>
          <ac:spMkLst>
            <pc:docMk/>
            <pc:sldMk cId="3868857998" sldId="558"/>
            <ac:spMk id="218" creationId="{FF5F9708-3C5C-4F20-8DB3-28A4776EF46A}"/>
          </ac:spMkLst>
        </pc:spChg>
        <pc:spChg chg="mod">
          <ac:chgData name="Christina Morrow" userId="43989237-7c22-4017-8756-22442f7f3983" providerId="ADAL" clId="{1D660112-B133-4B74-A60E-C66F50540F8D}" dt="2020-11-18T13:40:31.820" v="9677"/>
          <ac:spMkLst>
            <pc:docMk/>
            <pc:sldMk cId="3868857998" sldId="558"/>
            <ac:spMk id="219" creationId="{8386C3DA-16A8-4B7E-A789-B0263C3A4F6B}"/>
          </ac:spMkLst>
        </pc:spChg>
        <pc:spChg chg="mod">
          <ac:chgData name="Christina Morrow" userId="43989237-7c22-4017-8756-22442f7f3983" providerId="ADAL" clId="{1D660112-B133-4B74-A60E-C66F50540F8D}" dt="2020-11-18T13:40:31.820" v="9677"/>
          <ac:spMkLst>
            <pc:docMk/>
            <pc:sldMk cId="3868857998" sldId="558"/>
            <ac:spMk id="220" creationId="{A195CEB3-5E64-436D-AB97-47B3CB8B4ED6}"/>
          </ac:spMkLst>
        </pc:spChg>
        <pc:spChg chg="mod">
          <ac:chgData name="Christina Morrow" userId="43989237-7c22-4017-8756-22442f7f3983" providerId="ADAL" clId="{1D660112-B133-4B74-A60E-C66F50540F8D}" dt="2020-11-18T13:40:31.820" v="9677"/>
          <ac:spMkLst>
            <pc:docMk/>
            <pc:sldMk cId="3868857998" sldId="558"/>
            <ac:spMk id="221" creationId="{C7498673-9BAE-4427-B1A6-E96FAF530DE3}"/>
          </ac:spMkLst>
        </pc:spChg>
        <pc:spChg chg="mod">
          <ac:chgData name="Christina Morrow" userId="43989237-7c22-4017-8756-22442f7f3983" providerId="ADAL" clId="{1D660112-B133-4B74-A60E-C66F50540F8D}" dt="2020-11-18T13:40:31.820" v="9677"/>
          <ac:spMkLst>
            <pc:docMk/>
            <pc:sldMk cId="3868857998" sldId="558"/>
            <ac:spMk id="222" creationId="{59B5D661-6B40-4679-BDAD-153D4F60C4B3}"/>
          </ac:spMkLst>
        </pc:spChg>
        <pc:spChg chg="mod">
          <ac:chgData name="Christina Morrow" userId="43989237-7c22-4017-8756-22442f7f3983" providerId="ADAL" clId="{1D660112-B133-4B74-A60E-C66F50540F8D}" dt="2020-11-18T13:40:31.820" v="9677"/>
          <ac:spMkLst>
            <pc:docMk/>
            <pc:sldMk cId="3868857998" sldId="558"/>
            <ac:spMk id="223" creationId="{C33E6B6C-ACC2-43B2-8ECD-6049D3A3FAB2}"/>
          </ac:spMkLst>
        </pc:spChg>
        <pc:spChg chg="mod">
          <ac:chgData name="Christina Morrow" userId="43989237-7c22-4017-8756-22442f7f3983" providerId="ADAL" clId="{1D660112-B133-4B74-A60E-C66F50540F8D}" dt="2020-11-18T13:40:31.820" v="9677"/>
          <ac:spMkLst>
            <pc:docMk/>
            <pc:sldMk cId="3868857998" sldId="558"/>
            <ac:spMk id="224" creationId="{FB1AA132-165D-4BAE-AFDB-4CBA889F3ECF}"/>
          </ac:spMkLst>
        </pc:spChg>
        <pc:spChg chg="mod">
          <ac:chgData name="Christina Morrow" userId="43989237-7c22-4017-8756-22442f7f3983" providerId="ADAL" clId="{1D660112-B133-4B74-A60E-C66F50540F8D}" dt="2020-11-18T13:40:31.820" v="9677"/>
          <ac:spMkLst>
            <pc:docMk/>
            <pc:sldMk cId="3868857998" sldId="558"/>
            <ac:spMk id="225" creationId="{158BC778-B767-436E-8623-81EB61C788EC}"/>
          </ac:spMkLst>
        </pc:spChg>
        <pc:spChg chg="mod">
          <ac:chgData name="Christina Morrow" userId="43989237-7c22-4017-8756-22442f7f3983" providerId="ADAL" clId="{1D660112-B133-4B74-A60E-C66F50540F8D}" dt="2020-11-18T13:40:31.820" v="9677"/>
          <ac:spMkLst>
            <pc:docMk/>
            <pc:sldMk cId="3868857998" sldId="558"/>
            <ac:spMk id="226" creationId="{7ACC07B6-AC07-4301-8152-55DC1D159C59}"/>
          </ac:spMkLst>
        </pc:spChg>
        <pc:spChg chg="mod">
          <ac:chgData name="Christina Morrow" userId="43989237-7c22-4017-8756-22442f7f3983" providerId="ADAL" clId="{1D660112-B133-4B74-A60E-C66F50540F8D}" dt="2020-11-18T13:40:31.820" v="9677"/>
          <ac:spMkLst>
            <pc:docMk/>
            <pc:sldMk cId="3868857998" sldId="558"/>
            <ac:spMk id="227" creationId="{229DEED9-8129-4EC1-B7AF-77B31BB0FF53}"/>
          </ac:spMkLst>
        </pc:spChg>
        <pc:spChg chg="mod">
          <ac:chgData name="Christina Morrow" userId="43989237-7c22-4017-8756-22442f7f3983" providerId="ADAL" clId="{1D660112-B133-4B74-A60E-C66F50540F8D}" dt="2020-11-18T13:40:31.820" v="9677"/>
          <ac:spMkLst>
            <pc:docMk/>
            <pc:sldMk cId="3868857998" sldId="558"/>
            <ac:spMk id="228" creationId="{1C65763C-6ABD-4B1F-B414-2D3DCA64ADA8}"/>
          </ac:spMkLst>
        </pc:spChg>
        <pc:spChg chg="mod">
          <ac:chgData name="Christina Morrow" userId="43989237-7c22-4017-8756-22442f7f3983" providerId="ADAL" clId="{1D660112-B133-4B74-A60E-C66F50540F8D}" dt="2020-11-18T13:40:31.820" v="9677"/>
          <ac:spMkLst>
            <pc:docMk/>
            <pc:sldMk cId="3868857998" sldId="558"/>
            <ac:spMk id="229" creationId="{675428EA-F3BE-4BC0-A217-0DF57C8A89F4}"/>
          </ac:spMkLst>
        </pc:spChg>
        <pc:spChg chg="mod">
          <ac:chgData name="Christina Morrow" userId="43989237-7c22-4017-8756-22442f7f3983" providerId="ADAL" clId="{1D660112-B133-4B74-A60E-C66F50540F8D}" dt="2020-11-18T13:40:31.820" v="9677"/>
          <ac:spMkLst>
            <pc:docMk/>
            <pc:sldMk cId="3868857998" sldId="558"/>
            <ac:spMk id="230" creationId="{9BE739F7-4E7E-4520-ABFA-AE734D1FE75A}"/>
          </ac:spMkLst>
        </pc:spChg>
        <pc:spChg chg="mod">
          <ac:chgData name="Christina Morrow" userId="43989237-7c22-4017-8756-22442f7f3983" providerId="ADAL" clId="{1D660112-B133-4B74-A60E-C66F50540F8D}" dt="2020-11-18T13:40:31.820" v="9677"/>
          <ac:spMkLst>
            <pc:docMk/>
            <pc:sldMk cId="3868857998" sldId="558"/>
            <ac:spMk id="231" creationId="{6FD9626A-34F4-41D4-8776-4DEE622E8FAF}"/>
          </ac:spMkLst>
        </pc:spChg>
        <pc:spChg chg="add del mod topLvl">
          <ac:chgData name="Christina Morrow" userId="43989237-7c22-4017-8756-22442f7f3983" providerId="ADAL" clId="{1D660112-B133-4B74-A60E-C66F50540F8D}" dt="2020-11-18T14:10:58.866" v="9801" actId="164"/>
          <ac:spMkLst>
            <pc:docMk/>
            <pc:sldMk cId="3868857998" sldId="558"/>
            <ac:spMk id="237" creationId="{687A52C6-424D-447A-9E66-5551DEFFD76C}"/>
          </ac:spMkLst>
        </pc:spChg>
        <pc:spChg chg="add del mod">
          <ac:chgData name="Christina Morrow" userId="43989237-7c22-4017-8756-22442f7f3983" providerId="ADAL" clId="{1D660112-B133-4B74-A60E-C66F50540F8D}" dt="2020-11-18T13:45:09.195" v="9738" actId="478"/>
          <ac:spMkLst>
            <pc:docMk/>
            <pc:sldMk cId="3868857998" sldId="558"/>
            <ac:spMk id="241" creationId="{29B8169F-1C52-4F60-BF4E-15B6D75B3B3B}"/>
          </ac:spMkLst>
        </pc:spChg>
        <pc:spChg chg="add del mod">
          <ac:chgData name="Christina Morrow" userId="43989237-7c22-4017-8756-22442f7f3983" providerId="ADAL" clId="{1D660112-B133-4B74-A60E-C66F50540F8D}" dt="2020-11-18T13:45:10.560" v="9739" actId="478"/>
          <ac:spMkLst>
            <pc:docMk/>
            <pc:sldMk cId="3868857998" sldId="558"/>
            <ac:spMk id="243" creationId="{F6F2B644-797F-42F8-ABB4-7A8EFD65ACEE}"/>
          </ac:spMkLst>
        </pc:spChg>
        <pc:spChg chg="add del mod">
          <ac:chgData name="Christina Morrow" userId="43989237-7c22-4017-8756-22442f7f3983" providerId="ADAL" clId="{1D660112-B133-4B74-A60E-C66F50540F8D}" dt="2020-11-18T13:45:07.431" v="9736" actId="478"/>
          <ac:spMkLst>
            <pc:docMk/>
            <pc:sldMk cId="3868857998" sldId="558"/>
            <ac:spMk id="245" creationId="{A392B17E-50B3-4715-A629-C5B4BBF8C464}"/>
          </ac:spMkLst>
        </pc:spChg>
        <pc:spChg chg="add del mod">
          <ac:chgData name="Christina Morrow" userId="43989237-7c22-4017-8756-22442f7f3983" providerId="ADAL" clId="{1D660112-B133-4B74-A60E-C66F50540F8D}" dt="2020-11-18T13:45:08.320" v="9737" actId="478"/>
          <ac:spMkLst>
            <pc:docMk/>
            <pc:sldMk cId="3868857998" sldId="558"/>
            <ac:spMk id="247" creationId="{4ED4FF97-BD8A-44B5-8288-6DC95D16286B}"/>
          </ac:spMkLst>
        </pc:spChg>
        <pc:spChg chg="del mod topLvl">
          <ac:chgData name="Christina Morrow" userId="43989237-7c22-4017-8756-22442f7f3983" providerId="ADAL" clId="{1D660112-B133-4B74-A60E-C66F50540F8D}" dt="2020-11-18T13:45:53.449" v="9744" actId="478"/>
          <ac:spMkLst>
            <pc:docMk/>
            <pc:sldMk cId="3868857998" sldId="558"/>
            <ac:spMk id="249" creationId="{D037814D-E6BA-4E0A-8E4D-EB6D6F5C17FB}"/>
          </ac:spMkLst>
        </pc:spChg>
        <pc:spChg chg="del mod topLvl">
          <ac:chgData name="Christina Morrow" userId="43989237-7c22-4017-8756-22442f7f3983" providerId="ADAL" clId="{1D660112-B133-4B74-A60E-C66F50540F8D}" dt="2020-11-18T13:45:54.845" v="9745" actId="478"/>
          <ac:spMkLst>
            <pc:docMk/>
            <pc:sldMk cId="3868857998" sldId="558"/>
            <ac:spMk id="250" creationId="{7EAEF44E-DD2D-4F28-83C1-7C7CABAF88B7}"/>
          </ac:spMkLst>
        </pc:spChg>
        <pc:spChg chg="del mod topLvl">
          <ac:chgData name="Christina Morrow" userId="43989237-7c22-4017-8756-22442f7f3983" providerId="ADAL" clId="{1D660112-B133-4B74-A60E-C66F50540F8D}" dt="2020-11-18T13:45:59.393" v="9748" actId="478"/>
          <ac:spMkLst>
            <pc:docMk/>
            <pc:sldMk cId="3868857998" sldId="558"/>
            <ac:spMk id="251" creationId="{F03B5815-EE58-4510-BC2F-6B49EB9AB913}"/>
          </ac:spMkLst>
        </pc:spChg>
        <pc:spChg chg="mod topLvl">
          <ac:chgData name="Christina Morrow" userId="43989237-7c22-4017-8756-22442f7f3983" providerId="ADAL" clId="{1D660112-B133-4B74-A60E-C66F50540F8D}" dt="2020-11-18T13:48:11.622" v="9774" actId="164"/>
          <ac:spMkLst>
            <pc:docMk/>
            <pc:sldMk cId="3868857998" sldId="558"/>
            <ac:spMk id="252" creationId="{DC1E9057-1E95-4E29-8AC8-1908F4E63E4C}"/>
          </ac:spMkLst>
        </pc:spChg>
        <pc:spChg chg="add mod">
          <ac:chgData name="Christina Morrow" userId="43989237-7c22-4017-8756-22442f7f3983" providerId="ADAL" clId="{1D660112-B133-4B74-A60E-C66F50540F8D}" dt="2020-11-18T13:48:11.622" v="9774" actId="164"/>
          <ac:spMkLst>
            <pc:docMk/>
            <pc:sldMk cId="3868857998" sldId="558"/>
            <ac:spMk id="253" creationId="{7ED169B1-7B3E-4305-AD8A-8DF6E661FAF6}"/>
          </ac:spMkLst>
        </pc:spChg>
        <pc:spChg chg="mod">
          <ac:chgData name="Christina Morrow" userId="43989237-7c22-4017-8756-22442f7f3983" providerId="ADAL" clId="{1D660112-B133-4B74-A60E-C66F50540F8D}" dt="2020-11-18T13:48:13.318" v="9775"/>
          <ac:spMkLst>
            <pc:docMk/>
            <pc:sldMk cId="3868857998" sldId="558"/>
            <ac:spMk id="256" creationId="{9665AE99-4AA5-498C-B407-32A4059C98B1}"/>
          </ac:spMkLst>
        </pc:spChg>
        <pc:spChg chg="mod">
          <ac:chgData name="Christina Morrow" userId="43989237-7c22-4017-8756-22442f7f3983" providerId="ADAL" clId="{1D660112-B133-4B74-A60E-C66F50540F8D}" dt="2020-11-18T13:48:13.318" v="9775"/>
          <ac:spMkLst>
            <pc:docMk/>
            <pc:sldMk cId="3868857998" sldId="558"/>
            <ac:spMk id="257" creationId="{E4798C35-66C5-4561-BD1F-F2A4E88B1287}"/>
          </ac:spMkLst>
        </pc:spChg>
        <pc:grpChg chg="add del mod ord">
          <ac:chgData name="Christina Morrow" userId="43989237-7c22-4017-8756-22442f7f3983" providerId="ADAL" clId="{1D660112-B133-4B74-A60E-C66F50540F8D}" dt="2020-11-18T13:40:29.534" v="9676" actId="478"/>
          <ac:grpSpMkLst>
            <pc:docMk/>
            <pc:sldMk cId="3868857998" sldId="558"/>
            <ac:grpSpMk id="8" creationId="{E9811580-FB0B-424D-9125-7B7775EB2A2E}"/>
          </ac:grpSpMkLst>
        </pc:grpChg>
        <pc:grpChg chg="add mod ord">
          <ac:chgData name="Christina Morrow" userId="43989237-7c22-4017-8756-22442f7f3983" providerId="ADAL" clId="{1D660112-B133-4B74-A60E-C66F50540F8D}" dt="2020-11-18T13:37:25.370" v="9637" actId="164"/>
          <ac:grpSpMkLst>
            <pc:docMk/>
            <pc:sldMk cId="3868857998" sldId="558"/>
            <ac:grpSpMk id="9" creationId="{D90EFDED-B732-4A03-8328-CB9DB6179D02}"/>
          </ac:grpSpMkLst>
        </pc:grpChg>
        <pc:grpChg chg="add del mod">
          <ac:chgData name="Christina Morrow" userId="43989237-7c22-4017-8756-22442f7f3983" providerId="ADAL" clId="{1D660112-B133-4B74-A60E-C66F50540F8D}" dt="2020-11-18T13:22:38.876" v="9382" actId="165"/>
          <ac:grpSpMkLst>
            <pc:docMk/>
            <pc:sldMk cId="3868857998" sldId="558"/>
            <ac:grpSpMk id="21" creationId="{C904091B-2AF5-4F50-8A40-D671E0595916}"/>
          </ac:grpSpMkLst>
        </pc:grpChg>
        <pc:grpChg chg="add del mod">
          <ac:chgData name="Christina Morrow" userId="43989237-7c22-4017-8756-22442f7f3983" providerId="ADAL" clId="{1D660112-B133-4B74-A60E-C66F50540F8D}" dt="2020-11-18T13:29:58.696" v="9526" actId="478"/>
          <ac:grpSpMkLst>
            <pc:docMk/>
            <pc:sldMk cId="3868857998" sldId="558"/>
            <ac:grpSpMk id="23" creationId="{6A3B17DE-7741-4AA8-90E6-9ACFA384E3E9}"/>
          </ac:grpSpMkLst>
        </pc:grpChg>
        <pc:grpChg chg="add del mod">
          <ac:chgData name="Christina Morrow" userId="43989237-7c22-4017-8756-22442f7f3983" providerId="ADAL" clId="{1D660112-B133-4B74-A60E-C66F50540F8D}" dt="2020-11-18T13:10:14.919" v="9252" actId="478"/>
          <ac:grpSpMkLst>
            <pc:docMk/>
            <pc:sldMk cId="3868857998" sldId="558"/>
            <ac:grpSpMk id="37" creationId="{94097F8E-8462-4451-8F62-73CF37A68130}"/>
          </ac:grpSpMkLst>
        </pc:grpChg>
        <pc:grpChg chg="add del mod">
          <ac:chgData name="Christina Morrow" userId="43989237-7c22-4017-8756-22442f7f3983" providerId="ADAL" clId="{1D660112-B133-4B74-A60E-C66F50540F8D}" dt="2020-11-18T13:20:24.654" v="9352" actId="478"/>
          <ac:grpSpMkLst>
            <pc:docMk/>
            <pc:sldMk cId="3868857998" sldId="558"/>
            <ac:grpSpMk id="93" creationId="{DFB8F46A-D918-4877-90CC-99B0A6A5D875}"/>
          </ac:grpSpMkLst>
        </pc:grpChg>
        <pc:grpChg chg="add del mod">
          <ac:chgData name="Christina Morrow" userId="43989237-7c22-4017-8756-22442f7f3983" providerId="ADAL" clId="{1D660112-B133-4B74-A60E-C66F50540F8D}" dt="2020-11-18T13:25:24.719" v="9437"/>
          <ac:grpSpMkLst>
            <pc:docMk/>
            <pc:sldMk cId="3868857998" sldId="558"/>
            <ac:grpSpMk id="109" creationId="{10D0B241-7380-465E-AF37-EE8D220433BE}"/>
          </ac:grpSpMkLst>
        </pc:grpChg>
        <pc:grpChg chg="add del mod">
          <ac:chgData name="Christina Morrow" userId="43989237-7c22-4017-8756-22442f7f3983" providerId="ADAL" clId="{1D660112-B133-4B74-A60E-C66F50540F8D}" dt="2020-11-18T13:30:12.407" v="9529" actId="165"/>
          <ac:grpSpMkLst>
            <pc:docMk/>
            <pc:sldMk cId="3868857998" sldId="558"/>
            <ac:grpSpMk id="161" creationId="{008783A5-0996-40D8-82D6-978A57CC6E9E}"/>
          </ac:grpSpMkLst>
        </pc:grpChg>
        <pc:grpChg chg="del mod">
          <ac:chgData name="Christina Morrow" userId="43989237-7c22-4017-8756-22442f7f3983" providerId="ADAL" clId="{1D660112-B133-4B74-A60E-C66F50540F8D}" dt="2020-11-18T13:31:35.783" v="9551" actId="165"/>
          <ac:grpSpMkLst>
            <pc:docMk/>
            <pc:sldMk cId="3868857998" sldId="558"/>
            <ac:grpSpMk id="170" creationId="{C96CC19F-87D6-4E24-B6FE-E30F4DDBA725}"/>
          </ac:grpSpMkLst>
        </pc:grpChg>
        <pc:grpChg chg="add del mod">
          <ac:chgData name="Christina Morrow" userId="43989237-7c22-4017-8756-22442f7f3983" providerId="ADAL" clId="{1D660112-B133-4B74-A60E-C66F50540F8D}" dt="2020-11-18T13:36:41.169" v="9635" actId="478"/>
          <ac:grpSpMkLst>
            <pc:docMk/>
            <pc:sldMk cId="3868857998" sldId="558"/>
            <ac:grpSpMk id="193" creationId="{1F9F79E0-EBC3-49FE-9D4F-61833567673C}"/>
          </ac:grpSpMkLst>
        </pc:grpChg>
        <pc:grpChg chg="add mod">
          <ac:chgData name="Christina Morrow" userId="43989237-7c22-4017-8756-22442f7f3983" providerId="ADAL" clId="{1D660112-B133-4B74-A60E-C66F50540F8D}" dt="2020-11-18T13:41:32.156" v="9700" actId="1076"/>
          <ac:grpSpMkLst>
            <pc:docMk/>
            <pc:sldMk cId="3868857998" sldId="558"/>
            <ac:grpSpMk id="194" creationId="{B868136B-1C08-490E-9912-C87B2375B9E3}"/>
          </ac:grpSpMkLst>
        </pc:grpChg>
        <pc:grpChg chg="add del mod">
          <ac:chgData name="Christina Morrow" userId="43989237-7c22-4017-8756-22442f7f3983" providerId="ADAL" clId="{1D660112-B133-4B74-A60E-C66F50540F8D}" dt="2020-11-18T13:41:04.827" v="9689" actId="478"/>
          <ac:grpSpMkLst>
            <pc:docMk/>
            <pc:sldMk cId="3868857998" sldId="558"/>
            <ac:grpSpMk id="195" creationId="{D442F637-0E0D-48C2-AB37-03505B3C758D}"/>
          </ac:grpSpMkLst>
        </pc:grpChg>
        <pc:grpChg chg="mod topLvl">
          <ac:chgData name="Christina Morrow" userId="43989237-7c22-4017-8756-22442f7f3983" providerId="ADAL" clId="{1D660112-B133-4B74-A60E-C66F50540F8D}" dt="2020-11-18T13:40:57.787" v="9682" actId="478"/>
          <ac:grpSpMkLst>
            <pc:docMk/>
            <pc:sldMk cId="3868857998" sldId="558"/>
            <ac:grpSpMk id="197" creationId="{7235D421-9E7C-4468-8DD8-060F406D2136}"/>
          </ac:grpSpMkLst>
        </pc:grpChg>
        <pc:grpChg chg="add del mod">
          <ac:chgData name="Christina Morrow" userId="43989237-7c22-4017-8756-22442f7f3983" providerId="ADAL" clId="{1D660112-B133-4B74-A60E-C66F50540F8D}" dt="2020-11-18T13:45:44.169" v="9741" actId="165"/>
          <ac:grpSpMkLst>
            <pc:docMk/>
            <pc:sldMk cId="3868857998" sldId="558"/>
            <ac:grpSpMk id="236" creationId="{D94A03ED-B40A-461C-918F-E257CDBBC00E}"/>
          </ac:grpSpMkLst>
        </pc:grpChg>
        <pc:grpChg chg="del mod">
          <ac:chgData name="Christina Morrow" userId="43989237-7c22-4017-8756-22442f7f3983" providerId="ADAL" clId="{1D660112-B133-4B74-A60E-C66F50540F8D}" dt="2020-11-18T13:45:50.986" v="9743" actId="165"/>
          <ac:grpSpMkLst>
            <pc:docMk/>
            <pc:sldMk cId="3868857998" sldId="558"/>
            <ac:grpSpMk id="248" creationId="{B94A5A2E-87F1-426A-86E3-3212221E927D}"/>
          </ac:grpSpMkLst>
        </pc:grpChg>
        <pc:grpChg chg="add del mod">
          <ac:chgData name="Christina Morrow" userId="43989237-7c22-4017-8756-22442f7f3983" providerId="ADAL" clId="{1D660112-B133-4B74-A60E-C66F50540F8D}" dt="2020-11-18T14:10:47.980" v="9799" actId="478"/>
          <ac:grpSpMkLst>
            <pc:docMk/>
            <pc:sldMk cId="3868857998" sldId="558"/>
            <ac:grpSpMk id="254" creationId="{FFDB878C-A898-46FA-B8EA-23D361102035}"/>
          </ac:grpSpMkLst>
        </pc:grpChg>
        <pc:grpChg chg="add del mod">
          <ac:chgData name="Christina Morrow" userId="43989237-7c22-4017-8756-22442f7f3983" providerId="ADAL" clId="{1D660112-B133-4B74-A60E-C66F50540F8D}" dt="2020-11-18T14:10:46.616" v="9798" actId="478"/>
          <ac:grpSpMkLst>
            <pc:docMk/>
            <pc:sldMk cId="3868857998" sldId="558"/>
            <ac:grpSpMk id="255" creationId="{DF0B7587-4166-4B2F-B4C6-B8232113B3F9}"/>
          </ac:grpSpMkLst>
        </pc:grpChg>
        <pc:grpChg chg="add mod">
          <ac:chgData name="Christina Morrow" userId="43989237-7c22-4017-8756-22442f7f3983" providerId="ADAL" clId="{1D660112-B133-4B74-A60E-C66F50540F8D}" dt="2020-11-18T14:11:00.345" v="9802" actId="1076"/>
          <ac:grpSpMkLst>
            <pc:docMk/>
            <pc:sldMk cId="3868857998" sldId="558"/>
            <ac:grpSpMk id="258" creationId="{197C902C-61A9-42C1-87FB-61A7F8CE89A9}"/>
          </ac:grpSpMkLst>
        </pc:grpChg>
        <pc:picChg chg="del">
          <ac:chgData name="Christina Morrow" userId="43989237-7c22-4017-8756-22442f7f3983" providerId="ADAL" clId="{1D660112-B133-4B74-A60E-C66F50540F8D}" dt="2020-11-18T13:10:00.418" v="9248" actId="478"/>
          <ac:picMkLst>
            <pc:docMk/>
            <pc:sldMk cId="3868857998" sldId="558"/>
            <ac:picMk id="3" creationId="{A6E62373-79D2-4F13-9F9E-DE3A24C830B6}"/>
          </ac:picMkLst>
        </pc:picChg>
        <pc:picChg chg="del">
          <ac:chgData name="Christina Morrow" userId="43989237-7c22-4017-8756-22442f7f3983" providerId="ADAL" clId="{1D660112-B133-4B74-A60E-C66F50540F8D}" dt="2020-11-18T13:09:59.793" v="9247" actId="478"/>
          <ac:picMkLst>
            <pc:docMk/>
            <pc:sldMk cId="3868857998" sldId="558"/>
            <ac:picMk id="5" creationId="{B497770B-A1D6-46D8-B228-97E9F637B89B}"/>
          </ac:picMkLst>
        </pc:picChg>
        <pc:picChg chg="del">
          <ac:chgData name="Christina Morrow" userId="43989237-7c22-4017-8756-22442f7f3983" providerId="ADAL" clId="{1D660112-B133-4B74-A60E-C66F50540F8D}" dt="2020-11-18T13:09:59.235" v="9246" actId="478"/>
          <ac:picMkLst>
            <pc:docMk/>
            <pc:sldMk cId="3868857998" sldId="558"/>
            <ac:picMk id="12" creationId="{BFAE2E18-0EB9-4C19-966D-17554FFA3D2F}"/>
          </ac:picMkLst>
        </pc:picChg>
        <pc:picChg chg="del mod topLvl">
          <ac:chgData name="Christina Morrow" userId="43989237-7c22-4017-8756-22442f7f3983" providerId="ADAL" clId="{1D660112-B133-4B74-A60E-C66F50540F8D}" dt="2020-11-18T13:10:14.919" v="9252" actId="478"/>
          <ac:picMkLst>
            <pc:docMk/>
            <pc:sldMk cId="3868857998" sldId="558"/>
            <ac:picMk id="41" creationId="{92EA2607-163E-4416-9FA9-03F1BAC07BDE}"/>
          </ac:picMkLst>
        </pc:picChg>
        <pc:picChg chg="del mod topLvl">
          <ac:chgData name="Christina Morrow" userId="43989237-7c22-4017-8756-22442f7f3983" providerId="ADAL" clId="{1D660112-B133-4B74-A60E-C66F50540F8D}" dt="2020-11-18T13:20:30.899" v="9354" actId="27803"/>
          <ac:picMkLst>
            <pc:docMk/>
            <pc:sldMk cId="3868857998" sldId="558"/>
            <ac:picMk id="95" creationId="{4837D042-9DAC-451D-9D81-C17466329F99}"/>
          </ac:picMkLst>
        </pc:picChg>
        <pc:picChg chg="del mod topLvl">
          <ac:chgData name="Christina Morrow" userId="43989237-7c22-4017-8756-22442f7f3983" providerId="ADAL" clId="{1D660112-B133-4B74-A60E-C66F50540F8D}" dt="2020-11-18T13:31:21.225" v="9546" actId="478"/>
          <ac:picMkLst>
            <pc:docMk/>
            <pc:sldMk cId="3868857998" sldId="558"/>
            <ac:picMk id="163" creationId="{9666A82B-CE24-4FB8-A5C0-B90D49A7BB7E}"/>
          </ac:picMkLst>
        </pc:picChg>
        <pc:picChg chg="add del mod">
          <ac:chgData name="Christina Morrow" userId="43989237-7c22-4017-8756-22442f7f3983" providerId="ADAL" clId="{1D660112-B133-4B74-A60E-C66F50540F8D}" dt="2020-11-18T13:31:23.545" v="9547" actId="478"/>
          <ac:picMkLst>
            <pc:docMk/>
            <pc:sldMk cId="3868857998" sldId="558"/>
            <ac:picMk id="165" creationId="{FF7342C3-D890-4F37-9B7E-2CDC3ACDA75D}"/>
          </ac:picMkLst>
        </pc:picChg>
        <pc:picChg chg="add del mod">
          <ac:chgData name="Christina Morrow" userId="43989237-7c22-4017-8756-22442f7f3983" providerId="ADAL" clId="{1D660112-B133-4B74-A60E-C66F50540F8D}" dt="2020-11-18T13:31:21.225" v="9546" actId="478"/>
          <ac:picMkLst>
            <pc:docMk/>
            <pc:sldMk cId="3868857998" sldId="558"/>
            <ac:picMk id="167" creationId="{F89CE191-58CD-4BAC-8C63-B9B584623842}"/>
          </ac:picMkLst>
        </pc:picChg>
        <pc:picChg chg="add del mod">
          <ac:chgData name="Christina Morrow" userId="43989237-7c22-4017-8756-22442f7f3983" providerId="ADAL" clId="{1D660112-B133-4B74-A60E-C66F50540F8D}" dt="2020-11-18T13:31:31.990" v="9550" actId="27803"/>
          <ac:picMkLst>
            <pc:docMk/>
            <pc:sldMk cId="3868857998" sldId="558"/>
            <ac:picMk id="169" creationId="{C96CC19F-87D6-4E24-B6FE-E30F4DDBA725}"/>
          </ac:picMkLst>
        </pc:picChg>
        <pc:picChg chg="add">
          <ac:chgData name="Christina Morrow" userId="43989237-7c22-4017-8756-22442f7f3983" providerId="ADAL" clId="{1D660112-B133-4B74-A60E-C66F50540F8D}" dt="2020-11-18T13:41:57.081" v="9701" actId="22"/>
          <ac:picMkLst>
            <pc:docMk/>
            <pc:sldMk cId="3868857998" sldId="558"/>
            <ac:picMk id="233" creationId="{A678276F-6339-4429-A0E1-76819F711426}"/>
          </ac:picMkLst>
        </pc:picChg>
        <pc:picChg chg="add">
          <ac:chgData name="Christina Morrow" userId="43989237-7c22-4017-8756-22442f7f3983" providerId="ADAL" clId="{1D660112-B133-4B74-A60E-C66F50540F8D}" dt="2020-11-18T13:41:57.081" v="9701" actId="22"/>
          <ac:picMkLst>
            <pc:docMk/>
            <pc:sldMk cId="3868857998" sldId="558"/>
            <ac:picMk id="235" creationId="{1B944B39-1CD0-427F-8804-9A9009B71828}"/>
          </ac:picMkLst>
        </pc:picChg>
        <pc:picChg chg="del mod topLvl">
          <ac:chgData name="Christina Morrow" userId="43989237-7c22-4017-8756-22442f7f3983" providerId="ADAL" clId="{1D660112-B133-4B74-A60E-C66F50540F8D}" dt="2020-11-18T13:45:48.130" v="9742" actId="27803"/>
          <ac:picMkLst>
            <pc:docMk/>
            <pc:sldMk cId="3868857998" sldId="558"/>
            <ac:picMk id="238" creationId="{B94A5A2E-87F1-426A-86E3-3212221E927D}"/>
          </ac:picMkLst>
        </pc:picChg>
        <pc:picChg chg="add mod">
          <ac:chgData name="Christina Morrow" userId="43989237-7c22-4017-8756-22442f7f3983" providerId="ADAL" clId="{1D660112-B133-4B74-A60E-C66F50540F8D}" dt="2020-11-18T14:11:08.164" v="9804" actId="1076"/>
          <ac:picMkLst>
            <pc:docMk/>
            <pc:sldMk cId="3868857998" sldId="558"/>
            <ac:picMk id="240" creationId="{EF6FCD65-7F0E-49EE-9E71-77723335193A}"/>
          </ac:picMkLst>
        </pc:picChg>
        <pc:inkChg chg="add del mod">
          <ac:chgData name="Christina Morrow" userId="43989237-7c22-4017-8756-22442f7f3983" providerId="ADAL" clId="{1D660112-B133-4B74-A60E-C66F50540F8D}" dt="2020-11-18T13:25:24.721" v="9440"/>
          <ac:inkMkLst>
            <pc:docMk/>
            <pc:sldMk cId="3868857998" sldId="558"/>
            <ac:inkMk id="107" creationId="{2DDEEF1F-1215-4C94-A04A-763B45FE47BA}"/>
          </ac:inkMkLst>
        </pc:inkChg>
        <pc:inkChg chg="add del mod">
          <ac:chgData name="Christina Morrow" userId="43989237-7c22-4017-8756-22442f7f3983" providerId="ADAL" clId="{1D660112-B133-4B74-A60E-C66F50540F8D}" dt="2020-11-18T13:25:24.720" v="9439"/>
          <ac:inkMkLst>
            <pc:docMk/>
            <pc:sldMk cId="3868857998" sldId="558"/>
            <ac:inkMk id="108" creationId="{9CDE8E21-F527-498A-90AA-5465C41A0828}"/>
          </ac:inkMkLst>
        </pc:inkChg>
        <pc:inkChg chg="del mod">
          <ac:chgData name="Christina Morrow" userId="43989237-7c22-4017-8756-22442f7f3983" providerId="ADAL" clId="{1D660112-B133-4B74-A60E-C66F50540F8D}" dt="2020-11-18T13:25:24.720" v="9438"/>
          <ac:inkMkLst>
            <pc:docMk/>
            <pc:sldMk cId="3868857998" sldId="558"/>
            <ac:inkMk id="110" creationId="{1EF6D885-B025-45FA-8B52-7E4C543CBB6E}"/>
          </ac:inkMkLst>
        </pc:inkChg>
        <pc:inkChg chg="del mod">
          <ac:chgData name="Christina Morrow" userId="43989237-7c22-4017-8756-22442f7f3983" providerId="ADAL" clId="{1D660112-B133-4B74-A60E-C66F50540F8D}" dt="2020-11-18T13:25:24.719" v="9437"/>
          <ac:inkMkLst>
            <pc:docMk/>
            <pc:sldMk cId="3868857998" sldId="558"/>
            <ac:inkMk id="111" creationId="{50805358-770B-4614-8CCC-898F0A60B121}"/>
          </ac:inkMkLst>
        </pc:inkChg>
        <pc:inkChg chg="del mod">
          <ac:chgData name="Christina Morrow" userId="43989237-7c22-4017-8756-22442f7f3983" providerId="ADAL" clId="{1D660112-B133-4B74-A60E-C66F50540F8D}" dt="2020-11-18T13:25:24.717" v="9436"/>
          <ac:inkMkLst>
            <pc:docMk/>
            <pc:sldMk cId="3868857998" sldId="558"/>
            <ac:inkMk id="112" creationId="{E240DFF2-1C50-4609-A3AD-7006A2DFBF54}"/>
          </ac:inkMkLst>
        </pc:inkChg>
        <pc:inkChg chg="del mod">
          <ac:chgData name="Christina Morrow" userId="43989237-7c22-4017-8756-22442f7f3983" providerId="ADAL" clId="{1D660112-B133-4B74-A60E-C66F50540F8D}" dt="2020-11-18T13:25:24.715" v="9435"/>
          <ac:inkMkLst>
            <pc:docMk/>
            <pc:sldMk cId="3868857998" sldId="558"/>
            <ac:inkMk id="113" creationId="{4EB77D87-3109-4D2F-8071-BA2DB8D9CE2C}"/>
          </ac:inkMkLst>
        </pc:inkChg>
        <pc:cxnChg chg="add del mod">
          <ac:chgData name="Christina Morrow" userId="43989237-7c22-4017-8756-22442f7f3983" providerId="ADAL" clId="{1D660112-B133-4B74-A60E-C66F50540F8D}" dt="2020-11-18T13:29:49.644" v="9525" actId="478"/>
          <ac:cxnSpMkLst>
            <pc:docMk/>
            <pc:sldMk cId="3868857998" sldId="558"/>
            <ac:cxnSpMk id="35" creationId="{F77CDE08-0FBF-4CED-9FBE-CE2D9863B915}"/>
          </ac:cxnSpMkLst>
        </pc:cxnChg>
        <pc:cxnChg chg="add del mod">
          <ac:chgData name="Christina Morrow" userId="43989237-7c22-4017-8756-22442f7f3983" providerId="ADAL" clId="{1D660112-B133-4B74-A60E-C66F50540F8D}" dt="2020-11-18T13:25:31.649" v="9441" actId="21"/>
          <ac:cxnSpMkLst>
            <pc:docMk/>
            <pc:sldMk cId="3868857998" sldId="558"/>
            <ac:cxnSpMk id="104" creationId="{61790DAC-6B1B-4533-8766-FDF998CFA41D}"/>
          </ac:cxnSpMkLst>
        </pc:cxnChg>
        <pc:cxnChg chg="add del mod">
          <ac:chgData name="Christina Morrow" userId="43989237-7c22-4017-8756-22442f7f3983" providerId="ADAL" clId="{1D660112-B133-4B74-A60E-C66F50540F8D}" dt="2020-11-18T13:25:31.649" v="9441" actId="21"/>
          <ac:cxnSpMkLst>
            <pc:docMk/>
            <pc:sldMk cId="3868857998" sldId="558"/>
            <ac:cxnSpMk id="105" creationId="{57272B29-E98E-46F2-9332-23EE4B12B20F}"/>
          </ac:cxnSpMkLst>
        </pc:cxnChg>
        <pc:cxnChg chg="add del mod">
          <ac:chgData name="Christina Morrow" userId="43989237-7c22-4017-8756-22442f7f3983" providerId="ADAL" clId="{1D660112-B133-4B74-A60E-C66F50540F8D}" dt="2020-11-18T13:25:42.041" v="9447" actId="478"/>
          <ac:cxnSpMkLst>
            <pc:docMk/>
            <pc:sldMk cId="3868857998" sldId="558"/>
            <ac:cxnSpMk id="114" creationId="{D87E76AF-BFF9-4D1D-9E99-F34BA2F2B0AC}"/>
          </ac:cxnSpMkLst>
        </pc:cxnChg>
        <pc:cxnChg chg="add del mod">
          <ac:chgData name="Christina Morrow" userId="43989237-7c22-4017-8756-22442f7f3983" providerId="ADAL" clId="{1D660112-B133-4B74-A60E-C66F50540F8D}" dt="2020-11-18T13:25:41.214" v="9446" actId="478"/>
          <ac:cxnSpMkLst>
            <pc:docMk/>
            <pc:sldMk cId="3868857998" sldId="558"/>
            <ac:cxnSpMk id="115" creationId="{C73E00FD-3A71-4EDB-B318-76F8D04C3E3B}"/>
          </ac:cxnSpMkLst>
        </pc:cxnChg>
        <pc:cxnChg chg="add del mod">
          <ac:chgData name="Christina Morrow" userId="43989237-7c22-4017-8756-22442f7f3983" providerId="ADAL" clId="{1D660112-B133-4B74-A60E-C66F50540F8D}" dt="2020-11-18T13:27:21.972" v="9485" actId="478"/>
          <ac:cxnSpMkLst>
            <pc:docMk/>
            <pc:sldMk cId="3868857998" sldId="558"/>
            <ac:cxnSpMk id="118" creationId="{F848B9C6-0D8F-4B26-AEFF-F657008D6216}"/>
          </ac:cxnSpMkLst>
        </pc:cxnChg>
        <pc:cxnChg chg="add del mod">
          <ac:chgData name="Christina Morrow" userId="43989237-7c22-4017-8756-22442f7f3983" providerId="ADAL" clId="{1D660112-B133-4B74-A60E-C66F50540F8D}" dt="2020-11-18T13:27:20.352" v="9484" actId="478"/>
          <ac:cxnSpMkLst>
            <pc:docMk/>
            <pc:sldMk cId="3868857998" sldId="558"/>
            <ac:cxnSpMk id="120" creationId="{E0046CC7-E430-4681-A197-49BF3455DDB8}"/>
          </ac:cxnSpMkLst>
        </pc:cxnChg>
        <pc:cxnChg chg="add del mod">
          <ac:chgData name="Christina Morrow" userId="43989237-7c22-4017-8756-22442f7f3983" providerId="ADAL" clId="{1D660112-B133-4B74-A60E-C66F50540F8D}" dt="2020-11-18T13:29:31.882" v="9524" actId="478"/>
          <ac:cxnSpMkLst>
            <pc:docMk/>
            <pc:sldMk cId="3868857998" sldId="558"/>
            <ac:cxnSpMk id="122" creationId="{3CD776E1-BAD4-467B-9D6A-56752906DF6D}"/>
          </ac:cxnSpMkLst>
        </pc:cxnChg>
        <pc:cxnChg chg="add del mod">
          <ac:chgData name="Christina Morrow" userId="43989237-7c22-4017-8756-22442f7f3983" providerId="ADAL" clId="{1D660112-B133-4B74-A60E-C66F50540F8D}" dt="2020-11-18T13:27:16.335" v="9482" actId="478"/>
          <ac:cxnSpMkLst>
            <pc:docMk/>
            <pc:sldMk cId="3868857998" sldId="558"/>
            <ac:cxnSpMk id="124" creationId="{7F5F75D7-37BD-42AD-BF85-74F425984491}"/>
          </ac:cxnSpMkLst>
        </pc:cxnChg>
        <pc:cxnChg chg="add del mod">
          <ac:chgData name="Christina Morrow" userId="43989237-7c22-4017-8756-22442f7f3983" providerId="ADAL" clId="{1D660112-B133-4B74-A60E-C66F50540F8D}" dt="2020-11-18T13:27:18.692" v="9483" actId="478"/>
          <ac:cxnSpMkLst>
            <pc:docMk/>
            <pc:sldMk cId="3868857998" sldId="558"/>
            <ac:cxnSpMk id="125" creationId="{3C1C4CD9-C61C-4834-9A60-577C034668F0}"/>
          </ac:cxnSpMkLst>
        </pc:cxnChg>
        <pc:cxnChg chg="add del mod">
          <ac:chgData name="Christina Morrow" userId="43989237-7c22-4017-8756-22442f7f3983" providerId="ADAL" clId="{1D660112-B133-4B74-A60E-C66F50540F8D}" dt="2020-11-18T13:29:49.644" v="9525" actId="478"/>
          <ac:cxnSpMkLst>
            <pc:docMk/>
            <pc:sldMk cId="3868857998" sldId="558"/>
            <ac:cxnSpMk id="126" creationId="{B3DACE6D-0BB0-4E31-8096-BD78CF50BC6F}"/>
          </ac:cxnSpMkLst>
        </pc:cxnChg>
        <pc:cxnChg chg="add del mod">
          <ac:chgData name="Christina Morrow" userId="43989237-7c22-4017-8756-22442f7f3983" providerId="ADAL" clId="{1D660112-B133-4B74-A60E-C66F50540F8D}" dt="2020-11-18T13:29:49.644" v="9525" actId="478"/>
          <ac:cxnSpMkLst>
            <pc:docMk/>
            <pc:sldMk cId="3868857998" sldId="558"/>
            <ac:cxnSpMk id="128" creationId="{CEF2718C-5915-4EA1-A42C-935EECF8578C}"/>
          </ac:cxnSpMkLst>
        </pc:cxnChg>
        <pc:cxnChg chg="add del mod">
          <ac:chgData name="Christina Morrow" userId="43989237-7c22-4017-8756-22442f7f3983" providerId="ADAL" clId="{1D660112-B133-4B74-A60E-C66F50540F8D}" dt="2020-11-18T13:29:49.644" v="9525" actId="478"/>
          <ac:cxnSpMkLst>
            <pc:docMk/>
            <pc:sldMk cId="3868857998" sldId="558"/>
            <ac:cxnSpMk id="130" creationId="{AA72B996-8F1E-45D0-91D0-05A1CF4E16A5}"/>
          </ac:cxnSpMkLst>
        </pc:cxnChg>
        <pc:cxnChg chg="add del mod">
          <ac:chgData name="Christina Morrow" userId="43989237-7c22-4017-8756-22442f7f3983" providerId="ADAL" clId="{1D660112-B133-4B74-A60E-C66F50540F8D}" dt="2020-11-18T13:29:49.644" v="9525" actId="478"/>
          <ac:cxnSpMkLst>
            <pc:docMk/>
            <pc:sldMk cId="3868857998" sldId="558"/>
            <ac:cxnSpMk id="132" creationId="{BD2F7110-8BCF-4E67-92BF-67D486686B19}"/>
          </ac:cxnSpMkLst>
        </pc:cxnChg>
        <pc:cxnChg chg="add del mod">
          <ac:chgData name="Christina Morrow" userId="43989237-7c22-4017-8756-22442f7f3983" providerId="ADAL" clId="{1D660112-B133-4B74-A60E-C66F50540F8D}" dt="2020-11-18T13:29:49.644" v="9525" actId="478"/>
          <ac:cxnSpMkLst>
            <pc:docMk/>
            <pc:sldMk cId="3868857998" sldId="558"/>
            <ac:cxnSpMk id="133" creationId="{034371F9-5D87-4CAD-B035-3E2C5AF5F63B}"/>
          </ac:cxnSpMkLst>
        </pc:cxnChg>
        <pc:cxnChg chg="add del mod">
          <ac:chgData name="Christina Morrow" userId="43989237-7c22-4017-8756-22442f7f3983" providerId="ADAL" clId="{1D660112-B133-4B74-A60E-C66F50540F8D}" dt="2020-11-18T13:29:49.644" v="9525" actId="478"/>
          <ac:cxnSpMkLst>
            <pc:docMk/>
            <pc:sldMk cId="3868857998" sldId="558"/>
            <ac:cxnSpMk id="152" creationId="{F7B5B0E0-773E-4E2A-ADDA-D5DA8D54B405}"/>
          </ac:cxnSpMkLst>
        </pc:cxnChg>
        <pc:cxnChg chg="add mod">
          <ac:chgData name="Christina Morrow" userId="43989237-7c22-4017-8756-22442f7f3983" providerId="ADAL" clId="{1D660112-B133-4B74-A60E-C66F50540F8D}" dt="2020-11-18T13:36:41.169" v="9635" actId="478"/>
          <ac:cxnSpMkLst>
            <pc:docMk/>
            <pc:sldMk cId="3868857998" sldId="558"/>
            <ac:cxnSpMk id="183" creationId="{88037D40-5790-41C7-B376-2CDDE11BB7FC}"/>
          </ac:cxnSpMkLst>
        </pc:cxnChg>
        <pc:cxnChg chg="add mod">
          <ac:chgData name="Christina Morrow" userId="43989237-7c22-4017-8756-22442f7f3983" providerId="ADAL" clId="{1D660112-B133-4B74-A60E-C66F50540F8D}" dt="2020-11-18T13:36:41.169" v="9635" actId="478"/>
          <ac:cxnSpMkLst>
            <pc:docMk/>
            <pc:sldMk cId="3868857998" sldId="558"/>
            <ac:cxnSpMk id="186" creationId="{C801B371-3FD8-4E5A-89FE-A583E30BF80B}"/>
          </ac:cxnSpMkLst>
        </pc:cxnChg>
      </pc:sldChg>
      <pc:sldChg chg="addSp modSp add del mod modShow">
        <pc:chgData name="Christina Morrow" userId="43989237-7c22-4017-8756-22442f7f3983" providerId="ADAL" clId="{1D660112-B133-4B74-A60E-C66F50540F8D}" dt="2020-11-18T14:47:33.445" v="10271" actId="47"/>
        <pc:sldMkLst>
          <pc:docMk/>
          <pc:sldMk cId="3596276826" sldId="559"/>
        </pc:sldMkLst>
        <pc:picChg chg="add mod">
          <ac:chgData name="Christina Morrow" userId="43989237-7c22-4017-8756-22442f7f3983" providerId="ADAL" clId="{1D660112-B133-4B74-A60E-C66F50540F8D}" dt="2020-11-18T13:39:16.404" v="9656" actId="1076"/>
          <ac:picMkLst>
            <pc:docMk/>
            <pc:sldMk cId="3596276826" sldId="559"/>
            <ac:picMk id="3" creationId="{54F52BA2-80EF-4BE2-9B75-D8EC04043153}"/>
          </ac:picMkLst>
        </pc:picChg>
        <pc:picChg chg="mod">
          <ac:chgData name="Christina Morrow" userId="43989237-7c22-4017-8756-22442f7f3983" providerId="ADAL" clId="{1D660112-B133-4B74-A60E-C66F50540F8D}" dt="2020-11-18T13:39:39.581" v="9662" actId="1076"/>
          <ac:picMkLst>
            <pc:docMk/>
            <pc:sldMk cId="3596276826" sldId="559"/>
            <ac:picMk id="82" creationId="{504E40D2-E37F-4AF5-83B0-3A9980941689}"/>
          </ac:picMkLst>
        </pc:picChg>
        <pc:picChg chg="mod">
          <ac:chgData name="Christina Morrow" userId="43989237-7c22-4017-8756-22442f7f3983" providerId="ADAL" clId="{1D660112-B133-4B74-A60E-C66F50540F8D}" dt="2020-11-18T13:39:36.293" v="9661" actId="1076"/>
          <ac:picMkLst>
            <pc:docMk/>
            <pc:sldMk cId="3596276826" sldId="559"/>
            <ac:picMk id="84" creationId="{E408DB78-6545-40E3-BDBC-3C1EF4CDE6A7}"/>
          </ac:picMkLst>
        </pc:picChg>
      </pc:sldChg>
      <pc:sldChg chg="addSp delSp modSp add del mod modShow">
        <pc:chgData name="Christina Morrow" userId="43989237-7c22-4017-8756-22442f7f3983" providerId="ADAL" clId="{1D660112-B133-4B74-A60E-C66F50540F8D}" dt="2020-11-18T14:46:43.677" v="10265" actId="47"/>
        <pc:sldMkLst>
          <pc:docMk/>
          <pc:sldMk cId="1639859419" sldId="560"/>
        </pc:sldMkLst>
        <pc:spChg chg="add mod ord">
          <ac:chgData name="Christina Morrow" userId="43989237-7c22-4017-8756-22442f7f3983" providerId="ADAL" clId="{1D660112-B133-4B74-A60E-C66F50540F8D}" dt="2020-11-18T14:19:28.238" v="9845" actId="167"/>
          <ac:spMkLst>
            <pc:docMk/>
            <pc:sldMk cId="1639859419" sldId="560"/>
            <ac:spMk id="13" creationId="{2D477254-D118-46B8-BB1A-5CCC89E9A24D}"/>
          </ac:spMkLst>
        </pc:spChg>
        <pc:spChg chg="mod">
          <ac:chgData name="Christina Morrow" userId="43989237-7c22-4017-8756-22442f7f3983" providerId="ADAL" clId="{1D660112-B133-4B74-A60E-C66F50540F8D}" dt="2020-11-18T14:19:51.359" v="9847"/>
          <ac:spMkLst>
            <pc:docMk/>
            <pc:sldMk cId="1639859419" sldId="560"/>
            <ac:spMk id="62" creationId="{4B341668-0341-404E-8C28-E7C1EA29A5A9}"/>
          </ac:spMkLst>
        </pc:spChg>
        <pc:grpChg chg="add mod">
          <ac:chgData name="Christina Morrow" userId="43989237-7c22-4017-8756-22442f7f3983" providerId="ADAL" clId="{1D660112-B133-4B74-A60E-C66F50540F8D}" dt="2020-11-18T14:35:00.860" v="9996" actId="1076"/>
          <ac:grpSpMkLst>
            <pc:docMk/>
            <pc:sldMk cId="1639859419" sldId="560"/>
            <ac:grpSpMk id="60" creationId="{1D18DAA7-ADA8-4D89-8AF9-5FD54D7A4FBE}"/>
          </ac:grpSpMkLst>
        </pc:grpChg>
        <pc:grpChg chg="del">
          <ac:chgData name="Christina Morrow" userId="43989237-7c22-4017-8756-22442f7f3983" providerId="ADAL" clId="{1D660112-B133-4B74-A60E-C66F50540F8D}" dt="2020-11-18T14:15:41.459" v="9809" actId="478"/>
          <ac:grpSpMkLst>
            <pc:docMk/>
            <pc:sldMk cId="1639859419" sldId="560"/>
            <ac:grpSpMk id="194" creationId="{B868136B-1C08-490E-9912-C87B2375B9E3}"/>
          </ac:grpSpMkLst>
        </pc:grpChg>
        <pc:grpChg chg="del">
          <ac:chgData name="Christina Morrow" userId="43989237-7c22-4017-8756-22442f7f3983" providerId="ADAL" clId="{1D660112-B133-4B74-A60E-C66F50540F8D}" dt="2020-11-18T14:15:41.459" v="9809" actId="478"/>
          <ac:grpSpMkLst>
            <pc:docMk/>
            <pc:sldMk cId="1639859419" sldId="560"/>
            <ac:grpSpMk id="258" creationId="{197C902C-61A9-42C1-87FB-61A7F8CE89A9}"/>
          </ac:grpSpMkLst>
        </pc:grpChg>
        <pc:picChg chg="add mod modCrop">
          <ac:chgData name="Christina Morrow" userId="43989237-7c22-4017-8756-22442f7f3983" providerId="ADAL" clId="{1D660112-B133-4B74-A60E-C66F50540F8D}" dt="2020-11-18T14:17:16.406" v="9829" actId="1076"/>
          <ac:picMkLst>
            <pc:docMk/>
            <pc:sldMk cId="1639859419" sldId="560"/>
            <ac:picMk id="5" creationId="{8A4064A4-74DA-4DD7-8C4C-0A3BF06ABB1F}"/>
          </ac:picMkLst>
        </pc:picChg>
        <pc:picChg chg="add mod ord modCrop">
          <ac:chgData name="Christina Morrow" userId="43989237-7c22-4017-8756-22442f7f3983" providerId="ADAL" clId="{1D660112-B133-4B74-A60E-C66F50540F8D}" dt="2020-11-18T14:19:00.453" v="9840" actId="29295"/>
          <ac:picMkLst>
            <pc:docMk/>
            <pc:sldMk cId="1639859419" sldId="560"/>
            <ac:picMk id="8" creationId="{0B551F66-E5DF-4525-B3C3-7DED78A50012}"/>
          </ac:picMkLst>
        </pc:picChg>
        <pc:picChg chg="add mod">
          <ac:chgData name="Christina Morrow" userId="43989237-7c22-4017-8756-22442f7f3983" providerId="ADAL" clId="{1D660112-B133-4B74-A60E-C66F50540F8D}" dt="2020-11-18T14:17:21.121" v="9830" actId="1076"/>
          <ac:picMkLst>
            <pc:docMk/>
            <pc:sldMk cId="1639859419" sldId="560"/>
            <ac:picMk id="12" creationId="{973E40A5-4E1B-48C0-86DC-0528A42E8719}"/>
          </ac:picMkLst>
        </pc:picChg>
        <pc:picChg chg="add mod">
          <ac:chgData name="Christina Morrow" userId="43989237-7c22-4017-8756-22442f7f3983" providerId="ADAL" clId="{1D660112-B133-4B74-A60E-C66F50540F8D}" dt="2020-11-18T14:34:47.095" v="9994" actId="1076"/>
          <ac:picMkLst>
            <pc:docMk/>
            <pc:sldMk cId="1639859419" sldId="560"/>
            <ac:picMk id="14" creationId="{5BFE28E7-6C8C-4142-91A8-F19DE9794762}"/>
          </ac:picMkLst>
        </pc:picChg>
        <pc:picChg chg="add mod">
          <ac:chgData name="Christina Morrow" userId="43989237-7c22-4017-8756-22442f7f3983" providerId="ADAL" clId="{1D660112-B133-4B74-A60E-C66F50540F8D}" dt="2020-11-18T14:35:04.258" v="9997" actId="1076"/>
          <ac:picMkLst>
            <pc:docMk/>
            <pc:sldMk cId="1639859419" sldId="560"/>
            <ac:picMk id="15" creationId="{3191F991-286C-4BE6-93EF-934991BDB667}"/>
          </ac:picMkLst>
        </pc:picChg>
        <pc:picChg chg="mod">
          <ac:chgData name="Christina Morrow" userId="43989237-7c22-4017-8756-22442f7f3983" providerId="ADAL" clId="{1D660112-B133-4B74-A60E-C66F50540F8D}" dt="2020-11-18T14:19:51.359" v="9847"/>
          <ac:picMkLst>
            <pc:docMk/>
            <pc:sldMk cId="1639859419" sldId="560"/>
            <ac:picMk id="64" creationId="{5EAECDC9-EB03-46AC-91CE-3CBA724E950D}"/>
          </ac:picMkLst>
        </pc:picChg>
        <pc:picChg chg="del">
          <ac:chgData name="Christina Morrow" userId="43989237-7c22-4017-8756-22442f7f3983" providerId="ADAL" clId="{1D660112-B133-4B74-A60E-C66F50540F8D}" dt="2020-11-18T14:15:41.459" v="9809" actId="478"/>
          <ac:picMkLst>
            <pc:docMk/>
            <pc:sldMk cId="1639859419" sldId="560"/>
            <ac:picMk id="233" creationId="{A678276F-6339-4429-A0E1-76819F711426}"/>
          </ac:picMkLst>
        </pc:picChg>
        <pc:picChg chg="del">
          <ac:chgData name="Christina Morrow" userId="43989237-7c22-4017-8756-22442f7f3983" providerId="ADAL" clId="{1D660112-B133-4B74-A60E-C66F50540F8D}" dt="2020-11-18T14:15:41.459" v="9809" actId="478"/>
          <ac:picMkLst>
            <pc:docMk/>
            <pc:sldMk cId="1639859419" sldId="560"/>
            <ac:picMk id="235" creationId="{1B944B39-1CD0-427F-8804-9A9009B71828}"/>
          </ac:picMkLst>
        </pc:picChg>
      </pc:sldChg>
      <pc:sldChg chg="addSp delSp modSp add del mod">
        <pc:chgData name="Christina Morrow" userId="43989237-7c22-4017-8756-22442f7f3983" providerId="ADAL" clId="{1D660112-B133-4B74-A60E-C66F50540F8D}" dt="2020-11-18T14:59:42.531" v="10360" actId="47"/>
        <pc:sldMkLst>
          <pc:docMk/>
          <pc:sldMk cId="3559721620" sldId="561"/>
        </pc:sldMkLst>
        <pc:spChg chg="mod">
          <ac:chgData name="Christina Morrow" userId="43989237-7c22-4017-8756-22442f7f3983" providerId="ADAL" clId="{1D660112-B133-4B74-A60E-C66F50540F8D}" dt="2020-11-18T14:46:53.705" v="10266" actId="207"/>
          <ac:spMkLst>
            <pc:docMk/>
            <pc:sldMk cId="3559721620" sldId="561"/>
            <ac:spMk id="2" creationId="{152A794D-0FE0-4E93-A8AB-753E11A49276}"/>
          </ac:spMkLst>
        </pc:spChg>
        <pc:spChg chg="mod topLvl">
          <ac:chgData name="Christina Morrow" userId="43989237-7c22-4017-8756-22442f7f3983" providerId="ADAL" clId="{1D660112-B133-4B74-A60E-C66F50540F8D}" dt="2020-11-18T14:51:06.740" v="10292" actId="164"/>
          <ac:spMkLst>
            <pc:docMk/>
            <pc:sldMk cId="3559721620" sldId="561"/>
            <ac:spMk id="62" creationId="{4B341668-0341-404E-8C28-E7C1EA29A5A9}"/>
          </ac:spMkLst>
        </pc:spChg>
        <pc:spChg chg="mod">
          <ac:chgData name="Christina Morrow" userId="43989237-7c22-4017-8756-22442f7f3983" providerId="ADAL" clId="{1D660112-B133-4B74-A60E-C66F50540F8D}" dt="2020-11-18T14:24:32.776" v="9879" actId="207"/>
          <ac:spMkLst>
            <pc:docMk/>
            <pc:sldMk cId="3559721620" sldId="561"/>
            <ac:spMk id="87" creationId="{D78C8EBB-1D23-47AC-967F-6416482F3AE2}"/>
          </ac:spMkLst>
        </pc:spChg>
        <pc:grpChg chg="add mod">
          <ac:chgData name="Christina Morrow" userId="43989237-7c22-4017-8756-22442f7f3983" providerId="ADAL" clId="{1D660112-B133-4B74-A60E-C66F50540F8D}" dt="2020-11-18T14:51:21.464" v="10295" actId="1076"/>
          <ac:grpSpMkLst>
            <pc:docMk/>
            <pc:sldMk cId="3559721620" sldId="561"/>
            <ac:grpSpMk id="3" creationId="{4A292A3E-808B-4E93-ADA2-FF3FA22061C4}"/>
          </ac:grpSpMkLst>
        </pc:grpChg>
        <pc:grpChg chg="del mod">
          <ac:chgData name="Christina Morrow" userId="43989237-7c22-4017-8756-22442f7f3983" providerId="ADAL" clId="{1D660112-B133-4B74-A60E-C66F50540F8D}" dt="2020-11-18T14:50:00.292" v="10275" actId="165"/>
          <ac:grpSpMkLst>
            <pc:docMk/>
            <pc:sldMk cId="3559721620" sldId="561"/>
            <ac:grpSpMk id="60" creationId="{1D18DAA7-ADA8-4D89-8AF9-5FD54D7A4FBE}"/>
          </ac:grpSpMkLst>
        </pc:grpChg>
        <pc:picChg chg="mod modCrop">
          <ac:chgData name="Christina Morrow" userId="43989237-7c22-4017-8756-22442f7f3983" providerId="ADAL" clId="{1D660112-B133-4B74-A60E-C66F50540F8D}" dt="2020-11-18T14:27:28.385" v="9917" actId="29295"/>
          <ac:picMkLst>
            <pc:docMk/>
            <pc:sldMk cId="3559721620" sldId="561"/>
            <ac:picMk id="8" creationId="{0B551F66-E5DF-4525-B3C3-7DED78A50012}"/>
          </ac:picMkLst>
        </pc:picChg>
        <pc:picChg chg="mod">
          <ac:chgData name="Christina Morrow" userId="43989237-7c22-4017-8756-22442f7f3983" providerId="ADAL" clId="{1D660112-B133-4B74-A60E-C66F50540F8D}" dt="2020-11-18T14:38:47.179" v="10025" actId="1076"/>
          <ac:picMkLst>
            <pc:docMk/>
            <pc:sldMk cId="3559721620" sldId="561"/>
            <ac:picMk id="14" creationId="{5BFE28E7-6C8C-4142-91A8-F19DE9794762}"/>
          </ac:picMkLst>
        </pc:picChg>
        <pc:picChg chg="mod">
          <ac:chgData name="Christina Morrow" userId="43989237-7c22-4017-8756-22442f7f3983" providerId="ADAL" clId="{1D660112-B133-4B74-A60E-C66F50540F8D}" dt="2020-11-18T14:38:36.669" v="10023" actId="1076"/>
          <ac:picMkLst>
            <pc:docMk/>
            <pc:sldMk cId="3559721620" sldId="561"/>
            <ac:picMk id="15" creationId="{3191F991-286C-4BE6-93EF-934991BDB667}"/>
          </ac:picMkLst>
        </pc:picChg>
        <pc:picChg chg="mod topLvl">
          <ac:chgData name="Christina Morrow" userId="43989237-7c22-4017-8756-22442f7f3983" providerId="ADAL" clId="{1D660112-B133-4B74-A60E-C66F50540F8D}" dt="2020-11-18T14:51:06.740" v="10292" actId="164"/>
          <ac:picMkLst>
            <pc:docMk/>
            <pc:sldMk cId="3559721620" sldId="561"/>
            <ac:picMk id="64" creationId="{5EAECDC9-EB03-46AC-91CE-3CBA724E950D}"/>
          </ac:picMkLst>
        </pc:picChg>
      </pc:sldChg>
      <pc:sldChg chg="addSp delSp modSp add del mod modTransition">
        <pc:chgData name="Christina Morrow" userId="43989237-7c22-4017-8756-22442f7f3983" providerId="ADAL" clId="{1D660112-B133-4B74-A60E-C66F50540F8D}" dt="2020-11-18T14:59:37.211" v="10357" actId="47"/>
        <pc:sldMkLst>
          <pc:docMk/>
          <pc:sldMk cId="924460010" sldId="562"/>
        </pc:sldMkLst>
        <pc:spChg chg="mod">
          <ac:chgData name="Christina Morrow" userId="43989237-7c22-4017-8756-22442f7f3983" providerId="ADAL" clId="{1D660112-B133-4B74-A60E-C66F50540F8D}" dt="2020-11-18T14:47:01.334" v="10267" actId="207"/>
          <ac:spMkLst>
            <pc:docMk/>
            <pc:sldMk cId="924460010" sldId="562"/>
            <ac:spMk id="2" creationId="{152A794D-0FE0-4E93-A8AB-753E11A49276}"/>
          </ac:spMkLst>
        </pc:spChg>
        <pc:spChg chg="add mod ord">
          <ac:chgData name="Christina Morrow" userId="43989237-7c22-4017-8756-22442f7f3983" providerId="ADAL" clId="{1D660112-B133-4B74-A60E-C66F50540F8D}" dt="2020-11-18T14:40:37.338" v="10050" actId="164"/>
          <ac:spMkLst>
            <pc:docMk/>
            <pc:sldMk cId="924460010" sldId="562"/>
            <ac:spMk id="3" creationId="{03984D87-0298-4CDB-83D4-B9A8C2F38D21}"/>
          </ac:spMkLst>
        </pc:spChg>
        <pc:spChg chg="add mod">
          <ac:chgData name="Christina Morrow" userId="43989237-7c22-4017-8756-22442f7f3983" providerId="ADAL" clId="{1D660112-B133-4B74-A60E-C66F50540F8D}" dt="2020-11-18T14:40:37.338" v="10050" actId="164"/>
          <ac:spMkLst>
            <pc:docMk/>
            <pc:sldMk cId="924460010" sldId="562"/>
            <ac:spMk id="6" creationId="{1D7AA4B2-CBCF-42AE-9A27-F01E5531F894}"/>
          </ac:spMkLst>
        </pc:spChg>
        <pc:spChg chg="mod">
          <ac:chgData name="Christina Morrow" userId="43989237-7c22-4017-8756-22442f7f3983" providerId="ADAL" clId="{1D660112-B133-4B74-A60E-C66F50540F8D}" dt="2020-11-18T14:43:06.883" v="10082"/>
          <ac:spMkLst>
            <pc:docMk/>
            <pc:sldMk cId="924460010" sldId="562"/>
            <ac:spMk id="21" creationId="{B3248DF2-0042-46B6-A735-0F1B5426FA18}"/>
          </ac:spMkLst>
        </pc:spChg>
        <pc:spChg chg="mod">
          <ac:chgData name="Christina Morrow" userId="43989237-7c22-4017-8756-22442f7f3983" providerId="ADAL" clId="{1D660112-B133-4B74-A60E-C66F50540F8D}" dt="2020-11-18T14:51:15.073" v="10294"/>
          <ac:spMkLst>
            <pc:docMk/>
            <pc:sldMk cId="924460010" sldId="562"/>
            <ac:spMk id="24" creationId="{E2E1FD18-048A-4244-B0D1-C2136689E9F8}"/>
          </ac:spMkLst>
        </pc:spChg>
        <pc:spChg chg="mod">
          <ac:chgData name="Christina Morrow" userId="43989237-7c22-4017-8756-22442f7f3983" providerId="ADAL" clId="{1D660112-B133-4B74-A60E-C66F50540F8D}" dt="2020-11-18T14:51:27.783" v="10297"/>
          <ac:spMkLst>
            <pc:docMk/>
            <pc:sldMk cId="924460010" sldId="562"/>
            <ac:spMk id="27" creationId="{0D60C388-FA50-4C2B-92E3-1184AD988243}"/>
          </ac:spMkLst>
        </pc:spChg>
        <pc:grpChg chg="add mod">
          <ac:chgData name="Christina Morrow" userId="43989237-7c22-4017-8756-22442f7f3983" providerId="ADAL" clId="{1D660112-B133-4B74-A60E-C66F50540F8D}" dt="2020-11-18T14:40:48.810" v="10052" actId="1076"/>
          <ac:grpSpMkLst>
            <pc:docMk/>
            <pc:sldMk cId="924460010" sldId="562"/>
            <ac:grpSpMk id="9" creationId="{1D3A02AE-3063-4DD1-8B35-3F596AB2436D}"/>
          </ac:grpSpMkLst>
        </pc:grpChg>
        <pc:grpChg chg="add del mod">
          <ac:chgData name="Christina Morrow" userId="43989237-7c22-4017-8756-22442f7f3983" providerId="ADAL" clId="{1D660112-B133-4B74-A60E-C66F50540F8D}" dt="2020-11-18T14:43:12.065" v="10084" actId="21"/>
          <ac:grpSpMkLst>
            <pc:docMk/>
            <pc:sldMk cId="924460010" sldId="562"/>
            <ac:grpSpMk id="20" creationId="{4D328832-8CAE-4813-AC48-9E9903B574AD}"/>
          </ac:grpSpMkLst>
        </pc:grpChg>
        <pc:grpChg chg="add del mod">
          <ac:chgData name="Christina Morrow" userId="43989237-7c22-4017-8756-22442f7f3983" providerId="ADAL" clId="{1D660112-B133-4B74-A60E-C66F50540F8D}" dt="2020-11-18T14:51:27.195" v="10296" actId="478"/>
          <ac:grpSpMkLst>
            <pc:docMk/>
            <pc:sldMk cId="924460010" sldId="562"/>
            <ac:grpSpMk id="23" creationId="{393B712E-6B78-42F9-90CC-B7A3385AE276}"/>
          </ac:grpSpMkLst>
        </pc:grpChg>
        <pc:grpChg chg="add mod">
          <ac:chgData name="Christina Morrow" userId="43989237-7c22-4017-8756-22442f7f3983" providerId="ADAL" clId="{1D660112-B133-4B74-A60E-C66F50540F8D}" dt="2020-11-18T14:51:27.783" v="10297"/>
          <ac:grpSpMkLst>
            <pc:docMk/>
            <pc:sldMk cId="924460010" sldId="562"/>
            <ac:grpSpMk id="26" creationId="{F013381E-59A7-4BAA-98BF-37109BFF973A}"/>
          </ac:grpSpMkLst>
        </pc:grpChg>
        <pc:grpChg chg="del">
          <ac:chgData name="Christina Morrow" userId="43989237-7c22-4017-8756-22442f7f3983" providerId="ADAL" clId="{1D660112-B133-4B74-A60E-C66F50540F8D}" dt="2020-11-18T14:51:14.488" v="10293" actId="478"/>
          <ac:grpSpMkLst>
            <pc:docMk/>
            <pc:sldMk cId="924460010" sldId="562"/>
            <ac:grpSpMk id="60" creationId="{1D18DAA7-ADA8-4D89-8AF9-5FD54D7A4FBE}"/>
          </ac:grpSpMkLst>
        </pc:grpChg>
        <pc:picChg chg="add del mod">
          <ac:chgData name="Christina Morrow" userId="43989237-7c22-4017-8756-22442f7f3983" providerId="ADAL" clId="{1D660112-B133-4B74-A60E-C66F50540F8D}" dt="2020-11-18T14:41:09.113" v="10059" actId="21"/>
          <ac:picMkLst>
            <pc:docMk/>
            <pc:sldMk cId="924460010" sldId="562"/>
            <ac:picMk id="10" creationId="{27A7A6BC-4DAC-48E1-BEF2-47BB2189E175}"/>
          </ac:picMkLst>
        </pc:picChg>
        <pc:picChg chg="mod">
          <ac:chgData name="Christina Morrow" userId="43989237-7c22-4017-8756-22442f7f3983" providerId="ADAL" clId="{1D660112-B133-4B74-A60E-C66F50540F8D}" dt="2020-11-18T14:40:44.453" v="10051" actId="1076"/>
          <ac:picMkLst>
            <pc:docMk/>
            <pc:sldMk cId="924460010" sldId="562"/>
            <ac:picMk id="14" creationId="{5BFE28E7-6C8C-4142-91A8-F19DE9794762}"/>
          </ac:picMkLst>
        </pc:picChg>
        <pc:picChg chg="mod">
          <ac:chgData name="Christina Morrow" userId="43989237-7c22-4017-8756-22442f7f3983" providerId="ADAL" clId="{1D660112-B133-4B74-A60E-C66F50540F8D}" dt="2020-11-18T14:43:06.883" v="10082"/>
          <ac:picMkLst>
            <pc:docMk/>
            <pc:sldMk cId="924460010" sldId="562"/>
            <ac:picMk id="22" creationId="{3DF1FC93-E0CD-4586-9CBC-1F9F08701D31}"/>
          </ac:picMkLst>
        </pc:picChg>
        <pc:picChg chg="mod">
          <ac:chgData name="Christina Morrow" userId="43989237-7c22-4017-8756-22442f7f3983" providerId="ADAL" clId="{1D660112-B133-4B74-A60E-C66F50540F8D}" dt="2020-11-18T14:51:15.073" v="10294"/>
          <ac:picMkLst>
            <pc:docMk/>
            <pc:sldMk cId="924460010" sldId="562"/>
            <ac:picMk id="25" creationId="{5BDD890B-00D8-48FD-9B38-44409EA2B4CC}"/>
          </ac:picMkLst>
        </pc:picChg>
        <pc:picChg chg="mod">
          <ac:chgData name="Christina Morrow" userId="43989237-7c22-4017-8756-22442f7f3983" providerId="ADAL" clId="{1D660112-B133-4B74-A60E-C66F50540F8D}" dt="2020-11-18T14:51:27.783" v="10297"/>
          <ac:picMkLst>
            <pc:docMk/>
            <pc:sldMk cId="924460010" sldId="562"/>
            <ac:picMk id="28" creationId="{EB528DAC-49F7-44E3-8043-6CDDB3EE12A5}"/>
          </ac:picMkLst>
        </pc:picChg>
      </pc:sldChg>
      <pc:sldChg chg="addSp delSp modSp add del mod ord modTransition">
        <pc:chgData name="Christina Morrow" userId="43989237-7c22-4017-8756-22442f7f3983" providerId="ADAL" clId="{1D660112-B133-4B74-A60E-C66F50540F8D}" dt="2020-11-18T14:59:39.159" v="10358" actId="47"/>
        <pc:sldMkLst>
          <pc:docMk/>
          <pc:sldMk cId="782526344" sldId="563"/>
        </pc:sldMkLst>
        <pc:spChg chg="mod">
          <ac:chgData name="Christina Morrow" userId="43989237-7c22-4017-8756-22442f7f3983" providerId="ADAL" clId="{1D660112-B133-4B74-A60E-C66F50540F8D}" dt="2020-11-18T14:47:05.875" v="10268" actId="207"/>
          <ac:spMkLst>
            <pc:docMk/>
            <pc:sldMk cId="782526344" sldId="563"/>
            <ac:spMk id="2" creationId="{152A794D-0FE0-4E93-A8AB-753E11A49276}"/>
          </ac:spMkLst>
        </pc:spChg>
        <pc:spChg chg="mod">
          <ac:chgData name="Christina Morrow" userId="43989237-7c22-4017-8756-22442f7f3983" providerId="ADAL" clId="{1D660112-B133-4B74-A60E-C66F50540F8D}" dt="2020-11-18T14:42:35.199" v="10075" actId="14100"/>
          <ac:spMkLst>
            <pc:docMk/>
            <pc:sldMk cId="782526344" sldId="563"/>
            <ac:spMk id="18" creationId="{3B613E7A-7022-4CA6-9FBA-062C6CCD6472}"/>
          </ac:spMkLst>
        </pc:spChg>
        <pc:spChg chg="mod">
          <ac:chgData name="Christina Morrow" userId="43989237-7c22-4017-8756-22442f7f3983" providerId="ADAL" clId="{1D660112-B133-4B74-A60E-C66F50540F8D}" dt="2020-11-18T14:42:32.263" v="10074" actId="14100"/>
          <ac:spMkLst>
            <pc:docMk/>
            <pc:sldMk cId="782526344" sldId="563"/>
            <ac:spMk id="19" creationId="{639FE397-565D-4C9E-893D-01C317298EB7}"/>
          </ac:spMkLst>
        </pc:spChg>
        <pc:spChg chg="mod">
          <ac:chgData name="Christina Morrow" userId="43989237-7c22-4017-8756-22442f7f3983" providerId="ADAL" clId="{1D660112-B133-4B74-A60E-C66F50540F8D}" dt="2020-11-18T14:51:31.367" v="10299"/>
          <ac:spMkLst>
            <pc:docMk/>
            <pc:sldMk cId="782526344" sldId="563"/>
            <ac:spMk id="21" creationId="{47674FDC-FA21-4C41-9713-2100FD63512C}"/>
          </ac:spMkLst>
        </pc:spChg>
        <pc:spChg chg="mod">
          <ac:chgData name="Christina Morrow" userId="43989237-7c22-4017-8756-22442f7f3983" providerId="ADAL" clId="{1D660112-B133-4B74-A60E-C66F50540F8D}" dt="2020-11-18T14:58:20.651" v="10343"/>
          <ac:spMkLst>
            <pc:docMk/>
            <pc:sldMk cId="782526344" sldId="563"/>
            <ac:spMk id="25" creationId="{A60A6501-617A-4080-AC6A-A0E541C3D5A2}"/>
          </ac:spMkLst>
        </pc:spChg>
        <pc:grpChg chg="add mod">
          <ac:chgData name="Christina Morrow" userId="43989237-7c22-4017-8756-22442f7f3983" providerId="ADAL" clId="{1D660112-B133-4B74-A60E-C66F50540F8D}" dt="2020-11-18T14:42:42.364" v="10076" actId="1076"/>
          <ac:grpSpMkLst>
            <pc:docMk/>
            <pc:sldMk cId="782526344" sldId="563"/>
            <ac:grpSpMk id="17" creationId="{829A9428-3A44-464E-B7FA-D3FCAD9F96EE}"/>
          </ac:grpSpMkLst>
        </pc:grpChg>
        <pc:grpChg chg="add mod">
          <ac:chgData name="Christina Morrow" userId="43989237-7c22-4017-8756-22442f7f3983" providerId="ADAL" clId="{1D660112-B133-4B74-A60E-C66F50540F8D}" dt="2020-11-18T14:51:31.367" v="10299"/>
          <ac:grpSpMkLst>
            <pc:docMk/>
            <pc:sldMk cId="782526344" sldId="563"/>
            <ac:grpSpMk id="20" creationId="{2D6C4ADC-476F-4371-B49C-85AFEB554B93}"/>
          </ac:grpSpMkLst>
        </pc:grpChg>
        <pc:grpChg chg="add del mod">
          <ac:chgData name="Christina Morrow" userId="43989237-7c22-4017-8756-22442f7f3983" providerId="ADAL" clId="{1D660112-B133-4B74-A60E-C66F50540F8D}" dt="2020-11-18T14:58:24.666" v="10344"/>
          <ac:grpSpMkLst>
            <pc:docMk/>
            <pc:sldMk cId="782526344" sldId="563"/>
            <ac:grpSpMk id="24" creationId="{C4CE0F98-A954-4154-9F67-1959E296B4A6}"/>
          </ac:grpSpMkLst>
        </pc:grpChg>
        <pc:grpChg chg="del">
          <ac:chgData name="Christina Morrow" userId="43989237-7c22-4017-8756-22442f7f3983" providerId="ADAL" clId="{1D660112-B133-4B74-A60E-C66F50540F8D}" dt="2020-11-18T14:51:30.885" v="10298" actId="478"/>
          <ac:grpSpMkLst>
            <pc:docMk/>
            <pc:sldMk cId="782526344" sldId="563"/>
            <ac:grpSpMk id="60" creationId="{1D18DAA7-ADA8-4D89-8AF9-5FD54D7A4FBE}"/>
          </ac:grpSpMkLst>
        </pc:grpChg>
        <pc:picChg chg="add mod">
          <ac:chgData name="Christina Morrow" userId="43989237-7c22-4017-8756-22442f7f3983" providerId="ADAL" clId="{1D660112-B133-4B74-A60E-C66F50540F8D}" dt="2020-11-18T14:41:39.696" v="10063" actId="1076"/>
          <ac:picMkLst>
            <pc:docMk/>
            <pc:sldMk cId="782526344" sldId="563"/>
            <ac:picMk id="3" creationId="{D5788F85-0E68-41E8-8117-D340EA745CCC}"/>
          </ac:picMkLst>
        </pc:picChg>
        <pc:picChg chg="del">
          <ac:chgData name="Christina Morrow" userId="43989237-7c22-4017-8756-22442f7f3983" providerId="ADAL" clId="{1D660112-B133-4B74-A60E-C66F50540F8D}" dt="2020-11-18T14:42:59.256" v="10080" actId="478"/>
          <ac:picMkLst>
            <pc:docMk/>
            <pc:sldMk cId="782526344" sldId="563"/>
            <ac:picMk id="15" creationId="{3191F991-286C-4BE6-93EF-934991BDB667}"/>
          </ac:picMkLst>
        </pc:picChg>
        <pc:picChg chg="mod">
          <ac:chgData name="Christina Morrow" userId="43989237-7c22-4017-8756-22442f7f3983" providerId="ADAL" clId="{1D660112-B133-4B74-A60E-C66F50540F8D}" dt="2020-11-18T14:51:31.367" v="10299"/>
          <ac:picMkLst>
            <pc:docMk/>
            <pc:sldMk cId="782526344" sldId="563"/>
            <ac:picMk id="22" creationId="{801583DF-B0B9-4F0B-B1C7-FE1626E861EF}"/>
          </ac:picMkLst>
        </pc:picChg>
        <pc:picChg chg="add del mod">
          <ac:chgData name="Christina Morrow" userId="43989237-7c22-4017-8756-22442f7f3983" providerId="ADAL" clId="{1D660112-B133-4B74-A60E-C66F50540F8D}" dt="2020-11-18T14:58:24.666" v="10344"/>
          <ac:picMkLst>
            <pc:docMk/>
            <pc:sldMk cId="782526344" sldId="563"/>
            <ac:picMk id="23" creationId="{D146A306-07AD-4528-A4C2-8909C44A4D53}"/>
          </ac:picMkLst>
        </pc:picChg>
        <pc:picChg chg="mod">
          <ac:chgData name="Christina Morrow" userId="43989237-7c22-4017-8756-22442f7f3983" providerId="ADAL" clId="{1D660112-B133-4B74-A60E-C66F50540F8D}" dt="2020-11-18T14:58:20.651" v="10343"/>
          <ac:picMkLst>
            <pc:docMk/>
            <pc:sldMk cId="782526344" sldId="563"/>
            <ac:picMk id="26" creationId="{11E21081-E13A-4975-A7FB-E3989F61B819}"/>
          </ac:picMkLst>
        </pc:picChg>
      </pc:sldChg>
      <pc:sldChg chg="addSp delSp modSp add del mod ord modTransition">
        <pc:chgData name="Christina Morrow" userId="43989237-7c22-4017-8756-22442f7f3983" providerId="ADAL" clId="{1D660112-B133-4B74-A60E-C66F50540F8D}" dt="2020-11-18T14:59:40.896" v="10359" actId="47"/>
        <pc:sldMkLst>
          <pc:docMk/>
          <pc:sldMk cId="2177457880" sldId="564"/>
        </pc:sldMkLst>
        <pc:spChg chg="mod">
          <ac:chgData name="Christina Morrow" userId="43989237-7c22-4017-8756-22442f7f3983" providerId="ADAL" clId="{1D660112-B133-4B74-A60E-C66F50540F8D}" dt="2020-11-18T14:47:09.449" v="10269" actId="207"/>
          <ac:spMkLst>
            <pc:docMk/>
            <pc:sldMk cId="2177457880" sldId="564"/>
            <ac:spMk id="2" creationId="{152A794D-0FE0-4E93-A8AB-753E11A49276}"/>
          </ac:spMkLst>
        </pc:spChg>
        <pc:spChg chg="ord">
          <ac:chgData name="Christina Morrow" userId="43989237-7c22-4017-8756-22442f7f3983" providerId="ADAL" clId="{1D660112-B133-4B74-A60E-C66F50540F8D}" dt="2020-11-18T14:52:02.474" v="10312" actId="167"/>
          <ac:spMkLst>
            <pc:docMk/>
            <pc:sldMk cId="2177457880" sldId="564"/>
            <ac:spMk id="13" creationId="{2D477254-D118-46B8-BB1A-5CCC89E9A24D}"/>
          </ac:spMkLst>
        </pc:spChg>
        <pc:spChg chg="mod">
          <ac:chgData name="Christina Morrow" userId="43989237-7c22-4017-8756-22442f7f3983" providerId="ADAL" clId="{1D660112-B133-4B74-A60E-C66F50540F8D}" dt="2020-11-18T14:43:13.271" v="10085"/>
          <ac:spMkLst>
            <pc:docMk/>
            <pc:sldMk cId="2177457880" sldId="564"/>
            <ac:spMk id="17" creationId="{EA039766-9B41-40C5-B1B2-A704D1543D85}"/>
          </ac:spMkLst>
        </pc:spChg>
        <pc:spChg chg="mod">
          <ac:chgData name="Christina Morrow" userId="43989237-7c22-4017-8756-22442f7f3983" providerId="ADAL" clId="{1D660112-B133-4B74-A60E-C66F50540F8D}" dt="2020-11-18T14:45:03.139" v="10248" actId="14100"/>
          <ac:spMkLst>
            <pc:docMk/>
            <pc:sldMk cId="2177457880" sldId="564"/>
            <ac:spMk id="20" creationId="{7D5F723C-18C7-4E10-A3C5-C5FD410E91BF}"/>
          </ac:spMkLst>
        </pc:spChg>
        <pc:spChg chg="mod">
          <ac:chgData name="Christina Morrow" userId="43989237-7c22-4017-8756-22442f7f3983" providerId="ADAL" clId="{1D660112-B133-4B74-A60E-C66F50540F8D}" dt="2020-11-18T14:54:16.312" v="10320" actId="6549"/>
          <ac:spMkLst>
            <pc:docMk/>
            <pc:sldMk cId="2177457880" sldId="564"/>
            <ac:spMk id="21" creationId="{E690FD02-28A7-490E-AE2E-EFDC5D65DCB3}"/>
          </ac:spMkLst>
        </pc:spChg>
        <pc:spChg chg="mod">
          <ac:chgData name="Christina Morrow" userId="43989237-7c22-4017-8756-22442f7f3983" providerId="ADAL" clId="{1D660112-B133-4B74-A60E-C66F50540F8D}" dt="2020-11-18T14:52:19.813" v="10313" actId="1582"/>
          <ac:spMkLst>
            <pc:docMk/>
            <pc:sldMk cId="2177457880" sldId="564"/>
            <ac:spMk id="23" creationId="{83065DA3-0105-4458-B51E-3A53E283B1B6}"/>
          </ac:spMkLst>
        </pc:spChg>
        <pc:grpChg chg="add del mod">
          <ac:chgData name="Christina Morrow" userId="43989237-7c22-4017-8756-22442f7f3983" providerId="ADAL" clId="{1D660112-B133-4B74-A60E-C66F50540F8D}" dt="2020-11-18T14:51:55.448" v="10310" actId="478"/>
          <ac:grpSpMkLst>
            <pc:docMk/>
            <pc:sldMk cId="2177457880" sldId="564"/>
            <ac:grpSpMk id="16" creationId="{76574F5A-A692-45A7-A060-2CB9DEC8F2E8}"/>
          </ac:grpSpMkLst>
        </pc:grpChg>
        <pc:grpChg chg="add mod">
          <ac:chgData name="Christina Morrow" userId="43989237-7c22-4017-8756-22442f7f3983" providerId="ADAL" clId="{1D660112-B133-4B74-A60E-C66F50540F8D}" dt="2020-11-18T14:45:10.939" v="10249" actId="1076"/>
          <ac:grpSpMkLst>
            <pc:docMk/>
            <pc:sldMk cId="2177457880" sldId="564"/>
            <ac:grpSpMk id="19" creationId="{7EA623FD-78C4-4088-9CD9-7A88356D190B}"/>
          </ac:grpSpMkLst>
        </pc:grpChg>
        <pc:grpChg chg="add mod ord">
          <ac:chgData name="Christina Morrow" userId="43989237-7c22-4017-8756-22442f7f3983" providerId="ADAL" clId="{1D660112-B133-4B74-A60E-C66F50540F8D}" dt="2020-11-18T14:51:53.773" v="10309" actId="167"/>
          <ac:grpSpMkLst>
            <pc:docMk/>
            <pc:sldMk cId="2177457880" sldId="564"/>
            <ac:grpSpMk id="22" creationId="{87252C49-53DA-427F-98E3-5261DD6125C0}"/>
          </ac:grpSpMkLst>
        </pc:grpChg>
        <pc:grpChg chg="del">
          <ac:chgData name="Christina Morrow" userId="43989237-7c22-4017-8756-22442f7f3983" providerId="ADAL" clId="{1D660112-B133-4B74-A60E-C66F50540F8D}" dt="2020-11-18T14:43:05.396" v="10081" actId="21"/>
          <ac:grpSpMkLst>
            <pc:docMk/>
            <pc:sldMk cId="2177457880" sldId="564"/>
            <ac:grpSpMk id="60" creationId="{1D18DAA7-ADA8-4D89-8AF9-5FD54D7A4FBE}"/>
          </ac:grpSpMkLst>
        </pc:grpChg>
        <pc:picChg chg="ord">
          <ac:chgData name="Christina Morrow" userId="43989237-7c22-4017-8756-22442f7f3983" providerId="ADAL" clId="{1D660112-B133-4B74-A60E-C66F50540F8D}" dt="2020-11-18T14:51:59.048" v="10311" actId="167"/>
          <ac:picMkLst>
            <pc:docMk/>
            <pc:sldMk cId="2177457880" sldId="564"/>
            <ac:picMk id="8" creationId="{0B551F66-E5DF-4525-B3C3-7DED78A50012}"/>
          </ac:picMkLst>
        </pc:picChg>
        <pc:picChg chg="mod">
          <ac:chgData name="Christina Morrow" userId="43989237-7c22-4017-8756-22442f7f3983" providerId="ADAL" clId="{1D660112-B133-4B74-A60E-C66F50540F8D}" dt="2020-11-18T14:43:13.271" v="10085"/>
          <ac:picMkLst>
            <pc:docMk/>
            <pc:sldMk cId="2177457880" sldId="564"/>
            <ac:picMk id="18" creationId="{882F6857-C2FC-4BF6-955B-681CA78F32B9}"/>
          </ac:picMkLst>
        </pc:picChg>
        <pc:picChg chg="mod">
          <ac:chgData name="Christina Morrow" userId="43989237-7c22-4017-8756-22442f7f3983" providerId="ADAL" clId="{1D660112-B133-4B74-A60E-C66F50540F8D}" dt="2020-11-18T14:51:36.007" v="10300"/>
          <ac:picMkLst>
            <pc:docMk/>
            <pc:sldMk cId="2177457880" sldId="564"/>
            <ac:picMk id="24" creationId="{DD190CDF-857A-426C-90F4-4B4B32A1E5B3}"/>
          </ac:picMkLst>
        </pc:picChg>
      </pc:sldChg>
      <pc:sldChg chg="addSp delSp modSp add del mod ord modShow modNotesTx">
        <pc:chgData name="Christina Morrow" userId="43989237-7c22-4017-8756-22442f7f3983" providerId="ADAL" clId="{1D660112-B133-4B74-A60E-C66F50540F8D}" dt="2020-11-18T20:54:18.395" v="10987" actId="47"/>
        <pc:sldMkLst>
          <pc:docMk/>
          <pc:sldMk cId="382875867" sldId="565"/>
        </pc:sldMkLst>
        <pc:spChg chg="mod">
          <ac:chgData name="Christina Morrow" userId="43989237-7c22-4017-8756-22442f7f3983" providerId="ADAL" clId="{1D660112-B133-4B74-A60E-C66F50540F8D}" dt="2020-11-18T15:00:49.483" v="10370" actId="20577"/>
          <ac:spMkLst>
            <pc:docMk/>
            <pc:sldMk cId="382875867" sldId="565"/>
            <ac:spMk id="2" creationId="{152A794D-0FE0-4E93-A8AB-753E11A49276}"/>
          </ac:spMkLst>
        </pc:spChg>
        <pc:spChg chg="mod">
          <ac:chgData name="Christina Morrow" userId="43989237-7c22-4017-8756-22442f7f3983" providerId="ADAL" clId="{1D660112-B133-4B74-A60E-C66F50540F8D}" dt="2020-11-18T15:06:57.338" v="10570"/>
          <ac:spMkLst>
            <pc:docMk/>
            <pc:sldMk cId="382875867" sldId="565"/>
            <ac:spMk id="17" creationId="{9ACD52D0-3482-4AA3-AB7D-5DF89F95C3CA}"/>
          </ac:spMkLst>
        </pc:spChg>
        <pc:grpChg chg="del mod">
          <ac:chgData name="Christina Morrow" userId="43989237-7c22-4017-8756-22442f7f3983" providerId="ADAL" clId="{1D660112-B133-4B74-A60E-C66F50540F8D}" dt="2020-11-18T15:06:56.842" v="10569" actId="478"/>
          <ac:grpSpMkLst>
            <pc:docMk/>
            <pc:sldMk cId="382875867" sldId="565"/>
            <ac:grpSpMk id="3" creationId="{4A292A3E-808B-4E93-ADA2-FF3FA22061C4}"/>
          </ac:grpSpMkLst>
        </pc:grpChg>
        <pc:grpChg chg="add mod">
          <ac:chgData name="Christina Morrow" userId="43989237-7c22-4017-8756-22442f7f3983" providerId="ADAL" clId="{1D660112-B133-4B74-A60E-C66F50540F8D}" dt="2020-11-18T15:07:15.840" v="10576" actId="1076"/>
          <ac:grpSpMkLst>
            <pc:docMk/>
            <pc:sldMk cId="382875867" sldId="565"/>
            <ac:grpSpMk id="16" creationId="{E8DF37A3-CEEB-4250-B5E3-D849893B4584}"/>
          </ac:grpSpMkLst>
        </pc:grpChg>
        <pc:picChg chg="mod">
          <ac:chgData name="Christina Morrow" userId="43989237-7c22-4017-8756-22442f7f3983" providerId="ADAL" clId="{1D660112-B133-4B74-A60E-C66F50540F8D}" dt="2020-11-18T15:15:19.952" v="10588"/>
          <ac:picMkLst>
            <pc:docMk/>
            <pc:sldMk cId="382875867" sldId="565"/>
            <ac:picMk id="8" creationId="{0B551F66-E5DF-4525-B3C3-7DED78A50012}"/>
          </ac:picMkLst>
        </pc:picChg>
        <pc:picChg chg="del">
          <ac:chgData name="Christina Morrow" userId="43989237-7c22-4017-8756-22442f7f3983" providerId="ADAL" clId="{1D660112-B133-4B74-A60E-C66F50540F8D}" dt="2020-11-18T14:57:43.592" v="10334" actId="478"/>
          <ac:picMkLst>
            <pc:docMk/>
            <pc:sldMk cId="382875867" sldId="565"/>
            <ac:picMk id="14" creationId="{5BFE28E7-6C8C-4142-91A8-F19DE9794762}"/>
          </ac:picMkLst>
        </pc:picChg>
        <pc:picChg chg="mod">
          <ac:chgData name="Christina Morrow" userId="43989237-7c22-4017-8756-22442f7f3983" providerId="ADAL" clId="{1D660112-B133-4B74-A60E-C66F50540F8D}" dt="2020-11-18T15:03:16.635" v="10536" actId="1076"/>
          <ac:picMkLst>
            <pc:docMk/>
            <pc:sldMk cId="382875867" sldId="565"/>
            <ac:picMk id="15" creationId="{3191F991-286C-4BE6-93EF-934991BDB667}"/>
          </ac:picMkLst>
        </pc:picChg>
        <pc:picChg chg="mod">
          <ac:chgData name="Christina Morrow" userId="43989237-7c22-4017-8756-22442f7f3983" providerId="ADAL" clId="{1D660112-B133-4B74-A60E-C66F50540F8D}" dt="2020-11-18T15:07:47.259" v="10579" actId="207"/>
          <ac:picMkLst>
            <pc:docMk/>
            <pc:sldMk cId="382875867" sldId="565"/>
            <ac:picMk id="18" creationId="{9FCB219C-86A2-46D8-B8DE-3381EE43ACDC}"/>
          </ac:picMkLst>
        </pc:picChg>
      </pc:sldChg>
      <pc:sldChg chg="addSp delSp modSp add del mod">
        <pc:chgData name="Christina Morrow" userId="43989237-7c22-4017-8756-22442f7f3983" providerId="ADAL" clId="{1D660112-B133-4B74-A60E-C66F50540F8D}" dt="2020-11-18T14:55:42.449" v="10332" actId="47"/>
        <pc:sldMkLst>
          <pc:docMk/>
          <pc:sldMk cId="2420029226" sldId="565"/>
        </pc:sldMkLst>
        <pc:spChg chg="del mod">
          <ac:chgData name="Christina Morrow" userId="43989237-7c22-4017-8756-22442f7f3983" providerId="ADAL" clId="{1D660112-B133-4B74-A60E-C66F50540F8D}" dt="2020-11-18T14:55:26.054" v="10329" actId="478"/>
          <ac:spMkLst>
            <pc:docMk/>
            <pc:sldMk cId="2420029226" sldId="565"/>
            <ac:spMk id="2" creationId="{152A794D-0FE0-4E93-A8AB-753E11A49276}"/>
          </ac:spMkLst>
        </pc:spChg>
        <pc:spChg chg="add">
          <ac:chgData name="Christina Morrow" userId="43989237-7c22-4017-8756-22442f7f3983" providerId="ADAL" clId="{1D660112-B133-4B74-A60E-C66F50540F8D}" dt="2020-11-18T14:55:36.003" v="10331" actId="22"/>
          <ac:spMkLst>
            <pc:docMk/>
            <pc:sldMk cId="2420029226" sldId="565"/>
            <ac:spMk id="3" creationId="{F2530934-92D0-42DD-BD6E-43669834A3BB}"/>
          </ac:spMkLst>
        </pc:spChg>
        <pc:spChg chg="add">
          <ac:chgData name="Christina Morrow" userId="43989237-7c22-4017-8756-22442f7f3983" providerId="ADAL" clId="{1D660112-B133-4B74-A60E-C66F50540F8D}" dt="2020-11-18T14:55:36.003" v="10331" actId="22"/>
          <ac:spMkLst>
            <pc:docMk/>
            <pc:sldMk cId="2420029226" sldId="565"/>
            <ac:spMk id="6" creationId="{C5406648-0433-4B44-823A-0C7E91DD5CF2}"/>
          </ac:spMkLst>
        </pc:spChg>
        <pc:spChg chg="add">
          <ac:chgData name="Christina Morrow" userId="43989237-7c22-4017-8756-22442f7f3983" providerId="ADAL" clId="{1D660112-B133-4B74-A60E-C66F50540F8D}" dt="2020-11-18T14:55:36.003" v="10331" actId="22"/>
          <ac:spMkLst>
            <pc:docMk/>
            <pc:sldMk cId="2420029226" sldId="565"/>
            <ac:spMk id="9" creationId="{1DC207E4-F8D9-4358-BB17-BC5413A1777F}"/>
          </ac:spMkLst>
        </pc:spChg>
        <pc:spChg chg="add">
          <ac:chgData name="Christina Morrow" userId="43989237-7c22-4017-8756-22442f7f3983" providerId="ADAL" clId="{1D660112-B133-4B74-A60E-C66F50540F8D}" dt="2020-11-18T14:55:36.003" v="10331" actId="22"/>
          <ac:spMkLst>
            <pc:docMk/>
            <pc:sldMk cId="2420029226" sldId="565"/>
            <ac:spMk id="10" creationId="{40DEE59C-4E86-4EC7-87CF-75353784FFCF}"/>
          </ac:spMkLst>
        </pc:spChg>
        <pc:spChg chg="add">
          <ac:chgData name="Christina Morrow" userId="43989237-7c22-4017-8756-22442f7f3983" providerId="ADAL" clId="{1D660112-B133-4B74-A60E-C66F50540F8D}" dt="2020-11-18T14:55:36.003" v="10331" actId="22"/>
          <ac:spMkLst>
            <pc:docMk/>
            <pc:sldMk cId="2420029226" sldId="565"/>
            <ac:spMk id="11" creationId="{8B4548FE-ED6B-492F-9013-C01329CC9659}"/>
          </ac:spMkLst>
        </pc:spChg>
        <pc:spChg chg="add">
          <ac:chgData name="Christina Morrow" userId="43989237-7c22-4017-8756-22442f7f3983" providerId="ADAL" clId="{1D660112-B133-4B74-A60E-C66F50540F8D}" dt="2020-11-18T14:55:36.003" v="10331" actId="22"/>
          <ac:spMkLst>
            <pc:docMk/>
            <pc:sldMk cId="2420029226" sldId="565"/>
            <ac:spMk id="16" creationId="{C860D1A8-31A3-458A-B87D-B9379D24B2BE}"/>
          </ac:spMkLst>
        </pc:spChg>
        <pc:spChg chg="add">
          <ac:chgData name="Christina Morrow" userId="43989237-7c22-4017-8756-22442f7f3983" providerId="ADAL" clId="{1D660112-B133-4B74-A60E-C66F50540F8D}" dt="2020-11-18T14:55:36.003" v="10331" actId="22"/>
          <ac:spMkLst>
            <pc:docMk/>
            <pc:sldMk cId="2420029226" sldId="565"/>
            <ac:spMk id="17" creationId="{AAB7A403-7B30-470F-82DF-FF4363BAC52A}"/>
          </ac:spMkLst>
        </pc:spChg>
        <pc:spChg chg="add">
          <ac:chgData name="Christina Morrow" userId="43989237-7c22-4017-8756-22442f7f3983" providerId="ADAL" clId="{1D660112-B133-4B74-A60E-C66F50540F8D}" dt="2020-11-18T14:55:36.003" v="10331" actId="22"/>
          <ac:spMkLst>
            <pc:docMk/>
            <pc:sldMk cId="2420029226" sldId="565"/>
            <ac:spMk id="31" creationId="{35A23993-75FE-477C-8418-4D2C9703E108}"/>
          </ac:spMkLst>
        </pc:spChg>
        <pc:spChg chg="add">
          <ac:chgData name="Christina Morrow" userId="43989237-7c22-4017-8756-22442f7f3983" providerId="ADAL" clId="{1D660112-B133-4B74-A60E-C66F50540F8D}" dt="2020-11-18T14:55:36.003" v="10331" actId="22"/>
          <ac:spMkLst>
            <pc:docMk/>
            <pc:sldMk cId="2420029226" sldId="565"/>
            <ac:spMk id="33" creationId="{9FD031BC-0C15-48AE-A5AA-8485B61CF38E}"/>
          </ac:spMkLst>
        </pc:spChg>
        <pc:spChg chg="add">
          <ac:chgData name="Christina Morrow" userId="43989237-7c22-4017-8756-22442f7f3983" providerId="ADAL" clId="{1D660112-B133-4B74-A60E-C66F50540F8D}" dt="2020-11-18T14:55:36.003" v="10331" actId="22"/>
          <ac:spMkLst>
            <pc:docMk/>
            <pc:sldMk cId="2420029226" sldId="565"/>
            <ac:spMk id="35" creationId="{FDA5BC65-1CB6-4DE8-B008-77DDAC92AF51}"/>
          </ac:spMkLst>
        </pc:spChg>
        <pc:spChg chg="add">
          <ac:chgData name="Christina Morrow" userId="43989237-7c22-4017-8756-22442f7f3983" providerId="ADAL" clId="{1D660112-B133-4B74-A60E-C66F50540F8D}" dt="2020-11-18T14:55:36.003" v="10331" actId="22"/>
          <ac:spMkLst>
            <pc:docMk/>
            <pc:sldMk cId="2420029226" sldId="565"/>
            <ac:spMk id="37" creationId="{D01569D9-2718-4709-AC82-7333287A995C}"/>
          </ac:spMkLst>
        </pc:spChg>
        <pc:spChg chg="del">
          <ac:chgData name="Christina Morrow" userId="43989237-7c22-4017-8756-22442f7f3983" providerId="ADAL" clId="{1D660112-B133-4B74-A60E-C66F50540F8D}" dt="2020-11-18T14:55:16.072" v="10322" actId="478"/>
          <ac:spMkLst>
            <pc:docMk/>
            <pc:sldMk cId="2420029226" sldId="565"/>
            <ac:spMk id="87" creationId="{D78C8EBB-1D23-47AC-967F-6416482F3AE2}"/>
          </ac:spMkLst>
        </pc:spChg>
        <pc:grpChg chg="del">
          <ac:chgData name="Christina Morrow" userId="43989237-7c22-4017-8756-22442f7f3983" providerId="ADAL" clId="{1D660112-B133-4B74-A60E-C66F50540F8D}" dt="2020-11-18T14:55:16.072" v="10322" actId="478"/>
          <ac:grpSpMkLst>
            <pc:docMk/>
            <pc:sldMk cId="2420029226" sldId="565"/>
            <ac:grpSpMk id="19" creationId="{7EA623FD-78C4-4088-9CD9-7A88356D190B}"/>
          </ac:grpSpMkLst>
        </pc:grpChg>
        <pc:grpChg chg="del">
          <ac:chgData name="Christina Morrow" userId="43989237-7c22-4017-8756-22442f7f3983" providerId="ADAL" clId="{1D660112-B133-4B74-A60E-C66F50540F8D}" dt="2020-11-18T14:55:16.072" v="10322" actId="478"/>
          <ac:grpSpMkLst>
            <pc:docMk/>
            <pc:sldMk cId="2420029226" sldId="565"/>
            <ac:grpSpMk id="22" creationId="{87252C49-53DA-427F-98E3-5261DD6125C0}"/>
          </ac:grpSpMkLst>
        </pc:grpChg>
        <pc:picChg chg="add del mod">
          <ac:chgData name="Christina Morrow" userId="43989237-7c22-4017-8756-22442f7f3983" providerId="ADAL" clId="{1D660112-B133-4B74-A60E-C66F50540F8D}" dt="2020-11-18T14:55:29.276" v="10330" actId="1076"/>
          <ac:picMkLst>
            <pc:docMk/>
            <pc:sldMk cId="2420029226" sldId="565"/>
            <ac:picMk id="8" creationId="{0B551F66-E5DF-4525-B3C3-7DED78A50012}"/>
          </ac:picMkLst>
        </pc:picChg>
        <pc:picChg chg="del">
          <ac:chgData name="Christina Morrow" userId="43989237-7c22-4017-8756-22442f7f3983" providerId="ADAL" clId="{1D660112-B133-4B74-A60E-C66F50540F8D}" dt="2020-11-18T14:55:18.815" v="10324" actId="478"/>
          <ac:picMkLst>
            <pc:docMk/>
            <pc:sldMk cId="2420029226" sldId="565"/>
            <ac:picMk id="14" creationId="{5BFE28E7-6C8C-4142-91A8-F19DE9794762}"/>
          </ac:picMkLst>
        </pc:picChg>
        <pc:picChg chg="del">
          <ac:chgData name="Christina Morrow" userId="43989237-7c22-4017-8756-22442f7f3983" providerId="ADAL" clId="{1D660112-B133-4B74-A60E-C66F50540F8D}" dt="2020-11-18T14:55:17.353" v="10323" actId="478"/>
          <ac:picMkLst>
            <pc:docMk/>
            <pc:sldMk cId="2420029226" sldId="565"/>
            <ac:picMk id="15" creationId="{3191F991-286C-4BE6-93EF-934991BDB667}"/>
          </ac:picMkLst>
        </pc:picChg>
      </pc:sldChg>
      <pc:sldChg chg="addSp delSp modSp add del mod ord modTransition modShow modNotesTx">
        <pc:chgData name="Christina Morrow" userId="43989237-7c22-4017-8756-22442f7f3983" providerId="ADAL" clId="{1D660112-B133-4B74-A60E-C66F50540F8D}" dt="2020-11-18T20:54:21.007" v="10988" actId="47"/>
        <pc:sldMkLst>
          <pc:docMk/>
          <pc:sldMk cId="1369303777" sldId="566"/>
        </pc:sldMkLst>
        <pc:spChg chg="mod">
          <ac:chgData name="Christina Morrow" userId="43989237-7c22-4017-8756-22442f7f3983" providerId="ADAL" clId="{1D660112-B133-4B74-A60E-C66F50540F8D}" dt="2020-11-18T15:00:56.985" v="10371"/>
          <ac:spMkLst>
            <pc:docMk/>
            <pc:sldMk cId="1369303777" sldId="566"/>
            <ac:spMk id="2" creationId="{152A794D-0FE0-4E93-A8AB-753E11A49276}"/>
          </ac:spMkLst>
        </pc:spChg>
        <pc:spChg chg="mod">
          <ac:chgData name="Christina Morrow" userId="43989237-7c22-4017-8756-22442f7f3983" providerId="ADAL" clId="{1D660112-B133-4B74-A60E-C66F50540F8D}" dt="2020-11-18T15:08:41.527" v="10584" actId="208"/>
          <ac:spMkLst>
            <pc:docMk/>
            <pc:sldMk cId="1369303777" sldId="566"/>
            <ac:spMk id="16" creationId="{25C3D5EA-57E4-420F-9080-415E8A57D6C0}"/>
          </ac:spMkLst>
        </pc:spChg>
        <pc:spChg chg="mod">
          <ac:chgData name="Christina Morrow" userId="43989237-7c22-4017-8756-22442f7f3983" providerId="ADAL" clId="{1D660112-B133-4B74-A60E-C66F50540F8D}" dt="2020-11-18T14:58:37.372" v="10346"/>
          <ac:spMkLst>
            <pc:docMk/>
            <pc:sldMk cId="1369303777" sldId="566"/>
            <ac:spMk id="19" creationId="{6059D902-38BF-473E-974A-B157BB7DDCAD}"/>
          </ac:spMkLst>
        </pc:spChg>
        <pc:spChg chg="mod">
          <ac:chgData name="Christina Morrow" userId="43989237-7c22-4017-8756-22442f7f3983" providerId="ADAL" clId="{1D660112-B133-4B74-A60E-C66F50540F8D}" dt="2020-11-18T15:03:31.628" v="10546" actId="20577"/>
          <ac:spMkLst>
            <pc:docMk/>
            <pc:sldMk cId="1369303777" sldId="566"/>
            <ac:spMk id="20" creationId="{F5671339-C732-4B1A-A60F-E791256A00C2}"/>
          </ac:spMkLst>
        </pc:spChg>
        <pc:spChg chg="mod">
          <ac:chgData name="Christina Morrow" userId="43989237-7c22-4017-8756-22442f7f3983" providerId="ADAL" clId="{1D660112-B133-4B74-A60E-C66F50540F8D}" dt="2020-11-18T15:02:29.195" v="10524"/>
          <ac:spMkLst>
            <pc:docMk/>
            <pc:sldMk cId="1369303777" sldId="566"/>
            <ac:spMk id="23" creationId="{AB1E1F2E-F293-4FC0-B45C-C32B41FF0971}"/>
          </ac:spMkLst>
        </pc:spChg>
        <pc:grpChg chg="del">
          <ac:chgData name="Christina Morrow" userId="43989237-7c22-4017-8756-22442f7f3983" providerId="ADAL" clId="{1D660112-B133-4B74-A60E-C66F50540F8D}" dt="2020-11-18T14:58:40.360" v="10347" actId="478"/>
          <ac:grpSpMkLst>
            <pc:docMk/>
            <pc:sldMk cId="1369303777" sldId="566"/>
            <ac:grpSpMk id="3" creationId="{4A292A3E-808B-4E93-ADA2-FF3FA22061C4}"/>
          </ac:grpSpMkLst>
        </pc:grpChg>
        <pc:grpChg chg="add mod">
          <ac:chgData name="Christina Morrow" userId="43989237-7c22-4017-8756-22442f7f3983" providerId="ADAL" clId="{1D660112-B133-4B74-A60E-C66F50540F8D}" dt="2020-11-18T15:06:23.101" v="10559" actId="1076"/>
          <ac:grpSpMkLst>
            <pc:docMk/>
            <pc:sldMk cId="1369303777" sldId="566"/>
            <ac:grpSpMk id="14" creationId="{6F69FA93-6A17-4015-83D6-7636FB8D9DEB}"/>
          </ac:grpSpMkLst>
        </pc:grpChg>
        <pc:grpChg chg="add mod">
          <ac:chgData name="Christina Morrow" userId="43989237-7c22-4017-8756-22442f7f3983" providerId="ADAL" clId="{1D660112-B133-4B74-A60E-C66F50540F8D}" dt="2020-11-18T14:58:37.372" v="10346"/>
          <ac:grpSpMkLst>
            <pc:docMk/>
            <pc:sldMk cId="1369303777" sldId="566"/>
            <ac:grpSpMk id="18" creationId="{BD0DE0F6-5635-4C81-B9C3-489BC119D491}"/>
          </ac:grpSpMkLst>
        </pc:grpChg>
        <pc:grpChg chg="add del mod">
          <ac:chgData name="Christina Morrow" userId="43989237-7c22-4017-8756-22442f7f3983" providerId="ADAL" clId="{1D660112-B133-4B74-A60E-C66F50540F8D}" dt="2020-11-18T15:03:15.851" v="10535"/>
          <ac:grpSpMkLst>
            <pc:docMk/>
            <pc:sldMk cId="1369303777" sldId="566"/>
            <ac:grpSpMk id="22" creationId="{41E22684-76D0-4693-8274-C1A467DDB51C}"/>
          </ac:grpSpMkLst>
        </pc:grpChg>
        <pc:picChg chg="add del">
          <ac:chgData name="Christina Morrow" userId="43989237-7c22-4017-8756-22442f7f3983" providerId="ADAL" clId="{1D660112-B133-4B74-A60E-C66F50540F8D}" dt="2020-11-18T15:03:13.778" v="10532" actId="478"/>
          <ac:picMkLst>
            <pc:docMk/>
            <pc:sldMk cId="1369303777" sldId="566"/>
            <ac:picMk id="15" creationId="{3191F991-286C-4BE6-93EF-934991BDB667}"/>
          </ac:picMkLst>
        </pc:picChg>
        <pc:picChg chg="mod">
          <ac:chgData name="Christina Morrow" userId="43989237-7c22-4017-8756-22442f7f3983" providerId="ADAL" clId="{1D660112-B133-4B74-A60E-C66F50540F8D}" dt="2020-11-18T15:07:37.969" v="10578" actId="207"/>
          <ac:picMkLst>
            <pc:docMk/>
            <pc:sldMk cId="1369303777" sldId="566"/>
            <ac:picMk id="17" creationId="{DF5D0D8F-7D15-46B1-BB95-130FC7FA2CB8}"/>
          </ac:picMkLst>
        </pc:picChg>
        <pc:picChg chg="add del mod">
          <ac:chgData name="Christina Morrow" userId="43989237-7c22-4017-8756-22442f7f3983" providerId="ADAL" clId="{1D660112-B133-4B74-A60E-C66F50540F8D}" dt="2020-11-18T15:03:15.851" v="10535"/>
          <ac:picMkLst>
            <pc:docMk/>
            <pc:sldMk cId="1369303777" sldId="566"/>
            <ac:picMk id="21" creationId="{7F1CCDFC-B0C7-4CE8-82D3-22A93F0D9F3E}"/>
          </ac:picMkLst>
        </pc:picChg>
        <pc:picChg chg="mod">
          <ac:chgData name="Christina Morrow" userId="43989237-7c22-4017-8756-22442f7f3983" providerId="ADAL" clId="{1D660112-B133-4B74-A60E-C66F50540F8D}" dt="2020-11-18T15:02:29.195" v="10524"/>
          <ac:picMkLst>
            <pc:docMk/>
            <pc:sldMk cId="1369303777" sldId="566"/>
            <ac:picMk id="24" creationId="{0D41D818-B44F-4FE3-9332-FC5EE007657C}"/>
          </ac:picMkLst>
        </pc:picChg>
      </pc:sldChg>
      <pc:sldChg chg="addSp delSp modSp add del mod ord modTransition modShow modNotesTx">
        <pc:chgData name="Christina Morrow" userId="43989237-7c22-4017-8756-22442f7f3983" providerId="ADAL" clId="{1D660112-B133-4B74-A60E-C66F50540F8D}" dt="2020-11-18T20:54:23.895" v="10989" actId="47"/>
        <pc:sldMkLst>
          <pc:docMk/>
          <pc:sldMk cId="1913391416" sldId="567"/>
        </pc:sldMkLst>
        <pc:spChg chg="mod">
          <ac:chgData name="Christina Morrow" userId="43989237-7c22-4017-8756-22442f7f3983" providerId="ADAL" clId="{1D660112-B133-4B74-A60E-C66F50540F8D}" dt="2020-11-18T15:01:00.755" v="10372"/>
          <ac:spMkLst>
            <pc:docMk/>
            <pc:sldMk cId="1913391416" sldId="567"/>
            <ac:spMk id="2" creationId="{152A794D-0FE0-4E93-A8AB-753E11A49276}"/>
          </ac:spMkLst>
        </pc:spChg>
        <pc:spChg chg="mod">
          <ac:chgData name="Christina Morrow" userId="43989237-7c22-4017-8756-22442f7f3983" providerId="ADAL" clId="{1D660112-B133-4B74-A60E-C66F50540F8D}" dt="2020-11-18T14:58:59.059" v="10353"/>
          <ac:spMkLst>
            <pc:docMk/>
            <pc:sldMk cId="1913391416" sldId="567"/>
            <ac:spMk id="17" creationId="{BC301DE3-5BEB-4287-8647-6020C6201FE3}"/>
          </ac:spMkLst>
        </pc:spChg>
        <pc:spChg chg="mod">
          <ac:chgData name="Christina Morrow" userId="43989237-7c22-4017-8756-22442f7f3983" providerId="ADAL" clId="{1D660112-B133-4B74-A60E-C66F50540F8D}" dt="2020-11-18T14:58:59.059" v="10353"/>
          <ac:spMkLst>
            <pc:docMk/>
            <pc:sldMk cId="1913391416" sldId="567"/>
            <ac:spMk id="18" creationId="{0A3C645A-135D-4FED-88E5-B53FF51181A5}"/>
          </ac:spMkLst>
        </pc:spChg>
        <pc:spChg chg="mod">
          <ac:chgData name="Christina Morrow" userId="43989237-7c22-4017-8756-22442f7f3983" providerId="ADAL" clId="{1D660112-B133-4B74-A60E-C66F50540F8D}" dt="2020-11-18T15:02:31.169" v="10525"/>
          <ac:spMkLst>
            <pc:docMk/>
            <pc:sldMk cId="1913391416" sldId="567"/>
            <ac:spMk id="21" creationId="{7C183779-1EA6-4D3F-9993-9FECEEF3011C}"/>
          </ac:spMkLst>
        </pc:spChg>
        <pc:spChg chg="mod">
          <ac:chgData name="Christina Morrow" userId="43989237-7c22-4017-8756-22442f7f3983" providerId="ADAL" clId="{1D660112-B133-4B74-A60E-C66F50540F8D}" dt="2020-11-18T15:06:35.025" v="10561"/>
          <ac:spMkLst>
            <pc:docMk/>
            <pc:sldMk cId="1913391416" sldId="567"/>
            <ac:spMk id="24" creationId="{4A31A2ED-9909-4A22-A379-4489391D509E}"/>
          </ac:spMkLst>
        </pc:spChg>
        <pc:spChg chg="mod">
          <ac:chgData name="Christina Morrow" userId="43989237-7c22-4017-8756-22442f7f3983" providerId="ADAL" clId="{1D660112-B133-4B74-A60E-C66F50540F8D}" dt="2020-11-18T15:07:21.149" v="10577"/>
          <ac:spMkLst>
            <pc:docMk/>
            <pc:sldMk cId="1913391416" sldId="567"/>
            <ac:spMk id="27" creationId="{28CE4DFD-40C7-42D9-AF34-F73EC2C180A2}"/>
          </ac:spMkLst>
        </pc:spChg>
        <pc:grpChg chg="add del">
          <ac:chgData name="Christina Morrow" userId="43989237-7c22-4017-8756-22442f7f3983" providerId="ADAL" clId="{1D660112-B133-4B74-A60E-C66F50540F8D}" dt="2020-11-18T15:06:51.318" v="10566" actId="478"/>
          <ac:grpSpMkLst>
            <pc:docMk/>
            <pc:sldMk cId="1913391416" sldId="567"/>
            <ac:grpSpMk id="3" creationId="{4A292A3E-808B-4E93-ADA2-FF3FA22061C4}"/>
          </ac:grpSpMkLst>
        </pc:grpChg>
        <pc:grpChg chg="add mod">
          <ac:chgData name="Christina Morrow" userId="43989237-7c22-4017-8756-22442f7f3983" providerId="ADAL" clId="{1D660112-B133-4B74-A60E-C66F50540F8D}" dt="2020-11-18T14:58:59.059" v="10353"/>
          <ac:grpSpMkLst>
            <pc:docMk/>
            <pc:sldMk cId="1913391416" sldId="567"/>
            <ac:grpSpMk id="16" creationId="{C74AE5E9-9E86-4DDD-B801-FAF58303AC4C}"/>
          </ac:grpSpMkLst>
        </pc:grpChg>
        <pc:grpChg chg="add del mod">
          <ac:chgData name="Christina Morrow" userId="43989237-7c22-4017-8756-22442f7f3983" providerId="ADAL" clId="{1D660112-B133-4B74-A60E-C66F50540F8D}" dt="2020-11-18T15:03:15.146" v="10534"/>
          <ac:grpSpMkLst>
            <pc:docMk/>
            <pc:sldMk cId="1913391416" sldId="567"/>
            <ac:grpSpMk id="20" creationId="{AB0A4795-BA9A-49DC-B03E-5E826AAE9DFA}"/>
          </ac:grpSpMkLst>
        </pc:grpChg>
        <pc:grpChg chg="add del mod">
          <ac:chgData name="Christina Morrow" userId="43989237-7c22-4017-8756-22442f7f3983" providerId="ADAL" clId="{1D660112-B133-4B74-A60E-C66F50540F8D}" dt="2020-11-18T15:06:53.885" v="10568" actId="21"/>
          <ac:grpSpMkLst>
            <pc:docMk/>
            <pc:sldMk cId="1913391416" sldId="567"/>
            <ac:grpSpMk id="23" creationId="{1BF60099-EF0C-45B7-BA99-20197C4AAD70}"/>
          </ac:grpSpMkLst>
        </pc:grpChg>
        <pc:grpChg chg="add mod">
          <ac:chgData name="Christina Morrow" userId="43989237-7c22-4017-8756-22442f7f3983" providerId="ADAL" clId="{1D660112-B133-4B74-A60E-C66F50540F8D}" dt="2020-11-18T15:07:21.149" v="10577"/>
          <ac:grpSpMkLst>
            <pc:docMk/>
            <pc:sldMk cId="1913391416" sldId="567"/>
            <ac:grpSpMk id="26" creationId="{51ED1E58-7A31-45C5-8F34-B89775C355CF}"/>
          </ac:grpSpMkLst>
        </pc:grpChg>
        <pc:picChg chg="add mod">
          <ac:chgData name="Christina Morrow" userId="43989237-7c22-4017-8756-22442f7f3983" providerId="ADAL" clId="{1D660112-B133-4B74-A60E-C66F50540F8D}" dt="2020-11-18T14:58:59.059" v="10353"/>
          <ac:picMkLst>
            <pc:docMk/>
            <pc:sldMk cId="1913391416" sldId="567"/>
            <ac:picMk id="14" creationId="{773B12CE-57D9-42BB-8E79-BFCC77FF399F}"/>
          </ac:picMkLst>
        </pc:picChg>
        <pc:picChg chg="del">
          <ac:chgData name="Christina Morrow" userId="43989237-7c22-4017-8756-22442f7f3983" providerId="ADAL" clId="{1D660112-B133-4B74-A60E-C66F50540F8D}" dt="2020-11-18T14:59:01.741" v="10354" actId="478"/>
          <ac:picMkLst>
            <pc:docMk/>
            <pc:sldMk cId="1913391416" sldId="567"/>
            <ac:picMk id="15" creationId="{3191F991-286C-4BE6-93EF-934991BDB667}"/>
          </ac:picMkLst>
        </pc:picChg>
        <pc:picChg chg="add del mod">
          <ac:chgData name="Christina Morrow" userId="43989237-7c22-4017-8756-22442f7f3983" providerId="ADAL" clId="{1D660112-B133-4B74-A60E-C66F50540F8D}" dt="2020-11-18T15:03:15.146" v="10534"/>
          <ac:picMkLst>
            <pc:docMk/>
            <pc:sldMk cId="1913391416" sldId="567"/>
            <ac:picMk id="19" creationId="{7BD5EBE9-3C73-4A1C-8040-5A07B0A2BF59}"/>
          </ac:picMkLst>
        </pc:picChg>
        <pc:picChg chg="mod">
          <ac:chgData name="Christina Morrow" userId="43989237-7c22-4017-8756-22442f7f3983" providerId="ADAL" clId="{1D660112-B133-4B74-A60E-C66F50540F8D}" dt="2020-11-18T15:02:31.169" v="10525"/>
          <ac:picMkLst>
            <pc:docMk/>
            <pc:sldMk cId="1913391416" sldId="567"/>
            <ac:picMk id="22" creationId="{15EAD3B2-D49F-4933-9C14-C11FC7693006}"/>
          </ac:picMkLst>
        </pc:picChg>
        <pc:picChg chg="mod">
          <ac:chgData name="Christina Morrow" userId="43989237-7c22-4017-8756-22442f7f3983" providerId="ADAL" clId="{1D660112-B133-4B74-A60E-C66F50540F8D}" dt="2020-11-18T15:06:35.025" v="10561"/>
          <ac:picMkLst>
            <pc:docMk/>
            <pc:sldMk cId="1913391416" sldId="567"/>
            <ac:picMk id="25" creationId="{F910375F-E451-4A74-8EEC-412E05BA8432}"/>
          </ac:picMkLst>
        </pc:picChg>
        <pc:picChg chg="mod">
          <ac:chgData name="Christina Morrow" userId="43989237-7c22-4017-8756-22442f7f3983" providerId="ADAL" clId="{1D660112-B133-4B74-A60E-C66F50540F8D}" dt="2020-11-18T15:08:44.720" v="10586" actId="207"/>
          <ac:picMkLst>
            <pc:docMk/>
            <pc:sldMk cId="1913391416" sldId="567"/>
            <ac:picMk id="28" creationId="{AEC4F35B-794F-4B8B-99ED-B502E8A2136C}"/>
          </ac:picMkLst>
        </pc:picChg>
      </pc:sldChg>
      <pc:sldChg chg="add del">
        <pc:chgData name="Christina Morrow" userId="43989237-7c22-4017-8756-22442f7f3983" providerId="ADAL" clId="{1D660112-B133-4B74-A60E-C66F50540F8D}" dt="2020-11-18T14:58:48.896" v="10349"/>
        <pc:sldMkLst>
          <pc:docMk/>
          <pc:sldMk cId="2404802478" sldId="567"/>
        </pc:sldMkLst>
      </pc:sldChg>
      <pc:sldChg chg="addSp delSp modSp add mod ord modTransition modAnim modShow modNotesTx">
        <pc:chgData name="Christina Morrow" userId="43989237-7c22-4017-8756-22442f7f3983" providerId="ADAL" clId="{1D660112-B133-4B74-A60E-C66F50540F8D}" dt="2020-11-19T17:29:28.521" v="11466" actId="20577"/>
        <pc:sldMkLst>
          <pc:docMk/>
          <pc:sldMk cId="2444384230" sldId="568"/>
        </pc:sldMkLst>
        <pc:spChg chg="mod">
          <ac:chgData name="Christina Morrow" userId="43989237-7c22-4017-8756-22442f7f3983" providerId="ADAL" clId="{1D660112-B133-4B74-A60E-C66F50540F8D}" dt="2020-11-18T15:25:59.600" v="10982" actId="2711"/>
          <ac:spMkLst>
            <pc:docMk/>
            <pc:sldMk cId="2444384230" sldId="568"/>
            <ac:spMk id="20" creationId="{F5671339-C732-4B1A-A60F-E791256A00C2}"/>
          </ac:spMkLst>
        </pc:spChg>
        <pc:spChg chg="mod">
          <ac:chgData name="Christina Morrow" userId="43989237-7c22-4017-8756-22442f7f3983" providerId="ADAL" clId="{1D660112-B133-4B74-A60E-C66F50540F8D}" dt="2020-11-18T15:19:53.829" v="10623" actId="1076"/>
          <ac:spMkLst>
            <pc:docMk/>
            <pc:sldMk cId="2444384230" sldId="568"/>
            <ac:spMk id="22" creationId="{87BC7E5A-14D9-44A0-A5BD-183FAFADCD03}"/>
          </ac:spMkLst>
        </pc:spChg>
        <pc:spChg chg="mod">
          <ac:chgData name="Christina Morrow" userId="43989237-7c22-4017-8756-22442f7f3983" providerId="ADAL" clId="{1D660112-B133-4B74-A60E-C66F50540F8D}" dt="2020-11-18T15:26:07.407" v="10986" actId="2711"/>
          <ac:spMkLst>
            <pc:docMk/>
            <pc:sldMk cId="2444384230" sldId="568"/>
            <ac:spMk id="23" creationId="{B3C3C88D-2C5D-4851-8488-30FB8F7DD235}"/>
          </ac:spMkLst>
        </pc:spChg>
        <pc:grpChg chg="mod">
          <ac:chgData name="Christina Morrow" userId="43989237-7c22-4017-8756-22442f7f3983" providerId="ADAL" clId="{1D660112-B133-4B74-A60E-C66F50540F8D}" dt="2020-11-18T15:20:07.943" v="10625" actId="1076"/>
          <ac:grpSpMkLst>
            <pc:docMk/>
            <pc:sldMk cId="2444384230" sldId="568"/>
            <ac:grpSpMk id="14" creationId="{6F69FA93-6A17-4015-83D6-7636FB8D9DEB}"/>
          </ac:grpSpMkLst>
        </pc:grpChg>
        <pc:grpChg chg="mod">
          <ac:chgData name="Christina Morrow" userId="43989237-7c22-4017-8756-22442f7f3983" providerId="ADAL" clId="{1D660112-B133-4B74-A60E-C66F50540F8D}" dt="2020-11-18T15:20:07.943" v="10625" actId="1076"/>
          <ac:grpSpMkLst>
            <pc:docMk/>
            <pc:sldMk cId="2444384230" sldId="568"/>
            <ac:grpSpMk id="18" creationId="{BD0DE0F6-5635-4C81-B9C3-489BC119D491}"/>
          </ac:grpSpMkLst>
        </pc:grpChg>
        <pc:grpChg chg="add mod">
          <ac:chgData name="Christina Morrow" userId="43989237-7c22-4017-8756-22442f7f3983" providerId="ADAL" clId="{1D660112-B133-4B74-A60E-C66F50540F8D}" dt="2020-11-18T15:20:07.943" v="10625" actId="1076"/>
          <ac:grpSpMkLst>
            <pc:docMk/>
            <pc:sldMk cId="2444384230" sldId="568"/>
            <ac:grpSpMk id="21" creationId="{F33117ED-2930-47E8-9CA9-D53256C576EA}"/>
          </ac:grpSpMkLst>
        </pc:grpChg>
        <pc:picChg chg="del">
          <ac:chgData name="Christina Morrow" userId="43989237-7c22-4017-8756-22442f7f3983" providerId="ADAL" clId="{1D660112-B133-4B74-A60E-C66F50540F8D}" dt="2020-11-18T21:42:25.396" v="11120" actId="478"/>
          <ac:picMkLst>
            <pc:docMk/>
            <pc:sldMk cId="2444384230" sldId="568"/>
            <ac:picMk id="5" creationId="{8A4064A4-74DA-4DD7-8C4C-0A3BF06ABB1F}"/>
          </ac:picMkLst>
        </pc:picChg>
        <pc:picChg chg="mod">
          <ac:chgData name="Christina Morrow" userId="43989237-7c22-4017-8756-22442f7f3983" providerId="ADAL" clId="{1D660112-B133-4B74-A60E-C66F50540F8D}" dt="2020-11-18T15:19:16.598" v="10615" actId="1076"/>
          <ac:picMkLst>
            <pc:docMk/>
            <pc:sldMk cId="2444384230" sldId="568"/>
            <ac:picMk id="8" creationId="{0B551F66-E5DF-4525-B3C3-7DED78A50012}"/>
          </ac:picMkLst>
        </pc:picChg>
        <pc:picChg chg="del">
          <ac:chgData name="Christina Morrow" userId="43989237-7c22-4017-8756-22442f7f3983" providerId="ADAL" clId="{1D660112-B133-4B74-A60E-C66F50540F8D}" dt="2020-11-18T21:42:28.333" v="11121" actId="478"/>
          <ac:picMkLst>
            <pc:docMk/>
            <pc:sldMk cId="2444384230" sldId="568"/>
            <ac:picMk id="12" creationId="{973E40A5-4E1B-48C0-86DC-0528A42E8719}"/>
          </ac:picMkLst>
        </pc:picChg>
        <pc:picChg chg="mod">
          <ac:chgData name="Christina Morrow" userId="43989237-7c22-4017-8756-22442f7f3983" providerId="ADAL" clId="{1D660112-B133-4B74-A60E-C66F50540F8D}" dt="2020-11-18T15:21:31.069" v="10632" actId="1076"/>
          <ac:picMkLst>
            <pc:docMk/>
            <pc:sldMk cId="2444384230" sldId="568"/>
            <ac:picMk id="15" creationId="{3191F991-286C-4BE6-93EF-934991BDB667}"/>
          </ac:picMkLst>
        </pc:picChg>
      </pc:sldChg>
      <pc:sldChg chg="addSp delSp modSp add del mod delAnim modAnim modShow modNotesTx">
        <pc:chgData name="Christina Morrow" userId="43989237-7c22-4017-8756-22442f7f3983" providerId="ADAL" clId="{1D660112-B133-4B74-A60E-C66F50540F8D}" dt="2020-11-18T23:38:18.130" v="11294" actId="47"/>
        <pc:sldMkLst>
          <pc:docMk/>
          <pc:sldMk cId="489902007" sldId="569"/>
        </pc:sldMkLst>
        <pc:spChg chg="mod">
          <ac:chgData name="Christina Morrow" userId="43989237-7c22-4017-8756-22442f7f3983" providerId="ADAL" clId="{1D660112-B133-4B74-A60E-C66F50540F8D}" dt="2020-11-18T21:32:06.577" v="10993" actId="207"/>
          <ac:spMkLst>
            <pc:docMk/>
            <pc:sldMk cId="489902007" sldId="569"/>
            <ac:spMk id="2" creationId="{152A794D-0FE0-4E93-A8AB-753E11A49276}"/>
          </ac:spMkLst>
        </pc:spChg>
        <pc:spChg chg="del">
          <ac:chgData name="Christina Morrow" userId="43989237-7c22-4017-8756-22442f7f3983" providerId="ADAL" clId="{1D660112-B133-4B74-A60E-C66F50540F8D}" dt="2020-11-18T21:31:57.148" v="10992" actId="478"/>
          <ac:spMkLst>
            <pc:docMk/>
            <pc:sldMk cId="489902007" sldId="569"/>
            <ac:spMk id="13" creationId="{2D477254-D118-46B8-BB1A-5CCC89E9A24D}"/>
          </ac:spMkLst>
        </pc:spChg>
        <pc:spChg chg="del mod topLvl">
          <ac:chgData name="Christina Morrow" userId="43989237-7c22-4017-8756-22442f7f3983" providerId="ADAL" clId="{1D660112-B133-4B74-A60E-C66F50540F8D}" dt="2020-11-18T21:35:21.790" v="11029" actId="478"/>
          <ac:spMkLst>
            <pc:docMk/>
            <pc:sldMk cId="489902007" sldId="569"/>
            <ac:spMk id="16" creationId="{25C3D5EA-57E4-420F-9080-415E8A57D6C0}"/>
          </ac:spMkLst>
        </pc:spChg>
        <pc:spChg chg="mod">
          <ac:chgData name="Christina Morrow" userId="43989237-7c22-4017-8756-22442f7f3983" providerId="ADAL" clId="{1D660112-B133-4B74-A60E-C66F50540F8D}" dt="2020-11-18T21:35:42.838" v="11034" actId="14100"/>
          <ac:spMkLst>
            <pc:docMk/>
            <pc:sldMk cId="489902007" sldId="569"/>
            <ac:spMk id="19" creationId="{6059D902-38BF-473E-974A-B157BB7DDCAD}"/>
          </ac:spMkLst>
        </pc:spChg>
        <pc:spChg chg="mod">
          <ac:chgData name="Christina Morrow" userId="43989237-7c22-4017-8756-22442f7f3983" providerId="ADAL" clId="{1D660112-B133-4B74-A60E-C66F50540F8D}" dt="2020-11-18T21:35:09.616" v="11025" actId="14100"/>
          <ac:spMkLst>
            <pc:docMk/>
            <pc:sldMk cId="489902007" sldId="569"/>
            <ac:spMk id="20" creationId="{F5671339-C732-4B1A-A60F-E791256A00C2}"/>
          </ac:spMkLst>
        </pc:spChg>
        <pc:spChg chg="mod">
          <ac:chgData name="Christina Morrow" userId="43989237-7c22-4017-8756-22442f7f3983" providerId="ADAL" clId="{1D660112-B133-4B74-A60E-C66F50540F8D}" dt="2020-11-18T21:34:43.835" v="11018" actId="14100"/>
          <ac:spMkLst>
            <pc:docMk/>
            <pc:sldMk cId="489902007" sldId="569"/>
            <ac:spMk id="22" creationId="{87BC7E5A-14D9-44A0-A5BD-183FAFADCD03}"/>
          </ac:spMkLst>
        </pc:spChg>
        <pc:spChg chg="mod">
          <ac:chgData name="Christina Morrow" userId="43989237-7c22-4017-8756-22442f7f3983" providerId="ADAL" clId="{1D660112-B133-4B74-A60E-C66F50540F8D}" dt="2020-11-18T21:33:00.765" v="11006" actId="207"/>
          <ac:spMkLst>
            <pc:docMk/>
            <pc:sldMk cId="489902007" sldId="569"/>
            <ac:spMk id="23" creationId="{B3C3C88D-2C5D-4851-8488-30FB8F7DD235}"/>
          </ac:spMkLst>
        </pc:spChg>
        <pc:spChg chg="mod">
          <ac:chgData name="Christina Morrow" userId="43989237-7c22-4017-8756-22442f7f3983" providerId="ADAL" clId="{1D660112-B133-4B74-A60E-C66F50540F8D}" dt="2020-11-18T21:32:09.546" v="10994"/>
          <ac:spMkLst>
            <pc:docMk/>
            <pc:sldMk cId="489902007" sldId="569"/>
            <ac:spMk id="25" creationId="{FBB1C7BB-40A7-4C24-811D-0F9C8BC94FBD}"/>
          </ac:spMkLst>
        </pc:spChg>
        <pc:spChg chg="mod topLvl">
          <ac:chgData name="Christina Morrow" userId="43989237-7c22-4017-8756-22442f7f3983" providerId="ADAL" clId="{1D660112-B133-4B74-A60E-C66F50540F8D}" dt="2020-11-18T21:40:39.685" v="11095" actId="164"/>
          <ac:spMkLst>
            <pc:docMk/>
            <pc:sldMk cId="489902007" sldId="569"/>
            <ac:spMk id="28" creationId="{B37455DB-3267-4C90-8B3D-9E163B75588C}"/>
          </ac:spMkLst>
        </pc:spChg>
        <pc:spChg chg="del mod topLvl">
          <ac:chgData name="Christina Morrow" userId="43989237-7c22-4017-8756-22442f7f3983" providerId="ADAL" clId="{1D660112-B133-4B74-A60E-C66F50540F8D}" dt="2020-11-18T21:41:58.995" v="11114" actId="478"/>
          <ac:spMkLst>
            <pc:docMk/>
            <pc:sldMk cId="489902007" sldId="569"/>
            <ac:spMk id="31" creationId="{425846E3-E1A8-45E3-A3D0-61DDE1887F20}"/>
          </ac:spMkLst>
        </pc:spChg>
        <pc:spChg chg="add del mod">
          <ac:chgData name="Christina Morrow" userId="43989237-7c22-4017-8756-22442f7f3983" providerId="ADAL" clId="{1D660112-B133-4B74-A60E-C66F50540F8D}" dt="2020-11-18T22:04:23.488" v="11247" actId="478"/>
          <ac:spMkLst>
            <pc:docMk/>
            <pc:sldMk cId="489902007" sldId="569"/>
            <ac:spMk id="35" creationId="{B2B2D004-E82E-445B-95A6-DBB35D4F67FC}"/>
          </ac:spMkLst>
        </pc:spChg>
        <pc:spChg chg="add mod">
          <ac:chgData name="Christina Morrow" userId="43989237-7c22-4017-8756-22442f7f3983" providerId="ADAL" clId="{1D660112-B133-4B74-A60E-C66F50540F8D}" dt="2020-11-18T21:43:46.242" v="11139" actId="1076"/>
          <ac:spMkLst>
            <pc:docMk/>
            <pc:sldMk cId="489902007" sldId="569"/>
            <ac:spMk id="38" creationId="{C032F100-3330-42F1-AE3F-C7F5759AF3DB}"/>
          </ac:spMkLst>
        </pc:spChg>
        <pc:spChg chg="add mod">
          <ac:chgData name="Christina Morrow" userId="43989237-7c22-4017-8756-22442f7f3983" providerId="ADAL" clId="{1D660112-B133-4B74-A60E-C66F50540F8D}" dt="2020-11-18T21:44:09.177" v="11151" actId="1076"/>
          <ac:spMkLst>
            <pc:docMk/>
            <pc:sldMk cId="489902007" sldId="569"/>
            <ac:spMk id="40" creationId="{19962429-BD56-4430-ABD9-023206178B09}"/>
          </ac:spMkLst>
        </pc:spChg>
        <pc:spChg chg="add mod">
          <ac:chgData name="Christina Morrow" userId="43989237-7c22-4017-8756-22442f7f3983" providerId="ADAL" clId="{1D660112-B133-4B74-A60E-C66F50540F8D}" dt="2020-11-18T22:02:20.206" v="11225" actId="1076"/>
          <ac:spMkLst>
            <pc:docMk/>
            <pc:sldMk cId="489902007" sldId="569"/>
            <ac:spMk id="42" creationId="{B2339D55-7FD9-4F33-9B13-122B1338868C}"/>
          </ac:spMkLst>
        </pc:spChg>
        <pc:spChg chg="add mod">
          <ac:chgData name="Christina Morrow" userId="43989237-7c22-4017-8756-22442f7f3983" providerId="ADAL" clId="{1D660112-B133-4B74-A60E-C66F50540F8D}" dt="2020-11-18T21:44:30.047" v="11155" actId="1076"/>
          <ac:spMkLst>
            <pc:docMk/>
            <pc:sldMk cId="489902007" sldId="569"/>
            <ac:spMk id="44" creationId="{C75B859C-2AE0-4733-8D9E-2F35303B080F}"/>
          </ac:spMkLst>
        </pc:spChg>
        <pc:spChg chg="add mod">
          <ac:chgData name="Christina Morrow" userId="43989237-7c22-4017-8756-22442f7f3983" providerId="ADAL" clId="{1D660112-B133-4B74-A60E-C66F50540F8D}" dt="2020-11-18T22:05:08.876" v="11249" actId="20577"/>
          <ac:spMkLst>
            <pc:docMk/>
            <pc:sldMk cId="489902007" sldId="569"/>
            <ac:spMk id="46" creationId="{B33D3915-FD27-45B3-B4BF-A05DF4B8ACD7}"/>
          </ac:spMkLst>
        </pc:spChg>
        <pc:spChg chg="mod">
          <ac:chgData name="Christina Morrow" userId="43989237-7c22-4017-8756-22442f7f3983" providerId="ADAL" clId="{1D660112-B133-4B74-A60E-C66F50540F8D}" dt="2020-11-18T21:45:31.069" v="11156"/>
          <ac:spMkLst>
            <pc:docMk/>
            <pc:sldMk cId="489902007" sldId="569"/>
            <ac:spMk id="48" creationId="{726333FB-61FB-46D8-B2B8-6499CE87C077}"/>
          </ac:spMkLst>
        </pc:spChg>
        <pc:spChg chg="mod">
          <ac:chgData name="Christina Morrow" userId="43989237-7c22-4017-8756-22442f7f3983" providerId="ADAL" clId="{1D660112-B133-4B74-A60E-C66F50540F8D}" dt="2020-11-18T21:45:31.069" v="11156"/>
          <ac:spMkLst>
            <pc:docMk/>
            <pc:sldMk cId="489902007" sldId="569"/>
            <ac:spMk id="50" creationId="{4DE7171D-DB98-4C82-B095-B7085FC7D4D0}"/>
          </ac:spMkLst>
        </pc:spChg>
        <pc:spChg chg="mod">
          <ac:chgData name="Christina Morrow" userId="43989237-7c22-4017-8756-22442f7f3983" providerId="ADAL" clId="{1D660112-B133-4B74-A60E-C66F50540F8D}" dt="2020-11-18T21:45:31.069" v="11156"/>
          <ac:spMkLst>
            <pc:docMk/>
            <pc:sldMk cId="489902007" sldId="569"/>
            <ac:spMk id="51" creationId="{48ED4301-0886-42E9-8ED2-3F6E4E25E848}"/>
          </ac:spMkLst>
        </pc:spChg>
        <pc:spChg chg="mod">
          <ac:chgData name="Christina Morrow" userId="43989237-7c22-4017-8756-22442f7f3983" providerId="ADAL" clId="{1D660112-B133-4B74-A60E-C66F50540F8D}" dt="2020-11-18T21:45:31.069" v="11156"/>
          <ac:spMkLst>
            <pc:docMk/>
            <pc:sldMk cId="489902007" sldId="569"/>
            <ac:spMk id="52" creationId="{34B24AC6-8635-4F7E-A824-6B90294BAA11}"/>
          </ac:spMkLst>
        </pc:spChg>
        <pc:spChg chg="mod">
          <ac:chgData name="Christina Morrow" userId="43989237-7c22-4017-8756-22442f7f3983" providerId="ADAL" clId="{1D660112-B133-4B74-A60E-C66F50540F8D}" dt="2020-11-18T21:45:31.069" v="11156"/>
          <ac:spMkLst>
            <pc:docMk/>
            <pc:sldMk cId="489902007" sldId="569"/>
            <ac:spMk id="53" creationId="{8ED480CD-76F0-4191-938B-C91480638828}"/>
          </ac:spMkLst>
        </pc:spChg>
        <pc:spChg chg="mod">
          <ac:chgData name="Christina Morrow" userId="43989237-7c22-4017-8756-22442f7f3983" providerId="ADAL" clId="{1D660112-B133-4B74-A60E-C66F50540F8D}" dt="2020-11-18T21:45:31.069" v="11156"/>
          <ac:spMkLst>
            <pc:docMk/>
            <pc:sldMk cId="489902007" sldId="569"/>
            <ac:spMk id="54" creationId="{5AB4A61E-ABF9-49E1-B31B-959BE31961FE}"/>
          </ac:spMkLst>
        </pc:spChg>
        <pc:spChg chg="mod">
          <ac:chgData name="Christina Morrow" userId="43989237-7c22-4017-8756-22442f7f3983" providerId="ADAL" clId="{1D660112-B133-4B74-A60E-C66F50540F8D}" dt="2020-11-18T21:45:31.069" v="11156"/>
          <ac:spMkLst>
            <pc:docMk/>
            <pc:sldMk cId="489902007" sldId="569"/>
            <ac:spMk id="55" creationId="{7F40278E-59DF-4833-8B31-A27F0B7D9CFA}"/>
          </ac:spMkLst>
        </pc:spChg>
        <pc:spChg chg="mod">
          <ac:chgData name="Christina Morrow" userId="43989237-7c22-4017-8756-22442f7f3983" providerId="ADAL" clId="{1D660112-B133-4B74-A60E-C66F50540F8D}" dt="2020-11-18T21:45:31.069" v="11156"/>
          <ac:spMkLst>
            <pc:docMk/>
            <pc:sldMk cId="489902007" sldId="569"/>
            <ac:spMk id="56" creationId="{81AE953A-FDFD-49CA-B11B-CC2BBD5FD41C}"/>
          </ac:spMkLst>
        </pc:spChg>
        <pc:spChg chg="mod">
          <ac:chgData name="Christina Morrow" userId="43989237-7c22-4017-8756-22442f7f3983" providerId="ADAL" clId="{1D660112-B133-4B74-A60E-C66F50540F8D}" dt="2020-11-18T21:45:31.069" v="11156"/>
          <ac:spMkLst>
            <pc:docMk/>
            <pc:sldMk cId="489902007" sldId="569"/>
            <ac:spMk id="57" creationId="{82B4BE44-2E85-40DD-81B7-759235014CFE}"/>
          </ac:spMkLst>
        </pc:spChg>
        <pc:spChg chg="mod">
          <ac:chgData name="Christina Morrow" userId="43989237-7c22-4017-8756-22442f7f3983" providerId="ADAL" clId="{1D660112-B133-4B74-A60E-C66F50540F8D}" dt="2020-11-18T21:45:31.069" v="11156"/>
          <ac:spMkLst>
            <pc:docMk/>
            <pc:sldMk cId="489902007" sldId="569"/>
            <ac:spMk id="58" creationId="{50A3651D-9481-4543-9A30-F4CDF109F62B}"/>
          </ac:spMkLst>
        </pc:spChg>
        <pc:spChg chg="mod">
          <ac:chgData name="Christina Morrow" userId="43989237-7c22-4017-8756-22442f7f3983" providerId="ADAL" clId="{1D660112-B133-4B74-A60E-C66F50540F8D}" dt="2020-11-18T21:45:31.069" v="11156"/>
          <ac:spMkLst>
            <pc:docMk/>
            <pc:sldMk cId="489902007" sldId="569"/>
            <ac:spMk id="59" creationId="{98FB49FE-A265-49E3-BAB6-4CE1F2AC20B1}"/>
          </ac:spMkLst>
        </pc:spChg>
        <pc:spChg chg="mod">
          <ac:chgData name="Christina Morrow" userId="43989237-7c22-4017-8756-22442f7f3983" providerId="ADAL" clId="{1D660112-B133-4B74-A60E-C66F50540F8D}" dt="2020-11-18T21:45:31.069" v="11156"/>
          <ac:spMkLst>
            <pc:docMk/>
            <pc:sldMk cId="489902007" sldId="569"/>
            <ac:spMk id="60" creationId="{6B563ED9-EB76-43D5-A0B5-D274D56F45AD}"/>
          </ac:spMkLst>
        </pc:spChg>
        <pc:spChg chg="mod">
          <ac:chgData name="Christina Morrow" userId="43989237-7c22-4017-8756-22442f7f3983" providerId="ADAL" clId="{1D660112-B133-4B74-A60E-C66F50540F8D}" dt="2020-11-18T21:45:31.069" v="11156"/>
          <ac:spMkLst>
            <pc:docMk/>
            <pc:sldMk cId="489902007" sldId="569"/>
            <ac:spMk id="61" creationId="{4F2590D6-78C6-4C17-B930-CE88835566C0}"/>
          </ac:spMkLst>
        </pc:spChg>
        <pc:spChg chg="mod">
          <ac:chgData name="Christina Morrow" userId="43989237-7c22-4017-8756-22442f7f3983" providerId="ADAL" clId="{1D660112-B133-4B74-A60E-C66F50540F8D}" dt="2020-11-18T21:45:31.069" v="11156"/>
          <ac:spMkLst>
            <pc:docMk/>
            <pc:sldMk cId="489902007" sldId="569"/>
            <ac:spMk id="62" creationId="{229E757D-63CB-4204-9A2F-65684B425B80}"/>
          </ac:spMkLst>
        </pc:spChg>
        <pc:spChg chg="mod">
          <ac:chgData name="Christina Morrow" userId="43989237-7c22-4017-8756-22442f7f3983" providerId="ADAL" clId="{1D660112-B133-4B74-A60E-C66F50540F8D}" dt="2020-11-18T21:45:31.069" v="11156"/>
          <ac:spMkLst>
            <pc:docMk/>
            <pc:sldMk cId="489902007" sldId="569"/>
            <ac:spMk id="63" creationId="{81DD8499-8EE2-4BAA-B591-90CE5EBB1267}"/>
          </ac:spMkLst>
        </pc:spChg>
        <pc:spChg chg="mod">
          <ac:chgData name="Christina Morrow" userId="43989237-7c22-4017-8756-22442f7f3983" providerId="ADAL" clId="{1D660112-B133-4B74-A60E-C66F50540F8D}" dt="2020-11-18T21:45:31.069" v="11156"/>
          <ac:spMkLst>
            <pc:docMk/>
            <pc:sldMk cId="489902007" sldId="569"/>
            <ac:spMk id="64" creationId="{25AE939F-540A-49BD-9BC3-8C0EF586F41B}"/>
          </ac:spMkLst>
        </pc:spChg>
        <pc:spChg chg="mod">
          <ac:chgData name="Christina Morrow" userId="43989237-7c22-4017-8756-22442f7f3983" providerId="ADAL" clId="{1D660112-B133-4B74-A60E-C66F50540F8D}" dt="2020-11-18T21:45:31.069" v="11156"/>
          <ac:spMkLst>
            <pc:docMk/>
            <pc:sldMk cId="489902007" sldId="569"/>
            <ac:spMk id="65" creationId="{873CDFE9-478C-4362-A945-D8653DF32043}"/>
          </ac:spMkLst>
        </pc:spChg>
        <pc:spChg chg="mod">
          <ac:chgData name="Christina Morrow" userId="43989237-7c22-4017-8756-22442f7f3983" providerId="ADAL" clId="{1D660112-B133-4B74-A60E-C66F50540F8D}" dt="2020-11-18T21:45:31.069" v="11156"/>
          <ac:spMkLst>
            <pc:docMk/>
            <pc:sldMk cId="489902007" sldId="569"/>
            <ac:spMk id="66" creationId="{B7725B09-EA1B-479B-8F4C-60E877393314}"/>
          </ac:spMkLst>
        </pc:spChg>
        <pc:spChg chg="mod">
          <ac:chgData name="Christina Morrow" userId="43989237-7c22-4017-8756-22442f7f3983" providerId="ADAL" clId="{1D660112-B133-4B74-A60E-C66F50540F8D}" dt="2020-11-18T21:45:31.069" v="11156"/>
          <ac:spMkLst>
            <pc:docMk/>
            <pc:sldMk cId="489902007" sldId="569"/>
            <ac:spMk id="67" creationId="{A3AEBC36-EBEF-4676-9E26-BF5537FB5B25}"/>
          </ac:spMkLst>
        </pc:spChg>
        <pc:spChg chg="mod">
          <ac:chgData name="Christina Morrow" userId="43989237-7c22-4017-8756-22442f7f3983" providerId="ADAL" clId="{1D660112-B133-4B74-A60E-C66F50540F8D}" dt="2020-11-18T21:45:31.069" v="11156"/>
          <ac:spMkLst>
            <pc:docMk/>
            <pc:sldMk cId="489902007" sldId="569"/>
            <ac:spMk id="68" creationId="{DAA6513E-9CCC-4C86-A727-D69A276BF3D9}"/>
          </ac:spMkLst>
        </pc:spChg>
        <pc:spChg chg="mod">
          <ac:chgData name="Christina Morrow" userId="43989237-7c22-4017-8756-22442f7f3983" providerId="ADAL" clId="{1D660112-B133-4B74-A60E-C66F50540F8D}" dt="2020-11-18T21:45:31.069" v="11156"/>
          <ac:spMkLst>
            <pc:docMk/>
            <pc:sldMk cId="489902007" sldId="569"/>
            <ac:spMk id="69" creationId="{61F11752-83D6-4809-B56D-4881EBDCE3C3}"/>
          </ac:spMkLst>
        </pc:spChg>
        <pc:spChg chg="mod">
          <ac:chgData name="Christina Morrow" userId="43989237-7c22-4017-8756-22442f7f3983" providerId="ADAL" clId="{1D660112-B133-4B74-A60E-C66F50540F8D}" dt="2020-11-18T21:45:31.069" v="11156"/>
          <ac:spMkLst>
            <pc:docMk/>
            <pc:sldMk cId="489902007" sldId="569"/>
            <ac:spMk id="70" creationId="{9E298168-9C59-4CD2-8CF2-7202EEE5B8FC}"/>
          </ac:spMkLst>
        </pc:spChg>
        <pc:spChg chg="mod">
          <ac:chgData name="Christina Morrow" userId="43989237-7c22-4017-8756-22442f7f3983" providerId="ADAL" clId="{1D660112-B133-4B74-A60E-C66F50540F8D}" dt="2020-11-18T21:45:31.069" v="11156"/>
          <ac:spMkLst>
            <pc:docMk/>
            <pc:sldMk cId="489902007" sldId="569"/>
            <ac:spMk id="71" creationId="{B27C9671-2033-491A-B77C-FF16475738F5}"/>
          </ac:spMkLst>
        </pc:spChg>
        <pc:spChg chg="mod">
          <ac:chgData name="Christina Morrow" userId="43989237-7c22-4017-8756-22442f7f3983" providerId="ADAL" clId="{1D660112-B133-4B74-A60E-C66F50540F8D}" dt="2020-11-18T21:45:31.069" v="11156"/>
          <ac:spMkLst>
            <pc:docMk/>
            <pc:sldMk cId="489902007" sldId="569"/>
            <ac:spMk id="72" creationId="{872E52FE-1A46-41EC-8080-E32A66C27005}"/>
          </ac:spMkLst>
        </pc:spChg>
        <pc:spChg chg="mod">
          <ac:chgData name="Christina Morrow" userId="43989237-7c22-4017-8756-22442f7f3983" providerId="ADAL" clId="{1D660112-B133-4B74-A60E-C66F50540F8D}" dt="2020-11-18T21:45:31.069" v="11156"/>
          <ac:spMkLst>
            <pc:docMk/>
            <pc:sldMk cId="489902007" sldId="569"/>
            <ac:spMk id="73" creationId="{83BDA696-5B96-4E59-A7FA-07FA183143E4}"/>
          </ac:spMkLst>
        </pc:spChg>
        <pc:spChg chg="mod">
          <ac:chgData name="Christina Morrow" userId="43989237-7c22-4017-8756-22442f7f3983" providerId="ADAL" clId="{1D660112-B133-4B74-A60E-C66F50540F8D}" dt="2020-11-18T21:45:31.069" v="11156"/>
          <ac:spMkLst>
            <pc:docMk/>
            <pc:sldMk cId="489902007" sldId="569"/>
            <ac:spMk id="74" creationId="{483606B3-065E-4421-8790-F794EA9E30BD}"/>
          </ac:spMkLst>
        </pc:spChg>
        <pc:spChg chg="mod">
          <ac:chgData name="Christina Morrow" userId="43989237-7c22-4017-8756-22442f7f3983" providerId="ADAL" clId="{1D660112-B133-4B74-A60E-C66F50540F8D}" dt="2020-11-18T21:45:31.069" v="11156"/>
          <ac:spMkLst>
            <pc:docMk/>
            <pc:sldMk cId="489902007" sldId="569"/>
            <ac:spMk id="75" creationId="{37FA6FC8-4172-4AB1-BD21-F93323CBD646}"/>
          </ac:spMkLst>
        </pc:spChg>
        <pc:spChg chg="mod">
          <ac:chgData name="Christina Morrow" userId="43989237-7c22-4017-8756-22442f7f3983" providerId="ADAL" clId="{1D660112-B133-4B74-A60E-C66F50540F8D}" dt="2020-11-18T21:45:31.069" v="11156"/>
          <ac:spMkLst>
            <pc:docMk/>
            <pc:sldMk cId="489902007" sldId="569"/>
            <ac:spMk id="76" creationId="{EAE1FC5B-E3C1-4AD3-A7B5-56C0F07B5346}"/>
          </ac:spMkLst>
        </pc:spChg>
        <pc:spChg chg="mod">
          <ac:chgData name="Christina Morrow" userId="43989237-7c22-4017-8756-22442f7f3983" providerId="ADAL" clId="{1D660112-B133-4B74-A60E-C66F50540F8D}" dt="2020-11-18T21:45:31.069" v="11156"/>
          <ac:spMkLst>
            <pc:docMk/>
            <pc:sldMk cId="489902007" sldId="569"/>
            <ac:spMk id="77" creationId="{092CC747-110F-4A1F-957B-F6AFBE7A9ACE}"/>
          </ac:spMkLst>
        </pc:spChg>
        <pc:spChg chg="mod">
          <ac:chgData name="Christina Morrow" userId="43989237-7c22-4017-8756-22442f7f3983" providerId="ADAL" clId="{1D660112-B133-4B74-A60E-C66F50540F8D}" dt="2020-11-18T21:45:31.069" v="11156"/>
          <ac:spMkLst>
            <pc:docMk/>
            <pc:sldMk cId="489902007" sldId="569"/>
            <ac:spMk id="78" creationId="{2EA4359E-71B9-4EEB-909D-2345F6ED51B2}"/>
          </ac:spMkLst>
        </pc:spChg>
        <pc:spChg chg="mod">
          <ac:chgData name="Christina Morrow" userId="43989237-7c22-4017-8756-22442f7f3983" providerId="ADAL" clId="{1D660112-B133-4B74-A60E-C66F50540F8D}" dt="2020-11-18T21:45:31.069" v="11156"/>
          <ac:spMkLst>
            <pc:docMk/>
            <pc:sldMk cId="489902007" sldId="569"/>
            <ac:spMk id="79" creationId="{136283F0-C1EE-4499-8D0F-6550248E8918}"/>
          </ac:spMkLst>
        </pc:spChg>
        <pc:spChg chg="mod">
          <ac:chgData name="Christina Morrow" userId="43989237-7c22-4017-8756-22442f7f3983" providerId="ADAL" clId="{1D660112-B133-4B74-A60E-C66F50540F8D}" dt="2020-11-18T21:45:31.069" v="11156"/>
          <ac:spMkLst>
            <pc:docMk/>
            <pc:sldMk cId="489902007" sldId="569"/>
            <ac:spMk id="80" creationId="{1DCCD4BA-8350-4523-9AE7-893F9029E4E9}"/>
          </ac:spMkLst>
        </pc:spChg>
        <pc:spChg chg="mod">
          <ac:chgData name="Christina Morrow" userId="43989237-7c22-4017-8756-22442f7f3983" providerId="ADAL" clId="{1D660112-B133-4B74-A60E-C66F50540F8D}" dt="2020-11-18T21:45:31.069" v="11156"/>
          <ac:spMkLst>
            <pc:docMk/>
            <pc:sldMk cId="489902007" sldId="569"/>
            <ac:spMk id="81" creationId="{6F0C21C8-0011-48F5-90B3-33761033F4D5}"/>
          </ac:spMkLst>
        </pc:spChg>
        <pc:spChg chg="mod">
          <ac:chgData name="Christina Morrow" userId="43989237-7c22-4017-8756-22442f7f3983" providerId="ADAL" clId="{1D660112-B133-4B74-A60E-C66F50540F8D}" dt="2020-11-18T21:45:31.069" v="11156"/>
          <ac:spMkLst>
            <pc:docMk/>
            <pc:sldMk cId="489902007" sldId="569"/>
            <ac:spMk id="82" creationId="{8813D692-D593-4569-9F2A-A70429A81C2E}"/>
          </ac:spMkLst>
        </pc:spChg>
        <pc:spChg chg="mod">
          <ac:chgData name="Christina Morrow" userId="43989237-7c22-4017-8756-22442f7f3983" providerId="ADAL" clId="{1D660112-B133-4B74-A60E-C66F50540F8D}" dt="2020-11-18T21:45:31.069" v="11156"/>
          <ac:spMkLst>
            <pc:docMk/>
            <pc:sldMk cId="489902007" sldId="569"/>
            <ac:spMk id="83" creationId="{04AA90A2-5855-4F53-93C9-150254FAFC9B}"/>
          </ac:spMkLst>
        </pc:spChg>
        <pc:spChg chg="add mod">
          <ac:chgData name="Christina Morrow" userId="43989237-7c22-4017-8756-22442f7f3983" providerId="ADAL" clId="{1D660112-B133-4B74-A60E-C66F50540F8D}" dt="2020-11-18T22:04:09.740" v="11246" actId="1076"/>
          <ac:spMkLst>
            <pc:docMk/>
            <pc:sldMk cId="489902007" sldId="569"/>
            <ac:spMk id="85" creationId="{1436FDE0-1D83-46B1-AE2D-76052C48937C}"/>
          </ac:spMkLst>
        </pc:spChg>
        <pc:spChg chg="mod">
          <ac:chgData name="Christina Morrow" userId="43989237-7c22-4017-8756-22442f7f3983" providerId="ADAL" clId="{1D660112-B133-4B74-A60E-C66F50540F8D}" dt="2020-11-18T21:43:34.237" v="11129" actId="207"/>
          <ac:spMkLst>
            <pc:docMk/>
            <pc:sldMk cId="489902007" sldId="569"/>
            <ac:spMk id="87" creationId="{D78C8EBB-1D23-47AC-967F-6416482F3AE2}"/>
          </ac:spMkLst>
        </pc:spChg>
        <pc:spChg chg="add mod ord">
          <ac:chgData name="Christina Morrow" userId="43989237-7c22-4017-8756-22442f7f3983" providerId="ADAL" clId="{1D660112-B133-4B74-A60E-C66F50540F8D}" dt="2020-11-18T21:51:42.662" v="11217" actId="2085"/>
          <ac:spMkLst>
            <pc:docMk/>
            <pc:sldMk cId="489902007" sldId="569"/>
            <ac:spMk id="88" creationId="{FDF82431-7922-46A6-8CEF-CB993E098EEE}"/>
          </ac:spMkLst>
        </pc:spChg>
        <pc:spChg chg="add mod">
          <ac:chgData name="Christina Morrow" userId="43989237-7c22-4017-8756-22442f7f3983" providerId="ADAL" clId="{1D660112-B133-4B74-A60E-C66F50540F8D}" dt="2020-11-18T21:52:01.929" v="11218" actId="207"/>
          <ac:spMkLst>
            <pc:docMk/>
            <pc:sldMk cId="489902007" sldId="569"/>
            <ac:spMk id="89" creationId="{AEEB5117-3B15-48AC-A024-2AAC1D69D38B}"/>
          </ac:spMkLst>
        </pc:spChg>
        <pc:spChg chg="add mod">
          <ac:chgData name="Christina Morrow" userId="43989237-7c22-4017-8756-22442f7f3983" providerId="ADAL" clId="{1D660112-B133-4B74-A60E-C66F50540F8D}" dt="2020-11-18T21:52:01.929" v="11218" actId="207"/>
          <ac:spMkLst>
            <pc:docMk/>
            <pc:sldMk cId="489902007" sldId="569"/>
            <ac:spMk id="90" creationId="{78421CFC-D1A3-45DC-B991-F310021BDF3A}"/>
          </ac:spMkLst>
        </pc:spChg>
        <pc:spChg chg="add mod">
          <ac:chgData name="Christina Morrow" userId="43989237-7c22-4017-8756-22442f7f3983" providerId="ADAL" clId="{1D660112-B133-4B74-A60E-C66F50540F8D}" dt="2020-11-18T21:52:01.929" v="11218" actId="207"/>
          <ac:spMkLst>
            <pc:docMk/>
            <pc:sldMk cId="489902007" sldId="569"/>
            <ac:spMk id="91" creationId="{F0D45459-F640-4E37-B7F4-5A4C73BA81A5}"/>
          </ac:spMkLst>
        </pc:spChg>
        <pc:spChg chg="add mod">
          <ac:chgData name="Christina Morrow" userId="43989237-7c22-4017-8756-22442f7f3983" providerId="ADAL" clId="{1D660112-B133-4B74-A60E-C66F50540F8D}" dt="2020-11-18T21:52:01.929" v="11218" actId="207"/>
          <ac:spMkLst>
            <pc:docMk/>
            <pc:sldMk cId="489902007" sldId="569"/>
            <ac:spMk id="92" creationId="{BEE3AD67-B84C-4170-AD14-E7E4C6B88C0D}"/>
          </ac:spMkLst>
        </pc:spChg>
        <pc:spChg chg="add mod">
          <ac:chgData name="Christina Morrow" userId="43989237-7c22-4017-8756-22442f7f3983" providerId="ADAL" clId="{1D660112-B133-4B74-A60E-C66F50540F8D}" dt="2020-11-18T21:52:01.929" v="11218" actId="207"/>
          <ac:spMkLst>
            <pc:docMk/>
            <pc:sldMk cId="489902007" sldId="569"/>
            <ac:spMk id="93" creationId="{835AF06D-A1A5-4C11-B7CA-5C5386F69B37}"/>
          </ac:spMkLst>
        </pc:spChg>
        <pc:spChg chg="add mod">
          <ac:chgData name="Christina Morrow" userId="43989237-7c22-4017-8756-22442f7f3983" providerId="ADAL" clId="{1D660112-B133-4B74-A60E-C66F50540F8D}" dt="2020-11-18T21:52:01.929" v="11218" actId="207"/>
          <ac:spMkLst>
            <pc:docMk/>
            <pc:sldMk cId="489902007" sldId="569"/>
            <ac:spMk id="94" creationId="{685CCCA3-FF13-4687-9919-11F036D267F5}"/>
          </ac:spMkLst>
        </pc:spChg>
        <pc:grpChg chg="del mod ord">
          <ac:chgData name="Christina Morrow" userId="43989237-7c22-4017-8756-22442f7f3983" providerId="ADAL" clId="{1D660112-B133-4B74-A60E-C66F50540F8D}" dt="2020-11-18T21:35:18.906" v="11028" actId="165"/>
          <ac:grpSpMkLst>
            <pc:docMk/>
            <pc:sldMk cId="489902007" sldId="569"/>
            <ac:grpSpMk id="14" creationId="{6F69FA93-6A17-4015-83D6-7636FB8D9DEB}"/>
          </ac:grpSpMkLst>
        </pc:grpChg>
        <pc:grpChg chg="del mod">
          <ac:chgData name="Christina Morrow" userId="43989237-7c22-4017-8756-22442f7f3983" providerId="ADAL" clId="{1D660112-B133-4B74-A60E-C66F50540F8D}" dt="2020-11-18T22:04:24.946" v="11248" actId="478"/>
          <ac:grpSpMkLst>
            <pc:docMk/>
            <pc:sldMk cId="489902007" sldId="569"/>
            <ac:grpSpMk id="18" creationId="{BD0DE0F6-5635-4C81-B9C3-489BC119D491}"/>
          </ac:grpSpMkLst>
        </pc:grpChg>
        <pc:grpChg chg="del mod">
          <ac:chgData name="Christina Morrow" userId="43989237-7c22-4017-8756-22442f7f3983" providerId="ADAL" clId="{1D660112-B133-4B74-A60E-C66F50540F8D}" dt="2020-11-18T22:04:23.488" v="11247" actId="478"/>
          <ac:grpSpMkLst>
            <pc:docMk/>
            <pc:sldMk cId="489902007" sldId="569"/>
            <ac:grpSpMk id="21" creationId="{F33117ED-2930-47E8-9CA9-D53256C576EA}"/>
          </ac:grpSpMkLst>
        </pc:grpChg>
        <pc:grpChg chg="add del mod">
          <ac:chgData name="Christina Morrow" userId="43989237-7c22-4017-8756-22442f7f3983" providerId="ADAL" clId="{1D660112-B133-4B74-A60E-C66F50540F8D}" dt="2020-11-18T21:45:58.211" v="11162" actId="21"/>
          <ac:grpSpMkLst>
            <pc:docMk/>
            <pc:sldMk cId="489902007" sldId="569"/>
            <ac:grpSpMk id="24" creationId="{3CF118F7-73AD-4B7B-8A41-E3428D13323D}"/>
          </ac:grpSpMkLst>
        </pc:grpChg>
        <pc:grpChg chg="add del mod">
          <ac:chgData name="Christina Morrow" userId="43989237-7c22-4017-8756-22442f7f3983" providerId="ADAL" clId="{1D660112-B133-4B74-A60E-C66F50540F8D}" dt="2020-11-18T21:39:19.632" v="11068" actId="478"/>
          <ac:grpSpMkLst>
            <pc:docMk/>
            <pc:sldMk cId="489902007" sldId="569"/>
            <ac:grpSpMk id="27" creationId="{26D8317E-2092-46D8-BD01-9272ED4BD142}"/>
          </ac:grpSpMkLst>
        </pc:grpChg>
        <pc:grpChg chg="add del mod">
          <ac:chgData name="Christina Morrow" userId="43989237-7c22-4017-8756-22442f7f3983" providerId="ADAL" clId="{1D660112-B133-4B74-A60E-C66F50540F8D}" dt="2020-11-18T21:41:16.392" v="11105" actId="478"/>
          <ac:grpSpMkLst>
            <pc:docMk/>
            <pc:sldMk cId="489902007" sldId="569"/>
            <ac:grpSpMk id="30" creationId="{989EE871-391B-44DE-9D17-03B47B599CA6}"/>
          </ac:grpSpMkLst>
        </pc:grpChg>
        <pc:grpChg chg="add mod">
          <ac:chgData name="Christina Morrow" userId="43989237-7c22-4017-8756-22442f7f3983" providerId="ADAL" clId="{1D660112-B133-4B74-A60E-C66F50540F8D}" dt="2020-11-18T21:43:05.602" v="11128" actId="1076"/>
          <ac:grpSpMkLst>
            <pc:docMk/>
            <pc:sldMk cId="489902007" sldId="569"/>
            <ac:grpSpMk id="34" creationId="{39830872-3790-457F-8831-7E8843840323}"/>
          </ac:grpSpMkLst>
        </pc:grpChg>
        <pc:grpChg chg="add del mod ord">
          <ac:chgData name="Christina Morrow" userId="43989237-7c22-4017-8756-22442f7f3983" providerId="ADAL" clId="{1D660112-B133-4B74-A60E-C66F50540F8D}" dt="2020-11-18T21:46:01.204" v="11166" actId="478"/>
          <ac:grpSpMkLst>
            <pc:docMk/>
            <pc:sldMk cId="489902007" sldId="569"/>
            <ac:grpSpMk id="47" creationId="{F5ED0435-F6B9-4550-8FF4-A80BF7D1BDCB}"/>
          </ac:grpSpMkLst>
        </pc:grpChg>
        <pc:grpChg chg="mod">
          <ac:chgData name="Christina Morrow" userId="43989237-7c22-4017-8756-22442f7f3983" providerId="ADAL" clId="{1D660112-B133-4B74-A60E-C66F50540F8D}" dt="2020-11-18T21:45:31.069" v="11156"/>
          <ac:grpSpMkLst>
            <pc:docMk/>
            <pc:sldMk cId="489902007" sldId="569"/>
            <ac:grpSpMk id="49" creationId="{275911A6-D0BB-48E1-8F2B-F9942778A24B}"/>
          </ac:grpSpMkLst>
        </pc:grpChg>
        <pc:grpChg chg="add del mod">
          <ac:chgData name="Christina Morrow" userId="43989237-7c22-4017-8756-22442f7f3983" providerId="ADAL" clId="{1D660112-B133-4B74-A60E-C66F50540F8D}" dt="2020-11-18T22:04:23.488" v="11247" actId="478"/>
          <ac:grpSpMkLst>
            <pc:docMk/>
            <pc:sldMk cId="489902007" sldId="569"/>
            <ac:grpSpMk id="95" creationId="{4FF53277-54C9-4ABE-88D0-5EEB7B9066D3}"/>
          </ac:grpSpMkLst>
        </pc:grpChg>
        <pc:picChg chg="del mod">
          <ac:chgData name="Christina Morrow" userId="43989237-7c22-4017-8756-22442f7f3983" providerId="ADAL" clId="{1D660112-B133-4B74-A60E-C66F50540F8D}" dt="2020-11-18T21:42:32.442" v="11123" actId="478"/>
          <ac:picMkLst>
            <pc:docMk/>
            <pc:sldMk cId="489902007" sldId="569"/>
            <ac:picMk id="5" creationId="{8A4064A4-74DA-4DD7-8C4C-0A3BF06ABB1F}"/>
          </ac:picMkLst>
        </pc:picChg>
        <pc:picChg chg="add mod ord">
          <ac:chgData name="Christina Morrow" userId="43989237-7c22-4017-8756-22442f7f3983" providerId="ADAL" clId="{1D660112-B133-4B74-A60E-C66F50540F8D}" dt="2020-11-18T22:02:58.729" v="11231" actId="207"/>
          <ac:picMkLst>
            <pc:docMk/>
            <pc:sldMk cId="489902007" sldId="569"/>
            <ac:picMk id="6" creationId="{49E959B3-F54F-4DDB-A570-ADC27007C3EE}"/>
          </ac:picMkLst>
        </pc:picChg>
        <pc:picChg chg="del">
          <ac:chgData name="Christina Morrow" userId="43989237-7c22-4017-8756-22442f7f3983" providerId="ADAL" clId="{1D660112-B133-4B74-A60E-C66F50540F8D}" dt="2020-11-18T21:31:55.827" v="10991" actId="478"/>
          <ac:picMkLst>
            <pc:docMk/>
            <pc:sldMk cId="489902007" sldId="569"/>
            <ac:picMk id="8" creationId="{0B551F66-E5DF-4525-B3C3-7DED78A50012}"/>
          </ac:picMkLst>
        </pc:picChg>
        <pc:picChg chg="add del mod ord">
          <ac:chgData name="Christina Morrow" userId="43989237-7c22-4017-8756-22442f7f3983" providerId="ADAL" clId="{1D660112-B133-4B74-A60E-C66F50540F8D}" dt="2020-11-18T21:38:47.589" v="11061" actId="478"/>
          <ac:picMkLst>
            <pc:docMk/>
            <pc:sldMk cId="489902007" sldId="569"/>
            <ac:picMk id="10" creationId="{F0F15795-06AC-4FB1-8F7E-6344550B0C42}"/>
          </ac:picMkLst>
        </pc:picChg>
        <pc:picChg chg="del">
          <ac:chgData name="Christina Morrow" userId="43989237-7c22-4017-8756-22442f7f3983" providerId="ADAL" clId="{1D660112-B133-4B74-A60E-C66F50540F8D}" dt="2020-11-18T21:42:33.238" v="11124" actId="478"/>
          <ac:picMkLst>
            <pc:docMk/>
            <pc:sldMk cId="489902007" sldId="569"/>
            <ac:picMk id="12" creationId="{973E40A5-4E1B-48C0-86DC-0528A42E8719}"/>
          </ac:picMkLst>
        </pc:picChg>
        <pc:picChg chg="del mod ord">
          <ac:chgData name="Christina Morrow" userId="43989237-7c22-4017-8756-22442f7f3983" providerId="ADAL" clId="{1D660112-B133-4B74-A60E-C66F50540F8D}" dt="2020-11-18T22:04:23.488" v="11247" actId="478"/>
          <ac:picMkLst>
            <pc:docMk/>
            <pc:sldMk cId="489902007" sldId="569"/>
            <ac:picMk id="15" creationId="{3191F991-286C-4BE6-93EF-934991BDB667}"/>
          </ac:picMkLst>
        </pc:picChg>
        <pc:picChg chg="del mod topLvl">
          <ac:chgData name="Christina Morrow" userId="43989237-7c22-4017-8756-22442f7f3983" providerId="ADAL" clId="{1D660112-B133-4B74-A60E-C66F50540F8D}" dt="2020-11-18T22:04:24.946" v="11248" actId="478"/>
          <ac:picMkLst>
            <pc:docMk/>
            <pc:sldMk cId="489902007" sldId="569"/>
            <ac:picMk id="17" creationId="{DF5D0D8F-7D15-46B1-BB95-130FC7FA2CB8}"/>
          </ac:picMkLst>
        </pc:picChg>
        <pc:picChg chg="mod">
          <ac:chgData name="Christina Morrow" userId="43989237-7c22-4017-8756-22442f7f3983" providerId="ADAL" clId="{1D660112-B133-4B74-A60E-C66F50540F8D}" dt="2020-11-18T21:32:09.546" v="10994"/>
          <ac:picMkLst>
            <pc:docMk/>
            <pc:sldMk cId="489902007" sldId="569"/>
            <ac:picMk id="26" creationId="{5A0ABD9B-E24B-424D-AC36-83233DE7C269}"/>
          </ac:picMkLst>
        </pc:picChg>
        <pc:picChg chg="del mod topLvl">
          <ac:chgData name="Christina Morrow" userId="43989237-7c22-4017-8756-22442f7f3983" providerId="ADAL" clId="{1D660112-B133-4B74-A60E-C66F50540F8D}" dt="2020-11-18T21:39:19.632" v="11068" actId="478"/>
          <ac:picMkLst>
            <pc:docMk/>
            <pc:sldMk cId="489902007" sldId="569"/>
            <ac:picMk id="29" creationId="{A4B59E1C-5E8A-4682-9C45-88B723A48FEC}"/>
          </ac:picMkLst>
        </pc:picChg>
        <pc:picChg chg="del mod topLvl">
          <ac:chgData name="Christina Morrow" userId="43989237-7c22-4017-8756-22442f7f3983" providerId="ADAL" clId="{1D660112-B133-4B74-A60E-C66F50540F8D}" dt="2020-11-18T21:41:16.392" v="11105" actId="478"/>
          <ac:picMkLst>
            <pc:docMk/>
            <pc:sldMk cId="489902007" sldId="569"/>
            <ac:picMk id="32" creationId="{90299589-2C56-438E-914D-A5960DBBDB1F}"/>
          </ac:picMkLst>
        </pc:picChg>
        <pc:picChg chg="add mod">
          <ac:chgData name="Christina Morrow" userId="43989237-7c22-4017-8756-22442f7f3983" providerId="ADAL" clId="{1D660112-B133-4B74-A60E-C66F50540F8D}" dt="2020-11-18T22:02:58.729" v="11231" actId="207"/>
          <ac:picMkLst>
            <pc:docMk/>
            <pc:sldMk cId="489902007" sldId="569"/>
            <ac:picMk id="33" creationId="{E696A88E-D210-48F2-AF1E-58307B3307B4}"/>
          </ac:picMkLst>
        </pc:picChg>
        <pc:picChg chg="add mod ord">
          <ac:chgData name="Christina Morrow" userId="43989237-7c22-4017-8756-22442f7f3983" providerId="ADAL" clId="{1D660112-B133-4B74-A60E-C66F50540F8D}" dt="2020-11-18T22:02:06.085" v="11223" actId="1076"/>
          <ac:picMkLst>
            <pc:docMk/>
            <pc:sldMk cId="489902007" sldId="569"/>
            <ac:picMk id="36" creationId="{C290D8D1-CA4F-41FC-AA91-8E6547664F78}"/>
          </ac:picMkLst>
        </pc:picChg>
        <pc:picChg chg="add mod">
          <ac:chgData name="Christina Morrow" userId="43989237-7c22-4017-8756-22442f7f3983" providerId="ADAL" clId="{1D660112-B133-4B74-A60E-C66F50540F8D}" dt="2020-11-18T23:33:44.167" v="11276" actId="14100"/>
          <ac:picMkLst>
            <pc:docMk/>
            <pc:sldMk cId="489902007" sldId="569"/>
            <ac:picMk id="97" creationId="{0A119084-C3CF-4296-B84B-3EBA24A1C049}"/>
          </ac:picMkLst>
        </pc:picChg>
      </pc:sldChg>
      <pc:sldChg chg="delSp modSp add del mod delAnim">
        <pc:chgData name="Christina Morrow" userId="43989237-7c22-4017-8756-22442f7f3983" providerId="ADAL" clId="{1D660112-B133-4B74-A60E-C66F50540F8D}" dt="2020-11-18T23:38:15.920" v="11293" actId="47"/>
        <pc:sldMkLst>
          <pc:docMk/>
          <pc:sldMk cId="3860077893" sldId="570"/>
        </pc:sldMkLst>
        <pc:spChg chg="del mod topLvl">
          <ac:chgData name="Christina Morrow" userId="43989237-7c22-4017-8756-22442f7f3983" providerId="ADAL" clId="{1D660112-B133-4B74-A60E-C66F50540F8D}" dt="2020-11-18T23:32:15.740" v="11259" actId="478"/>
          <ac:spMkLst>
            <pc:docMk/>
            <pc:sldMk cId="3860077893" sldId="570"/>
            <ac:spMk id="19" creationId="{6059D902-38BF-473E-974A-B157BB7DDCAD}"/>
          </ac:spMkLst>
        </pc:spChg>
        <pc:spChg chg="del mod topLvl">
          <ac:chgData name="Christina Morrow" userId="43989237-7c22-4017-8756-22442f7f3983" providerId="ADAL" clId="{1D660112-B133-4B74-A60E-C66F50540F8D}" dt="2020-11-18T23:32:18.979" v="11261" actId="478"/>
          <ac:spMkLst>
            <pc:docMk/>
            <pc:sldMk cId="3860077893" sldId="570"/>
            <ac:spMk id="20" creationId="{F5671339-C732-4B1A-A60F-E791256A00C2}"/>
          </ac:spMkLst>
        </pc:spChg>
        <pc:spChg chg="del topLvl">
          <ac:chgData name="Christina Morrow" userId="43989237-7c22-4017-8756-22442f7f3983" providerId="ADAL" clId="{1D660112-B133-4B74-A60E-C66F50540F8D}" dt="2020-11-18T23:32:24.189" v="11262" actId="478"/>
          <ac:spMkLst>
            <pc:docMk/>
            <pc:sldMk cId="3860077893" sldId="570"/>
            <ac:spMk id="22" creationId="{87BC7E5A-14D9-44A0-A5BD-183FAFADCD03}"/>
          </ac:spMkLst>
        </pc:spChg>
        <pc:spChg chg="del topLvl">
          <ac:chgData name="Christina Morrow" userId="43989237-7c22-4017-8756-22442f7f3983" providerId="ADAL" clId="{1D660112-B133-4B74-A60E-C66F50540F8D}" dt="2020-11-18T23:32:27.458" v="11263" actId="478"/>
          <ac:spMkLst>
            <pc:docMk/>
            <pc:sldMk cId="3860077893" sldId="570"/>
            <ac:spMk id="23" creationId="{B3C3C88D-2C5D-4851-8488-30FB8F7DD235}"/>
          </ac:spMkLst>
        </pc:spChg>
        <pc:grpChg chg="mod">
          <ac:chgData name="Christina Morrow" userId="43989237-7c22-4017-8756-22442f7f3983" providerId="ADAL" clId="{1D660112-B133-4B74-A60E-C66F50540F8D}" dt="2020-11-18T23:32:58.090" v="11267" actId="1076"/>
          <ac:grpSpMkLst>
            <pc:docMk/>
            <pc:sldMk cId="3860077893" sldId="570"/>
            <ac:grpSpMk id="14" creationId="{6F69FA93-6A17-4015-83D6-7636FB8D9DEB}"/>
          </ac:grpSpMkLst>
        </pc:grpChg>
        <pc:grpChg chg="del">
          <ac:chgData name="Christina Morrow" userId="43989237-7c22-4017-8756-22442f7f3983" providerId="ADAL" clId="{1D660112-B133-4B74-A60E-C66F50540F8D}" dt="2020-11-18T23:32:15.740" v="11259" actId="478"/>
          <ac:grpSpMkLst>
            <pc:docMk/>
            <pc:sldMk cId="3860077893" sldId="570"/>
            <ac:grpSpMk id="18" creationId="{BD0DE0F6-5635-4C81-B9C3-489BC119D491}"/>
          </ac:grpSpMkLst>
        </pc:grpChg>
        <pc:grpChg chg="del">
          <ac:chgData name="Christina Morrow" userId="43989237-7c22-4017-8756-22442f7f3983" providerId="ADAL" clId="{1D660112-B133-4B74-A60E-C66F50540F8D}" dt="2020-11-18T23:32:24.189" v="11262" actId="478"/>
          <ac:grpSpMkLst>
            <pc:docMk/>
            <pc:sldMk cId="3860077893" sldId="570"/>
            <ac:grpSpMk id="21" creationId="{F33117ED-2930-47E8-9CA9-D53256C576EA}"/>
          </ac:grpSpMkLst>
        </pc:grpChg>
        <pc:picChg chg="mod">
          <ac:chgData name="Christina Morrow" userId="43989237-7c22-4017-8756-22442f7f3983" providerId="ADAL" clId="{1D660112-B133-4B74-A60E-C66F50540F8D}" dt="2020-11-18T23:33:00.904" v="11268" actId="1076"/>
          <ac:picMkLst>
            <pc:docMk/>
            <pc:sldMk cId="3860077893" sldId="570"/>
            <ac:picMk id="15" creationId="{3191F991-286C-4BE6-93EF-934991BDB667}"/>
          </ac:picMkLst>
        </pc:picChg>
      </pc:sldChg>
      <pc:sldMasterChg chg="modSldLayout">
        <pc:chgData name="Christina Morrow" userId="43989237-7c22-4017-8756-22442f7f3983" providerId="ADAL" clId="{1D660112-B133-4B74-A60E-C66F50540F8D}" dt="2020-11-11T16:32:37.575" v="6526" actId="27028"/>
        <pc:sldMasterMkLst>
          <pc:docMk/>
          <pc:sldMasterMk cId="3584914257" sldId="2147483682"/>
        </pc:sldMasterMkLst>
        <pc:sldLayoutChg chg="replId">
          <pc:chgData name="Christina Morrow" userId="43989237-7c22-4017-8756-22442f7f3983" providerId="ADAL" clId="{1D660112-B133-4B74-A60E-C66F50540F8D}" dt="2020-11-11T16:32:37.575" v="6526" actId="27028"/>
          <pc:sldLayoutMkLst>
            <pc:docMk/>
            <pc:sldMasterMk cId="3584914257" sldId="2147483682"/>
            <pc:sldLayoutMk cId="2593471568" sldId="2147483691"/>
          </pc:sldLayoutMkLst>
        </pc:sldLayoutChg>
      </pc:sldMasterChg>
      <pc:sldMasterChg chg="add del addSldLayout delSldLayout">
        <pc:chgData name="Christina Morrow" userId="43989237-7c22-4017-8756-22442f7f3983" providerId="ADAL" clId="{1D660112-B133-4B74-A60E-C66F50540F8D}" dt="2020-11-11T18:27:01.173" v="7190" actId="47"/>
        <pc:sldMasterMkLst>
          <pc:docMk/>
          <pc:sldMasterMk cId="3584914257" sldId="2147483690"/>
        </pc:sldMasterMkLst>
        <pc:sldLayoutChg chg="add del">
          <pc:chgData name="Christina Morrow" userId="43989237-7c22-4017-8756-22442f7f3983" providerId="ADAL" clId="{1D660112-B133-4B74-A60E-C66F50540F8D}" dt="2020-11-11T18:27:01.173" v="7190" actId="47"/>
          <pc:sldLayoutMkLst>
            <pc:docMk/>
            <pc:sldMasterMk cId="3584914257" sldId="2147483690"/>
            <pc:sldLayoutMk cId="3259521158" sldId="2147483689"/>
          </pc:sldLayoutMkLst>
        </pc:sldLayoutChg>
      </pc:sldMasterChg>
    </pc:docChg>
  </pc:docChgLst>
  <pc:docChgLst>
    <pc:chgData name="Ryker Mullinix" userId="S::rwm18c@my.fsu.edu::be1521ac-268d-4f83-bd64-6a4a6b7cde4b" providerId="AD" clId="Web-{248C5AFB-19A7-1CE1-5DE6-2F381C579A6E}"/>
    <pc:docChg chg="modSld">
      <pc:chgData name="Ryker Mullinix" userId="S::rwm18c@my.fsu.edu::be1521ac-268d-4f83-bd64-6a4a6b7cde4b" providerId="AD" clId="Web-{248C5AFB-19A7-1CE1-5DE6-2F381C579A6E}" dt="2020-11-18T00:45:37.435" v="7" actId="1076"/>
      <pc:docMkLst>
        <pc:docMk/>
      </pc:docMkLst>
      <pc:sldChg chg="addSp modSp">
        <pc:chgData name="Ryker Mullinix" userId="S::rwm18c@my.fsu.edu::be1521ac-268d-4f83-bd64-6a4a6b7cde4b" providerId="AD" clId="Web-{248C5AFB-19A7-1CE1-5DE6-2F381C579A6E}" dt="2020-11-18T00:45:37.435" v="7" actId="1076"/>
        <pc:sldMkLst>
          <pc:docMk/>
          <pc:sldMk cId="930357379" sldId="506"/>
        </pc:sldMkLst>
        <pc:picChg chg="add mod">
          <ac:chgData name="Ryker Mullinix" userId="S::rwm18c@my.fsu.edu::be1521ac-268d-4f83-bd64-6a4a6b7cde4b" providerId="AD" clId="Web-{248C5AFB-19A7-1CE1-5DE6-2F381C579A6E}" dt="2020-11-18T00:45:37.435" v="7" actId="1076"/>
          <ac:picMkLst>
            <pc:docMk/>
            <pc:sldMk cId="930357379" sldId="506"/>
            <ac:picMk id="3" creationId="{35CF2C37-03B1-47A7-842E-C9B5A4F946E9}"/>
          </ac:picMkLst>
        </pc:picChg>
      </pc:sldChg>
    </pc:docChg>
  </pc:docChgLst>
  <pc:docChgLst>
    <pc:chgData name="Alanna Black" userId="S::anb16c@my.fsu.edu::d0e10aab-1c04-4566-8c01-b67328a00b35" providerId="AD" clId="Web-{C3BBDD40-D143-819D-3FC4-3FC6B713D7BA}"/>
    <pc:docChg chg="modSld">
      <pc:chgData name="Alanna Black" userId="S::anb16c@my.fsu.edu::d0e10aab-1c04-4566-8c01-b67328a00b35" providerId="AD" clId="Web-{C3BBDD40-D143-819D-3FC4-3FC6B713D7BA}" dt="2021-01-17T19:46:20.585" v="74" actId="20577"/>
      <pc:docMkLst>
        <pc:docMk/>
      </pc:docMkLst>
      <pc:sldChg chg="modSp">
        <pc:chgData name="Alanna Black" userId="S::anb16c@my.fsu.edu::d0e10aab-1c04-4566-8c01-b67328a00b35" providerId="AD" clId="Web-{C3BBDD40-D143-819D-3FC4-3FC6B713D7BA}" dt="2021-01-17T19:46:20.585" v="74" actId="20577"/>
        <pc:sldMkLst>
          <pc:docMk/>
          <pc:sldMk cId="1664176237" sldId="594"/>
        </pc:sldMkLst>
        <pc:spChg chg="mod">
          <ac:chgData name="Alanna Black" userId="S::anb16c@my.fsu.edu::d0e10aab-1c04-4566-8c01-b67328a00b35" providerId="AD" clId="Web-{C3BBDD40-D143-819D-3FC4-3FC6B713D7BA}" dt="2021-01-17T19:46:20.585" v="74" actId="20577"/>
          <ac:spMkLst>
            <pc:docMk/>
            <pc:sldMk cId="1664176237" sldId="594"/>
            <ac:spMk id="2" creationId="{0A57845D-0883-4F79-8C1D-46A3DB832436}"/>
          </ac:spMkLst>
        </pc:spChg>
      </pc:sldChg>
    </pc:docChg>
  </pc:docChgLst>
  <pc:docChgLst>
    <pc:chgData name="Ryker Mullinix" userId="S::rwm18c@my.fsu.edu::be1521ac-268d-4f83-bd64-6a4a6b7cde4b" providerId="AD" clId="Web-{A4D18213-5747-FCA9-861D-11E24EDB4862}"/>
    <pc:docChg chg="modSld">
      <pc:chgData name="Ryker Mullinix" userId="S::rwm18c@my.fsu.edu::be1521ac-268d-4f83-bd64-6a4a6b7cde4b" providerId="AD" clId="Web-{A4D18213-5747-FCA9-861D-11E24EDB4862}" dt="2020-11-11T23:49:15.813" v="5" actId="20577"/>
      <pc:docMkLst>
        <pc:docMk/>
      </pc:docMkLst>
      <pc:sldChg chg="modSp">
        <pc:chgData name="Ryker Mullinix" userId="S::rwm18c@my.fsu.edu::be1521ac-268d-4f83-bd64-6a4a6b7cde4b" providerId="AD" clId="Web-{A4D18213-5747-FCA9-861D-11E24EDB4862}" dt="2020-11-11T23:48:26.953" v="0" actId="20577"/>
        <pc:sldMkLst>
          <pc:docMk/>
          <pc:sldMk cId="3831810611" sldId="290"/>
        </pc:sldMkLst>
        <pc:spChg chg="mod">
          <ac:chgData name="Ryker Mullinix" userId="S::rwm18c@my.fsu.edu::be1521ac-268d-4f83-bd64-6a4a6b7cde4b" providerId="AD" clId="Web-{A4D18213-5747-FCA9-861D-11E24EDB4862}" dt="2020-11-11T23:48:26.953" v="0" actId="20577"/>
          <ac:spMkLst>
            <pc:docMk/>
            <pc:sldMk cId="3831810611" sldId="290"/>
            <ac:spMk id="3" creationId="{D8997113-0285-436F-9DB1-88FCA6B92086}"/>
          </ac:spMkLst>
        </pc:spChg>
      </pc:sldChg>
      <pc:sldChg chg="modSp">
        <pc:chgData name="Ryker Mullinix" userId="S::rwm18c@my.fsu.edu::be1521ac-268d-4f83-bd64-6a4a6b7cde4b" providerId="AD" clId="Web-{A4D18213-5747-FCA9-861D-11E24EDB4862}" dt="2020-11-11T23:49:07.547" v="3" actId="20577"/>
        <pc:sldMkLst>
          <pc:docMk/>
          <pc:sldMk cId="320455928" sldId="532"/>
        </pc:sldMkLst>
        <pc:spChg chg="mod">
          <ac:chgData name="Ryker Mullinix" userId="S::rwm18c@my.fsu.edu::be1521ac-268d-4f83-bd64-6a4a6b7cde4b" providerId="AD" clId="Web-{A4D18213-5747-FCA9-861D-11E24EDB4862}" dt="2020-11-11T23:49:07.547" v="3" actId="20577"/>
          <ac:spMkLst>
            <pc:docMk/>
            <pc:sldMk cId="320455928" sldId="532"/>
            <ac:spMk id="3" creationId="{7C535CB7-5426-4982-A2AC-839CA6F93C88}"/>
          </ac:spMkLst>
        </pc:spChg>
      </pc:sldChg>
    </pc:docChg>
  </pc:docChgLst>
  <pc:docChgLst>
    <pc:chgData name="Ryker Mullinix" userId="be1521ac-268d-4f83-bd64-6a4a6b7cde4b" providerId="ADAL" clId="{AFFC229B-ED07-4630-B792-AF1BD3471EDC}"/>
    <pc:docChg chg="undo custSel delSld modSld sldOrd modSection">
      <pc:chgData name="Ryker Mullinix" userId="be1521ac-268d-4f83-bd64-6a4a6b7cde4b" providerId="ADAL" clId="{AFFC229B-ED07-4630-B792-AF1BD3471EDC}" dt="2020-12-14T23:29:42.038" v="736" actId="20577"/>
      <pc:docMkLst>
        <pc:docMk/>
      </pc:docMkLst>
      <pc:sldChg chg="modSp mod">
        <pc:chgData name="Ryker Mullinix" userId="be1521ac-268d-4f83-bd64-6a4a6b7cde4b" providerId="ADAL" clId="{AFFC229B-ED07-4630-B792-AF1BD3471EDC}" dt="2020-12-14T22:49:02.208" v="721" actId="20577"/>
        <pc:sldMkLst>
          <pc:docMk/>
          <pc:sldMk cId="1592055804" sldId="460"/>
        </pc:sldMkLst>
        <pc:spChg chg="mod">
          <ac:chgData name="Ryker Mullinix" userId="be1521ac-268d-4f83-bd64-6a4a6b7cde4b" providerId="ADAL" clId="{AFFC229B-ED07-4630-B792-AF1BD3471EDC}" dt="2020-12-14T22:49:02.208" v="721" actId="20577"/>
          <ac:spMkLst>
            <pc:docMk/>
            <pc:sldMk cId="1592055804" sldId="460"/>
            <ac:spMk id="96" creationId="{A3AAC820-44A5-42FA-86DE-968CF70815AB}"/>
          </ac:spMkLst>
        </pc:spChg>
      </pc:sldChg>
      <pc:sldChg chg="modSp mod">
        <pc:chgData name="Ryker Mullinix" userId="be1521ac-268d-4f83-bd64-6a4a6b7cde4b" providerId="ADAL" clId="{AFFC229B-ED07-4630-B792-AF1BD3471EDC}" dt="2020-12-13T20:00:44.161" v="357" actId="1076"/>
        <pc:sldMkLst>
          <pc:docMk/>
          <pc:sldMk cId="2485874521" sldId="518"/>
        </pc:sldMkLst>
        <pc:spChg chg="mod">
          <ac:chgData name="Ryker Mullinix" userId="be1521ac-268d-4f83-bd64-6a4a6b7cde4b" providerId="ADAL" clId="{AFFC229B-ED07-4630-B792-AF1BD3471EDC}" dt="2020-12-13T19:59:11.848" v="346" actId="1076"/>
          <ac:spMkLst>
            <pc:docMk/>
            <pc:sldMk cId="2485874521" sldId="518"/>
            <ac:spMk id="9" creationId="{07A54FD4-75DE-4324-93FE-3B2B7CC28D7E}"/>
          </ac:spMkLst>
        </pc:spChg>
        <pc:picChg chg="mod">
          <ac:chgData name="Ryker Mullinix" userId="be1521ac-268d-4f83-bd64-6a4a6b7cde4b" providerId="ADAL" clId="{AFFC229B-ED07-4630-B792-AF1BD3471EDC}" dt="2020-12-13T20:00:44.161" v="357" actId="1076"/>
          <ac:picMkLst>
            <pc:docMk/>
            <pc:sldMk cId="2485874521" sldId="518"/>
            <ac:picMk id="43" creationId="{8E02933F-BDFF-472C-B2EB-CDC285CCA545}"/>
          </ac:picMkLst>
        </pc:picChg>
        <pc:picChg chg="mod">
          <ac:chgData name="Ryker Mullinix" userId="be1521ac-268d-4f83-bd64-6a4a6b7cde4b" providerId="ADAL" clId="{AFFC229B-ED07-4630-B792-AF1BD3471EDC}" dt="2020-12-13T20:00:40.301" v="355" actId="1076"/>
          <ac:picMkLst>
            <pc:docMk/>
            <pc:sldMk cId="2485874521" sldId="518"/>
            <ac:picMk id="45" creationId="{78A2CE62-FE6A-41E2-80B0-BF580495EDAB}"/>
          </ac:picMkLst>
        </pc:picChg>
      </pc:sldChg>
      <pc:sldChg chg="modSp mod">
        <pc:chgData name="Ryker Mullinix" userId="be1521ac-268d-4f83-bd64-6a4a6b7cde4b" providerId="ADAL" clId="{AFFC229B-ED07-4630-B792-AF1BD3471EDC}" dt="2020-12-13T19:40:59.455" v="342" actId="1076"/>
        <pc:sldMkLst>
          <pc:docMk/>
          <pc:sldMk cId="2326629647" sldId="519"/>
        </pc:sldMkLst>
        <pc:grpChg chg="mod">
          <ac:chgData name="Ryker Mullinix" userId="be1521ac-268d-4f83-bd64-6a4a6b7cde4b" providerId="ADAL" clId="{AFFC229B-ED07-4630-B792-AF1BD3471EDC}" dt="2020-12-13T19:40:59.455" v="342" actId="1076"/>
          <ac:grpSpMkLst>
            <pc:docMk/>
            <pc:sldMk cId="2326629647" sldId="519"/>
            <ac:grpSpMk id="61" creationId="{651F0CBC-B1D9-4186-B436-DFAD3A690ADA}"/>
          </ac:grpSpMkLst>
        </pc:grpChg>
      </pc:sldChg>
      <pc:sldChg chg="modSp mod">
        <pc:chgData name="Ryker Mullinix" userId="be1521ac-268d-4f83-bd64-6a4a6b7cde4b" providerId="ADAL" clId="{AFFC229B-ED07-4630-B792-AF1BD3471EDC}" dt="2020-12-13T20:34:37.450" v="565"/>
        <pc:sldMkLst>
          <pc:docMk/>
          <pc:sldMk cId="1712781813" sldId="527"/>
        </pc:sldMkLst>
        <pc:spChg chg="mod">
          <ac:chgData name="Ryker Mullinix" userId="be1521ac-268d-4f83-bd64-6a4a6b7cde4b" providerId="ADAL" clId="{AFFC229B-ED07-4630-B792-AF1BD3471EDC}" dt="2020-12-13T20:34:37.450" v="565"/>
          <ac:spMkLst>
            <pc:docMk/>
            <pc:sldMk cId="1712781813" sldId="527"/>
            <ac:spMk id="2" creationId="{CD51E894-C6BE-4C4C-ABDA-BEDACD04BEE1}"/>
          </ac:spMkLst>
        </pc:spChg>
      </pc:sldChg>
      <pc:sldChg chg="modSp mod">
        <pc:chgData name="Ryker Mullinix" userId="be1521ac-268d-4f83-bd64-6a4a6b7cde4b" providerId="ADAL" clId="{AFFC229B-ED07-4630-B792-AF1BD3471EDC}" dt="2020-12-13T20:34:33.933" v="564"/>
        <pc:sldMkLst>
          <pc:docMk/>
          <pc:sldMk cId="1278840068" sldId="528"/>
        </pc:sldMkLst>
        <pc:spChg chg="mod">
          <ac:chgData name="Ryker Mullinix" userId="be1521ac-268d-4f83-bd64-6a4a6b7cde4b" providerId="ADAL" clId="{AFFC229B-ED07-4630-B792-AF1BD3471EDC}" dt="2020-12-13T20:34:33.933" v="564"/>
          <ac:spMkLst>
            <pc:docMk/>
            <pc:sldMk cId="1278840068" sldId="528"/>
            <ac:spMk id="2" creationId="{137D8FDA-7338-4FB1-812A-0576685611B4}"/>
          </ac:spMkLst>
        </pc:spChg>
      </pc:sldChg>
      <pc:sldChg chg="del">
        <pc:chgData name="Ryker Mullinix" userId="be1521ac-268d-4f83-bd64-6a4a6b7cde4b" providerId="ADAL" clId="{AFFC229B-ED07-4630-B792-AF1BD3471EDC}" dt="2020-12-13T20:02:20.342" v="362" actId="2696"/>
        <pc:sldMkLst>
          <pc:docMk/>
          <pc:sldMk cId="459009657" sldId="569"/>
        </pc:sldMkLst>
      </pc:sldChg>
      <pc:sldChg chg="modSp mod">
        <pc:chgData name="Ryker Mullinix" userId="be1521ac-268d-4f83-bd64-6a4a6b7cde4b" providerId="ADAL" clId="{AFFC229B-ED07-4630-B792-AF1BD3471EDC}" dt="2020-12-13T20:01:42.509" v="359"/>
        <pc:sldMkLst>
          <pc:docMk/>
          <pc:sldMk cId="1757810210" sldId="570"/>
        </pc:sldMkLst>
        <pc:spChg chg="mod">
          <ac:chgData name="Ryker Mullinix" userId="be1521ac-268d-4f83-bd64-6a4a6b7cde4b" providerId="ADAL" clId="{AFFC229B-ED07-4630-B792-AF1BD3471EDC}" dt="2020-12-13T20:01:42.509" v="359"/>
          <ac:spMkLst>
            <pc:docMk/>
            <pc:sldMk cId="1757810210" sldId="570"/>
            <ac:spMk id="2" creationId="{6D7FD7D8-C78F-48AC-AB4D-2D94062B81E0}"/>
          </ac:spMkLst>
        </pc:spChg>
      </pc:sldChg>
      <pc:sldChg chg="del">
        <pc:chgData name="Ryker Mullinix" userId="be1521ac-268d-4f83-bd64-6a4a6b7cde4b" providerId="ADAL" clId="{AFFC229B-ED07-4630-B792-AF1BD3471EDC}" dt="2020-12-13T20:02:14.613" v="361" actId="2696"/>
        <pc:sldMkLst>
          <pc:docMk/>
          <pc:sldMk cId="1898811487" sldId="574"/>
        </pc:sldMkLst>
      </pc:sldChg>
      <pc:sldChg chg="del">
        <pc:chgData name="Ryker Mullinix" userId="be1521ac-268d-4f83-bd64-6a4a6b7cde4b" providerId="ADAL" clId="{AFFC229B-ED07-4630-B792-AF1BD3471EDC}" dt="2020-12-13T20:02:06.986" v="360" actId="2696"/>
        <pc:sldMkLst>
          <pc:docMk/>
          <pc:sldMk cId="2162226131" sldId="575"/>
        </pc:sldMkLst>
      </pc:sldChg>
      <pc:sldChg chg="addSp delSp modSp mod">
        <pc:chgData name="Ryker Mullinix" userId="be1521ac-268d-4f83-bd64-6a4a6b7cde4b" providerId="ADAL" clId="{AFFC229B-ED07-4630-B792-AF1BD3471EDC}" dt="2020-12-13T19:17:13.317" v="101" actId="478"/>
        <pc:sldMkLst>
          <pc:docMk/>
          <pc:sldMk cId="602193429" sldId="578"/>
        </pc:sldMkLst>
        <pc:spChg chg="mod">
          <ac:chgData name="Ryker Mullinix" userId="be1521ac-268d-4f83-bd64-6a4a6b7cde4b" providerId="ADAL" clId="{AFFC229B-ED07-4630-B792-AF1BD3471EDC}" dt="2020-12-13T19:16:50.908" v="95" actId="1076"/>
          <ac:spMkLst>
            <pc:docMk/>
            <pc:sldMk cId="602193429" sldId="578"/>
            <ac:spMk id="4" creationId="{82FF8444-9E5B-407C-B631-955AD4319254}"/>
          </ac:spMkLst>
        </pc:spChg>
        <pc:spChg chg="mod">
          <ac:chgData name="Ryker Mullinix" userId="be1521ac-268d-4f83-bd64-6a4a6b7cde4b" providerId="ADAL" clId="{AFFC229B-ED07-4630-B792-AF1BD3471EDC}" dt="2020-12-13T19:05:21.822" v="13" actId="1076"/>
          <ac:spMkLst>
            <pc:docMk/>
            <pc:sldMk cId="602193429" sldId="578"/>
            <ac:spMk id="5" creationId="{F3E3E412-671A-4D7E-8713-C7F137FC8228}"/>
          </ac:spMkLst>
        </pc:spChg>
        <pc:spChg chg="del mod">
          <ac:chgData name="Ryker Mullinix" userId="be1521ac-268d-4f83-bd64-6a4a6b7cde4b" providerId="ADAL" clId="{AFFC229B-ED07-4630-B792-AF1BD3471EDC}" dt="2020-12-13T19:08:55.355" v="30" actId="478"/>
          <ac:spMkLst>
            <pc:docMk/>
            <pc:sldMk cId="602193429" sldId="578"/>
            <ac:spMk id="6" creationId="{56235536-898D-4ED0-BA62-DF265B9EBDCA}"/>
          </ac:spMkLst>
        </pc:spChg>
        <pc:spChg chg="mod">
          <ac:chgData name="Ryker Mullinix" userId="be1521ac-268d-4f83-bd64-6a4a6b7cde4b" providerId="ADAL" clId="{AFFC229B-ED07-4630-B792-AF1BD3471EDC}" dt="2020-12-13T19:05:25.445" v="15" actId="1076"/>
          <ac:spMkLst>
            <pc:docMk/>
            <pc:sldMk cId="602193429" sldId="578"/>
            <ac:spMk id="8" creationId="{7442407E-86D2-4271-B8EC-F47DA414C75E}"/>
          </ac:spMkLst>
        </pc:spChg>
        <pc:spChg chg="mod">
          <ac:chgData name="Ryker Mullinix" userId="be1521ac-268d-4f83-bd64-6a4a6b7cde4b" providerId="ADAL" clId="{AFFC229B-ED07-4630-B792-AF1BD3471EDC}" dt="2020-12-13T19:05:04.788" v="8" actId="255"/>
          <ac:spMkLst>
            <pc:docMk/>
            <pc:sldMk cId="602193429" sldId="578"/>
            <ac:spMk id="66" creationId="{4153EF48-0437-4E69-90D7-B02659B30FB1}"/>
          </ac:spMkLst>
        </pc:spChg>
        <pc:spChg chg="mod">
          <ac:chgData name="Ryker Mullinix" userId="be1521ac-268d-4f83-bd64-6a4a6b7cde4b" providerId="ADAL" clId="{AFFC229B-ED07-4630-B792-AF1BD3471EDC}" dt="2020-12-13T19:05:04.788" v="8" actId="255"/>
          <ac:spMkLst>
            <pc:docMk/>
            <pc:sldMk cId="602193429" sldId="578"/>
            <ac:spMk id="67" creationId="{2323F092-C8D4-4138-B396-C3562FA4D318}"/>
          </ac:spMkLst>
        </pc:spChg>
        <pc:spChg chg="mod">
          <ac:chgData name="Ryker Mullinix" userId="be1521ac-268d-4f83-bd64-6a4a6b7cde4b" providerId="ADAL" clId="{AFFC229B-ED07-4630-B792-AF1BD3471EDC}" dt="2020-12-13T19:05:04.788" v="8" actId="255"/>
          <ac:spMkLst>
            <pc:docMk/>
            <pc:sldMk cId="602193429" sldId="578"/>
            <ac:spMk id="68" creationId="{F22DDB25-558F-48DF-9D56-A3D3CD780F33}"/>
          </ac:spMkLst>
        </pc:spChg>
        <pc:spChg chg="mod">
          <ac:chgData name="Ryker Mullinix" userId="be1521ac-268d-4f83-bd64-6a4a6b7cde4b" providerId="ADAL" clId="{AFFC229B-ED07-4630-B792-AF1BD3471EDC}" dt="2020-12-13T19:05:04.788" v="8" actId="255"/>
          <ac:spMkLst>
            <pc:docMk/>
            <pc:sldMk cId="602193429" sldId="578"/>
            <ac:spMk id="69" creationId="{47F421DA-B8DF-4641-8B9F-DEFF16555F89}"/>
          </ac:spMkLst>
        </pc:spChg>
        <pc:spChg chg="mod">
          <ac:chgData name="Ryker Mullinix" userId="be1521ac-268d-4f83-bd64-6a4a6b7cde4b" providerId="ADAL" clId="{AFFC229B-ED07-4630-B792-AF1BD3471EDC}" dt="2020-12-13T19:05:04.788" v="8" actId="255"/>
          <ac:spMkLst>
            <pc:docMk/>
            <pc:sldMk cId="602193429" sldId="578"/>
            <ac:spMk id="70" creationId="{FF3C8E77-2C2B-455F-9D21-B0F274F3AD5E}"/>
          </ac:spMkLst>
        </pc:spChg>
        <pc:spChg chg="del">
          <ac:chgData name="Ryker Mullinix" userId="be1521ac-268d-4f83-bd64-6a4a6b7cde4b" providerId="ADAL" clId="{AFFC229B-ED07-4630-B792-AF1BD3471EDC}" dt="2020-12-13T19:04:14.302" v="4" actId="478"/>
          <ac:spMkLst>
            <pc:docMk/>
            <pc:sldMk cId="602193429" sldId="578"/>
            <ac:spMk id="84" creationId="{6A25B0B6-E667-4A24-AB65-D271F0C320B9}"/>
          </ac:spMkLst>
        </pc:spChg>
        <pc:spChg chg="mod">
          <ac:chgData name="Ryker Mullinix" userId="be1521ac-268d-4f83-bd64-6a4a6b7cde4b" providerId="ADAL" clId="{AFFC229B-ED07-4630-B792-AF1BD3471EDC}" dt="2020-12-13T19:05:47.192" v="20" actId="14100"/>
          <ac:spMkLst>
            <pc:docMk/>
            <pc:sldMk cId="602193429" sldId="578"/>
            <ac:spMk id="94" creationId="{A512062A-5012-4FCC-BF77-815617F2B873}"/>
          </ac:spMkLst>
        </pc:spChg>
        <pc:spChg chg="mod">
          <ac:chgData name="Ryker Mullinix" userId="be1521ac-268d-4f83-bd64-6a4a6b7cde4b" providerId="ADAL" clId="{AFFC229B-ED07-4630-B792-AF1BD3471EDC}" dt="2020-12-13T19:05:51.259" v="21" actId="14100"/>
          <ac:spMkLst>
            <pc:docMk/>
            <pc:sldMk cId="602193429" sldId="578"/>
            <ac:spMk id="95" creationId="{C361809B-EDB8-41A5-8C57-B653C0E4F4F1}"/>
          </ac:spMkLst>
        </pc:spChg>
        <pc:spChg chg="mod">
          <ac:chgData name="Ryker Mullinix" userId="be1521ac-268d-4f83-bd64-6a4a6b7cde4b" providerId="ADAL" clId="{AFFC229B-ED07-4630-B792-AF1BD3471EDC}" dt="2020-12-13T19:06:01.985" v="23" actId="14100"/>
          <ac:spMkLst>
            <pc:docMk/>
            <pc:sldMk cId="602193429" sldId="578"/>
            <ac:spMk id="96" creationId="{04611B28-3B5F-4C11-A190-B00EF7684E82}"/>
          </ac:spMkLst>
        </pc:spChg>
        <pc:spChg chg="mod">
          <ac:chgData name="Ryker Mullinix" userId="be1521ac-268d-4f83-bd64-6a4a6b7cde4b" providerId="ADAL" clId="{AFFC229B-ED07-4630-B792-AF1BD3471EDC}" dt="2020-12-13T19:06:06.144" v="24" actId="14100"/>
          <ac:spMkLst>
            <pc:docMk/>
            <pc:sldMk cId="602193429" sldId="578"/>
            <ac:spMk id="97" creationId="{E2961FDB-55CE-475D-86D4-EBBFBED6632C}"/>
          </ac:spMkLst>
        </pc:spChg>
        <pc:spChg chg="mod">
          <ac:chgData name="Ryker Mullinix" userId="be1521ac-268d-4f83-bd64-6a4a6b7cde4b" providerId="ADAL" clId="{AFFC229B-ED07-4630-B792-AF1BD3471EDC}" dt="2020-12-13T19:06:11.548" v="25" actId="14100"/>
          <ac:spMkLst>
            <pc:docMk/>
            <pc:sldMk cId="602193429" sldId="578"/>
            <ac:spMk id="98" creationId="{54CC3CD1-E0E2-43BA-9232-129DD39E20DC}"/>
          </ac:spMkLst>
        </pc:spChg>
        <pc:spChg chg="mod">
          <ac:chgData name="Ryker Mullinix" userId="be1521ac-268d-4f83-bd64-6a4a6b7cde4b" providerId="ADAL" clId="{AFFC229B-ED07-4630-B792-AF1BD3471EDC}" dt="2020-12-13T19:05:35.099" v="16" actId="255"/>
          <ac:spMkLst>
            <pc:docMk/>
            <pc:sldMk cId="602193429" sldId="578"/>
            <ac:spMk id="99" creationId="{F007F880-3E04-41B9-9849-8C32A99F331F}"/>
          </ac:spMkLst>
        </pc:spChg>
        <pc:spChg chg="mod">
          <ac:chgData name="Ryker Mullinix" userId="be1521ac-268d-4f83-bd64-6a4a6b7cde4b" providerId="ADAL" clId="{AFFC229B-ED07-4630-B792-AF1BD3471EDC}" dt="2020-12-13T19:05:35.099" v="16" actId="255"/>
          <ac:spMkLst>
            <pc:docMk/>
            <pc:sldMk cId="602193429" sldId="578"/>
            <ac:spMk id="100" creationId="{811D8BF1-3357-4121-929C-2F99786C71D5}"/>
          </ac:spMkLst>
        </pc:spChg>
        <pc:spChg chg="mod">
          <ac:chgData name="Ryker Mullinix" userId="be1521ac-268d-4f83-bd64-6a4a6b7cde4b" providerId="ADAL" clId="{AFFC229B-ED07-4630-B792-AF1BD3471EDC}" dt="2020-12-13T19:05:35.099" v="16" actId="255"/>
          <ac:spMkLst>
            <pc:docMk/>
            <pc:sldMk cId="602193429" sldId="578"/>
            <ac:spMk id="101" creationId="{B0C128AD-621D-4CB0-957F-755D446F7E28}"/>
          </ac:spMkLst>
        </pc:spChg>
        <pc:spChg chg="mod">
          <ac:chgData name="Ryker Mullinix" userId="be1521ac-268d-4f83-bd64-6a4a6b7cde4b" providerId="ADAL" clId="{AFFC229B-ED07-4630-B792-AF1BD3471EDC}" dt="2020-12-13T19:05:35.099" v="16" actId="255"/>
          <ac:spMkLst>
            <pc:docMk/>
            <pc:sldMk cId="602193429" sldId="578"/>
            <ac:spMk id="102" creationId="{FA716C5E-766D-420A-BE38-B6B59BD02457}"/>
          </ac:spMkLst>
        </pc:spChg>
        <pc:spChg chg="mod">
          <ac:chgData name="Ryker Mullinix" userId="be1521ac-268d-4f83-bd64-6a4a6b7cde4b" providerId="ADAL" clId="{AFFC229B-ED07-4630-B792-AF1BD3471EDC}" dt="2020-12-13T19:05:35.099" v="16" actId="255"/>
          <ac:spMkLst>
            <pc:docMk/>
            <pc:sldMk cId="602193429" sldId="578"/>
            <ac:spMk id="103" creationId="{A2D3F85A-D9DC-4B08-B2CF-8C74465CD492}"/>
          </ac:spMkLst>
        </pc:spChg>
        <pc:spChg chg="del mod">
          <ac:chgData name="Ryker Mullinix" userId="be1521ac-268d-4f83-bd64-6a4a6b7cde4b" providerId="ADAL" clId="{AFFC229B-ED07-4630-B792-AF1BD3471EDC}" dt="2020-12-13T19:17:13.317" v="101" actId="478"/>
          <ac:spMkLst>
            <pc:docMk/>
            <pc:sldMk cId="602193429" sldId="578"/>
            <ac:spMk id="104" creationId="{0EEA7C5C-056C-4569-8F9E-0D8DF65D0BBB}"/>
          </ac:spMkLst>
        </pc:spChg>
        <pc:spChg chg="del mod">
          <ac:chgData name="Ryker Mullinix" userId="be1521ac-268d-4f83-bd64-6a4a6b7cde4b" providerId="ADAL" clId="{AFFC229B-ED07-4630-B792-AF1BD3471EDC}" dt="2020-12-13T19:17:03.202" v="97" actId="478"/>
          <ac:spMkLst>
            <pc:docMk/>
            <pc:sldMk cId="602193429" sldId="578"/>
            <ac:spMk id="105" creationId="{C47A564C-F7CD-4AB2-870B-E64BAD323F30}"/>
          </ac:spMkLst>
        </pc:spChg>
        <pc:spChg chg="del mod">
          <ac:chgData name="Ryker Mullinix" userId="be1521ac-268d-4f83-bd64-6a4a6b7cde4b" providerId="ADAL" clId="{AFFC229B-ED07-4630-B792-AF1BD3471EDC}" dt="2020-12-13T19:17:08.358" v="99" actId="478"/>
          <ac:spMkLst>
            <pc:docMk/>
            <pc:sldMk cId="602193429" sldId="578"/>
            <ac:spMk id="106" creationId="{A32E19F9-0049-4F78-8F69-92708F63E953}"/>
          </ac:spMkLst>
        </pc:spChg>
        <pc:spChg chg="del mod">
          <ac:chgData name="Ryker Mullinix" userId="be1521ac-268d-4f83-bd64-6a4a6b7cde4b" providerId="ADAL" clId="{AFFC229B-ED07-4630-B792-AF1BD3471EDC}" dt="2020-12-13T19:17:05.545" v="98" actId="478"/>
          <ac:spMkLst>
            <pc:docMk/>
            <pc:sldMk cId="602193429" sldId="578"/>
            <ac:spMk id="107" creationId="{4B12C97D-13FB-4D70-8055-D549DDA11766}"/>
          </ac:spMkLst>
        </pc:spChg>
        <pc:spChg chg="del mod">
          <ac:chgData name="Ryker Mullinix" userId="be1521ac-268d-4f83-bd64-6a4a6b7cde4b" providerId="ADAL" clId="{AFFC229B-ED07-4630-B792-AF1BD3471EDC}" dt="2020-12-13T19:17:10.609" v="100" actId="478"/>
          <ac:spMkLst>
            <pc:docMk/>
            <pc:sldMk cId="602193429" sldId="578"/>
            <ac:spMk id="108" creationId="{8EBEB5C0-053B-4C92-B60B-D571F6CDABDB}"/>
          </ac:spMkLst>
        </pc:spChg>
        <pc:spChg chg="mod">
          <ac:chgData name="Ryker Mullinix" userId="be1521ac-268d-4f83-bd64-6a4a6b7cde4b" providerId="ADAL" clId="{AFFC229B-ED07-4630-B792-AF1BD3471EDC}" dt="2020-12-13T19:05:35.099" v="16" actId="255"/>
          <ac:spMkLst>
            <pc:docMk/>
            <pc:sldMk cId="602193429" sldId="578"/>
            <ac:spMk id="115" creationId="{22C3FC6A-50A7-4EFF-AB44-0C5CD3E1DF49}"/>
          </ac:spMkLst>
        </pc:spChg>
        <pc:spChg chg="mod">
          <ac:chgData name="Ryker Mullinix" userId="be1521ac-268d-4f83-bd64-6a4a6b7cde4b" providerId="ADAL" clId="{AFFC229B-ED07-4630-B792-AF1BD3471EDC}" dt="2020-12-13T19:05:35.099" v="16" actId="255"/>
          <ac:spMkLst>
            <pc:docMk/>
            <pc:sldMk cId="602193429" sldId="578"/>
            <ac:spMk id="116" creationId="{890145FE-F67D-4309-9BB2-03A99B4E6B8D}"/>
          </ac:spMkLst>
        </pc:spChg>
        <pc:spChg chg="mod">
          <ac:chgData name="Ryker Mullinix" userId="be1521ac-268d-4f83-bd64-6a4a6b7cde4b" providerId="ADAL" clId="{AFFC229B-ED07-4630-B792-AF1BD3471EDC}" dt="2020-12-13T19:05:35.099" v="16" actId="255"/>
          <ac:spMkLst>
            <pc:docMk/>
            <pc:sldMk cId="602193429" sldId="578"/>
            <ac:spMk id="117" creationId="{D3980348-36B4-43D5-9908-84FD0D7B42F5}"/>
          </ac:spMkLst>
        </pc:spChg>
        <pc:spChg chg="mod">
          <ac:chgData name="Ryker Mullinix" userId="be1521ac-268d-4f83-bd64-6a4a6b7cde4b" providerId="ADAL" clId="{AFFC229B-ED07-4630-B792-AF1BD3471EDC}" dt="2020-12-13T19:05:35.099" v="16" actId="255"/>
          <ac:spMkLst>
            <pc:docMk/>
            <pc:sldMk cId="602193429" sldId="578"/>
            <ac:spMk id="118" creationId="{ECD92D34-C878-402F-950A-429E15012F30}"/>
          </ac:spMkLst>
        </pc:spChg>
        <pc:spChg chg="add mod">
          <ac:chgData name="Ryker Mullinix" userId="be1521ac-268d-4f83-bd64-6a4a6b7cde4b" providerId="ADAL" clId="{AFFC229B-ED07-4630-B792-AF1BD3471EDC}" dt="2020-12-13T19:15:21.528" v="84" actId="1076"/>
          <ac:spMkLst>
            <pc:docMk/>
            <pc:sldMk cId="602193429" sldId="578"/>
            <ac:spMk id="120" creationId="{542B9B37-FEC2-4598-85ED-DFFA8D00A736}"/>
          </ac:spMkLst>
        </pc:spChg>
        <pc:spChg chg="add mod">
          <ac:chgData name="Ryker Mullinix" userId="be1521ac-268d-4f83-bd64-6a4a6b7cde4b" providerId="ADAL" clId="{AFFC229B-ED07-4630-B792-AF1BD3471EDC}" dt="2020-12-13T19:15:10.643" v="83" actId="1076"/>
          <ac:spMkLst>
            <pc:docMk/>
            <pc:sldMk cId="602193429" sldId="578"/>
            <ac:spMk id="121" creationId="{F6C88AE9-28E0-49F5-ADCA-73708826D88D}"/>
          </ac:spMkLst>
        </pc:spChg>
        <pc:spChg chg="add mod">
          <ac:chgData name="Ryker Mullinix" userId="be1521ac-268d-4f83-bd64-6a4a6b7cde4b" providerId="ADAL" clId="{AFFC229B-ED07-4630-B792-AF1BD3471EDC}" dt="2020-12-13T19:15:41.016" v="87" actId="1076"/>
          <ac:spMkLst>
            <pc:docMk/>
            <pc:sldMk cId="602193429" sldId="578"/>
            <ac:spMk id="122" creationId="{5790F0B2-87E5-49FE-B502-11ECB66A79C3}"/>
          </ac:spMkLst>
        </pc:spChg>
        <pc:spChg chg="add mod">
          <ac:chgData name="Ryker Mullinix" userId="be1521ac-268d-4f83-bd64-6a4a6b7cde4b" providerId="ADAL" clId="{AFFC229B-ED07-4630-B792-AF1BD3471EDC}" dt="2020-12-13T19:16:09.119" v="90" actId="1076"/>
          <ac:spMkLst>
            <pc:docMk/>
            <pc:sldMk cId="602193429" sldId="578"/>
            <ac:spMk id="123" creationId="{452193E4-1620-456F-9185-442EF7453D0E}"/>
          </ac:spMkLst>
        </pc:spChg>
        <pc:spChg chg="add mod">
          <ac:chgData name="Ryker Mullinix" userId="be1521ac-268d-4f83-bd64-6a4a6b7cde4b" providerId="ADAL" clId="{AFFC229B-ED07-4630-B792-AF1BD3471EDC}" dt="2020-12-13T19:16:42.176" v="93" actId="1076"/>
          <ac:spMkLst>
            <pc:docMk/>
            <pc:sldMk cId="602193429" sldId="578"/>
            <ac:spMk id="124" creationId="{190A847E-C738-46C2-9A66-FFF78AA734A8}"/>
          </ac:spMkLst>
        </pc:spChg>
        <pc:grpChg chg="mod">
          <ac:chgData name="Ryker Mullinix" userId="be1521ac-268d-4f83-bd64-6a4a6b7cde4b" providerId="ADAL" clId="{AFFC229B-ED07-4630-B792-AF1BD3471EDC}" dt="2020-12-13T19:09:06.865" v="33" actId="14100"/>
          <ac:grpSpMkLst>
            <pc:docMk/>
            <pc:sldMk cId="602193429" sldId="578"/>
            <ac:grpSpMk id="76" creationId="{464AE666-0E6F-4672-AEB7-3B488BD2FFA0}"/>
          </ac:grpSpMkLst>
        </pc:grpChg>
        <pc:grpChg chg="del">
          <ac:chgData name="Ryker Mullinix" userId="be1521ac-268d-4f83-bd64-6a4a6b7cde4b" providerId="ADAL" clId="{AFFC229B-ED07-4630-B792-AF1BD3471EDC}" dt="2020-12-13T19:04:16.201" v="5" actId="478"/>
          <ac:grpSpMkLst>
            <pc:docMk/>
            <pc:sldMk cId="602193429" sldId="578"/>
            <ac:grpSpMk id="88" creationId="{11E0B007-C947-4F05-AB6E-FF0F701C9A0F}"/>
          </ac:grpSpMkLst>
        </pc:grpChg>
        <pc:grpChg chg="mod">
          <ac:chgData name="Ryker Mullinix" userId="be1521ac-268d-4f83-bd64-6a4a6b7cde4b" providerId="ADAL" clId="{AFFC229B-ED07-4630-B792-AF1BD3471EDC}" dt="2020-12-13T19:10:52.428" v="37" actId="14100"/>
          <ac:grpSpMkLst>
            <pc:docMk/>
            <pc:sldMk cId="602193429" sldId="578"/>
            <ac:grpSpMk id="119" creationId="{72E45D26-2790-4572-BD71-4D24B196FE78}"/>
          </ac:grpSpMkLst>
        </pc:grpChg>
      </pc:sldChg>
      <pc:sldChg chg="ord">
        <pc:chgData name="Ryker Mullinix" userId="be1521ac-268d-4f83-bd64-6a4a6b7cde4b" providerId="ADAL" clId="{AFFC229B-ED07-4630-B792-AF1BD3471EDC}" dt="2020-12-13T19:07:01.309" v="28"/>
        <pc:sldMkLst>
          <pc:docMk/>
          <pc:sldMk cId="2185858038" sldId="579"/>
        </pc:sldMkLst>
      </pc:sldChg>
      <pc:sldChg chg="addSp modSp mod">
        <pc:chgData name="Ryker Mullinix" userId="be1521ac-268d-4f83-bd64-6a4a6b7cde4b" providerId="ADAL" clId="{AFFC229B-ED07-4630-B792-AF1BD3471EDC}" dt="2020-12-14T23:29:42.038" v="736" actId="20577"/>
        <pc:sldMkLst>
          <pc:docMk/>
          <pc:sldMk cId="2424884823" sldId="580"/>
        </pc:sldMkLst>
        <pc:spChg chg="mod">
          <ac:chgData name="Ryker Mullinix" userId="be1521ac-268d-4f83-bd64-6a4a6b7cde4b" providerId="ADAL" clId="{AFFC229B-ED07-4630-B792-AF1BD3471EDC}" dt="2020-12-14T23:29:42.038" v="736" actId="20577"/>
          <ac:spMkLst>
            <pc:docMk/>
            <pc:sldMk cId="2424884823" sldId="580"/>
            <ac:spMk id="148" creationId="{4E9BFF80-35E5-446B-A288-15D29428DE8D}"/>
          </ac:spMkLst>
        </pc:spChg>
        <pc:spChg chg="mod">
          <ac:chgData name="Ryker Mullinix" userId="be1521ac-268d-4f83-bd64-6a4a6b7cde4b" providerId="ADAL" clId="{AFFC229B-ED07-4630-B792-AF1BD3471EDC}" dt="2020-12-13T20:13:27.277" v="364" actId="20577"/>
          <ac:spMkLst>
            <pc:docMk/>
            <pc:sldMk cId="2424884823" sldId="580"/>
            <ac:spMk id="149" creationId="{8554F753-8BE9-4B63-98B0-57096FD81581}"/>
          </ac:spMkLst>
        </pc:spChg>
        <pc:spChg chg="mod">
          <ac:chgData name="Ryker Mullinix" userId="be1521ac-268d-4f83-bd64-6a4a6b7cde4b" providerId="ADAL" clId="{AFFC229B-ED07-4630-B792-AF1BD3471EDC}" dt="2020-12-14T22:01:32.906" v="655" actId="20577"/>
          <ac:spMkLst>
            <pc:docMk/>
            <pc:sldMk cId="2424884823" sldId="580"/>
            <ac:spMk id="150" creationId="{ACA1889E-BEAB-408B-92C9-0939AA074EA3}"/>
          </ac:spMkLst>
        </pc:spChg>
        <pc:spChg chg="mod">
          <ac:chgData name="Ryker Mullinix" userId="be1521ac-268d-4f83-bd64-6a4a6b7cde4b" providerId="ADAL" clId="{AFFC229B-ED07-4630-B792-AF1BD3471EDC}" dt="2020-12-14T22:10:05.950" v="666" actId="20577"/>
          <ac:spMkLst>
            <pc:docMk/>
            <pc:sldMk cId="2424884823" sldId="580"/>
            <ac:spMk id="151" creationId="{9E705F56-36AE-4775-894F-5D70EA23DA6D}"/>
          </ac:spMkLst>
        </pc:spChg>
        <pc:picChg chg="add mod">
          <ac:chgData name="Ryker Mullinix" userId="be1521ac-268d-4f83-bd64-6a4a6b7cde4b" providerId="ADAL" clId="{AFFC229B-ED07-4630-B792-AF1BD3471EDC}" dt="2020-12-14T18:34:59.619" v="609" actId="207"/>
          <ac:picMkLst>
            <pc:docMk/>
            <pc:sldMk cId="2424884823" sldId="580"/>
            <ac:picMk id="12" creationId="{0ACBD8E5-7DAB-44E7-8909-738F418BB323}"/>
          </ac:picMkLst>
        </pc:picChg>
        <pc:picChg chg="add mod">
          <ac:chgData name="Ryker Mullinix" userId="be1521ac-268d-4f83-bd64-6a4a6b7cde4b" providerId="ADAL" clId="{AFFC229B-ED07-4630-B792-AF1BD3471EDC}" dt="2020-12-14T18:35:53.860" v="614" actId="1076"/>
          <ac:picMkLst>
            <pc:docMk/>
            <pc:sldMk cId="2424884823" sldId="580"/>
            <ac:picMk id="14" creationId="{654929BB-54C1-49F9-B153-3EF01B22E71A}"/>
          </ac:picMkLst>
        </pc:picChg>
        <pc:picChg chg="add mod">
          <ac:chgData name="Ryker Mullinix" userId="be1521ac-268d-4f83-bd64-6a4a6b7cde4b" providerId="ADAL" clId="{AFFC229B-ED07-4630-B792-AF1BD3471EDC}" dt="2020-12-14T18:36:30.507" v="620" actId="1076"/>
          <ac:picMkLst>
            <pc:docMk/>
            <pc:sldMk cId="2424884823" sldId="580"/>
            <ac:picMk id="16" creationId="{A07E23CE-2332-420F-9BAD-B3F26CD9E8AC}"/>
          </ac:picMkLst>
        </pc:picChg>
        <pc:picChg chg="add mod">
          <ac:chgData name="Ryker Mullinix" userId="be1521ac-268d-4f83-bd64-6a4a6b7cde4b" providerId="ADAL" clId="{AFFC229B-ED07-4630-B792-AF1BD3471EDC}" dt="2020-12-14T18:35:13.780" v="611" actId="1076"/>
          <ac:picMkLst>
            <pc:docMk/>
            <pc:sldMk cId="2424884823" sldId="580"/>
            <ac:picMk id="18" creationId="{8F66E85D-9F4E-4EEA-9038-97DED4FF0822}"/>
          </ac:picMkLst>
        </pc:picChg>
        <pc:picChg chg="add mod">
          <ac:chgData name="Ryker Mullinix" userId="be1521ac-268d-4f83-bd64-6a4a6b7cde4b" providerId="ADAL" clId="{AFFC229B-ED07-4630-B792-AF1BD3471EDC}" dt="2020-12-14T18:36:13.530" v="616" actId="1076"/>
          <ac:picMkLst>
            <pc:docMk/>
            <pc:sldMk cId="2424884823" sldId="580"/>
            <ac:picMk id="20" creationId="{155D2804-2C91-4FCA-9668-BAE4085A1AF9}"/>
          </ac:picMkLst>
        </pc:picChg>
      </pc:sldChg>
    </pc:docChg>
  </pc:docChgLst>
  <pc:docChgLst>
    <pc:chgData name="Christina Morrow" userId="43989237-7c22-4017-8756-22442f7f3983" providerId="ADAL" clId="{5E5B6B43-2046-4F4B-8A91-C6EB27100BC8}"/>
    <pc:docChg chg="undo redo custSel addSld delSld modSld sldOrd addMainMaster delMainMaster addSection delSection modSection">
      <pc:chgData name="Christina Morrow" userId="43989237-7c22-4017-8756-22442f7f3983" providerId="ADAL" clId="{5E5B6B43-2046-4F4B-8A91-C6EB27100BC8}" dt="2021-01-23T15:45:41.338" v="18409" actId="20577"/>
      <pc:docMkLst>
        <pc:docMk/>
      </pc:docMkLst>
      <pc:sldChg chg="modSp mod modNotesTx">
        <pc:chgData name="Christina Morrow" userId="43989237-7c22-4017-8756-22442f7f3983" providerId="ADAL" clId="{5E5B6B43-2046-4F4B-8A91-C6EB27100BC8}" dt="2021-01-21T03:22:03.524" v="11474" actId="20577"/>
        <pc:sldMkLst>
          <pc:docMk/>
          <pc:sldMk cId="3831810611" sldId="290"/>
        </pc:sldMkLst>
        <pc:spChg chg="mod">
          <ac:chgData name="Christina Morrow" userId="43989237-7c22-4017-8756-22442f7f3983" providerId="ADAL" clId="{5E5B6B43-2046-4F4B-8A91-C6EB27100BC8}" dt="2021-01-19T00:40:49.246" v="6062" actId="1076"/>
          <ac:spMkLst>
            <pc:docMk/>
            <pc:sldMk cId="3831810611" sldId="290"/>
            <ac:spMk id="3" creationId="{D8997113-0285-436F-9DB1-88FCA6B92086}"/>
          </ac:spMkLst>
        </pc:spChg>
      </pc:sldChg>
      <pc:sldChg chg="addSp delSp modSp add del mod modAnim">
        <pc:chgData name="Christina Morrow" userId="43989237-7c22-4017-8756-22442f7f3983" providerId="ADAL" clId="{5E5B6B43-2046-4F4B-8A91-C6EB27100BC8}" dt="2021-01-18T12:59:33.471" v="320" actId="47"/>
        <pc:sldMkLst>
          <pc:docMk/>
          <pc:sldMk cId="101264420" sldId="343"/>
        </pc:sldMkLst>
        <pc:spChg chg="mod topLvl">
          <ac:chgData name="Christina Morrow" userId="43989237-7c22-4017-8756-22442f7f3983" providerId="ADAL" clId="{5E5B6B43-2046-4F4B-8A91-C6EB27100BC8}" dt="2021-01-17T17:05:51.239" v="292" actId="165"/>
          <ac:spMkLst>
            <pc:docMk/>
            <pc:sldMk cId="101264420" sldId="343"/>
            <ac:spMk id="6" creationId="{10E62DF8-4560-4369-B9E0-CC042689A43C}"/>
          </ac:spMkLst>
        </pc:spChg>
        <pc:spChg chg="mod">
          <ac:chgData name="Christina Morrow" userId="43989237-7c22-4017-8756-22442f7f3983" providerId="ADAL" clId="{5E5B6B43-2046-4F4B-8A91-C6EB27100BC8}" dt="2021-01-17T17:05:51.239" v="292" actId="165"/>
          <ac:spMkLst>
            <pc:docMk/>
            <pc:sldMk cId="101264420" sldId="343"/>
            <ac:spMk id="38" creationId="{913C9B5E-BDDE-4EA1-8CBC-696F9CF8F93C}"/>
          </ac:spMkLst>
        </pc:spChg>
        <pc:spChg chg="mod">
          <ac:chgData name="Christina Morrow" userId="43989237-7c22-4017-8756-22442f7f3983" providerId="ADAL" clId="{5E5B6B43-2046-4F4B-8A91-C6EB27100BC8}" dt="2021-01-17T17:05:51.239" v="292" actId="165"/>
          <ac:spMkLst>
            <pc:docMk/>
            <pc:sldMk cId="101264420" sldId="343"/>
            <ac:spMk id="39" creationId="{2717A310-9E32-4C15-A0F2-984F8C0C2EDA}"/>
          </ac:spMkLst>
        </pc:spChg>
        <pc:spChg chg="mod">
          <ac:chgData name="Christina Morrow" userId="43989237-7c22-4017-8756-22442f7f3983" providerId="ADAL" clId="{5E5B6B43-2046-4F4B-8A91-C6EB27100BC8}" dt="2021-01-17T17:05:51.239" v="292" actId="165"/>
          <ac:spMkLst>
            <pc:docMk/>
            <pc:sldMk cId="101264420" sldId="343"/>
            <ac:spMk id="41" creationId="{83CBAE6E-8136-4429-8E73-6F278A9AC1B8}"/>
          </ac:spMkLst>
        </pc:spChg>
        <pc:spChg chg="mod">
          <ac:chgData name="Christina Morrow" userId="43989237-7c22-4017-8756-22442f7f3983" providerId="ADAL" clId="{5E5B6B43-2046-4F4B-8A91-C6EB27100BC8}" dt="2021-01-17T17:05:51.239" v="292" actId="165"/>
          <ac:spMkLst>
            <pc:docMk/>
            <pc:sldMk cId="101264420" sldId="343"/>
            <ac:spMk id="42" creationId="{07CC9598-8858-49DE-924D-66B9948C973D}"/>
          </ac:spMkLst>
        </pc:spChg>
        <pc:spChg chg="mod">
          <ac:chgData name="Christina Morrow" userId="43989237-7c22-4017-8756-22442f7f3983" providerId="ADAL" clId="{5E5B6B43-2046-4F4B-8A91-C6EB27100BC8}" dt="2021-01-17T17:05:51.239" v="292" actId="165"/>
          <ac:spMkLst>
            <pc:docMk/>
            <pc:sldMk cId="101264420" sldId="343"/>
            <ac:spMk id="43" creationId="{8A226EAB-F6E8-4C23-8D52-6C1083475EF0}"/>
          </ac:spMkLst>
        </pc:spChg>
        <pc:spChg chg="mod">
          <ac:chgData name="Christina Morrow" userId="43989237-7c22-4017-8756-22442f7f3983" providerId="ADAL" clId="{5E5B6B43-2046-4F4B-8A91-C6EB27100BC8}" dt="2021-01-17T17:05:51.239" v="292" actId="165"/>
          <ac:spMkLst>
            <pc:docMk/>
            <pc:sldMk cId="101264420" sldId="343"/>
            <ac:spMk id="44" creationId="{43EC296F-0B50-44DA-B599-2563FA71857F}"/>
          </ac:spMkLst>
        </pc:spChg>
        <pc:spChg chg="mod">
          <ac:chgData name="Christina Morrow" userId="43989237-7c22-4017-8756-22442f7f3983" providerId="ADAL" clId="{5E5B6B43-2046-4F4B-8A91-C6EB27100BC8}" dt="2021-01-17T17:05:51.239" v="292" actId="165"/>
          <ac:spMkLst>
            <pc:docMk/>
            <pc:sldMk cId="101264420" sldId="343"/>
            <ac:spMk id="45" creationId="{53B3DE51-7643-43F0-A393-B4B3B7F11500}"/>
          </ac:spMkLst>
        </pc:spChg>
        <pc:spChg chg="mod">
          <ac:chgData name="Christina Morrow" userId="43989237-7c22-4017-8756-22442f7f3983" providerId="ADAL" clId="{5E5B6B43-2046-4F4B-8A91-C6EB27100BC8}" dt="2021-01-17T17:05:51.239" v="292" actId="165"/>
          <ac:spMkLst>
            <pc:docMk/>
            <pc:sldMk cId="101264420" sldId="343"/>
            <ac:spMk id="46" creationId="{F0C6E6DC-4FD3-4255-97A5-485CA211F814}"/>
          </ac:spMkLst>
        </pc:spChg>
        <pc:spChg chg="mod">
          <ac:chgData name="Christina Morrow" userId="43989237-7c22-4017-8756-22442f7f3983" providerId="ADAL" clId="{5E5B6B43-2046-4F4B-8A91-C6EB27100BC8}" dt="2021-01-17T17:05:51.239" v="292" actId="165"/>
          <ac:spMkLst>
            <pc:docMk/>
            <pc:sldMk cId="101264420" sldId="343"/>
            <ac:spMk id="47" creationId="{1A365755-67EF-48E1-8131-B9DF5B662881}"/>
          </ac:spMkLst>
        </pc:spChg>
        <pc:spChg chg="mod">
          <ac:chgData name="Christina Morrow" userId="43989237-7c22-4017-8756-22442f7f3983" providerId="ADAL" clId="{5E5B6B43-2046-4F4B-8A91-C6EB27100BC8}" dt="2021-01-17T17:05:51.239" v="292" actId="165"/>
          <ac:spMkLst>
            <pc:docMk/>
            <pc:sldMk cId="101264420" sldId="343"/>
            <ac:spMk id="48" creationId="{E958BF37-6A40-4C5A-8DEB-1221C4214C5B}"/>
          </ac:spMkLst>
        </pc:spChg>
        <pc:spChg chg="mod">
          <ac:chgData name="Christina Morrow" userId="43989237-7c22-4017-8756-22442f7f3983" providerId="ADAL" clId="{5E5B6B43-2046-4F4B-8A91-C6EB27100BC8}" dt="2021-01-17T17:05:51.239" v="292" actId="165"/>
          <ac:spMkLst>
            <pc:docMk/>
            <pc:sldMk cId="101264420" sldId="343"/>
            <ac:spMk id="52" creationId="{8A6E398D-5EB9-49E7-B546-E2095F6295B6}"/>
          </ac:spMkLst>
        </pc:spChg>
        <pc:spChg chg="mod">
          <ac:chgData name="Christina Morrow" userId="43989237-7c22-4017-8756-22442f7f3983" providerId="ADAL" clId="{5E5B6B43-2046-4F4B-8A91-C6EB27100BC8}" dt="2021-01-17T17:05:51.239" v="292" actId="165"/>
          <ac:spMkLst>
            <pc:docMk/>
            <pc:sldMk cId="101264420" sldId="343"/>
            <ac:spMk id="54" creationId="{60431831-17AD-47B9-8F04-6FA369CFB82D}"/>
          </ac:spMkLst>
        </pc:spChg>
        <pc:spChg chg="mod">
          <ac:chgData name="Christina Morrow" userId="43989237-7c22-4017-8756-22442f7f3983" providerId="ADAL" clId="{5E5B6B43-2046-4F4B-8A91-C6EB27100BC8}" dt="2021-01-17T17:05:51.239" v="292" actId="165"/>
          <ac:spMkLst>
            <pc:docMk/>
            <pc:sldMk cId="101264420" sldId="343"/>
            <ac:spMk id="58" creationId="{0781C21A-5E73-4195-B5DD-6A968D1EA1B1}"/>
          </ac:spMkLst>
        </pc:spChg>
        <pc:spChg chg="mod">
          <ac:chgData name="Christina Morrow" userId="43989237-7c22-4017-8756-22442f7f3983" providerId="ADAL" clId="{5E5B6B43-2046-4F4B-8A91-C6EB27100BC8}" dt="2021-01-17T17:05:51.239" v="292" actId="165"/>
          <ac:spMkLst>
            <pc:docMk/>
            <pc:sldMk cId="101264420" sldId="343"/>
            <ac:spMk id="59" creationId="{9D81FBB1-1F4A-484A-ACD4-924EF159F469}"/>
          </ac:spMkLst>
        </pc:spChg>
        <pc:spChg chg="mod">
          <ac:chgData name="Christina Morrow" userId="43989237-7c22-4017-8756-22442f7f3983" providerId="ADAL" clId="{5E5B6B43-2046-4F4B-8A91-C6EB27100BC8}" dt="2021-01-17T17:05:51.239" v="292" actId="165"/>
          <ac:spMkLst>
            <pc:docMk/>
            <pc:sldMk cId="101264420" sldId="343"/>
            <ac:spMk id="60" creationId="{7C504525-D3FF-4079-AE44-2D945DCE2637}"/>
          </ac:spMkLst>
        </pc:spChg>
        <pc:spChg chg="mod">
          <ac:chgData name="Christina Morrow" userId="43989237-7c22-4017-8756-22442f7f3983" providerId="ADAL" clId="{5E5B6B43-2046-4F4B-8A91-C6EB27100BC8}" dt="2021-01-17T17:05:50.156" v="289" actId="164"/>
          <ac:spMkLst>
            <pc:docMk/>
            <pc:sldMk cId="101264420" sldId="343"/>
            <ac:spMk id="114" creationId="{0C126C8C-BF5A-4524-8274-CF08F6ABC72D}"/>
          </ac:spMkLst>
        </pc:spChg>
        <pc:spChg chg="mod">
          <ac:chgData name="Christina Morrow" userId="43989237-7c22-4017-8756-22442f7f3983" providerId="ADAL" clId="{5E5B6B43-2046-4F4B-8A91-C6EB27100BC8}" dt="2021-01-17T17:05:50.156" v="289" actId="164"/>
          <ac:spMkLst>
            <pc:docMk/>
            <pc:sldMk cId="101264420" sldId="343"/>
            <ac:spMk id="115" creationId="{B0258BA3-F054-478C-A1D3-BED19E1A7EEF}"/>
          </ac:spMkLst>
        </pc:spChg>
        <pc:spChg chg="mod">
          <ac:chgData name="Christina Morrow" userId="43989237-7c22-4017-8756-22442f7f3983" providerId="ADAL" clId="{5E5B6B43-2046-4F4B-8A91-C6EB27100BC8}" dt="2021-01-17T17:05:50.156" v="289" actId="164"/>
          <ac:spMkLst>
            <pc:docMk/>
            <pc:sldMk cId="101264420" sldId="343"/>
            <ac:spMk id="124" creationId="{96FAA669-06CB-4EFE-BCF1-9A300AE50FC2}"/>
          </ac:spMkLst>
        </pc:spChg>
        <pc:spChg chg="mod">
          <ac:chgData name="Christina Morrow" userId="43989237-7c22-4017-8756-22442f7f3983" providerId="ADAL" clId="{5E5B6B43-2046-4F4B-8A91-C6EB27100BC8}" dt="2021-01-17T17:05:50.156" v="289" actId="164"/>
          <ac:spMkLst>
            <pc:docMk/>
            <pc:sldMk cId="101264420" sldId="343"/>
            <ac:spMk id="125" creationId="{888438A6-B8B1-44AD-B55F-0FF89FA913C9}"/>
          </ac:spMkLst>
        </pc:spChg>
        <pc:spChg chg="mod">
          <ac:chgData name="Christina Morrow" userId="43989237-7c22-4017-8756-22442f7f3983" providerId="ADAL" clId="{5E5B6B43-2046-4F4B-8A91-C6EB27100BC8}" dt="2021-01-17T17:05:50.156" v="289" actId="164"/>
          <ac:spMkLst>
            <pc:docMk/>
            <pc:sldMk cId="101264420" sldId="343"/>
            <ac:spMk id="126" creationId="{5E7D1738-CF6C-4D45-9870-D19B296E501F}"/>
          </ac:spMkLst>
        </pc:spChg>
        <pc:spChg chg="mod">
          <ac:chgData name="Christina Morrow" userId="43989237-7c22-4017-8756-22442f7f3983" providerId="ADAL" clId="{5E5B6B43-2046-4F4B-8A91-C6EB27100BC8}" dt="2021-01-17T17:05:50.156" v="289" actId="164"/>
          <ac:spMkLst>
            <pc:docMk/>
            <pc:sldMk cId="101264420" sldId="343"/>
            <ac:spMk id="127" creationId="{C0FBA82C-A287-4A07-853C-E72FD28CCB6D}"/>
          </ac:spMkLst>
        </pc:spChg>
        <pc:spChg chg="mod">
          <ac:chgData name="Christina Morrow" userId="43989237-7c22-4017-8756-22442f7f3983" providerId="ADAL" clId="{5E5B6B43-2046-4F4B-8A91-C6EB27100BC8}" dt="2021-01-17T17:05:50.156" v="289" actId="164"/>
          <ac:spMkLst>
            <pc:docMk/>
            <pc:sldMk cId="101264420" sldId="343"/>
            <ac:spMk id="128" creationId="{786AD235-752F-4279-AF1E-36EF6F4272DA}"/>
          </ac:spMkLst>
        </pc:spChg>
        <pc:spChg chg="mod">
          <ac:chgData name="Christina Morrow" userId="43989237-7c22-4017-8756-22442f7f3983" providerId="ADAL" clId="{5E5B6B43-2046-4F4B-8A91-C6EB27100BC8}" dt="2021-01-17T17:05:50.156" v="289" actId="164"/>
          <ac:spMkLst>
            <pc:docMk/>
            <pc:sldMk cId="101264420" sldId="343"/>
            <ac:spMk id="129" creationId="{0D334FEE-AE58-450F-933D-25A544FA3113}"/>
          </ac:spMkLst>
        </pc:spChg>
        <pc:spChg chg="mod">
          <ac:chgData name="Christina Morrow" userId="43989237-7c22-4017-8756-22442f7f3983" providerId="ADAL" clId="{5E5B6B43-2046-4F4B-8A91-C6EB27100BC8}" dt="2021-01-17T17:05:50.156" v="289" actId="164"/>
          <ac:spMkLst>
            <pc:docMk/>
            <pc:sldMk cId="101264420" sldId="343"/>
            <ac:spMk id="130" creationId="{0494A368-16EA-4C74-9795-01DE41CE9BC3}"/>
          </ac:spMkLst>
        </pc:spChg>
        <pc:spChg chg="mod">
          <ac:chgData name="Christina Morrow" userId="43989237-7c22-4017-8756-22442f7f3983" providerId="ADAL" clId="{5E5B6B43-2046-4F4B-8A91-C6EB27100BC8}" dt="2021-01-17T17:05:50.156" v="289" actId="164"/>
          <ac:spMkLst>
            <pc:docMk/>
            <pc:sldMk cId="101264420" sldId="343"/>
            <ac:spMk id="131" creationId="{6E3695A5-48FF-4804-89C8-5901B7780A1F}"/>
          </ac:spMkLst>
        </pc:spChg>
        <pc:spChg chg="mod">
          <ac:chgData name="Christina Morrow" userId="43989237-7c22-4017-8756-22442f7f3983" providerId="ADAL" clId="{5E5B6B43-2046-4F4B-8A91-C6EB27100BC8}" dt="2021-01-17T17:05:50.156" v="289" actId="164"/>
          <ac:spMkLst>
            <pc:docMk/>
            <pc:sldMk cId="101264420" sldId="343"/>
            <ac:spMk id="138" creationId="{66C9C893-77EA-48A6-B623-648E2A3E9BB9}"/>
          </ac:spMkLst>
        </pc:spChg>
        <pc:spChg chg="mod">
          <ac:chgData name="Christina Morrow" userId="43989237-7c22-4017-8756-22442f7f3983" providerId="ADAL" clId="{5E5B6B43-2046-4F4B-8A91-C6EB27100BC8}" dt="2021-01-17T17:05:50.156" v="289" actId="164"/>
          <ac:spMkLst>
            <pc:docMk/>
            <pc:sldMk cId="101264420" sldId="343"/>
            <ac:spMk id="139" creationId="{BBA64F0C-502F-44C4-A3B5-7066C79BE153}"/>
          </ac:spMkLst>
        </pc:spChg>
        <pc:spChg chg="mod">
          <ac:chgData name="Christina Morrow" userId="43989237-7c22-4017-8756-22442f7f3983" providerId="ADAL" clId="{5E5B6B43-2046-4F4B-8A91-C6EB27100BC8}" dt="2021-01-17T17:05:50.156" v="289" actId="164"/>
          <ac:spMkLst>
            <pc:docMk/>
            <pc:sldMk cId="101264420" sldId="343"/>
            <ac:spMk id="140" creationId="{B716C861-B5D1-4256-8AA6-080777018962}"/>
          </ac:spMkLst>
        </pc:spChg>
        <pc:spChg chg="mod">
          <ac:chgData name="Christina Morrow" userId="43989237-7c22-4017-8756-22442f7f3983" providerId="ADAL" clId="{5E5B6B43-2046-4F4B-8A91-C6EB27100BC8}" dt="2021-01-17T17:05:50.156" v="289" actId="164"/>
          <ac:spMkLst>
            <pc:docMk/>
            <pc:sldMk cId="101264420" sldId="343"/>
            <ac:spMk id="142" creationId="{E57BCBFA-59D4-4839-A88B-4530095373EF}"/>
          </ac:spMkLst>
        </pc:spChg>
        <pc:spChg chg="mod">
          <ac:chgData name="Christina Morrow" userId="43989237-7c22-4017-8756-22442f7f3983" providerId="ADAL" clId="{5E5B6B43-2046-4F4B-8A91-C6EB27100BC8}" dt="2021-01-17T17:05:50.156" v="289" actId="164"/>
          <ac:spMkLst>
            <pc:docMk/>
            <pc:sldMk cId="101264420" sldId="343"/>
            <ac:spMk id="143" creationId="{6D56E207-D7CD-47C0-BFC4-0790FC7D0203}"/>
          </ac:spMkLst>
        </pc:spChg>
        <pc:grpChg chg="mod">
          <ac:chgData name="Christina Morrow" userId="43989237-7c22-4017-8756-22442f7f3983" providerId="ADAL" clId="{5E5B6B43-2046-4F4B-8A91-C6EB27100BC8}" dt="2021-01-17T17:05:23.787" v="281" actId="1076"/>
          <ac:grpSpMkLst>
            <pc:docMk/>
            <pc:sldMk cId="101264420" sldId="343"/>
            <ac:grpSpMk id="5" creationId="{5820F626-9ABB-455F-97A4-6E839C647489}"/>
          </ac:grpSpMkLst>
        </pc:grpChg>
        <pc:grpChg chg="add mod">
          <ac:chgData name="Christina Morrow" userId="43989237-7c22-4017-8756-22442f7f3983" providerId="ADAL" clId="{5E5B6B43-2046-4F4B-8A91-C6EB27100BC8}" dt="2021-01-17T17:05:50.156" v="289" actId="164"/>
          <ac:grpSpMkLst>
            <pc:docMk/>
            <pc:sldMk cId="101264420" sldId="343"/>
            <ac:grpSpMk id="9" creationId="{0C604C30-0ED6-4FB6-B5D0-079094E8E80C}"/>
          </ac:grpSpMkLst>
        </pc:grpChg>
        <pc:grpChg chg="add del mod topLvl">
          <ac:chgData name="Christina Morrow" userId="43989237-7c22-4017-8756-22442f7f3983" providerId="ADAL" clId="{5E5B6B43-2046-4F4B-8A91-C6EB27100BC8}" dt="2021-01-17T17:05:51.239" v="292" actId="165"/>
          <ac:grpSpMkLst>
            <pc:docMk/>
            <pc:sldMk cId="101264420" sldId="343"/>
            <ac:grpSpMk id="37" creationId="{D4C40A06-41C4-4F43-A7DE-33DF36730BC1}"/>
          </ac:grpSpMkLst>
        </pc:grpChg>
        <pc:grpChg chg="add mod">
          <ac:chgData name="Christina Morrow" userId="43989237-7c22-4017-8756-22442f7f3983" providerId="ADAL" clId="{5E5B6B43-2046-4F4B-8A91-C6EB27100BC8}" dt="2021-01-17T17:05:56.300" v="295" actId="1076"/>
          <ac:grpSpMkLst>
            <pc:docMk/>
            <pc:sldMk cId="101264420" sldId="343"/>
            <ac:grpSpMk id="79" creationId="{6E89D115-A43D-4853-ACDC-8B022B384B67}"/>
          </ac:grpSpMkLst>
        </pc:grpChg>
        <pc:grpChg chg="mod">
          <ac:chgData name="Christina Morrow" userId="43989237-7c22-4017-8756-22442f7f3983" providerId="ADAL" clId="{5E5B6B43-2046-4F4B-8A91-C6EB27100BC8}" dt="2021-01-17T17:05:50.156" v="289" actId="164"/>
          <ac:grpSpMkLst>
            <pc:docMk/>
            <pc:sldMk cId="101264420" sldId="343"/>
            <ac:grpSpMk id="81" creationId="{859B6F28-24B1-478C-B09D-C04A2BD71893}"/>
          </ac:grpSpMkLst>
        </pc:grpChg>
        <pc:grpChg chg="add del mod">
          <ac:chgData name="Christina Morrow" userId="43989237-7c22-4017-8756-22442f7f3983" providerId="ADAL" clId="{5E5B6B43-2046-4F4B-8A91-C6EB27100BC8}" dt="2021-01-17T17:05:51.239" v="292" actId="165"/>
          <ac:grpSpMkLst>
            <pc:docMk/>
            <pc:sldMk cId="101264420" sldId="343"/>
            <ac:grpSpMk id="111" creationId="{92203C1C-AF67-48B3-8D11-47A0EB48CF06}"/>
          </ac:grpSpMkLst>
        </pc:grpChg>
        <pc:cxnChg chg="mod">
          <ac:chgData name="Christina Morrow" userId="43989237-7c22-4017-8756-22442f7f3983" providerId="ADAL" clId="{5E5B6B43-2046-4F4B-8A91-C6EB27100BC8}" dt="2021-01-17T17:05:51.239" v="292" actId="165"/>
          <ac:cxnSpMkLst>
            <pc:docMk/>
            <pc:sldMk cId="101264420" sldId="343"/>
            <ac:cxnSpMk id="40" creationId="{339505D0-3074-4EBC-9FBE-59331CC58C8D}"/>
          </ac:cxnSpMkLst>
        </pc:cxnChg>
        <pc:cxnChg chg="mod">
          <ac:chgData name="Christina Morrow" userId="43989237-7c22-4017-8756-22442f7f3983" providerId="ADAL" clId="{5E5B6B43-2046-4F4B-8A91-C6EB27100BC8}" dt="2021-01-17T17:05:51.239" v="292" actId="165"/>
          <ac:cxnSpMkLst>
            <pc:docMk/>
            <pc:sldMk cId="101264420" sldId="343"/>
            <ac:cxnSpMk id="49" creationId="{6D07709E-5C2D-44D3-AA70-A7DCEA99148D}"/>
          </ac:cxnSpMkLst>
        </pc:cxnChg>
        <pc:cxnChg chg="mod">
          <ac:chgData name="Christina Morrow" userId="43989237-7c22-4017-8756-22442f7f3983" providerId="ADAL" clId="{5E5B6B43-2046-4F4B-8A91-C6EB27100BC8}" dt="2021-01-17T17:05:51.239" v="292" actId="165"/>
          <ac:cxnSpMkLst>
            <pc:docMk/>
            <pc:sldMk cId="101264420" sldId="343"/>
            <ac:cxnSpMk id="50" creationId="{9E38BB06-FD2F-42D7-B5EA-7F1857154787}"/>
          </ac:cxnSpMkLst>
        </pc:cxnChg>
        <pc:cxnChg chg="mod">
          <ac:chgData name="Christina Morrow" userId="43989237-7c22-4017-8756-22442f7f3983" providerId="ADAL" clId="{5E5B6B43-2046-4F4B-8A91-C6EB27100BC8}" dt="2021-01-17T17:05:51.239" v="292" actId="165"/>
          <ac:cxnSpMkLst>
            <pc:docMk/>
            <pc:sldMk cId="101264420" sldId="343"/>
            <ac:cxnSpMk id="51" creationId="{8D0CDE0C-AD69-4D9B-BB23-6D4292E2E56A}"/>
          </ac:cxnSpMkLst>
        </pc:cxnChg>
        <pc:cxnChg chg="mod">
          <ac:chgData name="Christina Morrow" userId="43989237-7c22-4017-8756-22442f7f3983" providerId="ADAL" clId="{5E5B6B43-2046-4F4B-8A91-C6EB27100BC8}" dt="2021-01-17T17:05:51.239" v="292" actId="165"/>
          <ac:cxnSpMkLst>
            <pc:docMk/>
            <pc:sldMk cId="101264420" sldId="343"/>
            <ac:cxnSpMk id="53" creationId="{376082D9-402E-45B1-970F-EB2D409D98DF}"/>
          </ac:cxnSpMkLst>
        </pc:cxnChg>
        <pc:cxnChg chg="mod">
          <ac:chgData name="Christina Morrow" userId="43989237-7c22-4017-8756-22442f7f3983" providerId="ADAL" clId="{5E5B6B43-2046-4F4B-8A91-C6EB27100BC8}" dt="2021-01-17T17:05:51.239" v="292" actId="165"/>
          <ac:cxnSpMkLst>
            <pc:docMk/>
            <pc:sldMk cId="101264420" sldId="343"/>
            <ac:cxnSpMk id="55" creationId="{0F47899C-7BC4-4D8B-AF58-E14E7C2DA12F}"/>
          </ac:cxnSpMkLst>
        </pc:cxnChg>
        <pc:cxnChg chg="mod">
          <ac:chgData name="Christina Morrow" userId="43989237-7c22-4017-8756-22442f7f3983" providerId="ADAL" clId="{5E5B6B43-2046-4F4B-8A91-C6EB27100BC8}" dt="2021-01-17T17:05:51.239" v="292" actId="165"/>
          <ac:cxnSpMkLst>
            <pc:docMk/>
            <pc:sldMk cId="101264420" sldId="343"/>
            <ac:cxnSpMk id="56" creationId="{F9B3AAE1-E624-4168-92E5-1D78252BB678}"/>
          </ac:cxnSpMkLst>
        </pc:cxnChg>
        <pc:cxnChg chg="mod">
          <ac:chgData name="Christina Morrow" userId="43989237-7c22-4017-8756-22442f7f3983" providerId="ADAL" clId="{5E5B6B43-2046-4F4B-8A91-C6EB27100BC8}" dt="2021-01-17T17:05:51.239" v="292" actId="165"/>
          <ac:cxnSpMkLst>
            <pc:docMk/>
            <pc:sldMk cId="101264420" sldId="343"/>
            <ac:cxnSpMk id="57" creationId="{7F11A40F-CFDC-46FA-AB45-D5E749AC1DE9}"/>
          </ac:cxnSpMkLst>
        </pc:cxnChg>
        <pc:cxnChg chg="mod">
          <ac:chgData name="Christina Morrow" userId="43989237-7c22-4017-8756-22442f7f3983" providerId="ADAL" clId="{5E5B6B43-2046-4F4B-8A91-C6EB27100BC8}" dt="2021-01-17T17:05:51.239" v="292" actId="165"/>
          <ac:cxnSpMkLst>
            <pc:docMk/>
            <pc:sldMk cId="101264420" sldId="343"/>
            <ac:cxnSpMk id="61" creationId="{B887CD49-D620-4470-AD90-CF8FC8A297FF}"/>
          </ac:cxnSpMkLst>
        </pc:cxnChg>
        <pc:cxnChg chg="mod">
          <ac:chgData name="Christina Morrow" userId="43989237-7c22-4017-8756-22442f7f3983" providerId="ADAL" clId="{5E5B6B43-2046-4F4B-8A91-C6EB27100BC8}" dt="2021-01-17T17:05:50.156" v="289" actId="164"/>
          <ac:cxnSpMkLst>
            <pc:docMk/>
            <pc:sldMk cId="101264420" sldId="343"/>
            <ac:cxnSpMk id="80" creationId="{5F3415E1-3CA0-4567-BAB5-E3C1FA836818}"/>
          </ac:cxnSpMkLst>
        </pc:cxnChg>
        <pc:cxnChg chg="mod">
          <ac:chgData name="Christina Morrow" userId="43989237-7c22-4017-8756-22442f7f3983" providerId="ADAL" clId="{5E5B6B43-2046-4F4B-8A91-C6EB27100BC8}" dt="2021-01-17T17:05:50.156" v="289" actId="164"/>
          <ac:cxnSpMkLst>
            <pc:docMk/>
            <pc:sldMk cId="101264420" sldId="343"/>
            <ac:cxnSpMk id="123" creationId="{5EFF2BB5-C065-4151-9922-7A37CADFB84C}"/>
          </ac:cxnSpMkLst>
        </pc:cxnChg>
        <pc:cxnChg chg="mod">
          <ac:chgData name="Christina Morrow" userId="43989237-7c22-4017-8756-22442f7f3983" providerId="ADAL" clId="{5E5B6B43-2046-4F4B-8A91-C6EB27100BC8}" dt="2021-01-17T17:05:50.156" v="289" actId="164"/>
          <ac:cxnSpMkLst>
            <pc:docMk/>
            <pc:sldMk cId="101264420" sldId="343"/>
            <ac:cxnSpMk id="132" creationId="{3D58C2D2-8D6D-442B-AB58-6D43C014AFB9}"/>
          </ac:cxnSpMkLst>
        </pc:cxnChg>
        <pc:cxnChg chg="mod">
          <ac:chgData name="Christina Morrow" userId="43989237-7c22-4017-8756-22442f7f3983" providerId="ADAL" clId="{5E5B6B43-2046-4F4B-8A91-C6EB27100BC8}" dt="2021-01-17T17:05:50.156" v="289" actId="164"/>
          <ac:cxnSpMkLst>
            <pc:docMk/>
            <pc:sldMk cId="101264420" sldId="343"/>
            <ac:cxnSpMk id="133" creationId="{92C8BBCC-63D4-4619-BB3E-291C94964820}"/>
          </ac:cxnSpMkLst>
        </pc:cxnChg>
        <pc:cxnChg chg="mod">
          <ac:chgData name="Christina Morrow" userId="43989237-7c22-4017-8756-22442f7f3983" providerId="ADAL" clId="{5E5B6B43-2046-4F4B-8A91-C6EB27100BC8}" dt="2021-01-17T17:05:50.156" v="289" actId="164"/>
          <ac:cxnSpMkLst>
            <pc:docMk/>
            <pc:sldMk cId="101264420" sldId="343"/>
            <ac:cxnSpMk id="134" creationId="{653DDB44-69B4-48D6-82EA-D9CF43B83152}"/>
          </ac:cxnSpMkLst>
        </pc:cxnChg>
        <pc:cxnChg chg="mod">
          <ac:chgData name="Christina Morrow" userId="43989237-7c22-4017-8756-22442f7f3983" providerId="ADAL" clId="{5E5B6B43-2046-4F4B-8A91-C6EB27100BC8}" dt="2021-01-17T17:05:50.156" v="289" actId="164"/>
          <ac:cxnSpMkLst>
            <pc:docMk/>
            <pc:sldMk cId="101264420" sldId="343"/>
            <ac:cxnSpMk id="135" creationId="{4AA5AEE1-C602-490D-9AAA-74EE5E25D467}"/>
          </ac:cxnSpMkLst>
        </pc:cxnChg>
        <pc:cxnChg chg="mod">
          <ac:chgData name="Christina Morrow" userId="43989237-7c22-4017-8756-22442f7f3983" providerId="ADAL" clId="{5E5B6B43-2046-4F4B-8A91-C6EB27100BC8}" dt="2021-01-17T17:05:50.156" v="289" actId="164"/>
          <ac:cxnSpMkLst>
            <pc:docMk/>
            <pc:sldMk cId="101264420" sldId="343"/>
            <ac:cxnSpMk id="136" creationId="{DB0C3A3F-4927-4D81-A734-ED327856B27C}"/>
          </ac:cxnSpMkLst>
        </pc:cxnChg>
        <pc:cxnChg chg="mod">
          <ac:chgData name="Christina Morrow" userId="43989237-7c22-4017-8756-22442f7f3983" providerId="ADAL" clId="{5E5B6B43-2046-4F4B-8A91-C6EB27100BC8}" dt="2021-01-17T17:05:50.156" v="289" actId="164"/>
          <ac:cxnSpMkLst>
            <pc:docMk/>
            <pc:sldMk cId="101264420" sldId="343"/>
            <ac:cxnSpMk id="137" creationId="{F782D593-A956-4627-B227-DCC8CF543C3A}"/>
          </ac:cxnSpMkLst>
        </pc:cxnChg>
        <pc:cxnChg chg="mod">
          <ac:chgData name="Christina Morrow" userId="43989237-7c22-4017-8756-22442f7f3983" providerId="ADAL" clId="{5E5B6B43-2046-4F4B-8A91-C6EB27100BC8}" dt="2021-01-17T17:05:50.156" v="289" actId="164"/>
          <ac:cxnSpMkLst>
            <pc:docMk/>
            <pc:sldMk cId="101264420" sldId="343"/>
            <ac:cxnSpMk id="141" creationId="{FE864B34-162E-41A6-8808-445AFF1F152A}"/>
          </ac:cxnSpMkLst>
        </pc:cxnChg>
      </pc:sldChg>
      <pc:sldChg chg="addSp delSp modSp mod">
        <pc:chgData name="Christina Morrow" userId="43989237-7c22-4017-8756-22442f7f3983" providerId="ADAL" clId="{5E5B6B43-2046-4F4B-8A91-C6EB27100BC8}" dt="2021-01-20T18:29:44.868" v="10876" actId="1076"/>
        <pc:sldMkLst>
          <pc:docMk/>
          <pc:sldMk cId="2706341462" sldId="353"/>
        </pc:sldMkLst>
        <pc:spChg chg="mod">
          <ac:chgData name="Christina Morrow" userId="43989237-7c22-4017-8756-22442f7f3983" providerId="ADAL" clId="{5E5B6B43-2046-4F4B-8A91-C6EB27100BC8}" dt="2021-01-16T21:05:21.197" v="44" actId="1076"/>
          <ac:spMkLst>
            <pc:docMk/>
            <pc:sldMk cId="2706341462" sldId="353"/>
            <ac:spMk id="11" creationId="{5C79D68A-0944-48A6-843C-E1BA0F3D7B56}"/>
          </ac:spMkLst>
        </pc:spChg>
        <pc:spChg chg="mod">
          <ac:chgData name="Christina Morrow" userId="43989237-7c22-4017-8756-22442f7f3983" providerId="ADAL" clId="{5E5B6B43-2046-4F4B-8A91-C6EB27100BC8}" dt="2021-01-16T21:04:50.211" v="29" actId="1076"/>
          <ac:spMkLst>
            <pc:docMk/>
            <pc:sldMk cId="2706341462" sldId="353"/>
            <ac:spMk id="60" creationId="{43B9C46A-90D1-414B-9DAD-8CAEF9FFC764}"/>
          </ac:spMkLst>
        </pc:spChg>
        <pc:spChg chg="ord">
          <ac:chgData name="Christina Morrow" userId="43989237-7c22-4017-8756-22442f7f3983" providerId="ADAL" clId="{5E5B6B43-2046-4F4B-8A91-C6EB27100BC8}" dt="2021-01-16T14:55:35.659" v="10" actId="166"/>
          <ac:spMkLst>
            <pc:docMk/>
            <pc:sldMk cId="2706341462" sldId="353"/>
            <ac:spMk id="112" creationId="{FA54DA38-6F7E-4B8C-A566-F79B6C44C301}"/>
          </ac:spMkLst>
        </pc:spChg>
        <pc:spChg chg="ord">
          <ac:chgData name="Christina Morrow" userId="43989237-7c22-4017-8756-22442f7f3983" providerId="ADAL" clId="{5E5B6B43-2046-4F4B-8A91-C6EB27100BC8}" dt="2021-01-16T14:57:21.291" v="14" actId="166"/>
          <ac:spMkLst>
            <pc:docMk/>
            <pc:sldMk cId="2706341462" sldId="353"/>
            <ac:spMk id="116" creationId="{13F36095-3F8A-4556-AFB3-6322245D126B}"/>
          </ac:spMkLst>
        </pc:spChg>
        <pc:spChg chg="mod">
          <ac:chgData name="Christina Morrow" userId="43989237-7c22-4017-8756-22442f7f3983" providerId="ADAL" clId="{5E5B6B43-2046-4F4B-8A91-C6EB27100BC8}" dt="2021-01-20T18:29:44.868" v="10876" actId="1076"/>
          <ac:spMkLst>
            <pc:docMk/>
            <pc:sldMk cId="2706341462" sldId="353"/>
            <ac:spMk id="145" creationId="{BBEF67BF-9CD1-4653-A9C5-831474FE16DB}"/>
          </ac:spMkLst>
        </pc:spChg>
        <pc:spChg chg="mod">
          <ac:chgData name="Christina Morrow" userId="43989237-7c22-4017-8756-22442f7f3983" providerId="ADAL" clId="{5E5B6B43-2046-4F4B-8A91-C6EB27100BC8}" dt="2021-01-20T02:38:52.012" v="8499"/>
          <ac:spMkLst>
            <pc:docMk/>
            <pc:sldMk cId="2706341462" sldId="353"/>
            <ac:spMk id="164" creationId="{A33D52F1-C508-46B4-BEAD-8684448D37F2}"/>
          </ac:spMkLst>
        </pc:spChg>
        <pc:spChg chg="mod">
          <ac:chgData name="Christina Morrow" userId="43989237-7c22-4017-8756-22442f7f3983" providerId="ADAL" clId="{5E5B6B43-2046-4F4B-8A91-C6EB27100BC8}" dt="2021-01-20T02:38:52.012" v="8499"/>
          <ac:spMkLst>
            <pc:docMk/>
            <pc:sldMk cId="2706341462" sldId="353"/>
            <ac:spMk id="165" creationId="{2C8C2E61-51F9-4CBF-985F-373DEC0EF54C}"/>
          </ac:spMkLst>
        </pc:spChg>
        <pc:spChg chg="mod">
          <ac:chgData name="Christina Morrow" userId="43989237-7c22-4017-8756-22442f7f3983" providerId="ADAL" clId="{5E5B6B43-2046-4F4B-8A91-C6EB27100BC8}" dt="2021-01-20T02:38:52.012" v="8499"/>
          <ac:spMkLst>
            <pc:docMk/>
            <pc:sldMk cId="2706341462" sldId="353"/>
            <ac:spMk id="166" creationId="{6B814090-9C40-40B7-B240-26FB5E0EAB31}"/>
          </ac:spMkLst>
        </pc:spChg>
        <pc:spChg chg="mod">
          <ac:chgData name="Christina Morrow" userId="43989237-7c22-4017-8756-22442f7f3983" providerId="ADAL" clId="{5E5B6B43-2046-4F4B-8A91-C6EB27100BC8}" dt="2021-01-20T02:38:52.012" v="8499"/>
          <ac:spMkLst>
            <pc:docMk/>
            <pc:sldMk cId="2706341462" sldId="353"/>
            <ac:spMk id="167" creationId="{6DB99A89-9CEA-4FE6-86D4-D1ADBC2D3383}"/>
          </ac:spMkLst>
        </pc:spChg>
        <pc:spChg chg="mod">
          <ac:chgData name="Christina Morrow" userId="43989237-7c22-4017-8756-22442f7f3983" providerId="ADAL" clId="{5E5B6B43-2046-4F4B-8A91-C6EB27100BC8}" dt="2021-01-20T02:38:52.012" v="8499"/>
          <ac:spMkLst>
            <pc:docMk/>
            <pc:sldMk cId="2706341462" sldId="353"/>
            <ac:spMk id="168" creationId="{9ED717C0-13E0-4D1C-A1B2-C9AD7BD17D68}"/>
          </ac:spMkLst>
        </pc:spChg>
        <pc:spChg chg="mod">
          <ac:chgData name="Christina Morrow" userId="43989237-7c22-4017-8756-22442f7f3983" providerId="ADAL" clId="{5E5B6B43-2046-4F4B-8A91-C6EB27100BC8}" dt="2021-01-20T02:38:52.012" v="8499"/>
          <ac:spMkLst>
            <pc:docMk/>
            <pc:sldMk cId="2706341462" sldId="353"/>
            <ac:spMk id="169" creationId="{0D742F3B-9A3F-486C-B925-580EA38F0705}"/>
          </ac:spMkLst>
        </pc:spChg>
        <pc:spChg chg="mod">
          <ac:chgData name="Christina Morrow" userId="43989237-7c22-4017-8756-22442f7f3983" providerId="ADAL" clId="{5E5B6B43-2046-4F4B-8A91-C6EB27100BC8}" dt="2021-01-20T02:38:52.012" v="8499"/>
          <ac:spMkLst>
            <pc:docMk/>
            <pc:sldMk cId="2706341462" sldId="353"/>
            <ac:spMk id="170" creationId="{9418E654-E4AF-42BA-9858-2FEA18E0FAB2}"/>
          </ac:spMkLst>
        </pc:spChg>
        <pc:spChg chg="mod">
          <ac:chgData name="Christina Morrow" userId="43989237-7c22-4017-8756-22442f7f3983" providerId="ADAL" clId="{5E5B6B43-2046-4F4B-8A91-C6EB27100BC8}" dt="2021-01-20T02:38:52.012" v="8499"/>
          <ac:spMkLst>
            <pc:docMk/>
            <pc:sldMk cId="2706341462" sldId="353"/>
            <ac:spMk id="171" creationId="{A1544079-DB8E-4D27-99EF-9FA6179A8314}"/>
          </ac:spMkLst>
        </pc:spChg>
        <pc:spChg chg="mod">
          <ac:chgData name="Christina Morrow" userId="43989237-7c22-4017-8756-22442f7f3983" providerId="ADAL" clId="{5E5B6B43-2046-4F4B-8A91-C6EB27100BC8}" dt="2021-01-20T02:38:52.012" v="8499"/>
          <ac:spMkLst>
            <pc:docMk/>
            <pc:sldMk cId="2706341462" sldId="353"/>
            <ac:spMk id="172" creationId="{7853073F-063B-4563-A582-8EE6CB073CDA}"/>
          </ac:spMkLst>
        </pc:spChg>
        <pc:spChg chg="mod">
          <ac:chgData name="Christina Morrow" userId="43989237-7c22-4017-8756-22442f7f3983" providerId="ADAL" clId="{5E5B6B43-2046-4F4B-8A91-C6EB27100BC8}" dt="2021-01-20T02:38:52.012" v="8499"/>
          <ac:spMkLst>
            <pc:docMk/>
            <pc:sldMk cId="2706341462" sldId="353"/>
            <ac:spMk id="173" creationId="{34FAF7F5-0170-423A-9644-31E1435345C5}"/>
          </ac:spMkLst>
        </pc:spChg>
        <pc:spChg chg="mod">
          <ac:chgData name="Christina Morrow" userId="43989237-7c22-4017-8756-22442f7f3983" providerId="ADAL" clId="{5E5B6B43-2046-4F4B-8A91-C6EB27100BC8}" dt="2021-01-20T02:38:52.012" v="8499"/>
          <ac:spMkLst>
            <pc:docMk/>
            <pc:sldMk cId="2706341462" sldId="353"/>
            <ac:spMk id="174" creationId="{AB9CE47D-5241-4DA0-AA40-ECEBD9563F70}"/>
          </ac:spMkLst>
        </pc:spChg>
        <pc:spChg chg="mod">
          <ac:chgData name="Christina Morrow" userId="43989237-7c22-4017-8756-22442f7f3983" providerId="ADAL" clId="{5E5B6B43-2046-4F4B-8A91-C6EB27100BC8}" dt="2021-01-20T02:38:52.012" v="8499"/>
          <ac:spMkLst>
            <pc:docMk/>
            <pc:sldMk cId="2706341462" sldId="353"/>
            <ac:spMk id="175" creationId="{B8AB8DFB-1DC2-46D9-AC20-9D113440E0A3}"/>
          </ac:spMkLst>
        </pc:spChg>
        <pc:spChg chg="mod">
          <ac:chgData name="Christina Morrow" userId="43989237-7c22-4017-8756-22442f7f3983" providerId="ADAL" clId="{5E5B6B43-2046-4F4B-8A91-C6EB27100BC8}" dt="2021-01-20T02:38:52.012" v="8499"/>
          <ac:spMkLst>
            <pc:docMk/>
            <pc:sldMk cId="2706341462" sldId="353"/>
            <ac:spMk id="176" creationId="{4A7181AD-C368-4861-AC4C-F132EC4FBF88}"/>
          </ac:spMkLst>
        </pc:spChg>
        <pc:spChg chg="mod">
          <ac:chgData name="Christina Morrow" userId="43989237-7c22-4017-8756-22442f7f3983" providerId="ADAL" clId="{5E5B6B43-2046-4F4B-8A91-C6EB27100BC8}" dt="2021-01-20T14:12:58.961" v="9372"/>
          <ac:spMkLst>
            <pc:docMk/>
            <pc:sldMk cId="2706341462" sldId="353"/>
            <ac:spMk id="178" creationId="{CA05D573-06D6-4C26-8A16-CA315D69E899}"/>
          </ac:spMkLst>
        </pc:spChg>
        <pc:spChg chg="mod">
          <ac:chgData name="Christina Morrow" userId="43989237-7c22-4017-8756-22442f7f3983" providerId="ADAL" clId="{5E5B6B43-2046-4F4B-8A91-C6EB27100BC8}" dt="2021-01-20T14:12:58.961" v="9372"/>
          <ac:spMkLst>
            <pc:docMk/>
            <pc:sldMk cId="2706341462" sldId="353"/>
            <ac:spMk id="179" creationId="{E0C57F68-04DF-4752-87B6-CB95AC1A1282}"/>
          </ac:spMkLst>
        </pc:spChg>
        <pc:spChg chg="mod">
          <ac:chgData name="Christina Morrow" userId="43989237-7c22-4017-8756-22442f7f3983" providerId="ADAL" clId="{5E5B6B43-2046-4F4B-8A91-C6EB27100BC8}" dt="2021-01-20T14:12:58.961" v="9372"/>
          <ac:spMkLst>
            <pc:docMk/>
            <pc:sldMk cId="2706341462" sldId="353"/>
            <ac:spMk id="180" creationId="{500D7B83-90AA-4D2E-8CE7-C35AAD125EA0}"/>
          </ac:spMkLst>
        </pc:spChg>
        <pc:spChg chg="mod">
          <ac:chgData name="Christina Morrow" userId="43989237-7c22-4017-8756-22442f7f3983" providerId="ADAL" clId="{5E5B6B43-2046-4F4B-8A91-C6EB27100BC8}" dt="2021-01-20T14:12:58.961" v="9372"/>
          <ac:spMkLst>
            <pc:docMk/>
            <pc:sldMk cId="2706341462" sldId="353"/>
            <ac:spMk id="181" creationId="{CD3D375D-0D77-402A-AB79-FF7BEB3AFB52}"/>
          </ac:spMkLst>
        </pc:spChg>
        <pc:spChg chg="mod">
          <ac:chgData name="Christina Morrow" userId="43989237-7c22-4017-8756-22442f7f3983" providerId="ADAL" clId="{5E5B6B43-2046-4F4B-8A91-C6EB27100BC8}" dt="2021-01-20T14:12:58.961" v="9372"/>
          <ac:spMkLst>
            <pc:docMk/>
            <pc:sldMk cId="2706341462" sldId="353"/>
            <ac:spMk id="182" creationId="{6617507A-C6E1-4E50-9F08-631730CE2F8E}"/>
          </ac:spMkLst>
        </pc:spChg>
        <pc:spChg chg="mod">
          <ac:chgData name="Christina Morrow" userId="43989237-7c22-4017-8756-22442f7f3983" providerId="ADAL" clId="{5E5B6B43-2046-4F4B-8A91-C6EB27100BC8}" dt="2021-01-20T14:12:58.961" v="9372"/>
          <ac:spMkLst>
            <pc:docMk/>
            <pc:sldMk cId="2706341462" sldId="353"/>
            <ac:spMk id="183" creationId="{1195647C-F5BB-45D5-971F-CF13866447DE}"/>
          </ac:spMkLst>
        </pc:spChg>
        <pc:spChg chg="mod">
          <ac:chgData name="Christina Morrow" userId="43989237-7c22-4017-8756-22442f7f3983" providerId="ADAL" clId="{5E5B6B43-2046-4F4B-8A91-C6EB27100BC8}" dt="2021-01-20T14:12:58.961" v="9372"/>
          <ac:spMkLst>
            <pc:docMk/>
            <pc:sldMk cId="2706341462" sldId="353"/>
            <ac:spMk id="184" creationId="{62666FA1-BA73-4552-A4B8-2C6AD907D2A9}"/>
          </ac:spMkLst>
        </pc:spChg>
        <pc:spChg chg="mod">
          <ac:chgData name="Christina Morrow" userId="43989237-7c22-4017-8756-22442f7f3983" providerId="ADAL" clId="{5E5B6B43-2046-4F4B-8A91-C6EB27100BC8}" dt="2021-01-20T14:12:58.961" v="9372"/>
          <ac:spMkLst>
            <pc:docMk/>
            <pc:sldMk cId="2706341462" sldId="353"/>
            <ac:spMk id="185" creationId="{975491D5-2DD4-4893-BA4E-A5A503CF55B6}"/>
          </ac:spMkLst>
        </pc:spChg>
        <pc:spChg chg="mod">
          <ac:chgData name="Christina Morrow" userId="43989237-7c22-4017-8756-22442f7f3983" providerId="ADAL" clId="{5E5B6B43-2046-4F4B-8A91-C6EB27100BC8}" dt="2021-01-20T14:12:58.961" v="9372"/>
          <ac:spMkLst>
            <pc:docMk/>
            <pc:sldMk cId="2706341462" sldId="353"/>
            <ac:spMk id="186" creationId="{5138A355-5C37-49BA-A06F-A086AC4F94A1}"/>
          </ac:spMkLst>
        </pc:spChg>
        <pc:spChg chg="mod">
          <ac:chgData name="Christina Morrow" userId="43989237-7c22-4017-8756-22442f7f3983" providerId="ADAL" clId="{5E5B6B43-2046-4F4B-8A91-C6EB27100BC8}" dt="2021-01-20T14:12:58.961" v="9372"/>
          <ac:spMkLst>
            <pc:docMk/>
            <pc:sldMk cId="2706341462" sldId="353"/>
            <ac:spMk id="187" creationId="{0FFEC7DA-87C3-44E3-BFC5-9E2C9B5C6A39}"/>
          </ac:spMkLst>
        </pc:spChg>
        <pc:spChg chg="mod">
          <ac:chgData name="Christina Morrow" userId="43989237-7c22-4017-8756-22442f7f3983" providerId="ADAL" clId="{5E5B6B43-2046-4F4B-8A91-C6EB27100BC8}" dt="2021-01-20T14:12:58.961" v="9372"/>
          <ac:spMkLst>
            <pc:docMk/>
            <pc:sldMk cId="2706341462" sldId="353"/>
            <ac:spMk id="188" creationId="{EEEEA9FA-54A1-44FA-BDF5-B2707DBBC090}"/>
          </ac:spMkLst>
        </pc:spChg>
        <pc:grpChg chg="del">
          <ac:chgData name="Christina Morrow" userId="43989237-7c22-4017-8756-22442f7f3983" providerId="ADAL" clId="{5E5B6B43-2046-4F4B-8A91-C6EB27100BC8}" dt="2021-01-16T21:03:43.282" v="21" actId="478"/>
          <ac:grpSpMkLst>
            <pc:docMk/>
            <pc:sldMk cId="2706341462" sldId="353"/>
            <ac:grpSpMk id="40" creationId="{FCDE350B-8BE0-40EE-91F1-3D92641EBAD3}"/>
          </ac:grpSpMkLst>
        </pc:grpChg>
        <pc:grpChg chg="add mod">
          <ac:chgData name="Christina Morrow" userId="43989237-7c22-4017-8756-22442f7f3983" providerId="ADAL" clId="{5E5B6B43-2046-4F4B-8A91-C6EB27100BC8}" dt="2021-01-17T17:02:45.648" v="263" actId="1076"/>
          <ac:grpSpMkLst>
            <pc:docMk/>
            <pc:sldMk cId="2706341462" sldId="353"/>
            <ac:grpSpMk id="47" creationId="{0D3E0544-1149-4D93-9F7A-E24D6FA61053}"/>
          </ac:grpSpMkLst>
        </pc:grpChg>
        <pc:grpChg chg="add del">
          <ac:chgData name="Christina Morrow" userId="43989237-7c22-4017-8756-22442f7f3983" providerId="ADAL" clId="{5E5B6B43-2046-4F4B-8A91-C6EB27100BC8}" dt="2021-01-20T18:29:29.432" v="10853" actId="478"/>
          <ac:grpSpMkLst>
            <pc:docMk/>
            <pc:sldMk cId="2706341462" sldId="353"/>
            <ac:grpSpMk id="115" creationId="{A7932EA1-0099-4C44-A1EC-FEFB186C4E4E}"/>
          </ac:grpSpMkLst>
        </pc:grpChg>
        <pc:grpChg chg="add mod">
          <ac:chgData name="Christina Morrow" userId="43989237-7c22-4017-8756-22442f7f3983" providerId="ADAL" clId="{5E5B6B43-2046-4F4B-8A91-C6EB27100BC8}" dt="2021-01-20T18:29:44.868" v="10876" actId="1076"/>
          <ac:grpSpMkLst>
            <pc:docMk/>
            <pc:sldMk cId="2706341462" sldId="353"/>
            <ac:grpSpMk id="118" creationId="{66318F3D-A786-4830-83FC-3C26C655A048}"/>
          </ac:grpSpMkLst>
        </pc:grpChg>
        <pc:grpChg chg="add del">
          <ac:chgData name="Christina Morrow" userId="43989237-7c22-4017-8756-22442f7f3983" providerId="ADAL" clId="{5E5B6B43-2046-4F4B-8A91-C6EB27100BC8}" dt="2021-01-20T18:29:23.030" v="10852" actId="478"/>
          <ac:grpSpMkLst>
            <pc:docMk/>
            <pc:sldMk cId="2706341462" sldId="353"/>
            <ac:grpSpMk id="125" creationId="{8E59E913-4536-4D7D-B562-CA98880C3499}"/>
          </ac:grpSpMkLst>
        </pc:grpChg>
        <pc:grpChg chg="mod">
          <ac:chgData name="Christina Morrow" userId="43989237-7c22-4017-8756-22442f7f3983" providerId="ADAL" clId="{5E5B6B43-2046-4F4B-8A91-C6EB27100BC8}" dt="2021-01-16T14:55:17.436" v="7" actId="164"/>
          <ac:grpSpMkLst>
            <pc:docMk/>
            <pc:sldMk cId="2706341462" sldId="353"/>
            <ac:grpSpMk id="140" creationId="{05F9017A-6B19-4059-974A-8342BDDCB8A5}"/>
          </ac:grpSpMkLst>
        </pc:grpChg>
        <pc:grpChg chg="mod">
          <ac:chgData name="Christina Morrow" userId="43989237-7c22-4017-8756-22442f7f3983" providerId="ADAL" clId="{5E5B6B43-2046-4F4B-8A91-C6EB27100BC8}" dt="2021-01-16T21:03:47.418" v="23" actId="1076"/>
          <ac:grpSpMkLst>
            <pc:docMk/>
            <pc:sldMk cId="2706341462" sldId="353"/>
            <ac:grpSpMk id="146" creationId="{F1CC980E-9DB5-4176-B734-9A06F5E24253}"/>
          </ac:grpSpMkLst>
        </pc:grpChg>
        <pc:grpChg chg="add del mod">
          <ac:chgData name="Christina Morrow" userId="43989237-7c22-4017-8756-22442f7f3983" providerId="ADAL" clId="{5E5B6B43-2046-4F4B-8A91-C6EB27100BC8}" dt="2021-01-20T18:29:03.211" v="10829" actId="478"/>
          <ac:grpSpMkLst>
            <pc:docMk/>
            <pc:sldMk cId="2706341462" sldId="353"/>
            <ac:grpSpMk id="177" creationId="{052EE716-3F75-460B-A5A3-7C2D68549CF4}"/>
          </ac:grpSpMkLst>
        </pc:grpChg>
        <pc:cxnChg chg="mod">
          <ac:chgData name="Christina Morrow" userId="43989237-7c22-4017-8756-22442f7f3983" providerId="ADAL" clId="{5E5B6B43-2046-4F4B-8A91-C6EB27100BC8}" dt="2021-01-16T21:03:43.282" v="21" actId="478"/>
          <ac:cxnSpMkLst>
            <pc:docMk/>
            <pc:sldMk cId="2706341462" sldId="353"/>
            <ac:cxnSpMk id="8" creationId="{A0AFCD87-6571-42FE-9C77-0BD89785A4CB}"/>
          </ac:cxnSpMkLst>
        </pc:cxnChg>
        <pc:cxnChg chg="mod">
          <ac:chgData name="Christina Morrow" userId="43989237-7c22-4017-8756-22442f7f3983" providerId="ADAL" clId="{5E5B6B43-2046-4F4B-8A91-C6EB27100BC8}" dt="2021-01-16T21:04:55.050" v="31" actId="14100"/>
          <ac:cxnSpMkLst>
            <pc:docMk/>
            <pc:sldMk cId="2706341462" sldId="353"/>
            <ac:cxnSpMk id="58" creationId="{A3A269FC-B06F-4FBE-97E6-FFF0F6A3676A}"/>
          </ac:cxnSpMkLst>
        </pc:cxnChg>
        <pc:cxnChg chg="mod">
          <ac:chgData name="Christina Morrow" userId="43989237-7c22-4017-8756-22442f7f3983" providerId="ADAL" clId="{5E5B6B43-2046-4F4B-8A91-C6EB27100BC8}" dt="2021-01-16T14:57:41.139" v="20" actId="1076"/>
          <ac:cxnSpMkLst>
            <pc:docMk/>
            <pc:sldMk cId="2706341462" sldId="353"/>
            <ac:cxnSpMk id="114" creationId="{0B79165B-C482-42AB-B02C-9D6ACB47E1A8}"/>
          </ac:cxnSpMkLst>
        </pc:cxnChg>
        <pc:cxnChg chg="del mod">
          <ac:chgData name="Christina Morrow" userId="43989237-7c22-4017-8756-22442f7f3983" providerId="ADAL" clId="{5E5B6B43-2046-4F4B-8A91-C6EB27100BC8}" dt="2021-01-17T17:02:07.176" v="262" actId="478"/>
          <ac:cxnSpMkLst>
            <pc:docMk/>
            <pc:sldMk cId="2706341462" sldId="353"/>
            <ac:cxnSpMk id="118" creationId="{A628FA2E-CD4F-4D62-B01C-C45C4FEF6BE9}"/>
          </ac:cxnSpMkLst>
        </pc:cxnChg>
        <pc:cxnChg chg="mod">
          <ac:chgData name="Christina Morrow" userId="43989237-7c22-4017-8756-22442f7f3983" providerId="ADAL" clId="{5E5B6B43-2046-4F4B-8A91-C6EB27100BC8}" dt="2021-01-16T14:55:09.502" v="6" actId="14100"/>
          <ac:cxnSpMkLst>
            <pc:docMk/>
            <pc:sldMk cId="2706341462" sldId="353"/>
            <ac:cxnSpMk id="128" creationId="{FA1C973C-1212-4745-9E0E-B763B3EBF863}"/>
          </ac:cxnSpMkLst>
        </pc:cxnChg>
        <pc:cxnChg chg="add mod ord">
          <ac:chgData name="Christina Morrow" userId="43989237-7c22-4017-8756-22442f7f3983" providerId="ADAL" clId="{5E5B6B43-2046-4F4B-8A91-C6EB27100BC8}" dt="2021-01-16T14:57:39.039" v="19" actId="1076"/>
          <ac:cxnSpMkLst>
            <pc:docMk/>
            <pc:sldMk cId="2706341462" sldId="353"/>
            <ac:cxnSpMk id="163" creationId="{0CF43F47-225E-4E1E-85E9-CB5C3FA7B742}"/>
          </ac:cxnSpMkLst>
        </pc:cxnChg>
      </pc:sldChg>
      <pc:sldChg chg="modSp mod modNotesTx">
        <pc:chgData name="Christina Morrow" userId="43989237-7c22-4017-8756-22442f7f3983" providerId="ADAL" clId="{5E5B6B43-2046-4F4B-8A91-C6EB27100BC8}" dt="2021-01-21T03:21:50.163" v="11458" actId="20577"/>
        <pc:sldMkLst>
          <pc:docMk/>
          <pc:sldMk cId="3113926414" sldId="381"/>
        </pc:sldMkLst>
        <pc:spChg chg="mod">
          <ac:chgData name="Christina Morrow" userId="43989237-7c22-4017-8756-22442f7f3983" providerId="ADAL" clId="{5E5B6B43-2046-4F4B-8A91-C6EB27100BC8}" dt="2021-01-20T21:34:35.705" v="10998" actId="20577"/>
          <ac:spMkLst>
            <pc:docMk/>
            <pc:sldMk cId="3113926414" sldId="381"/>
            <ac:spMk id="30" creationId="{7CFC01C5-B2BB-4747-8A5A-749F41606A50}"/>
          </ac:spMkLst>
        </pc:spChg>
      </pc:sldChg>
      <pc:sldChg chg="modSp mod modNotesTx">
        <pc:chgData name="Christina Morrow" userId="43989237-7c22-4017-8756-22442f7f3983" providerId="ADAL" clId="{5E5B6B43-2046-4F4B-8A91-C6EB27100BC8}" dt="2021-01-21T03:22:48.047" v="11564" actId="20577"/>
        <pc:sldMkLst>
          <pc:docMk/>
          <pc:sldMk cId="2667819014" sldId="382"/>
        </pc:sldMkLst>
        <pc:spChg chg="mod">
          <ac:chgData name="Christina Morrow" userId="43989237-7c22-4017-8756-22442f7f3983" providerId="ADAL" clId="{5E5B6B43-2046-4F4B-8A91-C6EB27100BC8}" dt="2021-01-20T21:34:42.189" v="10999"/>
          <ac:spMkLst>
            <pc:docMk/>
            <pc:sldMk cId="2667819014" sldId="382"/>
            <ac:spMk id="23" creationId="{97026755-C2BE-46F4-A9CE-847D2F696345}"/>
          </ac:spMkLst>
        </pc:spChg>
      </pc:sldChg>
      <pc:sldChg chg="addSp delSp modSp mod">
        <pc:chgData name="Christina Morrow" userId="43989237-7c22-4017-8756-22442f7f3983" providerId="ADAL" clId="{5E5B6B43-2046-4F4B-8A91-C6EB27100BC8}" dt="2021-01-20T17:56:02.477" v="10746" actId="478"/>
        <pc:sldMkLst>
          <pc:docMk/>
          <pc:sldMk cId="4034720596" sldId="390"/>
        </pc:sldMkLst>
        <pc:spChg chg="add del mod">
          <ac:chgData name="Christina Morrow" userId="43989237-7c22-4017-8756-22442f7f3983" providerId="ADAL" clId="{5E5B6B43-2046-4F4B-8A91-C6EB27100BC8}" dt="2021-01-20T17:56:02.477" v="10746" actId="478"/>
          <ac:spMkLst>
            <pc:docMk/>
            <pc:sldMk cId="4034720596" sldId="390"/>
            <ac:spMk id="6" creationId="{6C3DFC10-4741-49C3-A8A7-23702E8E52D7}"/>
          </ac:spMkLst>
        </pc:spChg>
      </pc:sldChg>
      <pc:sldChg chg="modSp add del ord modAnim modNotesTx">
        <pc:chgData name="Christina Morrow" userId="43989237-7c22-4017-8756-22442f7f3983" providerId="ADAL" clId="{5E5B6B43-2046-4F4B-8A91-C6EB27100BC8}" dt="2021-01-23T14:46:42.087" v="18331" actId="20577"/>
        <pc:sldMkLst>
          <pc:docMk/>
          <pc:sldMk cId="809216964" sldId="394"/>
        </pc:sldMkLst>
        <pc:spChg chg="mod">
          <ac:chgData name="Christina Morrow" userId="43989237-7c22-4017-8756-22442f7f3983" providerId="ADAL" clId="{5E5B6B43-2046-4F4B-8A91-C6EB27100BC8}" dt="2021-01-20T21:37:15.864" v="11069"/>
          <ac:spMkLst>
            <pc:docMk/>
            <pc:sldMk cId="809216964" sldId="394"/>
            <ac:spMk id="20" creationId="{737AD6FE-076D-47EB-8851-546CD7479B58}"/>
          </ac:spMkLst>
        </pc:spChg>
      </pc:sldChg>
      <pc:sldChg chg="addSp delSp modSp add del mod ord modNotesTx">
        <pc:chgData name="Christina Morrow" userId="43989237-7c22-4017-8756-22442f7f3983" providerId="ADAL" clId="{5E5B6B43-2046-4F4B-8A91-C6EB27100BC8}" dt="2021-01-23T14:46:18.647" v="18322" actId="20577"/>
        <pc:sldMkLst>
          <pc:docMk/>
          <pc:sldMk cId="3938827936" sldId="396"/>
        </pc:sldMkLst>
        <pc:spChg chg="del">
          <ac:chgData name="Christina Morrow" userId="43989237-7c22-4017-8756-22442f7f3983" providerId="ADAL" clId="{5E5B6B43-2046-4F4B-8A91-C6EB27100BC8}" dt="2021-01-20T21:04:35.247" v="10903" actId="478"/>
          <ac:spMkLst>
            <pc:docMk/>
            <pc:sldMk cId="3938827936" sldId="396"/>
            <ac:spMk id="8" creationId="{28BBC942-00C8-42DB-BC40-E2AF92BAB78D}"/>
          </ac:spMkLst>
        </pc:spChg>
        <pc:spChg chg="mod">
          <ac:chgData name="Christina Morrow" userId="43989237-7c22-4017-8756-22442f7f3983" providerId="ADAL" clId="{5E5B6B43-2046-4F4B-8A91-C6EB27100BC8}" dt="2021-01-20T21:37:18.357" v="11070"/>
          <ac:spMkLst>
            <pc:docMk/>
            <pc:sldMk cId="3938827936" sldId="396"/>
            <ac:spMk id="20" creationId="{737AD6FE-076D-47EB-8851-546CD7479B58}"/>
          </ac:spMkLst>
        </pc:spChg>
        <pc:spChg chg="del mod">
          <ac:chgData name="Christina Morrow" userId="43989237-7c22-4017-8756-22442f7f3983" providerId="ADAL" clId="{5E5B6B43-2046-4F4B-8A91-C6EB27100BC8}" dt="2021-01-18T13:27:49.134" v="561" actId="478"/>
          <ac:spMkLst>
            <pc:docMk/>
            <pc:sldMk cId="3938827936" sldId="396"/>
            <ac:spMk id="78" creationId="{EAEB3DB8-3DE9-4918-934B-63F9D09F9C49}"/>
          </ac:spMkLst>
        </pc:spChg>
        <pc:spChg chg="mod">
          <ac:chgData name="Christina Morrow" userId="43989237-7c22-4017-8756-22442f7f3983" providerId="ADAL" clId="{5E5B6B43-2046-4F4B-8A91-C6EB27100BC8}" dt="2021-01-20T13:03:20.530" v="8606" actId="20577"/>
          <ac:spMkLst>
            <pc:docMk/>
            <pc:sldMk cId="3938827936" sldId="396"/>
            <ac:spMk id="87" creationId="{374E8F46-8109-42A4-A18A-0E77C2EFAF8B}"/>
          </ac:spMkLst>
        </pc:spChg>
        <pc:spChg chg="mod">
          <ac:chgData name="Christina Morrow" userId="43989237-7c22-4017-8756-22442f7f3983" providerId="ADAL" clId="{5E5B6B43-2046-4F4B-8A91-C6EB27100BC8}" dt="2021-01-18T13:27:32.630" v="556"/>
          <ac:spMkLst>
            <pc:docMk/>
            <pc:sldMk cId="3938827936" sldId="396"/>
            <ac:spMk id="89" creationId="{D3B6558A-8332-42A7-B8CF-6EAF639790F4}"/>
          </ac:spMkLst>
        </pc:spChg>
        <pc:spChg chg="mod">
          <ac:chgData name="Christina Morrow" userId="43989237-7c22-4017-8756-22442f7f3983" providerId="ADAL" clId="{5E5B6B43-2046-4F4B-8A91-C6EB27100BC8}" dt="2021-01-18T13:27:32.630" v="556"/>
          <ac:spMkLst>
            <pc:docMk/>
            <pc:sldMk cId="3938827936" sldId="396"/>
            <ac:spMk id="94" creationId="{F23C2B3D-6640-4E57-8A8E-3E9F44C5945E}"/>
          </ac:spMkLst>
        </pc:spChg>
        <pc:spChg chg="mod">
          <ac:chgData name="Christina Morrow" userId="43989237-7c22-4017-8756-22442f7f3983" providerId="ADAL" clId="{5E5B6B43-2046-4F4B-8A91-C6EB27100BC8}" dt="2021-01-18T13:27:32.630" v="556"/>
          <ac:spMkLst>
            <pc:docMk/>
            <pc:sldMk cId="3938827936" sldId="396"/>
            <ac:spMk id="95" creationId="{D4062278-D193-4FF4-B748-188117B38BD2}"/>
          </ac:spMkLst>
        </pc:spChg>
        <pc:spChg chg="mod">
          <ac:chgData name="Christina Morrow" userId="43989237-7c22-4017-8756-22442f7f3983" providerId="ADAL" clId="{5E5B6B43-2046-4F4B-8A91-C6EB27100BC8}" dt="2021-01-18T13:27:32.630" v="556"/>
          <ac:spMkLst>
            <pc:docMk/>
            <pc:sldMk cId="3938827936" sldId="396"/>
            <ac:spMk id="97" creationId="{BFF01328-A8F1-4C81-9CEF-8678B97330FA}"/>
          </ac:spMkLst>
        </pc:spChg>
        <pc:spChg chg="mod">
          <ac:chgData name="Christina Morrow" userId="43989237-7c22-4017-8756-22442f7f3983" providerId="ADAL" clId="{5E5B6B43-2046-4F4B-8A91-C6EB27100BC8}" dt="2021-01-18T13:27:32.630" v="556"/>
          <ac:spMkLst>
            <pc:docMk/>
            <pc:sldMk cId="3938827936" sldId="396"/>
            <ac:spMk id="98" creationId="{B493290A-59F3-4F44-96AC-20C887C4EB08}"/>
          </ac:spMkLst>
        </pc:spChg>
        <pc:spChg chg="mod">
          <ac:chgData name="Christina Morrow" userId="43989237-7c22-4017-8756-22442f7f3983" providerId="ADAL" clId="{5E5B6B43-2046-4F4B-8A91-C6EB27100BC8}" dt="2021-01-18T13:27:32.630" v="556"/>
          <ac:spMkLst>
            <pc:docMk/>
            <pc:sldMk cId="3938827936" sldId="396"/>
            <ac:spMk id="99" creationId="{6293297C-32B8-427C-89BC-8FAD7AC372DE}"/>
          </ac:spMkLst>
        </pc:spChg>
        <pc:spChg chg="mod">
          <ac:chgData name="Christina Morrow" userId="43989237-7c22-4017-8756-22442f7f3983" providerId="ADAL" clId="{5E5B6B43-2046-4F4B-8A91-C6EB27100BC8}" dt="2021-01-18T13:27:32.630" v="556"/>
          <ac:spMkLst>
            <pc:docMk/>
            <pc:sldMk cId="3938827936" sldId="396"/>
            <ac:spMk id="100" creationId="{2027A05A-3503-4F3B-889D-AC48D0A77BBF}"/>
          </ac:spMkLst>
        </pc:spChg>
        <pc:spChg chg="mod">
          <ac:chgData name="Christina Morrow" userId="43989237-7c22-4017-8756-22442f7f3983" providerId="ADAL" clId="{5E5B6B43-2046-4F4B-8A91-C6EB27100BC8}" dt="2021-01-18T13:27:32.630" v="556"/>
          <ac:spMkLst>
            <pc:docMk/>
            <pc:sldMk cId="3938827936" sldId="396"/>
            <ac:spMk id="101" creationId="{06A8AD19-2D0B-401D-BE4B-D2495CBAF755}"/>
          </ac:spMkLst>
        </pc:spChg>
        <pc:spChg chg="mod">
          <ac:chgData name="Christina Morrow" userId="43989237-7c22-4017-8756-22442f7f3983" providerId="ADAL" clId="{5E5B6B43-2046-4F4B-8A91-C6EB27100BC8}" dt="2021-01-18T13:27:32.630" v="556"/>
          <ac:spMkLst>
            <pc:docMk/>
            <pc:sldMk cId="3938827936" sldId="396"/>
            <ac:spMk id="102" creationId="{92F426A4-3873-4224-9385-B35B7ED7EB24}"/>
          </ac:spMkLst>
        </pc:spChg>
        <pc:spChg chg="mod">
          <ac:chgData name="Christina Morrow" userId="43989237-7c22-4017-8756-22442f7f3983" providerId="ADAL" clId="{5E5B6B43-2046-4F4B-8A91-C6EB27100BC8}" dt="2021-01-18T13:27:32.630" v="556"/>
          <ac:spMkLst>
            <pc:docMk/>
            <pc:sldMk cId="3938827936" sldId="396"/>
            <ac:spMk id="103" creationId="{5ADB2A75-2FAC-4E46-983B-5C970D3F4F9E}"/>
          </ac:spMkLst>
        </pc:spChg>
        <pc:spChg chg="mod">
          <ac:chgData name="Christina Morrow" userId="43989237-7c22-4017-8756-22442f7f3983" providerId="ADAL" clId="{5E5B6B43-2046-4F4B-8A91-C6EB27100BC8}" dt="2021-01-18T13:27:32.630" v="556"/>
          <ac:spMkLst>
            <pc:docMk/>
            <pc:sldMk cId="3938827936" sldId="396"/>
            <ac:spMk id="104" creationId="{98BE642A-A91C-44AB-BF04-EE7CF16D0823}"/>
          </ac:spMkLst>
        </pc:spChg>
        <pc:spChg chg="mod">
          <ac:chgData name="Christina Morrow" userId="43989237-7c22-4017-8756-22442f7f3983" providerId="ADAL" clId="{5E5B6B43-2046-4F4B-8A91-C6EB27100BC8}" dt="2021-01-18T13:27:32.630" v="556"/>
          <ac:spMkLst>
            <pc:docMk/>
            <pc:sldMk cId="3938827936" sldId="396"/>
            <ac:spMk id="111" creationId="{B3BCD4D6-B2BF-4D9A-AA87-02AD96598F8F}"/>
          </ac:spMkLst>
        </pc:spChg>
        <pc:spChg chg="mod">
          <ac:chgData name="Christina Morrow" userId="43989237-7c22-4017-8756-22442f7f3983" providerId="ADAL" clId="{5E5B6B43-2046-4F4B-8A91-C6EB27100BC8}" dt="2021-01-18T13:27:32.630" v="556"/>
          <ac:spMkLst>
            <pc:docMk/>
            <pc:sldMk cId="3938827936" sldId="396"/>
            <ac:spMk id="112" creationId="{ED0D0AFF-6671-44E2-A8EA-F935298FF042}"/>
          </ac:spMkLst>
        </pc:spChg>
        <pc:spChg chg="mod">
          <ac:chgData name="Christina Morrow" userId="43989237-7c22-4017-8756-22442f7f3983" providerId="ADAL" clId="{5E5B6B43-2046-4F4B-8A91-C6EB27100BC8}" dt="2021-01-18T13:27:32.630" v="556"/>
          <ac:spMkLst>
            <pc:docMk/>
            <pc:sldMk cId="3938827936" sldId="396"/>
            <ac:spMk id="113" creationId="{F1B9B2F8-C5DA-4946-9C4F-7A3BE89BFD32}"/>
          </ac:spMkLst>
        </pc:spChg>
        <pc:spChg chg="mod">
          <ac:chgData name="Christina Morrow" userId="43989237-7c22-4017-8756-22442f7f3983" providerId="ADAL" clId="{5E5B6B43-2046-4F4B-8A91-C6EB27100BC8}" dt="2021-01-18T13:27:32.630" v="556"/>
          <ac:spMkLst>
            <pc:docMk/>
            <pc:sldMk cId="3938827936" sldId="396"/>
            <ac:spMk id="115" creationId="{E387CB82-A1C9-4576-9899-43D89831B75E}"/>
          </ac:spMkLst>
        </pc:spChg>
        <pc:spChg chg="mod">
          <ac:chgData name="Christina Morrow" userId="43989237-7c22-4017-8756-22442f7f3983" providerId="ADAL" clId="{5E5B6B43-2046-4F4B-8A91-C6EB27100BC8}" dt="2021-01-18T13:27:32.630" v="556"/>
          <ac:spMkLst>
            <pc:docMk/>
            <pc:sldMk cId="3938827936" sldId="396"/>
            <ac:spMk id="116" creationId="{CD609A91-E6DE-4115-A13E-69860C2DDB3B}"/>
          </ac:spMkLst>
        </pc:spChg>
        <pc:spChg chg="mod">
          <ac:chgData name="Christina Morrow" userId="43989237-7c22-4017-8756-22442f7f3983" providerId="ADAL" clId="{5E5B6B43-2046-4F4B-8A91-C6EB27100BC8}" dt="2021-01-18T13:27:32.630" v="556"/>
          <ac:spMkLst>
            <pc:docMk/>
            <pc:sldMk cId="3938827936" sldId="396"/>
            <ac:spMk id="117" creationId="{56EE05F3-D8CD-4B05-9ED5-7B740F0CB6A8}"/>
          </ac:spMkLst>
        </pc:spChg>
        <pc:grpChg chg="del">
          <ac:chgData name="Christina Morrow" userId="43989237-7c22-4017-8756-22442f7f3983" providerId="ADAL" clId="{5E5B6B43-2046-4F4B-8A91-C6EB27100BC8}" dt="2021-01-20T21:04:35.989" v="10904" actId="478"/>
          <ac:grpSpMkLst>
            <pc:docMk/>
            <pc:sldMk cId="3938827936" sldId="396"/>
            <ac:grpSpMk id="14" creationId="{BDA84D5C-0D82-4BBC-A189-AC3894D82CCA}"/>
          </ac:grpSpMkLst>
        </pc:grpChg>
        <pc:grpChg chg="del">
          <ac:chgData name="Christina Morrow" userId="43989237-7c22-4017-8756-22442f7f3983" providerId="ADAL" clId="{5E5B6B43-2046-4F4B-8A91-C6EB27100BC8}" dt="2021-01-18T13:27:45.794" v="559" actId="478"/>
          <ac:grpSpMkLst>
            <pc:docMk/>
            <pc:sldMk cId="3938827936" sldId="396"/>
            <ac:grpSpMk id="49" creationId="{EEDD78F6-83C7-4D05-9564-36637532BE95}"/>
          </ac:grpSpMkLst>
        </pc:grpChg>
        <pc:grpChg chg="add mod ord">
          <ac:chgData name="Christina Morrow" userId="43989237-7c22-4017-8756-22442f7f3983" providerId="ADAL" clId="{5E5B6B43-2046-4F4B-8A91-C6EB27100BC8}" dt="2021-01-18T13:27:43.422" v="558" actId="167"/>
          <ac:grpSpMkLst>
            <pc:docMk/>
            <pc:sldMk cId="3938827936" sldId="396"/>
            <ac:grpSpMk id="85" creationId="{4C7AC156-DEB9-4E7A-9B65-ED278A11CE40}"/>
          </ac:grpSpMkLst>
        </pc:grpChg>
        <pc:grpChg chg="mod">
          <ac:chgData name="Christina Morrow" userId="43989237-7c22-4017-8756-22442f7f3983" providerId="ADAL" clId="{5E5B6B43-2046-4F4B-8A91-C6EB27100BC8}" dt="2021-01-18T13:27:32.630" v="556"/>
          <ac:grpSpMkLst>
            <pc:docMk/>
            <pc:sldMk cId="3938827936" sldId="396"/>
            <ac:grpSpMk id="88" creationId="{0B54BDB7-4EFB-4203-BA4F-B64440362DEC}"/>
          </ac:grpSpMkLst>
        </pc:grpChg>
        <pc:grpChg chg="mod">
          <ac:chgData name="Christina Morrow" userId="43989237-7c22-4017-8756-22442f7f3983" providerId="ADAL" clId="{5E5B6B43-2046-4F4B-8A91-C6EB27100BC8}" dt="2021-01-18T13:27:32.630" v="556"/>
          <ac:grpSpMkLst>
            <pc:docMk/>
            <pc:sldMk cId="3938827936" sldId="396"/>
            <ac:grpSpMk id="90" creationId="{7D4CA844-E7F3-4832-A20A-7D0DE2FAEF4E}"/>
          </ac:grpSpMkLst>
        </pc:grpChg>
        <pc:grpChg chg="mod">
          <ac:chgData name="Christina Morrow" userId="43989237-7c22-4017-8756-22442f7f3983" providerId="ADAL" clId="{5E5B6B43-2046-4F4B-8A91-C6EB27100BC8}" dt="2021-01-18T13:27:32.630" v="556"/>
          <ac:grpSpMkLst>
            <pc:docMk/>
            <pc:sldMk cId="3938827936" sldId="396"/>
            <ac:grpSpMk id="93" creationId="{FBB7459A-75B4-4A02-9430-4244722F9BF2}"/>
          </ac:grpSpMkLst>
        </pc:grpChg>
        <pc:picChg chg="mod">
          <ac:chgData name="Christina Morrow" userId="43989237-7c22-4017-8756-22442f7f3983" providerId="ADAL" clId="{5E5B6B43-2046-4F4B-8A91-C6EB27100BC8}" dt="2021-01-18T13:27:32.630" v="556"/>
          <ac:picMkLst>
            <pc:docMk/>
            <pc:sldMk cId="3938827936" sldId="396"/>
            <ac:picMk id="118" creationId="{61865EFF-B653-4726-8F0F-41E54B585855}"/>
          </ac:picMkLst>
        </pc:picChg>
        <pc:cxnChg chg="mod">
          <ac:chgData name="Christina Morrow" userId="43989237-7c22-4017-8756-22442f7f3983" providerId="ADAL" clId="{5E5B6B43-2046-4F4B-8A91-C6EB27100BC8}" dt="2021-01-18T13:27:45.794" v="559" actId="478"/>
          <ac:cxnSpMkLst>
            <pc:docMk/>
            <pc:sldMk cId="3938827936" sldId="396"/>
            <ac:cxnSpMk id="54" creationId="{BA5BCB27-97C9-46F4-B2B3-70F9ED778399}"/>
          </ac:cxnSpMkLst>
        </pc:cxnChg>
        <pc:cxnChg chg="mod">
          <ac:chgData name="Christina Morrow" userId="43989237-7c22-4017-8756-22442f7f3983" providerId="ADAL" clId="{5E5B6B43-2046-4F4B-8A91-C6EB27100BC8}" dt="2021-01-18T13:27:45.794" v="559" actId="478"/>
          <ac:cxnSpMkLst>
            <pc:docMk/>
            <pc:sldMk cId="3938827936" sldId="396"/>
            <ac:cxnSpMk id="63" creationId="{A8E44529-DD6E-4AC4-844F-64842E1C042A}"/>
          </ac:cxnSpMkLst>
        </pc:cxnChg>
        <pc:cxnChg chg="mod">
          <ac:chgData name="Christina Morrow" userId="43989237-7c22-4017-8756-22442f7f3983" providerId="ADAL" clId="{5E5B6B43-2046-4F4B-8A91-C6EB27100BC8}" dt="2021-01-18T13:27:45.794" v="559" actId="478"/>
          <ac:cxnSpMkLst>
            <pc:docMk/>
            <pc:sldMk cId="3938827936" sldId="396"/>
            <ac:cxnSpMk id="64" creationId="{1233563C-A5A4-4E01-A823-5841BDDAFE36}"/>
          </ac:cxnSpMkLst>
        </pc:cxnChg>
        <pc:cxnChg chg="mod">
          <ac:chgData name="Christina Morrow" userId="43989237-7c22-4017-8756-22442f7f3983" providerId="ADAL" clId="{5E5B6B43-2046-4F4B-8A91-C6EB27100BC8}" dt="2021-01-18T13:27:45.794" v="559" actId="478"/>
          <ac:cxnSpMkLst>
            <pc:docMk/>
            <pc:sldMk cId="3938827936" sldId="396"/>
            <ac:cxnSpMk id="65" creationId="{1ABEC328-D5A6-4299-9C5E-777DF145791A}"/>
          </ac:cxnSpMkLst>
        </pc:cxnChg>
        <pc:cxnChg chg="mod">
          <ac:chgData name="Christina Morrow" userId="43989237-7c22-4017-8756-22442f7f3983" providerId="ADAL" clId="{5E5B6B43-2046-4F4B-8A91-C6EB27100BC8}" dt="2021-01-18T13:27:45.794" v="559" actId="478"/>
          <ac:cxnSpMkLst>
            <pc:docMk/>
            <pc:sldMk cId="3938827936" sldId="396"/>
            <ac:cxnSpMk id="69" creationId="{8A6AFEC8-B8A3-4B41-81CE-2583F43975B5}"/>
          </ac:cxnSpMkLst>
        </pc:cxnChg>
        <pc:cxnChg chg="mod">
          <ac:chgData name="Christina Morrow" userId="43989237-7c22-4017-8756-22442f7f3983" providerId="ADAL" clId="{5E5B6B43-2046-4F4B-8A91-C6EB27100BC8}" dt="2021-01-18T13:27:45.794" v="559" actId="478"/>
          <ac:cxnSpMkLst>
            <pc:docMk/>
            <pc:sldMk cId="3938827936" sldId="396"/>
            <ac:cxnSpMk id="75" creationId="{360C4559-8FE5-46E6-A16B-FC841443B96B}"/>
          </ac:cxnSpMkLst>
        </pc:cxnChg>
        <pc:cxnChg chg="mod">
          <ac:chgData name="Christina Morrow" userId="43989237-7c22-4017-8756-22442f7f3983" providerId="ADAL" clId="{5E5B6B43-2046-4F4B-8A91-C6EB27100BC8}" dt="2021-01-18T13:27:32.630" v="556"/>
          <ac:cxnSpMkLst>
            <pc:docMk/>
            <pc:sldMk cId="3938827936" sldId="396"/>
            <ac:cxnSpMk id="92" creationId="{2D92A3F3-D675-403C-A8CE-ED12B069BDDA}"/>
          </ac:cxnSpMkLst>
        </pc:cxnChg>
        <pc:cxnChg chg="mod">
          <ac:chgData name="Christina Morrow" userId="43989237-7c22-4017-8756-22442f7f3983" providerId="ADAL" clId="{5E5B6B43-2046-4F4B-8A91-C6EB27100BC8}" dt="2021-01-18T13:27:32.630" v="556"/>
          <ac:cxnSpMkLst>
            <pc:docMk/>
            <pc:sldMk cId="3938827936" sldId="396"/>
            <ac:cxnSpMk id="96" creationId="{FD5E244C-972E-4855-B2C6-1CCE39BF95BB}"/>
          </ac:cxnSpMkLst>
        </pc:cxnChg>
        <pc:cxnChg chg="mod">
          <ac:chgData name="Christina Morrow" userId="43989237-7c22-4017-8756-22442f7f3983" providerId="ADAL" clId="{5E5B6B43-2046-4F4B-8A91-C6EB27100BC8}" dt="2021-01-18T13:27:32.630" v="556"/>
          <ac:cxnSpMkLst>
            <pc:docMk/>
            <pc:sldMk cId="3938827936" sldId="396"/>
            <ac:cxnSpMk id="105" creationId="{726C7C6B-F243-4389-B48C-63AC458D90FA}"/>
          </ac:cxnSpMkLst>
        </pc:cxnChg>
        <pc:cxnChg chg="mod">
          <ac:chgData name="Christina Morrow" userId="43989237-7c22-4017-8756-22442f7f3983" providerId="ADAL" clId="{5E5B6B43-2046-4F4B-8A91-C6EB27100BC8}" dt="2021-01-18T13:27:32.630" v="556"/>
          <ac:cxnSpMkLst>
            <pc:docMk/>
            <pc:sldMk cId="3938827936" sldId="396"/>
            <ac:cxnSpMk id="106" creationId="{532C52F3-EF13-4E6F-8299-F69CF3BC18A5}"/>
          </ac:cxnSpMkLst>
        </pc:cxnChg>
        <pc:cxnChg chg="mod">
          <ac:chgData name="Christina Morrow" userId="43989237-7c22-4017-8756-22442f7f3983" providerId="ADAL" clId="{5E5B6B43-2046-4F4B-8A91-C6EB27100BC8}" dt="2021-01-18T13:27:32.630" v="556"/>
          <ac:cxnSpMkLst>
            <pc:docMk/>
            <pc:sldMk cId="3938827936" sldId="396"/>
            <ac:cxnSpMk id="107" creationId="{021F5FAE-F553-4C29-AB35-A4DADC70CF76}"/>
          </ac:cxnSpMkLst>
        </pc:cxnChg>
        <pc:cxnChg chg="mod">
          <ac:chgData name="Christina Morrow" userId="43989237-7c22-4017-8756-22442f7f3983" providerId="ADAL" clId="{5E5B6B43-2046-4F4B-8A91-C6EB27100BC8}" dt="2021-01-18T13:27:32.630" v="556"/>
          <ac:cxnSpMkLst>
            <pc:docMk/>
            <pc:sldMk cId="3938827936" sldId="396"/>
            <ac:cxnSpMk id="108" creationId="{58CC9663-D5D3-4B81-80B9-D5308F73BA20}"/>
          </ac:cxnSpMkLst>
        </pc:cxnChg>
        <pc:cxnChg chg="mod">
          <ac:chgData name="Christina Morrow" userId="43989237-7c22-4017-8756-22442f7f3983" providerId="ADAL" clId="{5E5B6B43-2046-4F4B-8A91-C6EB27100BC8}" dt="2021-01-18T13:27:32.630" v="556"/>
          <ac:cxnSpMkLst>
            <pc:docMk/>
            <pc:sldMk cId="3938827936" sldId="396"/>
            <ac:cxnSpMk id="109" creationId="{5D109FF4-9047-44E8-8D72-14B272E4D5DB}"/>
          </ac:cxnSpMkLst>
        </pc:cxnChg>
        <pc:cxnChg chg="mod">
          <ac:chgData name="Christina Morrow" userId="43989237-7c22-4017-8756-22442f7f3983" providerId="ADAL" clId="{5E5B6B43-2046-4F4B-8A91-C6EB27100BC8}" dt="2021-01-18T13:27:32.630" v="556"/>
          <ac:cxnSpMkLst>
            <pc:docMk/>
            <pc:sldMk cId="3938827936" sldId="396"/>
            <ac:cxnSpMk id="110" creationId="{BB00A084-DEE8-4D95-98D8-916FB7404E0F}"/>
          </ac:cxnSpMkLst>
        </pc:cxnChg>
        <pc:cxnChg chg="mod">
          <ac:chgData name="Christina Morrow" userId="43989237-7c22-4017-8756-22442f7f3983" providerId="ADAL" clId="{5E5B6B43-2046-4F4B-8A91-C6EB27100BC8}" dt="2021-01-18T13:27:32.630" v="556"/>
          <ac:cxnSpMkLst>
            <pc:docMk/>
            <pc:sldMk cId="3938827936" sldId="396"/>
            <ac:cxnSpMk id="114" creationId="{40C072A0-3473-46BB-B86A-862B3885B05D}"/>
          </ac:cxnSpMkLst>
        </pc:cxnChg>
      </pc:sldChg>
      <pc:sldChg chg="modSp add mod">
        <pc:chgData name="Christina Morrow" userId="43989237-7c22-4017-8756-22442f7f3983" providerId="ADAL" clId="{5E5B6B43-2046-4F4B-8A91-C6EB27100BC8}" dt="2021-01-20T21:37:26.274" v="11073"/>
        <pc:sldMkLst>
          <pc:docMk/>
          <pc:sldMk cId="205818438" sldId="412"/>
        </pc:sldMkLst>
        <pc:spChg chg="mod">
          <ac:chgData name="Christina Morrow" userId="43989237-7c22-4017-8756-22442f7f3983" providerId="ADAL" clId="{5E5B6B43-2046-4F4B-8A91-C6EB27100BC8}" dt="2021-01-20T21:37:26.274" v="11073"/>
          <ac:spMkLst>
            <pc:docMk/>
            <pc:sldMk cId="205818438" sldId="412"/>
            <ac:spMk id="20" creationId="{737AD6FE-076D-47EB-8851-546CD7479B58}"/>
          </ac:spMkLst>
        </pc:spChg>
      </pc:sldChg>
      <pc:sldChg chg="addSp delSp modSp add del mod">
        <pc:chgData name="Christina Morrow" userId="43989237-7c22-4017-8756-22442f7f3983" providerId="ADAL" clId="{5E5B6B43-2046-4F4B-8A91-C6EB27100BC8}" dt="2021-01-20T17:56:47.004" v="10747" actId="2696"/>
        <pc:sldMkLst>
          <pc:docMk/>
          <pc:sldMk cId="1143155821" sldId="412"/>
        </pc:sldMkLst>
        <pc:spChg chg="mod">
          <ac:chgData name="Christina Morrow" userId="43989237-7c22-4017-8756-22442f7f3983" providerId="ADAL" clId="{5E5B6B43-2046-4F4B-8A91-C6EB27100BC8}" dt="2021-01-20T13:11:29.320" v="8703"/>
          <ac:spMkLst>
            <pc:docMk/>
            <pc:sldMk cId="1143155821" sldId="412"/>
            <ac:spMk id="20" creationId="{737AD6FE-076D-47EB-8851-546CD7479B58}"/>
          </ac:spMkLst>
        </pc:spChg>
        <pc:spChg chg="mod">
          <ac:chgData name="Christina Morrow" userId="43989237-7c22-4017-8756-22442f7f3983" providerId="ADAL" clId="{5E5B6B43-2046-4F4B-8A91-C6EB27100BC8}" dt="2021-01-20T13:10:18.935" v="8693"/>
          <ac:spMkLst>
            <pc:docMk/>
            <pc:sldMk cId="1143155821" sldId="412"/>
            <ac:spMk id="123" creationId="{A35D8F34-B673-4020-B098-82F62FFCD260}"/>
          </ac:spMkLst>
        </pc:spChg>
        <pc:spChg chg="mod">
          <ac:chgData name="Christina Morrow" userId="43989237-7c22-4017-8756-22442f7f3983" providerId="ADAL" clId="{5E5B6B43-2046-4F4B-8A91-C6EB27100BC8}" dt="2021-01-20T13:10:18.935" v="8693"/>
          <ac:spMkLst>
            <pc:docMk/>
            <pc:sldMk cId="1143155821" sldId="412"/>
            <ac:spMk id="124" creationId="{D9DC17EA-F1F4-44DB-9083-F39278DCE089}"/>
          </ac:spMkLst>
        </pc:spChg>
        <pc:spChg chg="mod">
          <ac:chgData name="Christina Morrow" userId="43989237-7c22-4017-8756-22442f7f3983" providerId="ADAL" clId="{5E5B6B43-2046-4F4B-8A91-C6EB27100BC8}" dt="2021-01-20T13:10:18.935" v="8693"/>
          <ac:spMkLst>
            <pc:docMk/>
            <pc:sldMk cId="1143155821" sldId="412"/>
            <ac:spMk id="125" creationId="{3EA3EC79-6A23-4ECC-A38B-54454655C98D}"/>
          </ac:spMkLst>
        </pc:spChg>
        <pc:spChg chg="mod">
          <ac:chgData name="Christina Morrow" userId="43989237-7c22-4017-8756-22442f7f3983" providerId="ADAL" clId="{5E5B6B43-2046-4F4B-8A91-C6EB27100BC8}" dt="2021-01-20T13:10:18.935" v="8693"/>
          <ac:spMkLst>
            <pc:docMk/>
            <pc:sldMk cId="1143155821" sldId="412"/>
            <ac:spMk id="167" creationId="{AE66F88A-6CD9-4F71-A3B6-0CAFF116485E}"/>
          </ac:spMkLst>
        </pc:spChg>
        <pc:spChg chg="mod">
          <ac:chgData name="Christina Morrow" userId="43989237-7c22-4017-8756-22442f7f3983" providerId="ADAL" clId="{5E5B6B43-2046-4F4B-8A91-C6EB27100BC8}" dt="2021-01-20T13:10:18.935" v="8693"/>
          <ac:spMkLst>
            <pc:docMk/>
            <pc:sldMk cId="1143155821" sldId="412"/>
            <ac:spMk id="214" creationId="{50BA2A85-31B2-45DC-9D4C-7483857B5F81}"/>
          </ac:spMkLst>
        </pc:spChg>
        <pc:spChg chg="mod">
          <ac:chgData name="Christina Morrow" userId="43989237-7c22-4017-8756-22442f7f3983" providerId="ADAL" clId="{5E5B6B43-2046-4F4B-8A91-C6EB27100BC8}" dt="2021-01-20T13:10:18.935" v="8693"/>
          <ac:spMkLst>
            <pc:docMk/>
            <pc:sldMk cId="1143155821" sldId="412"/>
            <ac:spMk id="215" creationId="{262ADEDC-14A8-4685-BEB6-B2A64E9222E7}"/>
          </ac:spMkLst>
        </pc:spChg>
        <pc:grpChg chg="del">
          <ac:chgData name="Christina Morrow" userId="43989237-7c22-4017-8756-22442f7f3983" providerId="ADAL" clId="{5E5B6B43-2046-4F4B-8A91-C6EB27100BC8}" dt="2021-01-20T13:10:18.337" v="8692" actId="478"/>
          <ac:grpSpMkLst>
            <pc:docMk/>
            <pc:sldMk cId="1143155821" sldId="412"/>
            <ac:grpSpMk id="103" creationId="{4D0DBE89-9582-41A6-97BD-DE9AF41E221E}"/>
          </ac:grpSpMkLst>
        </pc:grpChg>
        <pc:grpChg chg="add mod">
          <ac:chgData name="Christina Morrow" userId="43989237-7c22-4017-8756-22442f7f3983" providerId="ADAL" clId="{5E5B6B43-2046-4F4B-8A91-C6EB27100BC8}" dt="2021-01-20T13:10:18.935" v="8693"/>
          <ac:grpSpMkLst>
            <pc:docMk/>
            <pc:sldMk cId="1143155821" sldId="412"/>
            <ac:grpSpMk id="118" creationId="{EDC36D40-322B-4C37-B5EA-FB9B0E856B47}"/>
          </ac:grpSpMkLst>
        </pc:grpChg>
        <pc:grpChg chg="mod">
          <ac:chgData name="Christina Morrow" userId="43989237-7c22-4017-8756-22442f7f3983" providerId="ADAL" clId="{5E5B6B43-2046-4F4B-8A91-C6EB27100BC8}" dt="2021-01-20T13:10:18.935" v="8693"/>
          <ac:grpSpMkLst>
            <pc:docMk/>
            <pc:sldMk cId="1143155821" sldId="412"/>
            <ac:grpSpMk id="120" creationId="{81856BB0-8E79-458D-BDC1-EEA4CEA14F93}"/>
          </ac:grpSpMkLst>
        </pc:grpChg>
        <pc:cxnChg chg="mod">
          <ac:chgData name="Christina Morrow" userId="43989237-7c22-4017-8756-22442f7f3983" providerId="ADAL" clId="{5E5B6B43-2046-4F4B-8A91-C6EB27100BC8}" dt="2021-01-20T13:10:18.337" v="8692" actId="478"/>
          <ac:cxnSpMkLst>
            <pc:docMk/>
            <pc:sldMk cId="1143155821" sldId="412"/>
            <ac:cxnSpMk id="116" creationId="{A8B672E3-0D5A-44B9-A07F-4450E3C2E1BE}"/>
          </ac:cxnSpMkLst>
        </pc:cxnChg>
        <pc:cxnChg chg="mod">
          <ac:chgData name="Christina Morrow" userId="43989237-7c22-4017-8756-22442f7f3983" providerId="ADAL" clId="{5E5B6B43-2046-4F4B-8A91-C6EB27100BC8}" dt="2021-01-20T13:10:18.935" v="8693"/>
          <ac:cxnSpMkLst>
            <pc:docMk/>
            <pc:sldMk cId="1143155821" sldId="412"/>
            <ac:cxnSpMk id="121" creationId="{9312A4D7-6874-4ABC-A2B5-4C52A010ACE7}"/>
          </ac:cxnSpMkLst>
        </pc:cxnChg>
        <pc:cxnChg chg="mod">
          <ac:chgData name="Christina Morrow" userId="43989237-7c22-4017-8756-22442f7f3983" providerId="ADAL" clId="{5E5B6B43-2046-4F4B-8A91-C6EB27100BC8}" dt="2021-01-20T13:10:18.935" v="8693"/>
          <ac:cxnSpMkLst>
            <pc:docMk/>
            <pc:sldMk cId="1143155821" sldId="412"/>
            <ac:cxnSpMk id="126" creationId="{CD916284-A5A9-40D0-AD24-396E4EF126F8}"/>
          </ac:cxnSpMkLst>
        </pc:cxnChg>
        <pc:cxnChg chg="mod">
          <ac:chgData name="Christina Morrow" userId="43989237-7c22-4017-8756-22442f7f3983" providerId="ADAL" clId="{5E5B6B43-2046-4F4B-8A91-C6EB27100BC8}" dt="2021-01-20T13:10:18.935" v="8693"/>
          <ac:cxnSpMkLst>
            <pc:docMk/>
            <pc:sldMk cId="1143155821" sldId="412"/>
            <ac:cxnSpMk id="169" creationId="{E3951956-9711-4868-8889-AFAD46AA56E3}"/>
          </ac:cxnSpMkLst>
        </pc:cxnChg>
        <pc:cxnChg chg="mod">
          <ac:chgData name="Christina Morrow" userId="43989237-7c22-4017-8756-22442f7f3983" providerId="ADAL" clId="{5E5B6B43-2046-4F4B-8A91-C6EB27100BC8}" dt="2021-01-20T13:10:18.935" v="8693"/>
          <ac:cxnSpMkLst>
            <pc:docMk/>
            <pc:sldMk cId="1143155821" sldId="412"/>
            <ac:cxnSpMk id="216" creationId="{EC575869-3DF7-48F0-BB75-0B3E944108C8}"/>
          </ac:cxnSpMkLst>
        </pc:cxnChg>
      </pc:sldChg>
      <pc:sldChg chg="add del">
        <pc:chgData name="Christina Morrow" userId="43989237-7c22-4017-8756-22442f7f3983" providerId="ADAL" clId="{5E5B6B43-2046-4F4B-8A91-C6EB27100BC8}" dt="2021-01-20T18:06:56.497" v="10776" actId="2696"/>
        <pc:sldMkLst>
          <pc:docMk/>
          <pc:sldMk cId="1399524232" sldId="412"/>
        </pc:sldMkLst>
      </pc:sldChg>
      <pc:sldChg chg="modSp add mod">
        <pc:chgData name="Christina Morrow" userId="43989237-7c22-4017-8756-22442f7f3983" providerId="ADAL" clId="{5E5B6B43-2046-4F4B-8A91-C6EB27100BC8}" dt="2021-01-20T21:37:29.318" v="11074"/>
        <pc:sldMkLst>
          <pc:docMk/>
          <pc:sldMk cId="264448161" sldId="413"/>
        </pc:sldMkLst>
        <pc:spChg chg="mod">
          <ac:chgData name="Christina Morrow" userId="43989237-7c22-4017-8756-22442f7f3983" providerId="ADAL" clId="{5E5B6B43-2046-4F4B-8A91-C6EB27100BC8}" dt="2021-01-20T21:37:29.318" v="11074"/>
          <ac:spMkLst>
            <pc:docMk/>
            <pc:sldMk cId="264448161" sldId="413"/>
            <ac:spMk id="20" creationId="{737AD6FE-076D-47EB-8851-546CD7479B58}"/>
          </ac:spMkLst>
        </pc:spChg>
      </pc:sldChg>
      <pc:sldChg chg="add del">
        <pc:chgData name="Christina Morrow" userId="43989237-7c22-4017-8756-22442f7f3983" providerId="ADAL" clId="{5E5B6B43-2046-4F4B-8A91-C6EB27100BC8}" dt="2021-01-20T18:06:56.497" v="10776" actId="2696"/>
        <pc:sldMkLst>
          <pc:docMk/>
          <pc:sldMk cId="943001265" sldId="413"/>
        </pc:sldMkLst>
      </pc:sldChg>
      <pc:sldChg chg="addSp delSp modSp add del mod">
        <pc:chgData name="Christina Morrow" userId="43989237-7c22-4017-8756-22442f7f3983" providerId="ADAL" clId="{5E5B6B43-2046-4F4B-8A91-C6EB27100BC8}" dt="2021-01-20T17:56:47.004" v="10747" actId="2696"/>
        <pc:sldMkLst>
          <pc:docMk/>
          <pc:sldMk cId="1021276528" sldId="413"/>
        </pc:sldMkLst>
        <pc:spChg chg="mod">
          <ac:chgData name="Christina Morrow" userId="43989237-7c22-4017-8756-22442f7f3983" providerId="ADAL" clId="{5E5B6B43-2046-4F4B-8A91-C6EB27100BC8}" dt="2021-01-20T13:11:26.273" v="8702"/>
          <ac:spMkLst>
            <pc:docMk/>
            <pc:sldMk cId="1021276528" sldId="413"/>
            <ac:spMk id="20" creationId="{737AD6FE-076D-47EB-8851-546CD7479B58}"/>
          </ac:spMkLst>
        </pc:spChg>
        <pc:spChg chg="mod">
          <ac:chgData name="Christina Morrow" userId="43989237-7c22-4017-8756-22442f7f3983" providerId="ADAL" clId="{5E5B6B43-2046-4F4B-8A91-C6EB27100BC8}" dt="2021-01-20T13:09:07.698" v="8673"/>
          <ac:spMkLst>
            <pc:docMk/>
            <pc:sldMk cId="1021276528" sldId="413"/>
            <ac:spMk id="213" creationId="{43486BF7-1BF2-4677-BF4F-F20A0281676B}"/>
          </ac:spMkLst>
        </pc:spChg>
        <pc:spChg chg="mod">
          <ac:chgData name="Christina Morrow" userId="43989237-7c22-4017-8756-22442f7f3983" providerId="ADAL" clId="{5E5B6B43-2046-4F4B-8A91-C6EB27100BC8}" dt="2021-01-20T13:09:07.698" v="8673"/>
          <ac:spMkLst>
            <pc:docMk/>
            <pc:sldMk cId="1021276528" sldId="413"/>
            <ac:spMk id="214" creationId="{7D783BFE-9A1C-464C-B455-844AFCD875AA}"/>
          </ac:spMkLst>
        </pc:spChg>
        <pc:spChg chg="mod">
          <ac:chgData name="Christina Morrow" userId="43989237-7c22-4017-8756-22442f7f3983" providerId="ADAL" clId="{5E5B6B43-2046-4F4B-8A91-C6EB27100BC8}" dt="2021-01-20T13:09:07.698" v="8673"/>
          <ac:spMkLst>
            <pc:docMk/>
            <pc:sldMk cId="1021276528" sldId="413"/>
            <ac:spMk id="215" creationId="{BF245A04-1F4C-4C66-9C8E-A2E2B2615798}"/>
          </ac:spMkLst>
        </pc:spChg>
        <pc:spChg chg="mod">
          <ac:chgData name="Christina Morrow" userId="43989237-7c22-4017-8756-22442f7f3983" providerId="ADAL" clId="{5E5B6B43-2046-4F4B-8A91-C6EB27100BC8}" dt="2021-01-20T13:09:07.698" v="8673"/>
          <ac:spMkLst>
            <pc:docMk/>
            <pc:sldMk cId="1021276528" sldId="413"/>
            <ac:spMk id="217" creationId="{69DDA10E-75E9-4258-AE15-F9C75FE4E558}"/>
          </ac:spMkLst>
        </pc:spChg>
        <pc:spChg chg="mod">
          <ac:chgData name="Christina Morrow" userId="43989237-7c22-4017-8756-22442f7f3983" providerId="ADAL" clId="{5E5B6B43-2046-4F4B-8A91-C6EB27100BC8}" dt="2021-01-20T13:09:07.698" v="8673"/>
          <ac:spMkLst>
            <pc:docMk/>
            <pc:sldMk cId="1021276528" sldId="413"/>
            <ac:spMk id="219" creationId="{B2BE69C0-C6FB-44F9-9763-CBE7D242476E}"/>
          </ac:spMkLst>
        </pc:spChg>
        <pc:spChg chg="mod">
          <ac:chgData name="Christina Morrow" userId="43989237-7c22-4017-8756-22442f7f3983" providerId="ADAL" clId="{5E5B6B43-2046-4F4B-8A91-C6EB27100BC8}" dt="2021-01-20T13:09:07.698" v="8673"/>
          <ac:spMkLst>
            <pc:docMk/>
            <pc:sldMk cId="1021276528" sldId="413"/>
            <ac:spMk id="220" creationId="{917B7BA0-7CED-4C14-B8B7-7E153D12E41F}"/>
          </ac:spMkLst>
        </pc:spChg>
        <pc:grpChg chg="del">
          <ac:chgData name="Christina Morrow" userId="43989237-7c22-4017-8756-22442f7f3983" providerId="ADAL" clId="{5E5B6B43-2046-4F4B-8A91-C6EB27100BC8}" dt="2021-01-20T13:09:57.384" v="8688" actId="478"/>
          <ac:grpSpMkLst>
            <pc:docMk/>
            <pc:sldMk cId="1021276528" sldId="413"/>
            <ac:grpSpMk id="113" creationId="{93769885-B780-41F9-A159-14D35B498CF6}"/>
          </ac:grpSpMkLst>
        </pc:grpChg>
        <pc:grpChg chg="add mod ord">
          <ac:chgData name="Christina Morrow" userId="43989237-7c22-4017-8756-22442f7f3983" providerId="ADAL" clId="{5E5B6B43-2046-4F4B-8A91-C6EB27100BC8}" dt="2021-01-20T13:10:03.077" v="8690" actId="166"/>
          <ac:grpSpMkLst>
            <pc:docMk/>
            <pc:sldMk cId="1021276528" sldId="413"/>
            <ac:grpSpMk id="177" creationId="{573D8E19-6212-49CD-96EE-54C44698CED4}"/>
          </ac:grpSpMkLst>
        </pc:grpChg>
        <pc:grpChg chg="mod ord">
          <ac:chgData name="Christina Morrow" userId="43989237-7c22-4017-8756-22442f7f3983" providerId="ADAL" clId="{5E5B6B43-2046-4F4B-8A91-C6EB27100BC8}" dt="2021-01-20T13:10:00.475" v="8689" actId="167"/>
          <ac:grpSpMkLst>
            <pc:docMk/>
            <pc:sldMk cId="1021276528" sldId="413"/>
            <ac:grpSpMk id="178" creationId="{AE98025B-F499-483E-825B-05E084A405E2}"/>
          </ac:grpSpMkLst>
        </pc:grpChg>
        <pc:grpChg chg="mod">
          <ac:chgData name="Christina Morrow" userId="43989237-7c22-4017-8756-22442f7f3983" providerId="ADAL" clId="{5E5B6B43-2046-4F4B-8A91-C6EB27100BC8}" dt="2021-01-20T13:09:07.698" v="8673"/>
          <ac:grpSpMkLst>
            <pc:docMk/>
            <pc:sldMk cId="1021276528" sldId="413"/>
            <ac:grpSpMk id="179" creationId="{1F70D04D-2409-41AB-B92B-DC7165035EB5}"/>
          </ac:grpSpMkLst>
        </pc:grpChg>
        <pc:grpChg chg="ord">
          <ac:chgData name="Christina Morrow" userId="43989237-7c22-4017-8756-22442f7f3983" providerId="ADAL" clId="{5E5B6B43-2046-4F4B-8A91-C6EB27100BC8}" dt="2021-01-20T13:10:05.762" v="8691" actId="166"/>
          <ac:grpSpMkLst>
            <pc:docMk/>
            <pc:sldMk cId="1021276528" sldId="413"/>
            <ac:grpSpMk id="207" creationId="{4B0303E6-6026-42B4-8C26-9F41F919128B}"/>
          </ac:grpSpMkLst>
        </pc:grpChg>
        <pc:cxnChg chg="mod">
          <ac:chgData name="Christina Morrow" userId="43989237-7c22-4017-8756-22442f7f3983" providerId="ADAL" clId="{5E5B6B43-2046-4F4B-8A91-C6EB27100BC8}" dt="2021-01-20T13:09:57.384" v="8688" actId="478"/>
          <ac:cxnSpMkLst>
            <pc:docMk/>
            <pc:sldMk cId="1021276528" sldId="413"/>
            <ac:cxnSpMk id="122" creationId="{C113F005-C4AB-45A8-891B-564D9B5491DE}"/>
          </ac:cxnSpMkLst>
        </pc:cxnChg>
        <pc:cxnChg chg="mod">
          <ac:chgData name="Christina Morrow" userId="43989237-7c22-4017-8756-22442f7f3983" providerId="ADAL" clId="{5E5B6B43-2046-4F4B-8A91-C6EB27100BC8}" dt="2021-01-20T13:09:42.428" v="8685" actId="14100"/>
          <ac:cxnSpMkLst>
            <pc:docMk/>
            <pc:sldMk cId="1021276528" sldId="413"/>
            <ac:cxnSpMk id="212" creationId="{6A41F3F6-EAD8-4017-828F-E423EAD3AD5E}"/>
          </ac:cxnSpMkLst>
        </pc:cxnChg>
        <pc:cxnChg chg="mod">
          <ac:chgData name="Christina Morrow" userId="43989237-7c22-4017-8756-22442f7f3983" providerId="ADAL" clId="{5E5B6B43-2046-4F4B-8A91-C6EB27100BC8}" dt="2021-01-20T13:09:46.415" v="8686" actId="14100"/>
          <ac:cxnSpMkLst>
            <pc:docMk/>
            <pc:sldMk cId="1021276528" sldId="413"/>
            <ac:cxnSpMk id="216" creationId="{F391DFD1-E9A0-45E8-A86F-B5EDDA8D5F7F}"/>
          </ac:cxnSpMkLst>
        </pc:cxnChg>
        <pc:cxnChg chg="mod">
          <ac:chgData name="Christina Morrow" userId="43989237-7c22-4017-8756-22442f7f3983" providerId="ADAL" clId="{5E5B6B43-2046-4F4B-8A91-C6EB27100BC8}" dt="2021-01-20T13:09:07.698" v="8673"/>
          <ac:cxnSpMkLst>
            <pc:docMk/>
            <pc:sldMk cId="1021276528" sldId="413"/>
            <ac:cxnSpMk id="218" creationId="{5495DDCB-036C-40F0-89BB-583A76A95DE6}"/>
          </ac:cxnSpMkLst>
        </pc:cxnChg>
        <pc:cxnChg chg="mod">
          <ac:chgData name="Christina Morrow" userId="43989237-7c22-4017-8756-22442f7f3983" providerId="ADAL" clId="{5E5B6B43-2046-4F4B-8A91-C6EB27100BC8}" dt="2021-01-20T13:09:07.698" v="8673"/>
          <ac:cxnSpMkLst>
            <pc:docMk/>
            <pc:sldMk cId="1021276528" sldId="413"/>
            <ac:cxnSpMk id="221" creationId="{670FB42C-E984-4F13-9461-F58EB4E67D4F}"/>
          </ac:cxnSpMkLst>
        </pc:cxnChg>
      </pc:sldChg>
      <pc:sldChg chg="add del">
        <pc:chgData name="Christina Morrow" userId="43989237-7c22-4017-8756-22442f7f3983" providerId="ADAL" clId="{5E5B6B43-2046-4F4B-8A91-C6EB27100BC8}" dt="2021-01-20T18:06:56.497" v="10776" actId="2696"/>
        <pc:sldMkLst>
          <pc:docMk/>
          <pc:sldMk cId="551525960" sldId="415"/>
        </pc:sldMkLst>
      </pc:sldChg>
      <pc:sldChg chg="modSp add mod">
        <pc:chgData name="Christina Morrow" userId="43989237-7c22-4017-8756-22442f7f3983" providerId="ADAL" clId="{5E5B6B43-2046-4F4B-8A91-C6EB27100BC8}" dt="2021-01-20T21:37:32.079" v="11075"/>
        <pc:sldMkLst>
          <pc:docMk/>
          <pc:sldMk cId="1075179684" sldId="415"/>
        </pc:sldMkLst>
        <pc:spChg chg="mod">
          <ac:chgData name="Christina Morrow" userId="43989237-7c22-4017-8756-22442f7f3983" providerId="ADAL" clId="{5E5B6B43-2046-4F4B-8A91-C6EB27100BC8}" dt="2021-01-20T21:37:32.079" v="11075"/>
          <ac:spMkLst>
            <pc:docMk/>
            <pc:sldMk cId="1075179684" sldId="415"/>
            <ac:spMk id="20" creationId="{737AD6FE-076D-47EB-8851-546CD7479B58}"/>
          </ac:spMkLst>
        </pc:spChg>
      </pc:sldChg>
      <pc:sldChg chg="addSp delSp modSp add del mod">
        <pc:chgData name="Christina Morrow" userId="43989237-7c22-4017-8756-22442f7f3983" providerId="ADAL" clId="{5E5B6B43-2046-4F4B-8A91-C6EB27100BC8}" dt="2021-01-20T17:56:47.004" v="10747" actId="2696"/>
        <pc:sldMkLst>
          <pc:docMk/>
          <pc:sldMk cId="2580910172" sldId="415"/>
        </pc:sldMkLst>
        <pc:spChg chg="mod">
          <ac:chgData name="Christina Morrow" userId="43989237-7c22-4017-8756-22442f7f3983" providerId="ADAL" clId="{5E5B6B43-2046-4F4B-8A91-C6EB27100BC8}" dt="2021-01-20T13:11:22.982" v="8701"/>
          <ac:spMkLst>
            <pc:docMk/>
            <pc:sldMk cId="2580910172" sldId="415"/>
            <ac:spMk id="20" creationId="{737AD6FE-076D-47EB-8851-546CD7479B58}"/>
          </ac:spMkLst>
        </pc:spChg>
        <pc:spChg chg="mod">
          <ac:chgData name="Christina Morrow" userId="43989237-7c22-4017-8756-22442f7f3983" providerId="ADAL" clId="{5E5B6B43-2046-4F4B-8A91-C6EB27100BC8}" dt="2021-01-20T13:07:56.262" v="8654"/>
          <ac:spMkLst>
            <pc:docMk/>
            <pc:sldMk cId="2580910172" sldId="415"/>
            <ac:spMk id="210" creationId="{19B8A73B-C4D7-461F-AD2E-982116A9E4BF}"/>
          </ac:spMkLst>
        </pc:spChg>
        <pc:spChg chg="mod">
          <ac:chgData name="Christina Morrow" userId="43989237-7c22-4017-8756-22442f7f3983" providerId="ADAL" clId="{5E5B6B43-2046-4F4B-8A91-C6EB27100BC8}" dt="2021-01-20T13:07:56.262" v="8654"/>
          <ac:spMkLst>
            <pc:docMk/>
            <pc:sldMk cId="2580910172" sldId="415"/>
            <ac:spMk id="211" creationId="{55B7A1B5-C1AF-4EC4-AD68-1F83FF5F542F}"/>
          </ac:spMkLst>
        </pc:spChg>
        <pc:spChg chg="mod">
          <ac:chgData name="Christina Morrow" userId="43989237-7c22-4017-8756-22442f7f3983" providerId="ADAL" clId="{5E5B6B43-2046-4F4B-8A91-C6EB27100BC8}" dt="2021-01-20T13:07:56.262" v="8654"/>
          <ac:spMkLst>
            <pc:docMk/>
            <pc:sldMk cId="2580910172" sldId="415"/>
            <ac:spMk id="212" creationId="{D5DE235F-9E6F-472F-B22B-3ED4CA1472D1}"/>
          </ac:spMkLst>
        </pc:spChg>
        <pc:spChg chg="mod">
          <ac:chgData name="Christina Morrow" userId="43989237-7c22-4017-8756-22442f7f3983" providerId="ADAL" clId="{5E5B6B43-2046-4F4B-8A91-C6EB27100BC8}" dt="2021-01-20T13:07:56.262" v="8654"/>
          <ac:spMkLst>
            <pc:docMk/>
            <pc:sldMk cId="2580910172" sldId="415"/>
            <ac:spMk id="214" creationId="{05B04EB3-E1EC-4BA7-9941-E7377AF86783}"/>
          </ac:spMkLst>
        </pc:spChg>
        <pc:spChg chg="mod">
          <ac:chgData name="Christina Morrow" userId="43989237-7c22-4017-8756-22442f7f3983" providerId="ADAL" clId="{5E5B6B43-2046-4F4B-8A91-C6EB27100BC8}" dt="2021-01-20T13:07:56.262" v="8654"/>
          <ac:spMkLst>
            <pc:docMk/>
            <pc:sldMk cId="2580910172" sldId="415"/>
            <ac:spMk id="216" creationId="{4784BDCB-7A71-40F3-A96B-145BA90E0AD6}"/>
          </ac:spMkLst>
        </pc:spChg>
        <pc:spChg chg="mod">
          <ac:chgData name="Christina Morrow" userId="43989237-7c22-4017-8756-22442f7f3983" providerId="ADAL" clId="{5E5B6B43-2046-4F4B-8A91-C6EB27100BC8}" dt="2021-01-20T13:07:56.262" v="8654"/>
          <ac:spMkLst>
            <pc:docMk/>
            <pc:sldMk cId="2580910172" sldId="415"/>
            <ac:spMk id="217" creationId="{0A6A2348-FAB2-49B2-B4AD-BF94267D0FF5}"/>
          </ac:spMkLst>
        </pc:spChg>
        <pc:grpChg chg="ord">
          <ac:chgData name="Christina Morrow" userId="43989237-7c22-4017-8756-22442f7f3983" providerId="ADAL" clId="{5E5B6B43-2046-4F4B-8A91-C6EB27100BC8}" dt="2021-01-20T13:08:42.574" v="8668" actId="166"/>
          <ac:grpSpMkLst>
            <pc:docMk/>
            <pc:sldMk cId="2580910172" sldId="415"/>
            <ac:grpSpMk id="103" creationId="{50ED9357-7866-4F8F-AE6E-E973411FB937}"/>
          </ac:grpSpMkLst>
        </pc:grpChg>
        <pc:grpChg chg="del">
          <ac:chgData name="Christina Morrow" userId="43989237-7c22-4017-8756-22442f7f3983" providerId="ADAL" clId="{5E5B6B43-2046-4F4B-8A91-C6EB27100BC8}" dt="2021-01-20T13:08:32.953" v="8665" actId="478"/>
          <ac:grpSpMkLst>
            <pc:docMk/>
            <pc:sldMk cId="2580910172" sldId="415"/>
            <ac:grpSpMk id="113" creationId="{93769885-B780-41F9-A159-14D35B498CF6}"/>
          </ac:grpSpMkLst>
        </pc:grpChg>
        <pc:grpChg chg="add mod ord">
          <ac:chgData name="Christina Morrow" userId="43989237-7c22-4017-8756-22442f7f3983" providerId="ADAL" clId="{5E5B6B43-2046-4F4B-8A91-C6EB27100BC8}" dt="2021-01-20T13:08:56.282" v="8670" actId="1076"/>
          <ac:grpSpMkLst>
            <pc:docMk/>
            <pc:sldMk cId="2580910172" sldId="415"/>
            <ac:grpSpMk id="168" creationId="{C906B1CF-EC07-4475-ACB6-88BAA59ACDE2}"/>
          </ac:grpSpMkLst>
        </pc:grpChg>
        <pc:grpChg chg="mod ord">
          <ac:chgData name="Christina Morrow" userId="43989237-7c22-4017-8756-22442f7f3983" providerId="ADAL" clId="{5E5B6B43-2046-4F4B-8A91-C6EB27100BC8}" dt="2021-01-20T13:08:36.322" v="8666" actId="167"/>
          <ac:grpSpMkLst>
            <pc:docMk/>
            <pc:sldMk cId="2580910172" sldId="415"/>
            <ac:grpSpMk id="169" creationId="{8F31A535-54E0-4824-ABD3-7AF24C90D0E2}"/>
          </ac:grpSpMkLst>
        </pc:grpChg>
        <pc:grpChg chg="mod">
          <ac:chgData name="Christina Morrow" userId="43989237-7c22-4017-8756-22442f7f3983" providerId="ADAL" clId="{5E5B6B43-2046-4F4B-8A91-C6EB27100BC8}" dt="2021-01-20T13:07:56.262" v="8654"/>
          <ac:grpSpMkLst>
            <pc:docMk/>
            <pc:sldMk cId="2580910172" sldId="415"/>
            <ac:grpSpMk id="170" creationId="{E74586FB-1038-48CB-8134-C025AA21DFFE}"/>
          </ac:grpSpMkLst>
        </pc:grpChg>
        <pc:cxnChg chg="mod">
          <ac:chgData name="Christina Morrow" userId="43989237-7c22-4017-8756-22442f7f3983" providerId="ADAL" clId="{5E5B6B43-2046-4F4B-8A91-C6EB27100BC8}" dt="2021-01-20T13:08:32.953" v="8665" actId="478"/>
          <ac:cxnSpMkLst>
            <pc:docMk/>
            <pc:sldMk cId="2580910172" sldId="415"/>
            <ac:cxnSpMk id="122" creationId="{C113F005-C4AB-45A8-891B-564D9B5491DE}"/>
          </ac:cxnSpMkLst>
        </pc:cxnChg>
        <pc:cxnChg chg="mod">
          <ac:chgData name="Christina Morrow" userId="43989237-7c22-4017-8756-22442f7f3983" providerId="ADAL" clId="{5E5B6B43-2046-4F4B-8A91-C6EB27100BC8}" dt="2021-01-20T13:08:58.981" v="8671" actId="14100"/>
          <ac:cxnSpMkLst>
            <pc:docMk/>
            <pc:sldMk cId="2580910172" sldId="415"/>
            <ac:cxnSpMk id="209" creationId="{0844D03E-D0A7-454F-B3FD-CFD5177115D0}"/>
          </ac:cxnSpMkLst>
        </pc:cxnChg>
        <pc:cxnChg chg="mod">
          <ac:chgData name="Christina Morrow" userId="43989237-7c22-4017-8756-22442f7f3983" providerId="ADAL" clId="{5E5B6B43-2046-4F4B-8A91-C6EB27100BC8}" dt="2021-01-20T13:09:02.191" v="8672" actId="14100"/>
          <ac:cxnSpMkLst>
            <pc:docMk/>
            <pc:sldMk cId="2580910172" sldId="415"/>
            <ac:cxnSpMk id="213" creationId="{E04926F8-C24E-41B7-B80F-FB76E3733F35}"/>
          </ac:cxnSpMkLst>
        </pc:cxnChg>
        <pc:cxnChg chg="mod">
          <ac:chgData name="Christina Morrow" userId="43989237-7c22-4017-8756-22442f7f3983" providerId="ADAL" clId="{5E5B6B43-2046-4F4B-8A91-C6EB27100BC8}" dt="2021-01-20T13:07:56.262" v="8654"/>
          <ac:cxnSpMkLst>
            <pc:docMk/>
            <pc:sldMk cId="2580910172" sldId="415"/>
            <ac:cxnSpMk id="215" creationId="{C45A5F7B-A781-4978-BF15-86030CF23C3C}"/>
          </ac:cxnSpMkLst>
        </pc:cxnChg>
        <pc:cxnChg chg="mod">
          <ac:chgData name="Christina Morrow" userId="43989237-7c22-4017-8756-22442f7f3983" providerId="ADAL" clId="{5E5B6B43-2046-4F4B-8A91-C6EB27100BC8}" dt="2021-01-20T13:07:56.262" v="8654"/>
          <ac:cxnSpMkLst>
            <pc:docMk/>
            <pc:sldMk cId="2580910172" sldId="415"/>
            <ac:cxnSpMk id="218" creationId="{34A84FA8-6114-40B7-ADBC-9E12E83F3581}"/>
          </ac:cxnSpMkLst>
        </pc:cxnChg>
      </pc:sldChg>
      <pc:sldChg chg="addSp delSp modSp add del mod">
        <pc:chgData name="Christina Morrow" userId="43989237-7c22-4017-8756-22442f7f3983" providerId="ADAL" clId="{5E5B6B43-2046-4F4B-8A91-C6EB27100BC8}" dt="2021-01-20T17:56:47.004" v="10747" actId="2696"/>
        <pc:sldMkLst>
          <pc:docMk/>
          <pc:sldMk cId="1974067821" sldId="416"/>
        </pc:sldMkLst>
        <pc:spChg chg="mod">
          <ac:chgData name="Christina Morrow" userId="43989237-7c22-4017-8756-22442f7f3983" providerId="ADAL" clId="{5E5B6B43-2046-4F4B-8A91-C6EB27100BC8}" dt="2021-01-20T13:11:19.533" v="8700"/>
          <ac:spMkLst>
            <pc:docMk/>
            <pc:sldMk cId="1974067821" sldId="416"/>
            <ac:spMk id="20" creationId="{737AD6FE-076D-47EB-8851-546CD7479B58}"/>
          </ac:spMkLst>
        </pc:spChg>
        <pc:spChg chg="mod">
          <ac:chgData name="Christina Morrow" userId="43989237-7c22-4017-8756-22442f7f3983" providerId="ADAL" clId="{5E5B6B43-2046-4F4B-8A91-C6EB27100BC8}" dt="2021-01-20T13:07:08.510" v="8642"/>
          <ac:spMkLst>
            <pc:docMk/>
            <pc:sldMk cId="1974067821" sldId="416"/>
            <ac:spMk id="169" creationId="{85775D03-A3DE-4A2C-8BDE-02B7F02D5DE5}"/>
          </ac:spMkLst>
        </pc:spChg>
        <pc:spChg chg="mod">
          <ac:chgData name="Christina Morrow" userId="43989237-7c22-4017-8756-22442f7f3983" providerId="ADAL" clId="{5E5B6B43-2046-4F4B-8A91-C6EB27100BC8}" dt="2021-01-20T13:07:08.510" v="8642"/>
          <ac:spMkLst>
            <pc:docMk/>
            <pc:sldMk cId="1974067821" sldId="416"/>
            <ac:spMk id="171" creationId="{5CFF981C-2BC2-4303-954E-6476757FE91E}"/>
          </ac:spMkLst>
        </pc:spChg>
        <pc:spChg chg="mod">
          <ac:chgData name="Christina Morrow" userId="43989237-7c22-4017-8756-22442f7f3983" providerId="ADAL" clId="{5E5B6B43-2046-4F4B-8A91-C6EB27100BC8}" dt="2021-01-20T13:07:08.510" v="8642"/>
          <ac:spMkLst>
            <pc:docMk/>
            <pc:sldMk cId="1974067821" sldId="416"/>
            <ac:spMk id="196" creationId="{D27E888E-3414-49CC-A2C8-AFBCD9B96DC8}"/>
          </ac:spMkLst>
        </pc:spChg>
        <pc:spChg chg="mod">
          <ac:chgData name="Christina Morrow" userId="43989237-7c22-4017-8756-22442f7f3983" providerId="ADAL" clId="{5E5B6B43-2046-4F4B-8A91-C6EB27100BC8}" dt="2021-01-20T13:07:08.510" v="8642"/>
          <ac:spMkLst>
            <pc:docMk/>
            <pc:sldMk cId="1974067821" sldId="416"/>
            <ac:spMk id="198" creationId="{03CBFB99-AE09-40A4-BA5D-987FD88CCDB0}"/>
          </ac:spMkLst>
        </pc:spChg>
        <pc:spChg chg="mod">
          <ac:chgData name="Christina Morrow" userId="43989237-7c22-4017-8756-22442f7f3983" providerId="ADAL" clId="{5E5B6B43-2046-4F4B-8A91-C6EB27100BC8}" dt="2021-01-20T13:07:08.510" v="8642"/>
          <ac:spMkLst>
            <pc:docMk/>
            <pc:sldMk cId="1974067821" sldId="416"/>
            <ac:spMk id="200" creationId="{202B6C4A-A6F4-4B7D-883B-9616643EE88D}"/>
          </ac:spMkLst>
        </pc:spChg>
        <pc:spChg chg="mod">
          <ac:chgData name="Christina Morrow" userId="43989237-7c22-4017-8756-22442f7f3983" providerId="ADAL" clId="{5E5B6B43-2046-4F4B-8A91-C6EB27100BC8}" dt="2021-01-20T13:07:08.510" v="8642"/>
          <ac:spMkLst>
            <pc:docMk/>
            <pc:sldMk cId="1974067821" sldId="416"/>
            <ac:spMk id="201" creationId="{ADE2D242-7697-4CFE-9950-9FF3CFAA4614}"/>
          </ac:spMkLst>
        </pc:spChg>
        <pc:grpChg chg="del">
          <ac:chgData name="Christina Morrow" userId="43989237-7c22-4017-8756-22442f7f3983" providerId="ADAL" clId="{5E5B6B43-2046-4F4B-8A91-C6EB27100BC8}" dt="2021-01-20T13:07:32.237" v="8649" actId="478"/>
          <ac:grpSpMkLst>
            <pc:docMk/>
            <pc:sldMk cId="1974067821" sldId="416"/>
            <ac:grpSpMk id="113" creationId="{93769885-B780-41F9-A159-14D35B498CF6}"/>
          </ac:grpSpMkLst>
        </pc:grpChg>
        <pc:grpChg chg="add mod ord">
          <ac:chgData name="Christina Morrow" userId="43989237-7c22-4017-8756-22442f7f3983" providerId="ADAL" clId="{5E5B6B43-2046-4F4B-8A91-C6EB27100BC8}" dt="2021-01-20T13:07:51.320" v="8653" actId="1076"/>
          <ac:grpSpMkLst>
            <pc:docMk/>
            <pc:sldMk cId="1974067821" sldId="416"/>
            <ac:grpSpMk id="123" creationId="{BBA4ABB5-DB5D-46F7-AC5E-9B4DDDB4CB7E}"/>
          </ac:grpSpMkLst>
        </pc:grpChg>
        <pc:grpChg chg="mod">
          <ac:chgData name="Christina Morrow" userId="43989237-7c22-4017-8756-22442f7f3983" providerId="ADAL" clId="{5E5B6B43-2046-4F4B-8A91-C6EB27100BC8}" dt="2021-01-20T13:07:08.510" v="8642"/>
          <ac:grpSpMkLst>
            <pc:docMk/>
            <pc:sldMk cId="1974067821" sldId="416"/>
            <ac:grpSpMk id="124" creationId="{CB12E702-7418-4697-BD57-3990E80819EB}"/>
          </ac:grpSpMkLst>
        </pc:grpChg>
        <pc:grpChg chg="ord">
          <ac:chgData name="Christina Morrow" userId="43989237-7c22-4017-8756-22442f7f3983" providerId="ADAL" clId="{5E5B6B43-2046-4F4B-8A91-C6EB27100BC8}" dt="2021-01-20T13:07:47.141" v="8652" actId="166"/>
          <ac:grpSpMkLst>
            <pc:docMk/>
            <pc:sldMk cId="1974067821" sldId="416"/>
            <ac:grpSpMk id="127" creationId="{1BDB5D2E-28E0-445E-9734-BCCC5DBBA99B}"/>
          </ac:grpSpMkLst>
        </pc:grpChg>
        <pc:grpChg chg="ord">
          <ac:chgData name="Christina Morrow" userId="43989237-7c22-4017-8756-22442f7f3983" providerId="ADAL" clId="{5E5B6B43-2046-4F4B-8A91-C6EB27100BC8}" dt="2021-01-20T13:07:37.993" v="8650" actId="167"/>
          <ac:grpSpMkLst>
            <pc:docMk/>
            <pc:sldMk cId="1974067821" sldId="416"/>
            <ac:grpSpMk id="170" creationId="{C1B232C0-AD3C-4D13-BBBC-54781D08E7FA}"/>
          </ac:grpSpMkLst>
        </pc:grpChg>
        <pc:cxnChg chg="mod">
          <ac:chgData name="Christina Morrow" userId="43989237-7c22-4017-8756-22442f7f3983" providerId="ADAL" clId="{5E5B6B43-2046-4F4B-8A91-C6EB27100BC8}" dt="2021-01-20T13:07:32.237" v="8649" actId="478"/>
          <ac:cxnSpMkLst>
            <pc:docMk/>
            <pc:sldMk cId="1974067821" sldId="416"/>
            <ac:cxnSpMk id="122" creationId="{C113F005-C4AB-45A8-891B-564D9B5491DE}"/>
          </ac:cxnSpMkLst>
        </pc:cxnChg>
        <pc:cxnChg chg="mod">
          <ac:chgData name="Christina Morrow" userId="43989237-7c22-4017-8756-22442f7f3983" providerId="ADAL" clId="{5E5B6B43-2046-4F4B-8A91-C6EB27100BC8}" dt="2021-01-20T13:07:08.510" v="8642"/>
          <ac:cxnSpMkLst>
            <pc:docMk/>
            <pc:sldMk cId="1974067821" sldId="416"/>
            <ac:cxnSpMk id="125" creationId="{CA661547-B831-421F-B540-0AD914D3874F}"/>
          </ac:cxnSpMkLst>
        </pc:cxnChg>
        <pc:cxnChg chg="mod">
          <ac:chgData name="Christina Morrow" userId="43989237-7c22-4017-8756-22442f7f3983" providerId="ADAL" clId="{5E5B6B43-2046-4F4B-8A91-C6EB27100BC8}" dt="2021-01-20T13:07:08.510" v="8642"/>
          <ac:cxnSpMkLst>
            <pc:docMk/>
            <pc:sldMk cId="1974067821" sldId="416"/>
            <ac:cxnSpMk id="197" creationId="{622DB15F-B4B6-41B1-B913-424A8B1FE9A6}"/>
          </ac:cxnSpMkLst>
        </pc:cxnChg>
        <pc:cxnChg chg="mod">
          <ac:chgData name="Christina Morrow" userId="43989237-7c22-4017-8756-22442f7f3983" providerId="ADAL" clId="{5E5B6B43-2046-4F4B-8A91-C6EB27100BC8}" dt="2021-01-20T13:07:08.510" v="8642"/>
          <ac:cxnSpMkLst>
            <pc:docMk/>
            <pc:sldMk cId="1974067821" sldId="416"/>
            <ac:cxnSpMk id="199" creationId="{12559857-CF8E-4786-839A-F21AF01B1CA8}"/>
          </ac:cxnSpMkLst>
        </pc:cxnChg>
        <pc:cxnChg chg="mod">
          <ac:chgData name="Christina Morrow" userId="43989237-7c22-4017-8756-22442f7f3983" providerId="ADAL" clId="{5E5B6B43-2046-4F4B-8A91-C6EB27100BC8}" dt="2021-01-20T13:07:08.510" v="8642"/>
          <ac:cxnSpMkLst>
            <pc:docMk/>
            <pc:sldMk cId="1974067821" sldId="416"/>
            <ac:cxnSpMk id="202" creationId="{A5C5C2CD-14D1-430A-B4B0-B2D0EE379D5F}"/>
          </ac:cxnSpMkLst>
        </pc:cxnChg>
      </pc:sldChg>
      <pc:sldChg chg="add del">
        <pc:chgData name="Christina Morrow" userId="43989237-7c22-4017-8756-22442f7f3983" providerId="ADAL" clId="{5E5B6B43-2046-4F4B-8A91-C6EB27100BC8}" dt="2021-01-20T18:06:56.497" v="10776" actId="2696"/>
        <pc:sldMkLst>
          <pc:docMk/>
          <pc:sldMk cId="4023206837" sldId="416"/>
        </pc:sldMkLst>
      </pc:sldChg>
      <pc:sldChg chg="modSp add mod">
        <pc:chgData name="Christina Morrow" userId="43989237-7c22-4017-8756-22442f7f3983" providerId="ADAL" clId="{5E5B6B43-2046-4F4B-8A91-C6EB27100BC8}" dt="2021-01-20T21:37:35.167" v="11076"/>
        <pc:sldMkLst>
          <pc:docMk/>
          <pc:sldMk cId="4097506578" sldId="416"/>
        </pc:sldMkLst>
        <pc:spChg chg="mod">
          <ac:chgData name="Christina Morrow" userId="43989237-7c22-4017-8756-22442f7f3983" providerId="ADAL" clId="{5E5B6B43-2046-4F4B-8A91-C6EB27100BC8}" dt="2021-01-20T21:37:35.167" v="11076"/>
          <ac:spMkLst>
            <pc:docMk/>
            <pc:sldMk cId="4097506578" sldId="416"/>
            <ac:spMk id="20" creationId="{737AD6FE-076D-47EB-8851-546CD7479B58}"/>
          </ac:spMkLst>
        </pc:spChg>
      </pc:sldChg>
      <pc:sldChg chg="addSp modSp add del mod">
        <pc:chgData name="Christina Morrow" userId="43989237-7c22-4017-8756-22442f7f3983" providerId="ADAL" clId="{5E5B6B43-2046-4F4B-8A91-C6EB27100BC8}" dt="2021-01-20T17:56:47.004" v="10747" actId="2696"/>
        <pc:sldMkLst>
          <pc:docMk/>
          <pc:sldMk cId="313431336" sldId="417"/>
        </pc:sldMkLst>
        <pc:spChg chg="mod">
          <ac:chgData name="Christina Morrow" userId="43989237-7c22-4017-8756-22442f7f3983" providerId="ADAL" clId="{5E5B6B43-2046-4F4B-8A91-C6EB27100BC8}" dt="2021-01-20T13:11:13.843" v="8699" actId="20577"/>
          <ac:spMkLst>
            <pc:docMk/>
            <pc:sldMk cId="313431336" sldId="417"/>
            <ac:spMk id="20" creationId="{737AD6FE-076D-47EB-8851-546CD7479B58}"/>
          </ac:spMkLst>
        </pc:spChg>
        <pc:spChg chg="mod">
          <ac:chgData name="Christina Morrow" userId="43989237-7c22-4017-8756-22442f7f3983" providerId="ADAL" clId="{5E5B6B43-2046-4F4B-8A91-C6EB27100BC8}" dt="2021-01-20T13:06:29.754" v="8635"/>
          <ac:spMkLst>
            <pc:docMk/>
            <pc:sldMk cId="313431336" sldId="417"/>
            <ac:spMk id="167" creationId="{B69509C5-5C95-4BBD-A78B-447567F909FE}"/>
          </ac:spMkLst>
        </pc:spChg>
        <pc:spChg chg="mod">
          <ac:chgData name="Christina Morrow" userId="43989237-7c22-4017-8756-22442f7f3983" providerId="ADAL" clId="{5E5B6B43-2046-4F4B-8A91-C6EB27100BC8}" dt="2021-01-20T13:06:29.754" v="8635"/>
          <ac:spMkLst>
            <pc:docMk/>
            <pc:sldMk cId="313431336" sldId="417"/>
            <ac:spMk id="168" creationId="{D771CE18-B241-4E15-B16D-AA2B2780FC6A}"/>
          </ac:spMkLst>
        </pc:spChg>
        <pc:spChg chg="mod">
          <ac:chgData name="Christina Morrow" userId="43989237-7c22-4017-8756-22442f7f3983" providerId="ADAL" clId="{5E5B6B43-2046-4F4B-8A91-C6EB27100BC8}" dt="2021-01-20T13:06:29.754" v="8635"/>
          <ac:spMkLst>
            <pc:docMk/>
            <pc:sldMk cId="313431336" sldId="417"/>
            <ac:spMk id="170" creationId="{63962589-E4BE-4BF4-9C3E-27819357A244}"/>
          </ac:spMkLst>
        </pc:spChg>
        <pc:spChg chg="mod">
          <ac:chgData name="Christina Morrow" userId="43989237-7c22-4017-8756-22442f7f3983" providerId="ADAL" clId="{5E5B6B43-2046-4F4B-8A91-C6EB27100BC8}" dt="2021-01-20T13:06:29.754" v="8635"/>
          <ac:spMkLst>
            <pc:docMk/>
            <pc:sldMk cId="313431336" sldId="417"/>
            <ac:spMk id="171" creationId="{E62A2E55-C05A-4E1F-B22A-214BD8F3A393}"/>
          </ac:spMkLst>
        </pc:spChg>
        <pc:spChg chg="mod">
          <ac:chgData name="Christina Morrow" userId="43989237-7c22-4017-8756-22442f7f3983" providerId="ADAL" clId="{5E5B6B43-2046-4F4B-8A91-C6EB27100BC8}" dt="2021-01-20T13:06:29.754" v="8635"/>
          <ac:spMkLst>
            <pc:docMk/>
            <pc:sldMk cId="313431336" sldId="417"/>
            <ac:spMk id="172" creationId="{FB7E460C-873E-4C77-AEBA-DE9FEF451297}"/>
          </ac:spMkLst>
        </pc:spChg>
        <pc:spChg chg="mod">
          <ac:chgData name="Christina Morrow" userId="43989237-7c22-4017-8756-22442f7f3983" providerId="ADAL" clId="{5E5B6B43-2046-4F4B-8A91-C6EB27100BC8}" dt="2021-01-20T13:06:29.754" v="8635"/>
          <ac:spMkLst>
            <pc:docMk/>
            <pc:sldMk cId="313431336" sldId="417"/>
            <ac:spMk id="173" creationId="{B119B57D-FF7B-476D-8E26-1343A76BE28B}"/>
          </ac:spMkLst>
        </pc:spChg>
        <pc:spChg chg="mod">
          <ac:chgData name="Christina Morrow" userId="43989237-7c22-4017-8756-22442f7f3983" providerId="ADAL" clId="{5E5B6B43-2046-4F4B-8A91-C6EB27100BC8}" dt="2021-01-20T13:06:29.754" v="8635"/>
          <ac:spMkLst>
            <pc:docMk/>
            <pc:sldMk cId="313431336" sldId="417"/>
            <ac:spMk id="210" creationId="{E6FB769B-31F6-4DFD-9D77-38DF02462FB8}"/>
          </ac:spMkLst>
        </pc:spChg>
        <pc:spChg chg="mod">
          <ac:chgData name="Christina Morrow" userId="43989237-7c22-4017-8756-22442f7f3983" providerId="ADAL" clId="{5E5B6B43-2046-4F4B-8A91-C6EB27100BC8}" dt="2021-01-20T13:06:29.754" v="8635"/>
          <ac:spMkLst>
            <pc:docMk/>
            <pc:sldMk cId="313431336" sldId="417"/>
            <ac:spMk id="211" creationId="{51DEEB9F-C9E3-491C-B9B6-BC1CE948258D}"/>
          </ac:spMkLst>
        </pc:spChg>
        <pc:spChg chg="mod">
          <ac:chgData name="Christina Morrow" userId="43989237-7c22-4017-8756-22442f7f3983" providerId="ADAL" clId="{5E5B6B43-2046-4F4B-8A91-C6EB27100BC8}" dt="2021-01-20T13:06:29.754" v="8635"/>
          <ac:spMkLst>
            <pc:docMk/>
            <pc:sldMk cId="313431336" sldId="417"/>
            <ac:spMk id="212" creationId="{BBD20910-8AA1-4E2A-977A-09490F5F6F8D}"/>
          </ac:spMkLst>
        </pc:spChg>
        <pc:spChg chg="mod">
          <ac:chgData name="Christina Morrow" userId="43989237-7c22-4017-8756-22442f7f3983" providerId="ADAL" clId="{5E5B6B43-2046-4F4B-8A91-C6EB27100BC8}" dt="2021-01-20T13:06:29.754" v="8635"/>
          <ac:spMkLst>
            <pc:docMk/>
            <pc:sldMk cId="313431336" sldId="417"/>
            <ac:spMk id="213" creationId="{B5BEB1C7-34E3-4E0F-AC2D-44D2AB08288C}"/>
          </ac:spMkLst>
        </pc:spChg>
        <pc:spChg chg="mod">
          <ac:chgData name="Christina Morrow" userId="43989237-7c22-4017-8756-22442f7f3983" providerId="ADAL" clId="{5E5B6B43-2046-4F4B-8A91-C6EB27100BC8}" dt="2021-01-20T13:06:29.754" v="8635"/>
          <ac:spMkLst>
            <pc:docMk/>
            <pc:sldMk cId="313431336" sldId="417"/>
            <ac:spMk id="220" creationId="{CCB2BE47-6D28-4153-935C-7728622E041D}"/>
          </ac:spMkLst>
        </pc:spChg>
        <pc:spChg chg="mod">
          <ac:chgData name="Christina Morrow" userId="43989237-7c22-4017-8756-22442f7f3983" providerId="ADAL" clId="{5E5B6B43-2046-4F4B-8A91-C6EB27100BC8}" dt="2021-01-20T13:06:29.754" v="8635"/>
          <ac:spMkLst>
            <pc:docMk/>
            <pc:sldMk cId="313431336" sldId="417"/>
            <ac:spMk id="221" creationId="{00060C0D-4529-4490-8FF9-2E201574D4A0}"/>
          </ac:spMkLst>
        </pc:spChg>
        <pc:spChg chg="mod">
          <ac:chgData name="Christina Morrow" userId="43989237-7c22-4017-8756-22442f7f3983" providerId="ADAL" clId="{5E5B6B43-2046-4F4B-8A91-C6EB27100BC8}" dt="2021-01-20T13:06:29.754" v="8635"/>
          <ac:spMkLst>
            <pc:docMk/>
            <pc:sldMk cId="313431336" sldId="417"/>
            <ac:spMk id="222" creationId="{59623546-242A-4011-AA5A-7A1E15873FB0}"/>
          </ac:spMkLst>
        </pc:spChg>
        <pc:spChg chg="mod">
          <ac:chgData name="Christina Morrow" userId="43989237-7c22-4017-8756-22442f7f3983" providerId="ADAL" clId="{5E5B6B43-2046-4F4B-8A91-C6EB27100BC8}" dt="2021-01-20T13:06:29.754" v="8635"/>
          <ac:spMkLst>
            <pc:docMk/>
            <pc:sldMk cId="313431336" sldId="417"/>
            <ac:spMk id="224" creationId="{62FCAE43-3F99-4790-A1F8-7A106D580EC5}"/>
          </ac:spMkLst>
        </pc:spChg>
        <pc:spChg chg="mod">
          <ac:chgData name="Christina Morrow" userId="43989237-7c22-4017-8756-22442f7f3983" providerId="ADAL" clId="{5E5B6B43-2046-4F4B-8A91-C6EB27100BC8}" dt="2021-01-20T13:06:29.754" v="8635"/>
          <ac:spMkLst>
            <pc:docMk/>
            <pc:sldMk cId="313431336" sldId="417"/>
            <ac:spMk id="225" creationId="{340E98C9-FC76-4CBF-A7E2-F62FBCC02905}"/>
          </ac:spMkLst>
        </pc:spChg>
        <pc:grpChg chg="add mod">
          <ac:chgData name="Christina Morrow" userId="43989237-7c22-4017-8756-22442f7f3983" providerId="ADAL" clId="{5E5B6B43-2046-4F4B-8A91-C6EB27100BC8}" dt="2021-01-20T13:07:01.357" v="8641" actId="164"/>
          <ac:grpSpMkLst>
            <pc:docMk/>
            <pc:sldMk cId="313431336" sldId="417"/>
            <ac:grpSpMk id="9" creationId="{C79FF357-A874-43F2-9DC5-3734E9209DAA}"/>
          </ac:grpSpMkLst>
        </pc:grpChg>
        <pc:grpChg chg="mod">
          <ac:chgData name="Christina Morrow" userId="43989237-7c22-4017-8756-22442f7f3983" providerId="ADAL" clId="{5E5B6B43-2046-4F4B-8A91-C6EB27100BC8}" dt="2021-01-20T13:07:01.357" v="8641" actId="164"/>
          <ac:grpSpMkLst>
            <pc:docMk/>
            <pc:sldMk cId="313431336" sldId="417"/>
            <ac:grpSpMk id="113" creationId="{93769885-B780-41F9-A159-14D35B498CF6}"/>
          </ac:grpSpMkLst>
        </pc:grpChg>
        <pc:grpChg chg="add mod">
          <ac:chgData name="Christina Morrow" userId="43989237-7c22-4017-8756-22442f7f3983" providerId="ADAL" clId="{5E5B6B43-2046-4F4B-8A91-C6EB27100BC8}" dt="2021-01-20T13:06:29.754" v="8635"/>
          <ac:grpSpMkLst>
            <pc:docMk/>
            <pc:sldMk cId="313431336" sldId="417"/>
            <ac:grpSpMk id="164" creationId="{E7BFCCA6-EF46-4075-9075-82948EC80FFF}"/>
          </ac:grpSpMkLst>
        </pc:grpChg>
        <pc:grpChg chg="mod">
          <ac:chgData name="Christina Morrow" userId="43989237-7c22-4017-8756-22442f7f3983" providerId="ADAL" clId="{5E5B6B43-2046-4F4B-8A91-C6EB27100BC8}" dt="2021-01-20T13:06:29.754" v="8635"/>
          <ac:grpSpMkLst>
            <pc:docMk/>
            <pc:sldMk cId="313431336" sldId="417"/>
            <ac:grpSpMk id="166" creationId="{356577E8-6428-47DC-80A3-9A5DC6B9E834}"/>
          </ac:grpSpMkLst>
        </pc:grpChg>
        <pc:cxnChg chg="mod">
          <ac:chgData name="Christina Morrow" userId="43989237-7c22-4017-8756-22442f7f3983" providerId="ADAL" clId="{5E5B6B43-2046-4F4B-8A91-C6EB27100BC8}" dt="2021-01-20T13:06:40.431" v="8636" actId="14100"/>
          <ac:cxnSpMkLst>
            <pc:docMk/>
            <pc:sldMk cId="313431336" sldId="417"/>
            <ac:cxnSpMk id="117" creationId="{3D13B901-C7C1-4620-B650-D017F7EA4C48}"/>
          </ac:cxnSpMkLst>
        </pc:cxnChg>
        <pc:cxnChg chg="mod">
          <ac:chgData name="Christina Morrow" userId="43989237-7c22-4017-8756-22442f7f3983" providerId="ADAL" clId="{5E5B6B43-2046-4F4B-8A91-C6EB27100BC8}" dt="2021-01-20T13:06:29.754" v="8635"/>
          <ac:cxnSpMkLst>
            <pc:docMk/>
            <pc:sldMk cId="313431336" sldId="417"/>
            <ac:cxnSpMk id="165" creationId="{A87501EA-F0FF-4A74-80C5-73460E42B917}"/>
          </ac:cxnSpMkLst>
        </pc:cxnChg>
        <pc:cxnChg chg="mod">
          <ac:chgData name="Christina Morrow" userId="43989237-7c22-4017-8756-22442f7f3983" providerId="ADAL" clId="{5E5B6B43-2046-4F4B-8A91-C6EB27100BC8}" dt="2021-01-20T13:06:29.754" v="8635"/>
          <ac:cxnSpMkLst>
            <pc:docMk/>
            <pc:sldMk cId="313431336" sldId="417"/>
            <ac:cxnSpMk id="169" creationId="{FB33F54C-2489-4EF0-9D92-8BFC35B8CE63}"/>
          </ac:cxnSpMkLst>
        </pc:cxnChg>
        <pc:cxnChg chg="mod">
          <ac:chgData name="Christina Morrow" userId="43989237-7c22-4017-8756-22442f7f3983" providerId="ADAL" clId="{5E5B6B43-2046-4F4B-8A91-C6EB27100BC8}" dt="2021-01-20T13:06:29.754" v="8635"/>
          <ac:cxnSpMkLst>
            <pc:docMk/>
            <pc:sldMk cId="313431336" sldId="417"/>
            <ac:cxnSpMk id="214" creationId="{EA34F477-8FF6-415D-8AEA-B3323575C179}"/>
          </ac:cxnSpMkLst>
        </pc:cxnChg>
        <pc:cxnChg chg="mod">
          <ac:chgData name="Christina Morrow" userId="43989237-7c22-4017-8756-22442f7f3983" providerId="ADAL" clId="{5E5B6B43-2046-4F4B-8A91-C6EB27100BC8}" dt="2021-01-20T13:06:29.754" v="8635"/>
          <ac:cxnSpMkLst>
            <pc:docMk/>
            <pc:sldMk cId="313431336" sldId="417"/>
            <ac:cxnSpMk id="215" creationId="{CFE29957-1F87-4CFD-8A62-517FD74896D2}"/>
          </ac:cxnSpMkLst>
        </pc:cxnChg>
        <pc:cxnChg chg="mod">
          <ac:chgData name="Christina Morrow" userId="43989237-7c22-4017-8756-22442f7f3983" providerId="ADAL" clId="{5E5B6B43-2046-4F4B-8A91-C6EB27100BC8}" dt="2021-01-20T13:06:29.754" v="8635"/>
          <ac:cxnSpMkLst>
            <pc:docMk/>
            <pc:sldMk cId="313431336" sldId="417"/>
            <ac:cxnSpMk id="216" creationId="{64360A84-B3CD-43EC-B126-58E686DC6B1D}"/>
          </ac:cxnSpMkLst>
        </pc:cxnChg>
        <pc:cxnChg chg="mod">
          <ac:chgData name="Christina Morrow" userId="43989237-7c22-4017-8756-22442f7f3983" providerId="ADAL" clId="{5E5B6B43-2046-4F4B-8A91-C6EB27100BC8}" dt="2021-01-20T13:06:29.754" v="8635"/>
          <ac:cxnSpMkLst>
            <pc:docMk/>
            <pc:sldMk cId="313431336" sldId="417"/>
            <ac:cxnSpMk id="217" creationId="{08F1FB4C-292A-40F1-A771-6471CED1AA6E}"/>
          </ac:cxnSpMkLst>
        </pc:cxnChg>
        <pc:cxnChg chg="mod">
          <ac:chgData name="Christina Morrow" userId="43989237-7c22-4017-8756-22442f7f3983" providerId="ADAL" clId="{5E5B6B43-2046-4F4B-8A91-C6EB27100BC8}" dt="2021-01-20T13:06:29.754" v="8635"/>
          <ac:cxnSpMkLst>
            <pc:docMk/>
            <pc:sldMk cId="313431336" sldId="417"/>
            <ac:cxnSpMk id="218" creationId="{A6FF39B0-6128-42BC-BA04-0EF42EBD85EE}"/>
          </ac:cxnSpMkLst>
        </pc:cxnChg>
        <pc:cxnChg chg="mod">
          <ac:chgData name="Christina Morrow" userId="43989237-7c22-4017-8756-22442f7f3983" providerId="ADAL" clId="{5E5B6B43-2046-4F4B-8A91-C6EB27100BC8}" dt="2021-01-20T13:06:29.754" v="8635"/>
          <ac:cxnSpMkLst>
            <pc:docMk/>
            <pc:sldMk cId="313431336" sldId="417"/>
            <ac:cxnSpMk id="219" creationId="{B2047DD7-B72C-46D9-BA5B-9D5E185DE0EF}"/>
          </ac:cxnSpMkLst>
        </pc:cxnChg>
        <pc:cxnChg chg="mod">
          <ac:chgData name="Christina Morrow" userId="43989237-7c22-4017-8756-22442f7f3983" providerId="ADAL" clId="{5E5B6B43-2046-4F4B-8A91-C6EB27100BC8}" dt="2021-01-20T13:06:29.754" v="8635"/>
          <ac:cxnSpMkLst>
            <pc:docMk/>
            <pc:sldMk cId="313431336" sldId="417"/>
            <ac:cxnSpMk id="223" creationId="{B1197BFF-65B6-4B66-A41D-D97305C046E9}"/>
          </ac:cxnSpMkLst>
        </pc:cxnChg>
        <pc:cxnChg chg="add mod">
          <ac:chgData name="Christina Morrow" userId="43989237-7c22-4017-8756-22442f7f3983" providerId="ADAL" clId="{5E5B6B43-2046-4F4B-8A91-C6EB27100BC8}" dt="2021-01-20T13:07:01.357" v="8641" actId="164"/>
          <ac:cxnSpMkLst>
            <pc:docMk/>
            <pc:sldMk cId="313431336" sldId="417"/>
            <ac:cxnSpMk id="226" creationId="{0B64471C-36CF-4B71-93FE-3E63EA872411}"/>
          </ac:cxnSpMkLst>
        </pc:cxnChg>
      </pc:sldChg>
      <pc:sldChg chg="add del">
        <pc:chgData name="Christina Morrow" userId="43989237-7c22-4017-8756-22442f7f3983" providerId="ADAL" clId="{5E5B6B43-2046-4F4B-8A91-C6EB27100BC8}" dt="2021-01-20T18:06:56.497" v="10776" actId="2696"/>
        <pc:sldMkLst>
          <pc:docMk/>
          <pc:sldMk cId="539294449" sldId="417"/>
        </pc:sldMkLst>
      </pc:sldChg>
      <pc:sldChg chg="modSp add mod">
        <pc:chgData name="Christina Morrow" userId="43989237-7c22-4017-8756-22442f7f3983" providerId="ADAL" clId="{5E5B6B43-2046-4F4B-8A91-C6EB27100BC8}" dt="2021-01-20T21:37:37.943" v="11077"/>
        <pc:sldMkLst>
          <pc:docMk/>
          <pc:sldMk cId="3575199950" sldId="417"/>
        </pc:sldMkLst>
        <pc:spChg chg="mod">
          <ac:chgData name="Christina Morrow" userId="43989237-7c22-4017-8756-22442f7f3983" providerId="ADAL" clId="{5E5B6B43-2046-4F4B-8A91-C6EB27100BC8}" dt="2021-01-20T21:37:37.943" v="11077"/>
          <ac:spMkLst>
            <pc:docMk/>
            <pc:sldMk cId="3575199950" sldId="417"/>
            <ac:spMk id="20" creationId="{737AD6FE-076D-47EB-8851-546CD7479B58}"/>
          </ac:spMkLst>
        </pc:spChg>
      </pc:sldChg>
      <pc:sldChg chg="modSp add mod modNotesTx">
        <pc:chgData name="Christina Morrow" userId="43989237-7c22-4017-8756-22442f7f3983" providerId="ADAL" clId="{5E5B6B43-2046-4F4B-8A91-C6EB27100BC8}" dt="2021-01-23T14:47:00.631" v="18332" actId="20577"/>
        <pc:sldMkLst>
          <pc:docMk/>
          <pc:sldMk cId="1251769376" sldId="419"/>
        </pc:sldMkLst>
        <pc:spChg chg="mod">
          <ac:chgData name="Christina Morrow" userId="43989237-7c22-4017-8756-22442f7f3983" providerId="ADAL" clId="{5E5B6B43-2046-4F4B-8A91-C6EB27100BC8}" dt="2021-01-20T21:37:21.457" v="11071"/>
          <ac:spMkLst>
            <pc:docMk/>
            <pc:sldMk cId="1251769376" sldId="419"/>
            <ac:spMk id="20" creationId="{737AD6FE-076D-47EB-8851-546CD7479B58}"/>
          </ac:spMkLst>
        </pc:spChg>
      </pc:sldChg>
      <pc:sldChg chg="addSp delSp modSp add del mod">
        <pc:chgData name="Christina Morrow" userId="43989237-7c22-4017-8756-22442f7f3983" providerId="ADAL" clId="{5E5B6B43-2046-4F4B-8A91-C6EB27100BC8}" dt="2021-01-20T17:56:47.004" v="10747" actId="2696"/>
        <pc:sldMkLst>
          <pc:docMk/>
          <pc:sldMk cId="1494139612" sldId="419"/>
        </pc:sldMkLst>
        <pc:spChg chg="mod">
          <ac:chgData name="Christina Morrow" userId="43989237-7c22-4017-8756-22442f7f3983" providerId="ADAL" clId="{5E5B6B43-2046-4F4B-8A91-C6EB27100BC8}" dt="2021-01-20T13:05:57.680" v="8626" actId="164"/>
          <ac:spMkLst>
            <pc:docMk/>
            <pc:sldMk cId="1494139612" sldId="419"/>
            <ac:spMk id="2" creationId="{F9984780-08DA-4954-B980-CDD6A4A2BD3C}"/>
          </ac:spMkLst>
        </pc:spChg>
        <pc:spChg chg="mod">
          <ac:chgData name="Christina Morrow" userId="43989237-7c22-4017-8756-22442f7f3983" providerId="ADAL" clId="{5E5B6B43-2046-4F4B-8A91-C6EB27100BC8}" dt="2021-01-20T13:05:57.680" v="8626" actId="164"/>
          <ac:spMkLst>
            <pc:docMk/>
            <pc:sldMk cId="1494139612" sldId="419"/>
            <ac:spMk id="4" creationId="{43AB686A-1B44-420F-A275-40286CF79A90}"/>
          </ac:spMkLst>
        </pc:spChg>
        <pc:spChg chg="mod">
          <ac:chgData name="Christina Morrow" userId="43989237-7c22-4017-8756-22442f7f3983" providerId="ADAL" clId="{5E5B6B43-2046-4F4B-8A91-C6EB27100BC8}" dt="2021-01-20T13:05:57.680" v="8626" actId="164"/>
          <ac:spMkLst>
            <pc:docMk/>
            <pc:sldMk cId="1494139612" sldId="419"/>
            <ac:spMk id="7" creationId="{1A09D114-D368-498C-98A8-50F60325C4D8}"/>
          </ac:spMkLst>
        </pc:spChg>
        <pc:spChg chg="mod">
          <ac:chgData name="Christina Morrow" userId="43989237-7c22-4017-8756-22442f7f3983" providerId="ADAL" clId="{5E5B6B43-2046-4F4B-8A91-C6EB27100BC8}" dt="2021-01-20T13:05:57.680" v="8626" actId="164"/>
          <ac:spMkLst>
            <pc:docMk/>
            <pc:sldMk cId="1494139612" sldId="419"/>
            <ac:spMk id="8" creationId="{7CD876F8-644B-41A5-9A07-523A0E8DE404}"/>
          </ac:spMkLst>
        </pc:spChg>
        <pc:spChg chg="mod">
          <ac:chgData name="Christina Morrow" userId="43989237-7c22-4017-8756-22442f7f3983" providerId="ADAL" clId="{5E5B6B43-2046-4F4B-8A91-C6EB27100BC8}" dt="2021-01-20T13:05:57.680" v="8626" actId="164"/>
          <ac:spMkLst>
            <pc:docMk/>
            <pc:sldMk cId="1494139612" sldId="419"/>
            <ac:spMk id="9" creationId="{5CF247C9-A814-4FE3-A6D6-FD0FD0C513FC}"/>
          </ac:spMkLst>
        </pc:spChg>
        <pc:spChg chg="mod">
          <ac:chgData name="Christina Morrow" userId="43989237-7c22-4017-8756-22442f7f3983" providerId="ADAL" clId="{5E5B6B43-2046-4F4B-8A91-C6EB27100BC8}" dt="2021-01-20T13:05:57.680" v="8626" actId="164"/>
          <ac:spMkLst>
            <pc:docMk/>
            <pc:sldMk cId="1494139612" sldId="419"/>
            <ac:spMk id="13" creationId="{B966658E-0B64-4B43-AB48-1BEDE903298D}"/>
          </ac:spMkLst>
        </pc:spChg>
        <pc:spChg chg="mod">
          <ac:chgData name="Christina Morrow" userId="43989237-7c22-4017-8756-22442f7f3983" providerId="ADAL" clId="{5E5B6B43-2046-4F4B-8A91-C6EB27100BC8}" dt="2021-01-20T13:05:57.680" v="8626" actId="164"/>
          <ac:spMkLst>
            <pc:docMk/>
            <pc:sldMk cId="1494139612" sldId="419"/>
            <ac:spMk id="18" creationId="{1ED5B04F-BFE2-424A-B6B9-BBE67DB8E264}"/>
          </ac:spMkLst>
        </pc:spChg>
        <pc:spChg chg="mod">
          <ac:chgData name="Christina Morrow" userId="43989237-7c22-4017-8756-22442f7f3983" providerId="ADAL" clId="{5E5B6B43-2046-4F4B-8A91-C6EB27100BC8}" dt="2021-01-20T13:11:35.314" v="8705"/>
          <ac:spMkLst>
            <pc:docMk/>
            <pc:sldMk cId="1494139612" sldId="419"/>
            <ac:spMk id="20" creationId="{737AD6FE-076D-47EB-8851-546CD7479B58}"/>
          </ac:spMkLst>
        </pc:spChg>
        <pc:spChg chg="mod">
          <ac:chgData name="Christina Morrow" userId="43989237-7c22-4017-8756-22442f7f3983" providerId="ADAL" clId="{5E5B6B43-2046-4F4B-8A91-C6EB27100BC8}" dt="2021-01-20T13:05:57.680" v="8626" actId="164"/>
          <ac:spMkLst>
            <pc:docMk/>
            <pc:sldMk cId="1494139612" sldId="419"/>
            <ac:spMk id="21" creationId="{638CCB40-607A-48E9-9691-3679212E8A56}"/>
          </ac:spMkLst>
        </pc:spChg>
        <pc:spChg chg="mod">
          <ac:chgData name="Christina Morrow" userId="43989237-7c22-4017-8756-22442f7f3983" providerId="ADAL" clId="{5E5B6B43-2046-4F4B-8A91-C6EB27100BC8}" dt="2021-01-20T13:05:57.680" v="8626" actId="164"/>
          <ac:spMkLst>
            <pc:docMk/>
            <pc:sldMk cId="1494139612" sldId="419"/>
            <ac:spMk id="22" creationId="{E7EAD236-B7B3-410A-B36A-51104EADCED0}"/>
          </ac:spMkLst>
        </pc:spChg>
        <pc:spChg chg="mod">
          <ac:chgData name="Christina Morrow" userId="43989237-7c22-4017-8756-22442f7f3983" providerId="ADAL" clId="{5E5B6B43-2046-4F4B-8A91-C6EB27100BC8}" dt="2021-01-20T13:05:57.680" v="8626" actId="164"/>
          <ac:spMkLst>
            <pc:docMk/>
            <pc:sldMk cId="1494139612" sldId="419"/>
            <ac:spMk id="23" creationId="{683A0BF4-28A1-43D1-AFD0-97C9B7239DF7}"/>
          </ac:spMkLst>
        </pc:spChg>
        <pc:spChg chg="mod">
          <ac:chgData name="Christina Morrow" userId="43989237-7c22-4017-8756-22442f7f3983" providerId="ADAL" clId="{5E5B6B43-2046-4F4B-8A91-C6EB27100BC8}" dt="2021-01-20T13:05:57.680" v="8626" actId="164"/>
          <ac:spMkLst>
            <pc:docMk/>
            <pc:sldMk cId="1494139612" sldId="419"/>
            <ac:spMk id="24" creationId="{1B401E80-CC6A-4B45-A279-187128DCE78B}"/>
          </ac:spMkLst>
        </pc:spChg>
        <pc:spChg chg="mod">
          <ac:chgData name="Christina Morrow" userId="43989237-7c22-4017-8756-22442f7f3983" providerId="ADAL" clId="{5E5B6B43-2046-4F4B-8A91-C6EB27100BC8}" dt="2021-01-20T13:05:57.680" v="8626" actId="164"/>
          <ac:spMkLst>
            <pc:docMk/>
            <pc:sldMk cId="1494139612" sldId="419"/>
            <ac:spMk id="25" creationId="{1F26B41A-6AE0-4D37-9CB9-51D949A87E6D}"/>
          </ac:spMkLst>
        </pc:spChg>
        <pc:spChg chg="mod">
          <ac:chgData name="Christina Morrow" userId="43989237-7c22-4017-8756-22442f7f3983" providerId="ADAL" clId="{5E5B6B43-2046-4F4B-8A91-C6EB27100BC8}" dt="2021-01-20T13:05:57.680" v="8626" actId="164"/>
          <ac:spMkLst>
            <pc:docMk/>
            <pc:sldMk cId="1494139612" sldId="419"/>
            <ac:spMk id="26" creationId="{897FFEF1-44F3-4BDA-9D51-A9381BE779F0}"/>
          </ac:spMkLst>
        </pc:spChg>
        <pc:spChg chg="mod">
          <ac:chgData name="Christina Morrow" userId="43989237-7c22-4017-8756-22442f7f3983" providerId="ADAL" clId="{5E5B6B43-2046-4F4B-8A91-C6EB27100BC8}" dt="2021-01-20T13:05:57.680" v="8626" actId="164"/>
          <ac:spMkLst>
            <pc:docMk/>
            <pc:sldMk cId="1494139612" sldId="419"/>
            <ac:spMk id="27" creationId="{EC9EE687-330A-4801-8DBD-40DFFD063D4E}"/>
          </ac:spMkLst>
        </pc:spChg>
        <pc:spChg chg="mod">
          <ac:chgData name="Christina Morrow" userId="43989237-7c22-4017-8756-22442f7f3983" providerId="ADAL" clId="{5E5B6B43-2046-4F4B-8A91-C6EB27100BC8}" dt="2021-01-20T13:05:57.680" v="8626" actId="164"/>
          <ac:spMkLst>
            <pc:docMk/>
            <pc:sldMk cId="1494139612" sldId="419"/>
            <ac:spMk id="28" creationId="{E567F692-9280-4DB4-9EAC-A5494CC494A6}"/>
          </ac:spMkLst>
        </pc:spChg>
        <pc:spChg chg="mod">
          <ac:chgData name="Christina Morrow" userId="43989237-7c22-4017-8756-22442f7f3983" providerId="ADAL" clId="{5E5B6B43-2046-4F4B-8A91-C6EB27100BC8}" dt="2021-01-20T13:05:57.680" v="8626" actId="164"/>
          <ac:spMkLst>
            <pc:docMk/>
            <pc:sldMk cId="1494139612" sldId="419"/>
            <ac:spMk id="29" creationId="{E36C50C1-A591-44A1-9E1B-EC8F391A359F}"/>
          </ac:spMkLst>
        </pc:spChg>
        <pc:spChg chg="mod">
          <ac:chgData name="Christina Morrow" userId="43989237-7c22-4017-8756-22442f7f3983" providerId="ADAL" clId="{5E5B6B43-2046-4F4B-8A91-C6EB27100BC8}" dt="2021-01-20T13:05:57.680" v="8626" actId="164"/>
          <ac:spMkLst>
            <pc:docMk/>
            <pc:sldMk cId="1494139612" sldId="419"/>
            <ac:spMk id="31" creationId="{D5BA7D15-D949-4A60-B917-7866CA1704C5}"/>
          </ac:spMkLst>
        </pc:spChg>
        <pc:spChg chg="mod">
          <ac:chgData name="Christina Morrow" userId="43989237-7c22-4017-8756-22442f7f3983" providerId="ADAL" clId="{5E5B6B43-2046-4F4B-8A91-C6EB27100BC8}" dt="2021-01-20T13:05:57.680" v="8626" actId="164"/>
          <ac:spMkLst>
            <pc:docMk/>
            <pc:sldMk cId="1494139612" sldId="419"/>
            <ac:spMk id="34" creationId="{9B657570-2CC6-41A2-9AAA-3757888D4A2F}"/>
          </ac:spMkLst>
        </pc:spChg>
        <pc:spChg chg="mod">
          <ac:chgData name="Christina Morrow" userId="43989237-7c22-4017-8756-22442f7f3983" providerId="ADAL" clId="{5E5B6B43-2046-4F4B-8A91-C6EB27100BC8}" dt="2021-01-20T13:05:57.680" v="8626" actId="164"/>
          <ac:spMkLst>
            <pc:docMk/>
            <pc:sldMk cId="1494139612" sldId="419"/>
            <ac:spMk id="36" creationId="{FD3910FC-BFC0-4350-BD37-8DB85C23CFCC}"/>
          </ac:spMkLst>
        </pc:spChg>
        <pc:spChg chg="mod topLvl">
          <ac:chgData name="Christina Morrow" userId="43989237-7c22-4017-8756-22442f7f3983" providerId="ADAL" clId="{5E5B6B43-2046-4F4B-8A91-C6EB27100BC8}" dt="2021-01-20T13:06:02.132" v="8628" actId="165"/>
          <ac:spMkLst>
            <pc:docMk/>
            <pc:sldMk cId="1494139612" sldId="419"/>
            <ac:spMk id="121" creationId="{1C92051D-ED35-4C9E-9B2A-B00D938BB17A}"/>
          </ac:spMkLst>
        </pc:spChg>
        <pc:spChg chg="mod topLvl">
          <ac:chgData name="Christina Morrow" userId="43989237-7c22-4017-8756-22442f7f3983" providerId="ADAL" clId="{5E5B6B43-2046-4F4B-8A91-C6EB27100BC8}" dt="2021-01-20T13:06:02.132" v="8628" actId="165"/>
          <ac:spMkLst>
            <pc:docMk/>
            <pc:sldMk cId="1494139612" sldId="419"/>
            <ac:spMk id="122" creationId="{C9CF1509-332B-4FE3-A33F-FC7FFFB452A5}"/>
          </ac:spMkLst>
        </pc:spChg>
        <pc:spChg chg="mod topLvl">
          <ac:chgData name="Christina Morrow" userId="43989237-7c22-4017-8756-22442f7f3983" providerId="ADAL" clId="{5E5B6B43-2046-4F4B-8A91-C6EB27100BC8}" dt="2021-01-20T13:06:02.132" v="8628" actId="165"/>
          <ac:spMkLst>
            <pc:docMk/>
            <pc:sldMk cId="1494139612" sldId="419"/>
            <ac:spMk id="124" creationId="{5CE5CD6C-5F76-4077-A637-2B0C06A232ED}"/>
          </ac:spMkLst>
        </pc:spChg>
        <pc:spChg chg="mod topLvl">
          <ac:chgData name="Christina Morrow" userId="43989237-7c22-4017-8756-22442f7f3983" providerId="ADAL" clId="{5E5B6B43-2046-4F4B-8A91-C6EB27100BC8}" dt="2021-01-20T13:06:02.132" v="8628" actId="165"/>
          <ac:spMkLst>
            <pc:docMk/>
            <pc:sldMk cId="1494139612" sldId="419"/>
            <ac:spMk id="125" creationId="{077A3048-1D28-40EC-AE5A-E0A989EB2AC3}"/>
          </ac:spMkLst>
        </pc:spChg>
        <pc:spChg chg="mod topLvl">
          <ac:chgData name="Christina Morrow" userId="43989237-7c22-4017-8756-22442f7f3983" providerId="ADAL" clId="{5E5B6B43-2046-4F4B-8A91-C6EB27100BC8}" dt="2021-01-20T13:06:02.132" v="8628" actId="165"/>
          <ac:spMkLst>
            <pc:docMk/>
            <pc:sldMk cId="1494139612" sldId="419"/>
            <ac:spMk id="148" creationId="{0264848A-83EA-4976-8B98-E5C72A062602}"/>
          </ac:spMkLst>
        </pc:spChg>
        <pc:spChg chg="mod topLvl">
          <ac:chgData name="Christina Morrow" userId="43989237-7c22-4017-8756-22442f7f3983" providerId="ADAL" clId="{5E5B6B43-2046-4F4B-8A91-C6EB27100BC8}" dt="2021-01-20T13:06:02.132" v="8628" actId="165"/>
          <ac:spMkLst>
            <pc:docMk/>
            <pc:sldMk cId="1494139612" sldId="419"/>
            <ac:spMk id="149" creationId="{153E6CCA-6BC6-4E08-A389-8FABF007FC5B}"/>
          </ac:spMkLst>
        </pc:spChg>
        <pc:spChg chg="mod topLvl">
          <ac:chgData name="Christina Morrow" userId="43989237-7c22-4017-8756-22442f7f3983" providerId="ADAL" clId="{5E5B6B43-2046-4F4B-8A91-C6EB27100BC8}" dt="2021-01-20T13:06:02.132" v="8628" actId="165"/>
          <ac:spMkLst>
            <pc:docMk/>
            <pc:sldMk cId="1494139612" sldId="419"/>
            <ac:spMk id="150" creationId="{27A7F1CA-16E3-4628-BAF3-3A6F391EA4B5}"/>
          </ac:spMkLst>
        </pc:spChg>
        <pc:spChg chg="mod topLvl">
          <ac:chgData name="Christina Morrow" userId="43989237-7c22-4017-8756-22442f7f3983" providerId="ADAL" clId="{5E5B6B43-2046-4F4B-8A91-C6EB27100BC8}" dt="2021-01-20T13:06:02.132" v="8628" actId="165"/>
          <ac:spMkLst>
            <pc:docMk/>
            <pc:sldMk cId="1494139612" sldId="419"/>
            <ac:spMk id="151" creationId="{38B033B5-9735-4012-BCB5-D0B69D42E071}"/>
          </ac:spMkLst>
        </pc:spChg>
        <pc:spChg chg="mod topLvl">
          <ac:chgData name="Christina Morrow" userId="43989237-7c22-4017-8756-22442f7f3983" providerId="ADAL" clId="{5E5B6B43-2046-4F4B-8A91-C6EB27100BC8}" dt="2021-01-20T13:06:02.132" v="8628" actId="165"/>
          <ac:spMkLst>
            <pc:docMk/>
            <pc:sldMk cId="1494139612" sldId="419"/>
            <ac:spMk id="152" creationId="{F6DF575E-5CAF-4BCD-866E-BE3752D05F94}"/>
          </ac:spMkLst>
        </pc:spChg>
        <pc:spChg chg="mod topLvl">
          <ac:chgData name="Christina Morrow" userId="43989237-7c22-4017-8756-22442f7f3983" providerId="ADAL" clId="{5E5B6B43-2046-4F4B-8A91-C6EB27100BC8}" dt="2021-01-20T13:06:02.132" v="8628" actId="165"/>
          <ac:spMkLst>
            <pc:docMk/>
            <pc:sldMk cId="1494139612" sldId="419"/>
            <ac:spMk id="153" creationId="{B32DBF15-372C-439F-9C56-A8E6A242252F}"/>
          </ac:spMkLst>
        </pc:spChg>
        <pc:spChg chg="mod topLvl">
          <ac:chgData name="Christina Morrow" userId="43989237-7c22-4017-8756-22442f7f3983" providerId="ADAL" clId="{5E5B6B43-2046-4F4B-8A91-C6EB27100BC8}" dt="2021-01-20T13:06:02.132" v="8628" actId="165"/>
          <ac:spMkLst>
            <pc:docMk/>
            <pc:sldMk cId="1494139612" sldId="419"/>
            <ac:spMk id="160" creationId="{FBCAF043-A2AC-47BA-BB38-0E84C8A0566A}"/>
          </ac:spMkLst>
        </pc:spChg>
        <pc:spChg chg="mod topLvl">
          <ac:chgData name="Christina Morrow" userId="43989237-7c22-4017-8756-22442f7f3983" providerId="ADAL" clId="{5E5B6B43-2046-4F4B-8A91-C6EB27100BC8}" dt="2021-01-20T13:06:02.132" v="8628" actId="165"/>
          <ac:spMkLst>
            <pc:docMk/>
            <pc:sldMk cId="1494139612" sldId="419"/>
            <ac:spMk id="184" creationId="{056A5723-4348-4716-A763-45D7327512A7}"/>
          </ac:spMkLst>
        </pc:spChg>
        <pc:spChg chg="mod topLvl">
          <ac:chgData name="Christina Morrow" userId="43989237-7c22-4017-8756-22442f7f3983" providerId="ADAL" clId="{5E5B6B43-2046-4F4B-8A91-C6EB27100BC8}" dt="2021-01-20T13:06:02.132" v="8628" actId="165"/>
          <ac:spMkLst>
            <pc:docMk/>
            <pc:sldMk cId="1494139612" sldId="419"/>
            <ac:spMk id="185" creationId="{35BCD129-DD23-4A9B-8B9E-E4B4628D843D}"/>
          </ac:spMkLst>
        </pc:spChg>
        <pc:spChg chg="mod topLvl">
          <ac:chgData name="Christina Morrow" userId="43989237-7c22-4017-8756-22442f7f3983" providerId="ADAL" clId="{5E5B6B43-2046-4F4B-8A91-C6EB27100BC8}" dt="2021-01-20T13:06:02.132" v="8628" actId="165"/>
          <ac:spMkLst>
            <pc:docMk/>
            <pc:sldMk cId="1494139612" sldId="419"/>
            <ac:spMk id="187" creationId="{0B0D42B7-C85C-4E86-93F2-667A8E382AC1}"/>
          </ac:spMkLst>
        </pc:spChg>
        <pc:spChg chg="mod topLvl">
          <ac:chgData name="Christina Morrow" userId="43989237-7c22-4017-8756-22442f7f3983" providerId="ADAL" clId="{5E5B6B43-2046-4F4B-8A91-C6EB27100BC8}" dt="2021-01-20T13:06:02.132" v="8628" actId="165"/>
          <ac:spMkLst>
            <pc:docMk/>
            <pc:sldMk cId="1494139612" sldId="419"/>
            <ac:spMk id="188" creationId="{8D2A4567-5B99-4D0B-9601-0B3A99154AE2}"/>
          </ac:spMkLst>
        </pc:spChg>
        <pc:grpChg chg="add del">
          <ac:chgData name="Christina Morrow" userId="43989237-7c22-4017-8756-22442f7f3983" providerId="ADAL" clId="{5E5B6B43-2046-4F4B-8A91-C6EB27100BC8}" dt="2021-01-20T13:06:02.985" v="8630" actId="478"/>
          <ac:grpSpMkLst>
            <pc:docMk/>
            <pc:sldMk cId="1494139612" sldId="419"/>
            <ac:grpSpMk id="5" creationId="{C7C31B40-3B80-473B-BE98-8EB975EB36A5}"/>
          </ac:grpSpMkLst>
        </pc:grpChg>
        <pc:grpChg chg="add del">
          <ac:chgData name="Christina Morrow" userId="43989237-7c22-4017-8756-22442f7f3983" providerId="ADAL" clId="{5E5B6B43-2046-4F4B-8A91-C6EB27100BC8}" dt="2021-01-20T13:06:02.985" v="8630" actId="478"/>
          <ac:grpSpMkLst>
            <pc:docMk/>
            <pc:sldMk cId="1494139612" sldId="419"/>
            <ac:grpSpMk id="6" creationId="{811D944C-D5B6-4BB2-AB13-82F7A7DB1A26}"/>
          </ac:grpSpMkLst>
        </pc:grpChg>
        <pc:grpChg chg="add mod">
          <ac:chgData name="Christina Morrow" userId="43989237-7c22-4017-8756-22442f7f3983" providerId="ADAL" clId="{5E5B6B43-2046-4F4B-8A91-C6EB27100BC8}" dt="2021-01-20T13:05:57.680" v="8626" actId="164"/>
          <ac:grpSpMkLst>
            <pc:docMk/>
            <pc:sldMk cId="1494139612" sldId="419"/>
            <ac:grpSpMk id="10" creationId="{7EFA3E06-2292-47BF-A72C-EF24BC782223}"/>
          </ac:grpSpMkLst>
        </pc:grpChg>
        <pc:grpChg chg="mod">
          <ac:chgData name="Christina Morrow" userId="43989237-7c22-4017-8756-22442f7f3983" providerId="ADAL" clId="{5E5B6B43-2046-4F4B-8A91-C6EB27100BC8}" dt="2021-01-20T13:05:57.680" v="8626" actId="164"/>
          <ac:grpSpMkLst>
            <pc:docMk/>
            <pc:sldMk cId="1494139612" sldId="419"/>
            <ac:grpSpMk id="33" creationId="{70CD0EF8-36EF-4733-A559-E531E7F32409}"/>
          </ac:grpSpMkLst>
        </pc:grpChg>
        <pc:grpChg chg="mod ord">
          <ac:chgData name="Christina Morrow" userId="43989237-7c22-4017-8756-22442f7f3983" providerId="ADAL" clId="{5E5B6B43-2046-4F4B-8A91-C6EB27100BC8}" dt="2021-01-20T13:06:02.563" v="8629" actId="167"/>
          <ac:grpSpMkLst>
            <pc:docMk/>
            <pc:sldMk cId="1494139612" sldId="419"/>
            <ac:grpSpMk id="38" creationId="{304CA172-9D55-43B3-9332-645432B8C805}"/>
          </ac:grpSpMkLst>
        </pc:grpChg>
        <pc:grpChg chg="add del mod ord">
          <ac:chgData name="Christina Morrow" userId="43989237-7c22-4017-8756-22442f7f3983" providerId="ADAL" clId="{5E5B6B43-2046-4F4B-8A91-C6EB27100BC8}" dt="2021-01-20T13:06:06.981" v="8634" actId="21"/>
          <ac:grpSpMkLst>
            <pc:docMk/>
            <pc:sldMk cId="1494139612" sldId="419"/>
            <ac:grpSpMk id="118" creationId="{000B02C8-3E66-42FC-A6FF-B45CE5D79975}"/>
          </ac:grpSpMkLst>
        </pc:grpChg>
        <pc:grpChg chg="add del mod topLvl">
          <ac:chgData name="Christina Morrow" userId="43989237-7c22-4017-8756-22442f7f3983" providerId="ADAL" clId="{5E5B6B43-2046-4F4B-8A91-C6EB27100BC8}" dt="2021-01-20T13:06:02.132" v="8628" actId="165"/>
          <ac:grpSpMkLst>
            <pc:docMk/>
            <pc:sldMk cId="1494139612" sldId="419"/>
            <ac:grpSpMk id="120" creationId="{8A6418DB-E239-49FD-8835-EEAFDDEB7E77}"/>
          </ac:grpSpMkLst>
        </pc:grpChg>
        <pc:cxnChg chg="mod">
          <ac:chgData name="Christina Morrow" userId="43989237-7c22-4017-8756-22442f7f3983" providerId="ADAL" clId="{5E5B6B43-2046-4F4B-8A91-C6EB27100BC8}" dt="2021-01-20T13:06:02.985" v="8630" actId="478"/>
          <ac:cxnSpMkLst>
            <pc:docMk/>
            <pc:sldMk cId="1494139612" sldId="419"/>
            <ac:cxnSpMk id="35" creationId="{4A132D3A-4CFF-408C-BB15-CDD8BE792E5D}"/>
          </ac:cxnSpMkLst>
        </pc:cxnChg>
        <pc:cxnChg chg="mod">
          <ac:chgData name="Christina Morrow" userId="43989237-7c22-4017-8756-22442f7f3983" providerId="ADAL" clId="{5E5B6B43-2046-4F4B-8A91-C6EB27100BC8}" dt="2021-01-20T13:06:02.985" v="8630" actId="478"/>
          <ac:cxnSpMkLst>
            <pc:docMk/>
            <pc:sldMk cId="1494139612" sldId="419"/>
            <ac:cxnSpMk id="55" creationId="{23587DE0-4FC3-4DEA-92AD-011F841245FF}"/>
          </ac:cxnSpMkLst>
        </pc:cxnChg>
        <pc:cxnChg chg="mod">
          <ac:chgData name="Christina Morrow" userId="43989237-7c22-4017-8756-22442f7f3983" providerId="ADAL" clId="{5E5B6B43-2046-4F4B-8A91-C6EB27100BC8}" dt="2021-01-20T13:06:02.985" v="8630" actId="478"/>
          <ac:cxnSpMkLst>
            <pc:docMk/>
            <pc:sldMk cId="1494139612" sldId="419"/>
            <ac:cxnSpMk id="56" creationId="{34649318-2E7A-4E07-AE2A-FAB2EF060DEE}"/>
          </ac:cxnSpMkLst>
        </pc:cxnChg>
        <pc:cxnChg chg="mod">
          <ac:chgData name="Christina Morrow" userId="43989237-7c22-4017-8756-22442f7f3983" providerId="ADAL" clId="{5E5B6B43-2046-4F4B-8A91-C6EB27100BC8}" dt="2021-01-20T13:06:02.985" v="8630" actId="478"/>
          <ac:cxnSpMkLst>
            <pc:docMk/>
            <pc:sldMk cId="1494139612" sldId="419"/>
            <ac:cxnSpMk id="57" creationId="{7111E10B-813B-4516-9FDB-8373BBB75A1E}"/>
          </ac:cxnSpMkLst>
        </pc:cxnChg>
        <pc:cxnChg chg="mod">
          <ac:chgData name="Christina Morrow" userId="43989237-7c22-4017-8756-22442f7f3983" providerId="ADAL" clId="{5E5B6B43-2046-4F4B-8A91-C6EB27100BC8}" dt="2021-01-20T13:06:02.985" v="8630" actId="478"/>
          <ac:cxnSpMkLst>
            <pc:docMk/>
            <pc:sldMk cId="1494139612" sldId="419"/>
            <ac:cxnSpMk id="61" creationId="{C7F09823-DCC1-4C89-8A27-0B7306DB2BAD}"/>
          </ac:cxnSpMkLst>
        </pc:cxnChg>
        <pc:cxnChg chg="mod">
          <ac:chgData name="Christina Morrow" userId="43989237-7c22-4017-8756-22442f7f3983" providerId="ADAL" clId="{5E5B6B43-2046-4F4B-8A91-C6EB27100BC8}" dt="2021-01-20T13:06:02.985" v="8630" actId="478"/>
          <ac:cxnSpMkLst>
            <pc:docMk/>
            <pc:sldMk cId="1494139612" sldId="419"/>
            <ac:cxnSpMk id="67" creationId="{16159C2E-64EA-49CC-AB91-8BB5F4DC2569}"/>
          </ac:cxnSpMkLst>
        </pc:cxnChg>
        <pc:cxnChg chg="mod topLvl">
          <ac:chgData name="Christina Morrow" userId="43989237-7c22-4017-8756-22442f7f3983" providerId="ADAL" clId="{5E5B6B43-2046-4F4B-8A91-C6EB27100BC8}" dt="2021-01-20T13:06:02.132" v="8628" actId="165"/>
          <ac:cxnSpMkLst>
            <pc:docMk/>
            <pc:sldMk cId="1494139612" sldId="419"/>
            <ac:cxnSpMk id="119" creationId="{E96BF9E8-CB24-4FAB-8D09-5BCE573550A9}"/>
          </ac:cxnSpMkLst>
        </pc:cxnChg>
        <pc:cxnChg chg="mod topLvl">
          <ac:chgData name="Christina Morrow" userId="43989237-7c22-4017-8756-22442f7f3983" providerId="ADAL" clId="{5E5B6B43-2046-4F4B-8A91-C6EB27100BC8}" dt="2021-01-20T13:06:06.981" v="8634" actId="21"/>
          <ac:cxnSpMkLst>
            <pc:docMk/>
            <pc:sldMk cId="1494139612" sldId="419"/>
            <ac:cxnSpMk id="123" creationId="{24276A10-6C27-4FF1-A241-56E231D9D436}"/>
          </ac:cxnSpMkLst>
        </pc:cxnChg>
        <pc:cxnChg chg="mod topLvl">
          <ac:chgData name="Christina Morrow" userId="43989237-7c22-4017-8756-22442f7f3983" providerId="ADAL" clId="{5E5B6B43-2046-4F4B-8A91-C6EB27100BC8}" dt="2021-01-20T13:06:06.981" v="8634" actId="21"/>
          <ac:cxnSpMkLst>
            <pc:docMk/>
            <pc:sldMk cId="1494139612" sldId="419"/>
            <ac:cxnSpMk id="154" creationId="{974B70E0-970F-4B8B-9480-6A71EAD010DA}"/>
          </ac:cxnSpMkLst>
        </pc:cxnChg>
        <pc:cxnChg chg="mod topLvl">
          <ac:chgData name="Christina Morrow" userId="43989237-7c22-4017-8756-22442f7f3983" providerId="ADAL" clId="{5E5B6B43-2046-4F4B-8A91-C6EB27100BC8}" dt="2021-01-20T13:06:06.981" v="8634" actId="21"/>
          <ac:cxnSpMkLst>
            <pc:docMk/>
            <pc:sldMk cId="1494139612" sldId="419"/>
            <ac:cxnSpMk id="155" creationId="{E28A2AF0-EF3A-4D20-823C-E34AECCA7B82}"/>
          </ac:cxnSpMkLst>
        </pc:cxnChg>
        <pc:cxnChg chg="mod topLvl">
          <ac:chgData name="Christina Morrow" userId="43989237-7c22-4017-8756-22442f7f3983" providerId="ADAL" clId="{5E5B6B43-2046-4F4B-8A91-C6EB27100BC8}" dt="2021-01-20T13:06:06.981" v="8634" actId="21"/>
          <ac:cxnSpMkLst>
            <pc:docMk/>
            <pc:sldMk cId="1494139612" sldId="419"/>
            <ac:cxnSpMk id="156" creationId="{40ED11E5-6823-4DBC-971C-CB985A0DA17D}"/>
          </ac:cxnSpMkLst>
        </pc:cxnChg>
        <pc:cxnChg chg="mod topLvl">
          <ac:chgData name="Christina Morrow" userId="43989237-7c22-4017-8756-22442f7f3983" providerId="ADAL" clId="{5E5B6B43-2046-4F4B-8A91-C6EB27100BC8}" dt="2021-01-20T13:06:02.132" v="8628" actId="165"/>
          <ac:cxnSpMkLst>
            <pc:docMk/>
            <pc:sldMk cId="1494139612" sldId="419"/>
            <ac:cxnSpMk id="157" creationId="{D1444A3D-025E-46EB-B6A5-7E24063F03D8}"/>
          </ac:cxnSpMkLst>
        </pc:cxnChg>
        <pc:cxnChg chg="mod topLvl">
          <ac:chgData name="Christina Morrow" userId="43989237-7c22-4017-8756-22442f7f3983" providerId="ADAL" clId="{5E5B6B43-2046-4F4B-8A91-C6EB27100BC8}" dt="2021-01-20T13:06:02.132" v="8628" actId="165"/>
          <ac:cxnSpMkLst>
            <pc:docMk/>
            <pc:sldMk cId="1494139612" sldId="419"/>
            <ac:cxnSpMk id="158" creationId="{765AF7FB-0CC5-46A4-8264-2048D43AA08C}"/>
          </ac:cxnSpMkLst>
        </pc:cxnChg>
        <pc:cxnChg chg="mod topLvl">
          <ac:chgData name="Christina Morrow" userId="43989237-7c22-4017-8756-22442f7f3983" providerId="ADAL" clId="{5E5B6B43-2046-4F4B-8A91-C6EB27100BC8}" dt="2021-01-20T13:06:06.981" v="8634" actId="21"/>
          <ac:cxnSpMkLst>
            <pc:docMk/>
            <pc:sldMk cId="1494139612" sldId="419"/>
            <ac:cxnSpMk id="159" creationId="{3A86EE41-5CEE-4F3B-B878-AC9D278ABBF7}"/>
          </ac:cxnSpMkLst>
        </pc:cxnChg>
        <pc:cxnChg chg="mod topLvl">
          <ac:chgData name="Christina Morrow" userId="43989237-7c22-4017-8756-22442f7f3983" providerId="ADAL" clId="{5E5B6B43-2046-4F4B-8A91-C6EB27100BC8}" dt="2021-01-20T13:06:06.981" v="8634" actId="21"/>
          <ac:cxnSpMkLst>
            <pc:docMk/>
            <pc:sldMk cId="1494139612" sldId="419"/>
            <ac:cxnSpMk id="186" creationId="{B147AD0B-21CF-4711-B2CB-0BAB2519FF25}"/>
          </ac:cxnSpMkLst>
        </pc:cxnChg>
      </pc:sldChg>
      <pc:sldChg chg="add del">
        <pc:chgData name="Christina Morrow" userId="43989237-7c22-4017-8756-22442f7f3983" providerId="ADAL" clId="{5E5B6B43-2046-4F4B-8A91-C6EB27100BC8}" dt="2021-01-20T18:06:56.497" v="10776" actId="2696"/>
        <pc:sldMkLst>
          <pc:docMk/>
          <pc:sldMk cId="4065824232" sldId="419"/>
        </pc:sldMkLst>
      </pc:sldChg>
      <pc:sldChg chg="modSp mod">
        <pc:chgData name="Christina Morrow" userId="43989237-7c22-4017-8756-22442f7f3983" providerId="ADAL" clId="{5E5B6B43-2046-4F4B-8A91-C6EB27100BC8}" dt="2021-01-20T21:35:31.398" v="11024" actId="20577"/>
        <pc:sldMkLst>
          <pc:docMk/>
          <pc:sldMk cId="3052913276" sldId="420"/>
        </pc:sldMkLst>
        <pc:spChg chg="mod">
          <ac:chgData name="Christina Morrow" userId="43989237-7c22-4017-8756-22442f7f3983" providerId="ADAL" clId="{5E5B6B43-2046-4F4B-8A91-C6EB27100BC8}" dt="2021-01-20T21:35:31.398" v="11024" actId="20577"/>
          <ac:spMkLst>
            <pc:docMk/>
            <pc:sldMk cId="3052913276" sldId="420"/>
            <ac:spMk id="6" creationId="{BCF12868-C0BC-4697-9516-F9047C74617A}"/>
          </ac:spMkLst>
        </pc:spChg>
      </pc:sldChg>
      <pc:sldChg chg="addSp delSp modSp del mod modNotesTx">
        <pc:chgData name="Christina Morrow" userId="43989237-7c22-4017-8756-22442f7f3983" providerId="ADAL" clId="{5E5B6B43-2046-4F4B-8A91-C6EB27100BC8}" dt="2021-01-20T22:16:23.173" v="11229" actId="47"/>
        <pc:sldMkLst>
          <pc:docMk/>
          <pc:sldMk cId="2558302979" sldId="423"/>
        </pc:sldMkLst>
        <pc:spChg chg="mod">
          <ac:chgData name="Christina Morrow" userId="43989237-7c22-4017-8756-22442f7f3983" providerId="ADAL" clId="{5E5B6B43-2046-4F4B-8A91-C6EB27100BC8}" dt="2021-01-20T21:35:53.811" v="11030"/>
          <ac:spMkLst>
            <pc:docMk/>
            <pc:sldMk cId="2558302979" sldId="423"/>
            <ac:spMk id="7" creationId="{A9046217-90A3-4139-A0FD-3C7C0F9B10DD}"/>
          </ac:spMkLst>
        </pc:spChg>
        <pc:spChg chg="add del mod">
          <ac:chgData name="Christina Morrow" userId="43989237-7c22-4017-8756-22442f7f3983" providerId="ADAL" clId="{5E5B6B43-2046-4F4B-8A91-C6EB27100BC8}" dt="2021-01-19T23:08:20.323" v="7274" actId="478"/>
          <ac:spMkLst>
            <pc:docMk/>
            <pc:sldMk cId="2558302979" sldId="423"/>
            <ac:spMk id="48" creationId="{00B18558-B169-46F4-97BE-81C2F4F4C39F}"/>
          </ac:spMkLst>
        </pc:spChg>
      </pc:sldChg>
      <pc:sldChg chg="addSp delSp modSp mod modAnim">
        <pc:chgData name="Christina Morrow" userId="43989237-7c22-4017-8756-22442f7f3983" providerId="ADAL" clId="{5E5B6B43-2046-4F4B-8A91-C6EB27100BC8}" dt="2021-01-20T22:15:54.671" v="11225"/>
        <pc:sldMkLst>
          <pc:docMk/>
          <pc:sldMk cId="3750272090" sldId="424"/>
        </pc:sldMkLst>
        <pc:spChg chg="mod">
          <ac:chgData name="Christina Morrow" userId="43989237-7c22-4017-8756-22442f7f3983" providerId="ADAL" clId="{5E5B6B43-2046-4F4B-8A91-C6EB27100BC8}" dt="2021-01-20T21:36:03.798" v="11033"/>
          <ac:spMkLst>
            <pc:docMk/>
            <pc:sldMk cId="3750272090" sldId="424"/>
            <ac:spMk id="7" creationId="{9F03877A-EBF2-4AD5-9CAA-6993ED91AB1A}"/>
          </ac:spMkLst>
        </pc:spChg>
        <pc:spChg chg="add del mod">
          <ac:chgData name="Christina Morrow" userId="43989237-7c22-4017-8756-22442f7f3983" providerId="ADAL" clId="{5E5B6B43-2046-4F4B-8A91-C6EB27100BC8}" dt="2021-01-19T23:08:26.560" v="7277" actId="478"/>
          <ac:spMkLst>
            <pc:docMk/>
            <pc:sldMk cId="3750272090" sldId="424"/>
            <ac:spMk id="82" creationId="{F85C9DE2-0A48-4F66-939C-021B8CC787D5}"/>
          </ac:spMkLst>
        </pc:spChg>
      </pc:sldChg>
      <pc:sldChg chg="addSp delSp modSp mod modAnim">
        <pc:chgData name="Christina Morrow" userId="43989237-7c22-4017-8756-22442f7f3983" providerId="ADAL" clId="{5E5B6B43-2046-4F4B-8A91-C6EB27100BC8}" dt="2021-01-20T21:35:36.958" v="11025"/>
        <pc:sldMkLst>
          <pc:docMk/>
          <pc:sldMk cId="760066360" sldId="427"/>
        </pc:sldMkLst>
        <pc:spChg chg="add del mod">
          <ac:chgData name="Christina Morrow" userId="43989237-7c22-4017-8756-22442f7f3983" providerId="ADAL" clId="{5E5B6B43-2046-4F4B-8A91-C6EB27100BC8}" dt="2021-01-20T21:34:00.023" v="10976" actId="478"/>
          <ac:spMkLst>
            <pc:docMk/>
            <pc:sldMk cId="760066360" sldId="427"/>
            <ac:spMk id="6" creationId="{4C31E17A-A29F-4D12-BC32-B84B376937FA}"/>
          </ac:spMkLst>
        </pc:spChg>
        <pc:spChg chg="mod">
          <ac:chgData name="Christina Morrow" userId="43989237-7c22-4017-8756-22442f7f3983" providerId="ADAL" clId="{5E5B6B43-2046-4F4B-8A91-C6EB27100BC8}" dt="2021-01-20T21:35:36.958" v="11025"/>
          <ac:spMkLst>
            <pc:docMk/>
            <pc:sldMk cId="760066360" sldId="427"/>
            <ac:spMk id="7" creationId="{1040ABB0-7D4B-4953-A647-CE97EBC3ADF3}"/>
          </ac:spMkLst>
        </pc:spChg>
        <pc:spChg chg="mod">
          <ac:chgData name="Christina Morrow" userId="43989237-7c22-4017-8756-22442f7f3983" providerId="ADAL" clId="{5E5B6B43-2046-4F4B-8A91-C6EB27100BC8}" dt="2021-01-20T21:34:06.670" v="10982" actId="20577"/>
          <ac:spMkLst>
            <pc:docMk/>
            <pc:sldMk cId="760066360" sldId="427"/>
            <ac:spMk id="17" creationId="{BE1C42D6-385C-4651-AF7F-E47D50DA80E0}"/>
          </ac:spMkLst>
        </pc:spChg>
        <pc:spChg chg="mod">
          <ac:chgData name="Christina Morrow" userId="43989237-7c22-4017-8756-22442f7f3983" providerId="ADAL" clId="{5E5B6B43-2046-4F4B-8A91-C6EB27100BC8}" dt="2021-01-20T21:09:44.265" v="10910" actId="20577"/>
          <ac:spMkLst>
            <pc:docMk/>
            <pc:sldMk cId="760066360" sldId="427"/>
            <ac:spMk id="91" creationId="{ACE00B90-E412-4515-BC32-388C60C0686D}"/>
          </ac:spMkLst>
        </pc:spChg>
        <pc:spChg chg="mod">
          <ac:chgData name="Christina Morrow" userId="43989237-7c22-4017-8756-22442f7f3983" providerId="ADAL" clId="{5E5B6B43-2046-4F4B-8A91-C6EB27100BC8}" dt="2021-01-19T16:49:18.543" v="6777" actId="208"/>
          <ac:spMkLst>
            <pc:docMk/>
            <pc:sldMk cId="760066360" sldId="427"/>
            <ac:spMk id="112" creationId="{5D85D2BF-B3A5-4EB0-8429-4FE355C6A612}"/>
          </ac:spMkLst>
        </pc:spChg>
        <pc:spChg chg="mod">
          <ac:chgData name="Christina Morrow" userId="43989237-7c22-4017-8756-22442f7f3983" providerId="ADAL" clId="{5E5B6B43-2046-4F4B-8A91-C6EB27100BC8}" dt="2021-01-19T16:49:18.543" v="6777" actId="208"/>
          <ac:spMkLst>
            <pc:docMk/>
            <pc:sldMk cId="760066360" sldId="427"/>
            <ac:spMk id="113" creationId="{C5E60B78-7002-4AFE-AC98-B725ABAB95A4}"/>
          </ac:spMkLst>
        </pc:spChg>
        <pc:spChg chg="mod">
          <ac:chgData name="Christina Morrow" userId="43989237-7c22-4017-8756-22442f7f3983" providerId="ADAL" clId="{5E5B6B43-2046-4F4B-8A91-C6EB27100BC8}" dt="2021-01-19T16:49:18.543" v="6777" actId="208"/>
          <ac:spMkLst>
            <pc:docMk/>
            <pc:sldMk cId="760066360" sldId="427"/>
            <ac:spMk id="115" creationId="{EB79F461-3279-4718-A648-65D329AB4E20}"/>
          </ac:spMkLst>
        </pc:spChg>
        <pc:spChg chg="mod">
          <ac:chgData name="Christina Morrow" userId="43989237-7c22-4017-8756-22442f7f3983" providerId="ADAL" clId="{5E5B6B43-2046-4F4B-8A91-C6EB27100BC8}" dt="2021-01-19T16:49:18.543" v="6777" actId="208"/>
          <ac:spMkLst>
            <pc:docMk/>
            <pc:sldMk cId="760066360" sldId="427"/>
            <ac:spMk id="116" creationId="{6734FEAB-F7E3-4BCA-B9E7-57ABB2FC1326}"/>
          </ac:spMkLst>
        </pc:spChg>
        <pc:spChg chg="mod">
          <ac:chgData name="Christina Morrow" userId="43989237-7c22-4017-8756-22442f7f3983" providerId="ADAL" clId="{5E5B6B43-2046-4F4B-8A91-C6EB27100BC8}" dt="2021-01-19T16:49:18.543" v="6777" actId="208"/>
          <ac:spMkLst>
            <pc:docMk/>
            <pc:sldMk cId="760066360" sldId="427"/>
            <ac:spMk id="117" creationId="{8B02491B-9B7D-4E7F-8DF4-AE0BCDE7D696}"/>
          </ac:spMkLst>
        </pc:spChg>
        <pc:spChg chg="mod">
          <ac:chgData name="Christina Morrow" userId="43989237-7c22-4017-8756-22442f7f3983" providerId="ADAL" clId="{5E5B6B43-2046-4F4B-8A91-C6EB27100BC8}" dt="2021-01-19T16:49:18.543" v="6777" actId="208"/>
          <ac:spMkLst>
            <pc:docMk/>
            <pc:sldMk cId="760066360" sldId="427"/>
            <ac:spMk id="135" creationId="{EC2B2962-E906-42B9-98F8-C59FED90E239}"/>
          </ac:spMkLst>
        </pc:spChg>
        <pc:spChg chg="mod">
          <ac:chgData name="Christina Morrow" userId="43989237-7c22-4017-8756-22442f7f3983" providerId="ADAL" clId="{5E5B6B43-2046-4F4B-8A91-C6EB27100BC8}" dt="2021-01-19T16:49:18.543" v="6777" actId="208"/>
          <ac:spMkLst>
            <pc:docMk/>
            <pc:sldMk cId="760066360" sldId="427"/>
            <ac:spMk id="140" creationId="{029C58AA-D76F-4041-8900-ECFDBB72A381}"/>
          </ac:spMkLst>
        </pc:spChg>
        <pc:spChg chg="mod">
          <ac:chgData name="Christina Morrow" userId="43989237-7c22-4017-8756-22442f7f3983" providerId="ADAL" clId="{5E5B6B43-2046-4F4B-8A91-C6EB27100BC8}" dt="2021-01-19T16:49:18.543" v="6777" actId="208"/>
          <ac:spMkLst>
            <pc:docMk/>
            <pc:sldMk cId="760066360" sldId="427"/>
            <ac:spMk id="141" creationId="{7F0B8505-FB59-4FCA-8EBB-4EF84EBA65C1}"/>
          </ac:spMkLst>
        </pc:spChg>
        <pc:spChg chg="mod">
          <ac:chgData name="Christina Morrow" userId="43989237-7c22-4017-8756-22442f7f3983" providerId="ADAL" clId="{5E5B6B43-2046-4F4B-8A91-C6EB27100BC8}" dt="2021-01-19T16:49:18.543" v="6777" actId="208"/>
          <ac:spMkLst>
            <pc:docMk/>
            <pc:sldMk cId="760066360" sldId="427"/>
            <ac:spMk id="142" creationId="{29340EC1-B039-41F8-808C-B89BC224D956}"/>
          </ac:spMkLst>
        </pc:spChg>
        <pc:spChg chg="mod">
          <ac:chgData name="Christina Morrow" userId="43989237-7c22-4017-8756-22442f7f3983" providerId="ADAL" clId="{5E5B6B43-2046-4F4B-8A91-C6EB27100BC8}" dt="2021-01-19T16:49:18.543" v="6777" actId="208"/>
          <ac:spMkLst>
            <pc:docMk/>
            <pc:sldMk cId="760066360" sldId="427"/>
            <ac:spMk id="143" creationId="{1CC0CFFB-03F9-490E-BE1F-2A269ABD3A89}"/>
          </ac:spMkLst>
        </pc:spChg>
        <pc:spChg chg="mod">
          <ac:chgData name="Christina Morrow" userId="43989237-7c22-4017-8756-22442f7f3983" providerId="ADAL" clId="{5E5B6B43-2046-4F4B-8A91-C6EB27100BC8}" dt="2021-01-19T16:49:18.543" v="6777" actId="208"/>
          <ac:spMkLst>
            <pc:docMk/>
            <pc:sldMk cId="760066360" sldId="427"/>
            <ac:spMk id="150" creationId="{712BBED8-6D14-4E46-B664-D0AE9DFDA919}"/>
          </ac:spMkLst>
        </pc:spChg>
        <pc:spChg chg="mod">
          <ac:chgData name="Christina Morrow" userId="43989237-7c22-4017-8756-22442f7f3983" providerId="ADAL" clId="{5E5B6B43-2046-4F4B-8A91-C6EB27100BC8}" dt="2021-01-19T16:49:18.543" v="6777" actId="208"/>
          <ac:spMkLst>
            <pc:docMk/>
            <pc:sldMk cId="760066360" sldId="427"/>
            <ac:spMk id="151" creationId="{956BE165-68C3-4726-A27F-84EED63D7E71}"/>
          </ac:spMkLst>
        </pc:spChg>
        <pc:spChg chg="mod">
          <ac:chgData name="Christina Morrow" userId="43989237-7c22-4017-8756-22442f7f3983" providerId="ADAL" clId="{5E5B6B43-2046-4F4B-8A91-C6EB27100BC8}" dt="2021-01-19T16:49:18.543" v="6777" actId="208"/>
          <ac:spMkLst>
            <pc:docMk/>
            <pc:sldMk cId="760066360" sldId="427"/>
            <ac:spMk id="152" creationId="{A2088A27-2E2B-4EF9-B839-2DDF41A3A8D6}"/>
          </ac:spMkLst>
        </pc:spChg>
        <pc:spChg chg="mod">
          <ac:chgData name="Christina Morrow" userId="43989237-7c22-4017-8756-22442f7f3983" providerId="ADAL" clId="{5E5B6B43-2046-4F4B-8A91-C6EB27100BC8}" dt="2021-01-19T16:49:18.543" v="6777" actId="208"/>
          <ac:spMkLst>
            <pc:docMk/>
            <pc:sldMk cId="760066360" sldId="427"/>
            <ac:spMk id="154" creationId="{B003A6D5-9512-4B1A-A21B-7B367CFC8505}"/>
          </ac:spMkLst>
        </pc:spChg>
        <pc:spChg chg="mod">
          <ac:chgData name="Christina Morrow" userId="43989237-7c22-4017-8756-22442f7f3983" providerId="ADAL" clId="{5E5B6B43-2046-4F4B-8A91-C6EB27100BC8}" dt="2021-01-19T16:49:18.543" v="6777" actId="208"/>
          <ac:spMkLst>
            <pc:docMk/>
            <pc:sldMk cId="760066360" sldId="427"/>
            <ac:spMk id="155" creationId="{734AB45F-DB91-478F-B7B7-741FEB07F7DA}"/>
          </ac:spMkLst>
        </pc:spChg>
        <pc:grpChg chg="del">
          <ac:chgData name="Christina Morrow" userId="43989237-7c22-4017-8756-22442f7f3983" providerId="ADAL" clId="{5E5B6B43-2046-4F4B-8A91-C6EB27100BC8}" dt="2021-01-19T16:49:59.691" v="6786" actId="478"/>
          <ac:grpSpMkLst>
            <pc:docMk/>
            <pc:sldMk cId="760066360" sldId="427"/>
            <ac:grpSpMk id="67" creationId="{952709D5-1678-494D-803D-1C1C37F8483D}"/>
          </ac:grpSpMkLst>
        </pc:grpChg>
        <pc:grpChg chg="add del mod ord">
          <ac:chgData name="Christina Morrow" userId="43989237-7c22-4017-8756-22442f7f3983" providerId="ADAL" clId="{5E5B6B43-2046-4F4B-8A91-C6EB27100BC8}" dt="2021-01-19T16:50:17.917" v="6788" actId="1076"/>
          <ac:grpSpMkLst>
            <pc:docMk/>
            <pc:sldMk cId="760066360" sldId="427"/>
            <ac:grpSpMk id="109" creationId="{781DB209-EE78-477C-8AFC-223D66B49A0C}"/>
          </ac:grpSpMkLst>
        </pc:grpChg>
        <pc:grpChg chg="mod">
          <ac:chgData name="Christina Morrow" userId="43989237-7c22-4017-8756-22442f7f3983" providerId="ADAL" clId="{5E5B6B43-2046-4F4B-8A91-C6EB27100BC8}" dt="2021-01-19T16:49:10.565" v="6774" actId="207"/>
          <ac:grpSpMkLst>
            <pc:docMk/>
            <pc:sldMk cId="760066360" sldId="427"/>
            <ac:grpSpMk id="111" creationId="{6D8CE253-52C0-4597-AB04-F11F83D2ACE4}"/>
          </ac:grpSpMkLst>
        </pc:grpChg>
        <pc:cxnChg chg="mod">
          <ac:chgData name="Christina Morrow" userId="43989237-7c22-4017-8756-22442f7f3983" providerId="ADAL" clId="{5E5B6B43-2046-4F4B-8A91-C6EB27100BC8}" dt="2021-01-19T16:49:59.691" v="6786" actId="478"/>
          <ac:cxnSpMkLst>
            <pc:docMk/>
            <pc:sldMk cId="760066360" sldId="427"/>
            <ac:cxnSpMk id="70" creationId="{DB526A75-1068-410B-999E-8C061677E96F}"/>
          </ac:cxnSpMkLst>
        </pc:cxnChg>
        <pc:cxnChg chg="mod">
          <ac:chgData name="Christina Morrow" userId="43989237-7c22-4017-8756-22442f7f3983" providerId="ADAL" clId="{5E5B6B43-2046-4F4B-8A91-C6EB27100BC8}" dt="2021-01-19T16:49:59.691" v="6786" actId="478"/>
          <ac:cxnSpMkLst>
            <pc:docMk/>
            <pc:sldMk cId="760066360" sldId="427"/>
            <ac:cxnSpMk id="96" creationId="{56CCC9EC-096A-4A79-BCB1-3EA107CD49C3}"/>
          </ac:cxnSpMkLst>
        </pc:cxnChg>
        <pc:cxnChg chg="mod">
          <ac:chgData name="Christina Morrow" userId="43989237-7c22-4017-8756-22442f7f3983" providerId="ADAL" clId="{5E5B6B43-2046-4F4B-8A91-C6EB27100BC8}" dt="2021-01-19T16:49:59.691" v="6786" actId="478"/>
          <ac:cxnSpMkLst>
            <pc:docMk/>
            <pc:sldMk cId="760066360" sldId="427"/>
            <ac:cxnSpMk id="97" creationId="{5181A9AF-4693-46F3-B7E6-5DF229B5B985}"/>
          </ac:cxnSpMkLst>
        </pc:cxnChg>
        <pc:cxnChg chg="mod">
          <ac:chgData name="Christina Morrow" userId="43989237-7c22-4017-8756-22442f7f3983" providerId="ADAL" clId="{5E5B6B43-2046-4F4B-8A91-C6EB27100BC8}" dt="2021-01-19T16:49:59.691" v="6786" actId="478"/>
          <ac:cxnSpMkLst>
            <pc:docMk/>
            <pc:sldMk cId="760066360" sldId="427"/>
            <ac:cxnSpMk id="98" creationId="{EFB8B2A3-10F4-4567-84F0-A6969502793C}"/>
          </ac:cxnSpMkLst>
        </pc:cxnChg>
        <pc:cxnChg chg="mod">
          <ac:chgData name="Christina Morrow" userId="43989237-7c22-4017-8756-22442f7f3983" providerId="ADAL" clId="{5E5B6B43-2046-4F4B-8A91-C6EB27100BC8}" dt="2021-01-19T16:49:59.691" v="6786" actId="478"/>
          <ac:cxnSpMkLst>
            <pc:docMk/>
            <pc:sldMk cId="760066360" sldId="427"/>
            <ac:cxnSpMk id="102" creationId="{01ACA630-6738-4D12-90CA-F7070E36CF2A}"/>
          </ac:cxnSpMkLst>
        </pc:cxnChg>
        <pc:cxnChg chg="mod">
          <ac:chgData name="Christina Morrow" userId="43989237-7c22-4017-8756-22442f7f3983" providerId="ADAL" clId="{5E5B6B43-2046-4F4B-8A91-C6EB27100BC8}" dt="2021-01-19T16:49:59.691" v="6786" actId="478"/>
          <ac:cxnSpMkLst>
            <pc:docMk/>
            <pc:sldMk cId="760066360" sldId="427"/>
            <ac:cxnSpMk id="108" creationId="{78D4412B-2C78-4315-B981-DDCBCE170B14}"/>
          </ac:cxnSpMkLst>
        </pc:cxnChg>
        <pc:cxnChg chg="mod">
          <ac:chgData name="Christina Morrow" userId="43989237-7c22-4017-8756-22442f7f3983" providerId="ADAL" clId="{5E5B6B43-2046-4F4B-8A91-C6EB27100BC8}" dt="2021-01-19T16:49:18.543" v="6777" actId="208"/>
          <ac:cxnSpMkLst>
            <pc:docMk/>
            <pc:sldMk cId="760066360" sldId="427"/>
            <ac:cxnSpMk id="110" creationId="{987CBA7D-7725-4156-A520-CAC0173F475A}"/>
          </ac:cxnSpMkLst>
        </pc:cxnChg>
        <pc:cxnChg chg="mod">
          <ac:chgData name="Christina Morrow" userId="43989237-7c22-4017-8756-22442f7f3983" providerId="ADAL" clId="{5E5B6B43-2046-4F4B-8A91-C6EB27100BC8}" dt="2021-01-19T16:49:57.271" v="6785" actId="478"/>
          <ac:cxnSpMkLst>
            <pc:docMk/>
            <pc:sldMk cId="760066360" sldId="427"/>
            <ac:cxnSpMk id="114" creationId="{767E03FB-50D0-42C0-8876-9B5DA2E51699}"/>
          </ac:cxnSpMkLst>
        </pc:cxnChg>
        <pc:cxnChg chg="mod">
          <ac:chgData name="Christina Morrow" userId="43989237-7c22-4017-8756-22442f7f3983" providerId="ADAL" clId="{5E5B6B43-2046-4F4B-8A91-C6EB27100BC8}" dt="2021-01-19T16:49:57.271" v="6785" actId="478"/>
          <ac:cxnSpMkLst>
            <pc:docMk/>
            <pc:sldMk cId="760066360" sldId="427"/>
            <ac:cxnSpMk id="144" creationId="{DCBC3D6B-752A-405E-BBBE-5B820D3614DE}"/>
          </ac:cxnSpMkLst>
        </pc:cxnChg>
        <pc:cxnChg chg="mod">
          <ac:chgData name="Christina Morrow" userId="43989237-7c22-4017-8756-22442f7f3983" providerId="ADAL" clId="{5E5B6B43-2046-4F4B-8A91-C6EB27100BC8}" dt="2021-01-19T16:49:57.271" v="6785" actId="478"/>
          <ac:cxnSpMkLst>
            <pc:docMk/>
            <pc:sldMk cId="760066360" sldId="427"/>
            <ac:cxnSpMk id="145" creationId="{746BFBC3-0649-41F4-BBA4-E0498683B52F}"/>
          </ac:cxnSpMkLst>
        </pc:cxnChg>
        <pc:cxnChg chg="mod">
          <ac:chgData name="Christina Morrow" userId="43989237-7c22-4017-8756-22442f7f3983" providerId="ADAL" clId="{5E5B6B43-2046-4F4B-8A91-C6EB27100BC8}" dt="2021-01-19T16:49:57.271" v="6785" actId="478"/>
          <ac:cxnSpMkLst>
            <pc:docMk/>
            <pc:sldMk cId="760066360" sldId="427"/>
            <ac:cxnSpMk id="146" creationId="{E03A5FF0-3E42-464A-BB6D-2194A451E617}"/>
          </ac:cxnSpMkLst>
        </pc:cxnChg>
        <pc:cxnChg chg="mod">
          <ac:chgData name="Christina Morrow" userId="43989237-7c22-4017-8756-22442f7f3983" providerId="ADAL" clId="{5E5B6B43-2046-4F4B-8A91-C6EB27100BC8}" dt="2021-01-19T16:49:18.543" v="6777" actId="208"/>
          <ac:cxnSpMkLst>
            <pc:docMk/>
            <pc:sldMk cId="760066360" sldId="427"/>
            <ac:cxnSpMk id="147" creationId="{0E220471-5D20-49A2-BCA1-6A790B7D4267}"/>
          </ac:cxnSpMkLst>
        </pc:cxnChg>
        <pc:cxnChg chg="mod">
          <ac:chgData name="Christina Morrow" userId="43989237-7c22-4017-8756-22442f7f3983" providerId="ADAL" clId="{5E5B6B43-2046-4F4B-8A91-C6EB27100BC8}" dt="2021-01-19T16:49:18.543" v="6777" actId="208"/>
          <ac:cxnSpMkLst>
            <pc:docMk/>
            <pc:sldMk cId="760066360" sldId="427"/>
            <ac:cxnSpMk id="148" creationId="{D3044475-7FDE-4649-9F64-0F11D2DA30B6}"/>
          </ac:cxnSpMkLst>
        </pc:cxnChg>
        <pc:cxnChg chg="mod">
          <ac:chgData name="Christina Morrow" userId="43989237-7c22-4017-8756-22442f7f3983" providerId="ADAL" clId="{5E5B6B43-2046-4F4B-8A91-C6EB27100BC8}" dt="2021-01-19T16:49:57.271" v="6785" actId="478"/>
          <ac:cxnSpMkLst>
            <pc:docMk/>
            <pc:sldMk cId="760066360" sldId="427"/>
            <ac:cxnSpMk id="149" creationId="{57CDAF07-5033-42FB-B186-EF6657A30CD4}"/>
          </ac:cxnSpMkLst>
        </pc:cxnChg>
        <pc:cxnChg chg="mod">
          <ac:chgData name="Christina Morrow" userId="43989237-7c22-4017-8756-22442f7f3983" providerId="ADAL" clId="{5E5B6B43-2046-4F4B-8A91-C6EB27100BC8}" dt="2021-01-19T16:49:57.271" v="6785" actId="478"/>
          <ac:cxnSpMkLst>
            <pc:docMk/>
            <pc:sldMk cId="760066360" sldId="427"/>
            <ac:cxnSpMk id="153" creationId="{D237053D-8232-4F16-AF5C-AB0FAB499CB7}"/>
          </ac:cxnSpMkLst>
        </pc:cxnChg>
      </pc:sldChg>
      <pc:sldChg chg="add del">
        <pc:chgData name="Christina Morrow" userId="43989237-7c22-4017-8756-22442f7f3983" providerId="ADAL" clId="{5E5B6B43-2046-4F4B-8A91-C6EB27100BC8}" dt="2021-01-20T18:40:19.250" v="10892"/>
        <pc:sldMkLst>
          <pc:docMk/>
          <pc:sldMk cId="1700568738" sldId="430"/>
        </pc:sldMkLst>
      </pc:sldChg>
      <pc:sldChg chg="add del">
        <pc:chgData name="Christina Morrow" userId="43989237-7c22-4017-8756-22442f7f3983" providerId="ADAL" clId="{5E5B6B43-2046-4F4B-8A91-C6EB27100BC8}" dt="2021-01-20T18:40:19.250" v="10892"/>
        <pc:sldMkLst>
          <pc:docMk/>
          <pc:sldMk cId="2183777315" sldId="435"/>
        </pc:sldMkLst>
      </pc:sldChg>
      <pc:sldChg chg="add del">
        <pc:chgData name="Christina Morrow" userId="43989237-7c22-4017-8756-22442f7f3983" providerId="ADAL" clId="{5E5B6B43-2046-4F4B-8A91-C6EB27100BC8}" dt="2021-01-20T18:40:19.250" v="10892"/>
        <pc:sldMkLst>
          <pc:docMk/>
          <pc:sldMk cId="611432847" sldId="436"/>
        </pc:sldMkLst>
      </pc:sldChg>
      <pc:sldChg chg="add del">
        <pc:chgData name="Christina Morrow" userId="43989237-7c22-4017-8756-22442f7f3983" providerId="ADAL" clId="{5E5B6B43-2046-4F4B-8A91-C6EB27100BC8}" dt="2021-01-20T18:40:19.250" v="10892"/>
        <pc:sldMkLst>
          <pc:docMk/>
          <pc:sldMk cId="504694615" sldId="438"/>
        </pc:sldMkLst>
      </pc:sldChg>
      <pc:sldChg chg="add del">
        <pc:chgData name="Christina Morrow" userId="43989237-7c22-4017-8756-22442f7f3983" providerId="ADAL" clId="{5E5B6B43-2046-4F4B-8A91-C6EB27100BC8}" dt="2021-01-20T18:40:19.250" v="10892"/>
        <pc:sldMkLst>
          <pc:docMk/>
          <pc:sldMk cId="405844312" sldId="439"/>
        </pc:sldMkLst>
      </pc:sldChg>
      <pc:sldChg chg="add del">
        <pc:chgData name="Christina Morrow" userId="43989237-7c22-4017-8756-22442f7f3983" providerId="ADAL" clId="{5E5B6B43-2046-4F4B-8A91-C6EB27100BC8}" dt="2021-01-20T18:40:19.250" v="10892"/>
        <pc:sldMkLst>
          <pc:docMk/>
          <pc:sldMk cId="657731276" sldId="441"/>
        </pc:sldMkLst>
      </pc:sldChg>
      <pc:sldChg chg="modSp add del mod">
        <pc:chgData name="Christina Morrow" userId="43989237-7c22-4017-8756-22442f7f3983" providerId="ADAL" clId="{5E5B6B43-2046-4F4B-8A91-C6EB27100BC8}" dt="2021-01-20T22:18:34.829" v="11230" actId="47"/>
        <pc:sldMkLst>
          <pc:docMk/>
          <pc:sldMk cId="742413450" sldId="446"/>
        </pc:sldMkLst>
        <pc:spChg chg="mod">
          <ac:chgData name="Christina Morrow" userId="43989237-7c22-4017-8756-22442f7f3983" providerId="ADAL" clId="{5E5B6B43-2046-4F4B-8A91-C6EB27100BC8}" dt="2021-01-20T21:37:05.379" v="11066"/>
          <ac:spMkLst>
            <pc:docMk/>
            <pc:sldMk cId="742413450" sldId="446"/>
            <ac:spMk id="20" creationId="{737AD6FE-076D-47EB-8851-546CD7479B58}"/>
          </ac:spMkLst>
        </pc:spChg>
      </pc:sldChg>
      <pc:sldChg chg="modSp add del mod">
        <pc:chgData name="Christina Morrow" userId="43989237-7c22-4017-8756-22442f7f3983" providerId="ADAL" clId="{5E5B6B43-2046-4F4B-8A91-C6EB27100BC8}" dt="2021-01-20T22:18:34.829" v="11230" actId="47"/>
        <pc:sldMkLst>
          <pc:docMk/>
          <pc:sldMk cId="3343885332" sldId="447"/>
        </pc:sldMkLst>
        <pc:spChg chg="mod">
          <ac:chgData name="Christina Morrow" userId="43989237-7c22-4017-8756-22442f7f3983" providerId="ADAL" clId="{5E5B6B43-2046-4F4B-8A91-C6EB27100BC8}" dt="2021-01-20T21:37:02.031" v="11065"/>
          <ac:spMkLst>
            <pc:docMk/>
            <pc:sldMk cId="3343885332" sldId="447"/>
            <ac:spMk id="20" creationId="{737AD6FE-076D-47EB-8851-546CD7479B58}"/>
          </ac:spMkLst>
        </pc:spChg>
      </pc:sldChg>
      <pc:sldChg chg="modSp add del mod">
        <pc:chgData name="Christina Morrow" userId="43989237-7c22-4017-8756-22442f7f3983" providerId="ADAL" clId="{5E5B6B43-2046-4F4B-8A91-C6EB27100BC8}" dt="2021-01-20T22:18:34.829" v="11230" actId="47"/>
        <pc:sldMkLst>
          <pc:docMk/>
          <pc:sldMk cId="720816183" sldId="455"/>
        </pc:sldMkLst>
        <pc:spChg chg="mod">
          <ac:chgData name="Christina Morrow" userId="43989237-7c22-4017-8756-22442f7f3983" providerId="ADAL" clId="{5E5B6B43-2046-4F4B-8A91-C6EB27100BC8}" dt="2021-01-20T21:36:58.904" v="11064"/>
          <ac:spMkLst>
            <pc:docMk/>
            <pc:sldMk cId="720816183" sldId="455"/>
            <ac:spMk id="20" creationId="{737AD6FE-076D-47EB-8851-546CD7479B58}"/>
          </ac:spMkLst>
        </pc:spChg>
      </pc:sldChg>
      <pc:sldChg chg="del">
        <pc:chgData name="Christina Morrow" userId="43989237-7c22-4017-8756-22442f7f3983" providerId="ADAL" clId="{5E5B6B43-2046-4F4B-8A91-C6EB27100BC8}" dt="2021-01-16T21:07:31.514" v="71" actId="47"/>
        <pc:sldMkLst>
          <pc:docMk/>
          <pc:sldMk cId="2168269991" sldId="456"/>
        </pc:sldMkLst>
      </pc:sldChg>
      <pc:sldChg chg="modSp add del mod">
        <pc:chgData name="Christina Morrow" userId="43989237-7c22-4017-8756-22442f7f3983" providerId="ADAL" clId="{5E5B6B43-2046-4F4B-8A91-C6EB27100BC8}" dt="2021-01-18T17:37:54.337" v="1266" actId="47"/>
        <pc:sldMkLst>
          <pc:docMk/>
          <pc:sldMk cId="1592055804" sldId="460"/>
        </pc:sldMkLst>
        <pc:spChg chg="mod">
          <ac:chgData name="Christina Morrow" userId="43989237-7c22-4017-8756-22442f7f3983" providerId="ADAL" clId="{5E5B6B43-2046-4F4B-8A91-C6EB27100BC8}" dt="2021-01-18T13:30:22.219" v="594"/>
          <ac:spMkLst>
            <pc:docMk/>
            <pc:sldMk cId="1592055804" sldId="460"/>
            <ac:spMk id="20" creationId="{737AD6FE-076D-47EB-8851-546CD7479B58}"/>
          </ac:spMkLst>
        </pc:spChg>
      </pc:sldChg>
      <pc:sldChg chg="modSp add del mod">
        <pc:chgData name="Christina Morrow" userId="43989237-7c22-4017-8756-22442f7f3983" providerId="ADAL" clId="{5E5B6B43-2046-4F4B-8A91-C6EB27100BC8}" dt="2021-01-20T22:18:34.829" v="11230" actId="47"/>
        <pc:sldMkLst>
          <pc:docMk/>
          <pc:sldMk cId="2327837284" sldId="461"/>
        </pc:sldMkLst>
        <pc:spChg chg="mod">
          <ac:chgData name="Christina Morrow" userId="43989237-7c22-4017-8756-22442f7f3983" providerId="ADAL" clId="{5E5B6B43-2046-4F4B-8A91-C6EB27100BC8}" dt="2021-01-20T21:36:46.400" v="11060"/>
          <ac:spMkLst>
            <pc:docMk/>
            <pc:sldMk cId="2327837284" sldId="461"/>
            <ac:spMk id="20" creationId="{737AD6FE-076D-47EB-8851-546CD7479B58}"/>
          </ac:spMkLst>
        </pc:spChg>
      </pc:sldChg>
      <pc:sldChg chg="modSp add del mod">
        <pc:chgData name="Christina Morrow" userId="43989237-7c22-4017-8756-22442f7f3983" providerId="ADAL" clId="{5E5B6B43-2046-4F4B-8A91-C6EB27100BC8}" dt="2021-01-20T22:18:34.829" v="11230" actId="47"/>
        <pc:sldMkLst>
          <pc:docMk/>
          <pc:sldMk cId="4094233993" sldId="462"/>
        </pc:sldMkLst>
        <pc:spChg chg="mod">
          <ac:chgData name="Christina Morrow" userId="43989237-7c22-4017-8756-22442f7f3983" providerId="ADAL" clId="{5E5B6B43-2046-4F4B-8A91-C6EB27100BC8}" dt="2021-01-20T21:36:49.630" v="11061"/>
          <ac:spMkLst>
            <pc:docMk/>
            <pc:sldMk cId="4094233993" sldId="462"/>
            <ac:spMk id="20" creationId="{737AD6FE-076D-47EB-8851-546CD7479B58}"/>
          </ac:spMkLst>
        </pc:spChg>
      </pc:sldChg>
      <pc:sldChg chg="modSp add del mod">
        <pc:chgData name="Christina Morrow" userId="43989237-7c22-4017-8756-22442f7f3983" providerId="ADAL" clId="{5E5B6B43-2046-4F4B-8A91-C6EB27100BC8}" dt="2021-01-20T22:18:34.829" v="11230" actId="47"/>
        <pc:sldMkLst>
          <pc:docMk/>
          <pc:sldMk cId="2602588702" sldId="463"/>
        </pc:sldMkLst>
        <pc:spChg chg="mod">
          <ac:chgData name="Christina Morrow" userId="43989237-7c22-4017-8756-22442f7f3983" providerId="ADAL" clId="{5E5B6B43-2046-4F4B-8A91-C6EB27100BC8}" dt="2021-01-20T21:36:52.755" v="11062"/>
          <ac:spMkLst>
            <pc:docMk/>
            <pc:sldMk cId="2602588702" sldId="463"/>
            <ac:spMk id="20" creationId="{737AD6FE-076D-47EB-8851-546CD7479B58}"/>
          </ac:spMkLst>
        </pc:spChg>
      </pc:sldChg>
      <pc:sldChg chg="modSp add del mod">
        <pc:chgData name="Christina Morrow" userId="43989237-7c22-4017-8756-22442f7f3983" providerId="ADAL" clId="{5E5B6B43-2046-4F4B-8A91-C6EB27100BC8}" dt="2021-01-20T22:18:34.829" v="11230" actId="47"/>
        <pc:sldMkLst>
          <pc:docMk/>
          <pc:sldMk cId="523735562" sldId="464"/>
        </pc:sldMkLst>
        <pc:spChg chg="mod">
          <ac:chgData name="Christina Morrow" userId="43989237-7c22-4017-8756-22442f7f3983" providerId="ADAL" clId="{5E5B6B43-2046-4F4B-8A91-C6EB27100BC8}" dt="2021-01-20T21:36:55.956" v="11063"/>
          <ac:spMkLst>
            <pc:docMk/>
            <pc:sldMk cId="523735562" sldId="464"/>
            <ac:spMk id="20" creationId="{737AD6FE-076D-47EB-8851-546CD7479B58}"/>
          </ac:spMkLst>
        </pc:spChg>
      </pc:sldChg>
      <pc:sldChg chg="addSp delSp modSp mod">
        <pc:chgData name="Christina Morrow" userId="43989237-7c22-4017-8756-22442f7f3983" providerId="ADAL" clId="{5E5B6B43-2046-4F4B-8A91-C6EB27100BC8}" dt="2021-01-20T21:35:56.657" v="11031"/>
        <pc:sldMkLst>
          <pc:docMk/>
          <pc:sldMk cId="2977163061" sldId="468"/>
        </pc:sldMkLst>
        <pc:spChg chg="mod">
          <ac:chgData name="Christina Morrow" userId="43989237-7c22-4017-8756-22442f7f3983" providerId="ADAL" clId="{5E5B6B43-2046-4F4B-8A91-C6EB27100BC8}" dt="2021-01-20T21:35:56.657" v="11031"/>
          <ac:spMkLst>
            <pc:docMk/>
            <pc:sldMk cId="2977163061" sldId="468"/>
            <ac:spMk id="7" creationId="{A9046217-90A3-4139-A0FD-3C7C0F9B10DD}"/>
          </ac:spMkLst>
        </pc:spChg>
        <pc:spChg chg="add del mod">
          <ac:chgData name="Christina Morrow" userId="43989237-7c22-4017-8756-22442f7f3983" providerId="ADAL" clId="{5E5B6B43-2046-4F4B-8A91-C6EB27100BC8}" dt="2021-01-19T23:08:22.455" v="7275" actId="478"/>
          <ac:spMkLst>
            <pc:docMk/>
            <pc:sldMk cId="2977163061" sldId="468"/>
            <ac:spMk id="46" creationId="{76896F24-1570-4C73-94EA-3FC19BACC3F9}"/>
          </ac:spMkLst>
        </pc:spChg>
      </pc:sldChg>
      <pc:sldChg chg="addSp delSp modSp mod modAnim">
        <pc:chgData name="Christina Morrow" userId="43989237-7c22-4017-8756-22442f7f3983" providerId="ADAL" clId="{5E5B6B43-2046-4F4B-8A91-C6EB27100BC8}" dt="2021-01-20T22:15:45.750" v="11224" actId="1076"/>
        <pc:sldMkLst>
          <pc:docMk/>
          <pc:sldMk cId="805924338" sldId="469"/>
        </pc:sldMkLst>
        <pc:spChg chg="mod">
          <ac:chgData name="Christina Morrow" userId="43989237-7c22-4017-8756-22442f7f3983" providerId="ADAL" clId="{5E5B6B43-2046-4F4B-8A91-C6EB27100BC8}" dt="2021-01-20T21:35:59.795" v="11032"/>
          <ac:spMkLst>
            <pc:docMk/>
            <pc:sldMk cId="805924338" sldId="469"/>
            <ac:spMk id="7" creationId="{A9046217-90A3-4139-A0FD-3C7C0F9B10DD}"/>
          </ac:spMkLst>
        </pc:spChg>
        <pc:spChg chg="add del mod">
          <ac:chgData name="Christina Morrow" userId="43989237-7c22-4017-8756-22442f7f3983" providerId="ADAL" clId="{5E5B6B43-2046-4F4B-8A91-C6EB27100BC8}" dt="2021-01-19T23:08:24.327" v="7276" actId="478"/>
          <ac:spMkLst>
            <pc:docMk/>
            <pc:sldMk cId="805924338" sldId="469"/>
            <ac:spMk id="47" creationId="{1E14DC5C-2A88-4389-A9C5-0DF6D487C219}"/>
          </ac:spMkLst>
        </pc:spChg>
        <pc:grpChg chg="mod">
          <ac:chgData name="Christina Morrow" userId="43989237-7c22-4017-8756-22442f7f3983" providerId="ADAL" clId="{5E5B6B43-2046-4F4B-8A91-C6EB27100BC8}" dt="2021-01-20T22:15:45.750" v="11224" actId="1076"/>
          <ac:grpSpMkLst>
            <pc:docMk/>
            <pc:sldMk cId="805924338" sldId="469"/>
            <ac:grpSpMk id="37" creationId="{745EE636-CC13-402F-8508-90457CF0326A}"/>
          </ac:grpSpMkLst>
        </pc:grpChg>
        <pc:picChg chg="mod">
          <ac:chgData name="Christina Morrow" userId="43989237-7c22-4017-8756-22442f7f3983" providerId="ADAL" clId="{5E5B6B43-2046-4F4B-8A91-C6EB27100BC8}" dt="2021-01-20T22:15:45.750" v="11224" actId="1076"/>
          <ac:picMkLst>
            <pc:docMk/>
            <pc:sldMk cId="805924338" sldId="469"/>
            <ac:picMk id="23" creationId="{748ACC11-1A21-4F15-912C-6393A5233C34}"/>
          </ac:picMkLst>
        </pc:picChg>
      </pc:sldChg>
      <pc:sldChg chg="add del">
        <pc:chgData name="Christina Morrow" userId="43989237-7c22-4017-8756-22442f7f3983" providerId="ADAL" clId="{5E5B6B43-2046-4F4B-8A91-C6EB27100BC8}" dt="2021-01-20T18:06:56.497" v="10776" actId="2696"/>
        <pc:sldMkLst>
          <pc:docMk/>
          <pc:sldMk cId="1538345465" sldId="472"/>
        </pc:sldMkLst>
      </pc:sldChg>
      <pc:sldChg chg="modSp add mod">
        <pc:chgData name="Christina Morrow" userId="43989237-7c22-4017-8756-22442f7f3983" providerId="ADAL" clId="{5E5B6B43-2046-4F4B-8A91-C6EB27100BC8}" dt="2021-01-20T21:37:23.838" v="11072"/>
        <pc:sldMkLst>
          <pc:docMk/>
          <pc:sldMk cId="3163074054" sldId="472"/>
        </pc:sldMkLst>
        <pc:spChg chg="mod">
          <ac:chgData name="Christina Morrow" userId="43989237-7c22-4017-8756-22442f7f3983" providerId="ADAL" clId="{5E5B6B43-2046-4F4B-8A91-C6EB27100BC8}" dt="2021-01-20T21:37:23.838" v="11072"/>
          <ac:spMkLst>
            <pc:docMk/>
            <pc:sldMk cId="3163074054" sldId="472"/>
            <ac:spMk id="20" creationId="{737AD6FE-076D-47EB-8851-546CD7479B58}"/>
          </ac:spMkLst>
        </pc:spChg>
      </pc:sldChg>
      <pc:sldChg chg="modSp add del mod">
        <pc:chgData name="Christina Morrow" userId="43989237-7c22-4017-8756-22442f7f3983" providerId="ADAL" clId="{5E5B6B43-2046-4F4B-8A91-C6EB27100BC8}" dt="2021-01-20T17:56:47.004" v="10747" actId="2696"/>
        <pc:sldMkLst>
          <pc:docMk/>
          <pc:sldMk cId="3743244884" sldId="472"/>
        </pc:sldMkLst>
        <pc:spChg chg="mod">
          <ac:chgData name="Christina Morrow" userId="43989237-7c22-4017-8756-22442f7f3983" providerId="ADAL" clId="{5E5B6B43-2046-4F4B-8A91-C6EB27100BC8}" dt="2021-01-20T13:11:32.311" v="8704"/>
          <ac:spMkLst>
            <pc:docMk/>
            <pc:sldMk cId="3743244884" sldId="472"/>
            <ac:spMk id="20" creationId="{737AD6FE-076D-47EB-8851-546CD7479B58}"/>
          </ac:spMkLst>
        </pc:spChg>
      </pc:sldChg>
      <pc:sldChg chg="add del">
        <pc:chgData name="Christina Morrow" userId="43989237-7c22-4017-8756-22442f7f3983" providerId="ADAL" clId="{5E5B6B43-2046-4F4B-8A91-C6EB27100BC8}" dt="2021-01-20T19:49:30.299" v="10893"/>
        <pc:sldMkLst>
          <pc:docMk/>
          <pc:sldMk cId="1330619245" sldId="476"/>
        </pc:sldMkLst>
      </pc:sldChg>
      <pc:sldChg chg="add del">
        <pc:chgData name="Christina Morrow" userId="43989237-7c22-4017-8756-22442f7f3983" providerId="ADAL" clId="{5E5B6B43-2046-4F4B-8A91-C6EB27100BC8}" dt="2021-01-20T19:49:30.299" v="10893"/>
        <pc:sldMkLst>
          <pc:docMk/>
          <pc:sldMk cId="1665537089" sldId="477"/>
        </pc:sldMkLst>
      </pc:sldChg>
      <pc:sldChg chg="add del">
        <pc:chgData name="Christina Morrow" userId="43989237-7c22-4017-8756-22442f7f3983" providerId="ADAL" clId="{5E5B6B43-2046-4F4B-8A91-C6EB27100BC8}" dt="2021-01-20T19:49:30.299" v="10893"/>
        <pc:sldMkLst>
          <pc:docMk/>
          <pc:sldMk cId="3294286277" sldId="478"/>
        </pc:sldMkLst>
      </pc:sldChg>
      <pc:sldChg chg="add del">
        <pc:chgData name="Christina Morrow" userId="43989237-7c22-4017-8756-22442f7f3983" providerId="ADAL" clId="{5E5B6B43-2046-4F4B-8A91-C6EB27100BC8}" dt="2021-01-20T19:49:30.299" v="10893"/>
        <pc:sldMkLst>
          <pc:docMk/>
          <pc:sldMk cId="2004726" sldId="479"/>
        </pc:sldMkLst>
      </pc:sldChg>
      <pc:sldChg chg="add del">
        <pc:chgData name="Christina Morrow" userId="43989237-7c22-4017-8756-22442f7f3983" providerId="ADAL" clId="{5E5B6B43-2046-4F4B-8A91-C6EB27100BC8}" dt="2021-01-20T19:49:30.299" v="10893"/>
        <pc:sldMkLst>
          <pc:docMk/>
          <pc:sldMk cId="3111089133" sldId="480"/>
        </pc:sldMkLst>
      </pc:sldChg>
      <pc:sldChg chg="add del">
        <pc:chgData name="Christina Morrow" userId="43989237-7c22-4017-8756-22442f7f3983" providerId="ADAL" clId="{5E5B6B43-2046-4F4B-8A91-C6EB27100BC8}" dt="2021-01-20T19:49:30.299" v="10893"/>
        <pc:sldMkLst>
          <pc:docMk/>
          <pc:sldMk cId="3681913565" sldId="481"/>
        </pc:sldMkLst>
      </pc:sldChg>
      <pc:sldChg chg="add del">
        <pc:chgData name="Christina Morrow" userId="43989237-7c22-4017-8756-22442f7f3983" providerId="ADAL" clId="{5E5B6B43-2046-4F4B-8A91-C6EB27100BC8}" dt="2021-01-20T19:49:30.299" v="10893"/>
        <pc:sldMkLst>
          <pc:docMk/>
          <pc:sldMk cId="1513438668" sldId="482"/>
        </pc:sldMkLst>
      </pc:sldChg>
      <pc:sldChg chg="addSp delSp modSp del mod">
        <pc:chgData name="Christina Morrow" userId="43989237-7c22-4017-8756-22442f7f3983" providerId="ADAL" clId="{5E5B6B43-2046-4F4B-8A91-C6EB27100BC8}" dt="2021-01-20T22:16:06.223" v="11227" actId="47"/>
        <pc:sldMkLst>
          <pc:docMk/>
          <pc:sldMk cId="513620865" sldId="483"/>
        </pc:sldMkLst>
        <pc:spChg chg="mod">
          <ac:chgData name="Christina Morrow" userId="43989237-7c22-4017-8756-22442f7f3983" providerId="ADAL" clId="{5E5B6B43-2046-4F4B-8A91-C6EB27100BC8}" dt="2021-01-20T21:36:10.737" v="11035"/>
          <ac:spMkLst>
            <pc:docMk/>
            <pc:sldMk cId="513620865" sldId="483"/>
            <ac:spMk id="7" creationId="{9F03877A-EBF2-4AD5-9CAA-6993ED91AB1A}"/>
          </ac:spMkLst>
        </pc:spChg>
        <pc:spChg chg="add del mod">
          <ac:chgData name="Christina Morrow" userId="43989237-7c22-4017-8756-22442f7f3983" providerId="ADAL" clId="{5E5B6B43-2046-4F4B-8A91-C6EB27100BC8}" dt="2021-01-19T23:08:31.277" v="7279" actId="478"/>
          <ac:spMkLst>
            <pc:docMk/>
            <pc:sldMk cId="513620865" sldId="483"/>
            <ac:spMk id="87" creationId="{3D99BAB4-6FEC-47AF-AF4E-1AA6D4847372}"/>
          </ac:spMkLst>
        </pc:spChg>
      </pc:sldChg>
      <pc:sldChg chg="addSp delSp modSp del mod">
        <pc:chgData name="Christina Morrow" userId="43989237-7c22-4017-8756-22442f7f3983" providerId="ADAL" clId="{5E5B6B43-2046-4F4B-8A91-C6EB27100BC8}" dt="2021-01-20T22:16:09.500" v="11228" actId="47"/>
        <pc:sldMkLst>
          <pc:docMk/>
          <pc:sldMk cId="996764657" sldId="484"/>
        </pc:sldMkLst>
        <pc:spChg chg="mod">
          <ac:chgData name="Christina Morrow" userId="43989237-7c22-4017-8756-22442f7f3983" providerId="ADAL" clId="{5E5B6B43-2046-4F4B-8A91-C6EB27100BC8}" dt="2021-01-20T21:36:13.641" v="11036"/>
          <ac:spMkLst>
            <pc:docMk/>
            <pc:sldMk cId="996764657" sldId="484"/>
            <ac:spMk id="7" creationId="{9F03877A-EBF2-4AD5-9CAA-6993ED91AB1A}"/>
          </ac:spMkLst>
        </pc:spChg>
        <pc:spChg chg="add del mod">
          <ac:chgData name="Christina Morrow" userId="43989237-7c22-4017-8756-22442f7f3983" providerId="ADAL" clId="{5E5B6B43-2046-4F4B-8A91-C6EB27100BC8}" dt="2021-01-19T23:08:34.087" v="7280" actId="478"/>
          <ac:spMkLst>
            <pc:docMk/>
            <pc:sldMk cId="996764657" sldId="484"/>
            <ac:spMk id="82" creationId="{56156D24-1AC3-470B-B8EB-2EA2EC671EC9}"/>
          </ac:spMkLst>
        </pc:spChg>
      </pc:sldChg>
      <pc:sldChg chg="del">
        <pc:chgData name="Christina Morrow" userId="43989237-7c22-4017-8756-22442f7f3983" providerId="ADAL" clId="{5E5B6B43-2046-4F4B-8A91-C6EB27100BC8}" dt="2021-01-16T21:07:25.793" v="66" actId="47"/>
        <pc:sldMkLst>
          <pc:docMk/>
          <pc:sldMk cId="1158286574" sldId="486"/>
        </pc:sldMkLst>
      </pc:sldChg>
      <pc:sldChg chg="del">
        <pc:chgData name="Christina Morrow" userId="43989237-7c22-4017-8756-22442f7f3983" providerId="ADAL" clId="{5E5B6B43-2046-4F4B-8A91-C6EB27100BC8}" dt="2021-01-16T21:07:27.019" v="67" actId="47"/>
        <pc:sldMkLst>
          <pc:docMk/>
          <pc:sldMk cId="1643524960" sldId="487"/>
        </pc:sldMkLst>
      </pc:sldChg>
      <pc:sldChg chg="addSp delSp modSp del mod">
        <pc:chgData name="Christina Morrow" userId="43989237-7c22-4017-8756-22442f7f3983" providerId="ADAL" clId="{5E5B6B43-2046-4F4B-8A91-C6EB27100BC8}" dt="2021-01-20T22:16:02.368" v="11226" actId="47"/>
        <pc:sldMkLst>
          <pc:docMk/>
          <pc:sldMk cId="1802495190" sldId="495"/>
        </pc:sldMkLst>
        <pc:spChg chg="mod">
          <ac:chgData name="Christina Morrow" userId="43989237-7c22-4017-8756-22442f7f3983" providerId="ADAL" clId="{5E5B6B43-2046-4F4B-8A91-C6EB27100BC8}" dt="2021-01-20T21:36:07.080" v="11034"/>
          <ac:spMkLst>
            <pc:docMk/>
            <pc:sldMk cId="1802495190" sldId="495"/>
            <ac:spMk id="7" creationId="{9F03877A-EBF2-4AD5-9CAA-6993ED91AB1A}"/>
          </ac:spMkLst>
        </pc:spChg>
        <pc:spChg chg="add del mod">
          <ac:chgData name="Christina Morrow" userId="43989237-7c22-4017-8756-22442f7f3983" providerId="ADAL" clId="{5E5B6B43-2046-4F4B-8A91-C6EB27100BC8}" dt="2021-01-19T23:08:29.272" v="7278" actId="478"/>
          <ac:spMkLst>
            <pc:docMk/>
            <pc:sldMk cId="1802495190" sldId="495"/>
            <ac:spMk id="82" creationId="{6DDA12C1-4A79-4247-ADF6-ACB41DDE0278}"/>
          </ac:spMkLst>
        </pc:spChg>
      </pc:sldChg>
      <pc:sldChg chg="del">
        <pc:chgData name="Christina Morrow" userId="43989237-7c22-4017-8756-22442f7f3983" providerId="ADAL" clId="{5E5B6B43-2046-4F4B-8A91-C6EB27100BC8}" dt="2021-01-18T20:51:51.501" v="3161" actId="47"/>
        <pc:sldMkLst>
          <pc:docMk/>
          <pc:sldMk cId="2346081009" sldId="497"/>
        </pc:sldMkLst>
      </pc:sldChg>
      <pc:sldChg chg="del">
        <pc:chgData name="Christina Morrow" userId="43989237-7c22-4017-8756-22442f7f3983" providerId="ADAL" clId="{5E5B6B43-2046-4F4B-8A91-C6EB27100BC8}" dt="2021-01-18T20:51:50.426" v="3160" actId="47"/>
        <pc:sldMkLst>
          <pc:docMk/>
          <pc:sldMk cId="4209995066" sldId="498"/>
        </pc:sldMkLst>
      </pc:sldChg>
      <pc:sldChg chg="del">
        <pc:chgData name="Christina Morrow" userId="43989237-7c22-4017-8756-22442f7f3983" providerId="ADAL" clId="{5E5B6B43-2046-4F4B-8A91-C6EB27100BC8}" dt="2021-01-18T20:51:49.481" v="3159" actId="47"/>
        <pc:sldMkLst>
          <pc:docMk/>
          <pc:sldMk cId="1936445054" sldId="499"/>
        </pc:sldMkLst>
      </pc:sldChg>
      <pc:sldChg chg="del">
        <pc:chgData name="Christina Morrow" userId="43989237-7c22-4017-8756-22442f7f3983" providerId="ADAL" clId="{5E5B6B43-2046-4F4B-8A91-C6EB27100BC8}" dt="2021-01-18T20:51:48.477" v="3158" actId="47"/>
        <pc:sldMkLst>
          <pc:docMk/>
          <pc:sldMk cId="2954614651" sldId="500"/>
        </pc:sldMkLst>
      </pc:sldChg>
      <pc:sldChg chg="del">
        <pc:chgData name="Christina Morrow" userId="43989237-7c22-4017-8756-22442f7f3983" providerId="ADAL" clId="{5E5B6B43-2046-4F4B-8A91-C6EB27100BC8}" dt="2021-01-18T20:51:47.399" v="3157" actId="47"/>
        <pc:sldMkLst>
          <pc:docMk/>
          <pc:sldMk cId="2628552185" sldId="501"/>
        </pc:sldMkLst>
      </pc:sldChg>
      <pc:sldChg chg="del">
        <pc:chgData name="Christina Morrow" userId="43989237-7c22-4017-8756-22442f7f3983" providerId="ADAL" clId="{5E5B6B43-2046-4F4B-8A91-C6EB27100BC8}" dt="2021-01-18T20:51:46.297" v="3156" actId="47"/>
        <pc:sldMkLst>
          <pc:docMk/>
          <pc:sldMk cId="3047141765" sldId="502"/>
        </pc:sldMkLst>
      </pc:sldChg>
      <pc:sldChg chg="del">
        <pc:chgData name="Christina Morrow" userId="43989237-7c22-4017-8756-22442f7f3983" providerId="ADAL" clId="{5E5B6B43-2046-4F4B-8A91-C6EB27100BC8}" dt="2021-01-18T20:51:44.827" v="3155" actId="47"/>
        <pc:sldMkLst>
          <pc:docMk/>
          <pc:sldMk cId="1872253888" sldId="503"/>
        </pc:sldMkLst>
      </pc:sldChg>
      <pc:sldChg chg="del">
        <pc:chgData name="Christina Morrow" userId="43989237-7c22-4017-8756-22442f7f3983" providerId="ADAL" clId="{5E5B6B43-2046-4F4B-8A91-C6EB27100BC8}" dt="2021-01-18T20:51:52.343" v="3162" actId="47"/>
        <pc:sldMkLst>
          <pc:docMk/>
          <pc:sldMk cId="1538016587" sldId="504"/>
        </pc:sldMkLst>
      </pc:sldChg>
      <pc:sldChg chg="del">
        <pc:chgData name="Christina Morrow" userId="43989237-7c22-4017-8756-22442f7f3983" providerId="ADAL" clId="{5E5B6B43-2046-4F4B-8A91-C6EB27100BC8}" dt="2021-01-16T21:06:28.077" v="62" actId="47"/>
        <pc:sldMkLst>
          <pc:docMk/>
          <pc:sldMk cId="306622301" sldId="507"/>
        </pc:sldMkLst>
      </pc:sldChg>
      <pc:sldChg chg="del">
        <pc:chgData name="Christina Morrow" userId="43989237-7c22-4017-8756-22442f7f3983" providerId="ADAL" clId="{5E5B6B43-2046-4F4B-8A91-C6EB27100BC8}" dt="2021-01-16T21:05:53.276" v="45" actId="47"/>
        <pc:sldMkLst>
          <pc:docMk/>
          <pc:sldMk cId="4001742341" sldId="511"/>
        </pc:sldMkLst>
      </pc:sldChg>
      <pc:sldChg chg="addSp delSp modSp mod">
        <pc:chgData name="Christina Morrow" userId="43989237-7c22-4017-8756-22442f7f3983" providerId="ADAL" clId="{5E5B6B43-2046-4F4B-8A91-C6EB27100BC8}" dt="2021-01-20T21:40:06.617" v="11094" actId="20577"/>
        <pc:sldMkLst>
          <pc:docMk/>
          <pc:sldMk cId="3608330576" sldId="514"/>
        </pc:sldMkLst>
        <pc:spChg chg="mod">
          <ac:chgData name="Christina Morrow" userId="43989237-7c22-4017-8756-22442f7f3983" providerId="ADAL" clId="{5E5B6B43-2046-4F4B-8A91-C6EB27100BC8}" dt="2021-01-20T21:15:08.055" v="10930" actId="20577"/>
          <ac:spMkLst>
            <pc:docMk/>
            <pc:sldMk cId="3608330576" sldId="514"/>
            <ac:spMk id="2" creationId="{68B275AB-0682-4D31-BE78-F9FCF90BA659}"/>
          </ac:spMkLst>
        </pc:spChg>
        <pc:spChg chg="mod">
          <ac:chgData name="Christina Morrow" userId="43989237-7c22-4017-8756-22442f7f3983" providerId="ADAL" clId="{5E5B6B43-2046-4F4B-8A91-C6EB27100BC8}" dt="2021-01-20T21:40:06.617" v="11094" actId="20577"/>
          <ac:spMkLst>
            <pc:docMk/>
            <pc:sldMk cId="3608330576" sldId="514"/>
            <ac:spMk id="20" creationId="{737AD6FE-076D-47EB-8851-546CD7479B58}"/>
          </ac:spMkLst>
        </pc:spChg>
        <pc:spChg chg="add del mod">
          <ac:chgData name="Christina Morrow" userId="43989237-7c22-4017-8756-22442f7f3983" providerId="ADAL" clId="{5E5B6B43-2046-4F4B-8A91-C6EB27100BC8}" dt="2021-01-20T21:15:12.558" v="10931" actId="478"/>
          <ac:spMkLst>
            <pc:docMk/>
            <pc:sldMk cId="3608330576" sldId="514"/>
            <ac:spMk id="24" creationId="{E8554EDE-ABD7-49C9-831D-F3EABD32BE5E}"/>
          </ac:spMkLst>
        </pc:spChg>
        <pc:spChg chg="del">
          <ac:chgData name="Christina Morrow" userId="43989237-7c22-4017-8756-22442f7f3983" providerId="ADAL" clId="{5E5B6B43-2046-4F4B-8A91-C6EB27100BC8}" dt="2021-01-20T21:14:51.587" v="10921" actId="478"/>
          <ac:spMkLst>
            <pc:docMk/>
            <pc:sldMk cId="3608330576" sldId="514"/>
            <ac:spMk id="29" creationId="{B0684092-0C3E-456D-99C5-6F86D714E1D8}"/>
          </ac:spMkLst>
        </pc:spChg>
        <pc:picChg chg="mod">
          <ac:chgData name="Christina Morrow" userId="43989237-7c22-4017-8756-22442f7f3983" providerId="ADAL" clId="{5E5B6B43-2046-4F4B-8A91-C6EB27100BC8}" dt="2021-01-20T21:14:58.282" v="10923" actId="1076"/>
          <ac:picMkLst>
            <pc:docMk/>
            <pc:sldMk cId="3608330576" sldId="514"/>
            <ac:picMk id="5" creationId="{7EF189AA-8EBC-4E61-96A6-69E46F05F0F2}"/>
          </ac:picMkLst>
        </pc:picChg>
      </pc:sldChg>
      <pc:sldChg chg="modSp mod">
        <pc:chgData name="Christina Morrow" userId="43989237-7c22-4017-8756-22442f7f3983" providerId="ADAL" clId="{5E5B6B43-2046-4F4B-8A91-C6EB27100BC8}" dt="2021-01-20T21:40:19.900" v="11109" actId="20577"/>
        <pc:sldMkLst>
          <pc:docMk/>
          <pc:sldMk cId="158622402" sldId="515"/>
        </pc:sldMkLst>
        <pc:spChg chg="mod">
          <ac:chgData name="Christina Morrow" userId="43989237-7c22-4017-8756-22442f7f3983" providerId="ADAL" clId="{5E5B6B43-2046-4F4B-8A91-C6EB27100BC8}" dt="2021-01-20T21:40:19.900" v="11109" actId="20577"/>
          <ac:spMkLst>
            <pc:docMk/>
            <pc:sldMk cId="158622402" sldId="515"/>
            <ac:spMk id="5" creationId="{F3E3E412-671A-4D7E-8713-C7F137FC8228}"/>
          </ac:spMkLst>
        </pc:spChg>
      </pc:sldChg>
      <pc:sldChg chg="modSp mod ord modNotesTx">
        <pc:chgData name="Christina Morrow" userId="43989237-7c22-4017-8756-22442f7f3983" providerId="ADAL" clId="{5E5B6B43-2046-4F4B-8A91-C6EB27100BC8}" dt="2021-01-21T03:25:01.399" v="11678" actId="20577"/>
        <pc:sldMkLst>
          <pc:docMk/>
          <pc:sldMk cId="3685337980" sldId="517"/>
        </pc:sldMkLst>
        <pc:spChg chg="mod">
          <ac:chgData name="Christina Morrow" userId="43989237-7c22-4017-8756-22442f7f3983" providerId="ADAL" clId="{5E5B6B43-2046-4F4B-8A91-C6EB27100BC8}" dt="2021-01-20T21:34:48.640" v="11001"/>
          <ac:spMkLst>
            <pc:docMk/>
            <pc:sldMk cId="3685337980" sldId="517"/>
            <ac:spMk id="48" creationId="{F5C5E9A9-B4B2-49B1-B01A-A8127C114441}"/>
          </ac:spMkLst>
        </pc:spChg>
      </pc:sldChg>
      <pc:sldChg chg="add del">
        <pc:chgData name="Christina Morrow" userId="43989237-7c22-4017-8756-22442f7f3983" providerId="ADAL" clId="{5E5B6B43-2046-4F4B-8A91-C6EB27100BC8}" dt="2021-01-18T13:20:23.971" v="462" actId="47"/>
        <pc:sldMkLst>
          <pc:docMk/>
          <pc:sldMk cId="2485874521" sldId="518"/>
        </pc:sldMkLst>
      </pc:sldChg>
      <pc:sldChg chg="del">
        <pc:chgData name="Christina Morrow" userId="43989237-7c22-4017-8756-22442f7f3983" providerId="ADAL" clId="{5E5B6B43-2046-4F4B-8A91-C6EB27100BC8}" dt="2021-01-18T13:20:26.237" v="463" actId="47"/>
        <pc:sldMkLst>
          <pc:docMk/>
          <pc:sldMk cId="2326629647" sldId="519"/>
        </pc:sldMkLst>
      </pc:sldChg>
      <pc:sldChg chg="del">
        <pc:chgData name="Christina Morrow" userId="43989237-7c22-4017-8756-22442f7f3983" providerId="ADAL" clId="{5E5B6B43-2046-4F4B-8A91-C6EB27100BC8}" dt="2021-01-16T21:07:32.127" v="72" actId="47"/>
        <pc:sldMkLst>
          <pc:docMk/>
          <pc:sldMk cId="1582782502" sldId="524"/>
        </pc:sldMkLst>
      </pc:sldChg>
      <pc:sldChg chg="del">
        <pc:chgData name="Christina Morrow" userId="43989237-7c22-4017-8756-22442f7f3983" providerId="ADAL" clId="{5E5B6B43-2046-4F4B-8A91-C6EB27100BC8}" dt="2021-01-16T21:07:32.678" v="73" actId="47"/>
        <pc:sldMkLst>
          <pc:docMk/>
          <pc:sldMk cId="812951884" sldId="525"/>
        </pc:sldMkLst>
      </pc:sldChg>
      <pc:sldChg chg="addSp delSp modSp mod modNotesTx">
        <pc:chgData name="Christina Morrow" userId="43989237-7c22-4017-8756-22442f7f3983" providerId="ADAL" clId="{5E5B6B43-2046-4F4B-8A91-C6EB27100BC8}" dt="2021-01-20T22:55:14.865" v="11249" actId="20577"/>
        <pc:sldMkLst>
          <pc:docMk/>
          <pc:sldMk cId="1712781813" sldId="527"/>
        </pc:sldMkLst>
        <pc:spChg chg="mod">
          <ac:chgData name="Christina Morrow" userId="43989237-7c22-4017-8756-22442f7f3983" providerId="ADAL" clId="{5E5B6B43-2046-4F4B-8A91-C6EB27100BC8}" dt="2021-01-20T22:55:14.865" v="11249" actId="20577"/>
          <ac:spMkLst>
            <pc:docMk/>
            <pc:sldMk cId="1712781813" sldId="527"/>
            <ac:spMk id="2" creationId="{CD51E894-C6BE-4C4C-ABDA-BEDACD04BEE1}"/>
          </ac:spMkLst>
        </pc:spChg>
        <pc:spChg chg="add del mod">
          <ac:chgData name="Christina Morrow" userId="43989237-7c22-4017-8756-22442f7f3983" providerId="ADAL" clId="{5E5B6B43-2046-4F4B-8A91-C6EB27100BC8}" dt="2021-01-19T21:31:52.213" v="6980" actId="478"/>
          <ac:spMkLst>
            <pc:docMk/>
            <pc:sldMk cId="1712781813" sldId="527"/>
            <ac:spMk id="45" creationId="{F8958461-8AF8-4B9C-A3BE-05B22B84947F}"/>
          </ac:spMkLst>
        </pc:spChg>
        <pc:spChg chg="mod">
          <ac:chgData name="Christina Morrow" userId="43989237-7c22-4017-8756-22442f7f3983" providerId="ADAL" clId="{5E5B6B43-2046-4F4B-8A91-C6EB27100BC8}" dt="2021-01-19T21:32:35.251" v="6993" actId="14100"/>
          <ac:spMkLst>
            <pc:docMk/>
            <pc:sldMk cId="1712781813" sldId="527"/>
            <ac:spMk id="54" creationId="{A8E5B915-4E0B-4228-9340-2955AA1B41F4}"/>
          </ac:spMkLst>
        </pc:spChg>
        <pc:spChg chg="mod">
          <ac:chgData name="Christina Morrow" userId="43989237-7c22-4017-8756-22442f7f3983" providerId="ADAL" clId="{5E5B6B43-2046-4F4B-8A91-C6EB27100BC8}" dt="2021-01-18T17:58:10.495" v="1991" actId="14100"/>
          <ac:spMkLst>
            <pc:docMk/>
            <pc:sldMk cId="1712781813" sldId="527"/>
            <ac:spMk id="58" creationId="{A9139741-A883-4EDC-8ECA-DCB8AFA70111}"/>
          </ac:spMkLst>
        </pc:spChg>
        <pc:spChg chg="mod">
          <ac:chgData name="Christina Morrow" userId="43989237-7c22-4017-8756-22442f7f3983" providerId="ADAL" clId="{5E5B6B43-2046-4F4B-8A91-C6EB27100BC8}" dt="2021-01-19T21:32:13.406" v="6991" actId="20577"/>
          <ac:spMkLst>
            <pc:docMk/>
            <pc:sldMk cId="1712781813" sldId="527"/>
            <ac:spMk id="75" creationId="{796F3D8A-9E8A-478F-912E-941ECD2DA600}"/>
          </ac:spMkLst>
        </pc:spChg>
        <pc:spChg chg="mod">
          <ac:chgData name="Christina Morrow" userId="43989237-7c22-4017-8756-22442f7f3983" providerId="ADAL" clId="{5E5B6B43-2046-4F4B-8A91-C6EB27100BC8}" dt="2021-01-19T22:02:03.609" v="7033" actId="14100"/>
          <ac:spMkLst>
            <pc:docMk/>
            <pc:sldMk cId="1712781813" sldId="527"/>
            <ac:spMk id="83" creationId="{3B20AF04-E674-499C-AD78-ED7FFC9F0FB2}"/>
          </ac:spMkLst>
        </pc:spChg>
        <pc:spChg chg="mod">
          <ac:chgData name="Christina Morrow" userId="43989237-7c22-4017-8756-22442f7f3983" providerId="ADAL" clId="{5E5B6B43-2046-4F4B-8A91-C6EB27100BC8}" dt="2021-01-19T21:32:20.894" v="6992" actId="14100"/>
          <ac:spMkLst>
            <pc:docMk/>
            <pc:sldMk cId="1712781813" sldId="527"/>
            <ac:spMk id="91" creationId="{816AC6EB-D05F-42A9-94F5-E478114A01EE}"/>
          </ac:spMkLst>
        </pc:spChg>
      </pc:sldChg>
      <pc:sldChg chg="del">
        <pc:chgData name="Christina Morrow" userId="43989237-7c22-4017-8756-22442f7f3983" providerId="ADAL" clId="{5E5B6B43-2046-4F4B-8A91-C6EB27100BC8}" dt="2021-01-16T21:06:35.902" v="64" actId="47"/>
        <pc:sldMkLst>
          <pc:docMk/>
          <pc:sldMk cId="2281259557" sldId="530"/>
        </pc:sldMkLst>
      </pc:sldChg>
      <pc:sldChg chg="del">
        <pc:chgData name="Christina Morrow" userId="43989237-7c22-4017-8756-22442f7f3983" providerId="ADAL" clId="{5E5B6B43-2046-4F4B-8A91-C6EB27100BC8}" dt="2021-01-16T21:06:35.902" v="64" actId="47"/>
        <pc:sldMkLst>
          <pc:docMk/>
          <pc:sldMk cId="1676644984" sldId="531"/>
        </pc:sldMkLst>
      </pc:sldChg>
      <pc:sldChg chg="addSp delSp modSp mod modAnim">
        <pc:chgData name="Christina Morrow" userId="43989237-7c22-4017-8756-22442f7f3983" providerId="ADAL" clId="{5E5B6B43-2046-4F4B-8A91-C6EB27100BC8}" dt="2021-01-20T21:35:40.466" v="11026"/>
        <pc:sldMkLst>
          <pc:docMk/>
          <pc:sldMk cId="317731392" sldId="535"/>
        </pc:sldMkLst>
        <pc:spChg chg="mod">
          <ac:chgData name="Christina Morrow" userId="43989237-7c22-4017-8756-22442f7f3983" providerId="ADAL" clId="{5E5B6B43-2046-4F4B-8A91-C6EB27100BC8}" dt="2021-01-20T21:35:40.466" v="11026"/>
          <ac:spMkLst>
            <pc:docMk/>
            <pc:sldMk cId="317731392" sldId="535"/>
            <ac:spMk id="2" creationId="{56F0D94C-4643-4802-A4C1-EFF47E527B52}"/>
          </ac:spMkLst>
        </pc:spChg>
        <pc:spChg chg="mod">
          <ac:chgData name="Christina Morrow" userId="43989237-7c22-4017-8756-22442f7f3983" providerId="ADAL" clId="{5E5B6B43-2046-4F4B-8A91-C6EB27100BC8}" dt="2021-01-19T16:47:14.705" v="6763"/>
          <ac:spMkLst>
            <pc:docMk/>
            <pc:sldMk cId="317731392" sldId="535"/>
            <ac:spMk id="96" creationId="{4F80986A-7669-4088-8FD3-C610E147CCF5}"/>
          </ac:spMkLst>
        </pc:spChg>
        <pc:spChg chg="mod">
          <ac:chgData name="Christina Morrow" userId="43989237-7c22-4017-8756-22442f7f3983" providerId="ADAL" clId="{5E5B6B43-2046-4F4B-8A91-C6EB27100BC8}" dt="2021-01-19T16:47:14.705" v="6763"/>
          <ac:spMkLst>
            <pc:docMk/>
            <pc:sldMk cId="317731392" sldId="535"/>
            <ac:spMk id="97" creationId="{C6E2B176-B162-4383-A695-F93F3D9BFB03}"/>
          </ac:spMkLst>
        </pc:spChg>
        <pc:spChg chg="mod">
          <ac:chgData name="Christina Morrow" userId="43989237-7c22-4017-8756-22442f7f3983" providerId="ADAL" clId="{5E5B6B43-2046-4F4B-8A91-C6EB27100BC8}" dt="2021-01-19T16:47:14.705" v="6763"/>
          <ac:spMkLst>
            <pc:docMk/>
            <pc:sldMk cId="317731392" sldId="535"/>
            <ac:spMk id="100" creationId="{1269C541-3460-42DC-BC82-3DA52FE6ECDF}"/>
          </ac:spMkLst>
        </pc:spChg>
        <pc:spChg chg="mod">
          <ac:chgData name="Christina Morrow" userId="43989237-7c22-4017-8756-22442f7f3983" providerId="ADAL" clId="{5E5B6B43-2046-4F4B-8A91-C6EB27100BC8}" dt="2021-01-19T16:47:14.705" v="6763"/>
          <ac:spMkLst>
            <pc:docMk/>
            <pc:sldMk cId="317731392" sldId="535"/>
            <ac:spMk id="101" creationId="{C1B9D888-2A6E-41D1-9591-06C2A2E3EFD7}"/>
          </ac:spMkLst>
        </pc:spChg>
        <pc:spChg chg="mod">
          <ac:chgData name="Christina Morrow" userId="43989237-7c22-4017-8756-22442f7f3983" providerId="ADAL" clId="{5E5B6B43-2046-4F4B-8A91-C6EB27100BC8}" dt="2021-01-19T16:47:14.705" v="6763"/>
          <ac:spMkLst>
            <pc:docMk/>
            <pc:sldMk cId="317731392" sldId="535"/>
            <ac:spMk id="102" creationId="{9A74941C-3606-49C2-8D4D-681D0869ACC3}"/>
          </ac:spMkLst>
        </pc:spChg>
        <pc:spChg chg="mod">
          <ac:chgData name="Christina Morrow" userId="43989237-7c22-4017-8756-22442f7f3983" providerId="ADAL" clId="{5E5B6B43-2046-4F4B-8A91-C6EB27100BC8}" dt="2021-01-19T16:47:14.705" v="6763"/>
          <ac:spMkLst>
            <pc:docMk/>
            <pc:sldMk cId="317731392" sldId="535"/>
            <ac:spMk id="105" creationId="{EE1066D5-2E50-4A4D-BFA5-D685A6BDAC6D}"/>
          </ac:spMkLst>
        </pc:spChg>
        <pc:spChg chg="mod">
          <ac:chgData name="Christina Morrow" userId="43989237-7c22-4017-8756-22442f7f3983" providerId="ADAL" clId="{5E5B6B43-2046-4F4B-8A91-C6EB27100BC8}" dt="2021-01-19T16:47:14.705" v="6763"/>
          <ac:spMkLst>
            <pc:docMk/>
            <pc:sldMk cId="317731392" sldId="535"/>
            <ac:spMk id="106" creationId="{21B918DB-9D90-4E33-92A8-B6E876D5D564}"/>
          </ac:spMkLst>
        </pc:spChg>
        <pc:spChg chg="mod">
          <ac:chgData name="Christina Morrow" userId="43989237-7c22-4017-8756-22442f7f3983" providerId="ADAL" clId="{5E5B6B43-2046-4F4B-8A91-C6EB27100BC8}" dt="2021-01-19T16:47:14.705" v="6763"/>
          <ac:spMkLst>
            <pc:docMk/>
            <pc:sldMk cId="317731392" sldId="535"/>
            <ac:spMk id="108" creationId="{551F6026-E276-406E-B9AD-E0700AF6FA77}"/>
          </ac:spMkLst>
        </pc:spChg>
        <pc:spChg chg="mod">
          <ac:chgData name="Christina Morrow" userId="43989237-7c22-4017-8756-22442f7f3983" providerId="ADAL" clId="{5E5B6B43-2046-4F4B-8A91-C6EB27100BC8}" dt="2021-01-19T16:47:14.705" v="6763"/>
          <ac:spMkLst>
            <pc:docMk/>
            <pc:sldMk cId="317731392" sldId="535"/>
            <ac:spMk id="109" creationId="{596AE578-24F9-4C82-86B8-D6A6A10CE931}"/>
          </ac:spMkLst>
        </pc:spChg>
        <pc:spChg chg="mod">
          <ac:chgData name="Christina Morrow" userId="43989237-7c22-4017-8756-22442f7f3983" providerId="ADAL" clId="{5E5B6B43-2046-4F4B-8A91-C6EB27100BC8}" dt="2021-01-19T16:47:14.705" v="6763"/>
          <ac:spMkLst>
            <pc:docMk/>
            <pc:sldMk cId="317731392" sldId="535"/>
            <ac:spMk id="110" creationId="{F913F388-870E-493F-9663-B49A1F220061}"/>
          </ac:spMkLst>
        </pc:spChg>
        <pc:spChg chg="mod">
          <ac:chgData name="Christina Morrow" userId="43989237-7c22-4017-8756-22442f7f3983" providerId="ADAL" clId="{5E5B6B43-2046-4F4B-8A91-C6EB27100BC8}" dt="2021-01-19T16:47:14.705" v="6763"/>
          <ac:spMkLst>
            <pc:docMk/>
            <pc:sldMk cId="317731392" sldId="535"/>
            <ac:spMk id="117" creationId="{57316549-E28F-4156-8B0B-7A04E437CFBF}"/>
          </ac:spMkLst>
        </pc:spChg>
        <pc:spChg chg="mod">
          <ac:chgData name="Christina Morrow" userId="43989237-7c22-4017-8756-22442f7f3983" providerId="ADAL" clId="{5E5B6B43-2046-4F4B-8A91-C6EB27100BC8}" dt="2021-01-19T16:47:14.705" v="6763"/>
          <ac:spMkLst>
            <pc:docMk/>
            <pc:sldMk cId="317731392" sldId="535"/>
            <ac:spMk id="140" creationId="{C6CBBCA7-87AD-4773-80C3-71C8A62C95B2}"/>
          </ac:spMkLst>
        </pc:spChg>
        <pc:spChg chg="mod">
          <ac:chgData name="Christina Morrow" userId="43989237-7c22-4017-8756-22442f7f3983" providerId="ADAL" clId="{5E5B6B43-2046-4F4B-8A91-C6EB27100BC8}" dt="2021-01-19T16:47:14.705" v="6763"/>
          <ac:spMkLst>
            <pc:docMk/>
            <pc:sldMk cId="317731392" sldId="535"/>
            <ac:spMk id="141" creationId="{813DFB66-C4EF-4E23-80E4-E7E485BBE4B8}"/>
          </ac:spMkLst>
        </pc:spChg>
        <pc:spChg chg="mod">
          <ac:chgData name="Christina Morrow" userId="43989237-7c22-4017-8756-22442f7f3983" providerId="ADAL" clId="{5E5B6B43-2046-4F4B-8A91-C6EB27100BC8}" dt="2021-01-19T16:47:14.705" v="6763"/>
          <ac:spMkLst>
            <pc:docMk/>
            <pc:sldMk cId="317731392" sldId="535"/>
            <ac:spMk id="143" creationId="{46606E2E-0BD9-48F8-AF4C-6AB3D8646B51}"/>
          </ac:spMkLst>
        </pc:spChg>
        <pc:spChg chg="mod">
          <ac:chgData name="Christina Morrow" userId="43989237-7c22-4017-8756-22442f7f3983" providerId="ADAL" clId="{5E5B6B43-2046-4F4B-8A91-C6EB27100BC8}" dt="2021-01-19T16:47:14.705" v="6763"/>
          <ac:spMkLst>
            <pc:docMk/>
            <pc:sldMk cId="317731392" sldId="535"/>
            <ac:spMk id="144" creationId="{274EF6FD-EB9C-44CA-8858-7831BE2131DD}"/>
          </ac:spMkLst>
        </pc:spChg>
        <pc:grpChg chg="del">
          <ac:chgData name="Christina Morrow" userId="43989237-7c22-4017-8756-22442f7f3983" providerId="ADAL" clId="{5E5B6B43-2046-4F4B-8A91-C6EB27100BC8}" dt="2021-01-19T16:48:39.415" v="6771" actId="478"/>
          <ac:grpSpMkLst>
            <pc:docMk/>
            <pc:sldMk cId="317731392" sldId="535"/>
            <ac:grpSpMk id="47" creationId="{ED8C2CC1-E1CF-49F6-9F7F-8AEC2C056471}"/>
          </ac:grpSpMkLst>
        </pc:grpChg>
        <pc:grpChg chg="add mod ord">
          <ac:chgData name="Christina Morrow" userId="43989237-7c22-4017-8756-22442f7f3983" providerId="ADAL" clId="{5E5B6B43-2046-4F4B-8A91-C6EB27100BC8}" dt="2021-01-19T16:48:37.236" v="6770" actId="167"/>
          <ac:grpSpMkLst>
            <pc:docMk/>
            <pc:sldMk cId="317731392" sldId="535"/>
            <ac:grpSpMk id="91" creationId="{BDE9844A-E8E2-4C30-85ED-468863C77DC3}"/>
          </ac:grpSpMkLst>
        </pc:grpChg>
        <pc:grpChg chg="mod">
          <ac:chgData name="Christina Morrow" userId="43989237-7c22-4017-8756-22442f7f3983" providerId="ADAL" clId="{5E5B6B43-2046-4F4B-8A91-C6EB27100BC8}" dt="2021-01-19T16:47:14.705" v="6763"/>
          <ac:grpSpMkLst>
            <pc:docMk/>
            <pc:sldMk cId="317731392" sldId="535"/>
            <ac:grpSpMk id="94" creationId="{6B436EB4-761E-46CD-A240-C613D43935D6}"/>
          </ac:grpSpMkLst>
        </pc:grpChg>
        <pc:cxnChg chg="mod">
          <ac:chgData name="Christina Morrow" userId="43989237-7c22-4017-8756-22442f7f3983" providerId="ADAL" clId="{5E5B6B43-2046-4F4B-8A91-C6EB27100BC8}" dt="2021-01-19T16:48:39.415" v="6771" actId="478"/>
          <ac:cxnSpMkLst>
            <pc:docMk/>
            <pc:sldMk cId="317731392" sldId="535"/>
            <ac:cxnSpMk id="50" creationId="{376C666D-831B-4C2F-95C9-CEDA8CB0A004}"/>
          </ac:cxnSpMkLst>
        </pc:cxnChg>
        <pc:cxnChg chg="mod">
          <ac:chgData name="Christina Morrow" userId="43989237-7c22-4017-8756-22442f7f3983" providerId="ADAL" clId="{5E5B6B43-2046-4F4B-8A91-C6EB27100BC8}" dt="2021-01-19T16:48:39.415" v="6771" actId="478"/>
          <ac:cxnSpMkLst>
            <pc:docMk/>
            <pc:sldMk cId="317731392" sldId="535"/>
            <ac:cxnSpMk id="61" creationId="{9EB67B13-CBEB-46D8-A5E7-34B9B7C5AD37}"/>
          </ac:cxnSpMkLst>
        </pc:cxnChg>
        <pc:cxnChg chg="mod">
          <ac:chgData name="Christina Morrow" userId="43989237-7c22-4017-8756-22442f7f3983" providerId="ADAL" clId="{5E5B6B43-2046-4F4B-8A91-C6EB27100BC8}" dt="2021-01-19T16:48:39.415" v="6771" actId="478"/>
          <ac:cxnSpMkLst>
            <pc:docMk/>
            <pc:sldMk cId="317731392" sldId="535"/>
            <ac:cxnSpMk id="64" creationId="{195F1E9B-D34B-4064-A589-904C3B93B5F0}"/>
          </ac:cxnSpMkLst>
        </pc:cxnChg>
        <pc:cxnChg chg="mod">
          <ac:chgData name="Christina Morrow" userId="43989237-7c22-4017-8756-22442f7f3983" providerId="ADAL" clId="{5E5B6B43-2046-4F4B-8A91-C6EB27100BC8}" dt="2021-01-19T16:48:39.415" v="6771" actId="478"/>
          <ac:cxnSpMkLst>
            <pc:docMk/>
            <pc:sldMk cId="317731392" sldId="535"/>
            <ac:cxnSpMk id="66" creationId="{D062723A-9D74-4E03-B9E0-C9DB75BC77F2}"/>
          </ac:cxnSpMkLst>
        </pc:cxnChg>
        <pc:cxnChg chg="mod">
          <ac:chgData name="Christina Morrow" userId="43989237-7c22-4017-8756-22442f7f3983" providerId="ADAL" clId="{5E5B6B43-2046-4F4B-8A91-C6EB27100BC8}" dt="2021-01-19T16:48:39.415" v="6771" actId="478"/>
          <ac:cxnSpMkLst>
            <pc:docMk/>
            <pc:sldMk cId="317731392" sldId="535"/>
            <ac:cxnSpMk id="70" creationId="{F2E1254E-17B2-4108-96A7-4871B697C464}"/>
          </ac:cxnSpMkLst>
        </pc:cxnChg>
        <pc:cxnChg chg="mod">
          <ac:chgData name="Christina Morrow" userId="43989237-7c22-4017-8756-22442f7f3983" providerId="ADAL" clId="{5E5B6B43-2046-4F4B-8A91-C6EB27100BC8}" dt="2021-01-19T16:48:39.415" v="6771" actId="478"/>
          <ac:cxnSpMkLst>
            <pc:docMk/>
            <pc:sldMk cId="317731392" sldId="535"/>
            <ac:cxnSpMk id="76" creationId="{ED031637-B5F8-4C2A-B7EB-759067B0EBEF}"/>
          </ac:cxnSpMkLst>
        </pc:cxnChg>
        <pc:cxnChg chg="mod">
          <ac:chgData name="Christina Morrow" userId="43989237-7c22-4017-8756-22442f7f3983" providerId="ADAL" clId="{5E5B6B43-2046-4F4B-8A91-C6EB27100BC8}" dt="2021-01-19T16:47:14.705" v="6763"/>
          <ac:cxnSpMkLst>
            <pc:docMk/>
            <pc:sldMk cId="317731392" sldId="535"/>
            <ac:cxnSpMk id="93" creationId="{5ECCF1E0-1F66-4144-8F06-4336CC856861}"/>
          </ac:cxnSpMkLst>
        </pc:cxnChg>
        <pc:cxnChg chg="mod">
          <ac:chgData name="Christina Morrow" userId="43989237-7c22-4017-8756-22442f7f3983" providerId="ADAL" clId="{5E5B6B43-2046-4F4B-8A91-C6EB27100BC8}" dt="2021-01-19T16:47:14.705" v="6763"/>
          <ac:cxnSpMkLst>
            <pc:docMk/>
            <pc:sldMk cId="317731392" sldId="535"/>
            <ac:cxnSpMk id="99" creationId="{1ACC4476-7904-4184-99C2-1D9A9335A60D}"/>
          </ac:cxnSpMkLst>
        </pc:cxnChg>
        <pc:cxnChg chg="mod">
          <ac:chgData name="Christina Morrow" userId="43989237-7c22-4017-8756-22442f7f3983" providerId="ADAL" clId="{5E5B6B43-2046-4F4B-8A91-C6EB27100BC8}" dt="2021-01-19T16:47:14.705" v="6763"/>
          <ac:cxnSpMkLst>
            <pc:docMk/>
            <pc:sldMk cId="317731392" sldId="535"/>
            <ac:cxnSpMk id="111" creationId="{7712B2F5-E5EC-48E9-A627-6FC8FA945B02}"/>
          </ac:cxnSpMkLst>
        </pc:cxnChg>
        <pc:cxnChg chg="mod">
          <ac:chgData name="Christina Morrow" userId="43989237-7c22-4017-8756-22442f7f3983" providerId="ADAL" clId="{5E5B6B43-2046-4F4B-8A91-C6EB27100BC8}" dt="2021-01-19T16:47:14.705" v="6763"/>
          <ac:cxnSpMkLst>
            <pc:docMk/>
            <pc:sldMk cId="317731392" sldId="535"/>
            <ac:cxnSpMk id="112" creationId="{E9F99713-37CF-4D58-A145-F4C184C1571E}"/>
          </ac:cxnSpMkLst>
        </pc:cxnChg>
        <pc:cxnChg chg="mod">
          <ac:chgData name="Christina Morrow" userId="43989237-7c22-4017-8756-22442f7f3983" providerId="ADAL" clId="{5E5B6B43-2046-4F4B-8A91-C6EB27100BC8}" dt="2021-01-19T16:47:14.705" v="6763"/>
          <ac:cxnSpMkLst>
            <pc:docMk/>
            <pc:sldMk cId="317731392" sldId="535"/>
            <ac:cxnSpMk id="113" creationId="{00DC70F4-E232-4033-8E7B-458B3834FBDE}"/>
          </ac:cxnSpMkLst>
        </pc:cxnChg>
        <pc:cxnChg chg="mod">
          <ac:chgData name="Christina Morrow" userId="43989237-7c22-4017-8756-22442f7f3983" providerId="ADAL" clId="{5E5B6B43-2046-4F4B-8A91-C6EB27100BC8}" dt="2021-01-19T16:47:14.705" v="6763"/>
          <ac:cxnSpMkLst>
            <pc:docMk/>
            <pc:sldMk cId="317731392" sldId="535"/>
            <ac:cxnSpMk id="114" creationId="{358D3C75-F298-4406-AD42-BB5F37AD34C0}"/>
          </ac:cxnSpMkLst>
        </pc:cxnChg>
        <pc:cxnChg chg="mod">
          <ac:chgData name="Christina Morrow" userId="43989237-7c22-4017-8756-22442f7f3983" providerId="ADAL" clId="{5E5B6B43-2046-4F4B-8A91-C6EB27100BC8}" dt="2021-01-19T16:47:14.705" v="6763"/>
          <ac:cxnSpMkLst>
            <pc:docMk/>
            <pc:sldMk cId="317731392" sldId="535"/>
            <ac:cxnSpMk id="115" creationId="{5763DE91-874C-4F0B-8CD9-D6B440C45588}"/>
          </ac:cxnSpMkLst>
        </pc:cxnChg>
        <pc:cxnChg chg="mod">
          <ac:chgData name="Christina Morrow" userId="43989237-7c22-4017-8756-22442f7f3983" providerId="ADAL" clId="{5E5B6B43-2046-4F4B-8A91-C6EB27100BC8}" dt="2021-01-19T16:47:14.705" v="6763"/>
          <ac:cxnSpMkLst>
            <pc:docMk/>
            <pc:sldMk cId="317731392" sldId="535"/>
            <ac:cxnSpMk id="116" creationId="{CEEB8EF8-DB29-4B6A-9C18-5C35CC0DFE68}"/>
          </ac:cxnSpMkLst>
        </pc:cxnChg>
        <pc:cxnChg chg="mod">
          <ac:chgData name="Christina Morrow" userId="43989237-7c22-4017-8756-22442f7f3983" providerId="ADAL" clId="{5E5B6B43-2046-4F4B-8A91-C6EB27100BC8}" dt="2021-01-19T16:47:14.705" v="6763"/>
          <ac:cxnSpMkLst>
            <pc:docMk/>
            <pc:sldMk cId="317731392" sldId="535"/>
            <ac:cxnSpMk id="142" creationId="{6703D389-9B1A-4DD2-A39B-599770C1C647}"/>
          </ac:cxnSpMkLst>
        </pc:cxnChg>
      </pc:sldChg>
      <pc:sldChg chg="addSp delSp modSp mod">
        <pc:chgData name="Christina Morrow" userId="43989237-7c22-4017-8756-22442f7f3983" providerId="ADAL" clId="{5E5B6B43-2046-4F4B-8A91-C6EB27100BC8}" dt="2021-01-20T21:35:43.529" v="11027"/>
        <pc:sldMkLst>
          <pc:docMk/>
          <pc:sldMk cId="1160412536" sldId="536"/>
        </pc:sldMkLst>
        <pc:spChg chg="mod">
          <ac:chgData name="Christina Morrow" userId="43989237-7c22-4017-8756-22442f7f3983" providerId="ADAL" clId="{5E5B6B43-2046-4F4B-8A91-C6EB27100BC8}" dt="2021-01-20T21:35:43.529" v="11027"/>
          <ac:spMkLst>
            <pc:docMk/>
            <pc:sldMk cId="1160412536" sldId="536"/>
            <ac:spMk id="2" creationId="{56F0D94C-4643-4802-A4C1-EFF47E527B52}"/>
          </ac:spMkLst>
        </pc:spChg>
        <pc:spChg chg="mod">
          <ac:chgData name="Christina Morrow" userId="43989237-7c22-4017-8756-22442f7f3983" providerId="ADAL" clId="{5E5B6B43-2046-4F4B-8A91-C6EB27100BC8}" dt="2021-01-18T13:25:02.485" v="523" actId="208"/>
          <ac:spMkLst>
            <pc:docMk/>
            <pc:sldMk cId="1160412536" sldId="536"/>
            <ac:spMk id="83" creationId="{BE0532D3-16E9-4AE4-AB75-CB7A3BD46FAF}"/>
          </ac:spMkLst>
        </pc:spChg>
        <pc:spChg chg="mod">
          <ac:chgData name="Christina Morrow" userId="43989237-7c22-4017-8756-22442f7f3983" providerId="ADAL" clId="{5E5B6B43-2046-4F4B-8A91-C6EB27100BC8}" dt="2021-01-18T13:25:02.485" v="523" actId="208"/>
          <ac:spMkLst>
            <pc:docMk/>
            <pc:sldMk cId="1160412536" sldId="536"/>
            <ac:spMk id="84" creationId="{37E840ED-1E2F-42CB-B2D3-BF03B5C4DC0F}"/>
          </ac:spMkLst>
        </pc:spChg>
        <pc:spChg chg="mod">
          <ac:chgData name="Christina Morrow" userId="43989237-7c22-4017-8756-22442f7f3983" providerId="ADAL" clId="{5E5B6B43-2046-4F4B-8A91-C6EB27100BC8}" dt="2021-01-18T13:25:02.485" v="523" actId="208"/>
          <ac:spMkLst>
            <pc:docMk/>
            <pc:sldMk cId="1160412536" sldId="536"/>
            <ac:spMk id="86" creationId="{D7C1F6C8-C3C2-49F0-8B4B-7271E7222B6B}"/>
          </ac:spMkLst>
        </pc:spChg>
        <pc:spChg chg="mod">
          <ac:chgData name="Christina Morrow" userId="43989237-7c22-4017-8756-22442f7f3983" providerId="ADAL" clId="{5E5B6B43-2046-4F4B-8A91-C6EB27100BC8}" dt="2021-01-18T13:25:02.485" v="523" actId="208"/>
          <ac:spMkLst>
            <pc:docMk/>
            <pc:sldMk cId="1160412536" sldId="536"/>
            <ac:spMk id="87" creationId="{6D0A3E60-146B-49A4-8B5D-0BCB38081B71}"/>
          </ac:spMkLst>
        </pc:spChg>
        <pc:spChg chg="mod">
          <ac:chgData name="Christina Morrow" userId="43989237-7c22-4017-8756-22442f7f3983" providerId="ADAL" clId="{5E5B6B43-2046-4F4B-8A91-C6EB27100BC8}" dt="2021-01-18T13:25:02.485" v="523" actId="208"/>
          <ac:spMkLst>
            <pc:docMk/>
            <pc:sldMk cId="1160412536" sldId="536"/>
            <ac:spMk id="88" creationId="{496C883C-AE2E-41F6-8ABF-E2294FD8F692}"/>
          </ac:spMkLst>
        </pc:spChg>
        <pc:spChg chg="mod">
          <ac:chgData name="Christina Morrow" userId="43989237-7c22-4017-8756-22442f7f3983" providerId="ADAL" clId="{5E5B6B43-2046-4F4B-8A91-C6EB27100BC8}" dt="2021-01-18T13:25:02.485" v="523" actId="208"/>
          <ac:spMkLst>
            <pc:docMk/>
            <pc:sldMk cId="1160412536" sldId="536"/>
            <ac:spMk id="89" creationId="{7D58903B-C21A-4EF4-9EDF-C5AF810AA991}"/>
          </ac:spMkLst>
        </pc:spChg>
        <pc:spChg chg="mod">
          <ac:chgData name="Christina Morrow" userId="43989237-7c22-4017-8756-22442f7f3983" providerId="ADAL" clId="{5E5B6B43-2046-4F4B-8A91-C6EB27100BC8}" dt="2021-01-18T13:25:02.485" v="523" actId="208"/>
          <ac:spMkLst>
            <pc:docMk/>
            <pc:sldMk cId="1160412536" sldId="536"/>
            <ac:spMk id="91" creationId="{91E8AB39-3035-4A2D-BC7F-6408A97207EA}"/>
          </ac:spMkLst>
        </pc:spChg>
        <pc:spChg chg="mod">
          <ac:chgData name="Christina Morrow" userId="43989237-7c22-4017-8756-22442f7f3983" providerId="ADAL" clId="{5E5B6B43-2046-4F4B-8A91-C6EB27100BC8}" dt="2021-01-18T13:25:02.485" v="523" actId="208"/>
          <ac:spMkLst>
            <pc:docMk/>
            <pc:sldMk cId="1160412536" sldId="536"/>
            <ac:spMk id="92" creationId="{F717AE96-6D56-4927-B950-455E47428BAD}"/>
          </ac:spMkLst>
        </pc:spChg>
        <pc:spChg chg="mod">
          <ac:chgData name="Christina Morrow" userId="43989237-7c22-4017-8756-22442f7f3983" providerId="ADAL" clId="{5E5B6B43-2046-4F4B-8A91-C6EB27100BC8}" dt="2021-01-18T13:25:02.485" v="523" actId="208"/>
          <ac:spMkLst>
            <pc:docMk/>
            <pc:sldMk cId="1160412536" sldId="536"/>
            <ac:spMk id="93" creationId="{1ACECA9A-37A1-4AE3-B7EB-0984034DB877}"/>
          </ac:spMkLst>
        </pc:spChg>
        <pc:spChg chg="mod">
          <ac:chgData name="Christina Morrow" userId="43989237-7c22-4017-8756-22442f7f3983" providerId="ADAL" clId="{5E5B6B43-2046-4F4B-8A91-C6EB27100BC8}" dt="2021-01-18T13:25:02.485" v="523" actId="208"/>
          <ac:spMkLst>
            <pc:docMk/>
            <pc:sldMk cId="1160412536" sldId="536"/>
            <ac:spMk id="95" creationId="{D0FBA947-9D7C-47F1-8ADB-B749E4DA1372}"/>
          </ac:spMkLst>
        </pc:spChg>
        <pc:spChg chg="mod">
          <ac:chgData name="Christina Morrow" userId="43989237-7c22-4017-8756-22442f7f3983" providerId="ADAL" clId="{5E5B6B43-2046-4F4B-8A91-C6EB27100BC8}" dt="2021-01-18T13:25:02.485" v="523" actId="208"/>
          <ac:spMkLst>
            <pc:docMk/>
            <pc:sldMk cId="1160412536" sldId="536"/>
            <ac:spMk id="102" creationId="{F34630EC-4E2C-41E1-9ED7-FCAA948FF8B5}"/>
          </ac:spMkLst>
        </pc:spChg>
        <pc:spChg chg="mod">
          <ac:chgData name="Christina Morrow" userId="43989237-7c22-4017-8756-22442f7f3983" providerId="ADAL" clId="{5E5B6B43-2046-4F4B-8A91-C6EB27100BC8}" dt="2021-01-18T13:25:02.485" v="523" actId="208"/>
          <ac:spMkLst>
            <pc:docMk/>
            <pc:sldMk cId="1160412536" sldId="536"/>
            <ac:spMk id="103" creationId="{F7D8112A-ECC6-41BF-8790-B38A478FCC9F}"/>
          </ac:spMkLst>
        </pc:spChg>
        <pc:spChg chg="mod">
          <ac:chgData name="Christina Morrow" userId="43989237-7c22-4017-8756-22442f7f3983" providerId="ADAL" clId="{5E5B6B43-2046-4F4B-8A91-C6EB27100BC8}" dt="2021-01-18T13:25:02.485" v="523" actId="208"/>
          <ac:spMkLst>
            <pc:docMk/>
            <pc:sldMk cId="1160412536" sldId="536"/>
            <ac:spMk id="104" creationId="{AF75AA1E-6A0E-4E70-AE78-C8E0FCCC4493}"/>
          </ac:spMkLst>
        </pc:spChg>
        <pc:spChg chg="mod">
          <ac:chgData name="Christina Morrow" userId="43989237-7c22-4017-8756-22442f7f3983" providerId="ADAL" clId="{5E5B6B43-2046-4F4B-8A91-C6EB27100BC8}" dt="2021-01-18T13:25:02.485" v="523" actId="208"/>
          <ac:spMkLst>
            <pc:docMk/>
            <pc:sldMk cId="1160412536" sldId="536"/>
            <ac:spMk id="106" creationId="{7349D23A-E0B8-461E-B4D4-33371B5670FE}"/>
          </ac:spMkLst>
        </pc:spChg>
        <pc:spChg chg="mod">
          <ac:chgData name="Christina Morrow" userId="43989237-7c22-4017-8756-22442f7f3983" providerId="ADAL" clId="{5E5B6B43-2046-4F4B-8A91-C6EB27100BC8}" dt="2021-01-18T13:25:02.485" v="523" actId="208"/>
          <ac:spMkLst>
            <pc:docMk/>
            <pc:sldMk cId="1160412536" sldId="536"/>
            <ac:spMk id="107" creationId="{518E9BC7-146C-45A4-BBC0-31D374111144}"/>
          </ac:spMkLst>
        </pc:spChg>
        <pc:spChg chg="mod">
          <ac:chgData name="Christina Morrow" userId="43989237-7c22-4017-8756-22442f7f3983" providerId="ADAL" clId="{5E5B6B43-2046-4F4B-8A91-C6EB27100BC8}" dt="2021-01-18T13:25:53.578" v="533"/>
          <ac:spMkLst>
            <pc:docMk/>
            <pc:sldMk cId="1160412536" sldId="536"/>
            <ac:spMk id="111" creationId="{AC1BEF46-EFBD-4FCD-8A2E-4D1548AB39BD}"/>
          </ac:spMkLst>
        </pc:spChg>
        <pc:spChg chg="mod">
          <ac:chgData name="Christina Morrow" userId="43989237-7c22-4017-8756-22442f7f3983" providerId="ADAL" clId="{5E5B6B43-2046-4F4B-8A91-C6EB27100BC8}" dt="2021-01-18T13:25:53.578" v="533"/>
          <ac:spMkLst>
            <pc:docMk/>
            <pc:sldMk cId="1160412536" sldId="536"/>
            <ac:spMk id="112" creationId="{F4A7E08B-821C-4F35-B204-C32AAFE8D9CA}"/>
          </ac:spMkLst>
        </pc:spChg>
        <pc:spChg chg="mod">
          <ac:chgData name="Christina Morrow" userId="43989237-7c22-4017-8756-22442f7f3983" providerId="ADAL" clId="{5E5B6B43-2046-4F4B-8A91-C6EB27100BC8}" dt="2021-01-18T13:25:53.578" v="533"/>
          <ac:spMkLst>
            <pc:docMk/>
            <pc:sldMk cId="1160412536" sldId="536"/>
            <ac:spMk id="114" creationId="{51178B29-FCEC-4667-B7AF-9AA760ACBBEE}"/>
          </ac:spMkLst>
        </pc:spChg>
        <pc:spChg chg="mod">
          <ac:chgData name="Christina Morrow" userId="43989237-7c22-4017-8756-22442f7f3983" providerId="ADAL" clId="{5E5B6B43-2046-4F4B-8A91-C6EB27100BC8}" dt="2021-01-18T13:25:53.578" v="533"/>
          <ac:spMkLst>
            <pc:docMk/>
            <pc:sldMk cId="1160412536" sldId="536"/>
            <ac:spMk id="115" creationId="{C2416198-DA68-4251-8023-B742BEC36BD5}"/>
          </ac:spMkLst>
        </pc:spChg>
        <pc:spChg chg="mod">
          <ac:chgData name="Christina Morrow" userId="43989237-7c22-4017-8756-22442f7f3983" providerId="ADAL" clId="{5E5B6B43-2046-4F4B-8A91-C6EB27100BC8}" dt="2021-01-18T13:25:53.578" v="533"/>
          <ac:spMkLst>
            <pc:docMk/>
            <pc:sldMk cId="1160412536" sldId="536"/>
            <ac:spMk id="116" creationId="{47352DA5-510F-497C-A252-A876FCB7D093}"/>
          </ac:spMkLst>
        </pc:spChg>
        <pc:spChg chg="mod">
          <ac:chgData name="Christina Morrow" userId="43989237-7c22-4017-8756-22442f7f3983" providerId="ADAL" clId="{5E5B6B43-2046-4F4B-8A91-C6EB27100BC8}" dt="2021-01-18T13:25:53.578" v="533"/>
          <ac:spMkLst>
            <pc:docMk/>
            <pc:sldMk cId="1160412536" sldId="536"/>
            <ac:spMk id="117" creationId="{5AAFCDD7-3189-4C99-B9BD-1C3CDDFEF71B}"/>
          </ac:spMkLst>
        </pc:spChg>
        <pc:spChg chg="mod">
          <ac:chgData name="Christina Morrow" userId="43989237-7c22-4017-8756-22442f7f3983" providerId="ADAL" clId="{5E5B6B43-2046-4F4B-8A91-C6EB27100BC8}" dt="2021-01-18T13:25:53.578" v="533"/>
          <ac:spMkLst>
            <pc:docMk/>
            <pc:sldMk cId="1160412536" sldId="536"/>
            <ac:spMk id="140" creationId="{02EB8094-EB9A-48EF-87A9-C1F2BB779347}"/>
          </ac:spMkLst>
        </pc:spChg>
        <pc:spChg chg="mod">
          <ac:chgData name="Christina Morrow" userId="43989237-7c22-4017-8756-22442f7f3983" providerId="ADAL" clId="{5E5B6B43-2046-4F4B-8A91-C6EB27100BC8}" dt="2021-01-18T13:25:53.578" v="533"/>
          <ac:spMkLst>
            <pc:docMk/>
            <pc:sldMk cId="1160412536" sldId="536"/>
            <ac:spMk id="141" creationId="{09EAFEA4-DFC4-4ABA-86AD-9542CA3AFC14}"/>
          </ac:spMkLst>
        </pc:spChg>
        <pc:spChg chg="mod">
          <ac:chgData name="Christina Morrow" userId="43989237-7c22-4017-8756-22442f7f3983" providerId="ADAL" clId="{5E5B6B43-2046-4F4B-8A91-C6EB27100BC8}" dt="2021-01-18T13:25:53.578" v="533"/>
          <ac:spMkLst>
            <pc:docMk/>
            <pc:sldMk cId="1160412536" sldId="536"/>
            <ac:spMk id="142" creationId="{071A7151-B220-4F60-B94E-269C15E05163}"/>
          </ac:spMkLst>
        </pc:spChg>
        <pc:spChg chg="mod">
          <ac:chgData name="Christina Morrow" userId="43989237-7c22-4017-8756-22442f7f3983" providerId="ADAL" clId="{5E5B6B43-2046-4F4B-8A91-C6EB27100BC8}" dt="2021-01-18T13:25:53.578" v="533"/>
          <ac:spMkLst>
            <pc:docMk/>
            <pc:sldMk cId="1160412536" sldId="536"/>
            <ac:spMk id="143" creationId="{348A715A-BA97-40DD-BD85-4F2F990DD609}"/>
          </ac:spMkLst>
        </pc:spChg>
        <pc:spChg chg="mod">
          <ac:chgData name="Christina Morrow" userId="43989237-7c22-4017-8756-22442f7f3983" providerId="ADAL" clId="{5E5B6B43-2046-4F4B-8A91-C6EB27100BC8}" dt="2021-01-18T13:25:53.578" v="533"/>
          <ac:spMkLst>
            <pc:docMk/>
            <pc:sldMk cId="1160412536" sldId="536"/>
            <ac:spMk id="150" creationId="{0426AF7E-5A3E-493D-8FE5-62F917AE52E2}"/>
          </ac:spMkLst>
        </pc:spChg>
        <pc:spChg chg="mod">
          <ac:chgData name="Christina Morrow" userId="43989237-7c22-4017-8756-22442f7f3983" providerId="ADAL" clId="{5E5B6B43-2046-4F4B-8A91-C6EB27100BC8}" dt="2021-01-18T13:25:53.578" v="533"/>
          <ac:spMkLst>
            <pc:docMk/>
            <pc:sldMk cId="1160412536" sldId="536"/>
            <ac:spMk id="151" creationId="{EDCFE9CD-D908-4C5E-A296-032434CADF67}"/>
          </ac:spMkLst>
        </pc:spChg>
        <pc:spChg chg="mod">
          <ac:chgData name="Christina Morrow" userId="43989237-7c22-4017-8756-22442f7f3983" providerId="ADAL" clId="{5E5B6B43-2046-4F4B-8A91-C6EB27100BC8}" dt="2021-01-18T13:25:53.578" v="533"/>
          <ac:spMkLst>
            <pc:docMk/>
            <pc:sldMk cId="1160412536" sldId="536"/>
            <ac:spMk id="152" creationId="{4E5268AA-FDA9-44CB-BA2E-D9A01F15879E}"/>
          </ac:spMkLst>
        </pc:spChg>
        <pc:spChg chg="mod">
          <ac:chgData name="Christina Morrow" userId="43989237-7c22-4017-8756-22442f7f3983" providerId="ADAL" clId="{5E5B6B43-2046-4F4B-8A91-C6EB27100BC8}" dt="2021-01-18T13:25:53.578" v="533"/>
          <ac:spMkLst>
            <pc:docMk/>
            <pc:sldMk cId="1160412536" sldId="536"/>
            <ac:spMk id="154" creationId="{165C6C23-3D80-4613-A06F-9090602CF65D}"/>
          </ac:spMkLst>
        </pc:spChg>
        <pc:spChg chg="mod">
          <ac:chgData name="Christina Morrow" userId="43989237-7c22-4017-8756-22442f7f3983" providerId="ADAL" clId="{5E5B6B43-2046-4F4B-8A91-C6EB27100BC8}" dt="2021-01-18T13:25:53.578" v="533"/>
          <ac:spMkLst>
            <pc:docMk/>
            <pc:sldMk cId="1160412536" sldId="536"/>
            <ac:spMk id="155" creationId="{71A0E4B6-4EC1-4809-8C90-919E6267E9D0}"/>
          </ac:spMkLst>
        </pc:spChg>
        <pc:grpChg chg="del">
          <ac:chgData name="Christina Morrow" userId="43989237-7c22-4017-8756-22442f7f3983" providerId="ADAL" clId="{5E5B6B43-2046-4F4B-8A91-C6EB27100BC8}" dt="2021-01-18T13:25:23.199" v="526" actId="478"/>
          <ac:grpSpMkLst>
            <pc:docMk/>
            <pc:sldMk cId="1160412536" sldId="536"/>
            <ac:grpSpMk id="47" creationId="{ED8C2CC1-E1CF-49F6-9F7F-8AEC2C056471}"/>
          </ac:grpSpMkLst>
        </pc:grpChg>
        <pc:grpChg chg="add del mod">
          <ac:chgData name="Christina Morrow" userId="43989237-7c22-4017-8756-22442f7f3983" providerId="ADAL" clId="{5E5B6B43-2046-4F4B-8A91-C6EB27100BC8}" dt="2021-01-18T13:25:52.876" v="532" actId="478"/>
          <ac:grpSpMkLst>
            <pc:docMk/>
            <pc:sldMk cId="1160412536" sldId="536"/>
            <ac:grpSpMk id="80" creationId="{67C19993-63FD-46F6-975F-B20EEAE6CB7E}"/>
          </ac:grpSpMkLst>
        </pc:grpChg>
        <pc:grpChg chg="mod">
          <ac:chgData name="Christina Morrow" userId="43989237-7c22-4017-8756-22442f7f3983" providerId="ADAL" clId="{5E5B6B43-2046-4F4B-8A91-C6EB27100BC8}" dt="2021-01-18T13:24:58.466" v="522" actId="207"/>
          <ac:grpSpMkLst>
            <pc:docMk/>
            <pc:sldMk cId="1160412536" sldId="536"/>
            <ac:grpSpMk id="82" creationId="{F8C7BD92-709C-45B3-80EC-EB5FFE28EFF2}"/>
          </ac:grpSpMkLst>
        </pc:grpChg>
        <pc:grpChg chg="add mod">
          <ac:chgData name="Christina Morrow" userId="43989237-7c22-4017-8756-22442f7f3983" providerId="ADAL" clId="{5E5B6B43-2046-4F4B-8A91-C6EB27100BC8}" dt="2021-01-18T13:25:53.578" v="533"/>
          <ac:grpSpMkLst>
            <pc:docMk/>
            <pc:sldMk cId="1160412536" sldId="536"/>
            <ac:grpSpMk id="108" creationId="{158A4654-7A49-4E94-AD8B-5CABC6A06E96}"/>
          </ac:grpSpMkLst>
        </pc:grpChg>
        <pc:grpChg chg="mod">
          <ac:chgData name="Christina Morrow" userId="43989237-7c22-4017-8756-22442f7f3983" providerId="ADAL" clId="{5E5B6B43-2046-4F4B-8A91-C6EB27100BC8}" dt="2021-01-18T13:25:53.578" v="533"/>
          <ac:grpSpMkLst>
            <pc:docMk/>
            <pc:sldMk cId="1160412536" sldId="536"/>
            <ac:grpSpMk id="110" creationId="{B983AE67-15A5-4DCD-B54B-E6428616E336}"/>
          </ac:grpSpMkLst>
        </pc:grpChg>
        <pc:cxnChg chg="mod">
          <ac:chgData name="Christina Morrow" userId="43989237-7c22-4017-8756-22442f7f3983" providerId="ADAL" clId="{5E5B6B43-2046-4F4B-8A91-C6EB27100BC8}" dt="2021-01-18T13:25:23.199" v="526" actId="478"/>
          <ac:cxnSpMkLst>
            <pc:docMk/>
            <pc:sldMk cId="1160412536" sldId="536"/>
            <ac:cxnSpMk id="50" creationId="{376C666D-831B-4C2F-95C9-CEDA8CB0A004}"/>
          </ac:cxnSpMkLst>
        </pc:cxnChg>
        <pc:cxnChg chg="mod">
          <ac:chgData name="Christina Morrow" userId="43989237-7c22-4017-8756-22442f7f3983" providerId="ADAL" clId="{5E5B6B43-2046-4F4B-8A91-C6EB27100BC8}" dt="2021-01-18T13:25:23.199" v="526" actId="478"/>
          <ac:cxnSpMkLst>
            <pc:docMk/>
            <pc:sldMk cId="1160412536" sldId="536"/>
            <ac:cxnSpMk id="61" creationId="{9EB67B13-CBEB-46D8-A5E7-34B9B7C5AD37}"/>
          </ac:cxnSpMkLst>
        </pc:cxnChg>
        <pc:cxnChg chg="mod">
          <ac:chgData name="Christina Morrow" userId="43989237-7c22-4017-8756-22442f7f3983" providerId="ADAL" clId="{5E5B6B43-2046-4F4B-8A91-C6EB27100BC8}" dt="2021-01-18T13:25:23.199" v="526" actId="478"/>
          <ac:cxnSpMkLst>
            <pc:docMk/>
            <pc:sldMk cId="1160412536" sldId="536"/>
            <ac:cxnSpMk id="64" creationId="{195F1E9B-D34B-4064-A589-904C3B93B5F0}"/>
          </ac:cxnSpMkLst>
        </pc:cxnChg>
        <pc:cxnChg chg="mod">
          <ac:chgData name="Christina Morrow" userId="43989237-7c22-4017-8756-22442f7f3983" providerId="ADAL" clId="{5E5B6B43-2046-4F4B-8A91-C6EB27100BC8}" dt="2021-01-18T13:25:23.199" v="526" actId="478"/>
          <ac:cxnSpMkLst>
            <pc:docMk/>
            <pc:sldMk cId="1160412536" sldId="536"/>
            <ac:cxnSpMk id="66" creationId="{D062723A-9D74-4E03-B9E0-C9DB75BC77F2}"/>
          </ac:cxnSpMkLst>
        </pc:cxnChg>
        <pc:cxnChg chg="mod">
          <ac:chgData name="Christina Morrow" userId="43989237-7c22-4017-8756-22442f7f3983" providerId="ADAL" clId="{5E5B6B43-2046-4F4B-8A91-C6EB27100BC8}" dt="2021-01-18T13:25:23.199" v="526" actId="478"/>
          <ac:cxnSpMkLst>
            <pc:docMk/>
            <pc:sldMk cId="1160412536" sldId="536"/>
            <ac:cxnSpMk id="70" creationId="{F2E1254E-17B2-4108-96A7-4871B697C464}"/>
          </ac:cxnSpMkLst>
        </pc:cxnChg>
        <pc:cxnChg chg="mod">
          <ac:chgData name="Christina Morrow" userId="43989237-7c22-4017-8756-22442f7f3983" providerId="ADAL" clId="{5E5B6B43-2046-4F4B-8A91-C6EB27100BC8}" dt="2021-01-18T13:25:23.199" v="526" actId="478"/>
          <ac:cxnSpMkLst>
            <pc:docMk/>
            <pc:sldMk cId="1160412536" sldId="536"/>
            <ac:cxnSpMk id="76" creationId="{ED031637-B5F8-4C2A-B7EB-759067B0EBEF}"/>
          </ac:cxnSpMkLst>
        </pc:cxnChg>
        <pc:cxnChg chg="mod">
          <ac:chgData name="Christina Morrow" userId="43989237-7c22-4017-8756-22442f7f3983" providerId="ADAL" clId="{5E5B6B43-2046-4F4B-8A91-C6EB27100BC8}" dt="2021-01-18T13:25:02.485" v="523" actId="208"/>
          <ac:cxnSpMkLst>
            <pc:docMk/>
            <pc:sldMk cId="1160412536" sldId="536"/>
            <ac:cxnSpMk id="81" creationId="{2E856223-615A-44CD-95C3-5C9050F7264A}"/>
          </ac:cxnSpMkLst>
        </pc:cxnChg>
        <pc:cxnChg chg="mod">
          <ac:chgData name="Christina Morrow" userId="43989237-7c22-4017-8756-22442f7f3983" providerId="ADAL" clId="{5E5B6B43-2046-4F4B-8A91-C6EB27100BC8}" dt="2021-01-18T13:25:52.876" v="532" actId="478"/>
          <ac:cxnSpMkLst>
            <pc:docMk/>
            <pc:sldMk cId="1160412536" sldId="536"/>
            <ac:cxnSpMk id="85" creationId="{37B6F50D-A5A2-4782-8FE7-E11C272E3609}"/>
          </ac:cxnSpMkLst>
        </pc:cxnChg>
        <pc:cxnChg chg="mod">
          <ac:chgData name="Christina Morrow" userId="43989237-7c22-4017-8756-22442f7f3983" providerId="ADAL" clId="{5E5B6B43-2046-4F4B-8A91-C6EB27100BC8}" dt="2021-01-18T13:25:52.876" v="532" actId="478"/>
          <ac:cxnSpMkLst>
            <pc:docMk/>
            <pc:sldMk cId="1160412536" sldId="536"/>
            <ac:cxnSpMk id="96" creationId="{D1F7B111-BFB4-49F2-9A44-7F2C23A69162}"/>
          </ac:cxnSpMkLst>
        </pc:cxnChg>
        <pc:cxnChg chg="mod">
          <ac:chgData name="Christina Morrow" userId="43989237-7c22-4017-8756-22442f7f3983" providerId="ADAL" clId="{5E5B6B43-2046-4F4B-8A91-C6EB27100BC8}" dt="2021-01-18T13:25:52.876" v="532" actId="478"/>
          <ac:cxnSpMkLst>
            <pc:docMk/>
            <pc:sldMk cId="1160412536" sldId="536"/>
            <ac:cxnSpMk id="97" creationId="{E6C6105A-1445-4CB9-80F3-4A1DE50662FC}"/>
          </ac:cxnSpMkLst>
        </pc:cxnChg>
        <pc:cxnChg chg="mod">
          <ac:chgData name="Christina Morrow" userId="43989237-7c22-4017-8756-22442f7f3983" providerId="ADAL" clId="{5E5B6B43-2046-4F4B-8A91-C6EB27100BC8}" dt="2021-01-18T13:25:52.876" v="532" actId="478"/>
          <ac:cxnSpMkLst>
            <pc:docMk/>
            <pc:sldMk cId="1160412536" sldId="536"/>
            <ac:cxnSpMk id="98" creationId="{45AAA99C-90D6-4600-BFC1-5BC2718A5B85}"/>
          </ac:cxnSpMkLst>
        </pc:cxnChg>
        <pc:cxnChg chg="mod">
          <ac:chgData name="Christina Morrow" userId="43989237-7c22-4017-8756-22442f7f3983" providerId="ADAL" clId="{5E5B6B43-2046-4F4B-8A91-C6EB27100BC8}" dt="2021-01-18T13:25:02.485" v="523" actId="208"/>
          <ac:cxnSpMkLst>
            <pc:docMk/>
            <pc:sldMk cId="1160412536" sldId="536"/>
            <ac:cxnSpMk id="99" creationId="{109508D7-8122-48B9-8CD4-00A2AFD21C33}"/>
          </ac:cxnSpMkLst>
        </pc:cxnChg>
        <pc:cxnChg chg="mod">
          <ac:chgData name="Christina Morrow" userId="43989237-7c22-4017-8756-22442f7f3983" providerId="ADAL" clId="{5E5B6B43-2046-4F4B-8A91-C6EB27100BC8}" dt="2021-01-18T13:25:02.485" v="523" actId="208"/>
          <ac:cxnSpMkLst>
            <pc:docMk/>
            <pc:sldMk cId="1160412536" sldId="536"/>
            <ac:cxnSpMk id="100" creationId="{3D622C8B-5FE7-4CDE-A412-D30CDC4C6EAE}"/>
          </ac:cxnSpMkLst>
        </pc:cxnChg>
        <pc:cxnChg chg="mod">
          <ac:chgData name="Christina Morrow" userId="43989237-7c22-4017-8756-22442f7f3983" providerId="ADAL" clId="{5E5B6B43-2046-4F4B-8A91-C6EB27100BC8}" dt="2021-01-18T13:25:52.876" v="532" actId="478"/>
          <ac:cxnSpMkLst>
            <pc:docMk/>
            <pc:sldMk cId="1160412536" sldId="536"/>
            <ac:cxnSpMk id="101" creationId="{C9266CB0-FA29-43E3-8CB6-B0EE2AD780A2}"/>
          </ac:cxnSpMkLst>
        </pc:cxnChg>
        <pc:cxnChg chg="mod">
          <ac:chgData name="Christina Morrow" userId="43989237-7c22-4017-8756-22442f7f3983" providerId="ADAL" clId="{5E5B6B43-2046-4F4B-8A91-C6EB27100BC8}" dt="2021-01-18T13:25:52.876" v="532" actId="478"/>
          <ac:cxnSpMkLst>
            <pc:docMk/>
            <pc:sldMk cId="1160412536" sldId="536"/>
            <ac:cxnSpMk id="105" creationId="{ECAEAA1D-B0B0-404F-B830-2BC5EE887993}"/>
          </ac:cxnSpMkLst>
        </pc:cxnChg>
        <pc:cxnChg chg="mod">
          <ac:chgData name="Christina Morrow" userId="43989237-7c22-4017-8756-22442f7f3983" providerId="ADAL" clId="{5E5B6B43-2046-4F4B-8A91-C6EB27100BC8}" dt="2021-01-18T13:25:53.578" v="533"/>
          <ac:cxnSpMkLst>
            <pc:docMk/>
            <pc:sldMk cId="1160412536" sldId="536"/>
            <ac:cxnSpMk id="109" creationId="{6511505D-E553-4EB4-A72D-6AE227B14706}"/>
          </ac:cxnSpMkLst>
        </pc:cxnChg>
        <pc:cxnChg chg="mod">
          <ac:chgData name="Christina Morrow" userId="43989237-7c22-4017-8756-22442f7f3983" providerId="ADAL" clId="{5E5B6B43-2046-4F4B-8A91-C6EB27100BC8}" dt="2021-01-18T13:25:53.578" v="533"/>
          <ac:cxnSpMkLst>
            <pc:docMk/>
            <pc:sldMk cId="1160412536" sldId="536"/>
            <ac:cxnSpMk id="113" creationId="{69B83B0A-9C29-40DC-9392-B92A1606F964}"/>
          </ac:cxnSpMkLst>
        </pc:cxnChg>
        <pc:cxnChg chg="mod">
          <ac:chgData name="Christina Morrow" userId="43989237-7c22-4017-8756-22442f7f3983" providerId="ADAL" clId="{5E5B6B43-2046-4F4B-8A91-C6EB27100BC8}" dt="2021-01-18T13:25:53.578" v="533"/>
          <ac:cxnSpMkLst>
            <pc:docMk/>
            <pc:sldMk cId="1160412536" sldId="536"/>
            <ac:cxnSpMk id="144" creationId="{270FBA4E-8587-4D24-9A1D-279C13F424A8}"/>
          </ac:cxnSpMkLst>
        </pc:cxnChg>
        <pc:cxnChg chg="mod">
          <ac:chgData name="Christina Morrow" userId="43989237-7c22-4017-8756-22442f7f3983" providerId="ADAL" clId="{5E5B6B43-2046-4F4B-8A91-C6EB27100BC8}" dt="2021-01-18T13:25:53.578" v="533"/>
          <ac:cxnSpMkLst>
            <pc:docMk/>
            <pc:sldMk cId="1160412536" sldId="536"/>
            <ac:cxnSpMk id="145" creationId="{F7E0D44F-601A-4706-BB14-3617A0D88514}"/>
          </ac:cxnSpMkLst>
        </pc:cxnChg>
        <pc:cxnChg chg="mod">
          <ac:chgData name="Christina Morrow" userId="43989237-7c22-4017-8756-22442f7f3983" providerId="ADAL" clId="{5E5B6B43-2046-4F4B-8A91-C6EB27100BC8}" dt="2021-01-18T13:25:53.578" v="533"/>
          <ac:cxnSpMkLst>
            <pc:docMk/>
            <pc:sldMk cId="1160412536" sldId="536"/>
            <ac:cxnSpMk id="146" creationId="{AF820F12-40A9-4E6D-BC5E-285A63F3E6D7}"/>
          </ac:cxnSpMkLst>
        </pc:cxnChg>
        <pc:cxnChg chg="mod">
          <ac:chgData name="Christina Morrow" userId="43989237-7c22-4017-8756-22442f7f3983" providerId="ADAL" clId="{5E5B6B43-2046-4F4B-8A91-C6EB27100BC8}" dt="2021-01-18T13:25:53.578" v="533"/>
          <ac:cxnSpMkLst>
            <pc:docMk/>
            <pc:sldMk cId="1160412536" sldId="536"/>
            <ac:cxnSpMk id="147" creationId="{B3383595-6B5C-415F-9E34-CE0359DF56A5}"/>
          </ac:cxnSpMkLst>
        </pc:cxnChg>
        <pc:cxnChg chg="mod">
          <ac:chgData name="Christina Morrow" userId="43989237-7c22-4017-8756-22442f7f3983" providerId="ADAL" clId="{5E5B6B43-2046-4F4B-8A91-C6EB27100BC8}" dt="2021-01-18T13:25:53.578" v="533"/>
          <ac:cxnSpMkLst>
            <pc:docMk/>
            <pc:sldMk cId="1160412536" sldId="536"/>
            <ac:cxnSpMk id="148" creationId="{FC0FE57C-B47B-4CAC-8E10-E2BD548E94BC}"/>
          </ac:cxnSpMkLst>
        </pc:cxnChg>
        <pc:cxnChg chg="mod">
          <ac:chgData name="Christina Morrow" userId="43989237-7c22-4017-8756-22442f7f3983" providerId="ADAL" clId="{5E5B6B43-2046-4F4B-8A91-C6EB27100BC8}" dt="2021-01-18T13:25:53.578" v="533"/>
          <ac:cxnSpMkLst>
            <pc:docMk/>
            <pc:sldMk cId="1160412536" sldId="536"/>
            <ac:cxnSpMk id="149" creationId="{293C9BB9-4333-4878-89C8-F7A3BC943DBB}"/>
          </ac:cxnSpMkLst>
        </pc:cxnChg>
        <pc:cxnChg chg="mod">
          <ac:chgData name="Christina Morrow" userId="43989237-7c22-4017-8756-22442f7f3983" providerId="ADAL" clId="{5E5B6B43-2046-4F4B-8A91-C6EB27100BC8}" dt="2021-01-18T13:25:53.578" v="533"/>
          <ac:cxnSpMkLst>
            <pc:docMk/>
            <pc:sldMk cId="1160412536" sldId="536"/>
            <ac:cxnSpMk id="153" creationId="{669B59CB-52B7-4631-AD41-8BF7CD004EF6}"/>
          </ac:cxnSpMkLst>
        </pc:cxnChg>
      </pc:sldChg>
      <pc:sldChg chg="addSp delSp modSp mod">
        <pc:chgData name="Christina Morrow" userId="43989237-7c22-4017-8756-22442f7f3983" providerId="ADAL" clId="{5E5B6B43-2046-4F4B-8A91-C6EB27100BC8}" dt="2021-01-20T21:35:47.485" v="11028"/>
        <pc:sldMkLst>
          <pc:docMk/>
          <pc:sldMk cId="677197290" sldId="537"/>
        </pc:sldMkLst>
        <pc:spChg chg="mod">
          <ac:chgData name="Christina Morrow" userId="43989237-7c22-4017-8756-22442f7f3983" providerId="ADAL" clId="{5E5B6B43-2046-4F4B-8A91-C6EB27100BC8}" dt="2021-01-20T21:35:47.485" v="11028"/>
          <ac:spMkLst>
            <pc:docMk/>
            <pc:sldMk cId="677197290" sldId="537"/>
            <ac:spMk id="2" creationId="{56F0D94C-4643-4802-A4C1-EFF47E527B52}"/>
          </ac:spMkLst>
        </pc:spChg>
        <pc:spChg chg="mod">
          <ac:chgData name="Christina Morrow" userId="43989237-7c22-4017-8756-22442f7f3983" providerId="ADAL" clId="{5E5B6B43-2046-4F4B-8A91-C6EB27100BC8}" dt="2021-01-18T13:25:41.458" v="530"/>
          <ac:spMkLst>
            <pc:docMk/>
            <pc:sldMk cId="677197290" sldId="537"/>
            <ac:spMk id="88" creationId="{41D50F19-533E-4B84-82CE-491A5A68824F}"/>
          </ac:spMkLst>
        </pc:spChg>
        <pc:spChg chg="mod">
          <ac:chgData name="Christina Morrow" userId="43989237-7c22-4017-8756-22442f7f3983" providerId="ADAL" clId="{5E5B6B43-2046-4F4B-8A91-C6EB27100BC8}" dt="2021-01-18T13:25:41.458" v="530"/>
          <ac:spMkLst>
            <pc:docMk/>
            <pc:sldMk cId="677197290" sldId="537"/>
            <ac:spMk id="89" creationId="{CF51C752-3CBD-4655-8C7F-940ED7B227A9}"/>
          </ac:spMkLst>
        </pc:spChg>
        <pc:spChg chg="mod">
          <ac:chgData name="Christina Morrow" userId="43989237-7c22-4017-8756-22442f7f3983" providerId="ADAL" clId="{5E5B6B43-2046-4F4B-8A91-C6EB27100BC8}" dt="2021-01-18T13:25:41.458" v="530"/>
          <ac:spMkLst>
            <pc:docMk/>
            <pc:sldMk cId="677197290" sldId="537"/>
            <ac:spMk id="91" creationId="{FC441675-3D03-4F1A-98CA-D897B153C019}"/>
          </ac:spMkLst>
        </pc:spChg>
        <pc:spChg chg="mod">
          <ac:chgData name="Christina Morrow" userId="43989237-7c22-4017-8756-22442f7f3983" providerId="ADAL" clId="{5E5B6B43-2046-4F4B-8A91-C6EB27100BC8}" dt="2021-01-18T13:25:41.458" v="530"/>
          <ac:spMkLst>
            <pc:docMk/>
            <pc:sldMk cId="677197290" sldId="537"/>
            <ac:spMk id="92" creationId="{BDC77992-C4C2-48A7-9222-B3422264721C}"/>
          </ac:spMkLst>
        </pc:spChg>
        <pc:spChg chg="mod">
          <ac:chgData name="Christina Morrow" userId="43989237-7c22-4017-8756-22442f7f3983" providerId="ADAL" clId="{5E5B6B43-2046-4F4B-8A91-C6EB27100BC8}" dt="2021-01-18T13:25:41.458" v="530"/>
          <ac:spMkLst>
            <pc:docMk/>
            <pc:sldMk cId="677197290" sldId="537"/>
            <ac:spMk id="93" creationId="{E378696D-81CC-4B73-8487-13C3F4531C41}"/>
          </ac:spMkLst>
        </pc:spChg>
        <pc:spChg chg="mod">
          <ac:chgData name="Christina Morrow" userId="43989237-7c22-4017-8756-22442f7f3983" providerId="ADAL" clId="{5E5B6B43-2046-4F4B-8A91-C6EB27100BC8}" dt="2021-01-18T13:25:41.458" v="530"/>
          <ac:spMkLst>
            <pc:docMk/>
            <pc:sldMk cId="677197290" sldId="537"/>
            <ac:spMk id="94" creationId="{335D2D1B-9F1C-46CD-9D6E-4E9EF6A33F77}"/>
          </ac:spMkLst>
        </pc:spChg>
        <pc:spChg chg="mod">
          <ac:chgData name="Christina Morrow" userId="43989237-7c22-4017-8756-22442f7f3983" providerId="ADAL" clId="{5E5B6B43-2046-4F4B-8A91-C6EB27100BC8}" dt="2021-01-18T13:25:41.458" v="530"/>
          <ac:spMkLst>
            <pc:docMk/>
            <pc:sldMk cId="677197290" sldId="537"/>
            <ac:spMk id="95" creationId="{527C4399-59B4-47D3-BA16-11514CCA0A98}"/>
          </ac:spMkLst>
        </pc:spChg>
        <pc:spChg chg="mod">
          <ac:chgData name="Christina Morrow" userId="43989237-7c22-4017-8756-22442f7f3983" providerId="ADAL" clId="{5E5B6B43-2046-4F4B-8A91-C6EB27100BC8}" dt="2021-01-18T13:25:41.458" v="530"/>
          <ac:spMkLst>
            <pc:docMk/>
            <pc:sldMk cId="677197290" sldId="537"/>
            <ac:spMk id="96" creationId="{95B89A30-BA94-4876-AE29-C1EFD9A040E2}"/>
          </ac:spMkLst>
        </pc:spChg>
        <pc:spChg chg="mod">
          <ac:chgData name="Christina Morrow" userId="43989237-7c22-4017-8756-22442f7f3983" providerId="ADAL" clId="{5E5B6B43-2046-4F4B-8A91-C6EB27100BC8}" dt="2021-01-18T13:25:41.458" v="530"/>
          <ac:spMkLst>
            <pc:docMk/>
            <pc:sldMk cId="677197290" sldId="537"/>
            <ac:spMk id="97" creationId="{2190F6CA-FECA-410A-B50C-96FD3437E1E8}"/>
          </ac:spMkLst>
        </pc:spChg>
        <pc:spChg chg="mod">
          <ac:chgData name="Christina Morrow" userId="43989237-7c22-4017-8756-22442f7f3983" providerId="ADAL" clId="{5E5B6B43-2046-4F4B-8A91-C6EB27100BC8}" dt="2021-01-18T13:25:41.458" v="530"/>
          <ac:spMkLst>
            <pc:docMk/>
            <pc:sldMk cId="677197290" sldId="537"/>
            <ac:spMk id="98" creationId="{720A4B75-DAA4-4308-9A1E-B13B0CB5C53D}"/>
          </ac:spMkLst>
        </pc:spChg>
        <pc:spChg chg="mod">
          <ac:chgData name="Christina Morrow" userId="43989237-7c22-4017-8756-22442f7f3983" providerId="ADAL" clId="{5E5B6B43-2046-4F4B-8A91-C6EB27100BC8}" dt="2021-01-18T13:25:41.458" v="530"/>
          <ac:spMkLst>
            <pc:docMk/>
            <pc:sldMk cId="677197290" sldId="537"/>
            <ac:spMk id="105" creationId="{0F1B7F0C-65F7-4031-A832-F192706EC8AA}"/>
          </ac:spMkLst>
        </pc:spChg>
        <pc:spChg chg="mod">
          <ac:chgData name="Christina Morrow" userId="43989237-7c22-4017-8756-22442f7f3983" providerId="ADAL" clId="{5E5B6B43-2046-4F4B-8A91-C6EB27100BC8}" dt="2021-01-18T13:25:41.458" v="530"/>
          <ac:spMkLst>
            <pc:docMk/>
            <pc:sldMk cId="677197290" sldId="537"/>
            <ac:spMk id="106" creationId="{580F172B-B0FF-4DC2-9614-0AC71439DD8C}"/>
          </ac:spMkLst>
        </pc:spChg>
        <pc:spChg chg="mod">
          <ac:chgData name="Christina Morrow" userId="43989237-7c22-4017-8756-22442f7f3983" providerId="ADAL" clId="{5E5B6B43-2046-4F4B-8A91-C6EB27100BC8}" dt="2021-01-18T13:25:41.458" v="530"/>
          <ac:spMkLst>
            <pc:docMk/>
            <pc:sldMk cId="677197290" sldId="537"/>
            <ac:spMk id="107" creationId="{F16F8DA8-E7EC-4822-931D-9510067CE3F9}"/>
          </ac:spMkLst>
        </pc:spChg>
        <pc:spChg chg="mod">
          <ac:chgData name="Christina Morrow" userId="43989237-7c22-4017-8756-22442f7f3983" providerId="ADAL" clId="{5E5B6B43-2046-4F4B-8A91-C6EB27100BC8}" dt="2021-01-18T13:25:41.458" v="530"/>
          <ac:spMkLst>
            <pc:docMk/>
            <pc:sldMk cId="677197290" sldId="537"/>
            <ac:spMk id="109" creationId="{3B4D7B8F-77BE-43C6-8C07-011781394BEB}"/>
          </ac:spMkLst>
        </pc:spChg>
        <pc:spChg chg="mod">
          <ac:chgData name="Christina Morrow" userId="43989237-7c22-4017-8756-22442f7f3983" providerId="ADAL" clId="{5E5B6B43-2046-4F4B-8A91-C6EB27100BC8}" dt="2021-01-18T13:25:41.458" v="530"/>
          <ac:spMkLst>
            <pc:docMk/>
            <pc:sldMk cId="677197290" sldId="537"/>
            <ac:spMk id="110" creationId="{F52D5DC8-4788-4E2B-A882-96336D9D0BB1}"/>
          </ac:spMkLst>
        </pc:spChg>
        <pc:grpChg chg="del">
          <ac:chgData name="Christina Morrow" userId="43989237-7c22-4017-8756-22442f7f3983" providerId="ADAL" clId="{5E5B6B43-2046-4F4B-8A91-C6EB27100BC8}" dt="2021-01-18T13:25:40.853" v="529" actId="478"/>
          <ac:grpSpMkLst>
            <pc:docMk/>
            <pc:sldMk cId="677197290" sldId="537"/>
            <ac:grpSpMk id="47" creationId="{ED8C2CC1-E1CF-49F6-9F7F-8AEC2C056471}"/>
          </ac:grpSpMkLst>
        </pc:grpChg>
        <pc:grpChg chg="add mod">
          <ac:chgData name="Christina Morrow" userId="43989237-7c22-4017-8756-22442f7f3983" providerId="ADAL" clId="{5E5B6B43-2046-4F4B-8A91-C6EB27100BC8}" dt="2021-01-18T13:25:46.055" v="531" actId="1076"/>
          <ac:grpSpMkLst>
            <pc:docMk/>
            <pc:sldMk cId="677197290" sldId="537"/>
            <ac:grpSpMk id="85" creationId="{4F12150E-2A1D-4BEA-AA1F-FEB339CCC127}"/>
          </ac:grpSpMkLst>
        </pc:grpChg>
        <pc:grpChg chg="mod">
          <ac:chgData name="Christina Morrow" userId="43989237-7c22-4017-8756-22442f7f3983" providerId="ADAL" clId="{5E5B6B43-2046-4F4B-8A91-C6EB27100BC8}" dt="2021-01-18T13:25:41.458" v="530"/>
          <ac:grpSpMkLst>
            <pc:docMk/>
            <pc:sldMk cId="677197290" sldId="537"/>
            <ac:grpSpMk id="87" creationId="{7B197A7D-B448-4390-B0E4-B7BE62B2B829}"/>
          </ac:grpSpMkLst>
        </pc:grpChg>
        <pc:cxnChg chg="mod">
          <ac:chgData name="Christina Morrow" userId="43989237-7c22-4017-8756-22442f7f3983" providerId="ADAL" clId="{5E5B6B43-2046-4F4B-8A91-C6EB27100BC8}" dt="2021-01-18T13:25:40.853" v="529" actId="478"/>
          <ac:cxnSpMkLst>
            <pc:docMk/>
            <pc:sldMk cId="677197290" sldId="537"/>
            <ac:cxnSpMk id="50" creationId="{376C666D-831B-4C2F-95C9-CEDA8CB0A004}"/>
          </ac:cxnSpMkLst>
        </pc:cxnChg>
        <pc:cxnChg chg="mod">
          <ac:chgData name="Christina Morrow" userId="43989237-7c22-4017-8756-22442f7f3983" providerId="ADAL" clId="{5E5B6B43-2046-4F4B-8A91-C6EB27100BC8}" dt="2021-01-18T13:25:40.853" v="529" actId="478"/>
          <ac:cxnSpMkLst>
            <pc:docMk/>
            <pc:sldMk cId="677197290" sldId="537"/>
            <ac:cxnSpMk id="61" creationId="{9EB67B13-CBEB-46D8-A5E7-34B9B7C5AD37}"/>
          </ac:cxnSpMkLst>
        </pc:cxnChg>
        <pc:cxnChg chg="mod">
          <ac:chgData name="Christina Morrow" userId="43989237-7c22-4017-8756-22442f7f3983" providerId="ADAL" clId="{5E5B6B43-2046-4F4B-8A91-C6EB27100BC8}" dt="2021-01-18T13:25:40.853" v="529" actId="478"/>
          <ac:cxnSpMkLst>
            <pc:docMk/>
            <pc:sldMk cId="677197290" sldId="537"/>
            <ac:cxnSpMk id="64" creationId="{195F1E9B-D34B-4064-A589-904C3B93B5F0}"/>
          </ac:cxnSpMkLst>
        </pc:cxnChg>
        <pc:cxnChg chg="mod">
          <ac:chgData name="Christina Morrow" userId="43989237-7c22-4017-8756-22442f7f3983" providerId="ADAL" clId="{5E5B6B43-2046-4F4B-8A91-C6EB27100BC8}" dt="2021-01-18T13:25:40.853" v="529" actId="478"/>
          <ac:cxnSpMkLst>
            <pc:docMk/>
            <pc:sldMk cId="677197290" sldId="537"/>
            <ac:cxnSpMk id="66" creationId="{D062723A-9D74-4E03-B9E0-C9DB75BC77F2}"/>
          </ac:cxnSpMkLst>
        </pc:cxnChg>
        <pc:cxnChg chg="mod">
          <ac:chgData name="Christina Morrow" userId="43989237-7c22-4017-8756-22442f7f3983" providerId="ADAL" clId="{5E5B6B43-2046-4F4B-8A91-C6EB27100BC8}" dt="2021-01-18T13:25:40.853" v="529" actId="478"/>
          <ac:cxnSpMkLst>
            <pc:docMk/>
            <pc:sldMk cId="677197290" sldId="537"/>
            <ac:cxnSpMk id="70" creationId="{F2E1254E-17B2-4108-96A7-4871B697C464}"/>
          </ac:cxnSpMkLst>
        </pc:cxnChg>
        <pc:cxnChg chg="mod">
          <ac:chgData name="Christina Morrow" userId="43989237-7c22-4017-8756-22442f7f3983" providerId="ADAL" clId="{5E5B6B43-2046-4F4B-8A91-C6EB27100BC8}" dt="2021-01-18T13:25:40.853" v="529" actId="478"/>
          <ac:cxnSpMkLst>
            <pc:docMk/>
            <pc:sldMk cId="677197290" sldId="537"/>
            <ac:cxnSpMk id="76" creationId="{ED031637-B5F8-4C2A-B7EB-759067B0EBEF}"/>
          </ac:cxnSpMkLst>
        </pc:cxnChg>
        <pc:cxnChg chg="mod">
          <ac:chgData name="Christina Morrow" userId="43989237-7c22-4017-8756-22442f7f3983" providerId="ADAL" clId="{5E5B6B43-2046-4F4B-8A91-C6EB27100BC8}" dt="2021-01-18T13:25:41.458" v="530"/>
          <ac:cxnSpMkLst>
            <pc:docMk/>
            <pc:sldMk cId="677197290" sldId="537"/>
            <ac:cxnSpMk id="86" creationId="{EA72BCB9-95E9-429E-832D-DF62AD1DCB60}"/>
          </ac:cxnSpMkLst>
        </pc:cxnChg>
        <pc:cxnChg chg="mod">
          <ac:chgData name="Christina Morrow" userId="43989237-7c22-4017-8756-22442f7f3983" providerId="ADAL" clId="{5E5B6B43-2046-4F4B-8A91-C6EB27100BC8}" dt="2021-01-18T13:25:41.458" v="530"/>
          <ac:cxnSpMkLst>
            <pc:docMk/>
            <pc:sldMk cId="677197290" sldId="537"/>
            <ac:cxnSpMk id="90" creationId="{7D05C622-A1CE-43D4-9EAE-46B6DB22D55B}"/>
          </ac:cxnSpMkLst>
        </pc:cxnChg>
        <pc:cxnChg chg="mod">
          <ac:chgData name="Christina Morrow" userId="43989237-7c22-4017-8756-22442f7f3983" providerId="ADAL" clId="{5E5B6B43-2046-4F4B-8A91-C6EB27100BC8}" dt="2021-01-18T13:25:41.458" v="530"/>
          <ac:cxnSpMkLst>
            <pc:docMk/>
            <pc:sldMk cId="677197290" sldId="537"/>
            <ac:cxnSpMk id="99" creationId="{D4CF1544-1F7F-4EC5-AB5A-EF808CD9C43C}"/>
          </ac:cxnSpMkLst>
        </pc:cxnChg>
        <pc:cxnChg chg="mod">
          <ac:chgData name="Christina Morrow" userId="43989237-7c22-4017-8756-22442f7f3983" providerId="ADAL" clId="{5E5B6B43-2046-4F4B-8A91-C6EB27100BC8}" dt="2021-01-18T13:25:41.458" v="530"/>
          <ac:cxnSpMkLst>
            <pc:docMk/>
            <pc:sldMk cId="677197290" sldId="537"/>
            <ac:cxnSpMk id="100" creationId="{D4B72EA9-0398-469C-AB5B-3DAE64E5DF63}"/>
          </ac:cxnSpMkLst>
        </pc:cxnChg>
        <pc:cxnChg chg="mod">
          <ac:chgData name="Christina Morrow" userId="43989237-7c22-4017-8756-22442f7f3983" providerId="ADAL" clId="{5E5B6B43-2046-4F4B-8A91-C6EB27100BC8}" dt="2021-01-18T13:25:41.458" v="530"/>
          <ac:cxnSpMkLst>
            <pc:docMk/>
            <pc:sldMk cId="677197290" sldId="537"/>
            <ac:cxnSpMk id="101" creationId="{34095351-D73B-4017-A854-AC705E017B6A}"/>
          </ac:cxnSpMkLst>
        </pc:cxnChg>
        <pc:cxnChg chg="mod">
          <ac:chgData name="Christina Morrow" userId="43989237-7c22-4017-8756-22442f7f3983" providerId="ADAL" clId="{5E5B6B43-2046-4F4B-8A91-C6EB27100BC8}" dt="2021-01-18T13:25:41.458" v="530"/>
          <ac:cxnSpMkLst>
            <pc:docMk/>
            <pc:sldMk cId="677197290" sldId="537"/>
            <ac:cxnSpMk id="102" creationId="{5A3E23E5-7869-42F1-A414-9EF9A12970C7}"/>
          </ac:cxnSpMkLst>
        </pc:cxnChg>
        <pc:cxnChg chg="mod">
          <ac:chgData name="Christina Morrow" userId="43989237-7c22-4017-8756-22442f7f3983" providerId="ADAL" clId="{5E5B6B43-2046-4F4B-8A91-C6EB27100BC8}" dt="2021-01-18T13:25:41.458" v="530"/>
          <ac:cxnSpMkLst>
            <pc:docMk/>
            <pc:sldMk cId="677197290" sldId="537"/>
            <ac:cxnSpMk id="103" creationId="{DDBAA33E-62F3-45A0-AD44-21F68BC1482C}"/>
          </ac:cxnSpMkLst>
        </pc:cxnChg>
        <pc:cxnChg chg="mod">
          <ac:chgData name="Christina Morrow" userId="43989237-7c22-4017-8756-22442f7f3983" providerId="ADAL" clId="{5E5B6B43-2046-4F4B-8A91-C6EB27100BC8}" dt="2021-01-18T13:25:41.458" v="530"/>
          <ac:cxnSpMkLst>
            <pc:docMk/>
            <pc:sldMk cId="677197290" sldId="537"/>
            <ac:cxnSpMk id="104" creationId="{1741E845-2C9B-4417-B3D3-BEE4CCF60E9B}"/>
          </ac:cxnSpMkLst>
        </pc:cxnChg>
        <pc:cxnChg chg="mod">
          <ac:chgData name="Christina Morrow" userId="43989237-7c22-4017-8756-22442f7f3983" providerId="ADAL" clId="{5E5B6B43-2046-4F4B-8A91-C6EB27100BC8}" dt="2021-01-18T13:25:41.458" v="530"/>
          <ac:cxnSpMkLst>
            <pc:docMk/>
            <pc:sldMk cId="677197290" sldId="537"/>
            <ac:cxnSpMk id="108" creationId="{197DB016-ED9F-4472-B835-0FB1718CFD69}"/>
          </ac:cxnSpMkLst>
        </pc:cxnChg>
      </pc:sldChg>
      <pc:sldChg chg="addSp delSp modSp mod">
        <pc:chgData name="Christina Morrow" userId="43989237-7c22-4017-8756-22442f7f3983" providerId="ADAL" clId="{5E5B6B43-2046-4F4B-8A91-C6EB27100BC8}" dt="2021-01-20T21:35:50.822" v="11029"/>
        <pc:sldMkLst>
          <pc:docMk/>
          <pc:sldMk cId="3518706223" sldId="538"/>
        </pc:sldMkLst>
        <pc:spChg chg="mod">
          <ac:chgData name="Christina Morrow" userId="43989237-7c22-4017-8756-22442f7f3983" providerId="ADAL" clId="{5E5B6B43-2046-4F4B-8A91-C6EB27100BC8}" dt="2021-01-20T21:35:50.822" v="11029"/>
          <ac:spMkLst>
            <pc:docMk/>
            <pc:sldMk cId="3518706223" sldId="538"/>
            <ac:spMk id="2" creationId="{56F0D94C-4643-4802-A4C1-EFF47E527B52}"/>
          </ac:spMkLst>
        </pc:spChg>
        <pc:spChg chg="mod">
          <ac:chgData name="Christina Morrow" userId="43989237-7c22-4017-8756-22442f7f3983" providerId="ADAL" clId="{5E5B6B43-2046-4F4B-8A91-C6EB27100BC8}" dt="2021-01-18T13:25:59.296" v="534"/>
          <ac:spMkLst>
            <pc:docMk/>
            <pc:sldMk cId="3518706223" sldId="538"/>
            <ac:spMk id="156" creationId="{214E13D4-D366-4CDE-BA98-5C2300838FB2}"/>
          </ac:spMkLst>
        </pc:spChg>
        <pc:spChg chg="mod">
          <ac:chgData name="Christina Morrow" userId="43989237-7c22-4017-8756-22442f7f3983" providerId="ADAL" clId="{5E5B6B43-2046-4F4B-8A91-C6EB27100BC8}" dt="2021-01-18T13:25:59.296" v="534"/>
          <ac:spMkLst>
            <pc:docMk/>
            <pc:sldMk cId="3518706223" sldId="538"/>
            <ac:spMk id="157" creationId="{F81BE482-D845-4256-9406-BAC14F40E307}"/>
          </ac:spMkLst>
        </pc:spChg>
        <pc:spChg chg="mod">
          <ac:chgData name="Christina Morrow" userId="43989237-7c22-4017-8756-22442f7f3983" providerId="ADAL" clId="{5E5B6B43-2046-4F4B-8A91-C6EB27100BC8}" dt="2021-01-18T13:25:59.296" v="534"/>
          <ac:spMkLst>
            <pc:docMk/>
            <pc:sldMk cId="3518706223" sldId="538"/>
            <ac:spMk id="159" creationId="{4CCFF500-373F-49DD-A8BF-B89C4D4C3C25}"/>
          </ac:spMkLst>
        </pc:spChg>
        <pc:spChg chg="mod">
          <ac:chgData name="Christina Morrow" userId="43989237-7c22-4017-8756-22442f7f3983" providerId="ADAL" clId="{5E5B6B43-2046-4F4B-8A91-C6EB27100BC8}" dt="2021-01-18T13:25:59.296" v="534"/>
          <ac:spMkLst>
            <pc:docMk/>
            <pc:sldMk cId="3518706223" sldId="538"/>
            <ac:spMk id="160" creationId="{FFD41E7B-364E-4F12-9D80-16ECF8FE2445}"/>
          </ac:spMkLst>
        </pc:spChg>
        <pc:spChg chg="mod">
          <ac:chgData name="Christina Morrow" userId="43989237-7c22-4017-8756-22442f7f3983" providerId="ADAL" clId="{5E5B6B43-2046-4F4B-8A91-C6EB27100BC8}" dt="2021-01-18T13:25:59.296" v="534"/>
          <ac:spMkLst>
            <pc:docMk/>
            <pc:sldMk cId="3518706223" sldId="538"/>
            <ac:spMk id="161" creationId="{E801E2C0-97DA-483F-8126-8F14615E1AFF}"/>
          </ac:spMkLst>
        </pc:spChg>
        <pc:spChg chg="mod">
          <ac:chgData name="Christina Morrow" userId="43989237-7c22-4017-8756-22442f7f3983" providerId="ADAL" clId="{5E5B6B43-2046-4F4B-8A91-C6EB27100BC8}" dt="2021-01-18T13:25:59.296" v="534"/>
          <ac:spMkLst>
            <pc:docMk/>
            <pc:sldMk cId="3518706223" sldId="538"/>
            <ac:spMk id="162" creationId="{43E2D640-EEF4-4617-A50F-A592571DAA55}"/>
          </ac:spMkLst>
        </pc:spChg>
        <pc:spChg chg="mod">
          <ac:chgData name="Christina Morrow" userId="43989237-7c22-4017-8756-22442f7f3983" providerId="ADAL" clId="{5E5B6B43-2046-4F4B-8A91-C6EB27100BC8}" dt="2021-01-18T13:25:59.296" v="534"/>
          <ac:spMkLst>
            <pc:docMk/>
            <pc:sldMk cId="3518706223" sldId="538"/>
            <ac:spMk id="163" creationId="{A4FA8DD0-25EA-4FD3-A785-55D0D9504DAA}"/>
          </ac:spMkLst>
        </pc:spChg>
        <pc:spChg chg="mod">
          <ac:chgData name="Christina Morrow" userId="43989237-7c22-4017-8756-22442f7f3983" providerId="ADAL" clId="{5E5B6B43-2046-4F4B-8A91-C6EB27100BC8}" dt="2021-01-18T13:25:59.296" v="534"/>
          <ac:spMkLst>
            <pc:docMk/>
            <pc:sldMk cId="3518706223" sldId="538"/>
            <ac:spMk id="164" creationId="{1AF804C6-C1C2-4EBD-8D5B-F7B4D634DFCD}"/>
          </ac:spMkLst>
        </pc:spChg>
        <pc:spChg chg="mod">
          <ac:chgData name="Christina Morrow" userId="43989237-7c22-4017-8756-22442f7f3983" providerId="ADAL" clId="{5E5B6B43-2046-4F4B-8A91-C6EB27100BC8}" dt="2021-01-18T13:25:59.296" v="534"/>
          <ac:spMkLst>
            <pc:docMk/>
            <pc:sldMk cId="3518706223" sldId="538"/>
            <ac:spMk id="165" creationId="{8DA37FDC-681A-4616-881A-B47566D27DD7}"/>
          </ac:spMkLst>
        </pc:spChg>
        <pc:spChg chg="mod">
          <ac:chgData name="Christina Morrow" userId="43989237-7c22-4017-8756-22442f7f3983" providerId="ADAL" clId="{5E5B6B43-2046-4F4B-8A91-C6EB27100BC8}" dt="2021-01-18T13:25:59.296" v="534"/>
          <ac:spMkLst>
            <pc:docMk/>
            <pc:sldMk cId="3518706223" sldId="538"/>
            <ac:spMk id="166" creationId="{10A02C19-D79D-4E31-9E9B-0AFA1055D45F}"/>
          </ac:spMkLst>
        </pc:spChg>
        <pc:spChg chg="mod">
          <ac:chgData name="Christina Morrow" userId="43989237-7c22-4017-8756-22442f7f3983" providerId="ADAL" clId="{5E5B6B43-2046-4F4B-8A91-C6EB27100BC8}" dt="2021-01-18T13:25:59.296" v="534"/>
          <ac:spMkLst>
            <pc:docMk/>
            <pc:sldMk cId="3518706223" sldId="538"/>
            <ac:spMk id="173" creationId="{36263AFD-7BB4-4A55-9C5B-82A5745560CB}"/>
          </ac:spMkLst>
        </pc:spChg>
        <pc:spChg chg="mod">
          <ac:chgData name="Christina Morrow" userId="43989237-7c22-4017-8756-22442f7f3983" providerId="ADAL" clId="{5E5B6B43-2046-4F4B-8A91-C6EB27100BC8}" dt="2021-01-18T13:25:59.296" v="534"/>
          <ac:spMkLst>
            <pc:docMk/>
            <pc:sldMk cId="3518706223" sldId="538"/>
            <ac:spMk id="174" creationId="{DDE48BA5-F684-410F-914D-AD67218B72DF}"/>
          </ac:spMkLst>
        </pc:spChg>
        <pc:spChg chg="mod">
          <ac:chgData name="Christina Morrow" userId="43989237-7c22-4017-8756-22442f7f3983" providerId="ADAL" clId="{5E5B6B43-2046-4F4B-8A91-C6EB27100BC8}" dt="2021-01-18T13:25:59.296" v="534"/>
          <ac:spMkLst>
            <pc:docMk/>
            <pc:sldMk cId="3518706223" sldId="538"/>
            <ac:spMk id="175" creationId="{CA4F3951-F505-40CA-A835-2E0BC8D37345}"/>
          </ac:spMkLst>
        </pc:spChg>
        <pc:spChg chg="mod">
          <ac:chgData name="Christina Morrow" userId="43989237-7c22-4017-8756-22442f7f3983" providerId="ADAL" clId="{5E5B6B43-2046-4F4B-8A91-C6EB27100BC8}" dt="2021-01-18T13:25:59.296" v="534"/>
          <ac:spMkLst>
            <pc:docMk/>
            <pc:sldMk cId="3518706223" sldId="538"/>
            <ac:spMk id="177" creationId="{17878197-C1F4-414A-9847-AA8779392F8C}"/>
          </ac:spMkLst>
        </pc:spChg>
        <pc:spChg chg="mod">
          <ac:chgData name="Christina Morrow" userId="43989237-7c22-4017-8756-22442f7f3983" providerId="ADAL" clId="{5E5B6B43-2046-4F4B-8A91-C6EB27100BC8}" dt="2021-01-18T13:25:59.296" v="534"/>
          <ac:spMkLst>
            <pc:docMk/>
            <pc:sldMk cId="3518706223" sldId="538"/>
            <ac:spMk id="178" creationId="{7C650148-C339-4B18-8367-882D202B495F}"/>
          </ac:spMkLst>
        </pc:spChg>
        <pc:spChg chg="mod">
          <ac:chgData name="Christina Morrow" userId="43989237-7c22-4017-8756-22442f7f3983" providerId="ADAL" clId="{5E5B6B43-2046-4F4B-8A91-C6EB27100BC8}" dt="2021-01-18T13:26:09.755" v="539"/>
          <ac:spMkLst>
            <pc:docMk/>
            <pc:sldMk cId="3518706223" sldId="538"/>
            <ac:spMk id="182" creationId="{8116AEC3-E321-43C4-9A93-EE4365E32DC6}"/>
          </ac:spMkLst>
        </pc:spChg>
        <pc:spChg chg="mod">
          <ac:chgData name="Christina Morrow" userId="43989237-7c22-4017-8756-22442f7f3983" providerId="ADAL" clId="{5E5B6B43-2046-4F4B-8A91-C6EB27100BC8}" dt="2021-01-18T13:26:09.755" v="539"/>
          <ac:spMkLst>
            <pc:docMk/>
            <pc:sldMk cId="3518706223" sldId="538"/>
            <ac:spMk id="183" creationId="{A46EE65C-F75A-4786-89EE-14ACC5E2D775}"/>
          </ac:spMkLst>
        </pc:spChg>
        <pc:spChg chg="mod">
          <ac:chgData name="Christina Morrow" userId="43989237-7c22-4017-8756-22442f7f3983" providerId="ADAL" clId="{5E5B6B43-2046-4F4B-8A91-C6EB27100BC8}" dt="2021-01-18T13:26:09.755" v="539"/>
          <ac:spMkLst>
            <pc:docMk/>
            <pc:sldMk cId="3518706223" sldId="538"/>
            <ac:spMk id="185" creationId="{69CFABF8-9F06-482D-AAB5-D03145869B2C}"/>
          </ac:spMkLst>
        </pc:spChg>
        <pc:spChg chg="mod">
          <ac:chgData name="Christina Morrow" userId="43989237-7c22-4017-8756-22442f7f3983" providerId="ADAL" clId="{5E5B6B43-2046-4F4B-8A91-C6EB27100BC8}" dt="2021-01-18T13:26:09.755" v="539"/>
          <ac:spMkLst>
            <pc:docMk/>
            <pc:sldMk cId="3518706223" sldId="538"/>
            <ac:spMk id="186" creationId="{9F2923F0-9678-49E5-8C07-33129B04E12A}"/>
          </ac:spMkLst>
        </pc:spChg>
        <pc:spChg chg="mod">
          <ac:chgData name="Christina Morrow" userId="43989237-7c22-4017-8756-22442f7f3983" providerId="ADAL" clId="{5E5B6B43-2046-4F4B-8A91-C6EB27100BC8}" dt="2021-01-18T13:26:09.755" v="539"/>
          <ac:spMkLst>
            <pc:docMk/>
            <pc:sldMk cId="3518706223" sldId="538"/>
            <ac:spMk id="187" creationId="{175647E8-AE7D-416A-9B86-62689BAEEFC7}"/>
          </ac:spMkLst>
        </pc:spChg>
        <pc:spChg chg="mod">
          <ac:chgData name="Christina Morrow" userId="43989237-7c22-4017-8756-22442f7f3983" providerId="ADAL" clId="{5E5B6B43-2046-4F4B-8A91-C6EB27100BC8}" dt="2021-01-18T13:26:09.755" v="539"/>
          <ac:spMkLst>
            <pc:docMk/>
            <pc:sldMk cId="3518706223" sldId="538"/>
            <ac:spMk id="188" creationId="{571ADBE3-7019-44A5-B8BA-4598C57CF20B}"/>
          </ac:spMkLst>
        </pc:spChg>
        <pc:spChg chg="mod">
          <ac:chgData name="Christina Morrow" userId="43989237-7c22-4017-8756-22442f7f3983" providerId="ADAL" clId="{5E5B6B43-2046-4F4B-8A91-C6EB27100BC8}" dt="2021-01-18T13:26:09.755" v="539"/>
          <ac:spMkLst>
            <pc:docMk/>
            <pc:sldMk cId="3518706223" sldId="538"/>
            <ac:spMk id="189" creationId="{257BA066-65FE-4AEA-AC41-2F258C1BD4E3}"/>
          </ac:spMkLst>
        </pc:spChg>
        <pc:spChg chg="mod">
          <ac:chgData name="Christina Morrow" userId="43989237-7c22-4017-8756-22442f7f3983" providerId="ADAL" clId="{5E5B6B43-2046-4F4B-8A91-C6EB27100BC8}" dt="2021-01-18T13:26:09.755" v="539"/>
          <ac:spMkLst>
            <pc:docMk/>
            <pc:sldMk cId="3518706223" sldId="538"/>
            <ac:spMk id="190" creationId="{B82B1028-DC12-478F-98F7-C2009AD43374}"/>
          </ac:spMkLst>
        </pc:spChg>
        <pc:spChg chg="mod">
          <ac:chgData name="Christina Morrow" userId="43989237-7c22-4017-8756-22442f7f3983" providerId="ADAL" clId="{5E5B6B43-2046-4F4B-8A91-C6EB27100BC8}" dt="2021-01-18T13:26:09.755" v="539"/>
          <ac:spMkLst>
            <pc:docMk/>
            <pc:sldMk cId="3518706223" sldId="538"/>
            <ac:spMk id="191" creationId="{78DC335D-FAEC-4AAA-BA7D-A1EFADFE0BBD}"/>
          </ac:spMkLst>
        </pc:spChg>
        <pc:spChg chg="mod">
          <ac:chgData name="Christina Morrow" userId="43989237-7c22-4017-8756-22442f7f3983" providerId="ADAL" clId="{5E5B6B43-2046-4F4B-8A91-C6EB27100BC8}" dt="2021-01-18T13:26:09.755" v="539"/>
          <ac:spMkLst>
            <pc:docMk/>
            <pc:sldMk cId="3518706223" sldId="538"/>
            <ac:spMk id="192" creationId="{3B6A7D93-E227-4E47-88BC-0D0B034493CD}"/>
          </ac:spMkLst>
        </pc:spChg>
        <pc:spChg chg="mod">
          <ac:chgData name="Christina Morrow" userId="43989237-7c22-4017-8756-22442f7f3983" providerId="ADAL" clId="{5E5B6B43-2046-4F4B-8A91-C6EB27100BC8}" dt="2021-01-18T13:26:09.755" v="539"/>
          <ac:spMkLst>
            <pc:docMk/>
            <pc:sldMk cId="3518706223" sldId="538"/>
            <ac:spMk id="199" creationId="{A9D84E88-52CB-41EB-940F-3310AFB07293}"/>
          </ac:spMkLst>
        </pc:spChg>
        <pc:spChg chg="mod">
          <ac:chgData name="Christina Morrow" userId="43989237-7c22-4017-8756-22442f7f3983" providerId="ADAL" clId="{5E5B6B43-2046-4F4B-8A91-C6EB27100BC8}" dt="2021-01-18T13:26:09.755" v="539"/>
          <ac:spMkLst>
            <pc:docMk/>
            <pc:sldMk cId="3518706223" sldId="538"/>
            <ac:spMk id="200" creationId="{7F8D9EEE-3ED7-46E4-83F1-EFEBCA06C753}"/>
          </ac:spMkLst>
        </pc:spChg>
        <pc:spChg chg="mod">
          <ac:chgData name="Christina Morrow" userId="43989237-7c22-4017-8756-22442f7f3983" providerId="ADAL" clId="{5E5B6B43-2046-4F4B-8A91-C6EB27100BC8}" dt="2021-01-18T13:26:09.755" v="539"/>
          <ac:spMkLst>
            <pc:docMk/>
            <pc:sldMk cId="3518706223" sldId="538"/>
            <ac:spMk id="201" creationId="{1B4D8D01-A1FA-4790-B3BE-F92A482B02E5}"/>
          </ac:spMkLst>
        </pc:spChg>
        <pc:spChg chg="mod">
          <ac:chgData name="Christina Morrow" userId="43989237-7c22-4017-8756-22442f7f3983" providerId="ADAL" clId="{5E5B6B43-2046-4F4B-8A91-C6EB27100BC8}" dt="2021-01-18T13:26:09.755" v="539"/>
          <ac:spMkLst>
            <pc:docMk/>
            <pc:sldMk cId="3518706223" sldId="538"/>
            <ac:spMk id="203" creationId="{DB516EFE-AB7C-4AB7-8F08-75E2D8E96306}"/>
          </ac:spMkLst>
        </pc:spChg>
        <pc:spChg chg="mod">
          <ac:chgData name="Christina Morrow" userId="43989237-7c22-4017-8756-22442f7f3983" providerId="ADAL" clId="{5E5B6B43-2046-4F4B-8A91-C6EB27100BC8}" dt="2021-01-18T13:26:09.755" v="539"/>
          <ac:spMkLst>
            <pc:docMk/>
            <pc:sldMk cId="3518706223" sldId="538"/>
            <ac:spMk id="204" creationId="{8DE785EA-11A5-47B0-9A12-849D1C0C9860}"/>
          </ac:spMkLst>
        </pc:spChg>
        <pc:spChg chg="mod">
          <ac:chgData name="Christina Morrow" userId="43989237-7c22-4017-8756-22442f7f3983" providerId="ADAL" clId="{5E5B6B43-2046-4F4B-8A91-C6EB27100BC8}" dt="2021-01-18T13:26:20.642" v="544"/>
          <ac:spMkLst>
            <pc:docMk/>
            <pc:sldMk cId="3518706223" sldId="538"/>
            <ac:spMk id="208" creationId="{D3DA0565-1F74-4ED7-8D64-CB0D932C5D1B}"/>
          </ac:spMkLst>
        </pc:spChg>
        <pc:spChg chg="mod">
          <ac:chgData name="Christina Morrow" userId="43989237-7c22-4017-8756-22442f7f3983" providerId="ADAL" clId="{5E5B6B43-2046-4F4B-8A91-C6EB27100BC8}" dt="2021-01-18T13:26:20.642" v="544"/>
          <ac:spMkLst>
            <pc:docMk/>
            <pc:sldMk cId="3518706223" sldId="538"/>
            <ac:spMk id="209" creationId="{39B81FEC-AC15-4158-8300-BE2B1D370CF1}"/>
          </ac:spMkLst>
        </pc:spChg>
        <pc:spChg chg="mod">
          <ac:chgData name="Christina Morrow" userId="43989237-7c22-4017-8756-22442f7f3983" providerId="ADAL" clId="{5E5B6B43-2046-4F4B-8A91-C6EB27100BC8}" dt="2021-01-18T13:26:20.642" v="544"/>
          <ac:spMkLst>
            <pc:docMk/>
            <pc:sldMk cId="3518706223" sldId="538"/>
            <ac:spMk id="211" creationId="{A5125055-15BC-49F3-B95A-F77784F1B776}"/>
          </ac:spMkLst>
        </pc:spChg>
        <pc:spChg chg="mod">
          <ac:chgData name="Christina Morrow" userId="43989237-7c22-4017-8756-22442f7f3983" providerId="ADAL" clId="{5E5B6B43-2046-4F4B-8A91-C6EB27100BC8}" dt="2021-01-18T13:26:20.642" v="544"/>
          <ac:spMkLst>
            <pc:docMk/>
            <pc:sldMk cId="3518706223" sldId="538"/>
            <ac:spMk id="212" creationId="{A4CDC1F7-698A-4F19-B91C-DA8D755D1930}"/>
          </ac:spMkLst>
        </pc:spChg>
        <pc:spChg chg="mod">
          <ac:chgData name="Christina Morrow" userId="43989237-7c22-4017-8756-22442f7f3983" providerId="ADAL" clId="{5E5B6B43-2046-4F4B-8A91-C6EB27100BC8}" dt="2021-01-18T13:26:20.642" v="544"/>
          <ac:spMkLst>
            <pc:docMk/>
            <pc:sldMk cId="3518706223" sldId="538"/>
            <ac:spMk id="213" creationId="{B9FC778E-26A9-4735-9014-944E4B3D4EFA}"/>
          </ac:spMkLst>
        </pc:spChg>
        <pc:spChg chg="mod">
          <ac:chgData name="Christina Morrow" userId="43989237-7c22-4017-8756-22442f7f3983" providerId="ADAL" clId="{5E5B6B43-2046-4F4B-8A91-C6EB27100BC8}" dt="2021-01-18T13:26:20.642" v="544"/>
          <ac:spMkLst>
            <pc:docMk/>
            <pc:sldMk cId="3518706223" sldId="538"/>
            <ac:spMk id="214" creationId="{9A76DFAF-43E9-488D-9F13-F0AA3BEB0268}"/>
          </ac:spMkLst>
        </pc:spChg>
        <pc:spChg chg="mod">
          <ac:chgData name="Christina Morrow" userId="43989237-7c22-4017-8756-22442f7f3983" providerId="ADAL" clId="{5E5B6B43-2046-4F4B-8A91-C6EB27100BC8}" dt="2021-01-18T13:26:20.642" v="544"/>
          <ac:spMkLst>
            <pc:docMk/>
            <pc:sldMk cId="3518706223" sldId="538"/>
            <ac:spMk id="215" creationId="{5DC8C354-070E-4CF7-9036-B78F817C8628}"/>
          </ac:spMkLst>
        </pc:spChg>
        <pc:spChg chg="mod">
          <ac:chgData name="Christina Morrow" userId="43989237-7c22-4017-8756-22442f7f3983" providerId="ADAL" clId="{5E5B6B43-2046-4F4B-8A91-C6EB27100BC8}" dt="2021-01-18T13:26:20.642" v="544"/>
          <ac:spMkLst>
            <pc:docMk/>
            <pc:sldMk cId="3518706223" sldId="538"/>
            <ac:spMk id="216" creationId="{9E80AF01-7995-4340-A491-19448097738D}"/>
          </ac:spMkLst>
        </pc:spChg>
        <pc:spChg chg="mod">
          <ac:chgData name="Christina Morrow" userId="43989237-7c22-4017-8756-22442f7f3983" providerId="ADAL" clId="{5E5B6B43-2046-4F4B-8A91-C6EB27100BC8}" dt="2021-01-18T13:26:20.642" v="544"/>
          <ac:spMkLst>
            <pc:docMk/>
            <pc:sldMk cId="3518706223" sldId="538"/>
            <ac:spMk id="217" creationId="{19A6DE32-E2B1-4612-AB72-2E7527140B29}"/>
          </ac:spMkLst>
        </pc:spChg>
        <pc:spChg chg="mod">
          <ac:chgData name="Christina Morrow" userId="43989237-7c22-4017-8756-22442f7f3983" providerId="ADAL" clId="{5E5B6B43-2046-4F4B-8A91-C6EB27100BC8}" dt="2021-01-18T13:26:20.642" v="544"/>
          <ac:spMkLst>
            <pc:docMk/>
            <pc:sldMk cId="3518706223" sldId="538"/>
            <ac:spMk id="218" creationId="{952C638A-2429-4D2F-AE70-1A6955BED1B8}"/>
          </ac:spMkLst>
        </pc:spChg>
        <pc:spChg chg="mod">
          <ac:chgData name="Christina Morrow" userId="43989237-7c22-4017-8756-22442f7f3983" providerId="ADAL" clId="{5E5B6B43-2046-4F4B-8A91-C6EB27100BC8}" dt="2021-01-18T13:26:20.642" v="544"/>
          <ac:spMkLst>
            <pc:docMk/>
            <pc:sldMk cId="3518706223" sldId="538"/>
            <ac:spMk id="225" creationId="{347545E5-6B8D-4107-8806-4A224F3B2258}"/>
          </ac:spMkLst>
        </pc:spChg>
        <pc:spChg chg="mod">
          <ac:chgData name="Christina Morrow" userId="43989237-7c22-4017-8756-22442f7f3983" providerId="ADAL" clId="{5E5B6B43-2046-4F4B-8A91-C6EB27100BC8}" dt="2021-01-18T13:26:20.642" v="544"/>
          <ac:spMkLst>
            <pc:docMk/>
            <pc:sldMk cId="3518706223" sldId="538"/>
            <ac:spMk id="226" creationId="{7831FB18-9949-4F04-B3DC-5B91782E80DB}"/>
          </ac:spMkLst>
        </pc:spChg>
        <pc:spChg chg="mod">
          <ac:chgData name="Christina Morrow" userId="43989237-7c22-4017-8756-22442f7f3983" providerId="ADAL" clId="{5E5B6B43-2046-4F4B-8A91-C6EB27100BC8}" dt="2021-01-18T13:26:20.642" v="544"/>
          <ac:spMkLst>
            <pc:docMk/>
            <pc:sldMk cId="3518706223" sldId="538"/>
            <ac:spMk id="227" creationId="{CA3070BE-A9A2-4C4D-99BC-0FDE037F006D}"/>
          </ac:spMkLst>
        </pc:spChg>
        <pc:spChg chg="mod">
          <ac:chgData name="Christina Morrow" userId="43989237-7c22-4017-8756-22442f7f3983" providerId="ADAL" clId="{5E5B6B43-2046-4F4B-8A91-C6EB27100BC8}" dt="2021-01-18T13:26:20.642" v="544"/>
          <ac:spMkLst>
            <pc:docMk/>
            <pc:sldMk cId="3518706223" sldId="538"/>
            <ac:spMk id="229" creationId="{C4DC6261-11C0-4BB4-AE91-7C4767CF04DF}"/>
          </ac:spMkLst>
        </pc:spChg>
        <pc:spChg chg="mod">
          <ac:chgData name="Christina Morrow" userId="43989237-7c22-4017-8756-22442f7f3983" providerId="ADAL" clId="{5E5B6B43-2046-4F4B-8A91-C6EB27100BC8}" dt="2021-01-18T13:26:20.642" v="544"/>
          <ac:spMkLst>
            <pc:docMk/>
            <pc:sldMk cId="3518706223" sldId="538"/>
            <ac:spMk id="230" creationId="{5CAC943E-3668-4CD0-AC5D-FFF3A9637B4B}"/>
          </ac:spMkLst>
        </pc:spChg>
        <pc:grpChg chg="del">
          <ac:chgData name="Christina Morrow" userId="43989237-7c22-4017-8756-22442f7f3983" providerId="ADAL" clId="{5E5B6B43-2046-4F4B-8A91-C6EB27100BC8}" dt="2021-01-18T13:26:33.698" v="548" actId="478"/>
          <ac:grpSpMkLst>
            <pc:docMk/>
            <pc:sldMk cId="3518706223" sldId="538"/>
            <ac:grpSpMk id="52" creationId="{37C9C5C9-ECDE-4181-82E8-B676D46939E8}"/>
          </ac:grpSpMkLst>
        </pc:grpChg>
        <pc:grpChg chg="del">
          <ac:chgData name="Christina Morrow" userId="43989237-7c22-4017-8756-22442f7f3983" providerId="ADAL" clId="{5E5B6B43-2046-4F4B-8A91-C6EB27100BC8}" dt="2021-01-18T13:26:40.098" v="550" actId="478"/>
          <ac:grpSpMkLst>
            <pc:docMk/>
            <pc:sldMk cId="3518706223" sldId="538"/>
            <ac:grpSpMk id="81" creationId="{7976A333-B50C-49E5-BDF5-1B4C7D0B0A52}"/>
          </ac:grpSpMkLst>
        </pc:grpChg>
        <pc:grpChg chg="del">
          <ac:chgData name="Christina Morrow" userId="43989237-7c22-4017-8756-22442f7f3983" providerId="ADAL" clId="{5E5B6B43-2046-4F4B-8A91-C6EB27100BC8}" dt="2021-01-18T13:26:45.965" v="552" actId="478"/>
          <ac:grpSpMkLst>
            <pc:docMk/>
            <pc:sldMk cId="3518706223" sldId="538"/>
            <ac:grpSpMk id="106" creationId="{7228D1D5-A5D4-439E-AD55-C00E3AD487AC}"/>
          </ac:grpSpMkLst>
        </pc:grpChg>
        <pc:grpChg chg="add mod ord">
          <ac:chgData name="Christina Morrow" userId="43989237-7c22-4017-8756-22442f7f3983" providerId="ADAL" clId="{5E5B6B43-2046-4F4B-8A91-C6EB27100BC8}" dt="2021-01-18T13:26:31.812" v="547" actId="167"/>
          <ac:grpSpMkLst>
            <pc:docMk/>
            <pc:sldMk cId="3518706223" sldId="538"/>
            <ac:grpSpMk id="153" creationId="{004A7BD7-FC90-4DBA-9346-115217585C1A}"/>
          </ac:grpSpMkLst>
        </pc:grpChg>
        <pc:grpChg chg="mod">
          <ac:chgData name="Christina Morrow" userId="43989237-7c22-4017-8756-22442f7f3983" providerId="ADAL" clId="{5E5B6B43-2046-4F4B-8A91-C6EB27100BC8}" dt="2021-01-18T13:25:59.296" v="534"/>
          <ac:grpSpMkLst>
            <pc:docMk/>
            <pc:sldMk cId="3518706223" sldId="538"/>
            <ac:grpSpMk id="155" creationId="{73F0DE19-2E65-4495-B69D-F3A8EE3FA523}"/>
          </ac:grpSpMkLst>
        </pc:grpChg>
        <pc:grpChg chg="add mod ord">
          <ac:chgData name="Christina Morrow" userId="43989237-7c22-4017-8756-22442f7f3983" providerId="ADAL" clId="{5E5B6B43-2046-4F4B-8A91-C6EB27100BC8}" dt="2021-01-18T13:26:52.608" v="553" actId="1076"/>
          <ac:grpSpMkLst>
            <pc:docMk/>
            <pc:sldMk cId="3518706223" sldId="538"/>
            <ac:grpSpMk id="179" creationId="{AFE40458-D9D8-40BD-952E-4944770C45CC}"/>
          </ac:grpSpMkLst>
        </pc:grpChg>
        <pc:grpChg chg="mod">
          <ac:chgData name="Christina Morrow" userId="43989237-7c22-4017-8756-22442f7f3983" providerId="ADAL" clId="{5E5B6B43-2046-4F4B-8A91-C6EB27100BC8}" dt="2021-01-18T13:26:09.755" v="539"/>
          <ac:grpSpMkLst>
            <pc:docMk/>
            <pc:sldMk cId="3518706223" sldId="538"/>
            <ac:grpSpMk id="181" creationId="{CF60785C-AC0F-4174-A77C-EB4954658183}"/>
          </ac:grpSpMkLst>
        </pc:grpChg>
        <pc:grpChg chg="add mod ord">
          <ac:chgData name="Christina Morrow" userId="43989237-7c22-4017-8756-22442f7f3983" providerId="ADAL" clId="{5E5B6B43-2046-4F4B-8A91-C6EB27100BC8}" dt="2021-01-18T13:27:04.682" v="555" actId="14100"/>
          <ac:grpSpMkLst>
            <pc:docMk/>
            <pc:sldMk cId="3518706223" sldId="538"/>
            <ac:grpSpMk id="205" creationId="{939A69D1-F817-4AAF-9C91-2B2850EC69CC}"/>
          </ac:grpSpMkLst>
        </pc:grpChg>
        <pc:grpChg chg="mod">
          <ac:chgData name="Christina Morrow" userId="43989237-7c22-4017-8756-22442f7f3983" providerId="ADAL" clId="{5E5B6B43-2046-4F4B-8A91-C6EB27100BC8}" dt="2021-01-18T13:26:20.642" v="544"/>
          <ac:grpSpMkLst>
            <pc:docMk/>
            <pc:sldMk cId="3518706223" sldId="538"/>
            <ac:grpSpMk id="207" creationId="{40910B23-306F-4E6E-9AF1-2E09C17D7E7A}"/>
          </ac:grpSpMkLst>
        </pc:grpChg>
        <pc:cxnChg chg="mod">
          <ac:chgData name="Christina Morrow" userId="43989237-7c22-4017-8756-22442f7f3983" providerId="ADAL" clId="{5E5B6B43-2046-4F4B-8A91-C6EB27100BC8}" dt="2021-01-18T13:26:33.698" v="548" actId="478"/>
          <ac:cxnSpMkLst>
            <pc:docMk/>
            <pc:sldMk cId="3518706223" sldId="538"/>
            <ac:cxnSpMk id="55" creationId="{EDE8CC21-06DB-4B2F-A7D3-3578E85A335B}"/>
          </ac:cxnSpMkLst>
        </pc:cxnChg>
        <pc:cxnChg chg="mod">
          <ac:chgData name="Christina Morrow" userId="43989237-7c22-4017-8756-22442f7f3983" providerId="ADAL" clId="{5E5B6B43-2046-4F4B-8A91-C6EB27100BC8}" dt="2021-01-18T13:26:33.698" v="548" actId="478"/>
          <ac:cxnSpMkLst>
            <pc:docMk/>
            <pc:sldMk cId="3518706223" sldId="538"/>
            <ac:cxnSpMk id="68" creationId="{430A4313-928A-4304-B103-9CEE2C1B2FBE}"/>
          </ac:cxnSpMkLst>
        </pc:cxnChg>
        <pc:cxnChg chg="mod">
          <ac:chgData name="Christina Morrow" userId="43989237-7c22-4017-8756-22442f7f3983" providerId="ADAL" clId="{5E5B6B43-2046-4F4B-8A91-C6EB27100BC8}" dt="2021-01-18T13:26:33.698" v="548" actId="478"/>
          <ac:cxnSpMkLst>
            <pc:docMk/>
            <pc:sldMk cId="3518706223" sldId="538"/>
            <ac:cxnSpMk id="69" creationId="{738F21C3-6D49-4515-8D3C-1E9B38D4939F}"/>
          </ac:cxnSpMkLst>
        </pc:cxnChg>
        <pc:cxnChg chg="mod">
          <ac:chgData name="Christina Morrow" userId="43989237-7c22-4017-8756-22442f7f3983" providerId="ADAL" clId="{5E5B6B43-2046-4F4B-8A91-C6EB27100BC8}" dt="2021-01-18T13:26:33.698" v="548" actId="478"/>
          <ac:cxnSpMkLst>
            <pc:docMk/>
            <pc:sldMk cId="3518706223" sldId="538"/>
            <ac:cxnSpMk id="70" creationId="{2D4AC0A2-BD95-43C2-8AED-2C2BD36F5F2C}"/>
          </ac:cxnSpMkLst>
        </pc:cxnChg>
        <pc:cxnChg chg="mod">
          <ac:chgData name="Christina Morrow" userId="43989237-7c22-4017-8756-22442f7f3983" providerId="ADAL" clId="{5E5B6B43-2046-4F4B-8A91-C6EB27100BC8}" dt="2021-01-18T13:26:33.698" v="548" actId="478"/>
          <ac:cxnSpMkLst>
            <pc:docMk/>
            <pc:sldMk cId="3518706223" sldId="538"/>
            <ac:cxnSpMk id="74" creationId="{A8B01B61-9DD4-48C3-A843-E3521C1BF556}"/>
          </ac:cxnSpMkLst>
        </pc:cxnChg>
        <pc:cxnChg chg="mod">
          <ac:chgData name="Christina Morrow" userId="43989237-7c22-4017-8756-22442f7f3983" providerId="ADAL" clId="{5E5B6B43-2046-4F4B-8A91-C6EB27100BC8}" dt="2021-01-18T13:26:33.698" v="548" actId="478"/>
          <ac:cxnSpMkLst>
            <pc:docMk/>
            <pc:sldMk cId="3518706223" sldId="538"/>
            <ac:cxnSpMk id="80" creationId="{DB6D098D-9996-42E7-9DF9-834C2EC61577}"/>
          </ac:cxnSpMkLst>
        </pc:cxnChg>
        <pc:cxnChg chg="mod">
          <ac:chgData name="Christina Morrow" userId="43989237-7c22-4017-8756-22442f7f3983" providerId="ADAL" clId="{5E5B6B43-2046-4F4B-8A91-C6EB27100BC8}" dt="2021-01-18T13:26:40.098" v="550" actId="478"/>
          <ac:cxnSpMkLst>
            <pc:docMk/>
            <pc:sldMk cId="3518706223" sldId="538"/>
            <ac:cxnSpMk id="84" creationId="{8373CAAD-6082-444D-B716-3E892FD59B81}"/>
          </ac:cxnSpMkLst>
        </pc:cxnChg>
        <pc:cxnChg chg="mod">
          <ac:chgData name="Christina Morrow" userId="43989237-7c22-4017-8756-22442f7f3983" providerId="ADAL" clId="{5E5B6B43-2046-4F4B-8A91-C6EB27100BC8}" dt="2021-01-18T13:26:40.098" v="550" actId="478"/>
          <ac:cxnSpMkLst>
            <pc:docMk/>
            <pc:sldMk cId="3518706223" sldId="538"/>
            <ac:cxnSpMk id="93" creationId="{9ABD9A38-0EEA-45F9-8C3E-919BA02AC2BD}"/>
          </ac:cxnSpMkLst>
        </pc:cxnChg>
        <pc:cxnChg chg="mod">
          <ac:chgData name="Christina Morrow" userId="43989237-7c22-4017-8756-22442f7f3983" providerId="ADAL" clId="{5E5B6B43-2046-4F4B-8A91-C6EB27100BC8}" dt="2021-01-18T13:26:40.098" v="550" actId="478"/>
          <ac:cxnSpMkLst>
            <pc:docMk/>
            <pc:sldMk cId="3518706223" sldId="538"/>
            <ac:cxnSpMk id="94" creationId="{FCD9D2C1-184E-4126-826B-5CFAE1EDB431}"/>
          </ac:cxnSpMkLst>
        </pc:cxnChg>
        <pc:cxnChg chg="mod">
          <ac:chgData name="Christina Morrow" userId="43989237-7c22-4017-8756-22442f7f3983" providerId="ADAL" clId="{5E5B6B43-2046-4F4B-8A91-C6EB27100BC8}" dt="2021-01-18T13:26:40.098" v="550" actId="478"/>
          <ac:cxnSpMkLst>
            <pc:docMk/>
            <pc:sldMk cId="3518706223" sldId="538"/>
            <ac:cxnSpMk id="95" creationId="{C700C544-CE8D-4E21-9A80-7D0CA0CC3F7E}"/>
          </ac:cxnSpMkLst>
        </pc:cxnChg>
        <pc:cxnChg chg="mod">
          <ac:chgData name="Christina Morrow" userId="43989237-7c22-4017-8756-22442f7f3983" providerId="ADAL" clId="{5E5B6B43-2046-4F4B-8A91-C6EB27100BC8}" dt="2021-01-18T13:26:40.098" v="550" actId="478"/>
          <ac:cxnSpMkLst>
            <pc:docMk/>
            <pc:sldMk cId="3518706223" sldId="538"/>
            <ac:cxnSpMk id="99" creationId="{490238C1-73C5-44AD-B720-98F045F50C26}"/>
          </ac:cxnSpMkLst>
        </pc:cxnChg>
        <pc:cxnChg chg="mod">
          <ac:chgData name="Christina Morrow" userId="43989237-7c22-4017-8756-22442f7f3983" providerId="ADAL" clId="{5E5B6B43-2046-4F4B-8A91-C6EB27100BC8}" dt="2021-01-18T13:26:40.098" v="550" actId="478"/>
          <ac:cxnSpMkLst>
            <pc:docMk/>
            <pc:sldMk cId="3518706223" sldId="538"/>
            <ac:cxnSpMk id="105" creationId="{19336E59-CE4F-4558-9D28-D583E5DDCE2B}"/>
          </ac:cxnSpMkLst>
        </pc:cxnChg>
        <pc:cxnChg chg="mod">
          <ac:chgData name="Christina Morrow" userId="43989237-7c22-4017-8756-22442f7f3983" providerId="ADAL" clId="{5E5B6B43-2046-4F4B-8A91-C6EB27100BC8}" dt="2021-01-18T13:26:45.965" v="552" actId="478"/>
          <ac:cxnSpMkLst>
            <pc:docMk/>
            <pc:sldMk cId="3518706223" sldId="538"/>
            <ac:cxnSpMk id="109" creationId="{216F6A14-A2C9-47D6-ABCA-D26074DC7CE4}"/>
          </ac:cxnSpMkLst>
        </pc:cxnChg>
        <pc:cxnChg chg="mod">
          <ac:chgData name="Christina Morrow" userId="43989237-7c22-4017-8756-22442f7f3983" providerId="ADAL" clId="{5E5B6B43-2046-4F4B-8A91-C6EB27100BC8}" dt="2021-01-18T13:26:45.965" v="552" actId="478"/>
          <ac:cxnSpMkLst>
            <pc:docMk/>
            <pc:sldMk cId="3518706223" sldId="538"/>
            <ac:cxnSpMk id="140" creationId="{6091A77E-945B-483C-93A5-AFB5F1FD280B}"/>
          </ac:cxnSpMkLst>
        </pc:cxnChg>
        <pc:cxnChg chg="mod">
          <ac:chgData name="Christina Morrow" userId="43989237-7c22-4017-8756-22442f7f3983" providerId="ADAL" clId="{5E5B6B43-2046-4F4B-8A91-C6EB27100BC8}" dt="2021-01-18T13:26:45.965" v="552" actId="478"/>
          <ac:cxnSpMkLst>
            <pc:docMk/>
            <pc:sldMk cId="3518706223" sldId="538"/>
            <ac:cxnSpMk id="141" creationId="{351936DA-710A-4478-9B08-1FC3021D98C0}"/>
          </ac:cxnSpMkLst>
        </pc:cxnChg>
        <pc:cxnChg chg="mod">
          <ac:chgData name="Christina Morrow" userId="43989237-7c22-4017-8756-22442f7f3983" providerId="ADAL" clId="{5E5B6B43-2046-4F4B-8A91-C6EB27100BC8}" dt="2021-01-18T13:26:45.965" v="552" actId="478"/>
          <ac:cxnSpMkLst>
            <pc:docMk/>
            <pc:sldMk cId="3518706223" sldId="538"/>
            <ac:cxnSpMk id="142" creationId="{AEE6B241-E27A-4FB0-8E17-55ED09D97052}"/>
          </ac:cxnSpMkLst>
        </pc:cxnChg>
        <pc:cxnChg chg="mod">
          <ac:chgData name="Christina Morrow" userId="43989237-7c22-4017-8756-22442f7f3983" providerId="ADAL" clId="{5E5B6B43-2046-4F4B-8A91-C6EB27100BC8}" dt="2021-01-18T13:26:45.965" v="552" actId="478"/>
          <ac:cxnSpMkLst>
            <pc:docMk/>
            <pc:sldMk cId="3518706223" sldId="538"/>
            <ac:cxnSpMk id="146" creationId="{1FD2437C-D959-479F-9464-63C24CBA84A1}"/>
          </ac:cxnSpMkLst>
        </pc:cxnChg>
        <pc:cxnChg chg="mod">
          <ac:chgData name="Christina Morrow" userId="43989237-7c22-4017-8756-22442f7f3983" providerId="ADAL" clId="{5E5B6B43-2046-4F4B-8A91-C6EB27100BC8}" dt="2021-01-18T13:26:45.965" v="552" actId="478"/>
          <ac:cxnSpMkLst>
            <pc:docMk/>
            <pc:sldMk cId="3518706223" sldId="538"/>
            <ac:cxnSpMk id="152" creationId="{8EA3D906-CD6D-4B0F-B687-61D67731A305}"/>
          </ac:cxnSpMkLst>
        </pc:cxnChg>
        <pc:cxnChg chg="mod">
          <ac:chgData name="Christina Morrow" userId="43989237-7c22-4017-8756-22442f7f3983" providerId="ADAL" clId="{5E5B6B43-2046-4F4B-8A91-C6EB27100BC8}" dt="2021-01-18T13:25:59.296" v="534"/>
          <ac:cxnSpMkLst>
            <pc:docMk/>
            <pc:sldMk cId="3518706223" sldId="538"/>
            <ac:cxnSpMk id="154" creationId="{1E50CE29-5485-49EF-9BBC-7FF9A3334B4F}"/>
          </ac:cxnSpMkLst>
        </pc:cxnChg>
        <pc:cxnChg chg="mod">
          <ac:chgData name="Christina Morrow" userId="43989237-7c22-4017-8756-22442f7f3983" providerId="ADAL" clId="{5E5B6B43-2046-4F4B-8A91-C6EB27100BC8}" dt="2021-01-18T13:25:59.296" v="534"/>
          <ac:cxnSpMkLst>
            <pc:docMk/>
            <pc:sldMk cId="3518706223" sldId="538"/>
            <ac:cxnSpMk id="158" creationId="{E492ABFE-7A7B-4C21-AD31-7FBB50FEA955}"/>
          </ac:cxnSpMkLst>
        </pc:cxnChg>
        <pc:cxnChg chg="mod">
          <ac:chgData name="Christina Morrow" userId="43989237-7c22-4017-8756-22442f7f3983" providerId="ADAL" clId="{5E5B6B43-2046-4F4B-8A91-C6EB27100BC8}" dt="2021-01-18T13:25:59.296" v="534"/>
          <ac:cxnSpMkLst>
            <pc:docMk/>
            <pc:sldMk cId="3518706223" sldId="538"/>
            <ac:cxnSpMk id="167" creationId="{CE4B0AF6-AA1C-43A0-83B6-8CE546175021}"/>
          </ac:cxnSpMkLst>
        </pc:cxnChg>
        <pc:cxnChg chg="mod">
          <ac:chgData name="Christina Morrow" userId="43989237-7c22-4017-8756-22442f7f3983" providerId="ADAL" clId="{5E5B6B43-2046-4F4B-8A91-C6EB27100BC8}" dt="2021-01-18T13:25:59.296" v="534"/>
          <ac:cxnSpMkLst>
            <pc:docMk/>
            <pc:sldMk cId="3518706223" sldId="538"/>
            <ac:cxnSpMk id="168" creationId="{B236754B-0BF3-4084-A98A-86CCFE634B4E}"/>
          </ac:cxnSpMkLst>
        </pc:cxnChg>
        <pc:cxnChg chg="mod">
          <ac:chgData name="Christina Morrow" userId="43989237-7c22-4017-8756-22442f7f3983" providerId="ADAL" clId="{5E5B6B43-2046-4F4B-8A91-C6EB27100BC8}" dt="2021-01-18T13:25:59.296" v="534"/>
          <ac:cxnSpMkLst>
            <pc:docMk/>
            <pc:sldMk cId="3518706223" sldId="538"/>
            <ac:cxnSpMk id="169" creationId="{C3235A65-1CB8-448B-BCFD-4BFF1B1FB985}"/>
          </ac:cxnSpMkLst>
        </pc:cxnChg>
        <pc:cxnChg chg="mod">
          <ac:chgData name="Christina Morrow" userId="43989237-7c22-4017-8756-22442f7f3983" providerId="ADAL" clId="{5E5B6B43-2046-4F4B-8A91-C6EB27100BC8}" dt="2021-01-18T13:25:59.296" v="534"/>
          <ac:cxnSpMkLst>
            <pc:docMk/>
            <pc:sldMk cId="3518706223" sldId="538"/>
            <ac:cxnSpMk id="170" creationId="{705578BD-0243-4B51-922A-26FF8C1B644B}"/>
          </ac:cxnSpMkLst>
        </pc:cxnChg>
        <pc:cxnChg chg="mod">
          <ac:chgData name="Christina Morrow" userId="43989237-7c22-4017-8756-22442f7f3983" providerId="ADAL" clId="{5E5B6B43-2046-4F4B-8A91-C6EB27100BC8}" dt="2021-01-18T13:25:59.296" v="534"/>
          <ac:cxnSpMkLst>
            <pc:docMk/>
            <pc:sldMk cId="3518706223" sldId="538"/>
            <ac:cxnSpMk id="171" creationId="{1F0947A0-2A75-4F35-8815-46B08F96B933}"/>
          </ac:cxnSpMkLst>
        </pc:cxnChg>
        <pc:cxnChg chg="mod">
          <ac:chgData name="Christina Morrow" userId="43989237-7c22-4017-8756-22442f7f3983" providerId="ADAL" clId="{5E5B6B43-2046-4F4B-8A91-C6EB27100BC8}" dt="2021-01-18T13:25:59.296" v="534"/>
          <ac:cxnSpMkLst>
            <pc:docMk/>
            <pc:sldMk cId="3518706223" sldId="538"/>
            <ac:cxnSpMk id="172" creationId="{C8903E63-1EFA-4664-93F2-079992AD83F9}"/>
          </ac:cxnSpMkLst>
        </pc:cxnChg>
        <pc:cxnChg chg="mod">
          <ac:chgData name="Christina Morrow" userId="43989237-7c22-4017-8756-22442f7f3983" providerId="ADAL" clId="{5E5B6B43-2046-4F4B-8A91-C6EB27100BC8}" dt="2021-01-18T13:25:59.296" v="534"/>
          <ac:cxnSpMkLst>
            <pc:docMk/>
            <pc:sldMk cId="3518706223" sldId="538"/>
            <ac:cxnSpMk id="176" creationId="{6287232C-145F-415F-9AF5-C84750E6A8FC}"/>
          </ac:cxnSpMkLst>
        </pc:cxnChg>
        <pc:cxnChg chg="mod">
          <ac:chgData name="Christina Morrow" userId="43989237-7c22-4017-8756-22442f7f3983" providerId="ADAL" clId="{5E5B6B43-2046-4F4B-8A91-C6EB27100BC8}" dt="2021-01-18T13:26:09.755" v="539"/>
          <ac:cxnSpMkLst>
            <pc:docMk/>
            <pc:sldMk cId="3518706223" sldId="538"/>
            <ac:cxnSpMk id="180" creationId="{A9A3AF23-2119-4DA3-A31C-DEC8598D7AB5}"/>
          </ac:cxnSpMkLst>
        </pc:cxnChg>
        <pc:cxnChg chg="mod">
          <ac:chgData name="Christina Morrow" userId="43989237-7c22-4017-8756-22442f7f3983" providerId="ADAL" clId="{5E5B6B43-2046-4F4B-8A91-C6EB27100BC8}" dt="2021-01-18T13:26:09.755" v="539"/>
          <ac:cxnSpMkLst>
            <pc:docMk/>
            <pc:sldMk cId="3518706223" sldId="538"/>
            <ac:cxnSpMk id="184" creationId="{3870AF77-1359-4F0D-B4A9-122AED115B4B}"/>
          </ac:cxnSpMkLst>
        </pc:cxnChg>
        <pc:cxnChg chg="mod">
          <ac:chgData name="Christina Morrow" userId="43989237-7c22-4017-8756-22442f7f3983" providerId="ADAL" clId="{5E5B6B43-2046-4F4B-8A91-C6EB27100BC8}" dt="2021-01-18T13:26:09.755" v="539"/>
          <ac:cxnSpMkLst>
            <pc:docMk/>
            <pc:sldMk cId="3518706223" sldId="538"/>
            <ac:cxnSpMk id="193" creationId="{091CE3AB-4C80-400C-BAEC-54E441ACF7AB}"/>
          </ac:cxnSpMkLst>
        </pc:cxnChg>
        <pc:cxnChg chg="mod">
          <ac:chgData name="Christina Morrow" userId="43989237-7c22-4017-8756-22442f7f3983" providerId="ADAL" clId="{5E5B6B43-2046-4F4B-8A91-C6EB27100BC8}" dt="2021-01-18T13:26:09.755" v="539"/>
          <ac:cxnSpMkLst>
            <pc:docMk/>
            <pc:sldMk cId="3518706223" sldId="538"/>
            <ac:cxnSpMk id="194" creationId="{4047E6F0-05C2-4D82-AA8F-89BA51010EF3}"/>
          </ac:cxnSpMkLst>
        </pc:cxnChg>
        <pc:cxnChg chg="mod">
          <ac:chgData name="Christina Morrow" userId="43989237-7c22-4017-8756-22442f7f3983" providerId="ADAL" clId="{5E5B6B43-2046-4F4B-8A91-C6EB27100BC8}" dt="2021-01-18T13:26:09.755" v="539"/>
          <ac:cxnSpMkLst>
            <pc:docMk/>
            <pc:sldMk cId="3518706223" sldId="538"/>
            <ac:cxnSpMk id="195" creationId="{78E368C5-2D36-473C-825B-E4729896AA1E}"/>
          </ac:cxnSpMkLst>
        </pc:cxnChg>
        <pc:cxnChg chg="mod">
          <ac:chgData name="Christina Morrow" userId="43989237-7c22-4017-8756-22442f7f3983" providerId="ADAL" clId="{5E5B6B43-2046-4F4B-8A91-C6EB27100BC8}" dt="2021-01-18T13:26:09.755" v="539"/>
          <ac:cxnSpMkLst>
            <pc:docMk/>
            <pc:sldMk cId="3518706223" sldId="538"/>
            <ac:cxnSpMk id="196" creationId="{2BF4DA78-0626-4029-8160-DCD5288EE9DB}"/>
          </ac:cxnSpMkLst>
        </pc:cxnChg>
        <pc:cxnChg chg="mod">
          <ac:chgData name="Christina Morrow" userId="43989237-7c22-4017-8756-22442f7f3983" providerId="ADAL" clId="{5E5B6B43-2046-4F4B-8A91-C6EB27100BC8}" dt="2021-01-18T13:26:09.755" v="539"/>
          <ac:cxnSpMkLst>
            <pc:docMk/>
            <pc:sldMk cId="3518706223" sldId="538"/>
            <ac:cxnSpMk id="197" creationId="{16B5D8E0-E2AF-4A25-881B-E4F0DA5A7576}"/>
          </ac:cxnSpMkLst>
        </pc:cxnChg>
        <pc:cxnChg chg="mod">
          <ac:chgData name="Christina Morrow" userId="43989237-7c22-4017-8756-22442f7f3983" providerId="ADAL" clId="{5E5B6B43-2046-4F4B-8A91-C6EB27100BC8}" dt="2021-01-18T13:26:09.755" v="539"/>
          <ac:cxnSpMkLst>
            <pc:docMk/>
            <pc:sldMk cId="3518706223" sldId="538"/>
            <ac:cxnSpMk id="198" creationId="{F45CBBE6-A1AC-4740-A79F-A3594273A2FF}"/>
          </ac:cxnSpMkLst>
        </pc:cxnChg>
        <pc:cxnChg chg="mod">
          <ac:chgData name="Christina Morrow" userId="43989237-7c22-4017-8756-22442f7f3983" providerId="ADAL" clId="{5E5B6B43-2046-4F4B-8A91-C6EB27100BC8}" dt="2021-01-18T13:26:09.755" v="539"/>
          <ac:cxnSpMkLst>
            <pc:docMk/>
            <pc:sldMk cId="3518706223" sldId="538"/>
            <ac:cxnSpMk id="202" creationId="{9FE6A2CB-04CC-4917-8221-19CC37C7D395}"/>
          </ac:cxnSpMkLst>
        </pc:cxnChg>
        <pc:cxnChg chg="mod">
          <ac:chgData name="Christina Morrow" userId="43989237-7c22-4017-8756-22442f7f3983" providerId="ADAL" clId="{5E5B6B43-2046-4F4B-8A91-C6EB27100BC8}" dt="2021-01-18T13:26:20.642" v="544"/>
          <ac:cxnSpMkLst>
            <pc:docMk/>
            <pc:sldMk cId="3518706223" sldId="538"/>
            <ac:cxnSpMk id="206" creationId="{E5E796B6-FC7A-4529-8ABE-2724BADE86AE}"/>
          </ac:cxnSpMkLst>
        </pc:cxnChg>
        <pc:cxnChg chg="mod">
          <ac:chgData name="Christina Morrow" userId="43989237-7c22-4017-8756-22442f7f3983" providerId="ADAL" clId="{5E5B6B43-2046-4F4B-8A91-C6EB27100BC8}" dt="2021-01-18T13:26:20.642" v="544"/>
          <ac:cxnSpMkLst>
            <pc:docMk/>
            <pc:sldMk cId="3518706223" sldId="538"/>
            <ac:cxnSpMk id="210" creationId="{A2ECC480-BBA0-4D07-9B6E-0F0FAF79AABF}"/>
          </ac:cxnSpMkLst>
        </pc:cxnChg>
        <pc:cxnChg chg="mod">
          <ac:chgData name="Christina Morrow" userId="43989237-7c22-4017-8756-22442f7f3983" providerId="ADAL" clId="{5E5B6B43-2046-4F4B-8A91-C6EB27100BC8}" dt="2021-01-18T13:26:20.642" v="544"/>
          <ac:cxnSpMkLst>
            <pc:docMk/>
            <pc:sldMk cId="3518706223" sldId="538"/>
            <ac:cxnSpMk id="219" creationId="{22B34F05-2C46-4E77-8678-2BAA584F05B3}"/>
          </ac:cxnSpMkLst>
        </pc:cxnChg>
        <pc:cxnChg chg="mod">
          <ac:chgData name="Christina Morrow" userId="43989237-7c22-4017-8756-22442f7f3983" providerId="ADAL" clId="{5E5B6B43-2046-4F4B-8A91-C6EB27100BC8}" dt="2021-01-18T13:26:20.642" v="544"/>
          <ac:cxnSpMkLst>
            <pc:docMk/>
            <pc:sldMk cId="3518706223" sldId="538"/>
            <ac:cxnSpMk id="220" creationId="{C8E8F4E9-5A63-40F2-AD78-64D6735D68F0}"/>
          </ac:cxnSpMkLst>
        </pc:cxnChg>
        <pc:cxnChg chg="mod">
          <ac:chgData name="Christina Morrow" userId="43989237-7c22-4017-8756-22442f7f3983" providerId="ADAL" clId="{5E5B6B43-2046-4F4B-8A91-C6EB27100BC8}" dt="2021-01-18T13:26:20.642" v="544"/>
          <ac:cxnSpMkLst>
            <pc:docMk/>
            <pc:sldMk cId="3518706223" sldId="538"/>
            <ac:cxnSpMk id="221" creationId="{6BD26694-7AD8-4479-8447-829340781FDE}"/>
          </ac:cxnSpMkLst>
        </pc:cxnChg>
        <pc:cxnChg chg="mod">
          <ac:chgData name="Christina Morrow" userId="43989237-7c22-4017-8756-22442f7f3983" providerId="ADAL" clId="{5E5B6B43-2046-4F4B-8A91-C6EB27100BC8}" dt="2021-01-18T13:26:20.642" v="544"/>
          <ac:cxnSpMkLst>
            <pc:docMk/>
            <pc:sldMk cId="3518706223" sldId="538"/>
            <ac:cxnSpMk id="222" creationId="{0EDC5A81-205A-4FA4-A1D4-16DC3F5D3E00}"/>
          </ac:cxnSpMkLst>
        </pc:cxnChg>
        <pc:cxnChg chg="mod">
          <ac:chgData name="Christina Morrow" userId="43989237-7c22-4017-8756-22442f7f3983" providerId="ADAL" clId="{5E5B6B43-2046-4F4B-8A91-C6EB27100BC8}" dt="2021-01-18T13:26:20.642" v="544"/>
          <ac:cxnSpMkLst>
            <pc:docMk/>
            <pc:sldMk cId="3518706223" sldId="538"/>
            <ac:cxnSpMk id="223" creationId="{8FDB3CCD-188E-43C3-B6B3-E35541D566BC}"/>
          </ac:cxnSpMkLst>
        </pc:cxnChg>
        <pc:cxnChg chg="mod">
          <ac:chgData name="Christina Morrow" userId="43989237-7c22-4017-8756-22442f7f3983" providerId="ADAL" clId="{5E5B6B43-2046-4F4B-8A91-C6EB27100BC8}" dt="2021-01-18T13:26:20.642" v="544"/>
          <ac:cxnSpMkLst>
            <pc:docMk/>
            <pc:sldMk cId="3518706223" sldId="538"/>
            <ac:cxnSpMk id="224" creationId="{46A2E2D9-EDED-4A34-8917-3703B3DFD1DB}"/>
          </ac:cxnSpMkLst>
        </pc:cxnChg>
        <pc:cxnChg chg="mod">
          <ac:chgData name="Christina Morrow" userId="43989237-7c22-4017-8756-22442f7f3983" providerId="ADAL" clId="{5E5B6B43-2046-4F4B-8A91-C6EB27100BC8}" dt="2021-01-18T13:26:20.642" v="544"/>
          <ac:cxnSpMkLst>
            <pc:docMk/>
            <pc:sldMk cId="3518706223" sldId="538"/>
            <ac:cxnSpMk id="228" creationId="{F40CE209-55C8-48F5-BF83-9D86E17A6654}"/>
          </ac:cxnSpMkLst>
        </pc:cxnChg>
      </pc:sldChg>
      <pc:sldChg chg="del">
        <pc:chgData name="Christina Morrow" userId="43989237-7c22-4017-8756-22442f7f3983" providerId="ADAL" clId="{5E5B6B43-2046-4F4B-8A91-C6EB27100BC8}" dt="2021-01-16T21:07:28.263" v="68" actId="47"/>
        <pc:sldMkLst>
          <pc:docMk/>
          <pc:sldMk cId="1771966680" sldId="539"/>
        </pc:sldMkLst>
      </pc:sldChg>
      <pc:sldChg chg="del">
        <pc:chgData name="Christina Morrow" userId="43989237-7c22-4017-8756-22442f7f3983" providerId="ADAL" clId="{5E5B6B43-2046-4F4B-8A91-C6EB27100BC8}" dt="2021-01-16T21:07:29.343" v="69" actId="47"/>
        <pc:sldMkLst>
          <pc:docMk/>
          <pc:sldMk cId="2454418148" sldId="540"/>
        </pc:sldMkLst>
      </pc:sldChg>
      <pc:sldChg chg="del">
        <pc:chgData name="Christina Morrow" userId="43989237-7c22-4017-8756-22442f7f3983" providerId="ADAL" clId="{5E5B6B43-2046-4F4B-8A91-C6EB27100BC8}" dt="2021-01-16T21:07:30.927" v="70" actId="47"/>
        <pc:sldMkLst>
          <pc:docMk/>
          <pc:sldMk cId="491243046" sldId="541"/>
        </pc:sldMkLst>
      </pc:sldChg>
      <pc:sldChg chg="addSp delSp modSp mod">
        <pc:chgData name="Christina Morrow" userId="43989237-7c22-4017-8756-22442f7f3983" providerId="ADAL" clId="{5E5B6B43-2046-4F4B-8A91-C6EB27100BC8}" dt="2021-01-20T17:38:48.241" v="10727" actId="1076"/>
        <pc:sldMkLst>
          <pc:docMk/>
          <pc:sldMk cId="3413363400" sldId="542"/>
        </pc:sldMkLst>
        <pc:spChg chg="add del mod">
          <ac:chgData name="Christina Morrow" userId="43989237-7c22-4017-8756-22442f7f3983" providerId="ADAL" clId="{5E5B6B43-2046-4F4B-8A91-C6EB27100BC8}" dt="2021-01-20T14:28:15.594" v="9512" actId="207"/>
          <ac:spMkLst>
            <pc:docMk/>
            <pc:sldMk cId="3413363400" sldId="542"/>
            <ac:spMk id="5" creationId="{5A2004CF-C80C-4EFB-B087-4D19E439150B}"/>
          </ac:spMkLst>
        </pc:spChg>
        <pc:spChg chg="mod">
          <ac:chgData name="Christina Morrow" userId="43989237-7c22-4017-8756-22442f7f3983" providerId="ADAL" clId="{5E5B6B43-2046-4F4B-8A91-C6EB27100BC8}" dt="2021-01-20T14:28:13.505" v="9511" actId="207"/>
          <ac:spMkLst>
            <pc:docMk/>
            <pc:sldMk cId="3413363400" sldId="542"/>
            <ac:spMk id="17" creationId="{DB07D4E8-7B7C-4BD7-996D-DA9D82C291C5}"/>
          </ac:spMkLst>
        </pc:spChg>
        <pc:spChg chg="mod">
          <ac:chgData name="Christina Morrow" userId="43989237-7c22-4017-8756-22442f7f3983" providerId="ADAL" clId="{5E5B6B43-2046-4F4B-8A91-C6EB27100BC8}" dt="2021-01-20T14:28:11.539" v="9510" actId="207"/>
          <ac:spMkLst>
            <pc:docMk/>
            <pc:sldMk cId="3413363400" sldId="542"/>
            <ac:spMk id="18" creationId="{E0A0A6BC-AD67-4E83-BD9E-262F76BD8A2B}"/>
          </ac:spMkLst>
        </pc:spChg>
        <pc:spChg chg="mod">
          <ac:chgData name="Christina Morrow" userId="43989237-7c22-4017-8756-22442f7f3983" providerId="ADAL" clId="{5E5B6B43-2046-4F4B-8A91-C6EB27100BC8}" dt="2021-01-20T14:28:09.391" v="9509" actId="207"/>
          <ac:spMkLst>
            <pc:docMk/>
            <pc:sldMk cId="3413363400" sldId="542"/>
            <ac:spMk id="21" creationId="{702EFE40-88AE-469C-993A-7ED62FB0C05D}"/>
          </ac:spMkLst>
        </pc:spChg>
        <pc:spChg chg="add del mod">
          <ac:chgData name="Christina Morrow" userId="43989237-7c22-4017-8756-22442f7f3983" providerId="ADAL" clId="{5E5B6B43-2046-4F4B-8A91-C6EB27100BC8}" dt="2021-01-20T14:21:59.361" v="9460" actId="478"/>
          <ac:spMkLst>
            <pc:docMk/>
            <pc:sldMk cId="3413363400" sldId="542"/>
            <ac:spMk id="35" creationId="{7E70CF0D-29AA-47E1-B9E0-7DAF6B022601}"/>
          </ac:spMkLst>
        </pc:spChg>
        <pc:picChg chg="del">
          <ac:chgData name="Christina Morrow" userId="43989237-7c22-4017-8756-22442f7f3983" providerId="ADAL" clId="{5E5B6B43-2046-4F4B-8A91-C6EB27100BC8}" dt="2021-01-20T14:22:31.112" v="9473" actId="478"/>
          <ac:picMkLst>
            <pc:docMk/>
            <pc:sldMk cId="3413363400" sldId="542"/>
            <ac:picMk id="12" creationId="{CB6B7718-92DA-45A5-BBA0-D453A8EFA8A1}"/>
          </ac:picMkLst>
        </pc:picChg>
        <pc:picChg chg="del">
          <ac:chgData name="Christina Morrow" userId="43989237-7c22-4017-8756-22442f7f3983" providerId="ADAL" clId="{5E5B6B43-2046-4F4B-8A91-C6EB27100BC8}" dt="2021-01-20T14:22:32.701" v="9474" actId="478"/>
          <ac:picMkLst>
            <pc:docMk/>
            <pc:sldMk cId="3413363400" sldId="542"/>
            <ac:picMk id="14" creationId="{2D8E575D-3C0F-4CC0-84E7-F7E73899F4B2}"/>
          </ac:picMkLst>
        </pc:picChg>
        <pc:picChg chg="del">
          <ac:chgData name="Christina Morrow" userId="43989237-7c22-4017-8756-22442f7f3983" providerId="ADAL" clId="{5E5B6B43-2046-4F4B-8A91-C6EB27100BC8}" dt="2021-01-20T14:22:29.569" v="9472" actId="478"/>
          <ac:picMkLst>
            <pc:docMk/>
            <pc:sldMk cId="3413363400" sldId="542"/>
            <ac:picMk id="16" creationId="{24A26AB3-40CD-474C-84FF-7C84E995506D}"/>
          </ac:picMkLst>
        </pc:picChg>
        <pc:picChg chg="del">
          <ac:chgData name="Christina Morrow" userId="43989237-7c22-4017-8756-22442f7f3983" providerId="ADAL" clId="{5E5B6B43-2046-4F4B-8A91-C6EB27100BC8}" dt="2021-01-20T14:22:28.162" v="9471" actId="478"/>
          <ac:picMkLst>
            <pc:docMk/>
            <pc:sldMk cId="3413363400" sldId="542"/>
            <ac:picMk id="20" creationId="{E218CD90-52ED-49F7-AEB6-A3C67E00F6B8}"/>
          </ac:picMkLst>
        </pc:picChg>
        <pc:picChg chg="add mod">
          <ac:chgData name="Christina Morrow" userId="43989237-7c22-4017-8756-22442f7f3983" providerId="ADAL" clId="{5E5B6B43-2046-4F4B-8A91-C6EB27100BC8}" dt="2021-01-20T14:26:02.529" v="9493" actId="1076"/>
          <ac:picMkLst>
            <pc:docMk/>
            <pc:sldMk cId="3413363400" sldId="542"/>
            <ac:picMk id="22" creationId="{16BD690B-880F-423B-AB11-D518A13FA8B8}"/>
          </ac:picMkLst>
        </pc:picChg>
        <pc:picChg chg="add mod">
          <ac:chgData name="Christina Morrow" userId="43989237-7c22-4017-8756-22442f7f3983" providerId="ADAL" clId="{5E5B6B43-2046-4F4B-8A91-C6EB27100BC8}" dt="2021-01-20T17:38:48.241" v="10727" actId="1076"/>
          <ac:picMkLst>
            <pc:docMk/>
            <pc:sldMk cId="3413363400" sldId="542"/>
            <ac:picMk id="28" creationId="{89318374-0B15-4DF7-A0F6-AAE918D131F8}"/>
          </ac:picMkLst>
        </pc:picChg>
        <pc:picChg chg="add mod">
          <ac:chgData name="Christina Morrow" userId="43989237-7c22-4017-8756-22442f7f3983" providerId="ADAL" clId="{5E5B6B43-2046-4F4B-8A91-C6EB27100BC8}" dt="2021-01-20T14:24:33.615" v="9483" actId="1076"/>
          <ac:picMkLst>
            <pc:docMk/>
            <pc:sldMk cId="3413363400" sldId="542"/>
            <ac:picMk id="36" creationId="{3810E6DD-ACDE-4400-9664-604C2A6643F3}"/>
          </ac:picMkLst>
        </pc:picChg>
        <pc:picChg chg="add mod">
          <ac:chgData name="Christina Morrow" userId="43989237-7c22-4017-8756-22442f7f3983" providerId="ADAL" clId="{5E5B6B43-2046-4F4B-8A91-C6EB27100BC8}" dt="2021-01-20T17:37:55.087" v="10725" actId="1076"/>
          <ac:picMkLst>
            <pc:docMk/>
            <pc:sldMk cId="3413363400" sldId="542"/>
            <ac:picMk id="38" creationId="{DAB7489A-4591-42F3-92AF-A127BF575BDE}"/>
          </ac:picMkLst>
        </pc:picChg>
      </pc:sldChg>
      <pc:sldChg chg="modSp add del mod modTransition">
        <pc:chgData name="Christina Morrow" userId="43989237-7c22-4017-8756-22442f7f3983" providerId="ADAL" clId="{5E5B6B43-2046-4F4B-8A91-C6EB27100BC8}" dt="2021-01-20T22:18:34.829" v="11230" actId="47"/>
        <pc:sldMkLst>
          <pc:docMk/>
          <pc:sldMk cId="3450737881" sldId="543"/>
        </pc:sldMkLst>
        <pc:spChg chg="mod">
          <ac:chgData name="Christina Morrow" userId="43989237-7c22-4017-8756-22442f7f3983" providerId="ADAL" clId="{5E5B6B43-2046-4F4B-8A91-C6EB27100BC8}" dt="2021-01-20T21:36:24.390" v="11053"/>
          <ac:spMkLst>
            <pc:docMk/>
            <pc:sldMk cId="3450737881" sldId="543"/>
            <ac:spMk id="20" creationId="{737AD6FE-076D-47EB-8851-546CD7479B58}"/>
          </ac:spMkLst>
        </pc:spChg>
      </pc:sldChg>
      <pc:sldChg chg="modSp add del mod">
        <pc:chgData name="Christina Morrow" userId="43989237-7c22-4017-8756-22442f7f3983" providerId="ADAL" clId="{5E5B6B43-2046-4F4B-8A91-C6EB27100BC8}" dt="2021-01-20T22:18:34.829" v="11230" actId="47"/>
        <pc:sldMkLst>
          <pc:docMk/>
          <pc:sldMk cId="1220807619" sldId="544"/>
        </pc:sldMkLst>
        <pc:spChg chg="mod">
          <ac:chgData name="Christina Morrow" userId="43989237-7c22-4017-8756-22442f7f3983" providerId="ADAL" clId="{5E5B6B43-2046-4F4B-8A91-C6EB27100BC8}" dt="2021-01-20T21:36:28.037" v="11054"/>
          <ac:spMkLst>
            <pc:docMk/>
            <pc:sldMk cId="1220807619" sldId="544"/>
            <ac:spMk id="20" creationId="{737AD6FE-076D-47EB-8851-546CD7479B58}"/>
          </ac:spMkLst>
        </pc:spChg>
      </pc:sldChg>
      <pc:sldChg chg="modSp add del mod">
        <pc:chgData name="Christina Morrow" userId="43989237-7c22-4017-8756-22442f7f3983" providerId="ADAL" clId="{5E5B6B43-2046-4F4B-8A91-C6EB27100BC8}" dt="2021-01-20T22:18:34.829" v="11230" actId="47"/>
        <pc:sldMkLst>
          <pc:docMk/>
          <pc:sldMk cId="3242733682" sldId="545"/>
        </pc:sldMkLst>
        <pc:spChg chg="mod">
          <ac:chgData name="Christina Morrow" userId="43989237-7c22-4017-8756-22442f7f3983" providerId="ADAL" clId="{5E5B6B43-2046-4F4B-8A91-C6EB27100BC8}" dt="2021-01-20T21:36:30.726" v="11055"/>
          <ac:spMkLst>
            <pc:docMk/>
            <pc:sldMk cId="3242733682" sldId="545"/>
            <ac:spMk id="20" creationId="{737AD6FE-076D-47EB-8851-546CD7479B58}"/>
          </ac:spMkLst>
        </pc:spChg>
      </pc:sldChg>
      <pc:sldChg chg="modSp add del mod">
        <pc:chgData name="Christina Morrow" userId="43989237-7c22-4017-8756-22442f7f3983" providerId="ADAL" clId="{5E5B6B43-2046-4F4B-8A91-C6EB27100BC8}" dt="2021-01-20T22:18:34.829" v="11230" actId="47"/>
        <pc:sldMkLst>
          <pc:docMk/>
          <pc:sldMk cId="1667090845" sldId="546"/>
        </pc:sldMkLst>
        <pc:spChg chg="mod">
          <ac:chgData name="Christina Morrow" userId="43989237-7c22-4017-8756-22442f7f3983" providerId="ADAL" clId="{5E5B6B43-2046-4F4B-8A91-C6EB27100BC8}" dt="2021-01-20T21:36:33.736" v="11056"/>
          <ac:spMkLst>
            <pc:docMk/>
            <pc:sldMk cId="1667090845" sldId="546"/>
            <ac:spMk id="20" creationId="{737AD6FE-076D-47EB-8851-546CD7479B58}"/>
          </ac:spMkLst>
        </pc:spChg>
      </pc:sldChg>
      <pc:sldChg chg="modSp add del mod">
        <pc:chgData name="Christina Morrow" userId="43989237-7c22-4017-8756-22442f7f3983" providerId="ADAL" clId="{5E5B6B43-2046-4F4B-8A91-C6EB27100BC8}" dt="2021-01-20T22:18:34.829" v="11230" actId="47"/>
        <pc:sldMkLst>
          <pc:docMk/>
          <pc:sldMk cId="1581049898" sldId="547"/>
        </pc:sldMkLst>
        <pc:spChg chg="mod">
          <ac:chgData name="Christina Morrow" userId="43989237-7c22-4017-8756-22442f7f3983" providerId="ADAL" clId="{5E5B6B43-2046-4F4B-8A91-C6EB27100BC8}" dt="2021-01-20T21:36:36.383" v="11057"/>
          <ac:spMkLst>
            <pc:docMk/>
            <pc:sldMk cId="1581049898" sldId="547"/>
            <ac:spMk id="20" creationId="{737AD6FE-076D-47EB-8851-546CD7479B58}"/>
          </ac:spMkLst>
        </pc:spChg>
      </pc:sldChg>
      <pc:sldChg chg="modSp add del mod">
        <pc:chgData name="Christina Morrow" userId="43989237-7c22-4017-8756-22442f7f3983" providerId="ADAL" clId="{5E5B6B43-2046-4F4B-8A91-C6EB27100BC8}" dt="2021-01-20T22:18:34.829" v="11230" actId="47"/>
        <pc:sldMkLst>
          <pc:docMk/>
          <pc:sldMk cId="1601534216" sldId="548"/>
        </pc:sldMkLst>
        <pc:spChg chg="mod">
          <ac:chgData name="Christina Morrow" userId="43989237-7c22-4017-8756-22442f7f3983" providerId="ADAL" clId="{5E5B6B43-2046-4F4B-8A91-C6EB27100BC8}" dt="2021-01-20T21:36:39.534" v="11058"/>
          <ac:spMkLst>
            <pc:docMk/>
            <pc:sldMk cId="1601534216" sldId="548"/>
            <ac:spMk id="20" creationId="{737AD6FE-076D-47EB-8851-546CD7479B58}"/>
          </ac:spMkLst>
        </pc:spChg>
      </pc:sldChg>
      <pc:sldChg chg="modSp add del mod">
        <pc:chgData name="Christina Morrow" userId="43989237-7c22-4017-8756-22442f7f3983" providerId="ADAL" clId="{5E5B6B43-2046-4F4B-8A91-C6EB27100BC8}" dt="2021-01-20T22:18:34.829" v="11230" actId="47"/>
        <pc:sldMkLst>
          <pc:docMk/>
          <pc:sldMk cId="2885679379" sldId="550"/>
        </pc:sldMkLst>
        <pc:spChg chg="mod">
          <ac:chgData name="Christina Morrow" userId="43989237-7c22-4017-8756-22442f7f3983" providerId="ADAL" clId="{5E5B6B43-2046-4F4B-8A91-C6EB27100BC8}" dt="2021-01-20T21:36:43.459" v="11059"/>
          <ac:spMkLst>
            <pc:docMk/>
            <pc:sldMk cId="2885679379" sldId="550"/>
            <ac:spMk id="20" creationId="{737AD6FE-076D-47EB-8851-546CD7479B58}"/>
          </ac:spMkLst>
        </pc:spChg>
      </pc:sldChg>
      <pc:sldChg chg="modSp add del mod modTransition modNotesTx">
        <pc:chgData name="Christina Morrow" userId="43989237-7c22-4017-8756-22442f7f3983" providerId="ADAL" clId="{5E5B6B43-2046-4F4B-8A91-C6EB27100BC8}" dt="2021-01-23T15:45:41.338" v="18409" actId="20577"/>
        <pc:sldMkLst>
          <pc:docMk/>
          <pc:sldMk cId="1462240175" sldId="553"/>
        </pc:sldMkLst>
        <pc:spChg chg="mod">
          <ac:chgData name="Christina Morrow" userId="43989237-7c22-4017-8756-22442f7f3983" providerId="ADAL" clId="{5E5B6B43-2046-4F4B-8A91-C6EB27100BC8}" dt="2021-01-20T21:37:09.089" v="11067"/>
          <ac:spMkLst>
            <pc:docMk/>
            <pc:sldMk cId="1462240175" sldId="553"/>
            <ac:spMk id="20" creationId="{737AD6FE-076D-47EB-8851-546CD7479B58}"/>
          </ac:spMkLst>
        </pc:spChg>
      </pc:sldChg>
      <pc:sldChg chg="modSp mod modNotesTx">
        <pc:chgData name="Christina Morrow" userId="43989237-7c22-4017-8756-22442f7f3983" providerId="ADAL" clId="{5E5B6B43-2046-4F4B-8A91-C6EB27100BC8}" dt="2021-01-21T03:32:52.924" v="12886" actId="20577"/>
        <pc:sldMkLst>
          <pc:docMk/>
          <pc:sldMk cId="1257560537" sldId="554"/>
        </pc:sldMkLst>
        <pc:spChg chg="mod">
          <ac:chgData name="Christina Morrow" userId="43989237-7c22-4017-8756-22442f7f3983" providerId="ADAL" clId="{5E5B6B43-2046-4F4B-8A91-C6EB27100BC8}" dt="2021-01-20T21:35:06.332" v="11006"/>
          <ac:spMkLst>
            <pc:docMk/>
            <pc:sldMk cId="1257560537" sldId="554"/>
            <ac:spMk id="7" creationId="{C60C6250-C6BA-470A-B849-CD42B0795921}"/>
          </ac:spMkLst>
        </pc:spChg>
      </pc:sldChg>
      <pc:sldChg chg="addSp delSp modSp del mod delAnim modAnim modNotesTx">
        <pc:chgData name="Christina Morrow" userId="43989237-7c22-4017-8756-22442f7f3983" providerId="ADAL" clId="{5E5B6B43-2046-4F4B-8A91-C6EB27100BC8}" dt="2021-01-20T01:44:00.578" v="7927" actId="47"/>
        <pc:sldMkLst>
          <pc:docMk/>
          <pc:sldMk cId="2444384230" sldId="568"/>
        </pc:sldMkLst>
        <pc:spChg chg="mod">
          <ac:chgData name="Christina Morrow" userId="43989237-7c22-4017-8756-22442f7f3983" providerId="ADAL" clId="{5E5B6B43-2046-4F4B-8A91-C6EB27100BC8}" dt="2021-01-19T23:17:11.258" v="7294" actId="207"/>
          <ac:spMkLst>
            <pc:docMk/>
            <pc:sldMk cId="2444384230" sldId="568"/>
            <ac:spMk id="2" creationId="{152A794D-0FE0-4E93-A8AB-753E11A49276}"/>
          </ac:spMkLst>
        </pc:spChg>
        <pc:spChg chg="add del mod">
          <ac:chgData name="Christina Morrow" userId="43989237-7c22-4017-8756-22442f7f3983" providerId="ADAL" clId="{5E5B6B43-2046-4F4B-8A91-C6EB27100BC8}" dt="2021-01-20T01:23:01.581" v="7712" actId="478"/>
          <ac:spMkLst>
            <pc:docMk/>
            <pc:sldMk cId="2444384230" sldId="568"/>
            <ac:spMk id="6" creationId="{4F785994-6CB5-4EC3-99B1-A306A50CCFAC}"/>
          </ac:spMkLst>
        </pc:spChg>
        <pc:spChg chg="mod">
          <ac:chgData name="Christina Morrow" userId="43989237-7c22-4017-8756-22442f7f3983" providerId="ADAL" clId="{5E5B6B43-2046-4F4B-8A91-C6EB27100BC8}" dt="2021-01-18T13:29:09.501" v="574"/>
          <ac:spMkLst>
            <pc:docMk/>
            <pc:sldMk cId="2444384230" sldId="568"/>
            <ac:spMk id="7" creationId="{C60C6250-C6BA-470A-B849-CD42B0795921}"/>
          </ac:spMkLst>
        </pc:spChg>
        <pc:spChg chg="add del">
          <ac:chgData name="Christina Morrow" userId="43989237-7c22-4017-8756-22442f7f3983" providerId="ADAL" clId="{5E5B6B43-2046-4F4B-8A91-C6EB27100BC8}" dt="2021-01-19T23:17:13.434" v="7296" actId="478"/>
          <ac:spMkLst>
            <pc:docMk/>
            <pc:sldMk cId="2444384230" sldId="568"/>
            <ac:spMk id="13" creationId="{2D477254-D118-46B8-BB1A-5CCC89E9A24D}"/>
          </ac:spMkLst>
        </pc:spChg>
        <pc:spChg chg="del topLvl">
          <ac:chgData name="Christina Morrow" userId="43989237-7c22-4017-8756-22442f7f3983" providerId="ADAL" clId="{5E5B6B43-2046-4F4B-8A91-C6EB27100BC8}" dt="2021-01-19T23:20:37.796" v="7342" actId="478"/>
          <ac:spMkLst>
            <pc:docMk/>
            <pc:sldMk cId="2444384230" sldId="568"/>
            <ac:spMk id="16" creationId="{25C3D5EA-57E4-420F-9080-415E8A57D6C0}"/>
          </ac:spMkLst>
        </pc:spChg>
        <pc:spChg chg="del mod topLvl">
          <ac:chgData name="Christina Morrow" userId="43989237-7c22-4017-8756-22442f7f3983" providerId="ADAL" clId="{5E5B6B43-2046-4F4B-8A91-C6EB27100BC8}" dt="2021-01-19T23:18:53.398" v="7309" actId="478"/>
          <ac:spMkLst>
            <pc:docMk/>
            <pc:sldMk cId="2444384230" sldId="568"/>
            <ac:spMk id="19" creationId="{6059D902-38BF-473E-974A-B157BB7DDCAD}"/>
          </ac:spMkLst>
        </pc:spChg>
        <pc:spChg chg="del mod topLvl">
          <ac:chgData name="Christina Morrow" userId="43989237-7c22-4017-8756-22442f7f3983" providerId="ADAL" clId="{5E5B6B43-2046-4F4B-8A91-C6EB27100BC8}" dt="2021-01-20T01:32:26.788" v="7766" actId="21"/>
          <ac:spMkLst>
            <pc:docMk/>
            <pc:sldMk cId="2444384230" sldId="568"/>
            <ac:spMk id="20" creationId="{F5671339-C732-4B1A-A60F-E791256A00C2}"/>
          </ac:spMkLst>
        </pc:spChg>
        <pc:spChg chg="del topLvl">
          <ac:chgData name="Christina Morrow" userId="43989237-7c22-4017-8756-22442f7f3983" providerId="ADAL" clId="{5E5B6B43-2046-4F4B-8A91-C6EB27100BC8}" dt="2021-01-19T23:19:13.080" v="7314" actId="478"/>
          <ac:spMkLst>
            <pc:docMk/>
            <pc:sldMk cId="2444384230" sldId="568"/>
            <ac:spMk id="22" creationId="{87BC7E5A-14D9-44A0-A5BD-183FAFADCD03}"/>
          </ac:spMkLst>
        </pc:spChg>
        <pc:spChg chg="mod topLvl">
          <ac:chgData name="Christina Morrow" userId="43989237-7c22-4017-8756-22442f7f3983" providerId="ADAL" clId="{5E5B6B43-2046-4F4B-8A91-C6EB27100BC8}" dt="2021-01-20T01:35:15.973" v="7794" actId="1076"/>
          <ac:spMkLst>
            <pc:docMk/>
            <pc:sldMk cId="2444384230" sldId="568"/>
            <ac:spMk id="23" creationId="{B3C3C88D-2C5D-4851-8488-30FB8F7DD235}"/>
          </ac:spMkLst>
        </pc:spChg>
        <pc:spChg chg="add mod ord">
          <ac:chgData name="Christina Morrow" userId="43989237-7c22-4017-8756-22442f7f3983" providerId="ADAL" clId="{5E5B6B43-2046-4F4B-8A91-C6EB27100BC8}" dt="2021-01-20T01:14:17.656" v="7627" actId="167"/>
          <ac:spMkLst>
            <pc:docMk/>
            <pc:sldMk cId="2444384230" sldId="568"/>
            <ac:spMk id="24" creationId="{FF346B16-E3E7-4750-A667-63C6CB8517F2}"/>
          </ac:spMkLst>
        </pc:spChg>
        <pc:spChg chg="add del mod">
          <ac:chgData name="Christina Morrow" userId="43989237-7c22-4017-8756-22442f7f3983" providerId="ADAL" clId="{5E5B6B43-2046-4F4B-8A91-C6EB27100BC8}" dt="2021-01-20T01:01:48.635" v="7468" actId="478"/>
          <ac:spMkLst>
            <pc:docMk/>
            <pc:sldMk cId="2444384230" sldId="568"/>
            <ac:spMk id="25" creationId="{0F2CE550-D11C-47AE-8F82-252BBD2334E5}"/>
          </ac:spMkLst>
        </pc:spChg>
        <pc:spChg chg="add mod ord">
          <ac:chgData name="Christina Morrow" userId="43989237-7c22-4017-8756-22442f7f3983" providerId="ADAL" clId="{5E5B6B43-2046-4F4B-8A91-C6EB27100BC8}" dt="2021-01-20T01:06:45.210" v="7520" actId="1076"/>
          <ac:spMkLst>
            <pc:docMk/>
            <pc:sldMk cId="2444384230" sldId="568"/>
            <ac:spMk id="26" creationId="{EEC1AFE2-9B36-4D6D-9693-D08B00BFF472}"/>
          </ac:spMkLst>
        </pc:spChg>
        <pc:spChg chg="add mod">
          <ac:chgData name="Christina Morrow" userId="43989237-7c22-4017-8756-22442f7f3983" providerId="ADAL" clId="{5E5B6B43-2046-4F4B-8A91-C6EB27100BC8}" dt="2021-01-20T01:21:54.279" v="7707" actId="14100"/>
          <ac:spMkLst>
            <pc:docMk/>
            <pc:sldMk cId="2444384230" sldId="568"/>
            <ac:spMk id="66" creationId="{FC175348-4A00-4AA5-8DAC-AEBC6D56B6D1}"/>
          </ac:spMkLst>
        </pc:spChg>
        <pc:spChg chg="add mod">
          <ac:chgData name="Christina Morrow" userId="43989237-7c22-4017-8756-22442f7f3983" providerId="ADAL" clId="{5E5B6B43-2046-4F4B-8A91-C6EB27100BC8}" dt="2021-01-20T01:22:33.071" v="7711" actId="207"/>
          <ac:spMkLst>
            <pc:docMk/>
            <pc:sldMk cId="2444384230" sldId="568"/>
            <ac:spMk id="67" creationId="{A7CA09BA-5502-494D-B52C-AEE2F51BF9F0}"/>
          </ac:spMkLst>
        </pc:spChg>
        <pc:spChg chg="mod">
          <ac:chgData name="Christina Morrow" userId="43989237-7c22-4017-8756-22442f7f3983" providerId="ADAL" clId="{5E5B6B43-2046-4F4B-8A91-C6EB27100BC8}" dt="2021-01-19T23:17:08.074" v="7293" actId="207"/>
          <ac:spMkLst>
            <pc:docMk/>
            <pc:sldMk cId="2444384230" sldId="568"/>
            <ac:spMk id="87" creationId="{D78C8EBB-1D23-47AC-967F-6416482F3AE2}"/>
          </ac:spMkLst>
        </pc:spChg>
        <pc:grpChg chg="del mod">
          <ac:chgData name="Christina Morrow" userId="43989237-7c22-4017-8756-22442f7f3983" providerId="ADAL" clId="{5E5B6B43-2046-4F4B-8A91-C6EB27100BC8}" dt="2021-01-19T23:20:37.796" v="7342" actId="478"/>
          <ac:grpSpMkLst>
            <pc:docMk/>
            <pc:sldMk cId="2444384230" sldId="568"/>
            <ac:grpSpMk id="14" creationId="{6F69FA93-6A17-4015-83D6-7636FB8D9DEB}"/>
          </ac:grpSpMkLst>
        </pc:grpChg>
        <pc:grpChg chg="del">
          <ac:chgData name="Christina Morrow" userId="43989237-7c22-4017-8756-22442f7f3983" providerId="ADAL" clId="{5E5B6B43-2046-4F4B-8A91-C6EB27100BC8}" dt="2021-01-19T23:18:53.398" v="7309" actId="478"/>
          <ac:grpSpMkLst>
            <pc:docMk/>
            <pc:sldMk cId="2444384230" sldId="568"/>
            <ac:grpSpMk id="18" creationId="{BD0DE0F6-5635-4C81-B9C3-489BC119D491}"/>
          </ac:grpSpMkLst>
        </pc:grpChg>
        <pc:grpChg chg="del mod">
          <ac:chgData name="Christina Morrow" userId="43989237-7c22-4017-8756-22442f7f3983" providerId="ADAL" clId="{5E5B6B43-2046-4F4B-8A91-C6EB27100BC8}" dt="2021-01-19T23:19:13.080" v="7314" actId="478"/>
          <ac:grpSpMkLst>
            <pc:docMk/>
            <pc:sldMk cId="2444384230" sldId="568"/>
            <ac:grpSpMk id="21" creationId="{F33117ED-2930-47E8-9CA9-D53256C576EA}"/>
          </ac:grpSpMkLst>
        </pc:grpChg>
        <pc:picChg chg="mod ord">
          <ac:chgData name="Christina Morrow" userId="43989237-7c22-4017-8756-22442f7f3983" providerId="ADAL" clId="{5E5B6B43-2046-4F4B-8A91-C6EB27100BC8}" dt="2021-01-20T01:21:56.253" v="7708" actId="1076"/>
          <ac:picMkLst>
            <pc:docMk/>
            <pc:sldMk cId="2444384230" sldId="568"/>
            <ac:picMk id="3" creationId="{4921C0A3-8465-49F0-8423-D653BA20F9DB}"/>
          </ac:picMkLst>
        </pc:picChg>
        <pc:picChg chg="del mod">
          <ac:chgData name="Christina Morrow" userId="43989237-7c22-4017-8756-22442f7f3983" providerId="ADAL" clId="{5E5B6B43-2046-4F4B-8A91-C6EB27100BC8}" dt="2021-01-20T00:55:34.498" v="7375" actId="478"/>
          <ac:picMkLst>
            <pc:docMk/>
            <pc:sldMk cId="2444384230" sldId="568"/>
            <ac:picMk id="5" creationId="{DCB86749-99D9-41F6-A86D-1B3E38548A22}"/>
          </ac:picMkLst>
        </pc:picChg>
        <pc:picChg chg="add del mod">
          <ac:chgData name="Christina Morrow" userId="43989237-7c22-4017-8756-22442f7f3983" providerId="ADAL" clId="{5E5B6B43-2046-4F4B-8A91-C6EB27100BC8}" dt="2021-01-19T23:17:12.664" v="7295" actId="478"/>
          <ac:picMkLst>
            <pc:docMk/>
            <pc:sldMk cId="2444384230" sldId="568"/>
            <ac:picMk id="8" creationId="{0B551F66-E5DF-4525-B3C3-7DED78A50012}"/>
          </ac:picMkLst>
        </pc:picChg>
        <pc:picChg chg="add mod ord">
          <ac:chgData name="Christina Morrow" userId="43989237-7c22-4017-8756-22442f7f3983" providerId="ADAL" clId="{5E5B6B43-2046-4F4B-8A91-C6EB27100BC8}" dt="2021-01-20T01:14:01.778" v="7610" actId="167"/>
          <ac:picMkLst>
            <pc:docMk/>
            <pc:sldMk cId="2444384230" sldId="568"/>
            <ac:picMk id="10" creationId="{520E5592-8770-4B35-93AA-AAB00B74F040}"/>
          </ac:picMkLst>
        </pc:picChg>
        <pc:picChg chg="add del mod">
          <ac:chgData name="Christina Morrow" userId="43989237-7c22-4017-8756-22442f7f3983" providerId="ADAL" clId="{5E5B6B43-2046-4F4B-8A91-C6EB27100BC8}" dt="2021-01-20T01:11:24.512" v="7578" actId="478"/>
          <ac:picMkLst>
            <pc:docMk/>
            <pc:sldMk cId="2444384230" sldId="568"/>
            <ac:picMk id="12" creationId="{EC7E64F9-3235-4097-849C-83FCF4D8B137}"/>
          </ac:picMkLst>
        </pc:picChg>
        <pc:picChg chg="mod ord">
          <ac:chgData name="Christina Morrow" userId="43989237-7c22-4017-8756-22442f7f3983" providerId="ADAL" clId="{5E5B6B43-2046-4F4B-8A91-C6EB27100BC8}" dt="2021-01-20T01:35:15.973" v="7794" actId="1076"/>
          <ac:picMkLst>
            <pc:docMk/>
            <pc:sldMk cId="2444384230" sldId="568"/>
            <ac:picMk id="15" creationId="{3191F991-286C-4BE6-93EF-934991BDB667}"/>
          </ac:picMkLst>
        </pc:picChg>
        <pc:picChg chg="mod ord topLvl">
          <ac:chgData name="Christina Morrow" userId="43989237-7c22-4017-8756-22442f7f3983" providerId="ADAL" clId="{5E5B6B43-2046-4F4B-8A91-C6EB27100BC8}" dt="2021-01-20T01:24:41.094" v="7722" actId="1076"/>
          <ac:picMkLst>
            <pc:docMk/>
            <pc:sldMk cId="2444384230" sldId="568"/>
            <ac:picMk id="17" creationId="{DF5D0D8F-7D15-46B1-BB95-130FC7FA2CB8}"/>
          </ac:picMkLst>
        </pc:picChg>
        <pc:picChg chg="add mod ord">
          <ac:chgData name="Christina Morrow" userId="43989237-7c22-4017-8756-22442f7f3983" providerId="ADAL" clId="{5E5B6B43-2046-4F4B-8A91-C6EB27100BC8}" dt="2021-01-20T01:07:49.216" v="7535" actId="171"/>
          <ac:picMkLst>
            <pc:docMk/>
            <pc:sldMk cId="2444384230" sldId="568"/>
            <ac:picMk id="27" creationId="{CD30A13A-A390-4227-A8F0-38C683DC13FF}"/>
          </ac:picMkLst>
        </pc:picChg>
        <pc:picChg chg="add del mod">
          <ac:chgData name="Christina Morrow" userId="43989237-7c22-4017-8756-22442f7f3983" providerId="ADAL" clId="{5E5B6B43-2046-4F4B-8A91-C6EB27100BC8}" dt="2021-01-20T01:11:22.484" v="7576" actId="478"/>
          <ac:picMkLst>
            <pc:docMk/>
            <pc:sldMk cId="2444384230" sldId="568"/>
            <ac:picMk id="29" creationId="{F0DF5D16-04C3-4F64-9451-8793244B4754}"/>
          </ac:picMkLst>
        </pc:picChg>
        <pc:picChg chg="add del mod">
          <ac:chgData name="Christina Morrow" userId="43989237-7c22-4017-8756-22442f7f3983" providerId="ADAL" clId="{5E5B6B43-2046-4F4B-8A91-C6EB27100BC8}" dt="2021-01-20T01:11:20.416" v="7574" actId="478"/>
          <ac:picMkLst>
            <pc:docMk/>
            <pc:sldMk cId="2444384230" sldId="568"/>
            <ac:picMk id="31" creationId="{E6690DAA-49A6-44BF-99EF-EEE61D8B2CB1}"/>
          </ac:picMkLst>
        </pc:picChg>
        <pc:picChg chg="add del mod">
          <ac:chgData name="Christina Morrow" userId="43989237-7c22-4017-8756-22442f7f3983" providerId="ADAL" clId="{5E5B6B43-2046-4F4B-8A91-C6EB27100BC8}" dt="2021-01-20T01:11:13.933" v="7572" actId="478"/>
          <ac:picMkLst>
            <pc:docMk/>
            <pc:sldMk cId="2444384230" sldId="568"/>
            <ac:picMk id="65" creationId="{695C091A-117F-42D3-BE7B-09405D119606}"/>
          </ac:picMkLst>
        </pc:picChg>
        <pc:picChg chg="del mod">
          <ac:chgData name="Christina Morrow" userId="43989237-7c22-4017-8756-22442f7f3983" providerId="ADAL" clId="{5E5B6B43-2046-4F4B-8A91-C6EB27100BC8}" dt="2021-01-20T00:58:55.722" v="7437" actId="478"/>
          <ac:picMkLst>
            <pc:docMk/>
            <pc:sldMk cId="2444384230" sldId="568"/>
            <ac:picMk id="1026" creationId="{55E24CF4-5EED-4DB8-B42E-B6B3F5057728}"/>
          </ac:picMkLst>
        </pc:picChg>
        <pc:cxnChg chg="add mod">
          <ac:chgData name="Christina Morrow" userId="43989237-7c22-4017-8756-22442f7f3983" providerId="ADAL" clId="{5E5B6B43-2046-4F4B-8A91-C6EB27100BC8}" dt="2021-01-20T01:34:39.188" v="7780" actId="693"/>
          <ac:cxnSpMkLst>
            <pc:docMk/>
            <pc:sldMk cId="2444384230" sldId="568"/>
            <ac:cxnSpMk id="69" creationId="{3F6C606F-4360-4DAB-9A19-6588B0C13E38}"/>
          </ac:cxnSpMkLst>
        </pc:cxnChg>
      </pc:sldChg>
      <pc:sldChg chg="modSp mod">
        <pc:chgData name="Christina Morrow" userId="43989237-7c22-4017-8756-22442f7f3983" providerId="ADAL" clId="{5E5B6B43-2046-4F4B-8A91-C6EB27100BC8}" dt="2021-01-20T21:40:24.784" v="11110"/>
        <pc:sldMkLst>
          <pc:docMk/>
          <pc:sldMk cId="602193429" sldId="578"/>
        </pc:sldMkLst>
        <pc:spChg chg="mod">
          <ac:chgData name="Christina Morrow" userId="43989237-7c22-4017-8756-22442f7f3983" providerId="ADAL" clId="{5E5B6B43-2046-4F4B-8A91-C6EB27100BC8}" dt="2021-01-20T21:40:24.784" v="11110"/>
          <ac:spMkLst>
            <pc:docMk/>
            <pc:sldMk cId="602193429" sldId="578"/>
            <ac:spMk id="5" creationId="{F3E3E412-671A-4D7E-8713-C7F137FC8228}"/>
          </ac:spMkLst>
        </pc:spChg>
        <pc:spChg chg="mod">
          <ac:chgData name="Christina Morrow" userId="43989237-7c22-4017-8756-22442f7f3983" providerId="ADAL" clId="{5E5B6B43-2046-4F4B-8A91-C6EB27100BC8}" dt="2021-01-20T02:14:41.672" v="8233" actId="20577"/>
          <ac:spMkLst>
            <pc:docMk/>
            <pc:sldMk cId="602193429" sldId="578"/>
            <ac:spMk id="8" creationId="{7442407E-86D2-4271-B8EC-F47DA414C75E}"/>
          </ac:spMkLst>
        </pc:spChg>
        <pc:spChg chg="mod">
          <ac:chgData name="Christina Morrow" userId="43989237-7c22-4017-8756-22442f7f3983" providerId="ADAL" clId="{5E5B6B43-2046-4F4B-8A91-C6EB27100BC8}" dt="2021-01-20T14:19:11.927" v="9436" actId="207"/>
          <ac:spMkLst>
            <pc:docMk/>
            <pc:sldMk cId="602193429" sldId="578"/>
            <ac:spMk id="115" creationId="{22C3FC6A-50A7-4EFF-AB44-0C5CD3E1DF49}"/>
          </ac:spMkLst>
        </pc:spChg>
        <pc:spChg chg="mod">
          <ac:chgData name="Christina Morrow" userId="43989237-7c22-4017-8756-22442f7f3983" providerId="ADAL" clId="{5E5B6B43-2046-4F4B-8A91-C6EB27100BC8}" dt="2021-01-20T14:19:08.395" v="9435" actId="207"/>
          <ac:spMkLst>
            <pc:docMk/>
            <pc:sldMk cId="602193429" sldId="578"/>
            <ac:spMk id="116" creationId="{890145FE-F67D-4309-9BB2-03A99B4E6B8D}"/>
          </ac:spMkLst>
        </pc:spChg>
        <pc:spChg chg="mod">
          <ac:chgData name="Christina Morrow" userId="43989237-7c22-4017-8756-22442f7f3983" providerId="ADAL" clId="{5E5B6B43-2046-4F4B-8A91-C6EB27100BC8}" dt="2021-01-20T14:19:05.856" v="9434" actId="207"/>
          <ac:spMkLst>
            <pc:docMk/>
            <pc:sldMk cId="602193429" sldId="578"/>
            <ac:spMk id="117" creationId="{D3980348-36B4-43D5-9908-84FD0D7B42F5}"/>
          </ac:spMkLst>
        </pc:spChg>
        <pc:spChg chg="mod">
          <ac:chgData name="Christina Morrow" userId="43989237-7c22-4017-8756-22442f7f3983" providerId="ADAL" clId="{5E5B6B43-2046-4F4B-8A91-C6EB27100BC8}" dt="2021-01-20T14:19:11.927" v="9436" actId="207"/>
          <ac:spMkLst>
            <pc:docMk/>
            <pc:sldMk cId="602193429" sldId="578"/>
            <ac:spMk id="118" creationId="{ECD92D34-C878-402F-950A-429E15012F30}"/>
          </ac:spMkLst>
        </pc:spChg>
        <pc:grpChg chg="mod">
          <ac:chgData name="Christina Morrow" userId="43989237-7c22-4017-8756-22442f7f3983" providerId="ADAL" clId="{5E5B6B43-2046-4F4B-8A91-C6EB27100BC8}" dt="2021-01-20T14:32:53.248" v="9517" actId="1076"/>
          <ac:grpSpMkLst>
            <pc:docMk/>
            <pc:sldMk cId="602193429" sldId="578"/>
            <ac:grpSpMk id="7" creationId="{FF0BF8E0-FDCB-45AD-8BF9-82753F156733}"/>
          </ac:grpSpMkLst>
        </pc:grpChg>
        <pc:grpChg chg="mod">
          <ac:chgData name="Christina Morrow" userId="43989237-7c22-4017-8756-22442f7f3983" providerId="ADAL" clId="{5E5B6B43-2046-4F4B-8A91-C6EB27100BC8}" dt="2021-01-20T14:32:53.853" v="9518" actId="1076"/>
          <ac:grpSpMkLst>
            <pc:docMk/>
            <pc:sldMk cId="602193429" sldId="578"/>
            <ac:grpSpMk id="76" creationId="{464AE666-0E6F-4672-AEB7-3B488BD2FFA0}"/>
          </ac:grpSpMkLst>
        </pc:grpChg>
        <pc:picChg chg="mod">
          <ac:chgData name="Christina Morrow" userId="43989237-7c22-4017-8756-22442f7f3983" providerId="ADAL" clId="{5E5B6B43-2046-4F4B-8A91-C6EB27100BC8}" dt="2021-01-20T14:19:18.429" v="9437" actId="207"/>
          <ac:picMkLst>
            <pc:docMk/>
            <pc:sldMk cId="602193429" sldId="578"/>
            <ac:picMk id="109" creationId="{335A258E-321B-4E79-B35A-DBEEC98608E6}"/>
          </ac:picMkLst>
        </pc:picChg>
        <pc:picChg chg="mod">
          <ac:chgData name="Christina Morrow" userId="43989237-7c22-4017-8756-22442f7f3983" providerId="ADAL" clId="{5E5B6B43-2046-4F4B-8A91-C6EB27100BC8}" dt="2021-01-20T14:18:59.595" v="9433" actId="207"/>
          <ac:picMkLst>
            <pc:docMk/>
            <pc:sldMk cId="602193429" sldId="578"/>
            <ac:picMk id="111" creationId="{36791C04-BB7A-49D2-8D0F-6261AD1D07EA}"/>
          </ac:picMkLst>
        </pc:picChg>
        <pc:picChg chg="mod">
          <ac:chgData name="Christina Morrow" userId="43989237-7c22-4017-8756-22442f7f3983" providerId="ADAL" clId="{5E5B6B43-2046-4F4B-8A91-C6EB27100BC8}" dt="2021-01-20T14:19:25.128" v="9439" actId="207"/>
          <ac:picMkLst>
            <pc:docMk/>
            <pc:sldMk cId="602193429" sldId="578"/>
            <ac:picMk id="112" creationId="{DB1E7B8A-CE05-4BA8-BBB2-BD7A4167F8C2}"/>
          </ac:picMkLst>
        </pc:picChg>
        <pc:picChg chg="mod">
          <ac:chgData name="Christina Morrow" userId="43989237-7c22-4017-8756-22442f7f3983" providerId="ADAL" clId="{5E5B6B43-2046-4F4B-8A91-C6EB27100BC8}" dt="2021-01-20T14:19:28.321" v="9440" actId="207"/>
          <ac:picMkLst>
            <pc:docMk/>
            <pc:sldMk cId="602193429" sldId="578"/>
            <ac:picMk id="113" creationId="{FBA505A4-6EF0-40B6-A4CF-A25D36A90193}"/>
          </ac:picMkLst>
        </pc:picChg>
        <pc:picChg chg="mod">
          <ac:chgData name="Christina Morrow" userId="43989237-7c22-4017-8756-22442f7f3983" providerId="ADAL" clId="{5E5B6B43-2046-4F4B-8A91-C6EB27100BC8}" dt="2021-01-20T14:19:22.234" v="9438" actId="207"/>
          <ac:picMkLst>
            <pc:docMk/>
            <pc:sldMk cId="602193429" sldId="578"/>
            <ac:picMk id="114" creationId="{F4A4F3CB-9253-4899-B223-00F06CF5162F}"/>
          </ac:picMkLst>
        </pc:picChg>
      </pc:sldChg>
      <pc:sldChg chg="addSp delSp modSp mod modNotesTx">
        <pc:chgData name="Christina Morrow" userId="43989237-7c22-4017-8756-22442f7f3983" providerId="ADAL" clId="{5E5B6B43-2046-4F4B-8A91-C6EB27100BC8}" dt="2021-01-20T21:42:56.165" v="11181" actId="20577"/>
        <pc:sldMkLst>
          <pc:docMk/>
          <pc:sldMk cId="2424884823" sldId="580"/>
        </pc:sldMkLst>
        <pc:spChg chg="mod">
          <ac:chgData name="Christina Morrow" userId="43989237-7c22-4017-8756-22442f7f3983" providerId="ADAL" clId="{5E5B6B43-2046-4F4B-8A91-C6EB27100BC8}" dt="2021-01-20T21:40:34.214" v="11111"/>
          <ac:spMkLst>
            <pc:docMk/>
            <pc:sldMk cId="2424884823" sldId="580"/>
            <ac:spMk id="5" creationId="{F3E3E412-671A-4D7E-8713-C7F137FC8228}"/>
          </ac:spMkLst>
        </pc:spChg>
        <pc:spChg chg="add del mod">
          <ac:chgData name="Christina Morrow" userId="43989237-7c22-4017-8756-22442f7f3983" providerId="ADAL" clId="{5E5B6B43-2046-4F4B-8A91-C6EB27100BC8}" dt="2021-01-19T22:05:26.685" v="7078" actId="478"/>
          <ac:spMkLst>
            <pc:docMk/>
            <pc:sldMk cId="2424884823" sldId="580"/>
            <ac:spMk id="6" creationId="{D3485F13-0851-487D-A70B-71131C5CEC77}"/>
          </ac:spMkLst>
        </pc:spChg>
        <pc:spChg chg="mod">
          <ac:chgData name="Christina Morrow" userId="43989237-7c22-4017-8756-22442f7f3983" providerId="ADAL" clId="{5E5B6B43-2046-4F4B-8A91-C6EB27100BC8}" dt="2021-01-20T16:56:41.181" v="10251" actId="20577"/>
          <ac:spMkLst>
            <pc:docMk/>
            <pc:sldMk cId="2424884823" sldId="580"/>
            <ac:spMk id="8" creationId="{7442407E-86D2-4271-B8EC-F47DA414C75E}"/>
          </ac:spMkLst>
        </pc:spChg>
        <pc:spChg chg="mod">
          <ac:chgData name="Christina Morrow" userId="43989237-7c22-4017-8756-22442f7f3983" providerId="ADAL" clId="{5E5B6B43-2046-4F4B-8A91-C6EB27100BC8}" dt="2021-01-20T14:19:50.618" v="9447" actId="208"/>
          <ac:spMkLst>
            <pc:docMk/>
            <pc:sldMk cId="2424884823" sldId="580"/>
            <ac:spMk id="10" creationId="{BF37C887-E622-405C-BF7E-E4A1DF563BCC}"/>
          </ac:spMkLst>
        </pc:spChg>
        <pc:spChg chg="add del mod">
          <ac:chgData name="Christina Morrow" userId="43989237-7c22-4017-8756-22442f7f3983" providerId="ADAL" clId="{5E5B6B43-2046-4F4B-8A91-C6EB27100BC8}" dt="2021-01-20T21:42:32.049" v="11157" actId="478"/>
          <ac:spMkLst>
            <pc:docMk/>
            <pc:sldMk cId="2424884823" sldId="580"/>
            <ac:spMk id="42" creationId="{FC35A862-5D4D-426A-9212-A97D9FA1F454}"/>
          </ac:spMkLst>
        </pc:spChg>
        <pc:spChg chg="mod">
          <ac:chgData name="Christina Morrow" userId="43989237-7c22-4017-8756-22442f7f3983" providerId="ADAL" clId="{5E5B6B43-2046-4F4B-8A91-C6EB27100BC8}" dt="2021-01-20T21:42:56.165" v="11181" actId="20577"/>
          <ac:spMkLst>
            <pc:docMk/>
            <pc:sldMk cId="2424884823" sldId="580"/>
            <ac:spMk id="150" creationId="{ACA1889E-BEAB-408B-92C9-0939AA074EA3}"/>
          </ac:spMkLst>
        </pc:spChg>
        <pc:picChg chg="mod">
          <ac:chgData name="Christina Morrow" userId="43989237-7c22-4017-8756-22442f7f3983" providerId="ADAL" clId="{5E5B6B43-2046-4F4B-8A91-C6EB27100BC8}" dt="2021-01-20T14:19:41.617" v="9444" actId="207"/>
          <ac:picMkLst>
            <pc:docMk/>
            <pc:sldMk cId="2424884823" sldId="580"/>
            <ac:picMk id="14" creationId="{654929BB-54C1-49F9-B153-3EF01B22E71A}"/>
          </ac:picMkLst>
        </pc:picChg>
        <pc:picChg chg="mod">
          <ac:chgData name="Christina Morrow" userId="43989237-7c22-4017-8756-22442f7f3983" providerId="ADAL" clId="{5E5B6B43-2046-4F4B-8A91-C6EB27100BC8}" dt="2021-01-20T14:19:38.669" v="9443" actId="207"/>
          <ac:picMkLst>
            <pc:docMk/>
            <pc:sldMk cId="2424884823" sldId="580"/>
            <ac:picMk id="16" creationId="{A07E23CE-2332-420F-9BAD-B3F26CD9E8AC}"/>
          </ac:picMkLst>
        </pc:picChg>
        <pc:picChg chg="mod">
          <ac:chgData name="Christina Morrow" userId="43989237-7c22-4017-8756-22442f7f3983" providerId="ADAL" clId="{5E5B6B43-2046-4F4B-8A91-C6EB27100BC8}" dt="2021-01-20T14:19:32.433" v="9441" actId="207"/>
          <ac:picMkLst>
            <pc:docMk/>
            <pc:sldMk cId="2424884823" sldId="580"/>
            <ac:picMk id="18" creationId="{8F66E85D-9F4E-4EEA-9038-97DED4FF0822}"/>
          </ac:picMkLst>
        </pc:picChg>
        <pc:picChg chg="mod">
          <ac:chgData name="Christina Morrow" userId="43989237-7c22-4017-8756-22442f7f3983" providerId="ADAL" clId="{5E5B6B43-2046-4F4B-8A91-C6EB27100BC8}" dt="2021-01-20T14:19:35.185" v="9442" actId="207"/>
          <ac:picMkLst>
            <pc:docMk/>
            <pc:sldMk cId="2424884823" sldId="580"/>
            <ac:picMk id="20" creationId="{155D2804-2C91-4FCA-9668-BAE4085A1AF9}"/>
          </ac:picMkLst>
        </pc:picChg>
      </pc:sldChg>
      <pc:sldChg chg="modSp add del mod ord modAnim">
        <pc:chgData name="Christina Morrow" userId="43989237-7c22-4017-8756-22442f7f3983" providerId="ADAL" clId="{5E5B6B43-2046-4F4B-8A91-C6EB27100BC8}" dt="2021-01-20T22:53:50.112" v="11235"/>
        <pc:sldMkLst>
          <pc:docMk/>
          <pc:sldMk cId="4191237301" sldId="582"/>
        </pc:sldMkLst>
        <pc:spChg chg="mod">
          <ac:chgData name="Christina Morrow" userId="43989237-7c22-4017-8756-22442f7f3983" providerId="ADAL" clId="{5E5B6B43-2046-4F4B-8A91-C6EB27100BC8}" dt="2021-01-18T13:29:23.964" v="578"/>
          <ac:spMkLst>
            <pc:docMk/>
            <pc:sldMk cId="4191237301" sldId="582"/>
            <ac:spMk id="20" creationId="{737AD6FE-076D-47EB-8851-546CD7479B58}"/>
          </ac:spMkLst>
        </pc:spChg>
        <pc:spChg chg="mod">
          <ac:chgData name="Christina Morrow" userId="43989237-7c22-4017-8756-22442f7f3983" providerId="ADAL" clId="{5E5B6B43-2046-4F4B-8A91-C6EB27100BC8}" dt="2021-01-20T22:09:39.563" v="11221" actId="20577"/>
          <ac:spMkLst>
            <pc:docMk/>
            <pc:sldMk cId="4191237301" sldId="582"/>
            <ac:spMk id="24" creationId="{2A013A05-9C50-42D1-B9BC-CB955EC92B3E}"/>
          </ac:spMkLst>
        </pc:spChg>
      </pc:sldChg>
      <pc:sldChg chg="addSp delSp modSp mod modNotesTx">
        <pc:chgData name="Christina Morrow" userId="43989237-7c22-4017-8756-22442f7f3983" providerId="ADAL" clId="{5E5B6B43-2046-4F4B-8A91-C6EB27100BC8}" dt="2021-01-21T03:46:00.883" v="15443" actId="20577"/>
        <pc:sldMkLst>
          <pc:docMk/>
          <pc:sldMk cId="2014608209" sldId="583"/>
        </pc:sldMkLst>
        <pc:spChg chg="mod">
          <ac:chgData name="Christina Morrow" userId="43989237-7c22-4017-8756-22442f7f3983" providerId="ADAL" clId="{5E5B6B43-2046-4F4B-8A91-C6EB27100BC8}" dt="2021-01-20T21:35:18.971" v="11009"/>
          <ac:spMkLst>
            <pc:docMk/>
            <pc:sldMk cId="2014608209" sldId="583"/>
            <ac:spMk id="13" creationId="{9692E465-02AB-4364-8629-7AC8B73433C8}"/>
          </ac:spMkLst>
        </pc:spChg>
        <pc:spChg chg="mod">
          <ac:chgData name="Christina Morrow" userId="43989237-7c22-4017-8756-22442f7f3983" providerId="ADAL" clId="{5E5B6B43-2046-4F4B-8A91-C6EB27100BC8}" dt="2021-01-18T13:22:42.423" v="490" actId="164"/>
          <ac:spMkLst>
            <pc:docMk/>
            <pc:sldMk cId="2014608209" sldId="583"/>
            <ac:spMk id="102" creationId="{0855AC80-E302-4A02-A746-EF5FB37BAF5B}"/>
          </ac:spMkLst>
        </pc:spChg>
        <pc:spChg chg="mod">
          <ac:chgData name="Christina Morrow" userId="43989237-7c22-4017-8756-22442f7f3983" providerId="ADAL" clId="{5E5B6B43-2046-4F4B-8A91-C6EB27100BC8}" dt="2021-01-18T13:22:05.847" v="480"/>
          <ac:spMkLst>
            <pc:docMk/>
            <pc:sldMk cId="2014608209" sldId="583"/>
            <ac:spMk id="133" creationId="{E44DA207-2B50-4B00-AAB4-77C74AAD4FB4}"/>
          </ac:spMkLst>
        </pc:spChg>
        <pc:spChg chg="mod">
          <ac:chgData name="Christina Morrow" userId="43989237-7c22-4017-8756-22442f7f3983" providerId="ADAL" clId="{5E5B6B43-2046-4F4B-8A91-C6EB27100BC8}" dt="2021-01-18T13:22:31.835" v="487" actId="165"/>
          <ac:spMkLst>
            <pc:docMk/>
            <pc:sldMk cId="2014608209" sldId="583"/>
            <ac:spMk id="137" creationId="{E01D32CE-F0E8-4687-B45C-C1B6A47E3E98}"/>
          </ac:spMkLst>
        </pc:spChg>
        <pc:spChg chg="mod">
          <ac:chgData name="Christina Morrow" userId="43989237-7c22-4017-8756-22442f7f3983" providerId="ADAL" clId="{5E5B6B43-2046-4F4B-8A91-C6EB27100BC8}" dt="2021-01-18T13:22:31.835" v="487" actId="165"/>
          <ac:spMkLst>
            <pc:docMk/>
            <pc:sldMk cId="2014608209" sldId="583"/>
            <ac:spMk id="138" creationId="{4B9BD53E-61A4-4DBA-A755-B7E1993A1768}"/>
          </ac:spMkLst>
        </pc:spChg>
        <pc:spChg chg="mod">
          <ac:chgData name="Christina Morrow" userId="43989237-7c22-4017-8756-22442f7f3983" providerId="ADAL" clId="{5E5B6B43-2046-4F4B-8A91-C6EB27100BC8}" dt="2021-01-18T13:22:31.835" v="487" actId="165"/>
          <ac:spMkLst>
            <pc:docMk/>
            <pc:sldMk cId="2014608209" sldId="583"/>
            <ac:spMk id="140" creationId="{21F00006-F0EA-4D6A-A173-801461020E56}"/>
          </ac:spMkLst>
        </pc:spChg>
        <pc:spChg chg="mod">
          <ac:chgData name="Christina Morrow" userId="43989237-7c22-4017-8756-22442f7f3983" providerId="ADAL" clId="{5E5B6B43-2046-4F4B-8A91-C6EB27100BC8}" dt="2021-01-18T13:22:31.835" v="487" actId="165"/>
          <ac:spMkLst>
            <pc:docMk/>
            <pc:sldMk cId="2014608209" sldId="583"/>
            <ac:spMk id="141" creationId="{D1405878-B276-442E-B788-44BFD11E44C4}"/>
          </ac:spMkLst>
        </pc:spChg>
        <pc:spChg chg="mod">
          <ac:chgData name="Christina Morrow" userId="43989237-7c22-4017-8756-22442f7f3983" providerId="ADAL" clId="{5E5B6B43-2046-4F4B-8A91-C6EB27100BC8}" dt="2021-01-18T13:22:31.835" v="487" actId="165"/>
          <ac:spMkLst>
            <pc:docMk/>
            <pc:sldMk cId="2014608209" sldId="583"/>
            <ac:spMk id="142" creationId="{DC117867-73A1-4FA3-B0DB-D620EB020C1B}"/>
          </ac:spMkLst>
        </pc:spChg>
        <pc:spChg chg="mod">
          <ac:chgData name="Christina Morrow" userId="43989237-7c22-4017-8756-22442f7f3983" providerId="ADAL" clId="{5E5B6B43-2046-4F4B-8A91-C6EB27100BC8}" dt="2021-01-18T13:22:31.835" v="487" actId="165"/>
          <ac:spMkLst>
            <pc:docMk/>
            <pc:sldMk cId="2014608209" sldId="583"/>
            <ac:spMk id="143" creationId="{0C6DFDD8-4C91-448F-AFEA-F19F3226670E}"/>
          </ac:spMkLst>
        </pc:spChg>
        <pc:spChg chg="mod">
          <ac:chgData name="Christina Morrow" userId="43989237-7c22-4017-8756-22442f7f3983" providerId="ADAL" clId="{5E5B6B43-2046-4F4B-8A91-C6EB27100BC8}" dt="2021-01-18T13:22:31.835" v="487" actId="165"/>
          <ac:spMkLst>
            <pc:docMk/>
            <pc:sldMk cId="2014608209" sldId="583"/>
            <ac:spMk id="144" creationId="{EAA2E969-C84D-4463-A9FA-4FD4EB7EFEE3}"/>
          </ac:spMkLst>
        </pc:spChg>
        <pc:spChg chg="mod">
          <ac:chgData name="Christina Morrow" userId="43989237-7c22-4017-8756-22442f7f3983" providerId="ADAL" clId="{5E5B6B43-2046-4F4B-8A91-C6EB27100BC8}" dt="2021-01-18T13:22:31.835" v="487" actId="165"/>
          <ac:spMkLst>
            <pc:docMk/>
            <pc:sldMk cId="2014608209" sldId="583"/>
            <ac:spMk id="145" creationId="{62BF8F18-2E65-41DD-AE97-E33AD85BE310}"/>
          </ac:spMkLst>
        </pc:spChg>
        <pc:spChg chg="mod">
          <ac:chgData name="Christina Morrow" userId="43989237-7c22-4017-8756-22442f7f3983" providerId="ADAL" clId="{5E5B6B43-2046-4F4B-8A91-C6EB27100BC8}" dt="2021-01-18T13:22:31.835" v="487" actId="165"/>
          <ac:spMkLst>
            <pc:docMk/>
            <pc:sldMk cId="2014608209" sldId="583"/>
            <ac:spMk id="146" creationId="{848B4498-402E-4EAA-A611-941806BBD6D6}"/>
          </ac:spMkLst>
        </pc:spChg>
        <pc:spChg chg="mod">
          <ac:chgData name="Christina Morrow" userId="43989237-7c22-4017-8756-22442f7f3983" providerId="ADAL" clId="{5E5B6B43-2046-4F4B-8A91-C6EB27100BC8}" dt="2021-01-18T13:22:31.835" v="487" actId="165"/>
          <ac:spMkLst>
            <pc:docMk/>
            <pc:sldMk cId="2014608209" sldId="583"/>
            <ac:spMk id="147" creationId="{A1D60D3D-3078-4CD1-BAB9-8F65E82B43A0}"/>
          </ac:spMkLst>
        </pc:spChg>
        <pc:spChg chg="mod">
          <ac:chgData name="Christina Morrow" userId="43989237-7c22-4017-8756-22442f7f3983" providerId="ADAL" clId="{5E5B6B43-2046-4F4B-8A91-C6EB27100BC8}" dt="2021-01-18T13:22:31.835" v="487" actId="165"/>
          <ac:spMkLst>
            <pc:docMk/>
            <pc:sldMk cId="2014608209" sldId="583"/>
            <ac:spMk id="151" creationId="{4F98C9EF-BB0E-417A-8929-C2F8D5D4F19B}"/>
          </ac:spMkLst>
        </pc:spChg>
        <pc:spChg chg="mod">
          <ac:chgData name="Christina Morrow" userId="43989237-7c22-4017-8756-22442f7f3983" providerId="ADAL" clId="{5E5B6B43-2046-4F4B-8A91-C6EB27100BC8}" dt="2021-01-18T13:22:31.835" v="487" actId="165"/>
          <ac:spMkLst>
            <pc:docMk/>
            <pc:sldMk cId="2014608209" sldId="583"/>
            <ac:spMk id="153" creationId="{A4082ED8-4277-42B9-AA74-C8620BDDC427}"/>
          </ac:spMkLst>
        </pc:spChg>
        <pc:spChg chg="mod">
          <ac:chgData name="Christina Morrow" userId="43989237-7c22-4017-8756-22442f7f3983" providerId="ADAL" clId="{5E5B6B43-2046-4F4B-8A91-C6EB27100BC8}" dt="2021-01-18T13:22:31.835" v="487" actId="165"/>
          <ac:spMkLst>
            <pc:docMk/>
            <pc:sldMk cId="2014608209" sldId="583"/>
            <ac:spMk id="157" creationId="{9770E825-E56D-4F1D-9B32-ACC52CD01BEC}"/>
          </ac:spMkLst>
        </pc:spChg>
        <pc:spChg chg="mod">
          <ac:chgData name="Christina Morrow" userId="43989237-7c22-4017-8756-22442f7f3983" providerId="ADAL" clId="{5E5B6B43-2046-4F4B-8A91-C6EB27100BC8}" dt="2021-01-18T13:22:31.835" v="487" actId="165"/>
          <ac:spMkLst>
            <pc:docMk/>
            <pc:sldMk cId="2014608209" sldId="583"/>
            <ac:spMk id="158" creationId="{3038B025-F9A2-46CB-A164-256AAF19C762}"/>
          </ac:spMkLst>
        </pc:spChg>
        <pc:spChg chg="mod">
          <ac:chgData name="Christina Morrow" userId="43989237-7c22-4017-8756-22442f7f3983" providerId="ADAL" clId="{5E5B6B43-2046-4F4B-8A91-C6EB27100BC8}" dt="2021-01-18T13:22:31.835" v="487" actId="165"/>
          <ac:spMkLst>
            <pc:docMk/>
            <pc:sldMk cId="2014608209" sldId="583"/>
            <ac:spMk id="159" creationId="{2024B9B9-6E29-4539-8A1C-82968E2FC718}"/>
          </ac:spMkLst>
        </pc:spChg>
        <pc:spChg chg="mod">
          <ac:chgData name="Christina Morrow" userId="43989237-7c22-4017-8756-22442f7f3983" providerId="ADAL" clId="{5E5B6B43-2046-4F4B-8A91-C6EB27100BC8}" dt="2021-01-18T13:22:31.835" v="487" actId="165"/>
          <ac:spMkLst>
            <pc:docMk/>
            <pc:sldMk cId="2014608209" sldId="583"/>
            <ac:spMk id="161" creationId="{26385546-D803-485E-B6C8-E337A462BD70}"/>
          </ac:spMkLst>
        </pc:spChg>
        <pc:spChg chg="mod">
          <ac:chgData name="Christina Morrow" userId="43989237-7c22-4017-8756-22442f7f3983" providerId="ADAL" clId="{5E5B6B43-2046-4F4B-8A91-C6EB27100BC8}" dt="2021-01-18T13:22:05.847" v="480"/>
          <ac:spMkLst>
            <pc:docMk/>
            <pc:sldMk cId="2014608209" sldId="583"/>
            <ac:spMk id="163" creationId="{A090630C-F5FC-4EC4-B4B1-9B572B4FA6AE}"/>
          </ac:spMkLst>
        </pc:spChg>
        <pc:spChg chg="mod">
          <ac:chgData name="Christina Morrow" userId="43989237-7c22-4017-8756-22442f7f3983" providerId="ADAL" clId="{5E5B6B43-2046-4F4B-8A91-C6EB27100BC8}" dt="2021-01-18T13:22:05.847" v="480"/>
          <ac:spMkLst>
            <pc:docMk/>
            <pc:sldMk cId="2014608209" sldId="583"/>
            <ac:spMk id="165" creationId="{43C999BF-27F5-4A1E-B4BD-51107F76AF85}"/>
          </ac:spMkLst>
        </pc:spChg>
        <pc:spChg chg="mod">
          <ac:chgData name="Christina Morrow" userId="43989237-7c22-4017-8756-22442f7f3983" providerId="ADAL" clId="{5E5B6B43-2046-4F4B-8A91-C6EB27100BC8}" dt="2021-01-18T13:22:05.847" v="480"/>
          <ac:spMkLst>
            <pc:docMk/>
            <pc:sldMk cId="2014608209" sldId="583"/>
            <ac:spMk id="168" creationId="{96534310-CA1F-4622-B598-463165DE14D2}"/>
          </ac:spMkLst>
        </pc:spChg>
        <pc:spChg chg="mod">
          <ac:chgData name="Christina Morrow" userId="43989237-7c22-4017-8756-22442f7f3983" providerId="ADAL" clId="{5E5B6B43-2046-4F4B-8A91-C6EB27100BC8}" dt="2021-01-18T13:22:05.847" v="480"/>
          <ac:spMkLst>
            <pc:docMk/>
            <pc:sldMk cId="2014608209" sldId="583"/>
            <ac:spMk id="172" creationId="{956AC7E9-0F4B-448A-AAA1-D20403BAA2CE}"/>
          </ac:spMkLst>
        </pc:spChg>
        <pc:spChg chg="ord">
          <ac:chgData name="Christina Morrow" userId="43989237-7c22-4017-8756-22442f7f3983" providerId="ADAL" clId="{5E5B6B43-2046-4F4B-8A91-C6EB27100BC8}" dt="2021-01-18T13:23:50.348" v="508" actId="167"/>
          <ac:spMkLst>
            <pc:docMk/>
            <pc:sldMk cId="2014608209" sldId="583"/>
            <ac:spMk id="173" creationId="{5781BDA1-4363-4E39-A54B-37AE8B155552}"/>
          </ac:spMkLst>
        </pc:spChg>
        <pc:spChg chg="mod">
          <ac:chgData name="Christina Morrow" userId="43989237-7c22-4017-8756-22442f7f3983" providerId="ADAL" clId="{5E5B6B43-2046-4F4B-8A91-C6EB27100BC8}" dt="2021-01-18T13:22:05.847" v="480"/>
          <ac:spMkLst>
            <pc:docMk/>
            <pc:sldMk cId="2014608209" sldId="583"/>
            <ac:spMk id="175" creationId="{CDD30242-1ED3-4966-B161-D34D20FF8138}"/>
          </ac:spMkLst>
        </pc:spChg>
        <pc:spChg chg="mod">
          <ac:chgData name="Christina Morrow" userId="43989237-7c22-4017-8756-22442f7f3983" providerId="ADAL" clId="{5E5B6B43-2046-4F4B-8A91-C6EB27100BC8}" dt="2021-01-18T13:22:05.847" v="480"/>
          <ac:spMkLst>
            <pc:docMk/>
            <pc:sldMk cId="2014608209" sldId="583"/>
            <ac:spMk id="179" creationId="{F04F54CE-F1C1-481C-BDA7-061F26F89FB1}"/>
          </ac:spMkLst>
        </pc:spChg>
        <pc:spChg chg="mod">
          <ac:chgData name="Christina Morrow" userId="43989237-7c22-4017-8756-22442f7f3983" providerId="ADAL" clId="{5E5B6B43-2046-4F4B-8A91-C6EB27100BC8}" dt="2021-01-18T13:22:05.847" v="480"/>
          <ac:spMkLst>
            <pc:docMk/>
            <pc:sldMk cId="2014608209" sldId="583"/>
            <ac:spMk id="180" creationId="{A2D055FB-2EAD-41B4-9568-3B8D6D1CAA5C}"/>
          </ac:spMkLst>
        </pc:spChg>
        <pc:spChg chg="mod">
          <ac:chgData name="Christina Morrow" userId="43989237-7c22-4017-8756-22442f7f3983" providerId="ADAL" clId="{5E5B6B43-2046-4F4B-8A91-C6EB27100BC8}" dt="2021-01-18T13:22:05.847" v="480"/>
          <ac:spMkLst>
            <pc:docMk/>
            <pc:sldMk cId="2014608209" sldId="583"/>
            <ac:spMk id="219" creationId="{1ACE1F84-6E95-4145-8E9B-1ECF1B833703}"/>
          </ac:spMkLst>
        </pc:spChg>
        <pc:spChg chg="mod">
          <ac:chgData name="Christina Morrow" userId="43989237-7c22-4017-8756-22442f7f3983" providerId="ADAL" clId="{5E5B6B43-2046-4F4B-8A91-C6EB27100BC8}" dt="2021-01-18T13:22:05.847" v="480"/>
          <ac:spMkLst>
            <pc:docMk/>
            <pc:sldMk cId="2014608209" sldId="583"/>
            <ac:spMk id="220" creationId="{93091369-F20A-445A-9AA0-858CE28B5E75}"/>
          </ac:spMkLst>
        </pc:spChg>
        <pc:spChg chg="mod">
          <ac:chgData name="Christina Morrow" userId="43989237-7c22-4017-8756-22442f7f3983" providerId="ADAL" clId="{5E5B6B43-2046-4F4B-8A91-C6EB27100BC8}" dt="2021-01-18T13:22:05.847" v="480"/>
          <ac:spMkLst>
            <pc:docMk/>
            <pc:sldMk cId="2014608209" sldId="583"/>
            <ac:spMk id="227" creationId="{BDAA2D7F-3506-46E4-94C0-A55E2EC73F24}"/>
          </ac:spMkLst>
        </pc:spChg>
        <pc:spChg chg="mod">
          <ac:chgData name="Christina Morrow" userId="43989237-7c22-4017-8756-22442f7f3983" providerId="ADAL" clId="{5E5B6B43-2046-4F4B-8A91-C6EB27100BC8}" dt="2021-01-18T13:22:05.847" v="480"/>
          <ac:spMkLst>
            <pc:docMk/>
            <pc:sldMk cId="2014608209" sldId="583"/>
            <ac:spMk id="228" creationId="{9CB900D8-F0FC-4384-BFE3-0DD8C5D1C624}"/>
          </ac:spMkLst>
        </pc:spChg>
        <pc:spChg chg="mod">
          <ac:chgData name="Christina Morrow" userId="43989237-7c22-4017-8756-22442f7f3983" providerId="ADAL" clId="{5E5B6B43-2046-4F4B-8A91-C6EB27100BC8}" dt="2021-01-18T13:22:05.847" v="480"/>
          <ac:spMkLst>
            <pc:docMk/>
            <pc:sldMk cId="2014608209" sldId="583"/>
            <ac:spMk id="229" creationId="{48DB1B68-4A9B-4563-AA78-EF77ADE0382C}"/>
          </ac:spMkLst>
        </pc:spChg>
        <pc:spChg chg="mod">
          <ac:chgData name="Christina Morrow" userId="43989237-7c22-4017-8756-22442f7f3983" providerId="ADAL" clId="{5E5B6B43-2046-4F4B-8A91-C6EB27100BC8}" dt="2021-01-18T13:22:05.847" v="480"/>
          <ac:spMkLst>
            <pc:docMk/>
            <pc:sldMk cId="2014608209" sldId="583"/>
            <ac:spMk id="231" creationId="{0EB59F5B-1EF6-4F03-B167-8003EAF0F241}"/>
          </ac:spMkLst>
        </pc:spChg>
        <pc:spChg chg="mod">
          <ac:chgData name="Christina Morrow" userId="43989237-7c22-4017-8756-22442f7f3983" providerId="ADAL" clId="{5E5B6B43-2046-4F4B-8A91-C6EB27100BC8}" dt="2021-01-18T13:22:05.847" v="480"/>
          <ac:spMkLst>
            <pc:docMk/>
            <pc:sldMk cId="2014608209" sldId="583"/>
            <ac:spMk id="232" creationId="{A30B7CF6-F29F-40E2-A73B-990E4783AE13}"/>
          </ac:spMkLst>
        </pc:spChg>
        <pc:spChg chg="mod">
          <ac:chgData name="Christina Morrow" userId="43989237-7c22-4017-8756-22442f7f3983" providerId="ADAL" clId="{5E5B6B43-2046-4F4B-8A91-C6EB27100BC8}" dt="2021-01-18T13:22:06.627" v="481"/>
          <ac:spMkLst>
            <pc:docMk/>
            <pc:sldMk cId="2014608209" sldId="583"/>
            <ac:spMk id="236" creationId="{45B72CAD-116F-4294-8147-D9384DD88C91}"/>
          </ac:spMkLst>
        </pc:spChg>
        <pc:spChg chg="mod">
          <ac:chgData name="Christina Morrow" userId="43989237-7c22-4017-8756-22442f7f3983" providerId="ADAL" clId="{5E5B6B43-2046-4F4B-8A91-C6EB27100BC8}" dt="2021-01-18T13:22:06.627" v="481"/>
          <ac:spMkLst>
            <pc:docMk/>
            <pc:sldMk cId="2014608209" sldId="583"/>
            <ac:spMk id="237" creationId="{08B8CE4C-54D6-4A81-8A65-3C358D384C07}"/>
          </ac:spMkLst>
        </pc:spChg>
        <pc:spChg chg="mod">
          <ac:chgData name="Christina Morrow" userId="43989237-7c22-4017-8756-22442f7f3983" providerId="ADAL" clId="{5E5B6B43-2046-4F4B-8A91-C6EB27100BC8}" dt="2021-01-18T13:22:06.627" v="481"/>
          <ac:spMkLst>
            <pc:docMk/>
            <pc:sldMk cId="2014608209" sldId="583"/>
            <ac:spMk id="239" creationId="{3A0978C5-501D-4E1E-AC34-FE82B1B25D49}"/>
          </ac:spMkLst>
        </pc:spChg>
        <pc:spChg chg="mod">
          <ac:chgData name="Christina Morrow" userId="43989237-7c22-4017-8756-22442f7f3983" providerId="ADAL" clId="{5E5B6B43-2046-4F4B-8A91-C6EB27100BC8}" dt="2021-01-18T13:22:06.627" v="481"/>
          <ac:spMkLst>
            <pc:docMk/>
            <pc:sldMk cId="2014608209" sldId="583"/>
            <ac:spMk id="240" creationId="{88A70B5C-7B8A-42B2-BFFB-997BE16F8CD9}"/>
          </ac:spMkLst>
        </pc:spChg>
        <pc:spChg chg="mod">
          <ac:chgData name="Christina Morrow" userId="43989237-7c22-4017-8756-22442f7f3983" providerId="ADAL" clId="{5E5B6B43-2046-4F4B-8A91-C6EB27100BC8}" dt="2021-01-18T13:22:06.627" v="481"/>
          <ac:spMkLst>
            <pc:docMk/>
            <pc:sldMk cId="2014608209" sldId="583"/>
            <ac:spMk id="241" creationId="{2A2D6938-CCB1-4350-AB20-7B01E96D0555}"/>
          </ac:spMkLst>
        </pc:spChg>
        <pc:spChg chg="mod">
          <ac:chgData name="Christina Morrow" userId="43989237-7c22-4017-8756-22442f7f3983" providerId="ADAL" clId="{5E5B6B43-2046-4F4B-8A91-C6EB27100BC8}" dt="2021-01-18T13:22:06.627" v="481"/>
          <ac:spMkLst>
            <pc:docMk/>
            <pc:sldMk cId="2014608209" sldId="583"/>
            <ac:spMk id="242" creationId="{ED80D6E5-2832-464A-AAA9-5578E4991B13}"/>
          </ac:spMkLst>
        </pc:spChg>
        <pc:spChg chg="mod">
          <ac:chgData name="Christina Morrow" userId="43989237-7c22-4017-8756-22442f7f3983" providerId="ADAL" clId="{5E5B6B43-2046-4F4B-8A91-C6EB27100BC8}" dt="2021-01-18T13:22:06.627" v="481"/>
          <ac:spMkLst>
            <pc:docMk/>
            <pc:sldMk cId="2014608209" sldId="583"/>
            <ac:spMk id="243" creationId="{02F8786D-2708-41A2-8E87-0424BFB032C1}"/>
          </ac:spMkLst>
        </pc:spChg>
        <pc:spChg chg="mod">
          <ac:chgData name="Christina Morrow" userId="43989237-7c22-4017-8756-22442f7f3983" providerId="ADAL" clId="{5E5B6B43-2046-4F4B-8A91-C6EB27100BC8}" dt="2021-01-18T13:22:06.627" v="481"/>
          <ac:spMkLst>
            <pc:docMk/>
            <pc:sldMk cId="2014608209" sldId="583"/>
            <ac:spMk id="244" creationId="{D6171E12-A9BC-4C10-B41C-1A4DA85551F8}"/>
          </ac:spMkLst>
        </pc:spChg>
        <pc:spChg chg="mod">
          <ac:chgData name="Christina Morrow" userId="43989237-7c22-4017-8756-22442f7f3983" providerId="ADAL" clId="{5E5B6B43-2046-4F4B-8A91-C6EB27100BC8}" dt="2021-01-18T13:22:06.627" v="481"/>
          <ac:spMkLst>
            <pc:docMk/>
            <pc:sldMk cId="2014608209" sldId="583"/>
            <ac:spMk id="245" creationId="{45980BB0-F32C-49B9-8F62-9ADB41A531C3}"/>
          </ac:spMkLst>
        </pc:spChg>
        <pc:spChg chg="mod">
          <ac:chgData name="Christina Morrow" userId="43989237-7c22-4017-8756-22442f7f3983" providerId="ADAL" clId="{5E5B6B43-2046-4F4B-8A91-C6EB27100BC8}" dt="2021-01-18T13:22:06.627" v="481"/>
          <ac:spMkLst>
            <pc:docMk/>
            <pc:sldMk cId="2014608209" sldId="583"/>
            <ac:spMk id="246" creationId="{AC63ABC0-57F0-409B-B223-11919C2AA4B3}"/>
          </ac:spMkLst>
        </pc:spChg>
        <pc:spChg chg="mod">
          <ac:chgData name="Christina Morrow" userId="43989237-7c22-4017-8756-22442f7f3983" providerId="ADAL" clId="{5E5B6B43-2046-4F4B-8A91-C6EB27100BC8}" dt="2021-01-18T13:22:06.627" v="481"/>
          <ac:spMkLst>
            <pc:docMk/>
            <pc:sldMk cId="2014608209" sldId="583"/>
            <ac:spMk id="253" creationId="{A570DD34-E9F4-4E9D-96AD-DEAFAC0BC124}"/>
          </ac:spMkLst>
        </pc:spChg>
        <pc:spChg chg="mod">
          <ac:chgData name="Christina Morrow" userId="43989237-7c22-4017-8756-22442f7f3983" providerId="ADAL" clId="{5E5B6B43-2046-4F4B-8A91-C6EB27100BC8}" dt="2021-01-18T13:22:06.627" v="481"/>
          <ac:spMkLst>
            <pc:docMk/>
            <pc:sldMk cId="2014608209" sldId="583"/>
            <ac:spMk id="254" creationId="{BDB48D28-A648-4D48-BCF7-17A3C70DDE88}"/>
          </ac:spMkLst>
        </pc:spChg>
        <pc:spChg chg="mod">
          <ac:chgData name="Christina Morrow" userId="43989237-7c22-4017-8756-22442f7f3983" providerId="ADAL" clId="{5E5B6B43-2046-4F4B-8A91-C6EB27100BC8}" dt="2021-01-18T13:22:06.627" v="481"/>
          <ac:spMkLst>
            <pc:docMk/>
            <pc:sldMk cId="2014608209" sldId="583"/>
            <ac:spMk id="255" creationId="{DC251C94-52D0-4302-B713-8AA5E75ADAA9}"/>
          </ac:spMkLst>
        </pc:spChg>
        <pc:spChg chg="mod">
          <ac:chgData name="Christina Morrow" userId="43989237-7c22-4017-8756-22442f7f3983" providerId="ADAL" clId="{5E5B6B43-2046-4F4B-8A91-C6EB27100BC8}" dt="2021-01-18T13:22:06.627" v="481"/>
          <ac:spMkLst>
            <pc:docMk/>
            <pc:sldMk cId="2014608209" sldId="583"/>
            <ac:spMk id="257" creationId="{EC0B28DA-23EC-413F-8B61-B13EA1555880}"/>
          </ac:spMkLst>
        </pc:spChg>
        <pc:spChg chg="mod">
          <ac:chgData name="Christina Morrow" userId="43989237-7c22-4017-8756-22442f7f3983" providerId="ADAL" clId="{5E5B6B43-2046-4F4B-8A91-C6EB27100BC8}" dt="2021-01-18T13:22:06.627" v="481"/>
          <ac:spMkLst>
            <pc:docMk/>
            <pc:sldMk cId="2014608209" sldId="583"/>
            <ac:spMk id="258" creationId="{535857E0-342D-4F5B-B4F8-6C4E22352CA7}"/>
          </ac:spMkLst>
        </pc:spChg>
        <pc:spChg chg="mod">
          <ac:chgData name="Christina Morrow" userId="43989237-7c22-4017-8756-22442f7f3983" providerId="ADAL" clId="{5E5B6B43-2046-4F4B-8A91-C6EB27100BC8}" dt="2021-01-18T13:22:49.933" v="491"/>
          <ac:spMkLst>
            <pc:docMk/>
            <pc:sldMk cId="2014608209" sldId="583"/>
            <ac:spMk id="262" creationId="{DDE79E4D-D861-4139-BD57-DD85C38F552E}"/>
          </ac:spMkLst>
        </pc:spChg>
        <pc:spChg chg="mod">
          <ac:chgData name="Christina Morrow" userId="43989237-7c22-4017-8756-22442f7f3983" providerId="ADAL" clId="{5E5B6B43-2046-4F4B-8A91-C6EB27100BC8}" dt="2021-01-18T13:22:49.933" v="491"/>
          <ac:spMkLst>
            <pc:docMk/>
            <pc:sldMk cId="2014608209" sldId="583"/>
            <ac:spMk id="263" creationId="{1B6B5CE6-5302-47C2-A918-FB40BB403921}"/>
          </ac:spMkLst>
        </pc:spChg>
        <pc:spChg chg="mod">
          <ac:chgData name="Christina Morrow" userId="43989237-7c22-4017-8756-22442f7f3983" providerId="ADAL" clId="{5E5B6B43-2046-4F4B-8A91-C6EB27100BC8}" dt="2021-01-18T13:22:49.933" v="491"/>
          <ac:spMkLst>
            <pc:docMk/>
            <pc:sldMk cId="2014608209" sldId="583"/>
            <ac:spMk id="265" creationId="{55160012-1E45-4453-813F-B74144C1F9D0}"/>
          </ac:spMkLst>
        </pc:spChg>
        <pc:spChg chg="mod">
          <ac:chgData name="Christina Morrow" userId="43989237-7c22-4017-8756-22442f7f3983" providerId="ADAL" clId="{5E5B6B43-2046-4F4B-8A91-C6EB27100BC8}" dt="2021-01-18T13:22:49.933" v="491"/>
          <ac:spMkLst>
            <pc:docMk/>
            <pc:sldMk cId="2014608209" sldId="583"/>
            <ac:spMk id="266" creationId="{CFA007BB-67A5-4CC0-A91E-8BA3C6234CD6}"/>
          </ac:spMkLst>
        </pc:spChg>
        <pc:spChg chg="mod">
          <ac:chgData name="Christina Morrow" userId="43989237-7c22-4017-8756-22442f7f3983" providerId="ADAL" clId="{5E5B6B43-2046-4F4B-8A91-C6EB27100BC8}" dt="2021-01-18T13:22:49.933" v="491"/>
          <ac:spMkLst>
            <pc:docMk/>
            <pc:sldMk cId="2014608209" sldId="583"/>
            <ac:spMk id="267" creationId="{62F05F74-5795-4959-AC05-4471E256FB5E}"/>
          </ac:spMkLst>
        </pc:spChg>
        <pc:spChg chg="mod">
          <ac:chgData name="Christina Morrow" userId="43989237-7c22-4017-8756-22442f7f3983" providerId="ADAL" clId="{5E5B6B43-2046-4F4B-8A91-C6EB27100BC8}" dt="2021-01-18T13:22:49.933" v="491"/>
          <ac:spMkLst>
            <pc:docMk/>
            <pc:sldMk cId="2014608209" sldId="583"/>
            <ac:spMk id="268" creationId="{DB2E3EEE-4E40-470C-A6E4-B7B3A1335762}"/>
          </ac:spMkLst>
        </pc:spChg>
        <pc:spChg chg="mod">
          <ac:chgData name="Christina Morrow" userId="43989237-7c22-4017-8756-22442f7f3983" providerId="ADAL" clId="{5E5B6B43-2046-4F4B-8A91-C6EB27100BC8}" dt="2021-01-18T13:22:49.933" v="491"/>
          <ac:spMkLst>
            <pc:docMk/>
            <pc:sldMk cId="2014608209" sldId="583"/>
            <ac:spMk id="269" creationId="{D9A993CC-E8BE-430E-B0A2-034CA90086EB}"/>
          </ac:spMkLst>
        </pc:spChg>
        <pc:spChg chg="mod">
          <ac:chgData name="Christina Morrow" userId="43989237-7c22-4017-8756-22442f7f3983" providerId="ADAL" clId="{5E5B6B43-2046-4F4B-8A91-C6EB27100BC8}" dt="2021-01-18T13:22:49.933" v="491"/>
          <ac:spMkLst>
            <pc:docMk/>
            <pc:sldMk cId="2014608209" sldId="583"/>
            <ac:spMk id="270" creationId="{F28789A4-F26F-4752-AC09-8B0F890DB2D1}"/>
          </ac:spMkLst>
        </pc:spChg>
        <pc:spChg chg="mod">
          <ac:chgData name="Christina Morrow" userId="43989237-7c22-4017-8756-22442f7f3983" providerId="ADAL" clId="{5E5B6B43-2046-4F4B-8A91-C6EB27100BC8}" dt="2021-01-18T13:22:49.933" v="491"/>
          <ac:spMkLst>
            <pc:docMk/>
            <pc:sldMk cId="2014608209" sldId="583"/>
            <ac:spMk id="271" creationId="{FC0E8695-BE11-423E-812B-D3EEDF829890}"/>
          </ac:spMkLst>
        </pc:spChg>
        <pc:spChg chg="mod">
          <ac:chgData name="Christina Morrow" userId="43989237-7c22-4017-8756-22442f7f3983" providerId="ADAL" clId="{5E5B6B43-2046-4F4B-8A91-C6EB27100BC8}" dt="2021-01-18T13:22:49.933" v="491"/>
          <ac:spMkLst>
            <pc:docMk/>
            <pc:sldMk cId="2014608209" sldId="583"/>
            <ac:spMk id="272" creationId="{1AC0AA22-68DB-4E49-AC13-749B11B37175}"/>
          </ac:spMkLst>
        </pc:spChg>
        <pc:spChg chg="mod">
          <ac:chgData name="Christina Morrow" userId="43989237-7c22-4017-8756-22442f7f3983" providerId="ADAL" clId="{5E5B6B43-2046-4F4B-8A91-C6EB27100BC8}" dt="2021-01-18T13:22:49.933" v="491"/>
          <ac:spMkLst>
            <pc:docMk/>
            <pc:sldMk cId="2014608209" sldId="583"/>
            <ac:spMk id="289" creationId="{08EEF292-8934-4CF1-AFF0-3C5B8B9009FA}"/>
          </ac:spMkLst>
        </pc:spChg>
        <pc:spChg chg="mod">
          <ac:chgData name="Christina Morrow" userId="43989237-7c22-4017-8756-22442f7f3983" providerId="ADAL" clId="{5E5B6B43-2046-4F4B-8A91-C6EB27100BC8}" dt="2021-01-18T13:22:49.933" v="491"/>
          <ac:spMkLst>
            <pc:docMk/>
            <pc:sldMk cId="2014608209" sldId="583"/>
            <ac:spMk id="290" creationId="{72A6CFAD-1FA5-42E3-9D5E-EA9E5B60F2A0}"/>
          </ac:spMkLst>
        </pc:spChg>
        <pc:spChg chg="mod">
          <ac:chgData name="Christina Morrow" userId="43989237-7c22-4017-8756-22442f7f3983" providerId="ADAL" clId="{5E5B6B43-2046-4F4B-8A91-C6EB27100BC8}" dt="2021-01-18T13:22:49.933" v="491"/>
          <ac:spMkLst>
            <pc:docMk/>
            <pc:sldMk cId="2014608209" sldId="583"/>
            <ac:spMk id="291" creationId="{608E0E9D-592B-4773-A133-624CBA4A839E}"/>
          </ac:spMkLst>
        </pc:spChg>
        <pc:spChg chg="mod">
          <ac:chgData name="Christina Morrow" userId="43989237-7c22-4017-8756-22442f7f3983" providerId="ADAL" clId="{5E5B6B43-2046-4F4B-8A91-C6EB27100BC8}" dt="2021-01-18T13:22:49.933" v="491"/>
          <ac:spMkLst>
            <pc:docMk/>
            <pc:sldMk cId="2014608209" sldId="583"/>
            <ac:spMk id="293" creationId="{5EA84B81-2D09-4B91-9EF9-747CE06266F3}"/>
          </ac:spMkLst>
        </pc:spChg>
        <pc:spChg chg="mod">
          <ac:chgData name="Christina Morrow" userId="43989237-7c22-4017-8756-22442f7f3983" providerId="ADAL" clId="{5E5B6B43-2046-4F4B-8A91-C6EB27100BC8}" dt="2021-01-18T13:22:49.933" v="491"/>
          <ac:spMkLst>
            <pc:docMk/>
            <pc:sldMk cId="2014608209" sldId="583"/>
            <ac:spMk id="294" creationId="{F0E2E994-372E-4376-ADF0-9A9AEC1623A0}"/>
          </ac:spMkLst>
        </pc:spChg>
        <pc:spChg chg="mod">
          <ac:chgData name="Christina Morrow" userId="43989237-7c22-4017-8756-22442f7f3983" providerId="ADAL" clId="{5E5B6B43-2046-4F4B-8A91-C6EB27100BC8}" dt="2021-01-18T13:23:55.674" v="509"/>
          <ac:spMkLst>
            <pc:docMk/>
            <pc:sldMk cId="2014608209" sldId="583"/>
            <ac:spMk id="298" creationId="{B7AD7A22-CCC9-4B9E-9C2E-CCE578DF0207}"/>
          </ac:spMkLst>
        </pc:spChg>
        <pc:spChg chg="mod">
          <ac:chgData name="Christina Morrow" userId="43989237-7c22-4017-8756-22442f7f3983" providerId="ADAL" clId="{5E5B6B43-2046-4F4B-8A91-C6EB27100BC8}" dt="2021-01-18T13:23:55.674" v="509"/>
          <ac:spMkLst>
            <pc:docMk/>
            <pc:sldMk cId="2014608209" sldId="583"/>
            <ac:spMk id="299" creationId="{077CE197-93E4-4CAF-90D7-EB67C53803E1}"/>
          </ac:spMkLst>
        </pc:spChg>
        <pc:spChg chg="mod">
          <ac:chgData name="Christina Morrow" userId="43989237-7c22-4017-8756-22442f7f3983" providerId="ADAL" clId="{5E5B6B43-2046-4F4B-8A91-C6EB27100BC8}" dt="2021-01-18T13:23:55.674" v="509"/>
          <ac:spMkLst>
            <pc:docMk/>
            <pc:sldMk cId="2014608209" sldId="583"/>
            <ac:spMk id="301" creationId="{833ED5D8-560D-419F-A133-78BBF3309920}"/>
          </ac:spMkLst>
        </pc:spChg>
        <pc:spChg chg="mod">
          <ac:chgData name="Christina Morrow" userId="43989237-7c22-4017-8756-22442f7f3983" providerId="ADAL" clId="{5E5B6B43-2046-4F4B-8A91-C6EB27100BC8}" dt="2021-01-18T13:23:55.674" v="509"/>
          <ac:spMkLst>
            <pc:docMk/>
            <pc:sldMk cId="2014608209" sldId="583"/>
            <ac:spMk id="302" creationId="{174B353E-0518-4C40-8471-477FC956FDC4}"/>
          </ac:spMkLst>
        </pc:spChg>
        <pc:spChg chg="mod">
          <ac:chgData name="Christina Morrow" userId="43989237-7c22-4017-8756-22442f7f3983" providerId="ADAL" clId="{5E5B6B43-2046-4F4B-8A91-C6EB27100BC8}" dt="2021-01-18T13:23:55.674" v="509"/>
          <ac:spMkLst>
            <pc:docMk/>
            <pc:sldMk cId="2014608209" sldId="583"/>
            <ac:spMk id="303" creationId="{1256ECDE-0E4F-4F43-924D-9DAB85625315}"/>
          </ac:spMkLst>
        </pc:spChg>
        <pc:spChg chg="mod">
          <ac:chgData name="Christina Morrow" userId="43989237-7c22-4017-8756-22442f7f3983" providerId="ADAL" clId="{5E5B6B43-2046-4F4B-8A91-C6EB27100BC8}" dt="2021-01-18T13:23:55.674" v="509"/>
          <ac:spMkLst>
            <pc:docMk/>
            <pc:sldMk cId="2014608209" sldId="583"/>
            <ac:spMk id="304" creationId="{F75A31A5-AECE-46B7-BC84-CB6E5C45A01B}"/>
          </ac:spMkLst>
        </pc:spChg>
        <pc:spChg chg="mod">
          <ac:chgData name="Christina Morrow" userId="43989237-7c22-4017-8756-22442f7f3983" providerId="ADAL" clId="{5E5B6B43-2046-4F4B-8A91-C6EB27100BC8}" dt="2021-01-18T13:23:55.674" v="509"/>
          <ac:spMkLst>
            <pc:docMk/>
            <pc:sldMk cId="2014608209" sldId="583"/>
            <ac:spMk id="305" creationId="{F0C7564D-C2BB-44DF-A0F5-F92661133E39}"/>
          </ac:spMkLst>
        </pc:spChg>
        <pc:spChg chg="mod">
          <ac:chgData name="Christina Morrow" userId="43989237-7c22-4017-8756-22442f7f3983" providerId="ADAL" clId="{5E5B6B43-2046-4F4B-8A91-C6EB27100BC8}" dt="2021-01-18T13:23:55.674" v="509"/>
          <ac:spMkLst>
            <pc:docMk/>
            <pc:sldMk cId="2014608209" sldId="583"/>
            <ac:spMk id="306" creationId="{C149DF4F-561F-47F8-809B-0D49084B15C3}"/>
          </ac:spMkLst>
        </pc:spChg>
        <pc:spChg chg="mod">
          <ac:chgData name="Christina Morrow" userId="43989237-7c22-4017-8756-22442f7f3983" providerId="ADAL" clId="{5E5B6B43-2046-4F4B-8A91-C6EB27100BC8}" dt="2021-01-18T13:23:55.674" v="509"/>
          <ac:spMkLst>
            <pc:docMk/>
            <pc:sldMk cId="2014608209" sldId="583"/>
            <ac:spMk id="307" creationId="{C5FE6468-AD19-4260-AE51-1BBE7554A41A}"/>
          </ac:spMkLst>
        </pc:spChg>
        <pc:spChg chg="mod">
          <ac:chgData name="Christina Morrow" userId="43989237-7c22-4017-8756-22442f7f3983" providerId="ADAL" clId="{5E5B6B43-2046-4F4B-8A91-C6EB27100BC8}" dt="2021-01-18T13:23:55.674" v="509"/>
          <ac:spMkLst>
            <pc:docMk/>
            <pc:sldMk cId="2014608209" sldId="583"/>
            <ac:spMk id="308" creationId="{D0F7A918-82CC-4193-B7E3-C8CE00DBC1A5}"/>
          </ac:spMkLst>
        </pc:spChg>
        <pc:spChg chg="mod">
          <ac:chgData name="Christina Morrow" userId="43989237-7c22-4017-8756-22442f7f3983" providerId="ADAL" clId="{5E5B6B43-2046-4F4B-8A91-C6EB27100BC8}" dt="2021-01-18T13:23:55.674" v="509"/>
          <ac:spMkLst>
            <pc:docMk/>
            <pc:sldMk cId="2014608209" sldId="583"/>
            <ac:spMk id="315" creationId="{30754596-C86A-474C-AA10-6D8043121BBB}"/>
          </ac:spMkLst>
        </pc:spChg>
        <pc:spChg chg="mod">
          <ac:chgData name="Christina Morrow" userId="43989237-7c22-4017-8756-22442f7f3983" providerId="ADAL" clId="{5E5B6B43-2046-4F4B-8A91-C6EB27100BC8}" dt="2021-01-18T13:23:55.674" v="509"/>
          <ac:spMkLst>
            <pc:docMk/>
            <pc:sldMk cId="2014608209" sldId="583"/>
            <ac:spMk id="316" creationId="{A5AC0652-AFC0-42F5-9AB8-287F2E30B2BE}"/>
          </ac:spMkLst>
        </pc:spChg>
        <pc:spChg chg="mod">
          <ac:chgData name="Christina Morrow" userId="43989237-7c22-4017-8756-22442f7f3983" providerId="ADAL" clId="{5E5B6B43-2046-4F4B-8A91-C6EB27100BC8}" dt="2021-01-18T13:23:55.674" v="509"/>
          <ac:spMkLst>
            <pc:docMk/>
            <pc:sldMk cId="2014608209" sldId="583"/>
            <ac:spMk id="317" creationId="{855C3973-F334-412F-BA13-C02A4A2FB3B2}"/>
          </ac:spMkLst>
        </pc:spChg>
        <pc:spChg chg="mod">
          <ac:chgData name="Christina Morrow" userId="43989237-7c22-4017-8756-22442f7f3983" providerId="ADAL" clId="{5E5B6B43-2046-4F4B-8A91-C6EB27100BC8}" dt="2021-01-18T13:23:55.674" v="509"/>
          <ac:spMkLst>
            <pc:docMk/>
            <pc:sldMk cId="2014608209" sldId="583"/>
            <ac:spMk id="319" creationId="{1B083D8C-6841-4513-BBF7-CBF8B9031EB3}"/>
          </ac:spMkLst>
        </pc:spChg>
        <pc:spChg chg="mod">
          <ac:chgData name="Christina Morrow" userId="43989237-7c22-4017-8756-22442f7f3983" providerId="ADAL" clId="{5E5B6B43-2046-4F4B-8A91-C6EB27100BC8}" dt="2021-01-18T13:23:55.674" v="509"/>
          <ac:spMkLst>
            <pc:docMk/>
            <pc:sldMk cId="2014608209" sldId="583"/>
            <ac:spMk id="320" creationId="{0D744F63-CE54-4CA1-9DE3-119C417D73E3}"/>
          </ac:spMkLst>
        </pc:spChg>
        <pc:grpChg chg="add mod">
          <ac:chgData name="Christina Morrow" userId="43989237-7c22-4017-8756-22442f7f3983" providerId="ADAL" clId="{5E5B6B43-2046-4F4B-8A91-C6EB27100BC8}" dt="2021-01-18T13:22:42.423" v="490" actId="164"/>
          <ac:grpSpMkLst>
            <pc:docMk/>
            <pc:sldMk cId="2014608209" sldId="583"/>
            <ac:grpSpMk id="4" creationId="{E5A9336F-6F66-406A-A943-AC1CD87BF173}"/>
          </ac:grpSpMkLst>
        </pc:grpChg>
        <pc:grpChg chg="add mod ord">
          <ac:chgData name="Christina Morrow" userId="43989237-7c22-4017-8756-22442f7f3983" providerId="ADAL" clId="{5E5B6B43-2046-4F4B-8A91-C6EB27100BC8}" dt="2021-01-18T13:23:33.927" v="505" actId="167"/>
          <ac:grpSpMkLst>
            <pc:docMk/>
            <pc:sldMk cId="2014608209" sldId="583"/>
            <ac:grpSpMk id="113" creationId="{5C91F2EF-12CD-41EB-8B16-6E96487740B3}"/>
          </ac:grpSpMkLst>
        </pc:grpChg>
        <pc:grpChg chg="mod">
          <ac:chgData name="Christina Morrow" userId="43989237-7c22-4017-8756-22442f7f3983" providerId="ADAL" clId="{5E5B6B43-2046-4F4B-8A91-C6EB27100BC8}" dt="2021-01-18T13:22:05.847" v="480"/>
          <ac:grpSpMkLst>
            <pc:docMk/>
            <pc:sldMk cId="2014608209" sldId="583"/>
            <ac:grpSpMk id="132" creationId="{E97DBB01-CF2C-477D-AC0D-E7298412D512}"/>
          </ac:grpSpMkLst>
        </pc:grpChg>
        <pc:grpChg chg="del">
          <ac:chgData name="Christina Morrow" userId="43989237-7c22-4017-8756-22442f7f3983" providerId="ADAL" clId="{5E5B6B43-2046-4F4B-8A91-C6EB27100BC8}" dt="2021-01-18T13:22:31.835" v="487" actId="165"/>
          <ac:grpSpMkLst>
            <pc:docMk/>
            <pc:sldMk cId="2014608209" sldId="583"/>
            <ac:grpSpMk id="134" creationId="{6913FA89-1234-4678-9784-D043A4DFF56F}"/>
          </ac:grpSpMkLst>
        </pc:grpChg>
        <pc:grpChg chg="mod topLvl">
          <ac:chgData name="Christina Morrow" userId="43989237-7c22-4017-8756-22442f7f3983" providerId="ADAL" clId="{5E5B6B43-2046-4F4B-8A91-C6EB27100BC8}" dt="2021-01-18T13:22:42.423" v="490" actId="164"/>
          <ac:grpSpMkLst>
            <pc:docMk/>
            <pc:sldMk cId="2014608209" sldId="583"/>
            <ac:grpSpMk id="135" creationId="{2E95F14A-B37F-4AEB-9328-8A847F278ADF}"/>
          </ac:grpSpMkLst>
        </pc:grpChg>
        <pc:grpChg chg="del mod topLvl">
          <ac:chgData name="Christina Morrow" userId="43989237-7c22-4017-8756-22442f7f3983" providerId="ADAL" clId="{5E5B6B43-2046-4F4B-8A91-C6EB27100BC8}" dt="2021-01-18T13:22:33.855" v="488" actId="478"/>
          <ac:grpSpMkLst>
            <pc:docMk/>
            <pc:sldMk cId="2014608209" sldId="583"/>
            <ac:grpSpMk id="136" creationId="{628A9B9C-8202-46EA-B912-A1934E3213BF}"/>
          </ac:grpSpMkLst>
        </pc:grpChg>
        <pc:grpChg chg="del">
          <ac:chgData name="Christina Morrow" userId="43989237-7c22-4017-8756-22442f7f3983" providerId="ADAL" clId="{5E5B6B43-2046-4F4B-8A91-C6EB27100BC8}" dt="2021-01-18T13:23:41.123" v="506" actId="478"/>
          <ac:grpSpMkLst>
            <pc:docMk/>
            <pc:sldMk cId="2014608209" sldId="583"/>
            <ac:grpSpMk id="177" creationId="{6543AB56-090A-4717-B05D-73E298E485F1}"/>
          </ac:grpSpMkLst>
        </pc:grpChg>
        <pc:grpChg chg="del">
          <ac:chgData name="Christina Morrow" userId="43989237-7c22-4017-8756-22442f7f3983" providerId="ADAL" clId="{5E5B6B43-2046-4F4B-8A91-C6EB27100BC8}" dt="2021-01-18T13:23:46.627" v="507" actId="478"/>
          <ac:grpSpMkLst>
            <pc:docMk/>
            <pc:sldMk cId="2014608209" sldId="583"/>
            <ac:grpSpMk id="178" creationId="{10393145-014D-459C-B31F-B5DE171EBAB0}"/>
          </ac:grpSpMkLst>
        </pc:grpChg>
        <pc:grpChg chg="add mod ord">
          <ac:chgData name="Christina Morrow" userId="43989237-7c22-4017-8756-22442f7f3983" providerId="ADAL" clId="{5E5B6B43-2046-4F4B-8A91-C6EB27100BC8}" dt="2021-01-18T13:22:42.423" v="490" actId="164"/>
          <ac:grpSpMkLst>
            <pc:docMk/>
            <pc:sldMk cId="2014608209" sldId="583"/>
            <ac:grpSpMk id="233" creationId="{39D2F9BF-0DBF-4C92-AEF2-2118E907ED51}"/>
          </ac:grpSpMkLst>
        </pc:grpChg>
        <pc:grpChg chg="mod">
          <ac:chgData name="Christina Morrow" userId="43989237-7c22-4017-8756-22442f7f3983" providerId="ADAL" clId="{5E5B6B43-2046-4F4B-8A91-C6EB27100BC8}" dt="2021-01-18T13:22:06.627" v="481"/>
          <ac:grpSpMkLst>
            <pc:docMk/>
            <pc:sldMk cId="2014608209" sldId="583"/>
            <ac:grpSpMk id="235" creationId="{39506106-FFD4-433A-A565-54F965CB49DD}"/>
          </ac:grpSpMkLst>
        </pc:grpChg>
        <pc:grpChg chg="add mod ord">
          <ac:chgData name="Christina Morrow" userId="43989237-7c22-4017-8756-22442f7f3983" providerId="ADAL" clId="{5E5B6B43-2046-4F4B-8A91-C6EB27100BC8}" dt="2021-01-18T13:24:03.757" v="512" actId="166"/>
          <ac:grpSpMkLst>
            <pc:docMk/>
            <pc:sldMk cId="2014608209" sldId="583"/>
            <ac:grpSpMk id="259" creationId="{E574E369-6BBD-49DC-B3A0-85BB2274F5B4}"/>
          </ac:grpSpMkLst>
        </pc:grpChg>
        <pc:grpChg chg="mod">
          <ac:chgData name="Christina Morrow" userId="43989237-7c22-4017-8756-22442f7f3983" providerId="ADAL" clId="{5E5B6B43-2046-4F4B-8A91-C6EB27100BC8}" dt="2021-01-18T13:22:49.933" v="491"/>
          <ac:grpSpMkLst>
            <pc:docMk/>
            <pc:sldMk cId="2014608209" sldId="583"/>
            <ac:grpSpMk id="261" creationId="{00D37DF3-D916-4452-A3C2-F572798A2B93}"/>
          </ac:grpSpMkLst>
        </pc:grpChg>
        <pc:grpChg chg="add del mod">
          <ac:chgData name="Christina Morrow" userId="43989237-7c22-4017-8756-22442f7f3983" providerId="ADAL" clId="{5E5B6B43-2046-4F4B-8A91-C6EB27100BC8}" dt="2021-01-18T13:24:01.349" v="511" actId="478"/>
          <ac:grpSpMkLst>
            <pc:docMk/>
            <pc:sldMk cId="2014608209" sldId="583"/>
            <ac:grpSpMk id="295" creationId="{2E7663CE-3A2B-41CB-854F-500B68D86858}"/>
          </ac:grpSpMkLst>
        </pc:grpChg>
        <pc:grpChg chg="mod">
          <ac:chgData name="Christina Morrow" userId="43989237-7c22-4017-8756-22442f7f3983" providerId="ADAL" clId="{5E5B6B43-2046-4F4B-8A91-C6EB27100BC8}" dt="2021-01-18T13:23:55.674" v="509"/>
          <ac:grpSpMkLst>
            <pc:docMk/>
            <pc:sldMk cId="2014608209" sldId="583"/>
            <ac:grpSpMk id="297" creationId="{EDE7F433-D0A9-4B4A-98A1-5B34691A0C75}"/>
          </ac:grpSpMkLst>
        </pc:grpChg>
        <pc:picChg chg="mod">
          <ac:chgData name="Christina Morrow" userId="43989237-7c22-4017-8756-22442f7f3983" providerId="ADAL" clId="{5E5B6B43-2046-4F4B-8A91-C6EB27100BC8}" dt="2021-01-18T13:22:31.835" v="487" actId="165"/>
          <ac:picMkLst>
            <pc:docMk/>
            <pc:sldMk cId="2014608209" sldId="583"/>
            <ac:picMk id="162" creationId="{87C2DB2C-B9DF-4BE1-A2CA-5F25A032B0B1}"/>
          </ac:picMkLst>
        </pc:picChg>
        <pc:cxnChg chg="mod">
          <ac:chgData name="Christina Morrow" userId="43989237-7c22-4017-8756-22442f7f3983" providerId="ADAL" clId="{5E5B6B43-2046-4F4B-8A91-C6EB27100BC8}" dt="2021-01-18T13:22:05.847" v="480"/>
          <ac:cxnSpMkLst>
            <pc:docMk/>
            <pc:sldMk cId="2014608209" sldId="583"/>
            <ac:cxnSpMk id="114" creationId="{BE353189-4B7B-40EE-A35D-6A3ABE8F55BF}"/>
          </ac:cxnSpMkLst>
        </pc:cxnChg>
        <pc:cxnChg chg="mod">
          <ac:chgData name="Christina Morrow" userId="43989237-7c22-4017-8756-22442f7f3983" providerId="ADAL" clId="{5E5B6B43-2046-4F4B-8A91-C6EB27100BC8}" dt="2021-01-18T13:22:33.855" v="488" actId="478"/>
          <ac:cxnSpMkLst>
            <pc:docMk/>
            <pc:sldMk cId="2014608209" sldId="583"/>
            <ac:cxnSpMk id="139" creationId="{955CC083-19DA-4807-BF89-BEA7B634E33A}"/>
          </ac:cxnSpMkLst>
        </pc:cxnChg>
        <pc:cxnChg chg="mod">
          <ac:chgData name="Christina Morrow" userId="43989237-7c22-4017-8756-22442f7f3983" providerId="ADAL" clId="{5E5B6B43-2046-4F4B-8A91-C6EB27100BC8}" dt="2021-01-18T13:22:33.855" v="488" actId="478"/>
          <ac:cxnSpMkLst>
            <pc:docMk/>
            <pc:sldMk cId="2014608209" sldId="583"/>
            <ac:cxnSpMk id="148" creationId="{BB20163A-88FF-44F6-9108-8CDB343D0BC2}"/>
          </ac:cxnSpMkLst>
        </pc:cxnChg>
        <pc:cxnChg chg="mod">
          <ac:chgData name="Christina Morrow" userId="43989237-7c22-4017-8756-22442f7f3983" providerId="ADAL" clId="{5E5B6B43-2046-4F4B-8A91-C6EB27100BC8}" dt="2021-01-18T13:22:33.855" v="488" actId="478"/>
          <ac:cxnSpMkLst>
            <pc:docMk/>
            <pc:sldMk cId="2014608209" sldId="583"/>
            <ac:cxnSpMk id="149" creationId="{F916AF23-F535-42FE-9773-2DB485EF22C3}"/>
          </ac:cxnSpMkLst>
        </pc:cxnChg>
        <pc:cxnChg chg="mod">
          <ac:chgData name="Christina Morrow" userId="43989237-7c22-4017-8756-22442f7f3983" providerId="ADAL" clId="{5E5B6B43-2046-4F4B-8A91-C6EB27100BC8}" dt="2021-01-18T13:22:33.855" v="488" actId="478"/>
          <ac:cxnSpMkLst>
            <pc:docMk/>
            <pc:sldMk cId="2014608209" sldId="583"/>
            <ac:cxnSpMk id="150" creationId="{949BFFB7-4481-4795-BCA8-FC1D288E1D64}"/>
          </ac:cxnSpMkLst>
        </pc:cxnChg>
        <pc:cxnChg chg="mod">
          <ac:chgData name="Christina Morrow" userId="43989237-7c22-4017-8756-22442f7f3983" providerId="ADAL" clId="{5E5B6B43-2046-4F4B-8A91-C6EB27100BC8}" dt="2021-01-18T13:22:31.835" v="487" actId="165"/>
          <ac:cxnSpMkLst>
            <pc:docMk/>
            <pc:sldMk cId="2014608209" sldId="583"/>
            <ac:cxnSpMk id="152" creationId="{518786F3-35FA-4820-A1FB-7B944947FE99}"/>
          </ac:cxnSpMkLst>
        </pc:cxnChg>
        <pc:cxnChg chg="mod">
          <ac:chgData name="Christina Morrow" userId="43989237-7c22-4017-8756-22442f7f3983" providerId="ADAL" clId="{5E5B6B43-2046-4F4B-8A91-C6EB27100BC8}" dt="2021-01-18T13:22:33.855" v="488" actId="478"/>
          <ac:cxnSpMkLst>
            <pc:docMk/>
            <pc:sldMk cId="2014608209" sldId="583"/>
            <ac:cxnSpMk id="154" creationId="{9FB96E4F-3B38-4298-8A56-3A265B686F58}"/>
          </ac:cxnSpMkLst>
        </pc:cxnChg>
        <pc:cxnChg chg="mod">
          <ac:chgData name="Christina Morrow" userId="43989237-7c22-4017-8756-22442f7f3983" providerId="ADAL" clId="{5E5B6B43-2046-4F4B-8A91-C6EB27100BC8}" dt="2021-01-18T13:22:31.835" v="487" actId="165"/>
          <ac:cxnSpMkLst>
            <pc:docMk/>
            <pc:sldMk cId="2014608209" sldId="583"/>
            <ac:cxnSpMk id="155" creationId="{1EACFC19-4799-410D-A620-20726E7831F8}"/>
          </ac:cxnSpMkLst>
        </pc:cxnChg>
        <pc:cxnChg chg="mod">
          <ac:chgData name="Christina Morrow" userId="43989237-7c22-4017-8756-22442f7f3983" providerId="ADAL" clId="{5E5B6B43-2046-4F4B-8A91-C6EB27100BC8}" dt="2021-01-18T13:22:31.835" v="487" actId="165"/>
          <ac:cxnSpMkLst>
            <pc:docMk/>
            <pc:sldMk cId="2014608209" sldId="583"/>
            <ac:cxnSpMk id="156" creationId="{26F967D6-C763-4F02-BC50-B83D5D8E7F52}"/>
          </ac:cxnSpMkLst>
        </pc:cxnChg>
        <pc:cxnChg chg="mod">
          <ac:chgData name="Christina Morrow" userId="43989237-7c22-4017-8756-22442f7f3983" providerId="ADAL" clId="{5E5B6B43-2046-4F4B-8A91-C6EB27100BC8}" dt="2021-01-18T13:22:33.855" v="488" actId="478"/>
          <ac:cxnSpMkLst>
            <pc:docMk/>
            <pc:sldMk cId="2014608209" sldId="583"/>
            <ac:cxnSpMk id="160" creationId="{19A4E3F8-5763-4A98-BA59-8F123355C768}"/>
          </ac:cxnSpMkLst>
        </pc:cxnChg>
        <pc:cxnChg chg="mod">
          <ac:chgData name="Christina Morrow" userId="43989237-7c22-4017-8756-22442f7f3983" providerId="ADAL" clId="{5E5B6B43-2046-4F4B-8A91-C6EB27100BC8}" dt="2021-01-18T13:22:05.847" v="480"/>
          <ac:cxnSpMkLst>
            <pc:docMk/>
            <pc:sldMk cId="2014608209" sldId="583"/>
            <ac:cxnSpMk id="164" creationId="{7CF6211E-FE68-43D7-9E57-0AC25C2F3C48}"/>
          </ac:cxnSpMkLst>
        </pc:cxnChg>
        <pc:cxnChg chg="mod">
          <ac:chgData name="Christina Morrow" userId="43989237-7c22-4017-8756-22442f7f3983" providerId="ADAL" clId="{5E5B6B43-2046-4F4B-8A91-C6EB27100BC8}" dt="2021-01-18T13:23:46.627" v="507" actId="478"/>
          <ac:cxnSpMkLst>
            <pc:docMk/>
            <pc:sldMk cId="2014608209" sldId="583"/>
            <ac:cxnSpMk id="183" creationId="{B054A23F-E179-4AC1-B05A-7CF1A016E17D}"/>
          </ac:cxnSpMkLst>
        </pc:cxnChg>
        <pc:cxnChg chg="mod">
          <ac:chgData name="Christina Morrow" userId="43989237-7c22-4017-8756-22442f7f3983" providerId="ADAL" clId="{5E5B6B43-2046-4F4B-8A91-C6EB27100BC8}" dt="2021-01-18T13:23:46.627" v="507" actId="478"/>
          <ac:cxnSpMkLst>
            <pc:docMk/>
            <pc:sldMk cId="2014608209" sldId="583"/>
            <ac:cxnSpMk id="192" creationId="{F89AE1B3-CCC0-460E-93C0-EE6D347CD810}"/>
          </ac:cxnSpMkLst>
        </pc:cxnChg>
        <pc:cxnChg chg="mod">
          <ac:chgData name="Christina Morrow" userId="43989237-7c22-4017-8756-22442f7f3983" providerId="ADAL" clId="{5E5B6B43-2046-4F4B-8A91-C6EB27100BC8}" dt="2021-01-18T13:23:46.627" v="507" actId="478"/>
          <ac:cxnSpMkLst>
            <pc:docMk/>
            <pc:sldMk cId="2014608209" sldId="583"/>
            <ac:cxnSpMk id="193" creationId="{D4D320B5-E157-4C05-9627-E96C3AD7ED36}"/>
          </ac:cxnSpMkLst>
        </pc:cxnChg>
        <pc:cxnChg chg="mod">
          <ac:chgData name="Christina Morrow" userId="43989237-7c22-4017-8756-22442f7f3983" providerId="ADAL" clId="{5E5B6B43-2046-4F4B-8A91-C6EB27100BC8}" dt="2021-01-18T13:23:46.627" v="507" actId="478"/>
          <ac:cxnSpMkLst>
            <pc:docMk/>
            <pc:sldMk cId="2014608209" sldId="583"/>
            <ac:cxnSpMk id="194" creationId="{16E2A937-3651-481C-AB05-D53E82F850C9}"/>
          </ac:cxnSpMkLst>
        </pc:cxnChg>
        <pc:cxnChg chg="mod">
          <ac:chgData name="Christina Morrow" userId="43989237-7c22-4017-8756-22442f7f3983" providerId="ADAL" clId="{5E5B6B43-2046-4F4B-8A91-C6EB27100BC8}" dt="2021-01-18T13:23:46.627" v="507" actId="478"/>
          <ac:cxnSpMkLst>
            <pc:docMk/>
            <pc:sldMk cId="2014608209" sldId="583"/>
            <ac:cxnSpMk id="198" creationId="{95C1E814-E625-4763-A3DC-112E67A55471}"/>
          </ac:cxnSpMkLst>
        </pc:cxnChg>
        <pc:cxnChg chg="mod">
          <ac:chgData name="Christina Morrow" userId="43989237-7c22-4017-8756-22442f7f3983" providerId="ADAL" clId="{5E5B6B43-2046-4F4B-8A91-C6EB27100BC8}" dt="2021-01-18T13:23:46.627" v="507" actId="478"/>
          <ac:cxnSpMkLst>
            <pc:docMk/>
            <pc:sldMk cId="2014608209" sldId="583"/>
            <ac:cxnSpMk id="204" creationId="{997C4E45-E0DD-4D72-9129-814A02CA5742}"/>
          </ac:cxnSpMkLst>
        </pc:cxnChg>
        <pc:cxnChg chg="mod">
          <ac:chgData name="Christina Morrow" userId="43989237-7c22-4017-8756-22442f7f3983" providerId="ADAL" clId="{5E5B6B43-2046-4F4B-8A91-C6EB27100BC8}" dt="2021-01-18T13:23:41.123" v="506" actId="478"/>
          <ac:cxnSpMkLst>
            <pc:docMk/>
            <pc:sldMk cId="2014608209" sldId="583"/>
            <ac:cxnSpMk id="207" creationId="{B014439D-B229-42EB-A674-F40C6354F89D}"/>
          </ac:cxnSpMkLst>
        </pc:cxnChg>
        <pc:cxnChg chg="mod">
          <ac:chgData name="Christina Morrow" userId="43989237-7c22-4017-8756-22442f7f3983" providerId="ADAL" clId="{5E5B6B43-2046-4F4B-8A91-C6EB27100BC8}" dt="2021-01-18T13:23:41.123" v="506" actId="478"/>
          <ac:cxnSpMkLst>
            <pc:docMk/>
            <pc:sldMk cId="2014608209" sldId="583"/>
            <ac:cxnSpMk id="216" creationId="{D748DF07-180B-42E5-9B87-B991E5FF498E}"/>
          </ac:cxnSpMkLst>
        </pc:cxnChg>
        <pc:cxnChg chg="mod">
          <ac:chgData name="Christina Morrow" userId="43989237-7c22-4017-8756-22442f7f3983" providerId="ADAL" clId="{5E5B6B43-2046-4F4B-8A91-C6EB27100BC8}" dt="2021-01-18T13:23:41.123" v="506" actId="478"/>
          <ac:cxnSpMkLst>
            <pc:docMk/>
            <pc:sldMk cId="2014608209" sldId="583"/>
            <ac:cxnSpMk id="217" creationId="{1468C178-1B42-4D97-AAF9-4D77F9F59703}"/>
          </ac:cxnSpMkLst>
        </pc:cxnChg>
        <pc:cxnChg chg="mod">
          <ac:chgData name="Christina Morrow" userId="43989237-7c22-4017-8756-22442f7f3983" providerId="ADAL" clId="{5E5B6B43-2046-4F4B-8A91-C6EB27100BC8}" dt="2021-01-18T13:23:41.123" v="506" actId="478"/>
          <ac:cxnSpMkLst>
            <pc:docMk/>
            <pc:sldMk cId="2014608209" sldId="583"/>
            <ac:cxnSpMk id="218" creationId="{05F6BBB6-9347-422B-B747-075A5FC6F4A7}"/>
          </ac:cxnSpMkLst>
        </pc:cxnChg>
        <pc:cxnChg chg="mod">
          <ac:chgData name="Christina Morrow" userId="43989237-7c22-4017-8756-22442f7f3983" providerId="ADAL" clId="{5E5B6B43-2046-4F4B-8A91-C6EB27100BC8}" dt="2021-01-18T13:22:05.847" v="480"/>
          <ac:cxnSpMkLst>
            <pc:docMk/>
            <pc:sldMk cId="2014608209" sldId="583"/>
            <ac:cxnSpMk id="221" creationId="{9E48E442-942B-4EE2-B38E-FEA02159DEF0}"/>
          </ac:cxnSpMkLst>
        </pc:cxnChg>
        <pc:cxnChg chg="mod">
          <ac:chgData name="Christina Morrow" userId="43989237-7c22-4017-8756-22442f7f3983" providerId="ADAL" clId="{5E5B6B43-2046-4F4B-8A91-C6EB27100BC8}" dt="2021-01-18T13:22:05.847" v="480"/>
          <ac:cxnSpMkLst>
            <pc:docMk/>
            <pc:sldMk cId="2014608209" sldId="583"/>
            <ac:cxnSpMk id="222" creationId="{CCCFAF22-E179-4DEC-863E-E84C5008BD5B}"/>
          </ac:cxnSpMkLst>
        </pc:cxnChg>
        <pc:cxnChg chg="mod">
          <ac:chgData name="Christina Morrow" userId="43989237-7c22-4017-8756-22442f7f3983" providerId="ADAL" clId="{5E5B6B43-2046-4F4B-8A91-C6EB27100BC8}" dt="2021-01-18T13:22:05.847" v="480"/>
          <ac:cxnSpMkLst>
            <pc:docMk/>
            <pc:sldMk cId="2014608209" sldId="583"/>
            <ac:cxnSpMk id="223" creationId="{937D6A20-0D98-4752-AF18-65210ACDDF99}"/>
          </ac:cxnSpMkLst>
        </pc:cxnChg>
        <pc:cxnChg chg="mod">
          <ac:chgData name="Christina Morrow" userId="43989237-7c22-4017-8756-22442f7f3983" providerId="ADAL" clId="{5E5B6B43-2046-4F4B-8A91-C6EB27100BC8}" dt="2021-01-18T13:22:05.847" v="480"/>
          <ac:cxnSpMkLst>
            <pc:docMk/>
            <pc:sldMk cId="2014608209" sldId="583"/>
            <ac:cxnSpMk id="224" creationId="{F5DAB7D4-810D-4F70-B656-4A651745428A}"/>
          </ac:cxnSpMkLst>
        </pc:cxnChg>
        <pc:cxnChg chg="mod">
          <ac:chgData name="Christina Morrow" userId="43989237-7c22-4017-8756-22442f7f3983" providerId="ADAL" clId="{5E5B6B43-2046-4F4B-8A91-C6EB27100BC8}" dt="2021-01-18T13:22:05.847" v="480"/>
          <ac:cxnSpMkLst>
            <pc:docMk/>
            <pc:sldMk cId="2014608209" sldId="583"/>
            <ac:cxnSpMk id="225" creationId="{ECBDEDEF-E85C-4105-BB1D-0CBEFD7E6F13}"/>
          </ac:cxnSpMkLst>
        </pc:cxnChg>
        <pc:cxnChg chg="mod">
          <ac:chgData name="Christina Morrow" userId="43989237-7c22-4017-8756-22442f7f3983" providerId="ADAL" clId="{5E5B6B43-2046-4F4B-8A91-C6EB27100BC8}" dt="2021-01-18T13:22:05.847" v="480"/>
          <ac:cxnSpMkLst>
            <pc:docMk/>
            <pc:sldMk cId="2014608209" sldId="583"/>
            <ac:cxnSpMk id="226" creationId="{69B4140F-B6D7-45F4-90C0-1C35018994FF}"/>
          </ac:cxnSpMkLst>
        </pc:cxnChg>
        <pc:cxnChg chg="mod">
          <ac:chgData name="Christina Morrow" userId="43989237-7c22-4017-8756-22442f7f3983" providerId="ADAL" clId="{5E5B6B43-2046-4F4B-8A91-C6EB27100BC8}" dt="2021-01-18T13:22:05.847" v="480"/>
          <ac:cxnSpMkLst>
            <pc:docMk/>
            <pc:sldMk cId="2014608209" sldId="583"/>
            <ac:cxnSpMk id="230" creationId="{4BA0CDF0-35C9-49DE-9A14-DD6ABD089C96}"/>
          </ac:cxnSpMkLst>
        </pc:cxnChg>
        <pc:cxnChg chg="mod">
          <ac:chgData name="Christina Morrow" userId="43989237-7c22-4017-8756-22442f7f3983" providerId="ADAL" clId="{5E5B6B43-2046-4F4B-8A91-C6EB27100BC8}" dt="2021-01-18T13:22:06.627" v="481"/>
          <ac:cxnSpMkLst>
            <pc:docMk/>
            <pc:sldMk cId="2014608209" sldId="583"/>
            <ac:cxnSpMk id="234" creationId="{644C03A1-3DEC-4BB2-99BD-AEF63456BB5D}"/>
          </ac:cxnSpMkLst>
        </pc:cxnChg>
        <pc:cxnChg chg="mod">
          <ac:chgData name="Christina Morrow" userId="43989237-7c22-4017-8756-22442f7f3983" providerId="ADAL" clId="{5E5B6B43-2046-4F4B-8A91-C6EB27100BC8}" dt="2021-01-18T13:22:06.627" v="481"/>
          <ac:cxnSpMkLst>
            <pc:docMk/>
            <pc:sldMk cId="2014608209" sldId="583"/>
            <ac:cxnSpMk id="238" creationId="{B6FBC4B9-FF66-42C6-B7D0-12C8A060C4A4}"/>
          </ac:cxnSpMkLst>
        </pc:cxnChg>
        <pc:cxnChg chg="mod">
          <ac:chgData name="Christina Morrow" userId="43989237-7c22-4017-8756-22442f7f3983" providerId="ADAL" clId="{5E5B6B43-2046-4F4B-8A91-C6EB27100BC8}" dt="2021-01-18T13:22:06.627" v="481"/>
          <ac:cxnSpMkLst>
            <pc:docMk/>
            <pc:sldMk cId="2014608209" sldId="583"/>
            <ac:cxnSpMk id="247" creationId="{EEC3D508-949A-4452-8B39-09F7B16AB329}"/>
          </ac:cxnSpMkLst>
        </pc:cxnChg>
        <pc:cxnChg chg="mod">
          <ac:chgData name="Christina Morrow" userId="43989237-7c22-4017-8756-22442f7f3983" providerId="ADAL" clId="{5E5B6B43-2046-4F4B-8A91-C6EB27100BC8}" dt="2021-01-18T13:22:06.627" v="481"/>
          <ac:cxnSpMkLst>
            <pc:docMk/>
            <pc:sldMk cId="2014608209" sldId="583"/>
            <ac:cxnSpMk id="248" creationId="{DDB67DCF-647D-4DB7-A995-8A9E60AC92AC}"/>
          </ac:cxnSpMkLst>
        </pc:cxnChg>
        <pc:cxnChg chg="mod">
          <ac:chgData name="Christina Morrow" userId="43989237-7c22-4017-8756-22442f7f3983" providerId="ADAL" clId="{5E5B6B43-2046-4F4B-8A91-C6EB27100BC8}" dt="2021-01-18T13:22:06.627" v="481"/>
          <ac:cxnSpMkLst>
            <pc:docMk/>
            <pc:sldMk cId="2014608209" sldId="583"/>
            <ac:cxnSpMk id="249" creationId="{335540B4-1BCE-4D7D-B035-83AB88BE7B13}"/>
          </ac:cxnSpMkLst>
        </pc:cxnChg>
        <pc:cxnChg chg="mod">
          <ac:chgData name="Christina Morrow" userId="43989237-7c22-4017-8756-22442f7f3983" providerId="ADAL" clId="{5E5B6B43-2046-4F4B-8A91-C6EB27100BC8}" dt="2021-01-18T13:22:06.627" v="481"/>
          <ac:cxnSpMkLst>
            <pc:docMk/>
            <pc:sldMk cId="2014608209" sldId="583"/>
            <ac:cxnSpMk id="250" creationId="{DE07DA47-5FB1-4788-90B8-BFC70BBD8C8B}"/>
          </ac:cxnSpMkLst>
        </pc:cxnChg>
        <pc:cxnChg chg="mod">
          <ac:chgData name="Christina Morrow" userId="43989237-7c22-4017-8756-22442f7f3983" providerId="ADAL" clId="{5E5B6B43-2046-4F4B-8A91-C6EB27100BC8}" dt="2021-01-18T13:22:06.627" v="481"/>
          <ac:cxnSpMkLst>
            <pc:docMk/>
            <pc:sldMk cId="2014608209" sldId="583"/>
            <ac:cxnSpMk id="251" creationId="{A0FBD965-0547-43EB-91A0-9BE6C4C03B77}"/>
          </ac:cxnSpMkLst>
        </pc:cxnChg>
        <pc:cxnChg chg="mod">
          <ac:chgData name="Christina Morrow" userId="43989237-7c22-4017-8756-22442f7f3983" providerId="ADAL" clId="{5E5B6B43-2046-4F4B-8A91-C6EB27100BC8}" dt="2021-01-18T13:22:06.627" v="481"/>
          <ac:cxnSpMkLst>
            <pc:docMk/>
            <pc:sldMk cId="2014608209" sldId="583"/>
            <ac:cxnSpMk id="252" creationId="{98340027-DCD1-4F54-A46C-FD8A005612D3}"/>
          </ac:cxnSpMkLst>
        </pc:cxnChg>
        <pc:cxnChg chg="mod">
          <ac:chgData name="Christina Morrow" userId="43989237-7c22-4017-8756-22442f7f3983" providerId="ADAL" clId="{5E5B6B43-2046-4F4B-8A91-C6EB27100BC8}" dt="2021-01-18T13:22:06.627" v="481"/>
          <ac:cxnSpMkLst>
            <pc:docMk/>
            <pc:sldMk cId="2014608209" sldId="583"/>
            <ac:cxnSpMk id="256" creationId="{CA639A54-2D61-4F12-8902-C1B509BF56B2}"/>
          </ac:cxnSpMkLst>
        </pc:cxnChg>
        <pc:cxnChg chg="mod">
          <ac:chgData name="Christina Morrow" userId="43989237-7c22-4017-8756-22442f7f3983" providerId="ADAL" clId="{5E5B6B43-2046-4F4B-8A91-C6EB27100BC8}" dt="2021-01-18T13:22:49.933" v="491"/>
          <ac:cxnSpMkLst>
            <pc:docMk/>
            <pc:sldMk cId="2014608209" sldId="583"/>
            <ac:cxnSpMk id="260" creationId="{2BA914F4-A89A-427A-94C9-519A46AF79EC}"/>
          </ac:cxnSpMkLst>
        </pc:cxnChg>
        <pc:cxnChg chg="mod">
          <ac:chgData name="Christina Morrow" userId="43989237-7c22-4017-8756-22442f7f3983" providerId="ADAL" clId="{5E5B6B43-2046-4F4B-8A91-C6EB27100BC8}" dt="2021-01-18T13:22:49.933" v="491"/>
          <ac:cxnSpMkLst>
            <pc:docMk/>
            <pc:sldMk cId="2014608209" sldId="583"/>
            <ac:cxnSpMk id="264" creationId="{9A10E836-EACE-4935-BFEA-492B5041BA89}"/>
          </ac:cxnSpMkLst>
        </pc:cxnChg>
        <pc:cxnChg chg="mod">
          <ac:chgData name="Christina Morrow" userId="43989237-7c22-4017-8756-22442f7f3983" providerId="ADAL" clId="{5E5B6B43-2046-4F4B-8A91-C6EB27100BC8}" dt="2021-01-18T13:22:49.933" v="491"/>
          <ac:cxnSpMkLst>
            <pc:docMk/>
            <pc:sldMk cId="2014608209" sldId="583"/>
            <ac:cxnSpMk id="273" creationId="{A030B455-9561-4FD6-8A28-6499C7624629}"/>
          </ac:cxnSpMkLst>
        </pc:cxnChg>
        <pc:cxnChg chg="mod">
          <ac:chgData name="Christina Morrow" userId="43989237-7c22-4017-8756-22442f7f3983" providerId="ADAL" clId="{5E5B6B43-2046-4F4B-8A91-C6EB27100BC8}" dt="2021-01-18T13:22:49.933" v="491"/>
          <ac:cxnSpMkLst>
            <pc:docMk/>
            <pc:sldMk cId="2014608209" sldId="583"/>
            <ac:cxnSpMk id="274" creationId="{4CE3622C-B09A-4839-A6E8-38E5B0BB32A5}"/>
          </ac:cxnSpMkLst>
        </pc:cxnChg>
        <pc:cxnChg chg="mod">
          <ac:chgData name="Christina Morrow" userId="43989237-7c22-4017-8756-22442f7f3983" providerId="ADAL" clId="{5E5B6B43-2046-4F4B-8A91-C6EB27100BC8}" dt="2021-01-18T13:22:49.933" v="491"/>
          <ac:cxnSpMkLst>
            <pc:docMk/>
            <pc:sldMk cId="2014608209" sldId="583"/>
            <ac:cxnSpMk id="275" creationId="{5A700137-08D3-4AB4-B262-6AFC5880C846}"/>
          </ac:cxnSpMkLst>
        </pc:cxnChg>
        <pc:cxnChg chg="mod">
          <ac:chgData name="Christina Morrow" userId="43989237-7c22-4017-8756-22442f7f3983" providerId="ADAL" clId="{5E5B6B43-2046-4F4B-8A91-C6EB27100BC8}" dt="2021-01-18T13:22:49.933" v="491"/>
          <ac:cxnSpMkLst>
            <pc:docMk/>
            <pc:sldMk cId="2014608209" sldId="583"/>
            <ac:cxnSpMk id="276" creationId="{F0DAD8A1-A2EC-4EEA-B1FB-7D986929DDEE}"/>
          </ac:cxnSpMkLst>
        </pc:cxnChg>
        <pc:cxnChg chg="mod">
          <ac:chgData name="Christina Morrow" userId="43989237-7c22-4017-8756-22442f7f3983" providerId="ADAL" clId="{5E5B6B43-2046-4F4B-8A91-C6EB27100BC8}" dt="2021-01-18T13:22:49.933" v="491"/>
          <ac:cxnSpMkLst>
            <pc:docMk/>
            <pc:sldMk cId="2014608209" sldId="583"/>
            <ac:cxnSpMk id="277" creationId="{6D868A5D-67DB-4950-8562-16D9325D7635}"/>
          </ac:cxnSpMkLst>
        </pc:cxnChg>
        <pc:cxnChg chg="mod">
          <ac:chgData name="Christina Morrow" userId="43989237-7c22-4017-8756-22442f7f3983" providerId="ADAL" clId="{5E5B6B43-2046-4F4B-8A91-C6EB27100BC8}" dt="2021-01-18T13:22:49.933" v="491"/>
          <ac:cxnSpMkLst>
            <pc:docMk/>
            <pc:sldMk cId="2014608209" sldId="583"/>
            <ac:cxnSpMk id="278" creationId="{35BA0F9D-10D5-43CC-A99A-D20654AE03A4}"/>
          </ac:cxnSpMkLst>
        </pc:cxnChg>
        <pc:cxnChg chg="mod">
          <ac:chgData name="Christina Morrow" userId="43989237-7c22-4017-8756-22442f7f3983" providerId="ADAL" clId="{5E5B6B43-2046-4F4B-8A91-C6EB27100BC8}" dt="2021-01-18T13:23:41.123" v="506" actId="478"/>
          <ac:cxnSpMkLst>
            <pc:docMk/>
            <pc:sldMk cId="2014608209" sldId="583"/>
            <ac:cxnSpMk id="282" creationId="{DFE63D0D-9BCF-40B9-B40E-0AA9038F8583}"/>
          </ac:cxnSpMkLst>
        </pc:cxnChg>
        <pc:cxnChg chg="mod">
          <ac:chgData name="Christina Morrow" userId="43989237-7c22-4017-8756-22442f7f3983" providerId="ADAL" clId="{5E5B6B43-2046-4F4B-8A91-C6EB27100BC8}" dt="2021-01-18T13:23:41.123" v="506" actId="478"/>
          <ac:cxnSpMkLst>
            <pc:docMk/>
            <pc:sldMk cId="2014608209" sldId="583"/>
            <ac:cxnSpMk id="288" creationId="{4B477489-0A3F-4F06-8DD5-FF89D347502E}"/>
          </ac:cxnSpMkLst>
        </pc:cxnChg>
        <pc:cxnChg chg="mod">
          <ac:chgData name="Christina Morrow" userId="43989237-7c22-4017-8756-22442f7f3983" providerId="ADAL" clId="{5E5B6B43-2046-4F4B-8A91-C6EB27100BC8}" dt="2021-01-18T13:22:49.933" v="491"/>
          <ac:cxnSpMkLst>
            <pc:docMk/>
            <pc:sldMk cId="2014608209" sldId="583"/>
            <ac:cxnSpMk id="292" creationId="{22366228-95C1-48C3-BC8A-615F97FE3069}"/>
          </ac:cxnSpMkLst>
        </pc:cxnChg>
        <pc:cxnChg chg="mod">
          <ac:chgData name="Christina Morrow" userId="43989237-7c22-4017-8756-22442f7f3983" providerId="ADAL" clId="{5E5B6B43-2046-4F4B-8A91-C6EB27100BC8}" dt="2021-01-18T13:23:55.674" v="509"/>
          <ac:cxnSpMkLst>
            <pc:docMk/>
            <pc:sldMk cId="2014608209" sldId="583"/>
            <ac:cxnSpMk id="296" creationId="{94EF72B1-C0C5-4216-9731-BA9E9AFF0E21}"/>
          </ac:cxnSpMkLst>
        </pc:cxnChg>
        <pc:cxnChg chg="mod">
          <ac:chgData name="Christina Morrow" userId="43989237-7c22-4017-8756-22442f7f3983" providerId="ADAL" clId="{5E5B6B43-2046-4F4B-8A91-C6EB27100BC8}" dt="2021-01-18T13:24:01.349" v="511" actId="478"/>
          <ac:cxnSpMkLst>
            <pc:docMk/>
            <pc:sldMk cId="2014608209" sldId="583"/>
            <ac:cxnSpMk id="300" creationId="{68870924-CF67-4028-A330-0DEABD89FEBE}"/>
          </ac:cxnSpMkLst>
        </pc:cxnChg>
        <pc:cxnChg chg="mod">
          <ac:chgData name="Christina Morrow" userId="43989237-7c22-4017-8756-22442f7f3983" providerId="ADAL" clId="{5E5B6B43-2046-4F4B-8A91-C6EB27100BC8}" dt="2021-01-18T13:24:01.349" v="511" actId="478"/>
          <ac:cxnSpMkLst>
            <pc:docMk/>
            <pc:sldMk cId="2014608209" sldId="583"/>
            <ac:cxnSpMk id="309" creationId="{8FF34FCF-7D0C-442C-A11A-EBFF736C3184}"/>
          </ac:cxnSpMkLst>
        </pc:cxnChg>
        <pc:cxnChg chg="mod">
          <ac:chgData name="Christina Morrow" userId="43989237-7c22-4017-8756-22442f7f3983" providerId="ADAL" clId="{5E5B6B43-2046-4F4B-8A91-C6EB27100BC8}" dt="2021-01-18T13:24:01.349" v="511" actId="478"/>
          <ac:cxnSpMkLst>
            <pc:docMk/>
            <pc:sldMk cId="2014608209" sldId="583"/>
            <ac:cxnSpMk id="310" creationId="{8D15A32F-2CD0-4DB6-9775-139992E0FDF0}"/>
          </ac:cxnSpMkLst>
        </pc:cxnChg>
        <pc:cxnChg chg="mod">
          <ac:chgData name="Christina Morrow" userId="43989237-7c22-4017-8756-22442f7f3983" providerId="ADAL" clId="{5E5B6B43-2046-4F4B-8A91-C6EB27100BC8}" dt="2021-01-18T13:24:01.349" v="511" actId="478"/>
          <ac:cxnSpMkLst>
            <pc:docMk/>
            <pc:sldMk cId="2014608209" sldId="583"/>
            <ac:cxnSpMk id="311" creationId="{5235C5E2-972D-453D-A49B-E4CAA4B56276}"/>
          </ac:cxnSpMkLst>
        </pc:cxnChg>
        <pc:cxnChg chg="mod">
          <ac:chgData name="Christina Morrow" userId="43989237-7c22-4017-8756-22442f7f3983" providerId="ADAL" clId="{5E5B6B43-2046-4F4B-8A91-C6EB27100BC8}" dt="2021-01-18T13:23:55.674" v="509"/>
          <ac:cxnSpMkLst>
            <pc:docMk/>
            <pc:sldMk cId="2014608209" sldId="583"/>
            <ac:cxnSpMk id="312" creationId="{33D8FDE4-43D3-47DE-8DD1-6835390DC52F}"/>
          </ac:cxnSpMkLst>
        </pc:cxnChg>
        <pc:cxnChg chg="mod">
          <ac:chgData name="Christina Morrow" userId="43989237-7c22-4017-8756-22442f7f3983" providerId="ADAL" clId="{5E5B6B43-2046-4F4B-8A91-C6EB27100BC8}" dt="2021-01-18T13:23:55.674" v="509"/>
          <ac:cxnSpMkLst>
            <pc:docMk/>
            <pc:sldMk cId="2014608209" sldId="583"/>
            <ac:cxnSpMk id="313" creationId="{E1346EDA-7951-4279-B9DE-E9F70BF024E9}"/>
          </ac:cxnSpMkLst>
        </pc:cxnChg>
        <pc:cxnChg chg="mod">
          <ac:chgData name="Christina Morrow" userId="43989237-7c22-4017-8756-22442f7f3983" providerId="ADAL" clId="{5E5B6B43-2046-4F4B-8A91-C6EB27100BC8}" dt="2021-01-18T13:24:01.349" v="511" actId="478"/>
          <ac:cxnSpMkLst>
            <pc:docMk/>
            <pc:sldMk cId="2014608209" sldId="583"/>
            <ac:cxnSpMk id="314" creationId="{2E67FA9C-1914-4AC7-AE40-B33A00D4BCCC}"/>
          </ac:cxnSpMkLst>
        </pc:cxnChg>
        <pc:cxnChg chg="mod">
          <ac:chgData name="Christina Morrow" userId="43989237-7c22-4017-8756-22442f7f3983" providerId="ADAL" clId="{5E5B6B43-2046-4F4B-8A91-C6EB27100BC8}" dt="2021-01-18T13:24:01.349" v="511" actId="478"/>
          <ac:cxnSpMkLst>
            <pc:docMk/>
            <pc:sldMk cId="2014608209" sldId="583"/>
            <ac:cxnSpMk id="318" creationId="{841CCF59-FA16-4EE0-A387-80515C66FB06}"/>
          </ac:cxnSpMkLst>
        </pc:cxnChg>
      </pc:sldChg>
      <pc:sldChg chg="addSp delSp modSp mod modAnim modNotesTx">
        <pc:chgData name="Christina Morrow" userId="43989237-7c22-4017-8756-22442f7f3983" providerId="ADAL" clId="{5E5B6B43-2046-4F4B-8A91-C6EB27100BC8}" dt="2021-01-21T03:36:39.164" v="13743" actId="20577"/>
        <pc:sldMkLst>
          <pc:docMk/>
          <pc:sldMk cId="1462254069" sldId="584"/>
        </pc:sldMkLst>
        <pc:spChg chg="mod topLvl">
          <ac:chgData name="Christina Morrow" userId="43989237-7c22-4017-8756-22442f7f3983" providerId="ADAL" clId="{5E5B6B43-2046-4F4B-8A91-C6EB27100BC8}" dt="2021-01-18T13:21:32.349" v="477" actId="164"/>
          <ac:spMkLst>
            <pc:docMk/>
            <pc:sldMk cId="1462254069" sldId="584"/>
            <ac:spMk id="5" creationId="{93273912-36BF-4FE5-B4FF-7747B74D9AEC}"/>
          </ac:spMkLst>
        </pc:spChg>
        <pc:spChg chg="mod">
          <ac:chgData name="Christina Morrow" userId="43989237-7c22-4017-8756-22442f7f3983" providerId="ADAL" clId="{5E5B6B43-2046-4F4B-8A91-C6EB27100BC8}" dt="2021-01-20T21:35:09.607" v="11007"/>
          <ac:spMkLst>
            <pc:docMk/>
            <pc:sldMk cId="1462254069" sldId="584"/>
            <ac:spMk id="7" creationId="{C60C6250-C6BA-470A-B849-CD42B0795921}"/>
          </ac:spMkLst>
        </pc:spChg>
        <pc:spChg chg="mod">
          <ac:chgData name="Christina Morrow" userId="43989237-7c22-4017-8756-22442f7f3983" providerId="ADAL" clId="{5E5B6B43-2046-4F4B-8A91-C6EB27100BC8}" dt="2021-01-18T13:21:18.387" v="474" actId="165"/>
          <ac:spMkLst>
            <pc:docMk/>
            <pc:sldMk cId="1462254069" sldId="584"/>
            <ac:spMk id="14" creationId="{FA958BAF-ABFC-470C-B58B-D419BE3659F9}"/>
          </ac:spMkLst>
        </pc:spChg>
        <pc:spChg chg="mod">
          <ac:chgData name="Christina Morrow" userId="43989237-7c22-4017-8756-22442f7f3983" providerId="ADAL" clId="{5E5B6B43-2046-4F4B-8A91-C6EB27100BC8}" dt="2021-01-18T13:21:18.387" v="474" actId="165"/>
          <ac:spMkLst>
            <pc:docMk/>
            <pc:sldMk cId="1462254069" sldId="584"/>
            <ac:spMk id="19" creationId="{87011544-E5D4-48E7-9A78-8567459537C1}"/>
          </ac:spMkLst>
        </pc:spChg>
        <pc:spChg chg="mod">
          <ac:chgData name="Christina Morrow" userId="43989237-7c22-4017-8756-22442f7f3983" providerId="ADAL" clId="{5E5B6B43-2046-4F4B-8A91-C6EB27100BC8}" dt="2021-01-18T13:21:18.387" v="474" actId="165"/>
          <ac:spMkLst>
            <pc:docMk/>
            <pc:sldMk cId="1462254069" sldId="584"/>
            <ac:spMk id="20" creationId="{06A88DEE-458C-4311-9CF7-3677BE4E1D32}"/>
          </ac:spMkLst>
        </pc:spChg>
        <pc:spChg chg="mod">
          <ac:chgData name="Christina Morrow" userId="43989237-7c22-4017-8756-22442f7f3983" providerId="ADAL" clId="{5E5B6B43-2046-4F4B-8A91-C6EB27100BC8}" dt="2021-01-18T13:21:18.387" v="474" actId="165"/>
          <ac:spMkLst>
            <pc:docMk/>
            <pc:sldMk cId="1462254069" sldId="584"/>
            <ac:spMk id="21" creationId="{15F48F0E-B6E2-46D3-9107-0D3BA0D087CE}"/>
          </ac:spMkLst>
        </pc:spChg>
        <pc:spChg chg="mod">
          <ac:chgData name="Christina Morrow" userId="43989237-7c22-4017-8756-22442f7f3983" providerId="ADAL" clId="{5E5B6B43-2046-4F4B-8A91-C6EB27100BC8}" dt="2021-01-18T13:21:18.387" v="474" actId="165"/>
          <ac:spMkLst>
            <pc:docMk/>
            <pc:sldMk cId="1462254069" sldId="584"/>
            <ac:spMk id="22" creationId="{433F7901-1488-47AE-B76C-1DEFFA1AB45E}"/>
          </ac:spMkLst>
        </pc:spChg>
        <pc:spChg chg="mod">
          <ac:chgData name="Christina Morrow" userId="43989237-7c22-4017-8756-22442f7f3983" providerId="ADAL" clId="{5E5B6B43-2046-4F4B-8A91-C6EB27100BC8}" dt="2021-01-18T13:21:18.387" v="474" actId="165"/>
          <ac:spMkLst>
            <pc:docMk/>
            <pc:sldMk cId="1462254069" sldId="584"/>
            <ac:spMk id="23" creationId="{BDC71A5B-75C0-4FD4-97BF-E88D3DBF7034}"/>
          </ac:spMkLst>
        </pc:spChg>
        <pc:spChg chg="mod">
          <ac:chgData name="Christina Morrow" userId="43989237-7c22-4017-8756-22442f7f3983" providerId="ADAL" clId="{5E5B6B43-2046-4F4B-8A91-C6EB27100BC8}" dt="2021-01-18T13:21:18.387" v="474" actId="165"/>
          <ac:spMkLst>
            <pc:docMk/>
            <pc:sldMk cId="1462254069" sldId="584"/>
            <ac:spMk id="24" creationId="{884F9B50-F0CD-4FD0-88C1-B277E4455F94}"/>
          </ac:spMkLst>
        </pc:spChg>
        <pc:spChg chg="mod">
          <ac:chgData name="Christina Morrow" userId="43989237-7c22-4017-8756-22442f7f3983" providerId="ADAL" clId="{5E5B6B43-2046-4F4B-8A91-C6EB27100BC8}" dt="2021-01-18T13:21:18.387" v="474" actId="165"/>
          <ac:spMkLst>
            <pc:docMk/>
            <pc:sldMk cId="1462254069" sldId="584"/>
            <ac:spMk id="25" creationId="{FF732333-263F-487B-8797-6237381EE0A0}"/>
          </ac:spMkLst>
        </pc:spChg>
        <pc:spChg chg="mod">
          <ac:chgData name="Christina Morrow" userId="43989237-7c22-4017-8756-22442f7f3983" providerId="ADAL" clId="{5E5B6B43-2046-4F4B-8A91-C6EB27100BC8}" dt="2021-01-18T13:21:18.387" v="474" actId="165"/>
          <ac:spMkLst>
            <pc:docMk/>
            <pc:sldMk cId="1462254069" sldId="584"/>
            <ac:spMk id="26" creationId="{41E51328-7F06-442B-A4A4-B2570B5BC731}"/>
          </ac:spMkLst>
        </pc:spChg>
        <pc:spChg chg="mod">
          <ac:chgData name="Christina Morrow" userId="43989237-7c22-4017-8756-22442f7f3983" providerId="ADAL" clId="{5E5B6B43-2046-4F4B-8A91-C6EB27100BC8}" dt="2021-01-18T13:21:18.387" v="474" actId="165"/>
          <ac:spMkLst>
            <pc:docMk/>
            <pc:sldMk cId="1462254069" sldId="584"/>
            <ac:spMk id="28" creationId="{A9FFD039-A0C8-4D80-AED4-9719C9B5F47D}"/>
          </ac:spMkLst>
        </pc:spChg>
        <pc:spChg chg="mod">
          <ac:chgData name="Christina Morrow" userId="43989237-7c22-4017-8756-22442f7f3983" providerId="ADAL" clId="{5E5B6B43-2046-4F4B-8A91-C6EB27100BC8}" dt="2021-01-18T13:21:18.387" v="474" actId="165"/>
          <ac:spMkLst>
            <pc:docMk/>
            <pc:sldMk cId="1462254069" sldId="584"/>
            <ac:spMk id="29" creationId="{D82F36AB-0E2B-440C-9EF8-2D72F7BD23DA}"/>
          </ac:spMkLst>
        </pc:spChg>
        <pc:spChg chg="mod">
          <ac:chgData name="Christina Morrow" userId="43989237-7c22-4017-8756-22442f7f3983" providerId="ADAL" clId="{5E5B6B43-2046-4F4B-8A91-C6EB27100BC8}" dt="2021-01-18T13:21:18.387" v="474" actId="165"/>
          <ac:spMkLst>
            <pc:docMk/>
            <pc:sldMk cId="1462254069" sldId="584"/>
            <ac:spMk id="30" creationId="{79C6BF0B-F8F7-4FFB-8EB0-92B51B0E11B3}"/>
          </ac:spMkLst>
        </pc:spChg>
        <pc:spChg chg="mod">
          <ac:chgData name="Christina Morrow" userId="43989237-7c22-4017-8756-22442f7f3983" providerId="ADAL" clId="{5E5B6B43-2046-4F4B-8A91-C6EB27100BC8}" dt="2021-01-18T13:21:18.387" v="474" actId="165"/>
          <ac:spMkLst>
            <pc:docMk/>
            <pc:sldMk cId="1462254069" sldId="584"/>
            <ac:spMk id="32" creationId="{D29EDAC3-AB19-43BE-B2DC-6D43BAD66A5B}"/>
          </ac:spMkLst>
        </pc:spChg>
        <pc:spChg chg="mod">
          <ac:chgData name="Christina Morrow" userId="43989237-7c22-4017-8756-22442f7f3983" providerId="ADAL" clId="{5E5B6B43-2046-4F4B-8A91-C6EB27100BC8}" dt="2021-01-18T13:21:18.387" v="474" actId="165"/>
          <ac:spMkLst>
            <pc:docMk/>
            <pc:sldMk cId="1462254069" sldId="584"/>
            <ac:spMk id="33" creationId="{FC7569D5-BC64-48AE-A2E5-946808EC5624}"/>
          </ac:spMkLst>
        </pc:spChg>
        <pc:spChg chg="mod">
          <ac:chgData name="Christina Morrow" userId="43989237-7c22-4017-8756-22442f7f3983" providerId="ADAL" clId="{5E5B6B43-2046-4F4B-8A91-C6EB27100BC8}" dt="2021-01-18T13:21:18.387" v="474" actId="165"/>
          <ac:spMkLst>
            <pc:docMk/>
            <pc:sldMk cId="1462254069" sldId="584"/>
            <ac:spMk id="37" creationId="{8D70DEE7-DE17-485E-9E02-BF3BE4C95327}"/>
          </ac:spMkLst>
        </pc:spChg>
        <pc:spChg chg="mod">
          <ac:chgData name="Christina Morrow" userId="43989237-7c22-4017-8756-22442f7f3983" providerId="ADAL" clId="{5E5B6B43-2046-4F4B-8A91-C6EB27100BC8}" dt="2021-01-18T13:21:18.387" v="474" actId="165"/>
          <ac:spMkLst>
            <pc:docMk/>
            <pc:sldMk cId="1462254069" sldId="584"/>
            <ac:spMk id="39" creationId="{E1AA1073-4047-4D1D-B42C-C40D6376F3FE}"/>
          </ac:spMkLst>
        </pc:spChg>
        <pc:spChg chg="mod">
          <ac:chgData name="Christina Morrow" userId="43989237-7c22-4017-8756-22442f7f3983" providerId="ADAL" clId="{5E5B6B43-2046-4F4B-8A91-C6EB27100BC8}" dt="2021-01-18T13:21:18.387" v="474" actId="165"/>
          <ac:spMkLst>
            <pc:docMk/>
            <pc:sldMk cId="1462254069" sldId="584"/>
            <ac:spMk id="40" creationId="{D5BFF089-F797-4036-9411-6B6AA4B6F138}"/>
          </ac:spMkLst>
        </pc:spChg>
        <pc:spChg chg="mod">
          <ac:chgData name="Christina Morrow" userId="43989237-7c22-4017-8756-22442f7f3983" providerId="ADAL" clId="{5E5B6B43-2046-4F4B-8A91-C6EB27100BC8}" dt="2021-01-18T13:21:18.387" v="474" actId="165"/>
          <ac:spMkLst>
            <pc:docMk/>
            <pc:sldMk cId="1462254069" sldId="584"/>
            <ac:spMk id="41" creationId="{BF0CE0C8-4CD5-4D12-83E0-411495B68DF0}"/>
          </ac:spMkLst>
        </pc:spChg>
        <pc:spChg chg="mod">
          <ac:chgData name="Christina Morrow" userId="43989237-7c22-4017-8756-22442f7f3983" providerId="ADAL" clId="{5E5B6B43-2046-4F4B-8A91-C6EB27100BC8}" dt="2021-01-18T13:21:18.387" v="474" actId="165"/>
          <ac:spMkLst>
            <pc:docMk/>
            <pc:sldMk cId="1462254069" sldId="584"/>
            <ac:spMk id="42" creationId="{C6327BD8-639C-4E6F-A8CD-521FAA6024D0}"/>
          </ac:spMkLst>
        </pc:spChg>
        <pc:spChg chg="mod">
          <ac:chgData name="Christina Morrow" userId="43989237-7c22-4017-8756-22442f7f3983" providerId="ADAL" clId="{5E5B6B43-2046-4F4B-8A91-C6EB27100BC8}" dt="2021-01-18T13:21:18.387" v="474" actId="165"/>
          <ac:spMkLst>
            <pc:docMk/>
            <pc:sldMk cId="1462254069" sldId="584"/>
            <ac:spMk id="43" creationId="{57E38A97-B419-43C8-8957-0B89EA64FBC2}"/>
          </ac:spMkLst>
        </pc:spChg>
        <pc:spChg chg="mod">
          <ac:chgData name="Christina Morrow" userId="43989237-7c22-4017-8756-22442f7f3983" providerId="ADAL" clId="{5E5B6B43-2046-4F4B-8A91-C6EB27100BC8}" dt="2021-01-18T13:21:18.387" v="474" actId="165"/>
          <ac:spMkLst>
            <pc:docMk/>
            <pc:sldMk cId="1462254069" sldId="584"/>
            <ac:spMk id="44" creationId="{D6E35B0D-A436-4CD9-BC61-1DC0F1456F1B}"/>
          </ac:spMkLst>
        </pc:spChg>
        <pc:spChg chg="mod">
          <ac:chgData name="Christina Morrow" userId="43989237-7c22-4017-8756-22442f7f3983" providerId="ADAL" clId="{5E5B6B43-2046-4F4B-8A91-C6EB27100BC8}" dt="2021-01-18T13:21:18.387" v="474" actId="165"/>
          <ac:spMkLst>
            <pc:docMk/>
            <pc:sldMk cId="1462254069" sldId="584"/>
            <ac:spMk id="45" creationId="{C865B5F7-BA0C-49C2-AA64-8F4B65444D80}"/>
          </ac:spMkLst>
        </pc:spChg>
        <pc:spChg chg="mod">
          <ac:chgData name="Christina Morrow" userId="43989237-7c22-4017-8756-22442f7f3983" providerId="ADAL" clId="{5E5B6B43-2046-4F4B-8A91-C6EB27100BC8}" dt="2021-01-18T13:21:18.387" v="474" actId="165"/>
          <ac:spMkLst>
            <pc:docMk/>
            <pc:sldMk cId="1462254069" sldId="584"/>
            <ac:spMk id="46" creationId="{974B372B-8A59-4485-B846-A9EF3457A952}"/>
          </ac:spMkLst>
        </pc:spChg>
        <pc:spChg chg="mod">
          <ac:chgData name="Christina Morrow" userId="43989237-7c22-4017-8756-22442f7f3983" providerId="ADAL" clId="{5E5B6B43-2046-4F4B-8A91-C6EB27100BC8}" dt="2021-01-18T13:21:18.387" v="474" actId="165"/>
          <ac:spMkLst>
            <pc:docMk/>
            <pc:sldMk cId="1462254069" sldId="584"/>
            <ac:spMk id="47" creationId="{22BBD441-D343-43F1-B88C-EC1D6473CBBB}"/>
          </ac:spMkLst>
        </pc:spChg>
        <pc:spChg chg="mod">
          <ac:chgData name="Christina Morrow" userId="43989237-7c22-4017-8756-22442f7f3983" providerId="ADAL" clId="{5E5B6B43-2046-4F4B-8A91-C6EB27100BC8}" dt="2021-01-18T13:21:18.387" v="474" actId="165"/>
          <ac:spMkLst>
            <pc:docMk/>
            <pc:sldMk cId="1462254069" sldId="584"/>
            <ac:spMk id="48" creationId="{763C10F7-64FB-46BC-88D9-268B61063DDE}"/>
          </ac:spMkLst>
        </pc:spChg>
        <pc:spChg chg="mod">
          <ac:chgData name="Christina Morrow" userId="43989237-7c22-4017-8756-22442f7f3983" providerId="ADAL" clId="{5E5B6B43-2046-4F4B-8A91-C6EB27100BC8}" dt="2021-01-18T13:21:18.387" v="474" actId="165"/>
          <ac:spMkLst>
            <pc:docMk/>
            <pc:sldMk cId="1462254069" sldId="584"/>
            <ac:spMk id="49" creationId="{6E02ABDF-C73C-451D-B4FC-926B70B6A5FD}"/>
          </ac:spMkLst>
        </pc:spChg>
        <pc:spChg chg="mod">
          <ac:chgData name="Christina Morrow" userId="43989237-7c22-4017-8756-22442f7f3983" providerId="ADAL" clId="{5E5B6B43-2046-4F4B-8A91-C6EB27100BC8}" dt="2021-01-18T13:21:18.387" v="474" actId="165"/>
          <ac:spMkLst>
            <pc:docMk/>
            <pc:sldMk cId="1462254069" sldId="584"/>
            <ac:spMk id="50" creationId="{292B10B5-1552-4FC2-87D1-2273E2C1D246}"/>
          </ac:spMkLst>
        </pc:spChg>
        <pc:spChg chg="mod">
          <ac:chgData name="Christina Morrow" userId="43989237-7c22-4017-8756-22442f7f3983" providerId="ADAL" clId="{5E5B6B43-2046-4F4B-8A91-C6EB27100BC8}" dt="2021-01-18T13:21:18.387" v="474" actId="165"/>
          <ac:spMkLst>
            <pc:docMk/>
            <pc:sldMk cId="1462254069" sldId="584"/>
            <ac:spMk id="51" creationId="{C37177CD-B01F-4A65-86C5-AB61AC778E50}"/>
          </ac:spMkLst>
        </pc:spChg>
        <pc:spChg chg="mod">
          <ac:chgData name="Christina Morrow" userId="43989237-7c22-4017-8756-22442f7f3983" providerId="ADAL" clId="{5E5B6B43-2046-4F4B-8A91-C6EB27100BC8}" dt="2021-01-18T13:21:18.387" v="474" actId="165"/>
          <ac:spMkLst>
            <pc:docMk/>
            <pc:sldMk cId="1462254069" sldId="584"/>
            <ac:spMk id="55" creationId="{F7A5CFE1-D877-4E5A-A03F-AE4669A31929}"/>
          </ac:spMkLst>
        </pc:spChg>
        <pc:spChg chg="mod">
          <ac:chgData name="Christina Morrow" userId="43989237-7c22-4017-8756-22442f7f3983" providerId="ADAL" clId="{5E5B6B43-2046-4F4B-8A91-C6EB27100BC8}" dt="2021-01-18T13:21:18.387" v="474" actId="165"/>
          <ac:spMkLst>
            <pc:docMk/>
            <pc:sldMk cId="1462254069" sldId="584"/>
            <ac:spMk id="56" creationId="{C5D42651-6C41-47AA-B8D2-052AF944A05C}"/>
          </ac:spMkLst>
        </pc:spChg>
        <pc:spChg chg="mod">
          <ac:chgData name="Christina Morrow" userId="43989237-7c22-4017-8756-22442f7f3983" providerId="ADAL" clId="{5E5B6B43-2046-4F4B-8A91-C6EB27100BC8}" dt="2021-01-18T13:21:18.387" v="474" actId="165"/>
          <ac:spMkLst>
            <pc:docMk/>
            <pc:sldMk cId="1462254069" sldId="584"/>
            <ac:spMk id="58" creationId="{A5F7637B-3B8D-4EC8-AE81-4A04BC8B8902}"/>
          </ac:spMkLst>
        </pc:spChg>
        <pc:spChg chg="mod">
          <ac:chgData name="Christina Morrow" userId="43989237-7c22-4017-8756-22442f7f3983" providerId="ADAL" clId="{5E5B6B43-2046-4F4B-8A91-C6EB27100BC8}" dt="2021-01-18T13:21:18.387" v="474" actId="165"/>
          <ac:spMkLst>
            <pc:docMk/>
            <pc:sldMk cId="1462254069" sldId="584"/>
            <ac:spMk id="59" creationId="{3EA408D0-FC5E-4690-831B-A89E61382C27}"/>
          </ac:spMkLst>
        </pc:spChg>
        <pc:spChg chg="mod">
          <ac:chgData name="Christina Morrow" userId="43989237-7c22-4017-8756-22442f7f3983" providerId="ADAL" clId="{5E5B6B43-2046-4F4B-8A91-C6EB27100BC8}" dt="2021-01-18T13:21:18.387" v="474" actId="165"/>
          <ac:spMkLst>
            <pc:docMk/>
            <pc:sldMk cId="1462254069" sldId="584"/>
            <ac:spMk id="60" creationId="{D6E3BEB6-96FC-4663-8DE4-3752E9BB37A1}"/>
          </ac:spMkLst>
        </pc:spChg>
        <pc:spChg chg="mod">
          <ac:chgData name="Christina Morrow" userId="43989237-7c22-4017-8756-22442f7f3983" providerId="ADAL" clId="{5E5B6B43-2046-4F4B-8A91-C6EB27100BC8}" dt="2021-01-18T13:21:18.387" v="474" actId="165"/>
          <ac:spMkLst>
            <pc:docMk/>
            <pc:sldMk cId="1462254069" sldId="584"/>
            <ac:spMk id="61" creationId="{4A2A2029-2D65-4DF8-80D5-A605AD9DC187}"/>
          </ac:spMkLst>
        </pc:spChg>
        <pc:spChg chg="mod">
          <ac:chgData name="Christina Morrow" userId="43989237-7c22-4017-8756-22442f7f3983" providerId="ADAL" clId="{5E5B6B43-2046-4F4B-8A91-C6EB27100BC8}" dt="2021-01-18T13:21:18.387" v="474" actId="165"/>
          <ac:spMkLst>
            <pc:docMk/>
            <pc:sldMk cId="1462254069" sldId="584"/>
            <ac:spMk id="62" creationId="{A3ECB8C1-3E25-45E1-B088-C9134F566C87}"/>
          </ac:spMkLst>
        </pc:spChg>
        <pc:spChg chg="mod">
          <ac:chgData name="Christina Morrow" userId="43989237-7c22-4017-8756-22442f7f3983" providerId="ADAL" clId="{5E5B6B43-2046-4F4B-8A91-C6EB27100BC8}" dt="2021-01-18T13:21:18.387" v="474" actId="165"/>
          <ac:spMkLst>
            <pc:docMk/>
            <pc:sldMk cId="1462254069" sldId="584"/>
            <ac:spMk id="63" creationId="{2C8E4F5A-70BE-4428-A034-FCBED025FB41}"/>
          </ac:spMkLst>
        </pc:spChg>
        <pc:spChg chg="mod">
          <ac:chgData name="Christina Morrow" userId="43989237-7c22-4017-8756-22442f7f3983" providerId="ADAL" clId="{5E5B6B43-2046-4F4B-8A91-C6EB27100BC8}" dt="2021-01-18T13:21:18.387" v="474" actId="165"/>
          <ac:spMkLst>
            <pc:docMk/>
            <pc:sldMk cId="1462254069" sldId="584"/>
            <ac:spMk id="64" creationId="{6CF0BE2B-7DFD-4C43-ACC4-D7D4548B63F5}"/>
          </ac:spMkLst>
        </pc:spChg>
        <pc:spChg chg="mod">
          <ac:chgData name="Christina Morrow" userId="43989237-7c22-4017-8756-22442f7f3983" providerId="ADAL" clId="{5E5B6B43-2046-4F4B-8A91-C6EB27100BC8}" dt="2021-01-18T13:21:18.387" v="474" actId="165"/>
          <ac:spMkLst>
            <pc:docMk/>
            <pc:sldMk cId="1462254069" sldId="584"/>
            <ac:spMk id="65" creationId="{D116B8ED-8904-48E4-BE14-19F1ACEEA746}"/>
          </ac:spMkLst>
        </pc:spChg>
        <pc:spChg chg="mod">
          <ac:chgData name="Christina Morrow" userId="43989237-7c22-4017-8756-22442f7f3983" providerId="ADAL" clId="{5E5B6B43-2046-4F4B-8A91-C6EB27100BC8}" dt="2021-01-18T13:21:18.387" v="474" actId="165"/>
          <ac:spMkLst>
            <pc:docMk/>
            <pc:sldMk cId="1462254069" sldId="584"/>
            <ac:spMk id="69" creationId="{2DFE5936-6539-42C5-975B-55D5A6D5BC12}"/>
          </ac:spMkLst>
        </pc:spChg>
        <pc:spChg chg="mod">
          <ac:chgData name="Christina Morrow" userId="43989237-7c22-4017-8756-22442f7f3983" providerId="ADAL" clId="{5E5B6B43-2046-4F4B-8A91-C6EB27100BC8}" dt="2021-01-18T13:21:18.387" v="474" actId="165"/>
          <ac:spMkLst>
            <pc:docMk/>
            <pc:sldMk cId="1462254069" sldId="584"/>
            <ac:spMk id="71" creationId="{B5EF72B8-F53A-4864-AF1E-E4678B838E49}"/>
          </ac:spMkLst>
        </pc:spChg>
        <pc:spChg chg="mod">
          <ac:chgData name="Christina Morrow" userId="43989237-7c22-4017-8756-22442f7f3983" providerId="ADAL" clId="{5E5B6B43-2046-4F4B-8A91-C6EB27100BC8}" dt="2021-01-18T13:21:18.387" v="474" actId="165"/>
          <ac:spMkLst>
            <pc:docMk/>
            <pc:sldMk cId="1462254069" sldId="584"/>
            <ac:spMk id="75" creationId="{C46958FD-2CE8-46F0-B81C-9789313AB63E}"/>
          </ac:spMkLst>
        </pc:spChg>
        <pc:spChg chg="mod">
          <ac:chgData name="Christina Morrow" userId="43989237-7c22-4017-8756-22442f7f3983" providerId="ADAL" clId="{5E5B6B43-2046-4F4B-8A91-C6EB27100BC8}" dt="2021-01-18T13:21:18.387" v="474" actId="165"/>
          <ac:spMkLst>
            <pc:docMk/>
            <pc:sldMk cId="1462254069" sldId="584"/>
            <ac:spMk id="76" creationId="{AB6A8FED-F281-4053-8367-5B669755BBBA}"/>
          </ac:spMkLst>
        </pc:spChg>
        <pc:spChg chg="mod">
          <ac:chgData name="Christina Morrow" userId="43989237-7c22-4017-8756-22442f7f3983" providerId="ADAL" clId="{5E5B6B43-2046-4F4B-8A91-C6EB27100BC8}" dt="2021-01-18T13:21:18.387" v="474" actId="165"/>
          <ac:spMkLst>
            <pc:docMk/>
            <pc:sldMk cId="1462254069" sldId="584"/>
            <ac:spMk id="77" creationId="{C3FFE577-BF28-4993-996F-FAFC11BD7706}"/>
          </ac:spMkLst>
        </pc:spChg>
        <pc:spChg chg="mod topLvl">
          <ac:chgData name="Christina Morrow" userId="43989237-7c22-4017-8756-22442f7f3983" providerId="ADAL" clId="{5E5B6B43-2046-4F4B-8A91-C6EB27100BC8}" dt="2021-01-18T13:21:32.349" v="477" actId="164"/>
          <ac:spMkLst>
            <pc:docMk/>
            <pc:sldMk cId="1462254069" sldId="584"/>
            <ac:spMk id="79" creationId="{6DE14DDD-81B9-483B-BBC0-95A890513CFC}"/>
          </ac:spMkLst>
        </pc:spChg>
        <pc:spChg chg="del">
          <ac:chgData name="Christina Morrow" userId="43989237-7c22-4017-8756-22442f7f3983" providerId="ADAL" clId="{5E5B6B43-2046-4F4B-8A91-C6EB27100BC8}" dt="2021-01-19T01:22:01.024" v="6153" actId="478"/>
          <ac:spMkLst>
            <pc:docMk/>
            <pc:sldMk cId="1462254069" sldId="584"/>
            <ac:spMk id="81" creationId="{FCC596C3-66E8-4A74-856A-25DDE29921CD}"/>
          </ac:spMkLst>
        </pc:spChg>
        <pc:spChg chg="del">
          <ac:chgData name="Christina Morrow" userId="43989237-7c22-4017-8756-22442f7f3983" providerId="ADAL" clId="{5E5B6B43-2046-4F4B-8A91-C6EB27100BC8}" dt="2021-01-19T01:22:01.024" v="6153" actId="478"/>
          <ac:spMkLst>
            <pc:docMk/>
            <pc:sldMk cId="1462254069" sldId="584"/>
            <ac:spMk id="82" creationId="{5156C90F-83BE-4439-AF38-A550B401E738}"/>
          </ac:spMkLst>
        </pc:spChg>
        <pc:spChg chg="del">
          <ac:chgData name="Christina Morrow" userId="43989237-7c22-4017-8756-22442f7f3983" providerId="ADAL" clId="{5E5B6B43-2046-4F4B-8A91-C6EB27100BC8}" dt="2021-01-19T01:22:01.024" v="6153" actId="478"/>
          <ac:spMkLst>
            <pc:docMk/>
            <pc:sldMk cId="1462254069" sldId="584"/>
            <ac:spMk id="83" creationId="{16525471-A736-48C0-BA13-C007D58AB9A5}"/>
          </ac:spMkLst>
        </pc:spChg>
        <pc:spChg chg="del">
          <ac:chgData name="Christina Morrow" userId="43989237-7c22-4017-8756-22442f7f3983" providerId="ADAL" clId="{5E5B6B43-2046-4F4B-8A91-C6EB27100BC8}" dt="2021-01-19T01:22:01.024" v="6153" actId="478"/>
          <ac:spMkLst>
            <pc:docMk/>
            <pc:sldMk cId="1462254069" sldId="584"/>
            <ac:spMk id="84" creationId="{163B250C-3C38-4244-B8B6-BAE89EEF8406}"/>
          </ac:spMkLst>
        </pc:spChg>
        <pc:spChg chg="del">
          <ac:chgData name="Christina Morrow" userId="43989237-7c22-4017-8756-22442f7f3983" providerId="ADAL" clId="{5E5B6B43-2046-4F4B-8A91-C6EB27100BC8}" dt="2021-01-19T01:22:01.024" v="6153" actId="478"/>
          <ac:spMkLst>
            <pc:docMk/>
            <pc:sldMk cId="1462254069" sldId="584"/>
            <ac:spMk id="93" creationId="{402E0F1C-F566-4EC5-9F70-EEE3ED989C28}"/>
          </ac:spMkLst>
        </pc:spChg>
        <pc:spChg chg="del">
          <ac:chgData name="Christina Morrow" userId="43989237-7c22-4017-8756-22442f7f3983" providerId="ADAL" clId="{5E5B6B43-2046-4F4B-8A91-C6EB27100BC8}" dt="2021-01-19T01:22:01.024" v="6153" actId="478"/>
          <ac:spMkLst>
            <pc:docMk/>
            <pc:sldMk cId="1462254069" sldId="584"/>
            <ac:spMk id="94" creationId="{4B58CE4B-CEE5-496F-BAE6-BFF62B082F87}"/>
          </ac:spMkLst>
        </pc:spChg>
        <pc:spChg chg="del">
          <ac:chgData name="Christina Morrow" userId="43989237-7c22-4017-8756-22442f7f3983" providerId="ADAL" clId="{5E5B6B43-2046-4F4B-8A91-C6EB27100BC8}" dt="2021-01-19T01:22:01.024" v="6153" actId="478"/>
          <ac:spMkLst>
            <pc:docMk/>
            <pc:sldMk cId="1462254069" sldId="584"/>
            <ac:spMk id="95" creationId="{5CF3AB07-15D0-4F6C-9538-6C7844E01D47}"/>
          </ac:spMkLst>
        </pc:spChg>
        <pc:spChg chg="del">
          <ac:chgData name="Christina Morrow" userId="43989237-7c22-4017-8756-22442f7f3983" providerId="ADAL" clId="{5E5B6B43-2046-4F4B-8A91-C6EB27100BC8}" dt="2021-01-19T01:22:01.024" v="6153" actId="478"/>
          <ac:spMkLst>
            <pc:docMk/>
            <pc:sldMk cId="1462254069" sldId="584"/>
            <ac:spMk id="96" creationId="{573E04EC-8CC5-4BE3-9286-361D90C56F16}"/>
          </ac:spMkLst>
        </pc:spChg>
        <pc:spChg chg="add del mod">
          <ac:chgData name="Christina Morrow" userId="43989237-7c22-4017-8756-22442f7f3983" providerId="ADAL" clId="{5E5B6B43-2046-4F4B-8A91-C6EB27100BC8}" dt="2021-01-19T23:09:34.311" v="7281" actId="478"/>
          <ac:spMkLst>
            <pc:docMk/>
            <pc:sldMk cId="1462254069" sldId="584"/>
            <ac:spMk id="114" creationId="{FE5A484D-6FF3-4D97-9950-AE2824636978}"/>
          </ac:spMkLst>
        </pc:spChg>
        <pc:spChg chg="del mod topLvl">
          <ac:chgData name="Christina Morrow" userId="43989237-7c22-4017-8756-22442f7f3983" providerId="ADAL" clId="{5E5B6B43-2046-4F4B-8A91-C6EB27100BC8}" dt="2021-01-18T13:20:50.319" v="468" actId="478"/>
          <ac:spMkLst>
            <pc:docMk/>
            <pc:sldMk cId="1462254069" sldId="584"/>
            <ac:spMk id="115" creationId="{6D9B6D4F-FA20-41B9-B367-6EDCC7FA6CDF}"/>
          </ac:spMkLst>
        </pc:spChg>
        <pc:spChg chg="mod">
          <ac:chgData name="Christina Morrow" userId="43989237-7c22-4017-8756-22442f7f3983" providerId="ADAL" clId="{5E5B6B43-2046-4F4B-8A91-C6EB27100BC8}" dt="2021-01-18T13:20:48.121" v="467" actId="165"/>
          <ac:spMkLst>
            <pc:docMk/>
            <pc:sldMk cId="1462254069" sldId="584"/>
            <ac:spMk id="119" creationId="{EC8FC4B8-070B-4CB9-BCB9-3127D6F59F81}"/>
          </ac:spMkLst>
        </pc:spChg>
        <pc:spChg chg="mod">
          <ac:chgData name="Christina Morrow" userId="43989237-7c22-4017-8756-22442f7f3983" providerId="ADAL" clId="{5E5B6B43-2046-4F4B-8A91-C6EB27100BC8}" dt="2021-01-18T13:20:48.121" v="467" actId="165"/>
          <ac:spMkLst>
            <pc:docMk/>
            <pc:sldMk cId="1462254069" sldId="584"/>
            <ac:spMk id="121" creationId="{BB142136-1F11-4C3C-99E5-C473CDA3962A}"/>
          </ac:spMkLst>
        </pc:spChg>
        <pc:spChg chg="mod">
          <ac:chgData name="Christina Morrow" userId="43989237-7c22-4017-8756-22442f7f3983" providerId="ADAL" clId="{5E5B6B43-2046-4F4B-8A91-C6EB27100BC8}" dt="2021-01-18T13:20:48.121" v="467" actId="165"/>
          <ac:spMkLst>
            <pc:docMk/>
            <pc:sldMk cId="1462254069" sldId="584"/>
            <ac:spMk id="123" creationId="{D32DF66B-F33A-47AE-9EEE-A173FF9F9943}"/>
          </ac:spMkLst>
        </pc:spChg>
        <pc:spChg chg="mod">
          <ac:chgData name="Christina Morrow" userId="43989237-7c22-4017-8756-22442f7f3983" providerId="ADAL" clId="{5E5B6B43-2046-4F4B-8A91-C6EB27100BC8}" dt="2021-01-18T13:20:48.121" v="467" actId="165"/>
          <ac:spMkLst>
            <pc:docMk/>
            <pc:sldMk cId="1462254069" sldId="584"/>
            <ac:spMk id="124" creationId="{0B93C371-EA06-49A7-AA47-4F63FBC1C38B}"/>
          </ac:spMkLst>
        </pc:spChg>
        <pc:spChg chg="mod">
          <ac:chgData name="Christina Morrow" userId="43989237-7c22-4017-8756-22442f7f3983" providerId="ADAL" clId="{5E5B6B43-2046-4F4B-8A91-C6EB27100BC8}" dt="2021-01-18T13:20:48.121" v="467" actId="165"/>
          <ac:spMkLst>
            <pc:docMk/>
            <pc:sldMk cId="1462254069" sldId="584"/>
            <ac:spMk id="125" creationId="{D551D83A-4E3F-4394-802C-7F904E15133B}"/>
          </ac:spMkLst>
        </pc:spChg>
        <pc:spChg chg="mod">
          <ac:chgData name="Christina Morrow" userId="43989237-7c22-4017-8756-22442f7f3983" providerId="ADAL" clId="{5E5B6B43-2046-4F4B-8A91-C6EB27100BC8}" dt="2021-01-18T13:20:48.121" v="467" actId="165"/>
          <ac:spMkLst>
            <pc:docMk/>
            <pc:sldMk cId="1462254069" sldId="584"/>
            <ac:spMk id="126" creationId="{871C1D99-886B-43D8-9D7B-7A55138943F1}"/>
          </ac:spMkLst>
        </pc:spChg>
        <pc:spChg chg="mod">
          <ac:chgData name="Christina Morrow" userId="43989237-7c22-4017-8756-22442f7f3983" providerId="ADAL" clId="{5E5B6B43-2046-4F4B-8A91-C6EB27100BC8}" dt="2021-01-18T13:20:48.121" v="467" actId="165"/>
          <ac:spMkLst>
            <pc:docMk/>
            <pc:sldMk cId="1462254069" sldId="584"/>
            <ac:spMk id="127" creationId="{2CA2BA5B-F2FC-4566-B832-4892279A4F8E}"/>
          </ac:spMkLst>
        </pc:spChg>
        <pc:spChg chg="mod">
          <ac:chgData name="Christina Morrow" userId="43989237-7c22-4017-8756-22442f7f3983" providerId="ADAL" clId="{5E5B6B43-2046-4F4B-8A91-C6EB27100BC8}" dt="2021-01-18T13:20:48.121" v="467" actId="165"/>
          <ac:spMkLst>
            <pc:docMk/>
            <pc:sldMk cId="1462254069" sldId="584"/>
            <ac:spMk id="128" creationId="{DFFC3996-57DB-45BF-89C8-5104CD979CF7}"/>
          </ac:spMkLst>
        </pc:spChg>
        <pc:spChg chg="mod">
          <ac:chgData name="Christina Morrow" userId="43989237-7c22-4017-8756-22442f7f3983" providerId="ADAL" clId="{5E5B6B43-2046-4F4B-8A91-C6EB27100BC8}" dt="2021-01-18T13:20:48.121" v="467" actId="165"/>
          <ac:spMkLst>
            <pc:docMk/>
            <pc:sldMk cId="1462254069" sldId="584"/>
            <ac:spMk id="129" creationId="{EBCDE7BD-05C0-4B0E-8302-99608D4A2210}"/>
          </ac:spMkLst>
        </pc:spChg>
        <pc:spChg chg="mod">
          <ac:chgData name="Christina Morrow" userId="43989237-7c22-4017-8756-22442f7f3983" providerId="ADAL" clId="{5E5B6B43-2046-4F4B-8A91-C6EB27100BC8}" dt="2021-01-18T13:20:48.121" v="467" actId="165"/>
          <ac:spMkLst>
            <pc:docMk/>
            <pc:sldMk cId="1462254069" sldId="584"/>
            <ac:spMk id="130" creationId="{61982DFA-E893-4B8C-B9E6-BF5840C51D4B}"/>
          </ac:spMkLst>
        </pc:spChg>
        <pc:spChg chg="mod">
          <ac:chgData name="Christina Morrow" userId="43989237-7c22-4017-8756-22442f7f3983" providerId="ADAL" clId="{5E5B6B43-2046-4F4B-8A91-C6EB27100BC8}" dt="2021-01-18T13:20:48.121" v="467" actId="165"/>
          <ac:spMkLst>
            <pc:docMk/>
            <pc:sldMk cId="1462254069" sldId="584"/>
            <ac:spMk id="137" creationId="{93046E37-CD74-4275-B9E6-5B9AE42E6109}"/>
          </ac:spMkLst>
        </pc:spChg>
        <pc:spChg chg="mod">
          <ac:chgData name="Christina Morrow" userId="43989237-7c22-4017-8756-22442f7f3983" providerId="ADAL" clId="{5E5B6B43-2046-4F4B-8A91-C6EB27100BC8}" dt="2021-01-18T13:20:48.121" v="467" actId="165"/>
          <ac:spMkLst>
            <pc:docMk/>
            <pc:sldMk cId="1462254069" sldId="584"/>
            <ac:spMk id="138" creationId="{AF628504-D014-4709-A929-833C35D3F8EF}"/>
          </ac:spMkLst>
        </pc:spChg>
        <pc:spChg chg="mod">
          <ac:chgData name="Christina Morrow" userId="43989237-7c22-4017-8756-22442f7f3983" providerId="ADAL" clId="{5E5B6B43-2046-4F4B-8A91-C6EB27100BC8}" dt="2021-01-18T13:20:48.121" v="467" actId="165"/>
          <ac:spMkLst>
            <pc:docMk/>
            <pc:sldMk cId="1462254069" sldId="584"/>
            <ac:spMk id="139" creationId="{BE4228D8-DB41-40A9-B69D-A8DB3F7ACFB1}"/>
          </ac:spMkLst>
        </pc:spChg>
        <pc:spChg chg="mod">
          <ac:chgData name="Christina Morrow" userId="43989237-7c22-4017-8756-22442f7f3983" providerId="ADAL" clId="{5E5B6B43-2046-4F4B-8A91-C6EB27100BC8}" dt="2021-01-18T13:20:48.121" v="467" actId="165"/>
          <ac:spMkLst>
            <pc:docMk/>
            <pc:sldMk cId="1462254069" sldId="584"/>
            <ac:spMk id="141" creationId="{7720E173-0F82-4CB7-A83E-C228FF047F19}"/>
          </ac:spMkLst>
        </pc:spChg>
        <pc:spChg chg="mod">
          <ac:chgData name="Christina Morrow" userId="43989237-7c22-4017-8756-22442f7f3983" providerId="ADAL" clId="{5E5B6B43-2046-4F4B-8A91-C6EB27100BC8}" dt="2021-01-18T13:20:48.121" v="467" actId="165"/>
          <ac:spMkLst>
            <pc:docMk/>
            <pc:sldMk cId="1462254069" sldId="584"/>
            <ac:spMk id="142" creationId="{48B6EECD-30A3-4254-ACE5-8F15C91E2D6F}"/>
          </ac:spMkLst>
        </pc:spChg>
        <pc:grpChg chg="add mod">
          <ac:chgData name="Christina Morrow" userId="43989237-7c22-4017-8756-22442f7f3983" providerId="ADAL" clId="{5E5B6B43-2046-4F4B-8A91-C6EB27100BC8}" dt="2021-01-18T13:21:32.349" v="477" actId="164"/>
          <ac:grpSpMkLst>
            <pc:docMk/>
            <pc:sldMk cId="1462254069" sldId="584"/>
            <ac:grpSpMk id="2" creationId="{D379294A-C1F4-4445-AF75-BC6A83794575}"/>
          </ac:grpSpMkLst>
        </pc:grpChg>
        <pc:grpChg chg="del mod topLvl">
          <ac:chgData name="Christina Morrow" userId="43989237-7c22-4017-8756-22442f7f3983" providerId="ADAL" clId="{5E5B6B43-2046-4F4B-8A91-C6EB27100BC8}" dt="2021-01-18T13:21:18.387" v="474" actId="165"/>
          <ac:grpSpMkLst>
            <pc:docMk/>
            <pc:sldMk cId="1462254069" sldId="584"/>
            <ac:grpSpMk id="6" creationId="{ED3A158F-CEAF-4CD7-9012-2A7D7E972DB7}"/>
          </ac:grpSpMkLst>
        </pc:grpChg>
        <pc:grpChg chg="mod topLvl">
          <ac:chgData name="Christina Morrow" userId="43989237-7c22-4017-8756-22442f7f3983" providerId="ADAL" clId="{5E5B6B43-2046-4F4B-8A91-C6EB27100BC8}" dt="2021-01-18T13:21:32.349" v="477" actId="164"/>
          <ac:grpSpMkLst>
            <pc:docMk/>
            <pc:sldMk cId="1462254069" sldId="584"/>
            <ac:grpSpMk id="12" creationId="{83F5B8D9-9111-4400-9703-4ADD98A7F97F}"/>
          </ac:grpSpMkLst>
        </pc:grpChg>
        <pc:grpChg chg="mod">
          <ac:chgData name="Christina Morrow" userId="43989237-7c22-4017-8756-22442f7f3983" providerId="ADAL" clId="{5E5B6B43-2046-4F4B-8A91-C6EB27100BC8}" dt="2021-01-18T13:21:18.387" v="474" actId="165"/>
          <ac:grpSpMkLst>
            <pc:docMk/>
            <pc:sldMk cId="1462254069" sldId="584"/>
            <ac:grpSpMk id="13" creationId="{034FDBC3-6BC1-4DCF-994D-4518A10D9028}"/>
          </ac:grpSpMkLst>
        </pc:grpChg>
        <pc:grpChg chg="mod topLvl">
          <ac:chgData name="Christina Morrow" userId="43989237-7c22-4017-8756-22442f7f3983" providerId="ADAL" clId="{5E5B6B43-2046-4F4B-8A91-C6EB27100BC8}" dt="2021-01-18T13:21:32.349" v="477" actId="164"/>
          <ac:grpSpMkLst>
            <pc:docMk/>
            <pc:sldMk cId="1462254069" sldId="584"/>
            <ac:grpSpMk id="31" creationId="{AD8CFA34-E5EA-4011-847D-9B3FC2F8782E}"/>
          </ac:grpSpMkLst>
        </pc:grpChg>
        <pc:grpChg chg="mod topLvl">
          <ac:chgData name="Christina Morrow" userId="43989237-7c22-4017-8756-22442f7f3983" providerId="ADAL" clId="{5E5B6B43-2046-4F4B-8A91-C6EB27100BC8}" dt="2021-01-18T13:21:32.349" v="477" actId="164"/>
          <ac:grpSpMkLst>
            <pc:docMk/>
            <pc:sldMk cId="1462254069" sldId="584"/>
            <ac:grpSpMk id="35" creationId="{4B2BE2FC-D60C-49C2-BC82-A177D1D2A647}"/>
          </ac:grpSpMkLst>
        </pc:grpChg>
        <pc:grpChg chg="mod">
          <ac:chgData name="Christina Morrow" userId="43989237-7c22-4017-8756-22442f7f3983" providerId="ADAL" clId="{5E5B6B43-2046-4F4B-8A91-C6EB27100BC8}" dt="2021-01-18T13:21:18.387" v="474" actId="165"/>
          <ac:grpSpMkLst>
            <pc:docMk/>
            <pc:sldMk cId="1462254069" sldId="584"/>
            <ac:grpSpMk id="36" creationId="{6BCB8F0C-0661-4DA8-8AA9-2F5D070B79F2}"/>
          </ac:grpSpMkLst>
        </pc:grpChg>
        <pc:grpChg chg="del mod topLvl">
          <ac:chgData name="Christina Morrow" userId="43989237-7c22-4017-8756-22442f7f3983" providerId="ADAL" clId="{5E5B6B43-2046-4F4B-8A91-C6EB27100BC8}" dt="2021-01-18T13:21:21.285" v="475" actId="478"/>
          <ac:grpSpMkLst>
            <pc:docMk/>
            <pc:sldMk cId="1462254069" sldId="584"/>
            <ac:grpSpMk id="54" creationId="{6A95A398-72B2-4702-B39B-1EB9D6E5E56E}"/>
          </ac:grpSpMkLst>
        </pc:grpChg>
        <pc:grpChg chg="del">
          <ac:chgData name="Christina Morrow" userId="43989237-7c22-4017-8756-22442f7f3983" providerId="ADAL" clId="{5E5B6B43-2046-4F4B-8A91-C6EB27100BC8}" dt="2021-01-19T01:22:01.024" v="6153" actId="478"/>
          <ac:grpSpMkLst>
            <pc:docMk/>
            <pc:sldMk cId="1462254069" sldId="584"/>
            <ac:grpSpMk id="85" creationId="{30EC4C5B-896B-4ED3-BCC4-4D9A2EBC3D69}"/>
          </ac:grpSpMkLst>
        </pc:grpChg>
        <pc:grpChg chg="del">
          <ac:chgData name="Christina Morrow" userId="43989237-7c22-4017-8756-22442f7f3983" providerId="ADAL" clId="{5E5B6B43-2046-4F4B-8A91-C6EB27100BC8}" dt="2021-01-19T01:22:01.024" v="6153" actId="478"/>
          <ac:grpSpMkLst>
            <pc:docMk/>
            <pc:sldMk cId="1462254069" sldId="584"/>
            <ac:grpSpMk id="102" creationId="{32701EBC-28A1-4E89-8307-BDD5ACFB8CEA}"/>
          </ac:grpSpMkLst>
        </pc:grpChg>
        <pc:grpChg chg="del">
          <ac:chgData name="Christina Morrow" userId="43989237-7c22-4017-8756-22442f7f3983" providerId="ADAL" clId="{5E5B6B43-2046-4F4B-8A91-C6EB27100BC8}" dt="2021-01-19T01:22:01.024" v="6153" actId="478"/>
          <ac:grpSpMkLst>
            <pc:docMk/>
            <pc:sldMk cId="1462254069" sldId="584"/>
            <ac:grpSpMk id="105" creationId="{9705FF1A-6750-4A7D-98E3-FE0F14A0C2E0}"/>
          </ac:grpSpMkLst>
        </pc:grpChg>
        <pc:grpChg chg="del">
          <ac:chgData name="Christina Morrow" userId="43989237-7c22-4017-8756-22442f7f3983" providerId="ADAL" clId="{5E5B6B43-2046-4F4B-8A91-C6EB27100BC8}" dt="2021-01-19T01:22:01.024" v="6153" actId="478"/>
          <ac:grpSpMkLst>
            <pc:docMk/>
            <pc:sldMk cId="1462254069" sldId="584"/>
            <ac:grpSpMk id="108" creationId="{9525485E-ACAB-4582-8CBA-C4557561C514}"/>
          </ac:grpSpMkLst>
        </pc:grpChg>
        <pc:grpChg chg="del">
          <ac:chgData name="Christina Morrow" userId="43989237-7c22-4017-8756-22442f7f3983" providerId="ADAL" clId="{5E5B6B43-2046-4F4B-8A91-C6EB27100BC8}" dt="2021-01-19T01:22:01.024" v="6153" actId="478"/>
          <ac:grpSpMkLst>
            <pc:docMk/>
            <pc:sldMk cId="1462254069" sldId="584"/>
            <ac:grpSpMk id="111" creationId="{38F8E3DD-F9A9-4C31-97D9-1F867872977D}"/>
          </ac:grpSpMkLst>
        </pc:grpChg>
        <pc:grpChg chg="add del mod">
          <ac:chgData name="Christina Morrow" userId="43989237-7c22-4017-8756-22442f7f3983" providerId="ADAL" clId="{5E5B6B43-2046-4F4B-8A91-C6EB27100BC8}" dt="2021-01-18T13:20:48.121" v="467" actId="165"/>
          <ac:grpSpMkLst>
            <pc:docMk/>
            <pc:sldMk cId="1462254069" sldId="584"/>
            <ac:grpSpMk id="114" creationId="{D4B695CC-A64C-4581-BC57-56ED46902A72}"/>
          </ac:grpSpMkLst>
        </pc:grpChg>
        <pc:grpChg chg="mod ord topLvl">
          <ac:chgData name="Christina Morrow" userId="43989237-7c22-4017-8756-22442f7f3983" providerId="ADAL" clId="{5E5B6B43-2046-4F4B-8A91-C6EB27100BC8}" dt="2021-01-18T13:21:32.349" v="477" actId="164"/>
          <ac:grpSpMkLst>
            <pc:docMk/>
            <pc:sldMk cId="1462254069" sldId="584"/>
            <ac:grpSpMk id="116" creationId="{BB1D5C99-62BF-477D-9BC6-1B82EEF2A4C7}"/>
          </ac:grpSpMkLst>
        </pc:grpChg>
        <pc:grpChg chg="mod">
          <ac:chgData name="Christina Morrow" userId="43989237-7c22-4017-8756-22442f7f3983" providerId="ADAL" clId="{5E5B6B43-2046-4F4B-8A91-C6EB27100BC8}" dt="2021-01-18T13:20:48.121" v="467" actId="165"/>
          <ac:grpSpMkLst>
            <pc:docMk/>
            <pc:sldMk cId="1462254069" sldId="584"/>
            <ac:grpSpMk id="118" creationId="{12DF9440-0F9D-403B-B6E0-33350116EB05}"/>
          </ac:grpSpMkLst>
        </pc:grpChg>
        <pc:grpChg chg="del">
          <ac:chgData name="Christina Morrow" userId="43989237-7c22-4017-8756-22442f7f3983" providerId="ADAL" clId="{5E5B6B43-2046-4F4B-8A91-C6EB27100BC8}" dt="2021-01-18T13:21:12.373" v="473" actId="165"/>
          <ac:grpSpMkLst>
            <pc:docMk/>
            <pc:sldMk cId="1462254069" sldId="584"/>
            <ac:grpSpMk id="120" creationId="{13B3952B-9463-4A7D-83FC-4A0B4CBA2471}"/>
          </ac:grpSpMkLst>
        </pc:grpChg>
        <pc:picChg chg="mod topLvl">
          <ac:chgData name="Christina Morrow" userId="43989237-7c22-4017-8756-22442f7f3983" providerId="ADAL" clId="{5E5B6B43-2046-4F4B-8A91-C6EB27100BC8}" dt="2021-01-18T13:21:32.349" v="477" actId="164"/>
          <ac:picMkLst>
            <pc:docMk/>
            <pc:sldMk cId="1462254069" sldId="584"/>
            <ac:picMk id="11" creationId="{4E53B142-C8A9-4881-89EE-76525681722D}"/>
          </ac:picMkLst>
        </pc:picChg>
        <pc:picChg chg="mod">
          <ac:chgData name="Christina Morrow" userId="43989237-7c22-4017-8756-22442f7f3983" providerId="ADAL" clId="{5E5B6B43-2046-4F4B-8A91-C6EB27100BC8}" dt="2021-01-18T13:21:18.387" v="474" actId="165"/>
          <ac:picMkLst>
            <pc:docMk/>
            <pc:sldMk cId="1462254069" sldId="584"/>
            <ac:picMk id="15" creationId="{CF65B384-F9B2-43E0-8F55-AA5844F1D968}"/>
          </ac:picMkLst>
        </pc:picChg>
        <pc:picChg chg="mod">
          <ac:chgData name="Christina Morrow" userId="43989237-7c22-4017-8756-22442f7f3983" providerId="ADAL" clId="{5E5B6B43-2046-4F4B-8A91-C6EB27100BC8}" dt="2021-01-18T13:21:18.387" v="474" actId="165"/>
          <ac:picMkLst>
            <pc:docMk/>
            <pc:sldMk cId="1462254069" sldId="584"/>
            <ac:picMk id="17" creationId="{8D0F88FF-9EBF-454E-B29D-44F87FFA58EF}"/>
          </ac:picMkLst>
        </pc:picChg>
        <pc:picChg chg="mod">
          <ac:chgData name="Christina Morrow" userId="43989237-7c22-4017-8756-22442f7f3983" providerId="ADAL" clId="{5E5B6B43-2046-4F4B-8A91-C6EB27100BC8}" dt="2021-01-18T13:21:18.387" v="474" actId="165"/>
          <ac:picMkLst>
            <pc:docMk/>
            <pc:sldMk cId="1462254069" sldId="584"/>
            <ac:picMk id="18" creationId="{1D0B6AB6-518F-4967-A2CA-2B6B931A9A39}"/>
          </ac:picMkLst>
        </pc:picChg>
        <pc:picChg chg="mod">
          <ac:chgData name="Christina Morrow" userId="43989237-7c22-4017-8756-22442f7f3983" providerId="ADAL" clId="{5E5B6B43-2046-4F4B-8A91-C6EB27100BC8}" dt="2021-01-18T13:21:18.387" v="474" actId="165"/>
          <ac:picMkLst>
            <pc:docMk/>
            <pc:sldMk cId="1462254069" sldId="584"/>
            <ac:picMk id="34" creationId="{B3A1779F-3486-4800-8DB2-DFEB3013764D}"/>
          </ac:picMkLst>
        </pc:picChg>
        <pc:picChg chg="mod">
          <ac:chgData name="Christina Morrow" userId="43989237-7c22-4017-8756-22442f7f3983" providerId="ADAL" clId="{5E5B6B43-2046-4F4B-8A91-C6EB27100BC8}" dt="2021-01-18T13:21:18.387" v="474" actId="165"/>
          <ac:picMkLst>
            <pc:docMk/>
            <pc:sldMk cId="1462254069" sldId="584"/>
            <ac:picMk id="38" creationId="{B02C6A5D-CB60-4E2A-BF67-AAB484D7B78B}"/>
          </ac:picMkLst>
        </pc:picChg>
        <pc:cxnChg chg="mod topLvl">
          <ac:chgData name="Christina Morrow" userId="43989237-7c22-4017-8756-22442f7f3983" providerId="ADAL" clId="{5E5B6B43-2046-4F4B-8A91-C6EB27100BC8}" dt="2021-01-18T13:21:32.349" v="477" actId="164"/>
          <ac:cxnSpMkLst>
            <pc:docMk/>
            <pc:sldMk cId="1462254069" sldId="584"/>
            <ac:cxnSpMk id="9" creationId="{D94D61BC-E32D-4493-A652-F728A3A13567}"/>
          </ac:cxnSpMkLst>
        </pc:cxnChg>
        <pc:cxnChg chg="mod">
          <ac:chgData name="Christina Morrow" userId="43989237-7c22-4017-8756-22442f7f3983" providerId="ADAL" clId="{5E5B6B43-2046-4F4B-8A91-C6EB27100BC8}" dt="2021-01-18T13:21:18.387" v="474" actId="165"/>
          <ac:cxnSpMkLst>
            <pc:docMk/>
            <pc:sldMk cId="1462254069" sldId="584"/>
            <ac:cxnSpMk id="27" creationId="{3138ADD6-B129-4087-9DFD-797E57E29961}"/>
          </ac:cxnSpMkLst>
        </pc:cxnChg>
        <pc:cxnChg chg="mod">
          <ac:chgData name="Christina Morrow" userId="43989237-7c22-4017-8756-22442f7f3983" providerId="ADAL" clId="{5E5B6B43-2046-4F4B-8A91-C6EB27100BC8}" dt="2021-01-18T13:21:21.285" v="475" actId="478"/>
          <ac:cxnSpMkLst>
            <pc:docMk/>
            <pc:sldMk cId="1462254069" sldId="584"/>
            <ac:cxnSpMk id="57" creationId="{40FDAFDC-5D20-4628-97D9-B92C691A328D}"/>
          </ac:cxnSpMkLst>
        </pc:cxnChg>
        <pc:cxnChg chg="mod">
          <ac:chgData name="Christina Morrow" userId="43989237-7c22-4017-8756-22442f7f3983" providerId="ADAL" clId="{5E5B6B43-2046-4F4B-8A91-C6EB27100BC8}" dt="2021-01-18T13:21:21.285" v="475" actId="478"/>
          <ac:cxnSpMkLst>
            <pc:docMk/>
            <pc:sldMk cId="1462254069" sldId="584"/>
            <ac:cxnSpMk id="66" creationId="{A30D9586-413B-45CB-A99B-46EC7031E1AE}"/>
          </ac:cxnSpMkLst>
        </pc:cxnChg>
        <pc:cxnChg chg="mod">
          <ac:chgData name="Christina Morrow" userId="43989237-7c22-4017-8756-22442f7f3983" providerId="ADAL" clId="{5E5B6B43-2046-4F4B-8A91-C6EB27100BC8}" dt="2021-01-18T13:21:21.285" v="475" actId="478"/>
          <ac:cxnSpMkLst>
            <pc:docMk/>
            <pc:sldMk cId="1462254069" sldId="584"/>
            <ac:cxnSpMk id="67" creationId="{F31E4BBF-CA2A-47B4-8A6F-233331F5D198}"/>
          </ac:cxnSpMkLst>
        </pc:cxnChg>
        <pc:cxnChg chg="mod">
          <ac:chgData name="Christina Morrow" userId="43989237-7c22-4017-8756-22442f7f3983" providerId="ADAL" clId="{5E5B6B43-2046-4F4B-8A91-C6EB27100BC8}" dt="2021-01-18T13:21:21.285" v="475" actId="478"/>
          <ac:cxnSpMkLst>
            <pc:docMk/>
            <pc:sldMk cId="1462254069" sldId="584"/>
            <ac:cxnSpMk id="68" creationId="{6A7C834B-5866-4213-8CE7-644F1A9F4113}"/>
          </ac:cxnSpMkLst>
        </pc:cxnChg>
        <pc:cxnChg chg="mod">
          <ac:chgData name="Christina Morrow" userId="43989237-7c22-4017-8756-22442f7f3983" providerId="ADAL" clId="{5E5B6B43-2046-4F4B-8A91-C6EB27100BC8}" dt="2021-01-18T13:21:18.387" v="474" actId="165"/>
          <ac:cxnSpMkLst>
            <pc:docMk/>
            <pc:sldMk cId="1462254069" sldId="584"/>
            <ac:cxnSpMk id="70" creationId="{30E71FDC-4BF8-423E-83C7-41BE659D8A74}"/>
          </ac:cxnSpMkLst>
        </pc:cxnChg>
        <pc:cxnChg chg="mod">
          <ac:chgData name="Christina Morrow" userId="43989237-7c22-4017-8756-22442f7f3983" providerId="ADAL" clId="{5E5B6B43-2046-4F4B-8A91-C6EB27100BC8}" dt="2021-01-18T13:21:21.285" v="475" actId="478"/>
          <ac:cxnSpMkLst>
            <pc:docMk/>
            <pc:sldMk cId="1462254069" sldId="584"/>
            <ac:cxnSpMk id="72" creationId="{79C95582-59C1-4E87-B2BB-A0F84D3FF359}"/>
          </ac:cxnSpMkLst>
        </pc:cxnChg>
        <pc:cxnChg chg="mod">
          <ac:chgData name="Christina Morrow" userId="43989237-7c22-4017-8756-22442f7f3983" providerId="ADAL" clId="{5E5B6B43-2046-4F4B-8A91-C6EB27100BC8}" dt="2021-01-18T13:21:18.387" v="474" actId="165"/>
          <ac:cxnSpMkLst>
            <pc:docMk/>
            <pc:sldMk cId="1462254069" sldId="584"/>
            <ac:cxnSpMk id="73" creationId="{56713070-2597-43CC-9777-98BCEE1D2B2B}"/>
          </ac:cxnSpMkLst>
        </pc:cxnChg>
        <pc:cxnChg chg="mod">
          <ac:chgData name="Christina Morrow" userId="43989237-7c22-4017-8756-22442f7f3983" providerId="ADAL" clId="{5E5B6B43-2046-4F4B-8A91-C6EB27100BC8}" dt="2021-01-18T13:21:18.387" v="474" actId="165"/>
          <ac:cxnSpMkLst>
            <pc:docMk/>
            <pc:sldMk cId="1462254069" sldId="584"/>
            <ac:cxnSpMk id="74" creationId="{08EF8617-56CB-4255-B6FB-16CDBFCDF362}"/>
          </ac:cxnSpMkLst>
        </pc:cxnChg>
        <pc:cxnChg chg="mod">
          <ac:chgData name="Christina Morrow" userId="43989237-7c22-4017-8756-22442f7f3983" providerId="ADAL" clId="{5E5B6B43-2046-4F4B-8A91-C6EB27100BC8}" dt="2021-01-18T13:21:21.285" v="475" actId="478"/>
          <ac:cxnSpMkLst>
            <pc:docMk/>
            <pc:sldMk cId="1462254069" sldId="584"/>
            <ac:cxnSpMk id="78" creationId="{F9DA1EDB-8E4B-4517-B424-7AE41CF11C4B}"/>
          </ac:cxnSpMkLst>
        </pc:cxnChg>
        <pc:cxnChg chg="del">
          <ac:chgData name="Christina Morrow" userId="43989237-7c22-4017-8756-22442f7f3983" providerId="ADAL" clId="{5E5B6B43-2046-4F4B-8A91-C6EB27100BC8}" dt="2021-01-19T01:22:01.024" v="6153" actId="478"/>
          <ac:cxnSpMkLst>
            <pc:docMk/>
            <pc:sldMk cId="1462254069" sldId="584"/>
            <ac:cxnSpMk id="97" creationId="{30D20EC2-8D86-4791-AF7A-5679A1B0D24A}"/>
          </ac:cxnSpMkLst>
        </pc:cxnChg>
        <pc:cxnChg chg="del">
          <ac:chgData name="Christina Morrow" userId="43989237-7c22-4017-8756-22442f7f3983" providerId="ADAL" clId="{5E5B6B43-2046-4F4B-8A91-C6EB27100BC8}" dt="2021-01-19T01:22:01.024" v="6153" actId="478"/>
          <ac:cxnSpMkLst>
            <pc:docMk/>
            <pc:sldMk cId="1462254069" sldId="584"/>
            <ac:cxnSpMk id="98" creationId="{D1624C8E-E83E-4DBE-AE44-7D251232D43F}"/>
          </ac:cxnSpMkLst>
        </pc:cxnChg>
        <pc:cxnChg chg="del">
          <ac:chgData name="Christina Morrow" userId="43989237-7c22-4017-8756-22442f7f3983" providerId="ADAL" clId="{5E5B6B43-2046-4F4B-8A91-C6EB27100BC8}" dt="2021-01-19T01:22:01.024" v="6153" actId="478"/>
          <ac:cxnSpMkLst>
            <pc:docMk/>
            <pc:sldMk cId="1462254069" sldId="584"/>
            <ac:cxnSpMk id="99" creationId="{EA64F4BF-1A76-4682-94A0-80CFB22C4875}"/>
          </ac:cxnSpMkLst>
        </pc:cxnChg>
        <pc:cxnChg chg="del">
          <ac:chgData name="Christina Morrow" userId="43989237-7c22-4017-8756-22442f7f3983" providerId="ADAL" clId="{5E5B6B43-2046-4F4B-8A91-C6EB27100BC8}" dt="2021-01-19T01:22:01.024" v="6153" actId="478"/>
          <ac:cxnSpMkLst>
            <pc:docMk/>
            <pc:sldMk cId="1462254069" sldId="584"/>
            <ac:cxnSpMk id="100" creationId="{8F15BCE5-C172-4201-941E-FAB0292BEF3A}"/>
          </ac:cxnSpMkLst>
        </pc:cxnChg>
        <pc:cxnChg chg="del">
          <ac:chgData name="Christina Morrow" userId="43989237-7c22-4017-8756-22442f7f3983" providerId="ADAL" clId="{5E5B6B43-2046-4F4B-8A91-C6EB27100BC8}" dt="2021-01-19T01:22:01.024" v="6153" actId="478"/>
          <ac:cxnSpMkLst>
            <pc:docMk/>
            <pc:sldMk cId="1462254069" sldId="584"/>
            <ac:cxnSpMk id="101" creationId="{F71256A1-DCEA-4827-A736-4A2DAB2931CE}"/>
          </ac:cxnSpMkLst>
        </pc:cxnChg>
        <pc:cxnChg chg="mod">
          <ac:chgData name="Christina Morrow" userId="43989237-7c22-4017-8756-22442f7f3983" providerId="ADAL" clId="{5E5B6B43-2046-4F4B-8A91-C6EB27100BC8}" dt="2021-01-18T13:20:48.121" v="467" actId="165"/>
          <ac:cxnSpMkLst>
            <pc:docMk/>
            <pc:sldMk cId="1462254069" sldId="584"/>
            <ac:cxnSpMk id="117" creationId="{0C2BB774-5A51-4B60-912D-5A4A3D72AC3E}"/>
          </ac:cxnSpMkLst>
        </pc:cxnChg>
        <pc:cxnChg chg="mod">
          <ac:chgData name="Christina Morrow" userId="43989237-7c22-4017-8756-22442f7f3983" providerId="ADAL" clId="{5E5B6B43-2046-4F4B-8A91-C6EB27100BC8}" dt="2021-01-18T13:20:48.121" v="467" actId="165"/>
          <ac:cxnSpMkLst>
            <pc:docMk/>
            <pc:sldMk cId="1462254069" sldId="584"/>
            <ac:cxnSpMk id="122" creationId="{77CDEA81-FEF4-46A6-9DA6-6F5AF7DD5757}"/>
          </ac:cxnSpMkLst>
        </pc:cxnChg>
        <pc:cxnChg chg="mod">
          <ac:chgData name="Christina Morrow" userId="43989237-7c22-4017-8756-22442f7f3983" providerId="ADAL" clId="{5E5B6B43-2046-4F4B-8A91-C6EB27100BC8}" dt="2021-01-18T13:20:48.121" v="467" actId="165"/>
          <ac:cxnSpMkLst>
            <pc:docMk/>
            <pc:sldMk cId="1462254069" sldId="584"/>
            <ac:cxnSpMk id="131" creationId="{03967A7E-28A6-4125-8861-5A0ADBC39F55}"/>
          </ac:cxnSpMkLst>
        </pc:cxnChg>
        <pc:cxnChg chg="mod">
          <ac:chgData name="Christina Morrow" userId="43989237-7c22-4017-8756-22442f7f3983" providerId="ADAL" clId="{5E5B6B43-2046-4F4B-8A91-C6EB27100BC8}" dt="2021-01-18T13:20:48.121" v="467" actId="165"/>
          <ac:cxnSpMkLst>
            <pc:docMk/>
            <pc:sldMk cId="1462254069" sldId="584"/>
            <ac:cxnSpMk id="132" creationId="{782AEBC4-1850-4EDA-A5D0-84F4CE3A9036}"/>
          </ac:cxnSpMkLst>
        </pc:cxnChg>
        <pc:cxnChg chg="mod">
          <ac:chgData name="Christina Morrow" userId="43989237-7c22-4017-8756-22442f7f3983" providerId="ADAL" clId="{5E5B6B43-2046-4F4B-8A91-C6EB27100BC8}" dt="2021-01-18T13:20:48.121" v="467" actId="165"/>
          <ac:cxnSpMkLst>
            <pc:docMk/>
            <pc:sldMk cId="1462254069" sldId="584"/>
            <ac:cxnSpMk id="133" creationId="{A813D6D0-1AD4-4983-9C2B-132D0518D3EB}"/>
          </ac:cxnSpMkLst>
        </pc:cxnChg>
        <pc:cxnChg chg="mod">
          <ac:chgData name="Christina Morrow" userId="43989237-7c22-4017-8756-22442f7f3983" providerId="ADAL" clId="{5E5B6B43-2046-4F4B-8A91-C6EB27100BC8}" dt="2021-01-18T13:20:48.121" v="467" actId="165"/>
          <ac:cxnSpMkLst>
            <pc:docMk/>
            <pc:sldMk cId="1462254069" sldId="584"/>
            <ac:cxnSpMk id="134" creationId="{BFBE6A06-3D93-45C6-9AAB-8C6632BFE5C4}"/>
          </ac:cxnSpMkLst>
        </pc:cxnChg>
        <pc:cxnChg chg="mod">
          <ac:chgData name="Christina Morrow" userId="43989237-7c22-4017-8756-22442f7f3983" providerId="ADAL" clId="{5E5B6B43-2046-4F4B-8A91-C6EB27100BC8}" dt="2021-01-18T13:20:48.121" v="467" actId="165"/>
          <ac:cxnSpMkLst>
            <pc:docMk/>
            <pc:sldMk cId="1462254069" sldId="584"/>
            <ac:cxnSpMk id="135" creationId="{51480357-6E51-4FC3-B6EA-7C070C24D382}"/>
          </ac:cxnSpMkLst>
        </pc:cxnChg>
        <pc:cxnChg chg="mod">
          <ac:chgData name="Christina Morrow" userId="43989237-7c22-4017-8756-22442f7f3983" providerId="ADAL" clId="{5E5B6B43-2046-4F4B-8A91-C6EB27100BC8}" dt="2021-01-18T13:20:48.121" v="467" actId="165"/>
          <ac:cxnSpMkLst>
            <pc:docMk/>
            <pc:sldMk cId="1462254069" sldId="584"/>
            <ac:cxnSpMk id="136" creationId="{C1CADF1F-E5DD-4197-BC18-4F387D469A37}"/>
          </ac:cxnSpMkLst>
        </pc:cxnChg>
        <pc:cxnChg chg="mod">
          <ac:chgData name="Christina Morrow" userId="43989237-7c22-4017-8756-22442f7f3983" providerId="ADAL" clId="{5E5B6B43-2046-4F4B-8A91-C6EB27100BC8}" dt="2021-01-18T13:20:48.121" v="467" actId="165"/>
          <ac:cxnSpMkLst>
            <pc:docMk/>
            <pc:sldMk cId="1462254069" sldId="584"/>
            <ac:cxnSpMk id="140" creationId="{64C5C75F-40C8-4F07-94DF-74B459154D6D}"/>
          </ac:cxnSpMkLst>
        </pc:cxnChg>
      </pc:sldChg>
      <pc:sldChg chg="addSp delSp modSp mod modNotesTx">
        <pc:chgData name="Christina Morrow" userId="43989237-7c22-4017-8756-22442f7f3983" providerId="ADAL" clId="{5E5B6B43-2046-4F4B-8A91-C6EB27100BC8}" dt="2021-01-21T03:42:53.252" v="14886" actId="20577"/>
        <pc:sldMkLst>
          <pc:docMk/>
          <pc:sldMk cId="1232216167" sldId="585"/>
        </pc:sldMkLst>
        <pc:spChg chg="mod">
          <ac:chgData name="Christina Morrow" userId="43989237-7c22-4017-8756-22442f7f3983" providerId="ADAL" clId="{5E5B6B43-2046-4F4B-8A91-C6EB27100BC8}" dt="2021-01-20T21:35:12.572" v="11008"/>
          <ac:spMkLst>
            <pc:docMk/>
            <pc:sldMk cId="1232216167" sldId="585"/>
            <ac:spMk id="7" creationId="{C60C6250-C6BA-470A-B849-CD42B0795921}"/>
          </ac:spMkLst>
        </pc:spChg>
        <pc:spChg chg="del">
          <ac:chgData name="Christina Morrow" userId="43989237-7c22-4017-8756-22442f7f3983" providerId="ADAL" clId="{5E5B6B43-2046-4F4B-8A91-C6EB27100BC8}" dt="2021-01-19T01:21:56.997" v="6152" actId="478"/>
          <ac:spMkLst>
            <pc:docMk/>
            <pc:sldMk cId="1232216167" sldId="585"/>
            <ac:spMk id="81" creationId="{FCC596C3-66E8-4A74-856A-25DDE29921CD}"/>
          </ac:spMkLst>
        </pc:spChg>
        <pc:spChg chg="del">
          <ac:chgData name="Christina Morrow" userId="43989237-7c22-4017-8756-22442f7f3983" providerId="ADAL" clId="{5E5B6B43-2046-4F4B-8A91-C6EB27100BC8}" dt="2021-01-19T01:21:56.997" v="6152" actId="478"/>
          <ac:spMkLst>
            <pc:docMk/>
            <pc:sldMk cId="1232216167" sldId="585"/>
            <ac:spMk id="82" creationId="{5156C90F-83BE-4439-AF38-A550B401E738}"/>
          </ac:spMkLst>
        </pc:spChg>
        <pc:spChg chg="del">
          <ac:chgData name="Christina Morrow" userId="43989237-7c22-4017-8756-22442f7f3983" providerId="ADAL" clId="{5E5B6B43-2046-4F4B-8A91-C6EB27100BC8}" dt="2021-01-19T01:21:56.997" v="6152" actId="478"/>
          <ac:spMkLst>
            <pc:docMk/>
            <pc:sldMk cId="1232216167" sldId="585"/>
            <ac:spMk id="83" creationId="{16525471-A736-48C0-BA13-C007D58AB9A5}"/>
          </ac:spMkLst>
        </pc:spChg>
        <pc:spChg chg="del">
          <ac:chgData name="Christina Morrow" userId="43989237-7c22-4017-8756-22442f7f3983" providerId="ADAL" clId="{5E5B6B43-2046-4F4B-8A91-C6EB27100BC8}" dt="2021-01-19T01:21:56.997" v="6152" actId="478"/>
          <ac:spMkLst>
            <pc:docMk/>
            <pc:sldMk cId="1232216167" sldId="585"/>
            <ac:spMk id="84" creationId="{163B250C-3C38-4244-B8B6-BAE89EEF8406}"/>
          </ac:spMkLst>
        </pc:spChg>
        <pc:spChg chg="del">
          <ac:chgData name="Christina Morrow" userId="43989237-7c22-4017-8756-22442f7f3983" providerId="ADAL" clId="{5E5B6B43-2046-4F4B-8A91-C6EB27100BC8}" dt="2021-01-19T01:21:56.997" v="6152" actId="478"/>
          <ac:spMkLst>
            <pc:docMk/>
            <pc:sldMk cId="1232216167" sldId="585"/>
            <ac:spMk id="93" creationId="{402E0F1C-F566-4EC5-9F70-EEE3ED989C28}"/>
          </ac:spMkLst>
        </pc:spChg>
        <pc:spChg chg="del">
          <ac:chgData name="Christina Morrow" userId="43989237-7c22-4017-8756-22442f7f3983" providerId="ADAL" clId="{5E5B6B43-2046-4F4B-8A91-C6EB27100BC8}" dt="2021-01-19T01:21:56.997" v="6152" actId="478"/>
          <ac:spMkLst>
            <pc:docMk/>
            <pc:sldMk cId="1232216167" sldId="585"/>
            <ac:spMk id="94" creationId="{4B58CE4B-CEE5-496F-BAE6-BFF62B082F87}"/>
          </ac:spMkLst>
        </pc:spChg>
        <pc:spChg chg="del">
          <ac:chgData name="Christina Morrow" userId="43989237-7c22-4017-8756-22442f7f3983" providerId="ADAL" clId="{5E5B6B43-2046-4F4B-8A91-C6EB27100BC8}" dt="2021-01-19T01:21:56.997" v="6152" actId="478"/>
          <ac:spMkLst>
            <pc:docMk/>
            <pc:sldMk cId="1232216167" sldId="585"/>
            <ac:spMk id="95" creationId="{5CF3AB07-15D0-4F6C-9538-6C7844E01D47}"/>
          </ac:spMkLst>
        </pc:spChg>
        <pc:spChg chg="del">
          <ac:chgData name="Christina Morrow" userId="43989237-7c22-4017-8756-22442f7f3983" providerId="ADAL" clId="{5E5B6B43-2046-4F4B-8A91-C6EB27100BC8}" dt="2021-01-19T01:21:56.997" v="6152" actId="478"/>
          <ac:spMkLst>
            <pc:docMk/>
            <pc:sldMk cId="1232216167" sldId="585"/>
            <ac:spMk id="96" creationId="{573E04EC-8CC5-4BE3-9286-361D90C56F16}"/>
          </ac:spMkLst>
        </pc:spChg>
        <pc:spChg chg="mod">
          <ac:chgData name="Christina Morrow" userId="43989237-7c22-4017-8756-22442f7f3983" providerId="ADAL" clId="{5E5B6B43-2046-4F4B-8A91-C6EB27100BC8}" dt="2021-01-18T13:21:37.790" v="479"/>
          <ac:spMkLst>
            <pc:docMk/>
            <pc:sldMk cId="1232216167" sldId="585"/>
            <ac:spMk id="117" creationId="{DAC8E919-7C65-4FA7-ADF7-A0C9616D3CB6}"/>
          </ac:spMkLst>
        </pc:spChg>
        <pc:spChg chg="add del mod">
          <ac:chgData name="Christina Morrow" userId="43989237-7c22-4017-8756-22442f7f3983" providerId="ADAL" clId="{5E5B6B43-2046-4F4B-8A91-C6EB27100BC8}" dt="2021-01-19T23:09:36.565" v="7282" actId="478"/>
          <ac:spMkLst>
            <pc:docMk/>
            <pc:sldMk cId="1232216167" sldId="585"/>
            <ac:spMk id="120" creationId="{09BDF4D0-9888-471F-A75E-BD6887C7AC8C}"/>
          </ac:spMkLst>
        </pc:spChg>
        <pc:spChg chg="mod">
          <ac:chgData name="Christina Morrow" userId="43989237-7c22-4017-8756-22442f7f3983" providerId="ADAL" clId="{5E5B6B43-2046-4F4B-8A91-C6EB27100BC8}" dt="2021-01-18T13:21:37.790" v="479"/>
          <ac:spMkLst>
            <pc:docMk/>
            <pc:sldMk cId="1232216167" sldId="585"/>
            <ac:spMk id="124" creationId="{97A16CFF-A055-4A51-8E76-BF3CDD8A207D}"/>
          </ac:spMkLst>
        </pc:spChg>
        <pc:spChg chg="mod">
          <ac:chgData name="Christina Morrow" userId="43989237-7c22-4017-8756-22442f7f3983" providerId="ADAL" clId="{5E5B6B43-2046-4F4B-8A91-C6EB27100BC8}" dt="2021-01-18T13:21:37.790" v="479"/>
          <ac:spMkLst>
            <pc:docMk/>
            <pc:sldMk cId="1232216167" sldId="585"/>
            <ac:spMk id="126" creationId="{039CC3E3-01A1-40CC-9EFC-69A603E33788}"/>
          </ac:spMkLst>
        </pc:spChg>
        <pc:spChg chg="mod">
          <ac:chgData name="Christina Morrow" userId="43989237-7c22-4017-8756-22442f7f3983" providerId="ADAL" clId="{5E5B6B43-2046-4F4B-8A91-C6EB27100BC8}" dt="2021-01-18T13:21:37.790" v="479"/>
          <ac:spMkLst>
            <pc:docMk/>
            <pc:sldMk cId="1232216167" sldId="585"/>
            <ac:spMk id="128" creationId="{13190D95-7CEA-4DBE-8335-3ABC288609C4}"/>
          </ac:spMkLst>
        </pc:spChg>
        <pc:spChg chg="mod">
          <ac:chgData name="Christina Morrow" userId="43989237-7c22-4017-8756-22442f7f3983" providerId="ADAL" clId="{5E5B6B43-2046-4F4B-8A91-C6EB27100BC8}" dt="2021-01-18T13:21:37.790" v="479"/>
          <ac:spMkLst>
            <pc:docMk/>
            <pc:sldMk cId="1232216167" sldId="585"/>
            <ac:spMk id="129" creationId="{291F87A1-4727-4B94-A2A4-C44A1EBD4F4D}"/>
          </ac:spMkLst>
        </pc:spChg>
        <pc:spChg chg="mod">
          <ac:chgData name="Christina Morrow" userId="43989237-7c22-4017-8756-22442f7f3983" providerId="ADAL" clId="{5E5B6B43-2046-4F4B-8A91-C6EB27100BC8}" dt="2021-01-18T13:21:37.790" v="479"/>
          <ac:spMkLst>
            <pc:docMk/>
            <pc:sldMk cId="1232216167" sldId="585"/>
            <ac:spMk id="130" creationId="{BC565163-9BBE-4F80-990C-AAD475D7DA2B}"/>
          </ac:spMkLst>
        </pc:spChg>
        <pc:spChg chg="mod">
          <ac:chgData name="Christina Morrow" userId="43989237-7c22-4017-8756-22442f7f3983" providerId="ADAL" clId="{5E5B6B43-2046-4F4B-8A91-C6EB27100BC8}" dt="2021-01-18T13:21:37.790" v="479"/>
          <ac:spMkLst>
            <pc:docMk/>
            <pc:sldMk cId="1232216167" sldId="585"/>
            <ac:spMk id="131" creationId="{F9D08E2E-9931-4C13-9132-7E4330424D77}"/>
          </ac:spMkLst>
        </pc:spChg>
        <pc:spChg chg="mod">
          <ac:chgData name="Christina Morrow" userId="43989237-7c22-4017-8756-22442f7f3983" providerId="ADAL" clId="{5E5B6B43-2046-4F4B-8A91-C6EB27100BC8}" dt="2021-01-18T13:21:37.790" v="479"/>
          <ac:spMkLst>
            <pc:docMk/>
            <pc:sldMk cId="1232216167" sldId="585"/>
            <ac:spMk id="132" creationId="{2D08538B-2F06-459C-A508-A45A8D5EE7EA}"/>
          </ac:spMkLst>
        </pc:spChg>
        <pc:spChg chg="mod">
          <ac:chgData name="Christina Morrow" userId="43989237-7c22-4017-8756-22442f7f3983" providerId="ADAL" clId="{5E5B6B43-2046-4F4B-8A91-C6EB27100BC8}" dt="2021-01-18T13:21:37.790" v="479"/>
          <ac:spMkLst>
            <pc:docMk/>
            <pc:sldMk cId="1232216167" sldId="585"/>
            <ac:spMk id="133" creationId="{05CF5DA4-B3F3-4FFA-998B-B4386819B964}"/>
          </ac:spMkLst>
        </pc:spChg>
        <pc:spChg chg="mod">
          <ac:chgData name="Christina Morrow" userId="43989237-7c22-4017-8756-22442f7f3983" providerId="ADAL" clId="{5E5B6B43-2046-4F4B-8A91-C6EB27100BC8}" dt="2021-01-18T13:21:37.790" v="479"/>
          <ac:spMkLst>
            <pc:docMk/>
            <pc:sldMk cId="1232216167" sldId="585"/>
            <ac:spMk id="134" creationId="{67DBF37F-6D05-4BBD-AACE-2E405AE6CF46}"/>
          </ac:spMkLst>
        </pc:spChg>
        <pc:spChg chg="mod">
          <ac:chgData name="Christina Morrow" userId="43989237-7c22-4017-8756-22442f7f3983" providerId="ADAL" clId="{5E5B6B43-2046-4F4B-8A91-C6EB27100BC8}" dt="2021-01-18T13:21:37.790" v="479"/>
          <ac:spMkLst>
            <pc:docMk/>
            <pc:sldMk cId="1232216167" sldId="585"/>
            <ac:spMk id="135" creationId="{D833C773-1169-4B15-BFAA-7E18A70219E1}"/>
          </ac:spMkLst>
        </pc:spChg>
        <pc:spChg chg="mod">
          <ac:chgData name="Christina Morrow" userId="43989237-7c22-4017-8756-22442f7f3983" providerId="ADAL" clId="{5E5B6B43-2046-4F4B-8A91-C6EB27100BC8}" dt="2021-01-18T13:21:37.790" v="479"/>
          <ac:spMkLst>
            <pc:docMk/>
            <pc:sldMk cId="1232216167" sldId="585"/>
            <ac:spMk id="136" creationId="{268DCB38-871F-4A05-9E4A-780D0E331731}"/>
          </ac:spMkLst>
        </pc:spChg>
        <pc:spChg chg="mod">
          <ac:chgData name="Christina Morrow" userId="43989237-7c22-4017-8756-22442f7f3983" providerId="ADAL" clId="{5E5B6B43-2046-4F4B-8A91-C6EB27100BC8}" dt="2021-01-18T13:21:37.790" v="479"/>
          <ac:spMkLst>
            <pc:docMk/>
            <pc:sldMk cId="1232216167" sldId="585"/>
            <ac:spMk id="137" creationId="{627459FE-D353-4110-A217-05B4482CA9E0}"/>
          </ac:spMkLst>
        </pc:spChg>
        <pc:spChg chg="mod">
          <ac:chgData name="Christina Morrow" userId="43989237-7c22-4017-8756-22442f7f3983" providerId="ADAL" clId="{5E5B6B43-2046-4F4B-8A91-C6EB27100BC8}" dt="2021-01-18T13:21:37.790" v="479"/>
          <ac:spMkLst>
            <pc:docMk/>
            <pc:sldMk cId="1232216167" sldId="585"/>
            <ac:spMk id="138" creationId="{269ADA20-E2FB-46E9-881E-0399FE0A713A}"/>
          </ac:spMkLst>
        </pc:spChg>
        <pc:spChg chg="mod">
          <ac:chgData name="Christina Morrow" userId="43989237-7c22-4017-8756-22442f7f3983" providerId="ADAL" clId="{5E5B6B43-2046-4F4B-8A91-C6EB27100BC8}" dt="2021-01-18T13:21:37.790" v="479"/>
          <ac:spMkLst>
            <pc:docMk/>
            <pc:sldMk cId="1232216167" sldId="585"/>
            <ac:spMk id="139" creationId="{48716B4F-A6B4-4390-A51A-BF0A534DE9EC}"/>
          </ac:spMkLst>
        </pc:spChg>
        <pc:spChg chg="mod">
          <ac:chgData name="Christina Morrow" userId="43989237-7c22-4017-8756-22442f7f3983" providerId="ADAL" clId="{5E5B6B43-2046-4F4B-8A91-C6EB27100BC8}" dt="2021-01-18T13:21:37.790" v="479"/>
          <ac:spMkLst>
            <pc:docMk/>
            <pc:sldMk cId="1232216167" sldId="585"/>
            <ac:spMk id="140" creationId="{D7C0F5B3-1287-47DC-9801-EAF12668178A}"/>
          </ac:spMkLst>
        </pc:spChg>
        <pc:spChg chg="mod">
          <ac:chgData name="Christina Morrow" userId="43989237-7c22-4017-8756-22442f7f3983" providerId="ADAL" clId="{5E5B6B43-2046-4F4B-8A91-C6EB27100BC8}" dt="2021-01-18T13:21:37.790" v="479"/>
          <ac:spMkLst>
            <pc:docMk/>
            <pc:sldMk cId="1232216167" sldId="585"/>
            <ac:spMk id="141" creationId="{EFF7C024-9339-4F10-BF42-988DD1B6551B}"/>
          </ac:spMkLst>
        </pc:spChg>
        <pc:spChg chg="mod">
          <ac:chgData name="Christina Morrow" userId="43989237-7c22-4017-8756-22442f7f3983" providerId="ADAL" clId="{5E5B6B43-2046-4F4B-8A91-C6EB27100BC8}" dt="2021-01-18T13:21:37.790" v="479"/>
          <ac:spMkLst>
            <pc:docMk/>
            <pc:sldMk cId="1232216167" sldId="585"/>
            <ac:spMk id="142" creationId="{39C41903-07DD-4200-940C-4D536CEEFA3C}"/>
          </ac:spMkLst>
        </pc:spChg>
        <pc:spChg chg="mod">
          <ac:chgData name="Christina Morrow" userId="43989237-7c22-4017-8756-22442f7f3983" providerId="ADAL" clId="{5E5B6B43-2046-4F4B-8A91-C6EB27100BC8}" dt="2021-01-18T13:21:37.790" v="479"/>
          <ac:spMkLst>
            <pc:docMk/>
            <pc:sldMk cId="1232216167" sldId="585"/>
            <ac:spMk id="147" creationId="{A5E59003-88FB-46F8-991B-146B3CBD3001}"/>
          </ac:spMkLst>
        </pc:spChg>
        <pc:spChg chg="mod">
          <ac:chgData name="Christina Morrow" userId="43989237-7c22-4017-8756-22442f7f3983" providerId="ADAL" clId="{5E5B6B43-2046-4F4B-8A91-C6EB27100BC8}" dt="2021-01-18T13:21:37.790" v="479"/>
          <ac:spMkLst>
            <pc:docMk/>
            <pc:sldMk cId="1232216167" sldId="585"/>
            <ac:spMk id="152" creationId="{E58D5440-3BA9-4F7B-80BD-7BF2BD791ADA}"/>
          </ac:spMkLst>
        </pc:spChg>
        <pc:spChg chg="mod">
          <ac:chgData name="Christina Morrow" userId="43989237-7c22-4017-8756-22442f7f3983" providerId="ADAL" clId="{5E5B6B43-2046-4F4B-8A91-C6EB27100BC8}" dt="2021-01-18T13:21:37.790" v="479"/>
          <ac:spMkLst>
            <pc:docMk/>
            <pc:sldMk cId="1232216167" sldId="585"/>
            <ac:spMk id="153" creationId="{A2963DC9-EA77-4EDE-BCE7-E8187EA72E21}"/>
          </ac:spMkLst>
        </pc:spChg>
        <pc:spChg chg="mod">
          <ac:chgData name="Christina Morrow" userId="43989237-7c22-4017-8756-22442f7f3983" providerId="ADAL" clId="{5E5B6B43-2046-4F4B-8A91-C6EB27100BC8}" dt="2021-01-18T13:21:37.790" v="479"/>
          <ac:spMkLst>
            <pc:docMk/>
            <pc:sldMk cId="1232216167" sldId="585"/>
            <ac:spMk id="154" creationId="{8D7F396B-84F9-4751-B1C4-FF890150DB2C}"/>
          </ac:spMkLst>
        </pc:spChg>
        <pc:spChg chg="mod">
          <ac:chgData name="Christina Morrow" userId="43989237-7c22-4017-8756-22442f7f3983" providerId="ADAL" clId="{5E5B6B43-2046-4F4B-8A91-C6EB27100BC8}" dt="2021-01-18T13:21:37.790" v="479"/>
          <ac:spMkLst>
            <pc:docMk/>
            <pc:sldMk cId="1232216167" sldId="585"/>
            <ac:spMk id="155" creationId="{4519863C-0E44-4EAC-82C6-D02D88CD42BA}"/>
          </ac:spMkLst>
        </pc:spChg>
        <pc:spChg chg="mod">
          <ac:chgData name="Christina Morrow" userId="43989237-7c22-4017-8756-22442f7f3983" providerId="ADAL" clId="{5E5B6B43-2046-4F4B-8A91-C6EB27100BC8}" dt="2021-01-18T13:21:37.790" v="479"/>
          <ac:spMkLst>
            <pc:docMk/>
            <pc:sldMk cId="1232216167" sldId="585"/>
            <ac:spMk id="156" creationId="{9966BE5A-3539-41F6-8921-53E3E4E3B4FE}"/>
          </ac:spMkLst>
        </pc:spChg>
        <pc:spChg chg="mod">
          <ac:chgData name="Christina Morrow" userId="43989237-7c22-4017-8756-22442f7f3983" providerId="ADAL" clId="{5E5B6B43-2046-4F4B-8A91-C6EB27100BC8}" dt="2021-01-18T13:21:37.790" v="479"/>
          <ac:spMkLst>
            <pc:docMk/>
            <pc:sldMk cId="1232216167" sldId="585"/>
            <ac:spMk id="157" creationId="{6165F014-2B3A-4532-9576-856AB3B75AF3}"/>
          </ac:spMkLst>
        </pc:spChg>
        <pc:spChg chg="mod">
          <ac:chgData name="Christina Morrow" userId="43989237-7c22-4017-8756-22442f7f3983" providerId="ADAL" clId="{5E5B6B43-2046-4F4B-8A91-C6EB27100BC8}" dt="2021-01-18T13:21:37.790" v="479"/>
          <ac:spMkLst>
            <pc:docMk/>
            <pc:sldMk cId="1232216167" sldId="585"/>
            <ac:spMk id="158" creationId="{EAB2B8F6-A1C6-486B-BEC5-83C386FA1CF6}"/>
          </ac:spMkLst>
        </pc:spChg>
        <pc:spChg chg="mod">
          <ac:chgData name="Christina Morrow" userId="43989237-7c22-4017-8756-22442f7f3983" providerId="ADAL" clId="{5E5B6B43-2046-4F4B-8A91-C6EB27100BC8}" dt="2021-01-18T13:21:37.790" v="479"/>
          <ac:spMkLst>
            <pc:docMk/>
            <pc:sldMk cId="1232216167" sldId="585"/>
            <ac:spMk id="159" creationId="{66F3400F-6F88-4913-A3AA-9593C5825695}"/>
          </ac:spMkLst>
        </pc:spChg>
        <pc:spChg chg="mod">
          <ac:chgData name="Christina Morrow" userId="43989237-7c22-4017-8756-22442f7f3983" providerId="ADAL" clId="{5E5B6B43-2046-4F4B-8A91-C6EB27100BC8}" dt="2021-01-18T13:21:37.790" v="479"/>
          <ac:spMkLst>
            <pc:docMk/>
            <pc:sldMk cId="1232216167" sldId="585"/>
            <ac:spMk id="161" creationId="{8EC0348F-4458-4FB3-86FA-52221C4EEB5E}"/>
          </ac:spMkLst>
        </pc:spChg>
        <pc:spChg chg="mod">
          <ac:chgData name="Christina Morrow" userId="43989237-7c22-4017-8756-22442f7f3983" providerId="ADAL" clId="{5E5B6B43-2046-4F4B-8A91-C6EB27100BC8}" dt="2021-01-18T13:21:37.790" v="479"/>
          <ac:spMkLst>
            <pc:docMk/>
            <pc:sldMk cId="1232216167" sldId="585"/>
            <ac:spMk id="162" creationId="{1C01C114-DCF7-476B-9D5D-612D63209449}"/>
          </ac:spMkLst>
        </pc:spChg>
        <pc:spChg chg="mod">
          <ac:chgData name="Christina Morrow" userId="43989237-7c22-4017-8756-22442f7f3983" providerId="ADAL" clId="{5E5B6B43-2046-4F4B-8A91-C6EB27100BC8}" dt="2021-01-18T13:21:37.790" v="479"/>
          <ac:spMkLst>
            <pc:docMk/>
            <pc:sldMk cId="1232216167" sldId="585"/>
            <ac:spMk id="163" creationId="{52DFAC70-BB01-4B3A-AAC3-E1BF9B2EB18E}"/>
          </ac:spMkLst>
        </pc:spChg>
        <pc:spChg chg="mod">
          <ac:chgData name="Christina Morrow" userId="43989237-7c22-4017-8756-22442f7f3983" providerId="ADAL" clId="{5E5B6B43-2046-4F4B-8A91-C6EB27100BC8}" dt="2021-01-18T13:21:37.790" v="479"/>
          <ac:spMkLst>
            <pc:docMk/>
            <pc:sldMk cId="1232216167" sldId="585"/>
            <ac:spMk id="166" creationId="{EA66F274-07DD-40FB-BB97-C8775B5B22C6}"/>
          </ac:spMkLst>
        </pc:spChg>
        <pc:spChg chg="mod">
          <ac:chgData name="Christina Morrow" userId="43989237-7c22-4017-8756-22442f7f3983" providerId="ADAL" clId="{5E5B6B43-2046-4F4B-8A91-C6EB27100BC8}" dt="2021-01-18T13:21:37.790" v="479"/>
          <ac:spMkLst>
            <pc:docMk/>
            <pc:sldMk cId="1232216167" sldId="585"/>
            <ac:spMk id="167" creationId="{12EC998C-8524-4B9B-A331-6E0E5D4711D4}"/>
          </ac:spMkLst>
        </pc:spChg>
        <pc:spChg chg="mod">
          <ac:chgData name="Christina Morrow" userId="43989237-7c22-4017-8756-22442f7f3983" providerId="ADAL" clId="{5E5B6B43-2046-4F4B-8A91-C6EB27100BC8}" dt="2021-01-18T13:21:37.790" v="479"/>
          <ac:spMkLst>
            <pc:docMk/>
            <pc:sldMk cId="1232216167" sldId="585"/>
            <ac:spMk id="169" creationId="{8562287B-E2BA-466D-BAC1-C279967BD095}"/>
          </ac:spMkLst>
        </pc:spChg>
        <pc:spChg chg="mod">
          <ac:chgData name="Christina Morrow" userId="43989237-7c22-4017-8756-22442f7f3983" providerId="ADAL" clId="{5E5B6B43-2046-4F4B-8A91-C6EB27100BC8}" dt="2021-01-18T13:21:37.790" v="479"/>
          <ac:spMkLst>
            <pc:docMk/>
            <pc:sldMk cId="1232216167" sldId="585"/>
            <ac:spMk id="170" creationId="{74927F3E-841F-409B-99BE-2D87428B00B6}"/>
          </ac:spMkLst>
        </pc:spChg>
        <pc:spChg chg="mod">
          <ac:chgData name="Christina Morrow" userId="43989237-7c22-4017-8756-22442f7f3983" providerId="ADAL" clId="{5E5B6B43-2046-4F4B-8A91-C6EB27100BC8}" dt="2021-01-18T13:21:37.790" v="479"/>
          <ac:spMkLst>
            <pc:docMk/>
            <pc:sldMk cId="1232216167" sldId="585"/>
            <ac:spMk id="171" creationId="{FC64FF85-23D0-4EDD-841C-8042A60A78EB}"/>
          </ac:spMkLst>
        </pc:spChg>
        <pc:spChg chg="mod">
          <ac:chgData name="Christina Morrow" userId="43989237-7c22-4017-8756-22442f7f3983" providerId="ADAL" clId="{5E5B6B43-2046-4F4B-8A91-C6EB27100BC8}" dt="2021-01-18T13:21:37.790" v="479"/>
          <ac:spMkLst>
            <pc:docMk/>
            <pc:sldMk cId="1232216167" sldId="585"/>
            <ac:spMk id="172" creationId="{6F502479-E67D-468A-9DDC-16016E1F2F27}"/>
          </ac:spMkLst>
        </pc:spChg>
        <pc:spChg chg="mod">
          <ac:chgData name="Christina Morrow" userId="43989237-7c22-4017-8756-22442f7f3983" providerId="ADAL" clId="{5E5B6B43-2046-4F4B-8A91-C6EB27100BC8}" dt="2021-01-18T13:21:37.790" v="479"/>
          <ac:spMkLst>
            <pc:docMk/>
            <pc:sldMk cId="1232216167" sldId="585"/>
            <ac:spMk id="173" creationId="{7C48A32D-D179-414E-8B10-105827F26B5E}"/>
          </ac:spMkLst>
        </pc:spChg>
        <pc:spChg chg="mod">
          <ac:chgData name="Christina Morrow" userId="43989237-7c22-4017-8756-22442f7f3983" providerId="ADAL" clId="{5E5B6B43-2046-4F4B-8A91-C6EB27100BC8}" dt="2021-01-18T13:21:37.790" v="479"/>
          <ac:spMkLst>
            <pc:docMk/>
            <pc:sldMk cId="1232216167" sldId="585"/>
            <ac:spMk id="174" creationId="{B0ECD596-EDE0-4E02-97EC-AD09594306DB}"/>
          </ac:spMkLst>
        </pc:spChg>
        <pc:spChg chg="mod">
          <ac:chgData name="Christina Morrow" userId="43989237-7c22-4017-8756-22442f7f3983" providerId="ADAL" clId="{5E5B6B43-2046-4F4B-8A91-C6EB27100BC8}" dt="2021-01-18T13:21:37.790" v="479"/>
          <ac:spMkLst>
            <pc:docMk/>
            <pc:sldMk cId="1232216167" sldId="585"/>
            <ac:spMk id="175" creationId="{57E7B6A0-11EF-4EB3-AF6A-51680DD38E10}"/>
          </ac:spMkLst>
        </pc:spChg>
        <pc:spChg chg="mod">
          <ac:chgData name="Christina Morrow" userId="43989237-7c22-4017-8756-22442f7f3983" providerId="ADAL" clId="{5E5B6B43-2046-4F4B-8A91-C6EB27100BC8}" dt="2021-01-18T13:21:37.790" v="479"/>
          <ac:spMkLst>
            <pc:docMk/>
            <pc:sldMk cId="1232216167" sldId="585"/>
            <ac:spMk id="176" creationId="{A5E02DC7-476C-430D-8FC5-E1ECA1563DB3}"/>
          </ac:spMkLst>
        </pc:spChg>
        <pc:spChg chg="mod">
          <ac:chgData name="Christina Morrow" userId="43989237-7c22-4017-8756-22442f7f3983" providerId="ADAL" clId="{5E5B6B43-2046-4F4B-8A91-C6EB27100BC8}" dt="2021-01-18T13:21:37.790" v="479"/>
          <ac:spMkLst>
            <pc:docMk/>
            <pc:sldMk cId="1232216167" sldId="585"/>
            <ac:spMk id="183" creationId="{97F07E92-07BA-490D-9F87-45992B6FEB38}"/>
          </ac:spMkLst>
        </pc:spChg>
        <pc:spChg chg="mod">
          <ac:chgData name="Christina Morrow" userId="43989237-7c22-4017-8756-22442f7f3983" providerId="ADAL" clId="{5E5B6B43-2046-4F4B-8A91-C6EB27100BC8}" dt="2021-01-18T13:21:37.790" v="479"/>
          <ac:spMkLst>
            <pc:docMk/>
            <pc:sldMk cId="1232216167" sldId="585"/>
            <ac:spMk id="184" creationId="{F21185C0-E64F-435A-8C8B-CF34D865DD07}"/>
          </ac:spMkLst>
        </pc:spChg>
        <pc:spChg chg="mod">
          <ac:chgData name="Christina Morrow" userId="43989237-7c22-4017-8756-22442f7f3983" providerId="ADAL" clId="{5E5B6B43-2046-4F4B-8A91-C6EB27100BC8}" dt="2021-01-18T13:21:37.790" v="479"/>
          <ac:spMkLst>
            <pc:docMk/>
            <pc:sldMk cId="1232216167" sldId="585"/>
            <ac:spMk id="185" creationId="{084C0ECD-2ED0-4387-91C1-515DE7560886}"/>
          </ac:spMkLst>
        </pc:spChg>
        <pc:spChg chg="mod">
          <ac:chgData name="Christina Morrow" userId="43989237-7c22-4017-8756-22442f7f3983" providerId="ADAL" clId="{5E5B6B43-2046-4F4B-8A91-C6EB27100BC8}" dt="2021-01-18T13:21:37.790" v="479"/>
          <ac:spMkLst>
            <pc:docMk/>
            <pc:sldMk cId="1232216167" sldId="585"/>
            <ac:spMk id="187" creationId="{FD496E7F-3747-4177-B039-F7AA35DCC53A}"/>
          </ac:spMkLst>
        </pc:spChg>
        <pc:spChg chg="mod">
          <ac:chgData name="Christina Morrow" userId="43989237-7c22-4017-8756-22442f7f3983" providerId="ADAL" clId="{5E5B6B43-2046-4F4B-8A91-C6EB27100BC8}" dt="2021-01-18T13:21:37.790" v="479"/>
          <ac:spMkLst>
            <pc:docMk/>
            <pc:sldMk cId="1232216167" sldId="585"/>
            <ac:spMk id="188" creationId="{46D1F0B1-63F2-49B2-8430-1F622F50934D}"/>
          </ac:spMkLst>
        </pc:spChg>
        <pc:grpChg chg="del">
          <ac:chgData name="Christina Morrow" userId="43989237-7c22-4017-8756-22442f7f3983" providerId="ADAL" clId="{5E5B6B43-2046-4F4B-8A91-C6EB27100BC8}" dt="2021-01-19T01:21:56.997" v="6152" actId="478"/>
          <ac:grpSpMkLst>
            <pc:docMk/>
            <pc:sldMk cId="1232216167" sldId="585"/>
            <ac:grpSpMk id="85" creationId="{30EC4C5B-896B-4ED3-BCC4-4D9A2EBC3D69}"/>
          </ac:grpSpMkLst>
        </pc:grpChg>
        <pc:grpChg chg="del">
          <ac:chgData name="Christina Morrow" userId="43989237-7c22-4017-8756-22442f7f3983" providerId="ADAL" clId="{5E5B6B43-2046-4F4B-8A91-C6EB27100BC8}" dt="2021-01-19T01:21:56.997" v="6152" actId="478"/>
          <ac:grpSpMkLst>
            <pc:docMk/>
            <pc:sldMk cId="1232216167" sldId="585"/>
            <ac:grpSpMk id="102" creationId="{32701EBC-28A1-4E89-8307-BDD5ACFB8CEA}"/>
          </ac:grpSpMkLst>
        </pc:grpChg>
        <pc:grpChg chg="del">
          <ac:chgData name="Christina Morrow" userId="43989237-7c22-4017-8756-22442f7f3983" providerId="ADAL" clId="{5E5B6B43-2046-4F4B-8A91-C6EB27100BC8}" dt="2021-01-19T01:21:56.997" v="6152" actId="478"/>
          <ac:grpSpMkLst>
            <pc:docMk/>
            <pc:sldMk cId="1232216167" sldId="585"/>
            <ac:grpSpMk id="105" creationId="{9705FF1A-6750-4A7D-98E3-FE0F14A0C2E0}"/>
          </ac:grpSpMkLst>
        </pc:grpChg>
        <pc:grpChg chg="del">
          <ac:chgData name="Christina Morrow" userId="43989237-7c22-4017-8756-22442f7f3983" providerId="ADAL" clId="{5E5B6B43-2046-4F4B-8A91-C6EB27100BC8}" dt="2021-01-19T01:21:56.997" v="6152" actId="478"/>
          <ac:grpSpMkLst>
            <pc:docMk/>
            <pc:sldMk cId="1232216167" sldId="585"/>
            <ac:grpSpMk id="108" creationId="{9525485E-ACAB-4582-8CBA-C4557561C514}"/>
          </ac:grpSpMkLst>
        </pc:grpChg>
        <pc:grpChg chg="del">
          <ac:chgData name="Christina Morrow" userId="43989237-7c22-4017-8756-22442f7f3983" providerId="ADAL" clId="{5E5B6B43-2046-4F4B-8A91-C6EB27100BC8}" dt="2021-01-19T01:21:56.997" v="6152" actId="478"/>
          <ac:grpSpMkLst>
            <pc:docMk/>
            <pc:sldMk cId="1232216167" sldId="585"/>
            <ac:grpSpMk id="111" creationId="{38F8E3DD-F9A9-4C31-97D9-1F867872977D}"/>
          </ac:grpSpMkLst>
        </pc:grpChg>
        <pc:grpChg chg="add mod">
          <ac:chgData name="Christina Morrow" userId="43989237-7c22-4017-8756-22442f7f3983" providerId="ADAL" clId="{5E5B6B43-2046-4F4B-8A91-C6EB27100BC8}" dt="2021-01-18T13:21:37.790" v="479"/>
          <ac:grpSpMkLst>
            <pc:docMk/>
            <pc:sldMk cId="1232216167" sldId="585"/>
            <ac:grpSpMk id="115" creationId="{0E3DCA9B-9F44-4E94-BA49-5E2CE86CDF44}"/>
          </ac:grpSpMkLst>
        </pc:grpChg>
        <pc:grpChg chg="mod">
          <ac:chgData name="Christina Morrow" userId="43989237-7c22-4017-8756-22442f7f3983" providerId="ADAL" clId="{5E5B6B43-2046-4F4B-8A91-C6EB27100BC8}" dt="2021-01-18T13:21:37.790" v="479"/>
          <ac:grpSpMkLst>
            <pc:docMk/>
            <pc:sldMk cId="1232216167" sldId="585"/>
            <ac:grpSpMk id="116" creationId="{57057060-0D3C-4438-8555-729569FAA2D5}"/>
          </ac:grpSpMkLst>
        </pc:grpChg>
        <pc:grpChg chg="del">
          <ac:chgData name="Christina Morrow" userId="43989237-7c22-4017-8756-22442f7f3983" providerId="ADAL" clId="{5E5B6B43-2046-4F4B-8A91-C6EB27100BC8}" dt="2021-01-18T13:21:37.424" v="478" actId="478"/>
          <ac:grpSpMkLst>
            <pc:docMk/>
            <pc:sldMk cId="1232216167" sldId="585"/>
            <ac:grpSpMk id="120" creationId="{13B3952B-9463-4A7D-83FC-4A0B4CBA2471}"/>
          </ac:grpSpMkLst>
        </pc:grpChg>
        <pc:grpChg chg="mod">
          <ac:chgData name="Christina Morrow" userId="43989237-7c22-4017-8756-22442f7f3983" providerId="ADAL" clId="{5E5B6B43-2046-4F4B-8A91-C6EB27100BC8}" dt="2021-01-18T13:21:37.790" v="479"/>
          <ac:grpSpMkLst>
            <pc:docMk/>
            <pc:sldMk cId="1232216167" sldId="585"/>
            <ac:grpSpMk id="121" creationId="{27510FF6-7705-4474-968D-BD7DAD3FBF10}"/>
          </ac:grpSpMkLst>
        </pc:grpChg>
        <pc:grpChg chg="mod">
          <ac:chgData name="Christina Morrow" userId="43989237-7c22-4017-8756-22442f7f3983" providerId="ADAL" clId="{5E5B6B43-2046-4F4B-8A91-C6EB27100BC8}" dt="2021-01-18T13:21:37.790" v="479"/>
          <ac:grpSpMkLst>
            <pc:docMk/>
            <pc:sldMk cId="1232216167" sldId="585"/>
            <ac:grpSpMk id="122" creationId="{3FAFBEB0-D82F-4181-8515-633CAFD5FA16}"/>
          </ac:grpSpMkLst>
        </pc:grpChg>
        <pc:grpChg chg="mod">
          <ac:chgData name="Christina Morrow" userId="43989237-7c22-4017-8756-22442f7f3983" providerId="ADAL" clId="{5E5B6B43-2046-4F4B-8A91-C6EB27100BC8}" dt="2021-01-18T13:21:37.790" v="479"/>
          <ac:grpSpMkLst>
            <pc:docMk/>
            <pc:sldMk cId="1232216167" sldId="585"/>
            <ac:grpSpMk id="123" creationId="{FEAEF268-6796-4CE6-99D5-6B86D1BB5686}"/>
          </ac:grpSpMkLst>
        </pc:grpChg>
        <pc:grpChg chg="mod">
          <ac:chgData name="Christina Morrow" userId="43989237-7c22-4017-8756-22442f7f3983" providerId="ADAL" clId="{5E5B6B43-2046-4F4B-8A91-C6EB27100BC8}" dt="2021-01-18T13:21:37.790" v="479"/>
          <ac:grpSpMkLst>
            <pc:docMk/>
            <pc:sldMk cId="1232216167" sldId="585"/>
            <ac:grpSpMk id="125" creationId="{5F7DD25C-EFE6-4CF0-8AFC-079A1BB139BD}"/>
          </ac:grpSpMkLst>
        </pc:grpChg>
        <pc:grpChg chg="mod">
          <ac:chgData name="Christina Morrow" userId="43989237-7c22-4017-8756-22442f7f3983" providerId="ADAL" clId="{5E5B6B43-2046-4F4B-8A91-C6EB27100BC8}" dt="2021-01-18T13:21:37.790" v="479"/>
          <ac:grpSpMkLst>
            <pc:docMk/>
            <pc:sldMk cId="1232216167" sldId="585"/>
            <ac:grpSpMk id="144" creationId="{AC2D826A-8889-4360-93D2-A70134D3D047}"/>
          </ac:grpSpMkLst>
        </pc:grpChg>
        <pc:grpChg chg="mod">
          <ac:chgData name="Christina Morrow" userId="43989237-7c22-4017-8756-22442f7f3983" providerId="ADAL" clId="{5E5B6B43-2046-4F4B-8A91-C6EB27100BC8}" dt="2021-01-18T13:21:37.790" v="479"/>
          <ac:grpSpMkLst>
            <pc:docMk/>
            <pc:sldMk cId="1232216167" sldId="585"/>
            <ac:grpSpMk id="165" creationId="{C4F184B8-21B6-4720-9C36-94915E7E5EB1}"/>
          </ac:grpSpMkLst>
        </pc:grpChg>
        <pc:picChg chg="mod">
          <ac:chgData name="Christina Morrow" userId="43989237-7c22-4017-8756-22442f7f3983" providerId="ADAL" clId="{5E5B6B43-2046-4F4B-8A91-C6EB27100BC8}" dt="2021-01-18T13:21:37.790" v="479"/>
          <ac:picMkLst>
            <pc:docMk/>
            <pc:sldMk cId="1232216167" sldId="585"/>
            <ac:picMk id="119" creationId="{B7C0B8D5-9083-452E-A76B-8E09FC10B6B1}"/>
          </ac:picMkLst>
        </pc:picChg>
        <pc:picChg chg="mod">
          <ac:chgData name="Christina Morrow" userId="43989237-7c22-4017-8756-22442f7f3983" providerId="ADAL" clId="{5E5B6B43-2046-4F4B-8A91-C6EB27100BC8}" dt="2021-01-18T13:21:37.790" v="479"/>
          <ac:picMkLst>
            <pc:docMk/>
            <pc:sldMk cId="1232216167" sldId="585"/>
            <ac:picMk id="127" creationId="{3FB889EE-C561-4183-AB74-FDD57B03F3E3}"/>
          </ac:picMkLst>
        </pc:picChg>
        <pc:picChg chg="mod">
          <ac:chgData name="Christina Morrow" userId="43989237-7c22-4017-8756-22442f7f3983" providerId="ADAL" clId="{5E5B6B43-2046-4F4B-8A91-C6EB27100BC8}" dt="2021-01-18T13:21:37.790" v="479"/>
          <ac:picMkLst>
            <pc:docMk/>
            <pc:sldMk cId="1232216167" sldId="585"/>
            <ac:picMk id="143" creationId="{5FA0A24D-9FB4-4326-96CB-B7889A9D7F63}"/>
          </ac:picMkLst>
        </pc:picChg>
        <pc:picChg chg="mod">
          <ac:chgData name="Christina Morrow" userId="43989237-7c22-4017-8756-22442f7f3983" providerId="ADAL" clId="{5E5B6B43-2046-4F4B-8A91-C6EB27100BC8}" dt="2021-01-18T13:21:37.790" v="479"/>
          <ac:picMkLst>
            <pc:docMk/>
            <pc:sldMk cId="1232216167" sldId="585"/>
            <ac:picMk id="148" creationId="{F56B4A26-1B98-430A-9FD2-34FFFEA27C16}"/>
          </ac:picMkLst>
        </pc:picChg>
        <pc:picChg chg="mod">
          <ac:chgData name="Christina Morrow" userId="43989237-7c22-4017-8756-22442f7f3983" providerId="ADAL" clId="{5E5B6B43-2046-4F4B-8A91-C6EB27100BC8}" dt="2021-01-18T13:21:37.790" v="479"/>
          <ac:picMkLst>
            <pc:docMk/>
            <pc:sldMk cId="1232216167" sldId="585"/>
            <ac:picMk id="149" creationId="{633738C4-9D94-4AC6-9B28-9BF486F34410}"/>
          </ac:picMkLst>
        </pc:picChg>
        <pc:picChg chg="mod">
          <ac:chgData name="Christina Morrow" userId="43989237-7c22-4017-8756-22442f7f3983" providerId="ADAL" clId="{5E5B6B43-2046-4F4B-8A91-C6EB27100BC8}" dt="2021-01-18T13:21:37.790" v="479"/>
          <ac:picMkLst>
            <pc:docMk/>
            <pc:sldMk cId="1232216167" sldId="585"/>
            <ac:picMk id="151" creationId="{8D9BC4B7-4711-4AE2-822F-39A961276290}"/>
          </ac:picMkLst>
        </pc:picChg>
        <pc:cxnChg chg="mod">
          <ac:chgData name="Christina Morrow" userId="43989237-7c22-4017-8756-22442f7f3983" providerId="ADAL" clId="{5E5B6B43-2046-4F4B-8A91-C6EB27100BC8}" dt="2021-01-18T13:21:37.424" v="478" actId="478"/>
          <ac:cxnSpMkLst>
            <pc:docMk/>
            <pc:sldMk cId="1232216167" sldId="585"/>
            <ac:cxnSpMk id="57" creationId="{40FDAFDC-5D20-4628-97D9-B92C691A328D}"/>
          </ac:cxnSpMkLst>
        </pc:cxnChg>
        <pc:cxnChg chg="mod">
          <ac:chgData name="Christina Morrow" userId="43989237-7c22-4017-8756-22442f7f3983" providerId="ADAL" clId="{5E5B6B43-2046-4F4B-8A91-C6EB27100BC8}" dt="2021-01-18T13:21:37.424" v="478" actId="478"/>
          <ac:cxnSpMkLst>
            <pc:docMk/>
            <pc:sldMk cId="1232216167" sldId="585"/>
            <ac:cxnSpMk id="66" creationId="{A30D9586-413B-45CB-A99B-46EC7031E1AE}"/>
          </ac:cxnSpMkLst>
        </pc:cxnChg>
        <pc:cxnChg chg="mod">
          <ac:chgData name="Christina Morrow" userId="43989237-7c22-4017-8756-22442f7f3983" providerId="ADAL" clId="{5E5B6B43-2046-4F4B-8A91-C6EB27100BC8}" dt="2021-01-18T13:21:37.424" v="478" actId="478"/>
          <ac:cxnSpMkLst>
            <pc:docMk/>
            <pc:sldMk cId="1232216167" sldId="585"/>
            <ac:cxnSpMk id="67" creationId="{F31E4BBF-CA2A-47B4-8A6F-233331F5D198}"/>
          </ac:cxnSpMkLst>
        </pc:cxnChg>
        <pc:cxnChg chg="mod">
          <ac:chgData name="Christina Morrow" userId="43989237-7c22-4017-8756-22442f7f3983" providerId="ADAL" clId="{5E5B6B43-2046-4F4B-8A91-C6EB27100BC8}" dt="2021-01-18T13:21:37.424" v="478" actId="478"/>
          <ac:cxnSpMkLst>
            <pc:docMk/>
            <pc:sldMk cId="1232216167" sldId="585"/>
            <ac:cxnSpMk id="68" creationId="{6A7C834B-5866-4213-8CE7-644F1A9F4113}"/>
          </ac:cxnSpMkLst>
        </pc:cxnChg>
        <pc:cxnChg chg="mod">
          <ac:chgData name="Christina Morrow" userId="43989237-7c22-4017-8756-22442f7f3983" providerId="ADAL" clId="{5E5B6B43-2046-4F4B-8A91-C6EB27100BC8}" dt="2021-01-18T13:21:37.424" v="478" actId="478"/>
          <ac:cxnSpMkLst>
            <pc:docMk/>
            <pc:sldMk cId="1232216167" sldId="585"/>
            <ac:cxnSpMk id="72" creationId="{79C95582-59C1-4E87-B2BB-A0F84D3FF359}"/>
          </ac:cxnSpMkLst>
        </pc:cxnChg>
        <pc:cxnChg chg="mod">
          <ac:chgData name="Christina Morrow" userId="43989237-7c22-4017-8756-22442f7f3983" providerId="ADAL" clId="{5E5B6B43-2046-4F4B-8A91-C6EB27100BC8}" dt="2021-01-18T13:21:37.424" v="478" actId="478"/>
          <ac:cxnSpMkLst>
            <pc:docMk/>
            <pc:sldMk cId="1232216167" sldId="585"/>
            <ac:cxnSpMk id="78" creationId="{F9DA1EDB-8E4B-4517-B424-7AE41CF11C4B}"/>
          </ac:cxnSpMkLst>
        </pc:cxnChg>
        <pc:cxnChg chg="del">
          <ac:chgData name="Christina Morrow" userId="43989237-7c22-4017-8756-22442f7f3983" providerId="ADAL" clId="{5E5B6B43-2046-4F4B-8A91-C6EB27100BC8}" dt="2021-01-19T01:21:56.997" v="6152" actId="478"/>
          <ac:cxnSpMkLst>
            <pc:docMk/>
            <pc:sldMk cId="1232216167" sldId="585"/>
            <ac:cxnSpMk id="97" creationId="{30D20EC2-8D86-4791-AF7A-5679A1B0D24A}"/>
          </ac:cxnSpMkLst>
        </pc:cxnChg>
        <pc:cxnChg chg="del">
          <ac:chgData name="Christina Morrow" userId="43989237-7c22-4017-8756-22442f7f3983" providerId="ADAL" clId="{5E5B6B43-2046-4F4B-8A91-C6EB27100BC8}" dt="2021-01-19T01:21:56.997" v="6152" actId="478"/>
          <ac:cxnSpMkLst>
            <pc:docMk/>
            <pc:sldMk cId="1232216167" sldId="585"/>
            <ac:cxnSpMk id="98" creationId="{D1624C8E-E83E-4DBE-AE44-7D251232D43F}"/>
          </ac:cxnSpMkLst>
        </pc:cxnChg>
        <pc:cxnChg chg="del">
          <ac:chgData name="Christina Morrow" userId="43989237-7c22-4017-8756-22442f7f3983" providerId="ADAL" clId="{5E5B6B43-2046-4F4B-8A91-C6EB27100BC8}" dt="2021-01-19T01:21:56.997" v="6152" actId="478"/>
          <ac:cxnSpMkLst>
            <pc:docMk/>
            <pc:sldMk cId="1232216167" sldId="585"/>
            <ac:cxnSpMk id="99" creationId="{EA64F4BF-1A76-4682-94A0-80CFB22C4875}"/>
          </ac:cxnSpMkLst>
        </pc:cxnChg>
        <pc:cxnChg chg="del">
          <ac:chgData name="Christina Morrow" userId="43989237-7c22-4017-8756-22442f7f3983" providerId="ADAL" clId="{5E5B6B43-2046-4F4B-8A91-C6EB27100BC8}" dt="2021-01-19T01:21:56.997" v="6152" actId="478"/>
          <ac:cxnSpMkLst>
            <pc:docMk/>
            <pc:sldMk cId="1232216167" sldId="585"/>
            <ac:cxnSpMk id="100" creationId="{8F15BCE5-C172-4201-941E-FAB0292BEF3A}"/>
          </ac:cxnSpMkLst>
        </pc:cxnChg>
        <pc:cxnChg chg="del">
          <ac:chgData name="Christina Morrow" userId="43989237-7c22-4017-8756-22442f7f3983" providerId="ADAL" clId="{5E5B6B43-2046-4F4B-8A91-C6EB27100BC8}" dt="2021-01-19T01:21:56.997" v="6152" actId="478"/>
          <ac:cxnSpMkLst>
            <pc:docMk/>
            <pc:sldMk cId="1232216167" sldId="585"/>
            <ac:cxnSpMk id="101" creationId="{F71256A1-DCEA-4827-A736-4A2DAB2931CE}"/>
          </ac:cxnSpMkLst>
        </pc:cxnChg>
        <pc:cxnChg chg="mod">
          <ac:chgData name="Christina Morrow" userId="43989237-7c22-4017-8756-22442f7f3983" providerId="ADAL" clId="{5E5B6B43-2046-4F4B-8A91-C6EB27100BC8}" dt="2021-01-18T13:21:37.790" v="479"/>
          <ac:cxnSpMkLst>
            <pc:docMk/>
            <pc:sldMk cId="1232216167" sldId="585"/>
            <ac:cxnSpMk id="118" creationId="{8E430237-14A1-4757-BCE6-1BECABDE5309}"/>
          </ac:cxnSpMkLst>
        </pc:cxnChg>
        <pc:cxnChg chg="mod">
          <ac:chgData name="Christina Morrow" userId="43989237-7c22-4017-8756-22442f7f3983" providerId="ADAL" clId="{5E5B6B43-2046-4F4B-8A91-C6EB27100BC8}" dt="2021-01-18T13:21:37.790" v="479"/>
          <ac:cxnSpMkLst>
            <pc:docMk/>
            <pc:sldMk cId="1232216167" sldId="585"/>
            <ac:cxnSpMk id="160" creationId="{C13FC665-E85B-4A92-B94E-148E5C3F50AA}"/>
          </ac:cxnSpMkLst>
        </pc:cxnChg>
        <pc:cxnChg chg="mod">
          <ac:chgData name="Christina Morrow" userId="43989237-7c22-4017-8756-22442f7f3983" providerId="ADAL" clId="{5E5B6B43-2046-4F4B-8A91-C6EB27100BC8}" dt="2021-01-18T13:21:37.790" v="479"/>
          <ac:cxnSpMkLst>
            <pc:docMk/>
            <pc:sldMk cId="1232216167" sldId="585"/>
            <ac:cxnSpMk id="164" creationId="{9E84DD50-77F0-4536-B119-6652A6992192}"/>
          </ac:cxnSpMkLst>
        </pc:cxnChg>
        <pc:cxnChg chg="mod">
          <ac:chgData name="Christina Morrow" userId="43989237-7c22-4017-8756-22442f7f3983" providerId="ADAL" clId="{5E5B6B43-2046-4F4B-8A91-C6EB27100BC8}" dt="2021-01-18T13:21:37.790" v="479"/>
          <ac:cxnSpMkLst>
            <pc:docMk/>
            <pc:sldMk cId="1232216167" sldId="585"/>
            <ac:cxnSpMk id="168" creationId="{7B62522A-6DDB-474A-908C-A82BF0C54352}"/>
          </ac:cxnSpMkLst>
        </pc:cxnChg>
        <pc:cxnChg chg="mod">
          <ac:chgData name="Christina Morrow" userId="43989237-7c22-4017-8756-22442f7f3983" providerId="ADAL" clId="{5E5B6B43-2046-4F4B-8A91-C6EB27100BC8}" dt="2021-01-18T13:21:37.790" v="479"/>
          <ac:cxnSpMkLst>
            <pc:docMk/>
            <pc:sldMk cId="1232216167" sldId="585"/>
            <ac:cxnSpMk id="177" creationId="{8BF48683-4F12-4AEA-ABE1-B8A5083CF151}"/>
          </ac:cxnSpMkLst>
        </pc:cxnChg>
        <pc:cxnChg chg="mod">
          <ac:chgData name="Christina Morrow" userId="43989237-7c22-4017-8756-22442f7f3983" providerId="ADAL" clId="{5E5B6B43-2046-4F4B-8A91-C6EB27100BC8}" dt="2021-01-18T13:21:37.790" v="479"/>
          <ac:cxnSpMkLst>
            <pc:docMk/>
            <pc:sldMk cId="1232216167" sldId="585"/>
            <ac:cxnSpMk id="178" creationId="{F2005502-2C96-4ADE-9B71-AD298AF10576}"/>
          </ac:cxnSpMkLst>
        </pc:cxnChg>
        <pc:cxnChg chg="mod">
          <ac:chgData name="Christina Morrow" userId="43989237-7c22-4017-8756-22442f7f3983" providerId="ADAL" clId="{5E5B6B43-2046-4F4B-8A91-C6EB27100BC8}" dt="2021-01-18T13:21:37.790" v="479"/>
          <ac:cxnSpMkLst>
            <pc:docMk/>
            <pc:sldMk cId="1232216167" sldId="585"/>
            <ac:cxnSpMk id="179" creationId="{6DFB1613-F057-4BC1-B414-FE2410185B77}"/>
          </ac:cxnSpMkLst>
        </pc:cxnChg>
        <pc:cxnChg chg="mod">
          <ac:chgData name="Christina Morrow" userId="43989237-7c22-4017-8756-22442f7f3983" providerId="ADAL" clId="{5E5B6B43-2046-4F4B-8A91-C6EB27100BC8}" dt="2021-01-18T13:21:37.790" v="479"/>
          <ac:cxnSpMkLst>
            <pc:docMk/>
            <pc:sldMk cId="1232216167" sldId="585"/>
            <ac:cxnSpMk id="180" creationId="{45230A22-7999-41C9-8779-938B4CCC7252}"/>
          </ac:cxnSpMkLst>
        </pc:cxnChg>
        <pc:cxnChg chg="mod">
          <ac:chgData name="Christina Morrow" userId="43989237-7c22-4017-8756-22442f7f3983" providerId="ADAL" clId="{5E5B6B43-2046-4F4B-8A91-C6EB27100BC8}" dt="2021-01-18T13:21:37.790" v="479"/>
          <ac:cxnSpMkLst>
            <pc:docMk/>
            <pc:sldMk cId="1232216167" sldId="585"/>
            <ac:cxnSpMk id="181" creationId="{786746A7-9065-45BC-9866-10F29130CDC3}"/>
          </ac:cxnSpMkLst>
        </pc:cxnChg>
        <pc:cxnChg chg="mod">
          <ac:chgData name="Christina Morrow" userId="43989237-7c22-4017-8756-22442f7f3983" providerId="ADAL" clId="{5E5B6B43-2046-4F4B-8A91-C6EB27100BC8}" dt="2021-01-18T13:21:37.790" v="479"/>
          <ac:cxnSpMkLst>
            <pc:docMk/>
            <pc:sldMk cId="1232216167" sldId="585"/>
            <ac:cxnSpMk id="182" creationId="{F820ADB7-1185-4D2D-BFD0-418BB8AEE9AB}"/>
          </ac:cxnSpMkLst>
        </pc:cxnChg>
        <pc:cxnChg chg="mod">
          <ac:chgData name="Christina Morrow" userId="43989237-7c22-4017-8756-22442f7f3983" providerId="ADAL" clId="{5E5B6B43-2046-4F4B-8A91-C6EB27100BC8}" dt="2021-01-18T13:21:37.790" v="479"/>
          <ac:cxnSpMkLst>
            <pc:docMk/>
            <pc:sldMk cId="1232216167" sldId="585"/>
            <ac:cxnSpMk id="186" creationId="{F4767A35-6762-42D7-BF23-EDAEF2EB2684}"/>
          </ac:cxnSpMkLst>
        </pc:cxnChg>
      </pc:sldChg>
      <pc:sldChg chg="addSp delSp modSp add mod ord modTransition modNotesTx">
        <pc:chgData name="Christina Morrow" userId="43989237-7c22-4017-8756-22442f7f3983" providerId="ADAL" clId="{5E5B6B43-2046-4F4B-8A91-C6EB27100BC8}" dt="2021-01-20T21:24:50.992" v="10959" actId="1076"/>
        <pc:sldMkLst>
          <pc:docMk/>
          <pc:sldMk cId="2239152142" sldId="586"/>
        </pc:sldMkLst>
        <pc:spChg chg="del mod">
          <ac:chgData name="Christina Morrow" userId="43989237-7c22-4017-8756-22442f7f3983" providerId="ADAL" clId="{5E5B6B43-2046-4F4B-8A91-C6EB27100BC8}" dt="2021-01-20T21:24:29.163" v="10954" actId="478"/>
          <ac:spMkLst>
            <pc:docMk/>
            <pc:sldMk cId="2239152142" sldId="586"/>
            <ac:spMk id="5" creationId="{F3E3E412-671A-4D7E-8713-C7F137FC8228}"/>
          </ac:spMkLst>
        </pc:spChg>
        <pc:spChg chg="add del mod">
          <ac:chgData name="Christina Morrow" userId="43989237-7c22-4017-8756-22442f7f3983" providerId="ADAL" clId="{5E5B6B43-2046-4F4B-8A91-C6EB27100BC8}" dt="2021-01-18T22:51:14.237" v="3712" actId="478"/>
          <ac:spMkLst>
            <pc:docMk/>
            <pc:sldMk cId="2239152142" sldId="586"/>
            <ac:spMk id="7" creationId="{B9899A08-C5F4-477A-80CB-8D3A983E7E95}"/>
          </ac:spMkLst>
        </pc:spChg>
        <pc:spChg chg="del mod">
          <ac:chgData name="Christina Morrow" userId="43989237-7c22-4017-8756-22442f7f3983" providerId="ADAL" clId="{5E5B6B43-2046-4F4B-8A91-C6EB27100BC8}" dt="2021-01-18T22:49:25.907" v="3640" actId="478"/>
          <ac:spMkLst>
            <pc:docMk/>
            <pc:sldMk cId="2239152142" sldId="586"/>
            <ac:spMk id="8" creationId="{7442407E-86D2-4271-B8EC-F47DA414C75E}"/>
          </ac:spMkLst>
        </pc:spChg>
        <pc:spChg chg="del">
          <ac:chgData name="Christina Morrow" userId="43989237-7c22-4017-8756-22442f7f3983" providerId="ADAL" clId="{5E5B6B43-2046-4F4B-8A91-C6EB27100BC8}" dt="2021-01-16T21:24:01.772" v="79" actId="478"/>
          <ac:spMkLst>
            <pc:docMk/>
            <pc:sldMk cId="2239152142" sldId="586"/>
            <ac:spMk id="10" creationId="{BF37C887-E622-405C-BF7E-E4A1DF563BCC}"/>
          </ac:spMkLst>
        </pc:spChg>
        <pc:spChg chg="add mod">
          <ac:chgData name="Christina Morrow" userId="43989237-7c22-4017-8756-22442f7f3983" providerId="ADAL" clId="{5E5B6B43-2046-4F4B-8A91-C6EB27100BC8}" dt="2021-01-18T22:50:49.814" v="3679" actId="20577"/>
          <ac:spMkLst>
            <pc:docMk/>
            <pc:sldMk cId="2239152142" sldId="586"/>
            <ac:spMk id="13" creationId="{86F95454-5EE2-49A3-B889-72AA22995616}"/>
          </ac:spMkLst>
        </pc:spChg>
        <pc:spChg chg="add del mod">
          <ac:chgData name="Christina Morrow" userId="43989237-7c22-4017-8756-22442f7f3983" providerId="ADAL" clId="{5E5B6B43-2046-4F4B-8A91-C6EB27100BC8}" dt="2021-01-19T00:23:26.293" v="5835" actId="478"/>
          <ac:spMkLst>
            <pc:docMk/>
            <pc:sldMk cId="2239152142" sldId="586"/>
            <ac:spMk id="14" creationId="{6C421C54-A643-45E2-94EC-4B5E02FB0545}"/>
          </ac:spMkLst>
        </pc:spChg>
        <pc:spChg chg="add mod">
          <ac:chgData name="Christina Morrow" userId="43989237-7c22-4017-8756-22442f7f3983" providerId="ADAL" clId="{5E5B6B43-2046-4F4B-8A91-C6EB27100BC8}" dt="2021-01-20T21:24:18.683" v="10950" actId="1076"/>
          <ac:spMkLst>
            <pc:docMk/>
            <pc:sldMk cId="2239152142" sldId="586"/>
            <ac:spMk id="15" creationId="{786E7724-EFCC-430B-A8BB-91812D2570FB}"/>
          </ac:spMkLst>
        </pc:spChg>
        <pc:grpChg chg="add del mod">
          <ac:chgData name="Christina Morrow" userId="43989237-7c22-4017-8756-22442f7f3983" providerId="ADAL" clId="{5E5B6B43-2046-4F4B-8A91-C6EB27100BC8}" dt="2021-01-18T22:48:53.056" v="3629" actId="165"/>
          <ac:grpSpMkLst>
            <pc:docMk/>
            <pc:sldMk cId="2239152142" sldId="586"/>
            <ac:grpSpMk id="6" creationId="{40874848-3132-4704-90B0-C3DB29E9B824}"/>
          </ac:grpSpMkLst>
        </pc:grpChg>
        <pc:grpChg chg="del">
          <ac:chgData name="Christina Morrow" userId="43989237-7c22-4017-8756-22442f7f3983" providerId="ADAL" clId="{5E5B6B43-2046-4F4B-8A91-C6EB27100BC8}" dt="2021-01-16T21:24:04.319" v="81" actId="478"/>
          <ac:grpSpMkLst>
            <pc:docMk/>
            <pc:sldMk cId="2239152142" sldId="586"/>
            <ac:grpSpMk id="63" creationId="{A00157EB-2930-4A1C-BB97-66F531A66677}"/>
          </ac:grpSpMkLst>
        </pc:grpChg>
        <pc:grpChg chg="del mod">
          <ac:chgData name="Christina Morrow" userId="43989237-7c22-4017-8756-22442f7f3983" providerId="ADAL" clId="{5E5B6B43-2046-4F4B-8A91-C6EB27100BC8}" dt="2021-01-16T21:24:00.015" v="78" actId="478"/>
          <ac:grpSpMkLst>
            <pc:docMk/>
            <pc:sldMk cId="2239152142" sldId="586"/>
            <ac:grpSpMk id="88" creationId="{40157DBD-61D1-4AF7-9CB2-1C86B6EFEDAC}"/>
          </ac:grpSpMkLst>
        </pc:grpChg>
        <pc:picChg chg="add mod">
          <ac:chgData name="Christina Morrow" userId="43989237-7c22-4017-8756-22442f7f3983" providerId="ADAL" clId="{5E5B6B43-2046-4F4B-8A91-C6EB27100BC8}" dt="2021-01-20T21:24:50.992" v="10959" actId="1076"/>
          <ac:picMkLst>
            <pc:docMk/>
            <pc:sldMk cId="2239152142" sldId="586"/>
            <ac:picMk id="7" creationId="{C828E3F6-931A-4453-B397-5C859FEF292B}"/>
          </ac:picMkLst>
        </pc:picChg>
        <pc:picChg chg="add del mod ord topLvl">
          <ac:chgData name="Christina Morrow" userId="43989237-7c22-4017-8756-22442f7f3983" providerId="ADAL" clId="{5E5B6B43-2046-4F4B-8A91-C6EB27100BC8}" dt="2021-01-18T22:54:01.588" v="3727" actId="478"/>
          <ac:picMkLst>
            <pc:docMk/>
            <pc:sldMk cId="2239152142" sldId="586"/>
            <ac:picMk id="9" creationId="{7B131C6D-EE95-4FC4-A7A2-D8DAF69AB75A}"/>
          </ac:picMkLst>
        </pc:picChg>
        <pc:picChg chg="add del mod">
          <ac:chgData name="Christina Morrow" userId="43989237-7c22-4017-8756-22442f7f3983" providerId="ADAL" clId="{5E5B6B43-2046-4F4B-8A91-C6EB27100BC8}" dt="2021-01-20T02:49:41.352" v="8524" actId="478"/>
          <ac:picMkLst>
            <pc:docMk/>
            <pc:sldMk cId="2239152142" sldId="586"/>
            <ac:picMk id="10" creationId="{9550EA2A-12ED-4E20-A84B-4078A8BA2546}"/>
          </ac:picMkLst>
        </pc:picChg>
        <pc:picChg chg="del">
          <ac:chgData name="Christina Morrow" userId="43989237-7c22-4017-8756-22442f7f3983" providerId="ADAL" clId="{5E5B6B43-2046-4F4B-8A91-C6EB27100BC8}" dt="2021-01-16T21:24:03.032" v="80" actId="478"/>
          <ac:picMkLst>
            <pc:docMk/>
            <pc:sldMk cId="2239152142" sldId="586"/>
            <ac:picMk id="11" creationId="{D6B0D66D-F269-4F71-8381-80DBB1EE83C0}"/>
          </ac:picMkLst>
        </pc:picChg>
        <pc:picChg chg="add del mod ord">
          <ac:chgData name="Christina Morrow" userId="43989237-7c22-4017-8756-22442f7f3983" providerId="ADAL" clId="{5E5B6B43-2046-4F4B-8A91-C6EB27100BC8}" dt="2021-01-16T22:13:03.361" v="137" actId="478"/>
          <ac:picMkLst>
            <pc:docMk/>
            <pc:sldMk cId="2239152142" sldId="586"/>
            <ac:picMk id="13" creationId="{F6A5CE7A-43B0-4479-9D1C-1AC680FBA1D6}"/>
          </ac:picMkLst>
        </pc:picChg>
        <pc:picChg chg="del">
          <ac:chgData name="Christina Morrow" userId="43989237-7c22-4017-8756-22442f7f3983" providerId="ADAL" clId="{5E5B6B43-2046-4F4B-8A91-C6EB27100BC8}" dt="2021-01-16T21:24:01.772" v="79" actId="478"/>
          <ac:picMkLst>
            <pc:docMk/>
            <pc:sldMk cId="2239152142" sldId="586"/>
            <ac:picMk id="14" creationId="{654929BB-54C1-49F9-B153-3EF01B22E71A}"/>
          </ac:picMkLst>
        </pc:picChg>
        <pc:picChg chg="del">
          <ac:chgData name="Christina Morrow" userId="43989237-7c22-4017-8756-22442f7f3983" providerId="ADAL" clId="{5E5B6B43-2046-4F4B-8A91-C6EB27100BC8}" dt="2021-01-16T21:24:01.772" v="79" actId="478"/>
          <ac:picMkLst>
            <pc:docMk/>
            <pc:sldMk cId="2239152142" sldId="586"/>
            <ac:picMk id="16" creationId="{A07E23CE-2332-420F-9BAD-B3F26CD9E8AC}"/>
          </ac:picMkLst>
        </pc:picChg>
        <pc:picChg chg="add del mod">
          <ac:chgData name="Christina Morrow" userId="43989237-7c22-4017-8756-22442f7f3983" providerId="ADAL" clId="{5E5B6B43-2046-4F4B-8A91-C6EB27100BC8}" dt="2021-01-16T22:12:25.987" v="124" actId="478"/>
          <ac:picMkLst>
            <pc:docMk/>
            <pc:sldMk cId="2239152142" sldId="586"/>
            <ac:picMk id="17" creationId="{51428DF7-DE39-492B-8A1D-5064FC46A29F}"/>
          </ac:picMkLst>
        </pc:picChg>
        <pc:picChg chg="del">
          <ac:chgData name="Christina Morrow" userId="43989237-7c22-4017-8756-22442f7f3983" providerId="ADAL" clId="{5E5B6B43-2046-4F4B-8A91-C6EB27100BC8}" dt="2021-01-16T21:24:01.772" v="79" actId="478"/>
          <ac:picMkLst>
            <pc:docMk/>
            <pc:sldMk cId="2239152142" sldId="586"/>
            <ac:picMk id="18" creationId="{8F66E85D-9F4E-4EEA-9038-97DED4FF0822}"/>
          </ac:picMkLst>
        </pc:picChg>
        <pc:picChg chg="del">
          <ac:chgData name="Christina Morrow" userId="43989237-7c22-4017-8756-22442f7f3983" providerId="ADAL" clId="{5E5B6B43-2046-4F4B-8A91-C6EB27100BC8}" dt="2021-01-16T21:24:01.772" v="79" actId="478"/>
          <ac:picMkLst>
            <pc:docMk/>
            <pc:sldMk cId="2239152142" sldId="586"/>
            <ac:picMk id="20" creationId="{155D2804-2C91-4FCA-9668-BAE4085A1AF9}"/>
          </ac:picMkLst>
        </pc:picChg>
        <pc:picChg chg="add mod ord topLvl">
          <ac:chgData name="Christina Morrow" userId="43989237-7c22-4017-8756-22442f7f3983" providerId="ADAL" clId="{5E5B6B43-2046-4F4B-8A91-C6EB27100BC8}" dt="2021-01-20T21:24:50.992" v="10959" actId="1076"/>
          <ac:picMkLst>
            <pc:docMk/>
            <pc:sldMk cId="2239152142" sldId="586"/>
            <ac:picMk id="21" creationId="{AB631D07-249E-4A6E-B5D9-F752EAF4B76C}"/>
          </ac:picMkLst>
        </pc:picChg>
        <pc:picChg chg="add del mod topLvl">
          <ac:chgData name="Christina Morrow" userId="43989237-7c22-4017-8756-22442f7f3983" providerId="ADAL" clId="{5E5B6B43-2046-4F4B-8A91-C6EB27100BC8}" dt="2021-01-18T22:54:00.507" v="3726" actId="478"/>
          <ac:picMkLst>
            <pc:docMk/>
            <pc:sldMk cId="2239152142" sldId="586"/>
            <ac:picMk id="23" creationId="{AAED5383-29B6-4347-A20C-4E2D562C4DA8}"/>
          </ac:picMkLst>
        </pc:picChg>
        <pc:picChg chg="add del mod topLvl">
          <ac:chgData name="Christina Morrow" userId="43989237-7c22-4017-8756-22442f7f3983" providerId="ADAL" clId="{5E5B6B43-2046-4F4B-8A91-C6EB27100BC8}" dt="2021-01-20T18:32:59.252" v="10886" actId="478"/>
          <ac:picMkLst>
            <pc:docMk/>
            <pc:sldMk cId="2239152142" sldId="586"/>
            <ac:picMk id="25" creationId="{35EF70A4-4109-4963-88A3-6FD81D17E0CB}"/>
          </ac:picMkLst>
        </pc:picChg>
        <pc:cxnChg chg="mod">
          <ac:chgData name="Christina Morrow" userId="43989237-7c22-4017-8756-22442f7f3983" providerId="ADAL" clId="{5E5B6B43-2046-4F4B-8A91-C6EB27100BC8}" dt="2021-01-16T21:24:04.319" v="81" actId="478"/>
          <ac:cxnSpMkLst>
            <pc:docMk/>
            <pc:sldMk cId="2239152142" sldId="586"/>
            <ac:cxnSpMk id="135" creationId="{42460204-B21A-4DEE-8CFE-1ADD41588DBF}"/>
          </ac:cxnSpMkLst>
        </pc:cxnChg>
      </pc:sldChg>
      <pc:sldChg chg="addSp delSp modSp add del mod modShow modNotesTx">
        <pc:chgData name="Christina Morrow" userId="43989237-7c22-4017-8756-22442f7f3983" providerId="ADAL" clId="{5E5B6B43-2046-4F4B-8A91-C6EB27100BC8}" dt="2021-01-19T00:39:15.318" v="6026" actId="47"/>
        <pc:sldMkLst>
          <pc:docMk/>
          <pc:sldMk cId="2130331862" sldId="587"/>
        </pc:sldMkLst>
        <pc:picChg chg="add del mod">
          <ac:chgData name="Christina Morrow" userId="43989237-7c22-4017-8756-22442f7f3983" providerId="ADAL" clId="{5E5B6B43-2046-4F4B-8A91-C6EB27100BC8}" dt="2021-01-16T22:19:12.334" v="215" actId="478"/>
          <ac:picMkLst>
            <pc:docMk/>
            <pc:sldMk cId="2130331862" sldId="587"/>
            <ac:picMk id="7" creationId="{D24C6B84-F2C6-4F3B-BF31-B9B7D551C6DF}"/>
          </ac:picMkLst>
        </pc:picChg>
        <pc:picChg chg="add del mod">
          <ac:chgData name="Christina Morrow" userId="43989237-7c22-4017-8756-22442f7f3983" providerId="ADAL" clId="{5E5B6B43-2046-4F4B-8A91-C6EB27100BC8}" dt="2021-01-16T22:19:12.983" v="216" actId="478"/>
          <ac:picMkLst>
            <pc:docMk/>
            <pc:sldMk cId="2130331862" sldId="587"/>
            <ac:picMk id="10" creationId="{EA8F62FB-E5B8-420F-9E5B-6348E75869AE}"/>
          </ac:picMkLst>
        </pc:picChg>
        <pc:picChg chg="add mod">
          <ac:chgData name="Christina Morrow" userId="43989237-7c22-4017-8756-22442f7f3983" providerId="ADAL" clId="{5E5B6B43-2046-4F4B-8A91-C6EB27100BC8}" dt="2021-01-16T22:20:10.561" v="227" actId="1076"/>
          <ac:picMkLst>
            <pc:docMk/>
            <pc:sldMk cId="2130331862" sldId="587"/>
            <ac:picMk id="12" creationId="{8459BFE7-02E8-4060-A0C9-91A9B81A4E1F}"/>
          </ac:picMkLst>
        </pc:picChg>
        <pc:picChg chg="add mod">
          <ac:chgData name="Christina Morrow" userId="43989237-7c22-4017-8756-22442f7f3983" providerId="ADAL" clId="{5E5B6B43-2046-4F4B-8A91-C6EB27100BC8}" dt="2021-01-18T22:59:24.199" v="3738" actId="1076"/>
          <ac:picMkLst>
            <pc:docMk/>
            <pc:sldMk cId="2130331862" sldId="587"/>
            <ac:picMk id="14" creationId="{C0BB4A7A-C83F-4D4A-B263-59E54E9BFDD9}"/>
          </ac:picMkLst>
        </pc:picChg>
        <pc:picChg chg="add mod">
          <ac:chgData name="Christina Morrow" userId="43989237-7c22-4017-8756-22442f7f3983" providerId="ADAL" clId="{5E5B6B43-2046-4F4B-8A91-C6EB27100BC8}" dt="2021-01-18T22:59:24.581" v="3739" actId="1076"/>
          <ac:picMkLst>
            <pc:docMk/>
            <pc:sldMk cId="2130331862" sldId="587"/>
            <ac:picMk id="16" creationId="{F6919831-B6F3-4044-8B59-7694273A1E97}"/>
          </ac:picMkLst>
        </pc:picChg>
        <pc:picChg chg="add mod">
          <ac:chgData name="Christina Morrow" userId="43989237-7c22-4017-8756-22442f7f3983" providerId="ADAL" clId="{5E5B6B43-2046-4F4B-8A91-C6EB27100BC8}" dt="2021-01-18T22:59:24.913" v="3740" actId="1076"/>
          <ac:picMkLst>
            <pc:docMk/>
            <pc:sldMk cId="2130331862" sldId="587"/>
            <ac:picMk id="18" creationId="{E386208F-1616-4F23-BC84-3281C2E5B622}"/>
          </ac:picMkLst>
        </pc:picChg>
        <pc:picChg chg="add mod">
          <ac:chgData name="Christina Morrow" userId="43989237-7c22-4017-8756-22442f7f3983" providerId="ADAL" clId="{5E5B6B43-2046-4F4B-8A91-C6EB27100BC8}" dt="2021-01-18T22:59:25.185" v="3741" actId="1076"/>
          <ac:picMkLst>
            <pc:docMk/>
            <pc:sldMk cId="2130331862" sldId="587"/>
            <ac:picMk id="20" creationId="{3177862C-F780-4B2F-95BE-C11DA321FDAA}"/>
          </ac:picMkLst>
        </pc:picChg>
        <pc:picChg chg="add mod">
          <ac:chgData name="Christina Morrow" userId="43989237-7c22-4017-8756-22442f7f3983" providerId="ADAL" clId="{5E5B6B43-2046-4F4B-8A91-C6EB27100BC8}" dt="2021-01-18T22:59:25.446" v="3742" actId="1076"/>
          <ac:picMkLst>
            <pc:docMk/>
            <pc:sldMk cId="2130331862" sldId="587"/>
            <ac:picMk id="22" creationId="{103B0A96-58DF-4DEF-A73A-FC0266052CF8}"/>
          </ac:picMkLst>
        </pc:picChg>
        <pc:picChg chg="add mod">
          <ac:chgData name="Christina Morrow" userId="43989237-7c22-4017-8756-22442f7f3983" providerId="ADAL" clId="{5E5B6B43-2046-4F4B-8A91-C6EB27100BC8}" dt="2021-01-18T22:59:26.100" v="3743" actId="1076"/>
          <ac:picMkLst>
            <pc:docMk/>
            <pc:sldMk cId="2130331862" sldId="587"/>
            <ac:picMk id="24" creationId="{746ADD55-8390-49AC-B619-1A0A7E7369B3}"/>
          </ac:picMkLst>
        </pc:picChg>
        <pc:picChg chg="add mod">
          <ac:chgData name="Christina Morrow" userId="43989237-7c22-4017-8756-22442f7f3983" providerId="ADAL" clId="{5E5B6B43-2046-4F4B-8A91-C6EB27100BC8}" dt="2021-01-18T22:59:26.740" v="3744" actId="1076"/>
          <ac:picMkLst>
            <pc:docMk/>
            <pc:sldMk cId="2130331862" sldId="587"/>
            <ac:picMk id="26" creationId="{97BBF14E-4192-40E1-A6AD-1CA16FC61650}"/>
          </ac:picMkLst>
        </pc:picChg>
        <pc:picChg chg="add mod">
          <ac:chgData name="Christina Morrow" userId="43989237-7c22-4017-8756-22442f7f3983" providerId="ADAL" clId="{5E5B6B43-2046-4F4B-8A91-C6EB27100BC8}" dt="2021-01-16T22:20:17.478" v="228" actId="1076"/>
          <ac:picMkLst>
            <pc:docMk/>
            <pc:sldMk cId="2130331862" sldId="587"/>
            <ac:picMk id="28" creationId="{3AC209C9-FA58-4CA3-8D56-FE7075AAE2FE}"/>
          </ac:picMkLst>
        </pc:picChg>
      </pc:sldChg>
      <pc:sldChg chg="addSp delSp modSp add del mod ord modShow modNotesTx">
        <pc:chgData name="Christina Morrow" userId="43989237-7c22-4017-8756-22442f7f3983" providerId="ADAL" clId="{5E5B6B43-2046-4F4B-8A91-C6EB27100BC8}" dt="2021-01-18T23:29:46.550" v="3995" actId="47"/>
        <pc:sldMkLst>
          <pc:docMk/>
          <pc:sldMk cId="543280996" sldId="588"/>
        </pc:sldMkLst>
        <pc:spChg chg="mod">
          <ac:chgData name="Christina Morrow" userId="43989237-7c22-4017-8756-22442f7f3983" providerId="ADAL" clId="{5E5B6B43-2046-4F4B-8A91-C6EB27100BC8}" dt="2021-01-18T13:42:18.948" v="678" actId="20577"/>
          <ac:spMkLst>
            <pc:docMk/>
            <pc:sldMk cId="543280996" sldId="588"/>
            <ac:spMk id="8" creationId="{7442407E-86D2-4271-B8EC-F47DA414C75E}"/>
          </ac:spMkLst>
        </pc:spChg>
        <pc:spChg chg="add mod">
          <ac:chgData name="Christina Morrow" userId="43989237-7c22-4017-8756-22442f7f3983" providerId="ADAL" clId="{5E5B6B43-2046-4F4B-8A91-C6EB27100BC8}" dt="2021-01-18T23:15:24.159" v="3819" actId="164"/>
          <ac:spMkLst>
            <pc:docMk/>
            <pc:sldMk cId="543280996" sldId="588"/>
            <ac:spMk id="9" creationId="{DF12546F-912F-4C5C-A23B-40BF24C5E3F2}"/>
          </ac:spMkLst>
        </pc:spChg>
        <pc:spChg chg="add del mod">
          <ac:chgData name="Christina Morrow" userId="43989237-7c22-4017-8756-22442f7f3983" providerId="ADAL" clId="{5E5B6B43-2046-4F4B-8A91-C6EB27100BC8}" dt="2021-01-18T20:33:45.209" v="2967"/>
          <ac:spMkLst>
            <pc:docMk/>
            <pc:sldMk cId="543280996" sldId="588"/>
            <ac:spMk id="10" creationId="{9D1C5B8E-AB9F-4550-AF16-5184AA3274E3}"/>
          </ac:spMkLst>
        </pc:spChg>
        <pc:spChg chg="add mod ord">
          <ac:chgData name="Christina Morrow" userId="43989237-7c22-4017-8756-22442f7f3983" providerId="ADAL" clId="{5E5B6B43-2046-4F4B-8A91-C6EB27100BC8}" dt="2021-01-18T23:27:52.466" v="3982" actId="1076"/>
          <ac:spMkLst>
            <pc:docMk/>
            <pc:sldMk cId="543280996" sldId="588"/>
            <ac:spMk id="10" creationId="{C77DC003-DA5D-4A1C-BEAD-5BAC3FE45FCD}"/>
          </ac:spMkLst>
        </pc:spChg>
        <pc:spChg chg="add mod ord">
          <ac:chgData name="Christina Morrow" userId="43989237-7c22-4017-8756-22442f7f3983" providerId="ADAL" clId="{5E5B6B43-2046-4F4B-8A91-C6EB27100BC8}" dt="2021-01-18T23:22:01.573" v="3892" actId="1076"/>
          <ac:spMkLst>
            <pc:docMk/>
            <pc:sldMk cId="543280996" sldId="588"/>
            <ac:spMk id="11" creationId="{BA9E5D41-6DA3-4D02-8F88-7B81E729EDD1}"/>
          </ac:spMkLst>
        </pc:spChg>
        <pc:spChg chg="add mod ord">
          <ac:chgData name="Christina Morrow" userId="43989237-7c22-4017-8756-22442f7f3983" providerId="ADAL" clId="{5E5B6B43-2046-4F4B-8A91-C6EB27100BC8}" dt="2021-01-18T23:21:55.136" v="3891" actId="1076"/>
          <ac:spMkLst>
            <pc:docMk/>
            <pc:sldMk cId="543280996" sldId="588"/>
            <ac:spMk id="12" creationId="{261136CF-0E35-4AB5-841B-34D0CD2DB96E}"/>
          </ac:spMkLst>
        </pc:spChg>
        <pc:spChg chg="add del mod">
          <ac:chgData name="Christina Morrow" userId="43989237-7c22-4017-8756-22442f7f3983" providerId="ADAL" clId="{5E5B6B43-2046-4F4B-8A91-C6EB27100BC8}" dt="2021-01-18T20:33:45.209" v="2967"/>
          <ac:spMkLst>
            <pc:docMk/>
            <pc:sldMk cId="543280996" sldId="588"/>
            <ac:spMk id="12" creationId="{283DF588-1726-45C4-9B0D-1082C10EAA28}"/>
          </ac:spMkLst>
        </pc:spChg>
        <pc:spChg chg="add del mod">
          <ac:chgData name="Christina Morrow" userId="43989237-7c22-4017-8756-22442f7f3983" providerId="ADAL" clId="{5E5B6B43-2046-4F4B-8A91-C6EB27100BC8}" dt="2021-01-18T20:33:45.209" v="2967"/>
          <ac:spMkLst>
            <pc:docMk/>
            <pc:sldMk cId="543280996" sldId="588"/>
            <ac:spMk id="13" creationId="{2C0FE5FF-494B-4643-8256-A32ABBDF4C94}"/>
          </ac:spMkLst>
        </pc:spChg>
        <pc:spChg chg="add mod">
          <ac:chgData name="Christina Morrow" userId="43989237-7c22-4017-8756-22442f7f3983" providerId="ADAL" clId="{5E5B6B43-2046-4F4B-8A91-C6EB27100BC8}" dt="2021-01-18T23:24:29.242" v="3917" actId="1076"/>
          <ac:spMkLst>
            <pc:docMk/>
            <pc:sldMk cId="543280996" sldId="588"/>
            <ac:spMk id="13" creationId="{DAA62171-AE10-4406-A679-D2ED1F27AAA9}"/>
          </ac:spMkLst>
        </pc:spChg>
        <pc:spChg chg="add mod ord">
          <ac:chgData name="Christina Morrow" userId="43989237-7c22-4017-8756-22442f7f3983" providerId="ADAL" clId="{5E5B6B43-2046-4F4B-8A91-C6EB27100BC8}" dt="2021-01-18T23:26:54.954" v="3973" actId="1076"/>
          <ac:spMkLst>
            <pc:docMk/>
            <pc:sldMk cId="543280996" sldId="588"/>
            <ac:spMk id="14" creationId="{3BE6DFCE-9727-4106-8331-4CB8904426F3}"/>
          </ac:spMkLst>
        </pc:spChg>
        <pc:spChg chg="add del mod">
          <ac:chgData name="Christina Morrow" userId="43989237-7c22-4017-8756-22442f7f3983" providerId="ADAL" clId="{5E5B6B43-2046-4F4B-8A91-C6EB27100BC8}" dt="2021-01-18T20:33:45.209" v="2967"/>
          <ac:spMkLst>
            <pc:docMk/>
            <pc:sldMk cId="543280996" sldId="588"/>
            <ac:spMk id="14" creationId="{5238C44D-0C07-4A27-ACF3-1C58A4EB30AF}"/>
          </ac:spMkLst>
        </pc:spChg>
        <pc:spChg chg="add mod">
          <ac:chgData name="Christina Morrow" userId="43989237-7c22-4017-8756-22442f7f3983" providerId="ADAL" clId="{5E5B6B43-2046-4F4B-8A91-C6EB27100BC8}" dt="2021-01-17T16:50:52.344" v="257" actId="20577"/>
          <ac:spMkLst>
            <pc:docMk/>
            <pc:sldMk cId="543280996" sldId="588"/>
            <ac:spMk id="15" creationId="{C0E0B56B-634C-42BE-B808-C031025ED0B9}"/>
          </ac:spMkLst>
        </pc:spChg>
        <pc:spChg chg="add mod ord">
          <ac:chgData name="Christina Morrow" userId="43989237-7c22-4017-8756-22442f7f3983" providerId="ADAL" clId="{5E5B6B43-2046-4F4B-8A91-C6EB27100BC8}" dt="2021-01-18T23:26:35.829" v="3962" actId="1076"/>
          <ac:spMkLst>
            <pc:docMk/>
            <pc:sldMk cId="543280996" sldId="588"/>
            <ac:spMk id="16" creationId="{B5863A04-3FFC-461F-BB34-01FEB550AC9A}"/>
          </ac:spMkLst>
        </pc:spChg>
        <pc:spChg chg="add mod ord">
          <ac:chgData name="Christina Morrow" userId="43989237-7c22-4017-8756-22442f7f3983" providerId="ADAL" clId="{5E5B6B43-2046-4F4B-8A91-C6EB27100BC8}" dt="2021-01-18T23:25:37.597" v="3940" actId="20577"/>
          <ac:spMkLst>
            <pc:docMk/>
            <pc:sldMk cId="543280996" sldId="588"/>
            <ac:spMk id="17" creationId="{354A2B01-D159-4BAA-A0F3-8B9EA62C2AC6}"/>
          </ac:spMkLst>
        </pc:spChg>
        <pc:spChg chg="mod">
          <ac:chgData name="Christina Morrow" userId="43989237-7c22-4017-8756-22442f7f3983" providerId="ADAL" clId="{5E5B6B43-2046-4F4B-8A91-C6EB27100BC8}" dt="2021-01-18T23:14:05.851" v="3805"/>
          <ac:spMkLst>
            <pc:docMk/>
            <pc:sldMk cId="543280996" sldId="588"/>
            <ac:spMk id="20" creationId="{CA7189E1-60B6-4755-B845-6370A2AB14E1}"/>
          </ac:spMkLst>
        </pc:spChg>
        <pc:spChg chg="mod">
          <ac:chgData name="Christina Morrow" userId="43989237-7c22-4017-8756-22442f7f3983" providerId="ADAL" clId="{5E5B6B43-2046-4F4B-8A91-C6EB27100BC8}" dt="2021-01-18T23:14:05.851" v="3805"/>
          <ac:spMkLst>
            <pc:docMk/>
            <pc:sldMk cId="543280996" sldId="588"/>
            <ac:spMk id="21" creationId="{F7C9EF17-93B5-428D-B152-EE5934AB9A0C}"/>
          </ac:spMkLst>
        </pc:spChg>
        <pc:spChg chg="mod">
          <ac:chgData name="Christina Morrow" userId="43989237-7c22-4017-8756-22442f7f3983" providerId="ADAL" clId="{5E5B6B43-2046-4F4B-8A91-C6EB27100BC8}" dt="2021-01-18T23:14:05.851" v="3805"/>
          <ac:spMkLst>
            <pc:docMk/>
            <pc:sldMk cId="543280996" sldId="588"/>
            <ac:spMk id="22" creationId="{D1E3C207-A898-4A04-AACE-DCB5581B587C}"/>
          </ac:spMkLst>
        </pc:spChg>
        <pc:spChg chg="mod">
          <ac:chgData name="Christina Morrow" userId="43989237-7c22-4017-8756-22442f7f3983" providerId="ADAL" clId="{5E5B6B43-2046-4F4B-8A91-C6EB27100BC8}" dt="2021-01-18T23:14:05.851" v="3805"/>
          <ac:spMkLst>
            <pc:docMk/>
            <pc:sldMk cId="543280996" sldId="588"/>
            <ac:spMk id="23" creationId="{913D08FC-2D90-462F-AD61-FFA086535415}"/>
          </ac:spMkLst>
        </pc:spChg>
        <pc:spChg chg="mod">
          <ac:chgData name="Christina Morrow" userId="43989237-7c22-4017-8756-22442f7f3983" providerId="ADAL" clId="{5E5B6B43-2046-4F4B-8A91-C6EB27100BC8}" dt="2021-01-18T23:14:05.851" v="3805"/>
          <ac:spMkLst>
            <pc:docMk/>
            <pc:sldMk cId="543280996" sldId="588"/>
            <ac:spMk id="24" creationId="{D84089BE-1499-4EB0-913E-877F0F0F93FE}"/>
          </ac:spMkLst>
        </pc:spChg>
        <pc:spChg chg="mod">
          <ac:chgData name="Christina Morrow" userId="43989237-7c22-4017-8756-22442f7f3983" providerId="ADAL" clId="{5E5B6B43-2046-4F4B-8A91-C6EB27100BC8}" dt="2021-01-18T23:15:59.007" v="3828" actId="1076"/>
          <ac:spMkLst>
            <pc:docMk/>
            <pc:sldMk cId="543280996" sldId="588"/>
            <ac:spMk id="25" creationId="{FAE74BB2-CE38-4F6C-9BC0-0946149B5FE6}"/>
          </ac:spMkLst>
        </pc:spChg>
        <pc:spChg chg="mod">
          <ac:chgData name="Christina Morrow" userId="43989237-7c22-4017-8756-22442f7f3983" providerId="ADAL" clId="{5E5B6B43-2046-4F4B-8A91-C6EB27100BC8}" dt="2021-01-18T23:24:07.011" v="3915" actId="255"/>
          <ac:spMkLst>
            <pc:docMk/>
            <pc:sldMk cId="543280996" sldId="588"/>
            <ac:spMk id="26" creationId="{7ABE39FD-6C41-4227-B803-8766524AF061}"/>
          </ac:spMkLst>
        </pc:spChg>
        <pc:spChg chg="add mod">
          <ac:chgData name="Christina Morrow" userId="43989237-7c22-4017-8756-22442f7f3983" providerId="ADAL" clId="{5E5B6B43-2046-4F4B-8A91-C6EB27100BC8}" dt="2021-01-18T23:24:50.572" v="3923" actId="1076"/>
          <ac:spMkLst>
            <pc:docMk/>
            <pc:sldMk cId="543280996" sldId="588"/>
            <ac:spMk id="38" creationId="{B1695113-7506-48BC-9E0D-FF8AF79173A8}"/>
          </ac:spMkLst>
        </pc:spChg>
        <pc:spChg chg="add mod">
          <ac:chgData name="Christina Morrow" userId="43989237-7c22-4017-8756-22442f7f3983" providerId="ADAL" clId="{5E5B6B43-2046-4F4B-8A91-C6EB27100BC8}" dt="2021-01-18T23:25:35.472" v="3939" actId="1076"/>
          <ac:spMkLst>
            <pc:docMk/>
            <pc:sldMk cId="543280996" sldId="588"/>
            <ac:spMk id="39" creationId="{8D1C44BD-1890-4C93-ACB7-6E949A882F17}"/>
          </ac:spMkLst>
        </pc:spChg>
        <pc:spChg chg="add mod">
          <ac:chgData name="Christina Morrow" userId="43989237-7c22-4017-8756-22442f7f3983" providerId="ADAL" clId="{5E5B6B43-2046-4F4B-8A91-C6EB27100BC8}" dt="2021-01-18T23:26:06.590" v="3948" actId="1076"/>
          <ac:spMkLst>
            <pc:docMk/>
            <pc:sldMk cId="543280996" sldId="588"/>
            <ac:spMk id="40" creationId="{509F3AD0-EFE0-46AD-9C2F-9EE6EF8FA879}"/>
          </ac:spMkLst>
        </pc:spChg>
        <pc:spChg chg="add mod">
          <ac:chgData name="Christina Morrow" userId="43989237-7c22-4017-8756-22442f7f3983" providerId="ADAL" clId="{5E5B6B43-2046-4F4B-8A91-C6EB27100BC8}" dt="2021-01-18T23:26:42.906" v="3964" actId="1076"/>
          <ac:spMkLst>
            <pc:docMk/>
            <pc:sldMk cId="543280996" sldId="588"/>
            <ac:spMk id="41" creationId="{52B72A85-F0DE-4D49-8FE8-D618662D6C3B}"/>
          </ac:spMkLst>
        </pc:spChg>
        <pc:spChg chg="add del mod">
          <ac:chgData name="Christina Morrow" userId="43989237-7c22-4017-8756-22442f7f3983" providerId="ADAL" clId="{5E5B6B43-2046-4F4B-8A91-C6EB27100BC8}" dt="2021-01-18T23:27:52.973" v="3983" actId="47"/>
          <ac:spMkLst>
            <pc:docMk/>
            <pc:sldMk cId="543280996" sldId="588"/>
            <ac:spMk id="42" creationId="{742C4244-ED7B-4B1A-B3B6-9D590C8FAA29}"/>
          </ac:spMkLst>
        </pc:spChg>
        <pc:grpChg chg="add mod ord">
          <ac:chgData name="Christina Morrow" userId="43989237-7c22-4017-8756-22442f7f3983" providerId="ADAL" clId="{5E5B6B43-2046-4F4B-8A91-C6EB27100BC8}" dt="2021-01-18T23:19:52.503" v="3873" actId="1076"/>
          <ac:grpSpMkLst>
            <pc:docMk/>
            <pc:sldMk cId="543280996" sldId="588"/>
            <ac:grpSpMk id="6" creationId="{9C36682A-A0C0-4267-9D26-F2B724304C5C}"/>
          </ac:grpSpMkLst>
        </pc:grpChg>
        <pc:grpChg chg="add del mod ord">
          <ac:chgData name="Christina Morrow" userId="43989237-7c22-4017-8756-22442f7f3983" providerId="ADAL" clId="{5E5B6B43-2046-4F4B-8A91-C6EB27100BC8}" dt="2021-01-18T23:25:10.454" v="3932" actId="478"/>
          <ac:grpSpMkLst>
            <pc:docMk/>
            <pc:sldMk cId="543280996" sldId="588"/>
            <ac:grpSpMk id="19" creationId="{024E6A1D-A908-43EE-BACA-BF7DF1BCB93A}"/>
          </ac:grpSpMkLst>
        </pc:grpChg>
        <pc:picChg chg="add mod modCrop">
          <ac:chgData name="Christina Morrow" userId="43989237-7c22-4017-8756-22442f7f3983" providerId="ADAL" clId="{5E5B6B43-2046-4F4B-8A91-C6EB27100BC8}" dt="2021-01-18T23:21:11.347" v="3885" actId="18131"/>
          <ac:picMkLst>
            <pc:docMk/>
            <pc:sldMk cId="543280996" sldId="588"/>
            <ac:picMk id="7" creationId="{6EF66D88-6249-48BB-AC95-F184A473D304}"/>
          </ac:picMkLst>
        </pc:picChg>
        <pc:picChg chg="del">
          <ac:chgData name="Christina Morrow" userId="43989237-7c22-4017-8756-22442f7f3983" providerId="ADAL" clId="{5E5B6B43-2046-4F4B-8A91-C6EB27100BC8}" dt="2021-01-16T22:15:26.222" v="175" actId="478"/>
          <ac:picMkLst>
            <pc:docMk/>
            <pc:sldMk cId="543280996" sldId="588"/>
            <ac:picMk id="9" creationId="{7B131C6D-EE95-4FC4-A7A2-D8DAF69AB75A}"/>
          </ac:picMkLst>
        </pc:picChg>
        <pc:picChg chg="add del mod">
          <ac:chgData name="Christina Morrow" userId="43989237-7c22-4017-8756-22442f7f3983" providerId="ADAL" clId="{5E5B6B43-2046-4F4B-8A91-C6EB27100BC8}" dt="2021-01-18T20:33:26.374" v="2961" actId="478"/>
          <ac:picMkLst>
            <pc:docMk/>
            <pc:sldMk cId="543280996" sldId="588"/>
            <ac:picMk id="11" creationId="{C02F4708-29CC-42C2-A802-3850630A8A93}"/>
          </ac:picMkLst>
        </pc:picChg>
        <pc:picChg chg="add del mod ord">
          <ac:chgData name="Christina Morrow" userId="43989237-7c22-4017-8756-22442f7f3983" providerId="ADAL" clId="{5E5B6B43-2046-4F4B-8A91-C6EB27100BC8}" dt="2021-01-18T23:25:28.992" v="3938" actId="478"/>
          <ac:picMkLst>
            <pc:docMk/>
            <pc:sldMk cId="543280996" sldId="588"/>
            <ac:picMk id="18" creationId="{1BD464F0-49D9-4B78-A191-0E732A74AB1D}"/>
          </ac:picMkLst>
        </pc:picChg>
        <pc:picChg chg="del mod">
          <ac:chgData name="Christina Morrow" userId="43989237-7c22-4017-8756-22442f7f3983" providerId="ADAL" clId="{5E5B6B43-2046-4F4B-8A91-C6EB27100BC8}" dt="2021-01-16T22:15:27.356" v="178" actId="478"/>
          <ac:picMkLst>
            <pc:docMk/>
            <pc:sldMk cId="543280996" sldId="588"/>
            <ac:picMk id="21" creationId="{AB631D07-249E-4A6E-B5D9-F752EAF4B76C}"/>
          </ac:picMkLst>
        </pc:picChg>
        <pc:picChg chg="del">
          <ac:chgData name="Christina Morrow" userId="43989237-7c22-4017-8756-22442f7f3983" providerId="ADAL" clId="{5E5B6B43-2046-4F4B-8A91-C6EB27100BC8}" dt="2021-01-16T22:15:27.808" v="179" actId="478"/>
          <ac:picMkLst>
            <pc:docMk/>
            <pc:sldMk cId="543280996" sldId="588"/>
            <ac:picMk id="23" creationId="{AAED5383-29B6-4347-A20C-4E2D562C4DA8}"/>
          </ac:picMkLst>
        </pc:picChg>
        <pc:picChg chg="del">
          <ac:chgData name="Christina Morrow" userId="43989237-7c22-4017-8756-22442f7f3983" providerId="ADAL" clId="{5E5B6B43-2046-4F4B-8A91-C6EB27100BC8}" dt="2021-01-16T22:15:26.789" v="176" actId="478"/>
          <ac:picMkLst>
            <pc:docMk/>
            <pc:sldMk cId="543280996" sldId="588"/>
            <ac:picMk id="25" creationId="{35EF70A4-4109-4963-88A3-6FD81D17E0CB}"/>
          </ac:picMkLst>
        </pc:picChg>
        <pc:picChg chg="add mod">
          <ac:chgData name="Christina Morrow" userId="43989237-7c22-4017-8756-22442f7f3983" providerId="ADAL" clId="{5E5B6B43-2046-4F4B-8A91-C6EB27100BC8}" dt="2021-01-18T23:15:04.696" v="3815" actId="1076"/>
          <ac:picMkLst>
            <pc:docMk/>
            <pc:sldMk cId="543280996" sldId="588"/>
            <ac:picMk id="27" creationId="{E2A1BB7B-5284-4E63-8727-BF7CBF1C6B44}"/>
          </ac:picMkLst>
        </pc:picChg>
        <pc:picChg chg="add del mod">
          <ac:chgData name="Christina Morrow" userId="43989237-7c22-4017-8756-22442f7f3983" providerId="ADAL" clId="{5E5B6B43-2046-4F4B-8A91-C6EB27100BC8}" dt="2021-01-18T23:23:38.148" v="3909" actId="478"/>
          <ac:picMkLst>
            <pc:docMk/>
            <pc:sldMk cId="543280996" sldId="588"/>
            <ac:picMk id="35" creationId="{6F952B6D-4025-4092-99B0-807C3437E3BE}"/>
          </ac:picMkLst>
        </pc:picChg>
        <pc:picChg chg="add del mod">
          <ac:chgData name="Christina Morrow" userId="43989237-7c22-4017-8756-22442f7f3983" providerId="ADAL" clId="{5E5B6B43-2046-4F4B-8A91-C6EB27100BC8}" dt="2021-01-18T23:23:39.090" v="3910" actId="478"/>
          <ac:picMkLst>
            <pc:docMk/>
            <pc:sldMk cId="543280996" sldId="588"/>
            <ac:picMk id="37" creationId="{C9C9CFD4-0D09-4A82-B66E-51A80788B5F1}"/>
          </ac:picMkLst>
        </pc:picChg>
        <pc:cxnChg chg="add mod">
          <ac:chgData name="Christina Morrow" userId="43989237-7c22-4017-8756-22442f7f3983" providerId="ADAL" clId="{5E5B6B43-2046-4F4B-8A91-C6EB27100BC8}" dt="2021-01-18T23:27:52.466" v="3982" actId="1076"/>
          <ac:cxnSpMkLst>
            <pc:docMk/>
            <pc:sldMk cId="543280996" sldId="588"/>
            <ac:cxnSpMk id="29" creationId="{E99AA78B-AB08-46F6-BB28-57CC0CFE8D22}"/>
          </ac:cxnSpMkLst>
        </pc:cxnChg>
      </pc:sldChg>
      <pc:sldChg chg="addSp delSp modSp add mod ord modNotesTx">
        <pc:chgData name="Christina Morrow" userId="43989237-7c22-4017-8756-22442f7f3983" providerId="ADAL" clId="{5E5B6B43-2046-4F4B-8A91-C6EB27100BC8}" dt="2021-01-21T04:04:46.147" v="18067" actId="20577"/>
        <pc:sldMkLst>
          <pc:docMk/>
          <pc:sldMk cId="44817804" sldId="589"/>
        </pc:sldMkLst>
        <pc:spChg chg="del mod">
          <ac:chgData name="Christina Morrow" userId="43989237-7c22-4017-8756-22442f7f3983" providerId="ADAL" clId="{5E5B6B43-2046-4F4B-8A91-C6EB27100BC8}" dt="2021-01-20T18:13:09.044" v="10819" actId="478"/>
          <ac:spMkLst>
            <pc:docMk/>
            <pc:sldMk cId="44817804" sldId="589"/>
            <ac:spMk id="5" creationId="{F3E3E412-671A-4D7E-8713-C7F137FC8228}"/>
          </ac:spMkLst>
        </pc:spChg>
        <pc:spChg chg="mod">
          <ac:chgData name="Christina Morrow" userId="43989237-7c22-4017-8756-22442f7f3983" providerId="ADAL" clId="{5E5B6B43-2046-4F4B-8A91-C6EB27100BC8}" dt="2021-01-18T17:14:20.698" v="1183" actId="20577"/>
          <ac:spMkLst>
            <pc:docMk/>
            <pc:sldMk cId="44817804" sldId="589"/>
            <ac:spMk id="8" creationId="{7442407E-86D2-4271-B8EC-F47DA414C75E}"/>
          </ac:spMkLst>
        </pc:spChg>
        <pc:spChg chg="add mod">
          <ac:chgData name="Christina Morrow" userId="43989237-7c22-4017-8756-22442f7f3983" providerId="ADAL" clId="{5E5B6B43-2046-4F4B-8A91-C6EB27100BC8}" dt="2021-01-20T18:13:28.684" v="10827" actId="1076"/>
          <ac:spMkLst>
            <pc:docMk/>
            <pc:sldMk cId="44817804" sldId="589"/>
            <ac:spMk id="9" creationId="{048C58DF-DF4D-4B61-807E-4C5C900757D1}"/>
          </ac:spMkLst>
        </pc:spChg>
        <pc:picChg chg="add mod">
          <ac:chgData name="Christina Morrow" userId="43989237-7c22-4017-8756-22442f7f3983" providerId="ADAL" clId="{5E5B6B43-2046-4F4B-8A91-C6EB27100BC8}" dt="2021-01-20T18:13:28.684" v="10827" actId="1076"/>
          <ac:picMkLst>
            <pc:docMk/>
            <pc:sldMk cId="44817804" sldId="589"/>
            <ac:picMk id="7" creationId="{457F6D47-4793-47D1-B28F-E034728F5666}"/>
          </ac:picMkLst>
        </pc:picChg>
        <pc:picChg chg="add mod">
          <ac:chgData name="Christina Morrow" userId="43989237-7c22-4017-8756-22442f7f3983" providerId="ADAL" clId="{5E5B6B43-2046-4F4B-8A91-C6EB27100BC8}" dt="2021-01-20T18:13:28.684" v="10827" actId="1076"/>
          <ac:picMkLst>
            <pc:docMk/>
            <pc:sldMk cId="44817804" sldId="589"/>
            <ac:picMk id="10" creationId="{137B3ABD-5002-4186-BDFC-FCAD47125CCF}"/>
          </ac:picMkLst>
        </pc:picChg>
        <pc:picChg chg="add del mod">
          <ac:chgData name="Christina Morrow" userId="43989237-7c22-4017-8756-22442f7f3983" providerId="ADAL" clId="{5E5B6B43-2046-4F4B-8A91-C6EB27100BC8}" dt="2021-01-16T22:17:53.558" v="202" actId="21"/>
          <ac:picMkLst>
            <pc:docMk/>
            <pc:sldMk cId="44817804" sldId="589"/>
            <ac:picMk id="12" creationId="{7E154E5F-2DEC-43D2-8A05-40101CE565D7}"/>
          </ac:picMkLst>
        </pc:picChg>
        <pc:picChg chg="add del mod">
          <ac:chgData name="Christina Morrow" userId="43989237-7c22-4017-8756-22442f7f3983" providerId="ADAL" clId="{5E5B6B43-2046-4F4B-8A91-C6EB27100BC8}" dt="2021-01-16T22:17:53.558" v="202" actId="21"/>
          <ac:picMkLst>
            <pc:docMk/>
            <pc:sldMk cId="44817804" sldId="589"/>
            <ac:picMk id="14" creationId="{9024C889-C9D3-4458-9783-3443619B195A}"/>
          </ac:picMkLst>
        </pc:picChg>
      </pc:sldChg>
      <pc:sldChg chg="addSp modSp add del mod modShow modNotesTx">
        <pc:chgData name="Christina Morrow" userId="43989237-7c22-4017-8756-22442f7f3983" providerId="ADAL" clId="{5E5B6B43-2046-4F4B-8A91-C6EB27100BC8}" dt="2021-01-18T20:30:17.680" v="2950" actId="47"/>
        <pc:sldMkLst>
          <pc:docMk/>
          <pc:sldMk cId="2084919870" sldId="590"/>
        </pc:sldMkLst>
        <pc:picChg chg="add mod">
          <ac:chgData name="Christina Morrow" userId="43989237-7c22-4017-8756-22442f7f3983" providerId="ADAL" clId="{5E5B6B43-2046-4F4B-8A91-C6EB27100BC8}" dt="2021-01-16T22:17:57.737" v="205" actId="1076"/>
          <ac:picMkLst>
            <pc:docMk/>
            <pc:sldMk cId="2084919870" sldId="590"/>
            <ac:picMk id="7" creationId="{5A3A4C58-8E44-4237-B313-9DD753A7390A}"/>
          </ac:picMkLst>
        </pc:picChg>
        <pc:picChg chg="add mod">
          <ac:chgData name="Christina Morrow" userId="43989237-7c22-4017-8756-22442f7f3983" providerId="ADAL" clId="{5E5B6B43-2046-4F4B-8A91-C6EB27100BC8}" dt="2021-01-16T22:17:59.580" v="206" actId="1076"/>
          <ac:picMkLst>
            <pc:docMk/>
            <pc:sldMk cId="2084919870" sldId="590"/>
            <ac:picMk id="9" creationId="{E33DFAF8-7EE0-4FE3-8BC8-C6B293E294B5}"/>
          </ac:picMkLst>
        </pc:picChg>
      </pc:sldChg>
      <pc:sldChg chg="addSp delSp modSp add mod modNotesTx">
        <pc:chgData name="Christina Morrow" userId="43989237-7c22-4017-8756-22442f7f3983" providerId="ADAL" clId="{5E5B6B43-2046-4F4B-8A91-C6EB27100BC8}" dt="2021-01-21T04:10:17.805" v="18068" actId="20577"/>
        <pc:sldMkLst>
          <pc:docMk/>
          <pc:sldMk cId="1749027868" sldId="591"/>
        </pc:sldMkLst>
        <pc:spChg chg="mod">
          <ac:chgData name="Christina Morrow" userId="43989237-7c22-4017-8756-22442f7f3983" providerId="ADAL" clId="{5E5B6B43-2046-4F4B-8A91-C6EB27100BC8}" dt="2021-01-20T22:08:50.869" v="11203" actId="20577"/>
          <ac:spMkLst>
            <pc:docMk/>
            <pc:sldMk cId="1749027868" sldId="591"/>
            <ac:spMk id="5" creationId="{F3E3E412-671A-4D7E-8713-C7F137FC8228}"/>
          </ac:spMkLst>
        </pc:spChg>
        <pc:spChg chg="mod">
          <ac:chgData name="Christina Morrow" userId="43989237-7c22-4017-8756-22442f7f3983" providerId="ADAL" clId="{5E5B6B43-2046-4F4B-8A91-C6EB27100BC8}" dt="2021-01-20T16:46:23.882" v="10208" actId="20577"/>
          <ac:spMkLst>
            <pc:docMk/>
            <pc:sldMk cId="1749027868" sldId="591"/>
            <ac:spMk id="8" creationId="{7442407E-86D2-4271-B8EC-F47DA414C75E}"/>
          </ac:spMkLst>
        </pc:spChg>
        <pc:spChg chg="add del mod">
          <ac:chgData name="Christina Morrow" userId="43989237-7c22-4017-8756-22442f7f3983" providerId="ADAL" clId="{5E5B6B43-2046-4F4B-8A91-C6EB27100BC8}" dt="2021-01-19T20:23:41.166" v="6932" actId="478"/>
          <ac:spMkLst>
            <pc:docMk/>
            <pc:sldMk cId="1749027868" sldId="591"/>
            <ac:spMk id="9" creationId="{A446A264-4D27-4638-9CE5-F95E6761A3E1}"/>
          </ac:spMkLst>
        </pc:spChg>
        <pc:picChg chg="mod">
          <ac:chgData name="Christina Morrow" userId="43989237-7c22-4017-8756-22442f7f3983" providerId="ADAL" clId="{5E5B6B43-2046-4F4B-8A91-C6EB27100BC8}" dt="2021-01-18T18:53:45.554" v="2592" actId="1076"/>
          <ac:picMkLst>
            <pc:docMk/>
            <pc:sldMk cId="1749027868" sldId="591"/>
            <ac:picMk id="7" creationId="{D24C6B84-F2C6-4F3B-BF31-B9B7D551C6DF}"/>
          </ac:picMkLst>
        </pc:picChg>
        <pc:picChg chg="mod">
          <ac:chgData name="Christina Morrow" userId="43989237-7c22-4017-8756-22442f7f3983" providerId="ADAL" clId="{5E5B6B43-2046-4F4B-8A91-C6EB27100BC8}" dt="2021-01-18T18:53:47.808" v="2593" actId="1076"/>
          <ac:picMkLst>
            <pc:docMk/>
            <pc:sldMk cId="1749027868" sldId="591"/>
            <ac:picMk id="10" creationId="{EA8F62FB-E5B8-420F-9E5B-6348E75869AE}"/>
          </ac:picMkLst>
        </pc:picChg>
      </pc:sldChg>
      <pc:sldChg chg="addSp delSp modSp add mod ord modAnim modNotesTx">
        <pc:chgData name="Christina Morrow" userId="43989237-7c22-4017-8756-22442f7f3983" providerId="ADAL" clId="{5E5B6B43-2046-4F4B-8A91-C6EB27100BC8}" dt="2021-01-21T03:23:33.784" v="11619" actId="20577"/>
        <pc:sldMkLst>
          <pc:docMk/>
          <pc:sldMk cId="2627635365" sldId="592"/>
        </pc:sldMkLst>
        <pc:spChg chg="mod topLvl">
          <ac:chgData name="Christina Morrow" userId="43989237-7c22-4017-8756-22442f7f3983" providerId="ADAL" clId="{5E5B6B43-2046-4F4B-8A91-C6EB27100BC8}" dt="2021-01-17T17:14:05.561" v="301" actId="164"/>
          <ac:spMkLst>
            <pc:docMk/>
            <pc:sldMk cId="2627635365" sldId="592"/>
            <ac:spMk id="6" creationId="{10E62DF8-4560-4369-B9E0-CC042689A43C}"/>
          </ac:spMkLst>
        </pc:spChg>
        <pc:spChg chg="mod">
          <ac:chgData name="Christina Morrow" userId="43989237-7c22-4017-8756-22442f7f3983" providerId="ADAL" clId="{5E5B6B43-2046-4F4B-8A91-C6EB27100BC8}" dt="2021-01-17T17:13:54.013" v="299" actId="165"/>
          <ac:spMkLst>
            <pc:docMk/>
            <pc:sldMk cId="2627635365" sldId="592"/>
            <ac:spMk id="38" creationId="{913C9B5E-BDDE-4EA1-8CBC-696F9CF8F93C}"/>
          </ac:spMkLst>
        </pc:spChg>
        <pc:spChg chg="mod">
          <ac:chgData name="Christina Morrow" userId="43989237-7c22-4017-8756-22442f7f3983" providerId="ADAL" clId="{5E5B6B43-2046-4F4B-8A91-C6EB27100BC8}" dt="2021-01-17T17:13:54.013" v="299" actId="165"/>
          <ac:spMkLst>
            <pc:docMk/>
            <pc:sldMk cId="2627635365" sldId="592"/>
            <ac:spMk id="39" creationId="{2717A310-9E32-4C15-A0F2-984F8C0C2EDA}"/>
          </ac:spMkLst>
        </pc:spChg>
        <pc:spChg chg="mod">
          <ac:chgData name="Christina Morrow" userId="43989237-7c22-4017-8756-22442f7f3983" providerId="ADAL" clId="{5E5B6B43-2046-4F4B-8A91-C6EB27100BC8}" dt="2021-01-17T17:13:54.013" v="299" actId="165"/>
          <ac:spMkLst>
            <pc:docMk/>
            <pc:sldMk cId="2627635365" sldId="592"/>
            <ac:spMk id="41" creationId="{83CBAE6E-8136-4429-8E73-6F278A9AC1B8}"/>
          </ac:spMkLst>
        </pc:spChg>
        <pc:spChg chg="mod">
          <ac:chgData name="Christina Morrow" userId="43989237-7c22-4017-8756-22442f7f3983" providerId="ADAL" clId="{5E5B6B43-2046-4F4B-8A91-C6EB27100BC8}" dt="2021-01-17T17:13:54.013" v="299" actId="165"/>
          <ac:spMkLst>
            <pc:docMk/>
            <pc:sldMk cId="2627635365" sldId="592"/>
            <ac:spMk id="42" creationId="{07CC9598-8858-49DE-924D-66B9948C973D}"/>
          </ac:spMkLst>
        </pc:spChg>
        <pc:spChg chg="mod">
          <ac:chgData name="Christina Morrow" userId="43989237-7c22-4017-8756-22442f7f3983" providerId="ADAL" clId="{5E5B6B43-2046-4F4B-8A91-C6EB27100BC8}" dt="2021-01-17T17:13:54.013" v="299" actId="165"/>
          <ac:spMkLst>
            <pc:docMk/>
            <pc:sldMk cId="2627635365" sldId="592"/>
            <ac:spMk id="43" creationId="{8A226EAB-F6E8-4C23-8D52-6C1083475EF0}"/>
          </ac:spMkLst>
        </pc:spChg>
        <pc:spChg chg="mod">
          <ac:chgData name="Christina Morrow" userId="43989237-7c22-4017-8756-22442f7f3983" providerId="ADAL" clId="{5E5B6B43-2046-4F4B-8A91-C6EB27100BC8}" dt="2021-01-17T17:13:54.013" v="299" actId="165"/>
          <ac:spMkLst>
            <pc:docMk/>
            <pc:sldMk cId="2627635365" sldId="592"/>
            <ac:spMk id="44" creationId="{43EC296F-0B50-44DA-B599-2563FA71857F}"/>
          </ac:spMkLst>
        </pc:spChg>
        <pc:spChg chg="mod">
          <ac:chgData name="Christina Morrow" userId="43989237-7c22-4017-8756-22442f7f3983" providerId="ADAL" clId="{5E5B6B43-2046-4F4B-8A91-C6EB27100BC8}" dt="2021-01-17T17:13:54.013" v="299" actId="165"/>
          <ac:spMkLst>
            <pc:docMk/>
            <pc:sldMk cId="2627635365" sldId="592"/>
            <ac:spMk id="45" creationId="{53B3DE51-7643-43F0-A393-B4B3B7F11500}"/>
          </ac:spMkLst>
        </pc:spChg>
        <pc:spChg chg="mod">
          <ac:chgData name="Christina Morrow" userId="43989237-7c22-4017-8756-22442f7f3983" providerId="ADAL" clId="{5E5B6B43-2046-4F4B-8A91-C6EB27100BC8}" dt="2021-01-17T17:13:54.013" v="299" actId="165"/>
          <ac:spMkLst>
            <pc:docMk/>
            <pc:sldMk cId="2627635365" sldId="592"/>
            <ac:spMk id="46" creationId="{F0C6E6DC-4FD3-4255-97A5-485CA211F814}"/>
          </ac:spMkLst>
        </pc:spChg>
        <pc:spChg chg="mod">
          <ac:chgData name="Christina Morrow" userId="43989237-7c22-4017-8756-22442f7f3983" providerId="ADAL" clId="{5E5B6B43-2046-4F4B-8A91-C6EB27100BC8}" dt="2021-01-17T17:13:54.013" v="299" actId="165"/>
          <ac:spMkLst>
            <pc:docMk/>
            <pc:sldMk cId="2627635365" sldId="592"/>
            <ac:spMk id="47" creationId="{1A365755-67EF-48E1-8131-B9DF5B662881}"/>
          </ac:spMkLst>
        </pc:spChg>
        <pc:spChg chg="mod">
          <ac:chgData name="Christina Morrow" userId="43989237-7c22-4017-8756-22442f7f3983" providerId="ADAL" clId="{5E5B6B43-2046-4F4B-8A91-C6EB27100BC8}" dt="2021-01-17T17:13:54.013" v="299" actId="165"/>
          <ac:spMkLst>
            <pc:docMk/>
            <pc:sldMk cId="2627635365" sldId="592"/>
            <ac:spMk id="48" creationId="{E958BF37-6A40-4C5A-8DEB-1221C4214C5B}"/>
          </ac:spMkLst>
        </pc:spChg>
        <pc:spChg chg="mod">
          <ac:chgData name="Christina Morrow" userId="43989237-7c22-4017-8756-22442f7f3983" providerId="ADAL" clId="{5E5B6B43-2046-4F4B-8A91-C6EB27100BC8}" dt="2021-01-17T17:13:54.013" v="299" actId="165"/>
          <ac:spMkLst>
            <pc:docMk/>
            <pc:sldMk cId="2627635365" sldId="592"/>
            <ac:spMk id="52" creationId="{8A6E398D-5EB9-49E7-B546-E2095F6295B6}"/>
          </ac:spMkLst>
        </pc:spChg>
        <pc:spChg chg="mod">
          <ac:chgData name="Christina Morrow" userId="43989237-7c22-4017-8756-22442f7f3983" providerId="ADAL" clId="{5E5B6B43-2046-4F4B-8A91-C6EB27100BC8}" dt="2021-01-17T17:13:54.013" v="299" actId="165"/>
          <ac:spMkLst>
            <pc:docMk/>
            <pc:sldMk cId="2627635365" sldId="592"/>
            <ac:spMk id="54" creationId="{60431831-17AD-47B9-8F04-6FA369CFB82D}"/>
          </ac:spMkLst>
        </pc:spChg>
        <pc:spChg chg="mod">
          <ac:chgData name="Christina Morrow" userId="43989237-7c22-4017-8756-22442f7f3983" providerId="ADAL" clId="{5E5B6B43-2046-4F4B-8A91-C6EB27100BC8}" dt="2021-01-17T17:13:54.013" v="299" actId="165"/>
          <ac:spMkLst>
            <pc:docMk/>
            <pc:sldMk cId="2627635365" sldId="592"/>
            <ac:spMk id="58" creationId="{0781C21A-5E73-4195-B5DD-6A968D1EA1B1}"/>
          </ac:spMkLst>
        </pc:spChg>
        <pc:spChg chg="mod">
          <ac:chgData name="Christina Morrow" userId="43989237-7c22-4017-8756-22442f7f3983" providerId="ADAL" clId="{5E5B6B43-2046-4F4B-8A91-C6EB27100BC8}" dt="2021-01-17T17:13:54.013" v="299" actId="165"/>
          <ac:spMkLst>
            <pc:docMk/>
            <pc:sldMk cId="2627635365" sldId="592"/>
            <ac:spMk id="59" creationId="{9D81FBB1-1F4A-484A-ACD4-924EF159F469}"/>
          </ac:spMkLst>
        </pc:spChg>
        <pc:spChg chg="mod">
          <ac:chgData name="Christina Morrow" userId="43989237-7c22-4017-8756-22442f7f3983" providerId="ADAL" clId="{5E5B6B43-2046-4F4B-8A91-C6EB27100BC8}" dt="2021-01-17T17:13:54.013" v="299" actId="165"/>
          <ac:spMkLst>
            <pc:docMk/>
            <pc:sldMk cId="2627635365" sldId="592"/>
            <ac:spMk id="60" creationId="{7C504525-D3FF-4079-AE44-2D945DCE2637}"/>
          </ac:spMkLst>
        </pc:spChg>
        <pc:spChg chg="mod">
          <ac:chgData name="Christina Morrow" userId="43989237-7c22-4017-8756-22442f7f3983" providerId="ADAL" clId="{5E5B6B43-2046-4F4B-8A91-C6EB27100BC8}" dt="2021-01-20T21:34:45.476" v="11000"/>
          <ac:spMkLst>
            <pc:docMk/>
            <pc:sldMk cId="2627635365" sldId="592"/>
            <ac:spMk id="78" creationId="{D9BE49D8-438D-4701-8426-58CD7D4E0C81}"/>
          </ac:spMkLst>
        </pc:spChg>
        <pc:grpChg chg="add mod ord">
          <ac:chgData name="Christina Morrow" userId="43989237-7c22-4017-8756-22442f7f3983" providerId="ADAL" clId="{5E5B6B43-2046-4F4B-8A91-C6EB27100BC8}" dt="2021-01-17T17:14:17.649" v="304" actId="1076"/>
          <ac:grpSpMkLst>
            <pc:docMk/>
            <pc:sldMk cId="2627635365" sldId="592"/>
            <ac:grpSpMk id="9" creationId="{459F3E8A-EA15-4C40-9421-D10896268B78}"/>
          </ac:grpSpMkLst>
        </pc:grpChg>
        <pc:grpChg chg="del mod topLvl">
          <ac:chgData name="Christina Morrow" userId="43989237-7c22-4017-8756-22442f7f3983" providerId="ADAL" clId="{5E5B6B43-2046-4F4B-8A91-C6EB27100BC8}" dt="2021-01-17T17:14:13.933" v="303" actId="478"/>
          <ac:grpSpMkLst>
            <pc:docMk/>
            <pc:sldMk cId="2627635365" sldId="592"/>
            <ac:grpSpMk id="37" creationId="{D4C40A06-41C4-4F43-A7DE-33DF36730BC1}"/>
          </ac:grpSpMkLst>
        </pc:grpChg>
        <pc:grpChg chg="mod">
          <ac:chgData name="Christina Morrow" userId="43989237-7c22-4017-8756-22442f7f3983" providerId="ADAL" clId="{5E5B6B43-2046-4F4B-8A91-C6EB27100BC8}" dt="2021-01-17T17:14:05.561" v="301" actId="164"/>
          <ac:grpSpMkLst>
            <pc:docMk/>
            <pc:sldMk cId="2627635365" sldId="592"/>
            <ac:grpSpMk id="79" creationId="{6E89D115-A43D-4853-ACDC-8B022B384B67}"/>
          </ac:grpSpMkLst>
        </pc:grpChg>
        <pc:grpChg chg="del">
          <ac:chgData name="Christina Morrow" userId="43989237-7c22-4017-8756-22442f7f3983" providerId="ADAL" clId="{5E5B6B43-2046-4F4B-8A91-C6EB27100BC8}" dt="2021-01-17T17:13:54.013" v="299" actId="165"/>
          <ac:grpSpMkLst>
            <pc:docMk/>
            <pc:sldMk cId="2627635365" sldId="592"/>
            <ac:grpSpMk id="111" creationId="{92203C1C-AF67-48B3-8D11-47A0EB48CF06}"/>
          </ac:grpSpMkLst>
        </pc:grpChg>
        <pc:cxnChg chg="mod">
          <ac:chgData name="Christina Morrow" userId="43989237-7c22-4017-8756-22442f7f3983" providerId="ADAL" clId="{5E5B6B43-2046-4F4B-8A91-C6EB27100BC8}" dt="2021-01-17T17:14:13.933" v="303" actId="478"/>
          <ac:cxnSpMkLst>
            <pc:docMk/>
            <pc:sldMk cId="2627635365" sldId="592"/>
            <ac:cxnSpMk id="40" creationId="{339505D0-3074-4EBC-9FBE-59331CC58C8D}"/>
          </ac:cxnSpMkLst>
        </pc:cxnChg>
        <pc:cxnChg chg="mod">
          <ac:chgData name="Christina Morrow" userId="43989237-7c22-4017-8756-22442f7f3983" providerId="ADAL" clId="{5E5B6B43-2046-4F4B-8A91-C6EB27100BC8}" dt="2021-01-17T17:14:13.933" v="303" actId="478"/>
          <ac:cxnSpMkLst>
            <pc:docMk/>
            <pc:sldMk cId="2627635365" sldId="592"/>
            <ac:cxnSpMk id="49" creationId="{6D07709E-5C2D-44D3-AA70-A7DCEA99148D}"/>
          </ac:cxnSpMkLst>
        </pc:cxnChg>
        <pc:cxnChg chg="mod">
          <ac:chgData name="Christina Morrow" userId="43989237-7c22-4017-8756-22442f7f3983" providerId="ADAL" clId="{5E5B6B43-2046-4F4B-8A91-C6EB27100BC8}" dt="2021-01-17T17:14:13.933" v="303" actId="478"/>
          <ac:cxnSpMkLst>
            <pc:docMk/>
            <pc:sldMk cId="2627635365" sldId="592"/>
            <ac:cxnSpMk id="50" creationId="{9E38BB06-FD2F-42D7-B5EA-7F1857154787}"/>
          </ac:cxnSpMkLst>
        </pc:cxnChg>
        <pc:cxnChg chg="mod">
          <ac:chgData name="Christina Morrow" userId="43989237-7c22-4017-8756-22442f7f3983" providerId="ADAL" clId="{5E5B6B43-2046-4F4B-8A91-C6EB27100BC8}" dt="2021-01-17T17:14:13.933" v="303" actId="478"/>
          <ac:cxnSpMkLst>
            <pc:docMk/>
            <pc:sldMk cId="2627635365" sldId="592"/>
            <ac:cxnSpMk id="51" creationId="{8D0CDE0C-AD69-4D9B-BB23-6D4292E2E56A}"/>
          </ac:cxnSpMkLst>
        </pc:cxnChg>
        <pc:cxnChg chg="mod">
          <ac:chgData name="Christina Morrow" userId="43989237-7c22-4017-8756-22442f7f3983" providerId="ADAL" clId="{5E5B6B43-2046-4F4B-8A91-C6EB27100BC8}" dt="2021-01-17T17:13:54.013" v="299" actId="165"/>
          <ac:cxnSpMkLst>
            <pc:docMk/>
            <pc:sldMk cId="2627635365" sldId="592"/>
            <ac:cxnSpMk id="53" creationId="{376082D9-402E-45B1-970F-EB2D409D98DF}"/>
          </ac:cxnSpMkLst>
        </pc:cxnChg>
        <pc:cxnChg chg="mod">
          <ac:chgData name="Christina Morrow" userId="43989237-7c22-4017-8756-22442f7f3983" providerId="ADAL" clId="{5E5B6B43-2046-4F4B-8A91-C6EB27100BC8}" dt="2021-01-17T17:14:13.933" v="303" actId="478"/>
          <ac:cxnSpMkLst>
            <pc:docMk/>
            <pc:sldMk cId="2627635365" sldId="592"/>
            <ac:cxnSpMk id="55" creationId="{0F47899C-7BC4-4D8B-AF58-E14E7C2DA12F}"/>
          </ac:cxnSpMkLst>
        </pc:cxnChg>
        <pc:cxnChg chg="mod">
          <ac:chgData name="Christina Morrow" userId="43989237-7c22-4017-8756-22442f7f3983" providerId="ADAL" clId="{5E5B6B43-2046-4F4B-8A91-C6EB27100BC8}" dt="2021-01-17T17:13:54.013" v="299" actId="165"/>
          <ac:cxnSpMkLst>
            <pc:docMk/>
            <pc:sldMk cId="2627635365" sldId="592"/>
            <ac:cxnSpMk id="56" creationId="{F9B3AAE1-E624-4168-92E5-1D78252BB678}"/>
          </ac:cxnSpMkLst>
        </pc:cxnChg>
        <pc:cxnChg chg="mod">
          <ac:chgData name="Christina Morrow" userId="43989237-7c22-4017-8756-22442f7f3983" providerId="ADAL" clId="{5E5B6B43-2046-4F4B-8A91-C6EB27100BC8}" dt="2021-01-17T17:13:54.013" v="299" actId="165"/>
          <ac:cxnSpMkLst>
            <pc:docMk/>
            <pc:sldMk cId="2627635365" sldId="592"/>
            <ac:cxnSpMk id="57" creationId="{7F11A40F-CFDC-46FA-AB45-D5E749AC1DE9}"/>
          </ac:cxnSpMkLst>
        </pc:cxnChg>
        <pc:cxnChg chg="mod">
          <ac:chgData name="Christina Morrow" userId="43989237-7c22-4017-8756-22442f7f3983" providerId="ADAL" clId="{5E5B6B43-2046-4F4B-8A91-C6EB27100BC8}" dt="2021-01-17T17:14:13.933" v="303" actId="478"/>
          <ac:cxnSpMkLst>
            <pc:docMk/>
            <pc:sldMk cId="2627635365" sldId="592"/>
            <ac:cxnSpMk id="61" creationId="{B887CD49-D620-4470-AD90-CF8FC8A297FF}"/>
          </ac:cxnSpMkLst>
        </pc:cxnChg>
      </pc:sldChg>
      <pc:sldChg chg="addSp delSp modSp del mod ord modTransition modAnim modNotesTx">
        <pc:chgData name="Christina Morrow" userId="43989237-7c22-4017-8756-22442f7f3983" providerId="ADAL" clId="{5E5B6B43-2046-4F4B-8A91-C6EB27100BC8}" dt="2021-01-20T16:30:26.197" v="10109" actId="47"/>
        <pc:sldMkLst>
          <pc:docMk/>
          <pc:sldMk cId="1929927180" sldId="593"/>
        </pc:sldMkLst>
        <pc:spChg chg="del mod">
          <ac:chgData name="Christina Morrow" userId="43989237-7c22-4017-8756-22442f7f3983" providerId="ADAL" clId="{5E5B6B43-2046-4F4B-8A91-C6EB27100BC8}" dt="2021-01-20T15:59:53.327" v="9699" actId="478"/>
          <ac:spMkLst>
            <pc:docMk/>
            <pc:sldMk cId="1929927180" sldId="593"/>
            <ac:spMk id="2" creationId="{F75DB6C3-A4A6-493A-B946-73283FC0717F}"/>
          </ac:spMkLst>
        </pc:spChg>
        <pc:spChg chg="del mod">
          <ac:chgData name="Christina Morrow" userId="43989237-7c22-4017-8756-22442f7f3983" providerId="ADAL" clId="{5E5B6B43-2046-4F4B-8A91-C6EB27100BC8}" dt="2021-01-18T23:37:15.293" v="4113" actId="478"/>
          <ac:spMkLst>
            <pc:docMk/>
            <pc:sldMk cId="1929927180" sldId="593"/>
            <ac:spMk id="3" creationId="{A86737D2-81C6-452F-97B8-34FE39CE3AF1}"/>
          </ac:spMkLst>
        </pc:spChg>
        <pc:spChg chg="add del mod ord">
          <ac:chgData name="Christina Morrow" userId="43989237-7c22-4017-8756-22442f7f3983" providerId="ADAL" clId="{5E5B6B43-2046-4F4B-8A91-C6EB27100BC8}" dt="2021-01-20T16:02:46.418" v="9794" actId="478"/>
          <ac:spMkLst>
            <pc:docMk/>
            <pc:sldMk cId="1929927180" sldId="593"/>
            <ac:spMk id="5" creationId="{12EF66D3-B76D-403F-AB0C-1AAC69F02722}"/>
          </ac:spMkLst>
        </pc:spChg>
        <pc:spChg chg="add del mod ord">
          <ac:chgData name="Christina Morrow" userId="43989237-7c22-4017-8756-22442f7f3983" providerId="ADAL" clId="{5E5B6B43-2046-4F4B-8A91-C6EB27100BC8}" dt="2021-01-20T15:59:07.784" v="9691" actId="478"/>
          <ac:spMkLst>
            <pc:docMk/>
            <pc:sldMk cId="1929927180" sldId="593"/>
            <ac:spMk id="6" creationId="{3DB71F33-62BE-4819-B779-49A029DCBB98}"/>
          </ac:spMkLst>
        </pc:spChg>
        <pc:spChg chg="add del mod">
          <ac:chgData name="Christina Morrow" userId="43989237-7c22-4017-8756-22442f7f3983" providerId="ADAL" clId="{5E5B6B43-2046-4F4B-8A91-C6EB27100BC8}" dt="2021-01-20T16:02:49.343" v="9796" actId="478"/>
          <ac:spMkLst>
            <pc:docMk/>
            <pc:sldMk cId="1929927180" sldId="593"/>
            <ac:spMk id="7" creationId="{C8AF1C44-BDF3-4D41-85D6-2146BC5FA115}"/>
          </ac:spMkLst>
        </pc:spChg>
        <pc:spChg chg="add del mod">
          <ac:chgData name="Christina Morrow" userId="43989237-7c22-4017-8756-22442f7f3983" providerId="ADAL" clId="{5E5B6B43-2046-4F4B-8A91-C6EB27100BC8}" dt="2021-01-20T15:59:11.304" v="9693" actId="478"/>
          <ac:spMkLst>
            <pc:docMk/>
            <pc:sldMk cId="1929927180" sldId="593"/>
            <ac:spMk id="8" creationId="{27AE097E-DFEF-4D68-9398-CF051FF62E0F}"/>
          </ac:spMkLst>
        </pc:spChg>
        <pc:spChg chg="add del mod">
          <ac:chgData name="Christina Morrow" userId="43989237-7c22-4017-8756-22442f7f3983" providerId="ADAL" clId="{5E5B6B43-2046-4F4B-8A91-C6EB27100BC8}" dt="2021-01-19T15:20:08.840" v="6709" actId="21"/>
          <ac:spMkLst>
            <pc:docMk/>
            <pc:sldMk cId="1929927180" sldId="593"/>
            <ac:spMk id="9" creationId="{EF673F46-0AD8-4095-93A2-44703B244B0B}"/>
          </ac:spMkLst>
        </pc:spChg>
        <pc:spChg chg="add del mod">
          <ac:chgData name="Christina Morrow" userId="43989237-7c22-4017-8756-22442f7f3983" providerId="ADAL" clId="{5E5B6B43-2046-4F4B-8A91-C6EB27100BC8}" dt="2021-01-19T13:49:41.202" v="6382" actId="478"/>
          <ac:spMkLst>
            <pc:docMk/>
            <pc:sldMk cId="1929927180" sldId="593"/>
            <ac:spMk id="10" creationId="{2CF2AFF1-15F0-434B-9CDC-8363EBBC0AA6}"/>
          </ac:spMkLst>
        </pc:spChg>
        <pc:spChg chg="add del mod">
          <ac:chgData name="Christina Morrow" userId="43989237-7c22-4017-8756-22442f7f3983" providerId="ADAL" clId="{5E5B6B43-2046-4F4B-8A91-C6EB27100BC8}" dt="2021-01-19T13:49:39.434" v="6381" actId="478"/>
          <ac:spMkLst>
            <pc:docMk/>
            <pc:sldMk cId="1929927180" sldId="593"/>
            <ac:spMk id="11" creationId="{4B05F736-FEA6-418C-9CF9-E909FF63735B}"/>
          </ac:spMkLst>
        </pc:spChg>
        <pc:spChg chg="add del mod ord">
          <ac:chgData name="Christina Morrow" userId="43989237-7c22-4017-8756-22442f7f3983" providerId="ADAL" clId="{5E5B6B43-2046-4F4B-8A91-C6EB27100BC8}" dt="2021-01-20T02:18:45.301" v="8257" actId="21"/>
          <ac:spMkLst>
            <pc:docMk/>
            <pc:sldMk cId="1929927180" sldId="593"/>
            <ac:spMk id="12" creationId="{09BD1B1B-8CE2-46D7-8C87-A9D2D997081F}"/>
          </ac:spMkLst>
        </pc:spChg>
        <pc:spChg chg="add del mod">
          <ac:chgData name="Christina Morrow" userId="43989237-7c22-4017-8756-22442f7f3983" providerId="ADAL" clId="{5E5B6B43-2046-4F4B-8A91-C6EB27100BC8}" dt="2021-01-19T13:49:43.142" v="6383" actId="478"/>
          <ac:spMkLst>
            <pc:docMk/>
            <pc:sldMk cId="1929927180" sldId="593"/>
            <ac:spMk id="13" creationId="{EC495C75-488A-4AB4-ACFC-1D06EE922012}"/>
          </ac:spMkLst>
        </pc:spChg>
        <pc:spChg chg="add del mod ord">
          <ac:chgData name="Christina Morrow" userId="43989237-7c22-4017-8756-22442f7f3983" providerId="ADAL" clId="{5E5B6B43-2046-4F4B-8A91-C6EB27100BC8}" dt="2021-01-20T02:18:45.301" v="8257" actId="21"/>
          <ac:spMkLst>
            <pc:docMk/>
            <pc:sldMk cId="1929927180" sldId="593"/>
            <ac:spMk id="14" creationId="{DD0B285D-674E-4ABD-86D4-B2ADD3BCDB8E}"/>
          </ac:spMkLst>
        </pc:spChg>
        <pc:spChg chg="mod">
          <ac:chgData name="Christina Morrow" userId="43989237-7c22-4017-8756-22442f7f3983" providerId="ADAL" clId="{5E5B6B43-2046-4F4B-8A91-C6EB27100BC8}" dt="2021-01-19T13:51:41.406" v="6403" actId="165"/>
          <ac:spMkLst>
            <pc:docMk/>
            <pc:sldMk cId="1929927180" sldId="593"/>
            <ac:spMk id="17" creationId="{38D0B58F-3ED7-4572-8B54-9528F6A5122F}"/>
          </ac:spMkLst>
        </pc:spChg>
        <pc:spChg chg="mod">
          <ac:chgData name="Christina Morrow" userId="43989237-7c22-4017-8756-22442f7f3983" providerId="ADAL" clId="{5E5B6B43-2046-4F4B-8A91-C6EB27100BC8}" dt="2021-01-19T13:51:41.406" v="6403" actId="165"/>
          <ac:spMkLst>
            <pc:docMk/>
            <pc:sldMk cId="1929927180" sldId="593"/>
            <ac:spMk id="18" creationId="{A4015E9F-51A5-4304-AA3F-56CFD5709331}"/>
          </ac:spMkLst>
        </pc:spChg>
        <pc:spChg chg="add del mod">
          <ac:chgData name="Christina Morrow" userId="43989237-7c22-4017-8756-22442f7f3983" providerId="ADAL" clId="{5E5B6B43-2046-4F4B-8A91-C6EB27100BC8}" dt="2021-01-20T01:53:47.430" v="8070" actId="478"/>
          <ac:spMkLst>
            <pc:docMk/>
            <pc:sldMk cId="1929927180" sldId="593"/>
            <ac:spMk id="19" creationId="{6A8D2E97-7E74-4A9A-A6C1-C724F1FE06D6}"/>
          </ac:spMkLst>
        </pc:spChg>
        <pc:spChg chg="add del mod">
          <ac:chgData name="Christina Morrow" userId="43989237-7c22-4017-8756-22442f7f3983" providerId="ADAL" clId="{5E5B6B43-2046-4F4B-8A91-C6EB27100BC8}" dt="2021-01-20T14:35:14.863" v="9519" actId="478"/>
          <ac:spMkLst>
            <pc:docMk/>
            <pc:sldMk cId="1929927180" sldId="593"/>
            <ac:spMk id="20" creationId="{943BD3B9-8AD6-42C2-9A53-FEA97DEBD3D7}"/>
          </ac:spMkLst>
        </pc:spChg>
        <pc:spChg chg="add del mod">
          <ac:chgData name="Christina Morrow" userId="43989237-7c22-4017-8756-22442f7f3983" providerId="ADAL" clId="{5E5B6B43-2046-4F4B-8A91-C6EB27100BC8}" dt="2021-01-20T14:36:03.174" v="9534" actId="478"/>
          <ac:spMkLst>
            <pc:docMk/>
            <pc:sldMk cId="1929927180" sldId="593"/>
            <ac:spMk id="21" creationId="{9730228D-D3AC-4F11-9CC8-488D10FEB08F}"/>
          </ac:spMkLst>
        </pc:spChg>
        <pc:spChg chg="add del mod">
          <ac:chgData name="Christina Morrow" userId="43989237-7c22-4017-8756-22442f7f3983" providerId="ADAL" clId="{5E5B6B43-2046-4F4B-8A91-C6EB27100BC8}" dt="2021-01-20T14:36:02.134" v="9533" actId="478"/>
          <ac:spMkLst>
            <pc:docMk/>
            <pc:sldMk cId="1929927180" sldId="593"/>
            <ac:spMk id="22" creationId="{408AEE59-6C4B-4E28-9B76-3A63D175510D}"/>
          </ac:spMkLst>
        </pc:spChg>
        <pc:spChg chg="add del mod">
          <ac:chgData name="Christina Morrow" userId="43989237-7c22-4017-8756-22442f7f3983" providerId="ADAL" clId="{5E5B6B43-2046-4F4B-8A91-C6EB27100BC8}" dt="2021-01-20T14:36:00.561" v="9532" actId="478"/>
          <ac:spMkLst>
            <pc:docMk/>
            <pc:sldMk cId="1929927180" sldId="593"/>
            <ac:spMk id="23" creationId="{30B67351-4CE2-40A2-AD32-6A37EDF72631}"/>
          </ac:spMkLst>
        </pc:spChg>
        <pc:spChg chg="add del mod">
          <ac:chgData name="Christina Morrow" userId="43989237-7c22-4017-8756-22442f7f3983" providerId="ADAL" clId="{5E5B6B43-2046-4F4B-8A91-C6EB27100BC8}" dt="2021-01-20T15:59:13.693" v="9694" actId="478"/>
          <ac:spMkLst>
            <pc:docMk/>
            <pc:sldMk cId="1929927180" sldId="593"/>
            <ac:spMk id="24" creationId="{8EF7C20E-E9A3-4954-9E7C-BE57EDE96938}"/>
          </ac:spMkLst>
        </pc:spChg>
        <pc:spChg chg="add del mod">
          <ac:chgData name="Christina Morrow" userId="43989237-7c22-4017-8756-22442f7f3983" providerId="ADAL" clId="{5E5B6B43-2046-4F4B-8A91-C6EB27100BC8}" dt="2021-01-20T16:06:41.859" v="9816" actId="478"/>
          <ac:spMkLst>
            <pc:docMk/>
            <pc:sldMk cId="1929927180" sldId="593"/>
            <ac:spMk id="25" creationId="{54CB02C8-E3D0-49AF-8FE1-7D20CE8903E8}"/>
          </ac:spMkLst>
        </pc:spChg>
        <pc:spChg chg="add del mod">
          <ac:chgData name="Christina Morrow" userId="43989237-7c22-4017-8756-22442f7f3983" providerId="ADAL" clId="{5E5B6B43-2046-4F4B-8A91-C6EB27100BC8}" dt="2021-01-20T16:00:07.529" v="9724" actId="478"/>
          <ac:spMkLst>
            <pc:docMk/>
            <pc:sldMk cId="1929927180" sldId="593"/>
            <ac:spMk id="27" creationId="{648AD888-A784-4013-90E3-C861936888D1}"/>
          </ac:spMkLst>
        </pc:spChg>
        <pc:spChg chg="add mod">
          <ac:chgData name="Christina Morrow" userId="43989237-7c22-4017-8756-22442f7f3983" providerId="ADAL" clId="{5E5B6B43-2046-4F4B-8A91-C6EB27100BC8}" dt="2021-01-20T16:16:16.787" v="9939" actId="1076"/>
          <ac:spMkLst>
            <pc:docMk/>
            <pc:sldMk cId="1929927180" sldId="593"/>
            <ac:spMk id="28" creationId="{404A77D1-BC9F-4D08-918F-B50CBEB42DF7}"/>
          </ac:spMkLst>
        </pc:spChg>
        <pc:spChg chg="add del mod">
          <ac:chgData name="Christina Morrow" userId="43989237-7c22-4017-8756-22442f7f3983" providerId="ADAL" clId="{5E5B6B43-2046-4F4B-8A91-C6EB27100BC8}" dt="2021-01-20T16:00:10.359" v="9726" actId="478"/>
          <ac:spMkLst>
            <pc:docMk/>
            <pc:sldMk cId="1929927180" sldId="593"/>
            <ac:spMk id="30" creationId="{F1928E75-52D5-4DBD-BFD8-E9CF483CF70A}"/>
          </ac:spMkLst>
        </pc:spChg>
        <pc:spChg chg="del mod topLvl">
          <ac:chgData name="Christina Morrow" userId="43989237-7c22-4017-8756-22442f7f3983" providerId="ADAL" clId="{5E5B6B43-2046-4F4B-8A91-C6EB27100BC8}" dt="2021-01-20T16:14:32.452" v="9910" actId="478"/>
          <ac:spMkLst>
            <pc:docMk/>
            <pc:sldMk cId="1929927180" sldId="593"/>
            <ac:spMk id="33" creationId="{43A9A1C6-FDCD-435D-A06E-2831B398FE32}"/>
          </ac:spMkLst>
        </pc:spChg>
        <pc:spChg chg="del mod topLvl">
          <ac:chgData name="Christina Morrow" userId="43989237-7c22-4017-8756-22442f7f3983" providerId="ADAL" clId="{5E5B6B43-2046-4F4B-8A91-C6EB27100BC8}" dt="2021-01-20T16:14:32.452" v="9910" actId="478"/>
          <ac:spMkLst>
            <pc:docMk/>
            <pc:sldMk cId="1929927180" sldId="593"/>
            <ac:spMk id="34" creationId="{B8D76970-338A-492F-B1BA-3E8AC194EA02}"/>
          </ac:spMkLst>
        </pc:spChg>
        <pc:spChg chg="del mod topLvl">
          <ac:chgData name="Christina Morrow" userId="43989237-7c22-4017-8756-22442f7f3983" providerId="ADAL" clId="{5E5B6B43-2046-4F4B-8A91-C6EB27100BC8}" dt="2021-01-20T16:14:32.452" v="9910" actId="478"/>
          <ac:spMkLst>
            <pc:docMk/>
            <pc:sldMk cId="1929927180" sldId="593"/>
            <ac:spMk id="35" creationId="{8079F624-8C72-41E2-971F-BB1DC3FF3F48}"/>
          </ac:spMkLst>
        </pc:spChg>
        <pc:spChg chg="del mod topLvl">
          <ac:chgData name="Christina Morrow" userId="43989237-7c22-4017-8756-22442f7f3983" providerId="ADAL" clId="{5E5B6B43-2046-4F4B-8A91-C6EB27100BC8}" dt="2021-01-20T16:14:32.452" v="9910" actId="478"/>
          <ac:spMkLst>
            <pc:docMk/>
            <pc:sldMk cId="1929927180" sldId="593"/>
            <ac:spMk id="36" creationId="{007A012D-D20C-496C-B72E-22F757E8A37F}"/>
          </ac:spMkLst>
        </pc:spChg>
        <pc:spChg chg="del mod topLvl">
          <ac:chgData name="Christina Morrow" userId="43989237-7c22-4017-8756-22442f7f3983" providerId="ADAL" clId="{5E5B6B43-2046-4F4B-8A91-C6EB27100BC8}" dt="2021-01-20T16:14:32.452" v="9910" actId="478"/>
          <ac:spMkLst>
            <pc:docMk/>
            <pc:sldMk cId="1929927180" sldId="593"/>
            <ac:spMk id="37" creationId="{C1AF2082-3348-494E-B555-453B99FD94BA}"/>
          </ac:spMkLst>
        </pc:spChg>
        <pc:spChg chg="del mod topLvl">
          <ac:chgData name="Christina Morrow" userId="43989237-7c22-4017-8756-22442f7f3983" providerId="ADAL" clId="{5E5B6B43-2046-4F4B-8A91-C6EB27100BC8}" dt="2021-01-20T16:25:26.256" v="10073" actId="478"/>
          <ac:spMkLst>
            <pc:docMk/>
            <pc:sldMk cId="1929927180" sldId="593"/>
            <ac:spMk id="38" creationId="{6AAB8D6A-C54C-4BCE-9E08-B621F3158F78}"/>
          </ac:spMkLst>
        </pc:spChg>
        <pc:spChg chg="del mod topLvl">
          <ac:chgData name="Christina Morrow" userId="43989237-7c22-4017-8756-22442f7f3983" providerId="ADAL" clId="{5E5B6B43-2046-4F4B-8A91-C6EB27100BC8}" dt="2021-01-20T16:06:45.291" v="9817" actId="478"/>
          <ac:spMkLst>
            <pc:docMk/>
            <pc:sldMk cId="1929927180" sldId="593"/>
            <ac:spMk id="39" creationId="{63144C6A-8310-494C-9FC2-D399629F2C45}"/>
          </ac:spMkLst>
        </pc:spChg>
        <pc:spChg chg="del mod topLvl">
          <ac:chgData name="Christina Morrow" userId="43989237-7c22-4017-8756-22442f7f3983" providerId="ADAL" clId="{5E5B6B43-2046-4F4B-8A91-C6EB27100BC8}" dt="2021-01-20T16:06:45.291" v="9817" actId="478"/>
          <ac:spMkLst>
            <pc:docMk/>
            <pc:sldMk cId="1929927180" sldId="593"/>
            <ac:spMk id="40" creationId="{4A3C2850-BB78-483C-927F-6A37C6ED2CD4}"/>
          </ac:spMkLst>
        </pc:spChg>
        <pc:spChg chg="del mod topLvl">
          <ac:chgData name="Christina Morrow" userId="43989237-7c22-4017-8756-22442f7f3983" providerId="ADAL" clId="{5E5B6B43-2046-4F4B-8A91-C6EB27100BC8}" dt="2021-01-20T16:06:45.291" v="9817" actId="478"/>
          <ac:spMkLst>
            <pc:docMk/>
            <pc:sldMk cId="1929927180" sldId="593"/>
            <ac:spMk id="41" creationId="{57E5237C-B421-427E-8D9C-B7E15892E960}"/>
          </ac:spMkLst>
        </pc:spChg>
        <pc:spChg chg="del mod topLvl">
          <ac:chgData name="Christina Morrow" userId="43989237-7c22-4017-8756-22442f7f3983" providerId="ADAL" clId="{5E5B6B43-2046-4F4B-8A91-C6EB27100BC8}" dt="2021-01-20T16:06:45.291" v="9817" actId="478"/>
          <ac:spMkLst>
            <pc:docMk/>
            <pc:sldMk cId="1929927180" sldId="593"/>
            <ac:spMk id="42" creationId="{8EE1D911-BD40-484D-9A25-4A4AD867C659}"/>
          </ac:spMkLst>
        </pc:spChg>
        <pc:spChg chg="add del mod">
          <ac:chgData name="Christina Morrow" userId="43989237-7c22-4017-8756-22442f7f3983" providerId="ADAL" clId="{5E5B6B43-2046-4F4B-8A91-C6EB27100BC8}" dt="2021-01-20T16:07:59.997" v="9833" actId="478"/>
          <ac:spMkLst>
            <pc:docMk/>
            <pc:sldMk cId="1929927180" sldId="593"/>
            <ac:spMk id="46" creationId="{A96CB61A-0C0B-4AB6-8D24-99D4AF28CA63}"/>
          </ac:spMkLst>
        </pc:spChg>
        <pc:spChg chg="add del mod">
          <ac:chgData name="Christina Morrow" userId="43989237-7c22-4017-8756-22442f7f3983" providerId="ADAL" clId="{5E5B6B43-2046-4F4B-8A91-C6EB27100BC8}" dt="2021-01-20T16:08:01.412" v="9834" actId="478"/>
          <ac:spMkLst>
            <pc:docMk/>
            <pc:sldMk cId="1929927180" sldId="593"/>
            <ac:spMk id="47" creationId="{73D932E6-03A2-40BD-A3D6-65FCFD442062}"/>
          </ac:spMkLst>
        </pc:spChg>
        <pc:spChg chg="add del mod">
          <ac:chgData name="Christina Morrow" userId="43989237-7c22-4017-8756-22442f7f3983" providerId="ADAL" clId="{5E5B6B43-2046-4F4B-8A91-C6EB27100BC8}" dt="2021-01-20T16:08:02.561" v="9835" actId="478"/>
          <ac:spMkLst>
            <pc:docMk/>
            <pc:sldMk cId="1929927180" sldId="593"/>
            <ac:spMk id="48" creationId="{15A94309-22C1-4A66-9DEF-D4797E45AC7A}"/>
          </ac:spMkLst>
        </pc:spChg>
        <pc:spChg chg="add del mod">
          <ac:chgData name="Christina Morrow" userId="43989237-7c22-4017-8756-22442f7f3983" providerId="ADAL" clId="{5E5B6B43-2046-4F4B-8A91-C6EB27100BC8}" dt="2021-01-20T16:08:04.036" v="9836" actId="478"/>
          <ac:spMkLst>
            <pc:docMk/>
            <pc:sldMk cId="1929927180" sldId="593"/>
            <ac:spMk id="49" creationId="{C5501703-2CF2-4501-80D2-34A8F06A83DF}"/>
          </ac:spMkLst>
        </pc:spChg>
        <pc:spChg chg="add del mod">
          <ac:chgData name="Christina Morrow" userId="43989237-7c22-4017-8756-22442f7f3983" providerId="ADAL" clId="{5E5B6B43-2046-4F4B-8A91-C6EB27100BC8}" dt="2021-01-20T16:08:05.535" v="9837" actId="478"/>
          <ac:spMkLst>
            <pc:docMk/>
            <pc:sldMk cId="1929927180" sldId="593"/>
            <ac:spMk id="50" creationId="{6EF6114C-B76A-4B86-834D-A0D630E4A9DA}"/>
          </ac:spMkLst>
        </pc:spChg>
        <pc:spChg chg="add del mod">
          <ac:chgData name="Christina Morrow" userId="43989237-7c22-4017-8756-22442f7f3983" providerId="ADAL" clId="{5E5B6B43-2046-4F4B-8A91-C6EB27100BC8}" dt="2021-01-20T16:13:46.990" v="9898"/>
          <ac:spMkLst>
            <pc:docMk/>
            <pc:sldMk cId="1929927180" sldId="593"/>
            <ac:spMk id="53" creationId="{884D3655-70A2-4731-81B2-5191B31083CB}"/>
          </ac:spMkLst>
        </pc:spChg>
        <pc:spChg chg="add del mod">
          <ac:chgData name="Christina Morrow" userId="43989237-7c22-4017-8756-22442f7f3983" providerId="ADAL" clId="{5E5B6B43-2046-4F4B-8A91-C6EB27100BC8}" dt="2021-01-20T16:13:45.067" v="9894"/>
          <ac:spMkLst>
            <pc:docMk/>
            <pc:sldMk cId="1929927180" sldId="593"/>
            <ac:spMk id="54" creationId="{49F4E2A4-AB40-4063-8908-1310154140BE}"/>
          </ac:spMkLst>
        </pc:spChg>
        <pc:spChg chg="add del mod">
          <ac:chgData name="Christina Morrow" userId="43989237-7c22-4017-8756-22442f7f3983" providerId="ADAL" clId="{5E5B6B43-2046-4F4B-8A91-C6EB27100BC8}" dt="2021-01-20T16:14:32.452" v="9910" actId="478"/>
          <ac:spMkLst>
            <pc:docMk/>
            <pc:sldMk cId="1929927180" sldId="593"/>
            <ac:spMk id="56" creationId="{7B978F58-C9D0-4331-9F01-BA20DE1C5BB1}"/>
          </ac:spMkLst>
        </pc:spChg>
        <pc:spChg chg="add mod">
          <ac:chgData name="Christina Morrow" userId="43989237-7c22-4017-8756-22442f7f3983" providerId="ADAL" clId="{5E5B6B43-2046-4F4B-8A91-C6EB27100BC8}" dt="2021-01-20T16:15:45.828" v="9933" actId="164"/>
          <ac:spMkLst>
            <pc:docMk/>
            <pc:sldMk cId="1929927180" sldId="593"/>
            <ac:spMk id="58" creationId="{445107A5-9E4E-48C7-80BE-5899A8187CEE}"/>
          </ac:spMkLst>
        </pc:spChg>
        <pc:spChg chg="add mod">
          <ac:chgData name="Christina Morrow" userId="43989237-7c22-4017-8756-22442f7f3983" providerId="ADAL" clId="{5E5B6B43-2046-4F4B-8A91-C6EB27100BC8}" dt="2021-01-20T16:15:45.828" v="9933" actId="164"/>
          <ac:spMkLst>
            <pc:docMk/>
            <pc:sldMk cId="1929927180" sldId="593"/>
            <ac:spMk id="59" creationId="{C35DC1BA-1AAE-4E73-B503-8FB1457B20B9}"/>
          </ac:spMkLst>
        </pc:spChg>
        <pc:spChg chg="add mod">
          <ac:chgData name="Christina Morrow" userId="43989237-7c22-4017-8756-22442f7f3983" providerId="ADAL" clId="{5E5B6B43-2046-4F4B-8A91-C6EB27100BC8}" dt="2021-01-20T16:15:45.828" v="9933" actId="164"/>
          <ac:spMkLst>
            <pc:docMk/>
            <pc:sldMk cId="1929927180" sldId="593"/>
            <ac:spMk id="60" creationId="{C41FE218-E17D-421B-8DF5-2F572D7CF493}"/>
          </ac:spMkLst>
        </pc:spChg>
        <pc:spChg chg="add mod">
          <ac:chgData name="Christina Morrow" userId="43989237-7c22-4017-8756-22442f7f3983" providerId="ADAL" clId="{5E5B6B43-2046-4F4B-8A91-C6EB27100BC8}" dt="2021-01-20T16:15:45.828" v="9933" actId="164"/>
          <ac:spMkLst>
            <pc:docMk/>
            <pc:sldMk cId="1929927180" sldId="593"/>
            <ac:spMk id="61" creationId="{2A065773-F11D-4F55-AC50-067CB6E43889}"/>
          </ac:spMkLst>
        </pc:spChg>
        <pc:spChg chg="add mod">
          <ac:chgData name="Christina Morrow" userId="43989237-7c22-4017-8756-22442f7f3983" providerId="ADAL" clId="{5E5B6B43-2046-4F4B-8A91-C6EB27100BC8}" dt="2021-01-20T16:15:45.828" v="9933" actId="164"/>
          <ac:spMkLst>
            <pc:docMk/>
            <pc:sldMk cId="1929927180" sldId="593"/>
            <ac:spMk id="62" creationId="{A6A6E92F-A458-4FD1-B233-9268FA592C0F}"/>
          </ac:spMkLst>
        </pc:spChg>
        <pc:spChg chg="add del mod">
          <ac:chgData name="Christina Morrow" userId="43989237-7c22-4017-8756-22442f7f3983" providerId="ADAL" clId="{5E5B6B43-2046-4F4B-8A91-C6EB27100BC8}" dt="2021-01-20T16:16:31.520" v="9944" actId="478"/>
          <ac:spMkLst>
            <pc:docMk/>
            <pc:sldMk cId="1929927180" sldId="593"/>
            <ac:spMk id="63" creationId="{59A66B74-BD43-45FC-AB36-D5188F8545C4}"/>
          </ac:spMkLst>
        </pc:spChg>
        <pc:spChg chg="add del mod">
          <ac:chgData name="Christina Morrow" userId="43989237-7c22-4017-8756-22442f7f3983" providerId="ADAL" clId="{5E5B6B43-2046-4F4B-8A91-C6EB27100BC8}" dt="2021-01-20T16:26:56.202" v="10091" actId="478"/>
          <ac:spMkLst>
            <pc:docMk/>
            <pc:sldMk cId="1929927180" sldId="593"/>
            <ac:spMk id="65" creationId="{92659650-8CF0-4301-846D-6E5D42598914}"/>
          </ac:spMkLst>
        </pc:spChg>
        <pc:spChg chg="add del mod">
          <ac:chgData name="Christina Morrow" userId="43989237-7c22-4017-8756-22442f7f3983" providerId="ADAL" clId="{5E5B6B43-2046-4F4B-8A91-C6EB27100BC8}" dt="2021-01-20T16:27:39.286" v="10097" actId="478"/>
          <ac:spMkLst>
            <pc:docMk/>
            <pc:sldMk cId="1929927180" sldId="593"/>
            <ac:spMk id="66" creationId="{C194F838-5ECE-4636-AC76-E6DC3D915C4D}"/>
          </ac:spMkLst>
        </pc:spChg>
        <pc:spChg chg="add del mod ord">
          <ac:chgData name="Christina Morrow" userId="43989237-7c22-4017-8756-22442f7f3983" providerId="ADAL" clId="{5E5B6B43-2046-4F4B-8A91-C6EB27100BC8}" dt="2021-01-20T16:27:27.770" v="10096" actId="478"/>
          <ac:spMkLst>
            <pc:docMk/>
            <pc:sldMk cId="1929927180" sldId="593"/>
            <ac:spMk id="67" creationId="{5FA71FA1-82C9-49E1-98D3-4BDFE1F31B04}"/>
          </ac:spMkLst>
        </pc:spChg>
        <pc:spChg chg="add del mod ord">
          <ac:chgData name="Christina Morrow" userId="43989237-7c22-4017-8756-22442f7f3983" providerId="ADAL" clId="{5E5B6B43-2046-4F4B-8A91-C6EB27100BC8}" dt="2021-01-20T16:30:01.176" v="10108" actId="478"/>
          <ac:spMkLst>
            <pc:docMk/>
            <pc:sldMk cId="1929927180" sldId="593"/>
            <ac:spMk id="68" creationId="{B27882B4-3DEA-4121-B6B3-905B0B0E1767}"/>
          </ac:spMkLst>
        </pc:spChg>
        <pc:grpChg chg="add del mod">
          <ac:chgData name="Christina Morrow" userId="43989237-7c22-4017-8756-22442f7f3983" providerId="ADAL" clId="{5E5B6B43-2046-4F4B-8A91-C6EB27100BC8}" dt="2021-01-19T13:51:41.406" v="6403" actId="165"/>
          <ac:grpSpMkLst>
            <pc:docMk/>
            <pc:sldMk cId="1929927180" sldId="593"/>
            <ac:grpSpMk id="3" creationId="{D0403772-759F-4984-88F2-3717056803AA}"/>
          </ac:grpSpMkLst>
        </pc:grpChg>
        <pc:grpChg chg="add del mod topLvl">
          <ac:chgData name="Christina Morrow" userId="43989237-7c22-4017-8756-22442f7f3983" providerId="ADAL" clId="{5E5B6B43-2046-4F4B-8A91-C6EB27100BC8}" dt="2021-01-19T13:52:53.728" v="6410" actId="478"/>
          <ac:grpSpMkLst>
            <pc:docMk/>
            <pc:sldMk cId="1929927180" sldId="593"/>
            <ac:grpSpMk id="16" creationId="{0F8CFFF0-F970-4378-8D85-BD5FADA4E384}"/>
          </ac:grpSpMkLst>
        </pc:grpChg>
        <pc:grpChg chg="add del mod">
          <ac:chgData name="Christina Morrow" userId="43989237-7c22-4017-8756-22442f7f3983" providerId="ADAL" clId="{5E5B6B43-2046-4F4B-8A91-C6EB27100BC8}" dt="2021-01-20T16:04:26.247" v="9799" actId="165"/>
          <ac:grpSpMkLst>
            <pc:docMk/>
            <pc:sldMk cId="1929927180" sldId="593"/>
            <ac:grpSpMk id="31" creationId="{36C94AC7-851C-4C53-95A3-54B7A0682F50}"/>
          </ac:grpSpMkLst>
        </pc:grpChg>
        <pc:grpChg chg="add del mod">
          <ac:chgData name="Christina Morrow" userId="43989237-7c22-4017-8756-22442f7f3983" providerId="ADAL" clId="{5E5B6B43-2046-4F4B-8A91-C6EB27100BC8}" dt="2021-01-20T16:05:24.040" v="9806" actId="165"/>
          <ac:grpSpMkLst>
            <pc:docMk/>
            <pc:sldMk cId="1929927180" sldId="593"/>
            <ac:grpSpMk id="43" creationId="{8B817E04-8D1C-45B2-BE6D-6CC2194BC656}"/>
          </ac:grpSpMkLst>
        </pc:grpChg>
        <pc:grpChg chg="add del mod">
          <ac:chgData name="Christina Morrow" userId="43989237-7c22-4017-8756-22442f7f3983" providerId="ADAL" clId="{5E5B6B43-2046-4F4B-8A91-C6EB27100BC8}" dt="2021-01-20T16:06:37.556" v="9814" actId="165"/>
          <ac:grpSpMkLst>
            <pc:docMk/>
            <pc:sldMk cId="1929927180" sldId="593"/>
            <ac:grpSpMk id="45" creationId="{2638ABB3-AF0B-4B0D-A324-0E80395448C7}"/>
          </ac:grpSpMkLst>
        </pc:grpChg>
        <pc:grpChg chg="add mod">
          <ac:chgData name="Christina Morrow" userId="43989237-7c22-4017-8756-22442f7f3983" providerId="ADAL" clId="{5E5B6B43-2046-4F4B-8A91-C6EB27100BC8}" dt="2021-01-20T16:15:45.828" v="9933" actId="164"/>
          <ac:grpSpMkLst>
            <pc:docMk/>
            <pc:sldMk cId="1929927180" sldId="593"/>
            <ac:grpSpMk id="64" creationId="{972590E4-C71F-4A86-A853-25EEB0AA1D30}"/>
          </ac:grpSpMkLst>
        </pc:grpChg>
        <pc:picChg chg="add del mod topLvl">
          <ac:chgData name="Christina Morrow" userId="43989237-7c22-4017-8756-22442f7f3983" providerId="ADAL" clId="{5E5B6B43-2046-4F4B-8A91-C6EB27100BC8}" dt="2021-01-19T13:52:56.504" v="6411" actId="478"/>
          <ac:picMkLst>
            <pc:docMk/>
            <pc:sldMk cId="1929927180" sldId="593"/>
            <ac:picMk id="15" creationId="{C72751E9-9D53-4E1F-AD44-9F5F4D43E890}"/>
          </ac:picMkLst>
        </pc:picChg>
        <pc:cxnChg chg="del mod topLvl">
          <ac:chgData name="Christina Morrow" userId="43989237-7c22-4017-8756-22442f7f3983" providerId="ADAL" clId="{5E5B6B43-2046-4F4B-8A91-C6EB27100BC8}" dt="2021-01-20T16:14:32.452" v="9910" actId="478"/>
          <ac:cxnSpMkLst>
            <pc:docMk/>
            <pc:sldMk cId="1929927180" sldId="593"/>
            <ac:cxnSpMk id="32" creationId="{0F7A20B5-C99C-4556-911E-7F9FAB5DEEB0}"/>
          </ac:cxnSpMkLst>
        </pc:cxnChg>
        <pc:cxnChg chg="add del mod">
          <ac:chgData name="Christina Morrow" userId="43989237-7c22-4017-8756-22442f7f3983" providerId="ADAL" clId="{5E5B6B43-2046-4F4B-8A91-C6EB27100BC8}" dt="2021-01-20T16:13:50.815" v="9903" actId="478"/>
          <ac:cxnSpMkLst>
            <pc:docMk/>
            <pc:sldMk cId="1929927180" sldId="593"/>
            <ac:cxnSpMk id="51" creationId="{7685F66E-8514-4E08-A6B8-C0F685586BAD}"/>
          </ac:cxnSpMkLst>
        </pc:cxnChg>
        <pc:cxnChg chg="add mod">
          <ac:chgData name="Christina Morrow" userId="43989237-7c22-4017-8756-22442f7f3983" providerId="ADAL" clId="{5E5B6B43-2046-4F4B-8A91-C6EB27100BC8}" dt="2021-01-20T16:15:45.828" v="9933" actId="164"/>
          <ac:cxnSpMkLst>
            <pc:docMk/>
            <pc:sldMk cId="1929927180" sldId="593"/>
            <ac:cxnSpMk id="57" creationId="{AC6E8715-7CFE-4B7B-87AF-68789547618A}"/>
          </ac:cxnSpMkLst>
        </pc:cxnChg>
      </pc:sldChg>
      <pc:sldChg chg="addSp delSp modSp del mod">
        <pc:chgData name="Christina Morrow" userId="43989237-7c22-4017-8756-22442f7f3983" providerId="ADAL" clId="{5E5B6B43-2046-4F4B-8A91-C6EB27100BC8}" dt="2021-01-18T13:39:53.475" v="646" actId="47"/>
        <pc:sldMkLst>
          <pc:docMk/>
          <pc:sldMk cId="1664176237" sldId="594"/>
        </pc:sldMkLst>
        <pc:spChg chg="del mod">
          <ac:chgData name="Christina Morrow" userId="43989237-7c22-4017-8756-22442f7f3983" providerId="ADAL" clId="{5E5B6B43-2046-4F4B-8A91-C6EB27100BC8}" dt="2021-01-18T13:39:49.918" v="644" actId="21"/>
          <ac:spMkLst>
            <pc:docMk/>
            <pc:sldMk cId="1664176237" sldId="594"/>
            <ac:spMk id="2" creationId="{0A57845D-0883-4F79-8C1D-46A3DB832436}"/>
          </ac:spMkLst>
        </pc:spChg>
        <pc:spChg chg="add mod">
          <ac:chgData name="Christina Morrow" userId="43989237-7c22-4017-8756-22442f7f3983" providerId="ADAL" clId="{5E5B6B43-2046-4F4B-8A91-C6EB27100BC8}" dt="2021-01-18T13:39:49.918" v="644" actId="21"/>
          <ac:spMkLst>
            <pc:docMk/>
            <pc:sldMk cId="1664176237" sldId="594"/>
            <ac:spMk id="7" creationId="{991A7731-3253-4CF9-82E9-207FF4E45DDB}"/>
          </ac:spMkLst>
        </pc:spChg>
      </pc:sldChg>
      <pc:sldChg chg="addSp delSp modSp add mod ord modTransition modAnim modNotesTx">
        <pc:chgData name="Christina Morrow" userId="43989237-7c22-4017-8756-22442f7f3983" providerId="ADAL" clId="{5E5B6B43-2046-4F4B-8A91-C6EB27100BC8}" dt="2021-01-21T03:27:59.033" v="11942" actId="313"/>
        <pc:sldMkLst>
          <pc:docMk/>
          <pc:sldMk cId="1583865558" sldId="595"/>
        </pc:sldMkLst>
        <pc:spChg chg="mod">
          <ac:chgData name="Christina Morrow" userId="43989237-7c22-4017-8756-22442f7f3983" providerId="ADAL" clId="{5E5B6B43-2046-4F4B-8A91-C6EB27100BC8}" dt="2021-01-18T13:00:33.961" v="339" actId="1076"/>
          <ac:spMkLst>
            <pc:docMk/>
            <pc:sldMk cId="1583865558" sldId="595"/>
            <ac:spMk id="5" creationId="{1720AAC9-1494-4514-8193-273FFE14A86E}"/>
          </ac:spMkLst>
        </pc:spChg>
        <pc:spChg chg="mod topLvl">
          <ac:chgData name="Christina Morrow" userId="43989237-7c22-4017-8756-22442f7f3983" providerId="ADAL" clId="{5E5B6B43-2046-4F4B-8A91-C6EB27100BC8}" dt="2021-01-18T13:02:09.484" v="360" actId="165"/>
          <ac:spMkLst>
            <pc:docMk/>
            <pc:sldMk cId="1583865558" sldId="595"/>
            <ac:spMk id="110" creationId="{D12D3FDE-824A-4FFF-BCC5-6CC0E0A5E9E6}"/>
          </ac:spMkLst>
        </pc:spChg>
        <pc:spChg chg="mod topLvl">
          <ac:chgData name="Christina Morrow" userId="43989237-7c22-4017-8756-22442f7f3983" providerId="ADAL" clId="{5E5B6B43-2046-4F4B-8A91-C6EB27100BC8}" dt="2021-01-18T13:02:09.484" v="360" actId="165"/>
          <ac:spMkLst>
            <pc:docMk/>
            <pc:sldMk cId="1583865558" sldId="595"/>
            <ac:spMk id="111" creationId="{B1604E8A-AEB6-4215-9A41-F7798AA98B60}"/>
          </ac:spMkLst>
        </pc:spChg>
        <pc:spChg chg="mod topLvl">
          <ac:chgData name="Christina Morrow" userId="43989237-7c22-4017-8756-22442f7f3983" providerId="ADAL" clId="{5E5B6B43-2046-4F4B-8A91-C6EB27100BC8}" dt="2021-01-18T13:02:09.484" v="360" actId="165"/>
          <ac:spMkLst>
            <pc:docMk/>
            <pc:sldMk cId="1583865558" sldId="595"/>
            <ac:spMk id="113" creationId="{01011934-4A23-496C-85C8-88D62EDA66E6}"/>
          </ac:spMkLst>
        </pc:spChg>
        <pc:spChg chg="mod topLvl">
          <ac:chgData name="Christina Morrow" userId="43989237-7c22-4017-8756-22442f7f3983" providerId="ADAL" clId="{5E5B6B43-2046-4F4B-8A91-C6EB27100BC8}" dt="2021-01-18T13:02:09.484" v="360" actId="165"/>
          <ac:spMkLst>
            <pc:docMk/>
            <pc:sldMk cId="1583865558" sldId="595"/>
            <ac:spMk id="114" creationId="{9CD01B5E-ACD8-46D6-9B29-069C2A6C61CB}"/>
          </ac:spMkLst>
        </pc:spChg>
        <pc:spChg chg="mod topLvl">
          <ac:chgData name="Christina Morrow" userId="43989237-7c22-4017-8756-22442f7f3983" providerId="ADAL" clId="{5E5B6B43-2046-4F4B-8A91-C6EB27100BC8}" dt="2021-01-18T13:02:09.484" v="360" actId="165"/>
          <ac:spMkLst>
            <pc:docMk/>
            <pc:sldMk cId="1583865558" sldId="595"/>
            <ac:spMk id="115" creationId="{D1CCB2A7-5BF5-4250-AC41-5BE25006C1CB}"/>
          </ac:spMkLst>
        </pc:spChg>
        <pc:spChg chg="mod topLvl">
          <ac:chgData name="Christina Morrow" userId="43989237-7c22-4017-8756-22442f7f3983" providerId="ADAL" clId="{5E5B6B43-2046-4F4B-8A91-C6EB27100BC8}" dt="2021-01-18T13:02:09.484" v="360" actId="165"/>
          <ac:spMkLst>
            <pc:docMk/>
            <pc:sldMk cId="1583865558" sldId="595"/>
            <ac:spMk id="116" creationId="{296F466E-2D17-4D22-AD52-28767E85D252}"/>
          </ac:spMkLst>
        </pc:spChg>
        <pc:spChg chg="mod topLvl">
          <ac:chgData name="Christina Morrow" userId="43989237-7c22-4017-8756-22442f7f3983" providerId="ADAL" clId="{5E5B6B43-2046-4F4B-8A91-C6EB27100BC8}" dt="2021-01-18T13:02:09.484" v="360" actId="165"/>
          <ac:spMkLst>
            <pc:docMk/>
            <pc:sldMk cId="1583865558" sldId="595"/>
            <ac:spMk id="117" creationId="{D699C6FB-4C8D-41DC-9688-EBEB56AE12AA}"/>
          </ac:spMkLst>
        </pc:spChg>
        <pc:spChg chg="mod topLvl">
          <ac:chgData name="Christina Morrow" userId="43989237-7c22-4017-8756-22442f7f3983" providerId="ADAL" clId="{5E5B6B43-2046-4F4B-8A91-C6EB27100BC8}" dt="2021-01-18T13:02:09.484" v="360" actId="165"/>
          <ac:spMkLst>
            <pc:docMk/>
            <pc:sldMk cId="1583865558" sldId="595"/>
            <ac:spMk id="118" creationId="{3810639A-80C1-4BAE-AC8F-C843B4929BAC}"/>
          </ac:spMkLst>
        </pc:spChg>
        <pc:spChg chg="mod topLvl">
          <ac:chgData name="Christina Morrow" userId="43989237-7c22-4017-8756-22442f7f3983" providerId="ADAL" clId="{5E5B6B43-2046-4F4B-8A91-C6EB27100BC8}" dt="2021-01-18T13:02:09.484" v="360" actId="165"/>
          <ac:spMkLst>
            <pc:docMk/>
            <pc:sldMk cId="1583865558" sldId="595"/>
            <ac:spMk id="119" creationId="{72EC2F40-A6F8-48D9-8EF9-20F3E04B7D20}"/>
          </ac:spMkLst>
        </pc:spChg>
        <pc:spChg chg="mod topLvl">
          <ac:chgData name="Christina Morrow" userId="43989237-7c22-4017-8756-22442f7f3983" providerId="ADAL" clId="{5E5B6B43-2046-4F4B-8A91-C6EB27100BC8}" dt="2021-01-18T13:02:09.484" v="360" actId="165"/>
          <ac:spMkLst>
            <pc:docMk/>
            <pc:sldMk cId="1583865558" sldId="595"/>
            <ac:spMk id="120" creationId="{F38EB3BF-E89B-494F-A46B-3E7345C41254}"/>
          </ac:spMkLst>
        </pc:spChg>
        <pc:spChg chg="mod topLvl">
          <ac:chgData name="Christina Morrow" userId="43989237-7c22-4017-8756-22442f7f3983" providerId="ADAL" clId="{5E5B6B43-2046-4F4B-8A91-C6EB27100BC8}" dt="2021-01-18T13:02:09.484" v="360" actId="165"/>
          <ac:spMkLst>
            <pc:docMk/>
            <pc:sldMk cId="1583865558" sldId="595"/>
            <ac:spMk id="124" creationId="{594D3661-1DAA-47E0-8764-25B3F94AC922}"/>
          </ac:spMkLst>
        </pc:spChg>
        <pc:spChg chg="mod topLvl">
          <ac:chgData name="Christina Morrow" userId="43989237-7c22-4017-8756-22442f7f3983" providerId="ADAL" clId="{5E5B6B43-2046-4F4B-8A91-C6EB27100BC8}" dt="2021-01-18T13:02:09.484" v="360" actId="165"/>
          <ac:spMkLst>
            <pc:docMk/>
            <pc:sldMk cId="1583865558" sldId="595"/>
            <ac:spMk id="126" creationId="{568757EA-A0FA-4FE2-8714-77DBE8E06701}"/>
          </ac:spMkLst>
        </pc:spChg>
        <pc:spChg chg="mod topLvl">
          <ac:chgData name="Christina Morrow" userId="43989237-7c22-4017-8756-22442f7f3983" providerId="ADAL" clId="{5E5B6B43-2046-4F4B-8A91-C6EB27100BC8}" dt="2021-01-18T13:02:09.484" v="360" actId="165"/>
          <ac:spMkLst>
            <pc:docMk/>
            <pc:sldMk cId="1583865558" sldId="595"/>
            <ac:spMk id="130" creationId="{3830A91B-0BA0-4FA5-9287-A3033E425583}"/>
          </ac:spMkLst>
        </pc:spChg>
        <pc:spChg chg="mod topLvl">
          <ac:chgData name="Christina Morrow" userId="43989237-7c22-4017-8756-22442f7f3983" providerId="ADAL" clId="{5E5B6B43-2046-4F4B-8A91-C6EB27100BC8}" dt="2021-01-18T13:02:09.484" v="360" actId="165"/>
          <ac:spMkLst>
            <pc:docMk/>
            <pc:sldMk cId="1583865558" sldId="595"/>
            <ac:spMk id="131" creationId="{832C3F2B-15DE-4D83-98F6-E2E30EA40785}"/>
          </ac:spMkLst>
        </pc:spChg>
        <pc:spChg chg="mod topLvl">
          <ac:chgData name="Christina Morrow" userId="43989237-7c22-4017-8756-22442f7f3983" providerId="ADAL" clId="{5E5B6B43-2046-4F4B-8A91-C6EB27100BC8}" dt="2021-01-18T13:02:09.484" v="360" actId="165"/>
          <ac:spMkLst>
            <pc:docMk/>
            <pc:sldMk cId="1583865558" sldId="595"/>
            <ac:spMk id="132" creationId="{C581A34E-83E3-40E9-81DC-BF8128D4A01F}"/>
          </ac:spMkLst>
        </pc:spChg>
        <pc:spChg chg="mod">
          <ac:chgData name="Christina Morrow" userId="43989237-7c22-4017-8756-22442f7f3983" providerId="ADAL" clId="{5E5B6B43-2046-4F4B-8A91-C6EB27100BC8}" dt="2021-01-18T13:01:58.611" v="358" actId="165"/>
          <ac:spMkLst>
            <pc:docMk/>
            <pc:sldMk cId="1583865558" sldId="595"/>
            <ac:spMk id="136" creationId="{70A880BA-5E83-4132-A34F-0EA40564E22A}"/>
          </ac:spMkLst>
        </pc:spChg>
        <pc:spChg chg="mod">
          <ac:chgData name="Christina Morrow" userId="43989237-7c22-4017-8756-22442f7f3983" providerId="ADAL" clId="{5E5B6B43-2046-4F4B-8A91-C6EB27100BC8}" dt="2021-01-18T13:01:58.611" v="358" actId="165"/>
          <ac:spMkLst>
            <pc:docMk/>
            <pc:sldMk cId="1583865558" sldId="595"/>
            <ac:spMk id="140" creationId="{279DA6B8-8D25-4E74-8A9E-9F9A43C062C7}"/>
          </ac:spMkLst>
        </pc:spChg>
        <pc:spChg chg="mod">
          <ac:chgData name="Christina Morrow" userId="43989237-7c22-4017-8756-22442f7f3983" providerId="ADAL" clId="{5E5B6B43-2046-4F4B-8A91-C6EB27100BC8}" dt="2021-01-18T13:01:58.611" v="358" actId="165"/>
          <ac:spMkLst>
            <pc:docMk/>
            <pc:sldMk cId="1583865558" sldId="595"/>
            <ac:spMk id="141" creationId="{D887F940-5418-45A9-AB37-12A21460BD58}"/>
          </ac:spMkLst>
        </pc:spChg>
        <pc:spChg chg="mod">
          <ac:chgData name="Christina Morrow" userId="43989237-7c22-4017-8756-22442f7f3983" providerId="ADAL" clId="{5E5B6B43-2046-4F4B-8A91-C6EB27100BC8}" dt="2021-01-18T13:01:58.611" v="358" actId="165"/>
          <ac:spMkLst>
            <pc:docMk/>
            <pc:sldMk cId="1583865558" sldId="595"/>
            <ac:spMk id="142" creationId="{1A70EC1C-0889-4142-981F-0CD5F4605B8D}"/>
          </ac:spMkLst>
        </pc:spChg>
        <pc:spChg chg="mod">
          <ac:chgData name="Christina Morrow" userId="43989237-7c22-4017-8756-22442f7f3983" providerId="ADAL" clId="{5E5B6B43-2046-4F4B-8A91-C6EB27100BC8}" dt="2021-01-18T13:01:58.611" v="358" actId="165"/>
          <ac:spMkLst>
            <pc:docMk/>
            <pc:sldMk cId="1583865558" sldId="595"/>
            <ac:spMk id="143" creationId="{D33D54EF-1CF2-4BF9-B972-09C529CC0E1B}"/>
          </ac:spMkLst>
        </pc:spChg>
        <pc:spChg chg="mod">
          <ac:chgData name="Christina Morrow" userId="43989237-7c22-4017-8756-22442f7f3983" providerId="ADAL" clId="{5E5B6B43-2046-4F4B-8A91-C6EB27100BC8}" dt="2021-01-18T13:01:58.611" v="358" actId="165"/>
          <ac:spMkLst>
            <pc:docMk/>
            <pc:sldMk cId="1583865558" sldId="595"/>
            <ac:spMk id="144" creationId="{184DBEF2-531D-4DBA-B87D-2F89CA1EC36F}"/>
          </ac:spMkLst>
        </pc:spChg>
        <pc:spChg chg="mod">
          <ac:chgData name="Christina Morrow" userId="43989237-7c22-4017-8756-22442f7f3983" providerId="ADAL" clId="{5E5B6B43-2046-4F4B-8A91-C6EB27100BC8}" dt="2021-01-18T13:01:58.611" v="358" actId="165"/>
          <ac:spMkLst>
            <pc:docMk/>
            <pc:sldMk cId="1583865558" sldId="595"/>
            <ac:spMk id="145" creationId="{9714BFEE-54A5-439E-AA4F-DF179959D2D9}"/>
          </ac:spMkLst>
        </pc:spChg>
        <pc:spChg chg="mod">
          <ac:chgData name="Christina Morrow" userId="43989237-7c22-4017-8756-22442f7f3983" providerId="ADAL" clId="{5E5B6B43-2046-4F4B-8A91-C6EB27100BC8}" dt="2021-01-18T13:01:58.611" v="358" actId="165"/>
          <ac:spMkLst>
            <pc:docMk/>
            <pc:sldMk cId="1583865558" sldId="595"/>
            <ac:spMk id="146" creationId="{D006885E-D52E-40D1-9B72-58FB33AB3712}"/>
          </ac:spMkLst>
        </pc:spChg>
        <pc:spChg chg="mod">
          <ac:chgData name="Christina Morrow" userId="43989237-7c22-4017-8756-22442f7f3983" providerId="ADAL" clId="{5E5B6B43-2046-4F4B-8A91-C6EB27100BC8}" dt="2021-01-18T13:01:58.611" v="358" actId="165"/>
          <ac:spMkLst>
            <pc:docMk/>
            <pc:sldMk cId="1583865558" sldId="595"/>
            <ac:spMk id="147" creationId="{9BDD1396-2929-4D26-A8F2-283EE6568BE9}"/>
          </ac:spMkLst>
        </pc:spChg>
        <pc:spChg chg="mod">
          <ac:chgData name="Christina Morrow" userId="43989237-7c22-4017-8756-22442f7f3983" providerId="ADAL" clId="{5E5B6B43-2046-4F4B-8A91-C6EB27100BC8}" dt="2021-01-18T13:01:58.611" v="358" actId="165"/>
          <ac:spMkLst>
            <pc:docMk/>
            <pc:sldMk cId="1583865558" sldId="595"/>
            <ac:spMk id="149" creationId="{2FBEDEF0-419F-4BFB-AA71-501F3F375EAA}"/>
          </ac:spMkLst>
        </pc:spChg>
        <pc:spChg chg="mod">
          <ac:chgData name="Christina Morrow" userId="43989237-7c22-4017-8756-22442f7f3983" providerId="ADAL" clId="{5E5B6B43-2046-4F4B-8A91-C6EB27100BC8}" dt="2021-01-18T13:01:58.611" v="358" actId="165"/>
          <ac:spMkLst>
            <pc:docMk/>
            <pc:sldMk cId="1583865558" sldId="595"/>
            <ac:spMk id="150" creationId="{62EA5D78-0E43-4C20-AA67-B488757EFB9D}"/>
          </ac:spMkLst>
        </pc:spChg>
        <pc:spChg chg="mod">
          <ac:chgData name="Christina Morrow" userId="43989237-7c22-4017-8756-22442f7f3983" providerId="ADAL" clId="{5E5B6B43-2046-4F4B-8A91-C6EB27100BC8}" dt="2021-01-18T13:01:58.611" v="358" actId="165"/>
          <ac:spMkLst>
            <pc:docMk/>
            <pc:sldMk cId="1583865558" sldId="595"/>
            <ac:spMk id="151" creationId="{843C589B-996F-43D8-BDE8-19D619A4F499}"/>
          </ac:spMkLst>
        </pc:spChg>
        <pc:spChg chg="mod topLvl">
          <ac:chgData name="Christina Morrow" userId="43989237-7c22-4017-8756-22442f7f3983" providerId="ADAL" clId="{5E5B6B43-2046-4F4B-8A91-C6EB27100BC8}" dt="2021-01-18T13:03:10.174" v="367" actId="164"/>
          <ac:spMkLst>
            <pc:docMk/>
            <pc:sldMk cId="1583865558" sldId="595"/>
            <ac:spMk id="160" creationId="{6B006901-F4D3-4B76-88B5-BFFE36EC976E}"/>
          </ac:spMkLst>
        </pc:spChg>
        <pc:spChg chg="mod">
          <ac:chgData name="Christina Morrow" userId="43989237-7c22-4017-8756-22442f7f3983" providerId="ADAL" clId="{5E5B6B43-2046-4F4B-8A91-C6EB27100BC8}" dt="2021-01-18T13:03:00.071" v="366" actId="164"/>
          <ac:spMkLst>
            <pc:docMk/>
            <pc:sldMk cId="1583865558" sldId="595"/>
            <ac:spMk id="162" creationId="{F053642E-9B60-4C2E-A8B1-DF3AA0B63D8E}"/>
          </ac:spMkLst>
        </pc:spChg>
        <pc:spChg chg="mod">
          <ac:chgData name="Christina Morrow" userId="43989237-7c22-4017-8756-22442f7f3983" providerId="ADAL" clId="{5E5B6B43-2046-4F4B-8A91-C6EB27100BC8}" dt="2021-01-20T21:34:52.153" v="11002"/>
          <ac:spMkLst>
            <pc:docMk/>
            <pc:sldMk cId="1583865558" sldId="595"/>
            <ac:spMk id="179" creationId="{82FE64B6-A792-4FB7-A7EE-565ECEC8C00D}"/>
          </ac:spMkLst>
        </pc:spChg>
        <pc:spChg chg="add del mod topLvl">
          <ac:chgData name="Christina Morrow" userId="43989237-7c22-4017-8756-22442f7f3983" providerId="ADAL" clId="{5E5B6B43-2046-4F4B-8A91-C6EB27100BC8}" dt="2021-01-18T13:00:47.804" v="344" actId="478"/>
          <ac:spMkLst>
            <pc:docMk/>
            <pc:sldMk cId="1583865558" sldId="595"/>
            <ac:spMk id="198" creationId="{A2E4819D-97DB-4F35-A7E9-CBB61C095EC6}"/>
          </ac:spMkLst>
        </pc:spChg>
        <pc:spChg chg="mod">
          <ac:chgData name="Christina Morrow" userId="43989237-7c22-4017-8756-22442f7f3983" providerId="ADAL" clId="{5E5B6B43-2046-4F4B-8A91-C6EB27100BC8}" dt="2021-01-18T13:00:41.939" v="343" actId="165"/>
          <ac:spMkLst>
            <pc:docMk/>
            <pc:sldMk cId="1583865558" sldId="595"/>
            <ac:spMk id="202" creationId="{39B98E16-8537-46BD-81CA-462D1616FDB2}"/>
          </ac:spMkLst>
        </pc:spChg>
        <pc:spChg chg="mod">
          <ac:chgData name="Christina Morrow" userId="43989237-7c22-4017-8756-22442f7f3983" providerId="ADAL" clId="{5E5B6B43-2046-4F4B-8A91-C6EB27100BC8}" dt="2021-01-18T13:00:41.939" v="343" actId="165"/>
          <ac:spMkLst>
            <pc:docMk/>
            <pc:sldMk cId="1583865558" sldId="595"/>
            <ac:spMk id="203" creationId="{679E6B8F-0539-4353-A869-7036A459BEFB}"/>
          </ac:spMkLst>
        </pc:spChg>
        <pc:spChg chg="mod">
          <ac:chgData name="Christina Morrow" userId="43989237-7c22-4017-8756-22442f7f3983" providerId="ADAL" clId="{5E5B6B43-2046-4F4B-8A91-C6EB27100BC8}" dt="2021-01-18T13:00:41.939" v="343" actId="165"/>
          <ac:spMkLst>
            <pc:docMk/>
            <pc:sldMk cId="1583865558" sldId="595"/>
            <ac:spMk id="205" creationId="{D6463F9E-2F39-4F49-80F8-136841F418DE}"/>
          </ac:spMkLst>
        </pc:spChg>
        <pc:spChg chg="mod">
          <ac:chgData name="Christina Morrow" userId="43989237-7c22-4017-8756-22442f7f3983" providerId="ADAL" clId="{5E5B6B43-2046-4F4B-8A91-C6EB27100BC8}" dt="2021-01-18T13:00:41.939" v="343" actId="165"/>
          <ac:spMkLst>
            <pc:docMk/>
            <pc:sldMk cId="1583865558" sldId="595"/>
            <ac:spMk id="206" creationId="{82379950-0602-413D-BCEE-AAB974C6E439}"/>
          </ac:spMkLst>
        </pc:spChg>
        <pc:spChg chg="mod">
          <ac:chgData name="Christina Morrow" userId="43989237-7c22-4017-8756-22442f7f3983" providerId="ADAL" clId="{5E5B6B43-2046-4F4B-8A91-C6EB27100BC8}" dt="2021-01-18T13:00:41.939" v="343" actId="165"/>
          <ac:spMkLst>
            <pc:docMk/>
            <pc:sldMk cId="1583865558" sldId="595"/>
            <ac:spMk id="207" creationId="{29E1234B-1282-497F-B832-FA27579C8A77}"/>
          </ac:spMkLst>
        </pc:spChg>
        <pc:spChg chg="mod">
          <ac:chgData name="Christina Morrow" userId="43989237-7c22-4017-8756-22442f7f3983" providerId="ADAL" clId="{5E5B6B43-2046-4F4B-8A91-C6EB27100BC8}" dt="2021-01-18T13:00:41.939" v="343" actId="165"/>
          <ac:spMkLst>
            <pc:docMk/>
            <pc:sldMk cId="1583865558" sldId="595"/>
            <ac:spMk id="208" creationId="{BEB05B1B-E01B-46C5-9579-90CA2CEBFF15}"/>
          </ac:spMkLst>
        </pc:spChg>
        <pc:spChg chg="mod">
          <ac:chgData name="Christina Morrow" userId="43989237-7c22-4017-8756-22442f7f3983" providerId="ADAL" clId="{5E5B6B43-2046-4F4B-8A91-C6EB27100BC8}" dt="2021-01-18T13:00:41.939" v="343" actId="165"/>
          <ac:spMkLst>
            <pc:docMk/>
            <pc:sldMk cId="1583865558" sldId="595"/>
            <ac:spMk id="209" creationId="{E44C3A7B-98AE-4C8F-8F79-869F79D97654}"/>
          </ac:spMkLst>
        </pc:spChg>
        <pc:spChg chg="mod">
          <ac:chgData name="Christina Morrow" userId="43989237-7c22-4017-8756-22442f7f3983" providerId="ADAL" clId="{5E5B6B43-2046-4F4B-8A91-C6EB27100BC8}" dt="2021-01-18T13:00:41.939" v="343" actId="165"/>
          <ac:spMkLst>
            <pc:docMk/>
            <pc:sldMk cId="1583865558" sldId="595"/>
            <ac:spMk id="210" creationId="{7EE4D87D-55CD-439E-B4CF-993C952E6F83}"/>
          </ac:spMkLst>
        </pc:spChg>
        <pc:spChg chg="mod">
          <ac:chgData name="Christina Morrow" userId="43989237-7c22-4017-8756-22442f7f3983" providerId="ADAL" clId="{5E5B6B43-2046-4F4B-8A91-C6EB27100BC8}" dt="2021-01-18T13:00:41.939" v="343" actId="165"/>
          <ac:spMkLst>
            <pc:docMk/>
            <pc:sldMk cId="1583865558" sldId="595"/>
            <ac:spMk id="211" creationId="{39ECE597-7B74-416D-80BA-8DA4490A976C}"/>
          </ac:spMkLst>
        </pc:spChg>
        <pc:spChg chg="mod">
          <ac:chgData name="Christina Morrow" userId="43989237-7c22-4017-8756-22442f7f3983" providerId="ADAL" clId="{5E5B6B43-2046-4F4B-8A91-C6EB27100BC8}" dt="2021-01-18T13:00:41.939" v="343" actId="165"/>
          <ac:spMkLst>
            <pc:docMk/>
            <pc:sldMk cId="1583865558" sldId="595"/>
            <ac:spMk id="212" creationId="{EE347A87-9E73-40F8-A740-06FD3B5D3CDF}"/>
          </ac:spMkLst>
        </pc:spChg>
        <pc:spChg chg="mod">
          <ac:chgData name="Christina Morrow" userId="43989237-7c22-4017-8756-22442f7f3983" providerId="ADAL" clId="{5E5B6B43-2046-4F4B-8A91-C6EB27100BC8}" dt="2021-01-18T13:00:41.939" v="343" actId="165"/>
          <ac:spMkLst>
            <pc:docMk/>
            <pc:sldMk cId="1583865558" sldId="595"/>
            <ac:spMk id="219" creationId="{623041F7-B880-4A29-A655-90759CCC147D}"/>
          </ac:spMkLst>
        </pc:spChg>
        <pc:spChg chg="mod">
          <ac:chgData name="Christina Morrow" userId="43989237-7c22-4017-8756-22442f7f3983" providerId="ADAL" clId="{5E5B6B43-2046-4F4B-8A91-C6EB27100BC8}" dt="2021-01-18T13:00:41.939" v="343" actId="165"/>
          <ac:spMkLst>
            <pc:docMk/>
            <pc:sldMk cId="1583865558" sldId="595"/>
            <ac:spMk id="220" creationId="{00579D0B-51FA-4FDD-9B28-821540B59183}"/>
          </ac:spMkLst>
        </pc:spChg>
        <pc:spChg chg="mod">
          <ac:chgData name="Christina Morrow" userId="43989237-7c22-4017-8756-22442f7f3983" providerId="ADAL" clId="{5E5B6B43-2046-4F4B-8A91-C6EB27100BC8}" dt="2021-01-18T13:00:41.939" v="343" actId="165"/>
          <ac:spMkLst>
            <pc:docMk/>
            <pc:sldMk cId="1583865558" sldId="595"/>
            <ac:spMk id="221" creationId="{070F68AF-DE19-494A-9DBC-DA330C29F917}"/>
          </ac:spMkLst>
        </pc:spChg>
        <pc:spChg chg="mod">
          <ac:chgData name="Christina Morrow" userId="43989237-7c22-4017-8756-22442f7f3983" providerId="ADAL" clId="{5E5B6B43-2046-4F4B-8A91-C6EB27100BC8}" dt="2021-01-18T13:00:41.939" v="343" actId="165"/>
          <ac:spMkLst>
            <pc:docMk/>
            <pc:sldMk cId="1583865558" sldId="595"/>
            <ac:spMk id="223" creationId="{E4102028-8228-47E5-9051-E4DA9FF37EF8}"/>
          </ac:spMkLst>
        </pc:spChg>
        <pc:spChg chg="mod">
          <ac:chgData name="Christina Morrow" userId="43989237-7c22-4017-8756-22442f7f3983" providerId="ADAL" clId="{5E5B6B43-2046-4F4B-8A91-C6EB27100BC8}" dt="2021-01-18T13:00:41.939" v="343" actId="165"/>
          <ac:spMkLst>
            <pc:docMk/>
            <pc:sldMk cId="1583865558" sldId="595"/>
            <ac:spMk id="224" creationId="{6B49439C-3AF9-414C-9529-1AE6439DA296}"/>
          </ac:spMkLst>
        </pc:spChg>
        <pc:grpChg chg="add mod">
          <ac:chgData name="Christina Morrow" userId="43989237-7c22-4017-8756-22442f7f3983" providerId="ADAL" clId="{5E5B6B43-2046-4F4B-8A91-C6EB27100BC8}" dt="2021-01-18T13:03:00.071" v="366" actId="164"/>
          <ac:grpSpMkLst>
            <pc:docMk/>
            <pc:sldMk cId="1583865558" sldId="595"/>
            <ac:grpSpMk id="2" creationId="{60599B79-AFC1-45AF-B73C-A1CFF817A535}"/>
          </ac:grpSpMkLst>
        </pc:grpChg>
        <pc:grpChg chg="add mod ord">
          <ac:chgData name="Christina Morrow" userId="43989237-7c22-4017-8756-22442f7f3983" providerId="ADAL" clId="{5E5B6B43-2046-4F4B-8A91-C6EB27100BC8}" dt="2021-01-18T13:03:13.002" v="368" actId="166"/>
          <ac:grpSpMkLst>
            <pc:docMk/>
            <pc:sldMk cId="1583865558" sldId="595"/>
            <ac:grpSpMk id="19" creationId="{3E10236F-314B-496E-882B-DFE50FB18493}"/>
          </ac:grpSpMkLst>
        </pc:grpChg>
        <pc:grpChg chg="mod">
          <ac:chgData name="Christina Morrow" userId="43989237-7c22-4017-8756-22442f7f3983" providerId="ADAL" clId="{5E5B6B43-2046-4F4B-8A91-C6EB27100BC8}" dt="2021-01-18T13:03:10.174" v="367" actId="164"/>
          <ac:grpSpMkLst>
            <pc:docMk/>
            <pc:sldMk cId="1583865558" sldId="595"/>
            <ac:grpSpMk id="56" creationId="{DE789218-5F89-419C-81EE-3909095D9923}"/>
          </ac:grpSpMkLst>
        </pc:grpChg>
        <pc:grpChg chg="del">
          <ac:chgData name="Christina Morrow" userId="43989237-7c22-4017-8756-22442f7f3983" providerId="ADAL" clId="{5E5B6B43-2046-4F4B-8A91-C6EB27100BC8}" dt="2021-01-18T13:01:58.611" v="358" actId="165"/>
          <ac:grpSpMkLst>
            <pc:docMk/>
            <pc:sldMk cId="1583865558" sldId="595"/>
            <ac:grpSpMk id="57" creationId="{745A9614-8017-4417-9CCA-2D403AD858CE}"/>
          </ac:grpSpMkLst>
        </pc:grpChg>
        <pc:grpChg chg="add del mod topLvl">
          <ac:chgData name="Christina Morrow" userId="43989237-7c22-4017-8756-22442f7f3983" providerId="ADAL" clId="{5E5B6B43-2046-4F4B-8A91-C6EB27100BC8}" dt="2021-01-18T13:02:14.236" v="361" actId="478"/>
          <ac:grpSpMkLst>
            <pc:docMk/>
            <pc:sldMk cId="1583865558" sldId="595"/>
            <ac:grpSpMk id="109" creationId="{B6FF6327-A37B-4FC4-B32F-1E50AA672A0F}"/>
          </ac:grpSpMkLst>
        </pc:grpChg>
        <pc:grpChg chg="mod ord topLvl">
          <ac:chgData name="Christina Morrow" userId="43989237-7c22-4017-8756-22442f7f3983" providerId="ADAL" clId="{5E5B6B43-2046-4F4B-8A91-C6EB27100BC8}" dt="2021-01-18T13:03:00.071" v="366" actId="164"/>
          <ac:grpSpMkLst>
            <pc:docMk/>
            <pc:sldMk cId="1583865558" sldId="595"/>
            <ac:grpSpMk id="134" creationId="{E2365032-63D7-4598-B9CF-567097EC35DA}"/>
          </ac:grpSpMkLst>
        </pc:grpChg>
        <pc:grpChg chg="mod">
          <ac:chgData name="Christina Morrow" userId="43989237-7c22-4017-8756-22442f7f3983" providerId="ADAL" clId="{5E5B6B43-2046-4F4B-8A91-C6EB27100BC8}" dt="2021-01-18T13:01:58.611" v="358" actId="165"/>
          <ac:grpSpMkLst>
            <pc:docMk/>
            <pc:sldMk cId="1583865558" sldId="595"/>
            <ac:grpSpMk id="135" creationId="{73F9FD1F-E09C-4302-8FB9-AB60E203FD89}"/>
          </ac:grpSpMkLst>
        </pc:grpChg>
        <pc:grpChg chg="mod ord">
          <ac:chgData name="Christina Morrow" userId="43989237-7c22-4017-8756-22442f7f3983" providerId="ADAL" clId="{5E5B6B43-2046-4F4B-8A91-C6EB27100BC8}" dt="2021-01-18T13:02:18.479" v="362" actId="167"/>
          <ac:grpSpMkLst>
            <pc:docMk/>
            <pc:sldMk cId="1583865558" sldId="595"/>
            <ac:grpSpMk id="153" creationId="{F95E8E37-AB4D-4981-A6C3-552902A77320}"/>
          </ac:grpSpMkLst>
        </pc:grpChg>
        <pc:grpChg chg="add del mod">
          <ac:chgData name="Christina Morrow" userId="43989237-7c22-4017-8756-22442f7f3983" providerId="ADAL" clId="{5E5B6B43-2046-4F4B-8A91-C6EB27100BC8}" dt="2021-01-18T13:00:41.939" v="343" actId="165"/>
          <ac:grpSpMkLst>
            <pc:docMk/>
            <pc:sldMk cId="1583865558" sldId="595"/>
            <ac:grpSpMk id="197" creationId="{23EED7CC-49E7-4886-9792-B5DA4231BEDC}"/>
          </ac:grpSpMkLst>
        </pc:grpChg>
        <pc:grpChg chg="mod ord topLvl">
          <ac:chgData name="Christina Morrow" userId="43989237-7c22-4017-8756-22442f7f3983" providerId="ADAL" clId="{5E5B6B43-2046-4F4B-8A91-C6EB27100BC8}" dt="2021-01-18T13:03:00.071" v="366" actId="164"/>
          <ac:grpSpMkLst>
            <pc:docMk/>
            <pc:sldMk cId="1583865558" sldId="595"/>
            <ac:grpSpMk id="199" creationId="{AD5BDC43-AC57-4491-B4C3-7ABA26A8D715}"/>
          </ac:grpSpMkLst>
        </pc:grpChg>
        <pc:grpChg chg="mod">
          <ac:chgData name="Christina Morrow" userId="43989237-7c22-4017-8756-22442f7f3983" providerId="ADAL" clId="{5E5B6B43-2046-4F4B-8A91-C6EB27100BC8}" dt="2021-01-18T13:00:41.939" v="343" actId="165"/>
          <ac:grpSpMkLst>
            <pc:docMk/>
            <pc:sldMk cId="1583865558" sldId="595"/>
            <ac:grpSpMk id="201" creationId="{F00F450E-72B7-47D3-9ACB-EC7DB48E16BD}"/>
          </ac:grpSpMkLst>
        </pc:grpChg>
        <pc:picChg chg="mod">
          <ac:chgData name="Christina Morrow" userId="43989237-7c22-4017-8756-22442f7f3983" providerId="ADAL" clId="{5E5B6B43-2046-4F4B-8A91-C6EB27100BC8}" dt="2021-01-18T13:01:58.611" v="358" actId="165"/>
          <ac:picMkLst>
            <pc:docMk/>
            <pc:sldMk cId="1583865558" sldId="595"/>
            <ac:picMk id="137" creationId="{C2ED1CC8-3C9D-4D58-9774-62B7DA6FF0F8}"/>
          </ac:picMkLst>
        </pc:picChg>
        <pc:picChg chg="mod">
          <ac:chgData name="Christina Morrow" userId="43989237-7c22-4017-8756-22442f7f3983" providerId="ADAL" clId="{5E5B6B43-2046-4F4B-8A91-C6EB27100BC8}" dt="2021-01-18T13:01:58.611" v="358" actId="165"/>
          <ac:picMkLst>
            <pc:docMk/>
            <pc:sldMk cId="1583865558" sldId="595"/>
            <ac:picMk id="138" creationId="{130CC6AD-07E4-4AE4-B7E2-3FA9C16A5824}"/>
          </ac:picMkLst>
        </pc:picChg>
        <pc:picChg chg="mod">
          <ac:chgData name="Christina Morrow" userId="43989237-7c22-4017-8756-22442f7f3983" providerId="ADAL" clId="{5E5B6B43-2046-4F4B-8A91-C6EB27100BC8}" dt="2021-01-18T13:01:58.611" v="358" actId="165"/>
          <ac:picMkLst>
            <pc:docMk/>
            <pc:sldMk cId="1583865558" sldId="595"/>
            <ac:picMk id="139" creationId="{368B681A-EFA6-4C04-86A9-28A436C16E46}"/>
          </ac:picMkLst>
        </pc:picChg>
        <pc:cxnChg chg="mod topLvl">
          <ac:chgData name="Christina Morrow" userId="43989237-7c22-4017-8756-22442f7f3983" providerId="ADAL" clId="{5E5B6B43-2046-4F4B-8A91-C6EB27100BC8}" dt="2021-01-18T13:03:00.071" v="366" actId="164"/>
          <ac:cxnSpMkLst>
            <pc:docMk/>
            <pc:sldMk cId="1583865558" sldId="595"/>
            <ac:cxnSpMk id="12" creationId="{4733F806-8177-42F5-83D3-899AD5836FD2}"/>
          </ac:cxnSpMkLst>
        </pc:cxnChg>
        <pc:cxnChg chg="add del mod">
          <ac:chgData name="Christina Morrow" userId="43989237-7c22-4017-8756-22442f7f3983" providerId="ADAL" clId="{5E5B6B43-2046-4F4B-8A91-C6EB27100BC8}" dt="2021-01-18T13:17:19.200" v="448" actId="478"/>
          <ac:cxnSpMkLst>
            <pc:docMk/>
            <pc:sldMk cId="1583865558" sldId="595"/>
            <ac:cxnSpMk id="21" creationId="{D283328D-00E7-40A6-B5EE-30AF8BF8ADCC}"/>
          </ac:cxnSpMkLst>
        </pc:cxnChg>
        <pc:cxnChg chg="mod topLvl">
          <ac:chgData name="Christina Morrow" userId="43989237-7c22-4017-8756-22442f7f3983" providerId="ADAL" clId="{5E5B6B43-2046-4F4B-8A91-C6EB27100BC8}" dt="2021-01-18T13:02:14.236" v="361" actId="478"/>
          <ac:cxnSpMkLst>
            <pc:docMk/>
            <pc:sldMk cId="1583865558" sldId="595"/>
            <ac:cxnSpMk id="112" creationId="{9710B232-F267-4712-9DA1-2ADAA3117D68}"/>
          </ac:cxnSpMkLst>
        </pc:cxnChg>
        <pc:cxnChg chg="mod topLvl">
          <ac:chgData name="Christina Morrow" userId="43989237-7c22-4017-8756-22442f7f3983" providerId="ADAL" clId="{5E5B6B43-2046-4F4B-8A91-C6EB27100BC8}" dt="2021-01-18T13:02:14.236" v="361" actId="478"/>
          <ac:cxnSpMkLst>
            <pc:docMk/>
            <pc:sldMk cId="1583865558" sldId="595"/>
            <ac:cxnSpMk id="121" creationId="{83423485-5711-4F09-8773-EAA5DD414342}"/>
          </ac:cxnSpMkLst>
        </pc:cxnChg>
        <pc:cxnChg chg="mod topLvl">
          <ac:chgData name="Christina Morrow" userId="43989237-7c22-4017-8756-22442f7f3983" providerId="ADAL" clId="{5E5B6B43-2046-4F4B-8A91-C6EB27100BC8}" dt="2021-01-18T13:02:14.236" v="361" actId="478"/>
          <ac:cxnSpMkLst>
            <pc:docMk/>
            <pc:sldMk cId="1583865558" sldId="595"/>
            <ac:cxnSpMk id="122" creationId="{148FC01D-545C-4FAC-ACA1-F64EA4F1E0C0}"/>
          </ac:cxnSpMkLst>
        </pc:cxnChg>
        <pc:cxnChg chg="mod topLvl">
          <ac:chgData name="Christina Morrow" userId="43989237-7c22-4017-8756-22442f7f3983" providerId="ADAL" clId="{5E5B6B43-2046-4F4B-8A91-C6EB27100BC8}" dt="2021-01-18T13:02:14.236" v="361" actId="478"/>
          <ac:cxnSpMkLst>
            <pc:docMk/>
            <pc:sldMk cId="1583865558" sldId="595"/>
            <ac:cxnSpMk id="123" creationId="{63F9ECEC-43B2-44E3-9485-F0714D3B98AE}"/>
          </ac:cxnSpMkLst>
        </pc:cxnChg>
        <pc:cxnChg chg="mod topLvl">
          <ac:chgData name="Christina Morrow" userId="43989237-7c22-4017-8756-22442f7f3983" providerId="ADAL" clId="{5E5B6B43-2046-4F4B-8A91-C6EB27100BC8}" dt="2021-01-18T13:02:09.484" v="360" actId="165"/>
          <ac:cxnSpMkLst>
            <pc:docMk/>
            <pc:sldMk cId="1583865558" sldId="595"/>
            <ac:cxnSpMk id="125" creationId="{7D433D28-D0EE-45A2-9ED5-D1823BF9D763}"/>
          </ac:cxnSpMkLst>
        </pc:cxnChg>
        <pc:cxnChg chg="mod topLvl">
          <ac:chgData name="Christina Morrow" userId="43989237-7c22-4017-8756-22442f7f3983" providerId="ADAL" clId="{5E5B6B43-2046-4F4B-8A91-C6EB27100BC8}" dt="2021-01-18T13:02:14.236" v="361" actId="478"/>
          <ac:cxnSpMkLst>
            <pc:docMk/>
            <pc:sldMk cId="1583865558" sldId="595"/>
            <ac:cxnSpMk id="127" creationId="{90AC2FDC-6EBE-4ACB-A6D6-55295698D83F}"/>
          </ac:cxnSpMkLst>
        </pc:cxnChg>
        <pc:cxnChg chg="mod topLvl">
          <ac:chgData name="Christina Morrow" userId="43989237-7c22-4017-8756-22442f7f3983" providerId="ADAL" clId="{5E5B6B43-2046-4F4B-8A91-C6EB27100BC8}" dt="2021-01-18T13:02:09.484" v="360" actId="165"/>
          <ac:cxnSpMkLst>
            <pc:docMk/>
            <pc:sldMk cId="1583865558" sldId="595"/>
            <ac:cxnSpMk id="128" creationId="{0B626D17-FD3F-478E-BFE2-5B47E8DA82E3}"/>
          </ac:cxnSpMkLst>
        </pc:cxnChg>
        <pc:cxnChg chg="mod topLvl">
          <ac:chgData name="Christina Morrow" userId="43989237-7c22-4017-8756-22442f7f3983" providerId="ADAL" clId="{5E5B6B43-2046-4F4B-8A91-C6EB27100BC8}" dt="2021-01-18T13:02:09.484" v="360" actId="165"/>
          <ac:cxnSpMkLst>
            <pc:docMk/>
            <pc:sldMk cId="1583865558" sldId="595"/>
            <ac:cxnSpMk id="129" creationId="{84187F05-956D-49B0-BFC8-16B68343997C}"/>
          </ac:cxnSpMkLst>
        </pc:cxnChg>
        <pc:cxnChg chg="mod topLvl">
          <ac:chgData name="Christina Morrow" userId="43989237-7c22-4017-8756-22442f7f3983" providerId="ADAL" clId="{5E5B6B43-2046-4F4B-8A91-C6EB27100BC8}" dt="2021-01-18T13:02:14.236" v="361" actId="478"/>
          <ac:cxnSpMkLst>
            <pc:docMk/>
            <pc:sldMk cId="1583865558" sldId="595"/>
            <ac:cxnSpMk id="133" creationId="{7A6F270B-6AC7-436E-9B4E-07DE3C5E493C}"/>
          </ac:cxnSpMkLst>
        </pc:cxnChg>
        <pc:cxnChg chg="mod">
          <ac:chgData name="Christina Morrow" userId="43989237-7c22-4017-8756-22442f7f3983" providerId="ADAL" clId="{5E5B6B43-2046-4F4B-8A91-C6EB27100BC8}" dt="2021-01-18T13:01:58.611" v="358" actId="165"/>
          <ac:cxnSpMkLst>
            <pc:docMk/>
            <pc:sldMk cId="1583865558" sldId="595"/>
            <ac:cxnSpMk id="148" creationId="{B2D815EC-89E9-4A1B-9B54-CB0357270148}"/>
          </ac:cxnSpMkLst>
        </pc:cxnChg>
        <pc:cxnChg chg="mod">
          <ac:chgData name="Christina Morrow" userId="43989237-7c22-4017-8756-22442f7f3983" providerId="ADAL" clId="{5E5B6B43-2046-4F4B-8A91-C6EB27100BC8}" dt="2021-01-18T13:00:41.939" v="343" actId="165"/>
          <ac:cxnSpMkLst>
            <pc:docMk/>
            <pc:sldMk cId="1583865558" sldId="595"/>
            <ac:cxnSpMk id="200" creationId="{DBAC5329-5366-4692-97AB-9514A46D47FA}"/>
          </ac:cxnSpMkLst>
        </pc:cxnChg>
        <pc:cxnChg chg="mod">
          <ac:chgData name="Christina Morrow" userId="43989237-7c22-4017-8756-22442f7f3983" providerId="ADAL" clId="{5E5B6B43-2046-4F4B-8A91-C6EB27100BC8}" dt="2021-01-18T13:00:41.939" v="343" actId="165"/>
          <ac:cxnSpMkLst>
            <pc:docMk/>
            <pc:sldMk cId="1583865558" sldId="595"/>
            <ac:cxnSpMk id="204" creationId="{41483543-8B87-42EF-B51A-FB74C07CEC75}"/>
          </ac:cxnSpMkLst>
        </pc:cxnChg>
        <pc:cxnChg chg="mod">
          <ac:chgData name="Christina Morrow" userId="43989237-7c22-4017-8756-22442f7f3983" providerId="ADAL" clId="{5E5B6B43-2046-4F4B-8A91-C6EB27100BC8}" dt="2021-01-18T13:00:41.939" v="343" actId="165"/>
          <ac:cxnSpMkLst>
            <pc:docMk/>
            <pc:sldMk cId="1583865558" sldId="595"/>
            <ac:cxnSpMk id="213" creationId="{992E430C-CEC8-4C9E-8525-872FEF5950DA}"/>
          </ac:cxnSpMkLst>
        </pc:cxnChg>
        <pc:cxnChg chg="mod">
          <ac:chgData name="Christina Morrow" userId="43989237-7c22-4017-8756-22442f7f3983" providerId="ADAL" clId="{5E5B6B43-2046-4F4B-8A91-C6EB27100BC8}" dt="2021-01-18T13:00:41.939" v="343" actId="165"/>
          <ac:cxnSpMkLst>
            <pc:docMk/>
            <pc:sldMk cId="1583865558" sldId="595"/>
            <ac:cxnSpMk id="214" creationId="{A3AC1085-9599-4C71-99C1-4D42F2305AF2}"/>
          </ac:cxnSpMkLst>
        </pc:cxnChg>
        <pc:cxnChg chg="mod">
          <ac:chgData name="Christina Morrow" userId="43989237-7c22-4017-8756-22442f7f3983" providerId="ADAL" clId="{5E5B6B43-2046-4F4B-8A91-C6EB27100BC8}" dt="2021-01-18T13:00:41.939" v="343" actId="165"/>
          <ac:cxnSpMkLst>
            <pc:docMk/>
            <pc:sldMk cId="1583865558" sldId="595"/>
            <ac:cxnSpMk id="215" creationId="{56F55813-0F69-4A37-8918-D6FC001D4E00}"/>
          </ac:cxnSpMkLst>
        </pc:cxnChg>
        <pc:cxnChg chg="mod">
          <ac:chgData name="Christina Morrow" userId="43989237-7c22-4017-8756-22442f7f3983" providerId="ADAL" clId="{5E5B6B43-2046-4F4B-8A91-C6EB27100BC8}" dt="2021-01-18T13:00:41.939" v="343" actId="165"/>
          <ac:cxnSpMkLst>
            <pc:docMk/>
            <pc:sldMk cId="1583865558" sldId="595"/>
            <ac:cxnSpMk id="216" creationId="{E019B29B-5A51-477B-B732-213E2E66F906}"/>
          </ac:cxnSpMkLst>
        </pc:cxnChg>
        <pc:cxnChg chg="mod">
          <ac:chgData name="Christina Morrow" userId="43989237-7c22-4017-8756-22442f7f3983" providerId="ADAL" clId="{5E5B6B43-2046-4F4B-8A91-C6EB27100BC8}" dt="2021-01-18T13:00:41.939" v="343" actId="165"/>
          <ac:cxnSpMkLst>
            <pc:docMk/>
            <pc:sldMk cId="1583865558" sldId="595"/>
            <ac:cxnSpMk id="217" creationId="{9F62758D-98A7-4F65-A042-FA336E6649B7}"/>
          </ac:cxnSpMkLst>
        </pc:cxnChg>
        <pc:cxnChg chg="mod">
          <ac:chgData name="Christina Morrow" userId="43989237-7c22-4017-8756-22442f7f3983" providerId="ADAL" clId="{5E5B6B43-2046-4F4B-8A91-C6EB27100BC8}" dt="2021-01-18T13:00:41.939" v="343" actId="165"/>
          <ac:cxnSpMkLst>
            <pc:docMk/>
            <pc:sldMk cId="1583865558" sldId="595"/>
            <ac:cxnSpMk id="218" creationId="{943E17F2-1B61-4E3F-AB93-D945BA93FE8F}"/>
          </ac:cxnSpMkLst>
        </pc:cxnChg>
        <pc:cxnChg chg="mod">
          <ac:chgData name="Christina Morrow" userId="43989237-7c22-4017-8756-22442f7f3983" providerId="ADAL" clId="{5E5B6B43-2046-4F4B-8A91-C6EB27100BC8}" dt="2021-01-18T13:00:41.939" v="343" actId="165"/>
          <ac:cxnSpMkLst>
            <pc:docMk/>
            <pc:sldMk cId="1583865558" sldId="595"/>
            <ac:cxnSpMk id="222" creationId="{32EC2451-E255-499C-A160-4660BD8FEA78}"/>
          </ac:cxnSpMkLst>
        </pc:cxnChg>
        <pc:cxnChg chg="add del mod">
          <ac:chgData name="Christina Morrow" userId="43989237-7c22-4017-8756-22442f7f3983" providerId="ADAL" clId="{5E5B6B43-2046-4F4B-8A91-C6EB27100BC8}" dt="2021-01-18T13:12:22.408" v="423"/>
          <ac:cxnSpMkLst>
            <pc:docMk/>
            <pc:sldMk cId="1583865558" sldId="595"/>
            <ac:cxnSpMk id="225" creationId="{D958A1AF-A469-41DB-8511-120F718186DB}"/>
          </ac:cxnSpMkLst>
        </pc:cxnChg>
      </pc:sldChg>
      <pc:sldChg chg="add del">
        <pc:chgData name="Christina Morrow" userId="43989237-7c22-4017-8756-22442f7f3983" providerId="ADAL" clId="{5E5B6B43-2046-4F4B-8A91-C6EB27100BC8}" dt="2021-01-18T13:07:08.721" v="410" actId="47"/>
        <pc:sldMkLst>
          <pc:docMk/>
          <pc:sldMk cId="1107285207" sldId="596"/>
        </pc:sldMkLst>
      </pc:sldChg>
      <pc:sldChg chg="addSp delSp modSp add mod ord modTransition delAnim modAnim modNotesTx">
        <pc:chgData name="Christina Morrow" userId="43989237-7c22-4017-8756-22442f7f3983" providerId="ADAL" clId="{5E5B6B43-2046-4F4B-8A91-C6EB27100BC8}" dt="2021-01-21T03:28:14.103" v="11943" actId="20577"/>
        <pc:sldMkLst>
          <pc:docMk/>
          <pc:sldMk cId="1607525690" sldId="597"/>
        </pc:sldMkLst>
        <pc:spChg chg="mod">
          <ac:chgData name="Christina Morrow" userId="43989237-7c22-4017-8756-22442f7f3983" providerId="ADAL" clId="{5E5B6B43-2046-4F4B-8A91-C6EB27100BC8}" dt="2021-01-18T13:15:30.316" v="436" actId="165"/>
          <ac:spMkLst>
            <pc:docMk/>
            <pc:sldMk cId="1607525690" sldId="597"/>
            <ac:spMk id="3" creationId="{8C8058A6-ED63-422C-B432-2C52328323DF}"/>
          </ac:spMkLst>
        </pc:spChg>
        <pc:spChg chg="mod">
          <ac:chgData name="Christina Morrow" userId="43989237-7c22-4017-8756-22442f7f3983" providerId="ADAL" clId="{5E5B6B43-2046-4F4B-8A91-C6EB27100BC8}" dt="2021-01-18T13:15:30.316" v="436" actId="165"/>
          <ac:spMkLst>
            <pc:docMk/>
            <pc:sldMk cId="1607525690" sldId="597"/>
            <ac:spMk id="11" creationId="{985135EA-4173-4F9B-B509-2995A73C3683}"/>
          </ac:spMkLst>
        </pc:spChg>
        <pc:spChg chg="mod">
          <ac:chgData name="Christina Morrow" userId="43989237-7c22-4017-8756-22442f7f3983" providerId="ADAL" clId="{5E5B6B43-2046-4F4B-8A91-C6EB27100BC8}" dt="2021-01-18T13:15:30.316" v="436" actId="165"/>
          <ac:spMkLst>
            <pc:docMk/>
            <pc:sldMk cId="1607525690" sldId="597"/>
            <ac:spMk id="13" creationId="{F619B1D7-A491-4BA6-9C30-08821E96DB70}"/>
          </ac:spMkLst>
        </pc:spChg>
        <pc:spChg chg="mod">
          <ac:chgData name="Christina Morrow" userId="43989237-7c22-4017-8756-22442f7f3983" providerId="ADAL" clId="{5E5B6B43-2046-4F4B-8A91-C6EB27100BC8}" dt="2021-01-18T13:15:30.316" v="436" actId="165"/>
          <ac:spMkLst>
            <pc:docMk/>
            <pc:sldMk cId="1607525690" sldId="597"/>
            <ac:spMk id="14" creationId="{01270DAB-33FA-4B12-99CC-257A3B588624}"/>
          </ac:spMkLst>
        </pc:spChg>
        <pc:spChg chg="mod">
          <ac:chgData name="Christina Morrow" userId="43989237-7c22-4017-8756-22442f7f3983" providerId="ADAL" clId="{5E5B6B43-2046-4F4B-8A91-C6EB27100BC8}" dt="2021-01-18T13:15:30.316" v="436" actId="165"/>
          <ac:spMkLst>
            <pc:docMk/>
            <pc:sldMk cId="1607525690" sldId="597"/>
            <ac:spMk id="58" creationId="{D377D12C-F7F8-4D44-9BB3-B292C71EC7BC}"/>
          </ac:spMkLst>
        </pc:spChg>
        <pc:spChg chg="mod">
          <ac:chgData name="Christina Morrow" userId="43989237-7c22-4017-8756-22442f7f3983" providerId="ADAL" clId="{5E5B6B43-2046-4F4B-8A91-C6EB27100BC8}" dt="2021-01-18T13:15:30.316" v="436" actId="165"/>
          <ac:spMkLst>
            <pc:docMk/>
            <pc:sldMk cId="1607525690" sldId="597"/>
            <ac:spMk id="65" creationId="{BC14C10C-6634-493E-B4AC-51D0F2630D48}"/>
          </ac:spMkLst>
        </pc:spChg>
        <pc:spChg chg="mod">
          <ac:chgData name="Christina Morrow" userId="43989237-7c22-4017-8756-22442f7f3983" providerId="ADAL" clId="{5E5B6B43-2046-4F4B-8A91-C6EB27100BC8}" dt="2021-01-18T13:15:30.316" v="436" actId="165"/>
          <ac:spMkLst>
            <pc:docMk/>
            <pc:sldMk cId="1607525690" sldId="597"/>
            <ac:spMk id="67" creationId="{FCB1DCC7-88CE-46A7-B5AE-D08DB65E23AF}"/>
          </ac:spMkLst>
        </pc:spChg>
        <pc:spChg chg="mod">
          <ac:chgData name="Christina Morrow" userId="43989237-7c22-4017-8756-22442f7f3983" providerId="ADAL" clId="{5E5B6B43-2046-4F4B-8A91-C6EB27100BC8}" dt="2021-01-18T13:15:30.316" v="436" actId="165"/>
          <ac:spMkLst>
            <pc:docMk/>
            <pc:sldMk cId="1607525690" sldId="597"/>
            <ac:spMk id="69" creationId="{B4FECBDF-225B-47A4-BDAD-E989DA1F121C}"/>
          </ac:spMkLst>
        </pc:spChg>
        <pc:spChg chg="mod">
          <ac:chgData name="Christina Morrow" userId="43989237-7c22-4017-8756-22442f7f3983" providerId="ADAL" clId="{5E5B6B43-2046-4F4B-8A91-C6EB27100BC8}" dt="2021-01-18T13:15:59.681" v="439" actId="165"/>
          <ac:spMkLst>
            <pc:docMk/>
            <pc:sldMk cId="1607525690" sldId="597"/>
            <ac:spMk id="136" creationId="{70A880BA-5E83-4132-A34F-0EA40564E22A}"/>
          </ac:spMkLst>
        </pc:spChg>
        <pc:spChg chg="mod">
          <ac:chgData name="Christina Morrow" userId="43989237-7c22-4017-8756-22442f7f3983" providerId="ADAL" clId="{5E5B6B43-2046-4F4B-8A91-C6EB27100BC8}" dt="2021-01-18T13:15:59.681" v="439" actId="165"/>
          <ac:spMkLst>
            <pc:docMk/>
            <pc:sldMk cId="1607525690" sldId="597"/>
            <ac:spMk id="140" creationId="{279DA6B8-8D25-4E74-8A9E-9F9A43C062C7}"/>
          </ac:spMkLst>
        </pc:spChg>
        <pc:spChg chg="mod">
          <ac:chgData name="Christina Morrow" userId="43989237-7c22-4017-8756-22442f7f3983" providerId="ADAL" clId="{5E5B6B43-2046-4F4B-8A91-C6EB27100BC8}" dt="2021-01-18T13:15:59.681" v="439" actId="165"/>
          <ac:spMkLst>
            <pc:docMk/>
            <pc:sldMk cId="1607525690" sldId="597"/>
            <ac:spMk id="141" creationId="{D887F940-5418-45A9-AB37-12A21460BD58}"/>
          </ac:spMkLst>
        </pc:spChg>
        <pc:spChg chg="mod">
          <ac:chgData name="Christina Morrow" userId="43989237-7c22-4017-8756-22442f7f3983" providerId="ADAL" clId="{5E5B6B43-2046-4F4B-8A91-C6EB27100BC8}" dt="2021-01-18T13:15:59.681" v="439" actId="165"/>
          <ac:spMkLst>
            <pc:docMk/>
            <pc:sldMk cId="1607525690" sldId="597"/>
            <ac:spMk id="142" creationId="{1A70EC1C-0889-4142-981F-0CD5F4605B8D}"/>
          </ac:spMkLst>
        </pc:spChg>
        <pc:spChg chg="mod">
          <ac:chgData name="Christina Morrow" userId="43989237-7c22-4017-8756-22442f7f3983" providerId="ADAL" clId="{5E5B6B43-2046-4F4B-8A91-C6EB27100BC8}" dt="2021-01-18T13:15:59.681" v="439" actId="165"/>
          <ac:spMkLst>
            <pc:docMk/>
            <pc:sldMk cId="1607525690" sldId="597"/>
            <ac:spMk id="143" creationId="{D33D54EF-1CF2-4BF9-B972-09C529CC0E1B}"/>
          </ac:spMkLst>
        </pc:spChg>
        <pc:spChg chg="mod">
          <ac:chgData name="Christina Morrow" userId="43989237-7c22-4017-8756-22442f7f3983" providerId="ADAL" clId="{5E5B6B43-2046-4F4B-8A91-C6EB27100BC8}" dt="2021-01-18T13:15:59.681" v="439" actId="165"/>
          <ac:spMkLst>
            <pc:docMk/>
            <pc:sldMk cId="1607525690" sldId="597"/>
            <ac:spMk id="144" creationId="{184DBEF2-531D-4DBA-B87D-2F89CA1EC36F}"/>
          </ac:spMkLst>
        </pc:spChg>
        <pc:spChg chg="mod">
          <ac:chgData name="Christina Morrow" userId="43989237-7c22-4017-8756-22442f7f3983" providerId="ADAL" clId="{5E5B6B43-2046-4F4B-8A91-C6EB27100BC8}" dt="2021-01-18T13:15:59.681" v="439" actId="165"/>
          <ac:spMkLst>
            <pc:docMk/>
            <pc:sldMk cId="1607525690" sldId="597"/>
            <ac:spMk id="145" creationId="{9714BFEE-54A5-439E-AA4F-DF179959D2D9}"/>
          </ac:spMkLst>
        </pc:spChg>
        <pc:spChg chg="mod">
          <ac:chgData name="Christina Morrow" userId="43989237-7c22-4017-8756-22442f7f3983" providerId="ADAL" clId="{5E5B6B43-2046-4F4B-8A91-C6EB27100BC8}" dt="2021-01-18T13:15:59.681" v="439" actId="165"/>
          <ac:spMkLst>
            <pc:docMk/>
            <pc:sldMk cId="1607525690" sldId="597"/>
            <ac:spMk id="146" creationId="{D006885E-D52E-40D1-9B72-58FB33AB3712}"/>
          </ac:spMkLst>
        </pc:spChg>
        <pc:spChg chg="mod">
          <ac:chgData name="Christina Morrow" userId="43989237-7c22-4017-8756-22442f7f3983" providerId="ADAL" clId="{5E5B6B43-2046-4F4B-8A91-C6EB27100BC8}" dt="2021-01-18T13:15:59.681" v="439" actId="165"/>
          <ac:spMkLst>
            <pc:docMk/>
            <pc:sldMk cId="1607525690" sldId="597"/>
            <ac:spMk id="147" creationId="{9BDD1396-2929-4D26-A8F2-283EE6568BE9}"/>
          </ac:spMkLst>
        </pc:spChg>
        <pc:spChg chg="mod">
          <ac:chgData name="Christina Morrow" userId="43989237-7c22-4017-8756-22442f7f3983" providerId="ADAL" clId="{5E5B6B43-2046-4F4B-8A91-C6EB27100BC8}" dt="2021-01-18T13:15:59.681" v="439" actId="165"/>
          <ac:spMkLst>
            <pc:docMk/>
            <pc:sldMk cId="1607525690" sldId="597"/>
            <ac:spMk id="149" creationId="{2FBEDEF0-419F-4BFB-AA71-501F3F375EAA}"/>
          </ac:spMkLst>
        </pc:spChg>
        <pc:spChg chg="mod">
          <ac:chgData name="Christina Morrow" userId="43989237-7c22-4017-8756-22442f7f3983" providerId="ADAL" clId="{5E5B6B43-2046-4F4B-8A91-C6EB27100BC8}" dt="2021-01-18T13:15:59.681" v="439" actId="165"/>
          <ac:spMkLst>
            <pc:docMk/>
            <pc:sldMk cId="1607525690" sldId="597"/>
            <ac:spMk id="150" creationId="{62EA5D78-0E43-4C20-AA67-B488757EFB9D}"/>
          </ac:spMkLst>
        </pc:spChg>
        <pc:spChg chg="mod">
          <ac:chgData name="Christina Morrow" userId="43989237-7c22-4017-8756-22442f7f3983" providerId="ADAL" clId="{5E5B6B43-2046-4F4B-8A91-C6EB27100BC8}" dt="2021-01-18T13:15:59.681" v="439" actId="165"/>
          <ac:spMkLst>
            <pc:docMk/>
            <pc:sldMk cId="1607525690" sldId="597"/>
            <ac:spMk id="151" creationId="{843C589B-996F-43D8-BDE8-19D619A4F499}"/>
          </ac:spMkLst>
        </pc:spChg>
        <pc:spChg chg="mod topLvl">
          <ac:chgData name="Christina Morrow" userId="43989237-7c22-4017-8756-22442f7f3983" providerId="ADAL" clId="{5E5B6B43-2046-4F4B-8A91-C6EB27100BC8}" dt="2021-01-18T13:15:30.316" v="436" actId="165"/>
          <ac:spMkLst>
            <pc:docMk/>
            <pc:sldMk cId="1607525690" sldId="597"/>
            <ac:spMk id="160" creationId="{6B006901-F4D3-4B76-88B5-BFFE36EC976E}"/>
          </ac:spMkLst>
        </pc:spChg>
        <pc:spChg chg="mod topLvl">
          <ac:chgData name="Christina Morrow" userId="43989237-7c22-4017-8756-22442f7f3983" providerId="ADAL" clId="{5E5B6B43-2046-4F4B-8A91-C6EB27100BC8}" dt="2021-01-18T13:16:08.273" v="440" actId="164"/>
          <ac:spMkLst>
            <pc:docMk/>
            <pc:sldMk cId="1607525690" sldId="597"/>
            <ac:spMk id="162" creationId="{F053642E-9B60-4C2E-A8B1-DF3AA0B63D8E}"/>
          </ac:spMkLst>
        </pc:spChg>
        <pc:spChg chg="mod">
          <ac:chgData name="Christina Morrow" userId="43989237-7c22-4017-8756-22442f7f3983" providerId="ADAL" clId="{5E5B6B43-2046-4F4B-8A91-C6EB27100BC8}" dt="2021-01-20T21:34:55.657" v="11003"/>
          <ac:spMkLst>
            <pc:docMk/>
            <pc:sldMk cId="1607525690" sldId="597"/>
            <ac:spMk id="179" creationId="{82FE64B6-A792-4FB7-A7EE-565ECEC8C00D}"/>
          </ac:spMkLst>
        </pc:spChg>
        <pc:spChg chg="mod">
          <ac:chgData name="Christina Morrow" userId="43989237-7c22-4017-8756-22442f7f3983" providerId="ADAL" clId="{5E5B6B43-2046-4F4B-8A91-C6EB27100BC8}" dt="2021-01-18T13:16:58.781" v="445"/>
          <ac:spMkLst>
            <pc:docMk/>
            <pc:sldMk cId="1607525690" sldId="597"/>
            <ac:spMk id="197" creationId="{F19C4D01-07F3-47A1-AC80-5A3B93764CCF}"/>
          </ac:spMkLst>
        </pc:spChg>
        <pc:spChg chg="mod">
          <ac:chgData name="Christina Morrow" userId="43989237-7c22-4017-8756-22442f7f3983" providerId="ADAL" clId="{5E5B6B43-2046-4F4B-8A91-C6EB27100BC8}" dt="2021-01-18T13:15:59.681" v="439" actId="165"/>
          <ac:spMkLst>
            <pc:docMk/>
            <pc:sldMk cId="1607525690" sldId="597"/>
            <ac:spMk id="202" creationId="{39B98E16-8537-46BD-81CA-462D1616FDB2}"/>
          </ac:spMkLst>
        </pc:spChg>
        <pc:spChg chg="mod">
          <ac:chgData name="Christina Morrow" userId="43989237-7c22-4017-8756-22442f7f3983" providerId="ADAL" clId="{5E5B6B43-2046-4F4B-8A91-C6EB27100BC8}" dt="2021-01-18T13:15:59.681" v="439" actId="165"/>
          <ac:spMkLst>
            <pc:docMk/>
            <pc:sldMk cId="1607525690" sldId="597"/>
            <ac:spMk id="203" creationId="{679E6B8F-0539-4353-A869-7036A459BEFB}"/>
          </ac:spMkLst>
        </pc:spChg>
        <pc:spChg chg="mod">
          <ac:chgData name="Christina Morrow" userId="43989237-7c22-4017-8756-22442f7f3983" providerId="ADAL" clId="{5E5B6B43-2046-4F4B-8A91-C6EB27100BC8}" dt="2021-01-18T13:15:59.681" v="439" actId="165"/>
          <ac:spMkLst>
            <pc:docMk/>
            <pc:sldMk cId="1607525690" sldId="597"/>
            <ac:spMk id="205" creationId="{D6463F9E-2F39-4F49-80F8-136841F418DE}"/>
          </ac:spMkLst>
        </pc:spChg>
        <pc:spChg chg="mod">
          <ac:chgData name="Christina Morrow" userId="43989237-7c22-4017-8756-22442f7f3983" providerId="ADAL" clId="{5E5B6B43-2046-4F4B-8A91-C6EB27100BC8}" dt="2021-01-18T13:15:59.681" v="439" actId="165"/>
          <ac:spMkLst>
            <pc:docMk/>
            <pc:sldMk cId="1607525690" sldId="597"/>
            <ac:spMk id="206" creationId="{82379950-0602-413D-BCEE-AAB974C6E439}"/>
          </ac:spMkLst>
        </pc:spChg>
        <pc:spChg chg="mod">
          <ac:chgData name="Christina Morrow" userId="43989237-7c22-4017-8756-22442f7f3983" providerId="ADAL" clId="{5E5B6B43-2046-4F4B-8A91-C6EB27100BC8}" dt="2021-01-18T13:15:59.681" v="439" actId="165"/>
          <ac:spMkLst>
            <pc:docMk/>
            <pc:sldMk cId="1607525690" sldId="597"/>
            <ac:spMk id="207" creationId="{29E1234B-1282-497F-B832-FA27579C8A77}"/>
          </ac:spMkLst>
        </pc:spChg>
        <pc:spChg chg="mod">
          <ac:chgData name="Christina Morrow" userId="43989237-7c22-4017-8756-22442f7f3983" providerId="ADAL" clId="{5E5B6B43-2046-4F4B-8A91-C6EB27100BC8}" dt="2021-01-18T13:15:59.681" v="439" actId="165"/>
          <ac:spMkLst>
            <pc:docMk/>
            <pc:sldMk cId="1607525690" sldId="597"/>
            <ac:spMk id="208" creationId="{BEB05B1B-E01B-46C5-9579-90CA2CEBFF15}"/>
          </ac:spMkLst>
        </pc:spChg>
        <pc:spChg chg="mod">
          <ac:chgData name="Christina Morrow" userId="43989237-7c22-4017-8756-22442f7f3983" providerId="ADAL" clId="{5E5B6B43-2046-4F4B-8A91-C6EB27100BC8}" dt="2021-01-18T13:15:59.681" v="439" actId="165"/>
          <ac:spMkLst>
            <pc:docMk/>
            <pc:sldMk cId="1607525690" sldId="597"/>
            <ac:spMk id="209" creationId="{E44C3A7B-98AE-4C8F-8F79-869F79D97654}"/>
          </ac:spMkLst>
        </pc:spChg>
        <pc:spChg chg="mod">
          <ac:chgData name="Christina Morrow" userId="43989237-7c22-4017-8756-22442f7f3983" providerId="ADAL" clId="{5E5B6B43-2046-4F4B-8A91-C6EB27100BC8}" dt="2021-01-18T13:15:59.681" v="439" actId="165"/>
          <ac:spMkLst>
            <pc:docMk/>
            <pc:sldMk cId="1607525690" sldId="597"/>
            <ac:spMk id="210" creationId="{7EE4D87D-55CD-439E-B4CF-993C952E6F83}"/>
          </ac:spMkLst>
        </pc:spChg>
        <pc:spChg chg="mod">
          <ac:chgData name="Christina Morrow" userId="43989237-7c22-4017-8756-22442f7f3983" providerId="ADAL" clId="{5E5B6B43-2046-4F4B-8A91-C6EB27100BC8}" dt="2021-01-18T13:15:59.681" v="439" actId="165"/>
          <ac:spMkLst>
            <pc:docMk/>
            <pc:sldMk cId="1607525690" sldId="597"/>
            <ac:spMk id="211" creationId="{39ECE597-7B74-416D-80BA-8DA4490A976C}"/>
          </ac:spMkLst>
        </pc:spChg>
        <pc:spChg chg="mod">
          <ac:chgData name="Christina Morrow" userId="43989237-7c22-4017-8756-22442f7f3983" providerId="ADAL" clId="{5E5B6B43-2046-4F4B-8A91-C6EB27100BC8}" dt="2021-01-18T13:15:59.681" v="439" actId="165"/>
          <ac:spMkLst>
            <pc:docMk/>
            <pc:sldMk cId="1607525690" sldId="597"/>
            <ac:spMk id="212" creationId="{EE347A87-9E73-40F8-A740-06FD3B5D3CDF}"/>
          </ac:spMkLst>
        </pc:spChg>
        <pc:spChg chg="mod">
          <ac:chgData name="Christina Morrow" userId="43989237-7c22-4017-8756-22442f7f3983" providerId="ADAL" clId="{5E5B6B43-2046-4F4B-8A91-C6EB27100BC8}" dt="2021-01-18T13:15:59.681" v="439" actId="165"/>
          <ac:spMkLst>
            <pc:docMk/>
            <pc:sldMk cId="1607525690" sldId="597"/>
            <ac:spMk id="219" creationId="{623041F7-B880-4A29-A655-90759CCC147D}"/>
          </ac:spMkLst>
        </pc:spChg>
        <pc:spChg chg="mod">
          <ac:chgData name="Christina Morrow" userId="43989237-7c22-4017-8756-22442f7f3983" providerId="ADAL" clId="{5E5B6B43-2046-4F4B-8A91-C6EB27100BC8}" dt="2021-01-18T13:15:59.681" v="439" actId="165"/>
          <ac:spMkLst>
            <pc:docMk/>
            <pc:sldMk cId="1607525690" sldId="597"/>
            <ac:spMk id="220" creationId="{00579D0B-51FA-4FDD-9B28-821540B59183}"/>
          </ac:spMkLst>
        </pc:spChg>
        <pc:spChg chg="mod">
          <ac:chgData name="Christina Morrow" userId="43989237-7c22-4017-8756-22442f7f3983" providerId="ADAL" clId="{5E5B6B43-2046-4F4B-8A91-C6EB27100BC8}" dt="2021-01-18T13:15:59.681" v="439" actId="165"/>
          <ac:spMkLst>
            <pc:docMk/>
            <pc:sldMk cId="1607525690" sldId="597"/>
            <ac:spMk id="221" creationId="{070F68AF-DE19-494A-9DBC-DA330C29F917}"/>
          </ac:spMkLst>
        </pc:spChg>
        <pc:spChg chg="mod">
          <ac:chgData name="Christina Morrow" userId="43989237-7c22-4017-8756-22442f7f3983" providerId="ADAL" clId="{5E5B6B43-2046-4F4B-8A91-C6EB27100BC8}" dt="2021-01-18T13:15:59.681" v="439" actId="165"/>
          <ac:spMkLst>
            <pc:docMk/>
            <pc:sldMk cId="1607525690" sldId="597"/>
            <ac:spMk id="223" creationId="{E4102028-8228-47E5-9051-E4DA9FF37EF8}"/>
          </ac:spMkLst>
        </pc:spChg>
        <pc:spChg chg="mod">
          <ac:chgData name="Christina Morrow" userId="43989237-7c22-4017-8756-22442f7f3983" providerId="ADAL" clId="{5E5B6B43-2046-4F4B-8A91-C6EB27100BC8}" dt="2021-01-18T13:15:59.681" v="439" actId="165"/>
          <ac:spMkLst>
            <pc:docMk/>
            <pc:sldMk cId="1607525690" sldId="597"/>
            <ac:spMk id="224" creationId="{6B49439C-3AF9-414C-9529-1AE6439DA296}"/>
          </ac:spMkLst>
        </pc:spChg>
        <pc:spChg chg="mod">
          <ac:chgData name="Christina Morrow" userId="43989237-7c22-4017-8756-22442f7f3983" providerId="ADAL" clId="{5E5B6B43-2046-4F4B-8A91-C6EB27100BC8}" dt="2021-01-18T13:16:58.781" v="445"/>
          <ac:spMkLst>
            <pc:docMk/>
            <pc:sldMk cId="1607525690" sldId="597"/>
            <ac:spMk id="225" creationId="{CA28BBCF-B430-46CD-8541-5A16313357C9}"/>
          </ac:spMkLst>
        </pc:spChg>
        <pc:spChg chg="mod">
          <ac:chgData name="Christina Morrow" userId="43989237-7c22-4017-8756-22442f7f3983" providerId="ADAL" clId="{5E5B6B43-2046-4F4B-8A91-C6EB27100BC8}" dt="2021-01-18T13:16:58.781" v="445"/>
          <ac:spMkLst>
            <pc:docMk/>
            <pc:sldMk cId="1607525690" sldId="597"/>
            <ac:spMk id="229" creationId="{04B781A2-E6D3-4817-A164-11FC42DABE83}"/>
          </ac:spMkLst>
        </pc:spChg>
        <pc:spChg chg="mod">
          <ac:chgData name="Christina Morrow" userId="43989237-7c22-4017-8756-22442f7f3983" providerId="ADAL" clId="{5E5B6B43-2046-4F4B-8A91-C6EB27100BC8}" dt="2021-01-18T13:16:58.781" v="445"/>
          <ac:spMkLst>
            <pc:docMk/>
            <pc:sldMk cId="1607525690" sldId="597"/>
            <ac:spMk id="230" creationId="{747EE407-BA8D-4A9F-8FC9-D6D956BBD8C6}"/>
          </ac:spMkLst>
        </pc:spChg>
        <pc:spChg chg="mod">
          <ac:chgData name="Christina Morrow" userId="43989237-7c22-4017-8756-22442f7f3983" providerId="ADAL" clId="{5E5B6B43-2046-4F4B-8A91-C6EB27100BC8}" dt="2021-01-18T13:16:58.781" v="445"/>
          <ac:spMkLst>
            <pc:docMk/>
            <pc:sldMk cId="1607525690" sldId="597"/>
            <ac:spMk id="231" creationId="{D77485C4-EBFA-43D4-A716-6889657C564B}"/>
          </ac:spMkLst>
        </pc:spChg>
        <pc:spChg chg="mod">
          <ac:chgData name="Christina Morrow" userId="43989237-7c22-4017-8756-22442f7f3983" providerId="ADAL" clId="{5E5B6B43-2046-4F4B-8A91-C6EB27100BC8}" dt="2021-01-18T13:16:58.781" v="445"/>
          <ac:spMkLst>
            <pc:docMk/>
            <pc:sldMk cId="1607525690" sldId="597"/>
            <ac:spMk id="232" creationId="{C671E750-A4BC-4626-8DA8-132C1BFA1D0C}"/>
          </ac:spMkLst>
        </pc:spChg>
        <pc:spChg chg="mod">
          <ac:chgData name="Christina Morrow" userId="43989237-7c22-4017-8756-22442f7f3983" providerId="ADAL" clId="{5E5B6B43-2046-4F4B-8A91-C6EB27100BC8}" dt="2021-01-18T13:16:58.781" v="445"/>
          <ac:spMkLst>
            <pc:docMk/>
            <pc:sldMk cId="1607525690" sldId="597"/>
            <ac:spMk id="233" creationId="{39F1DEEC-6E9D-4E10-AFB9-B8779019AAED}"/>
          </ac:spMkLst>
        </pc:spChg>
        <pc:spChg chg="mod">
          <ac:chgData name="Christina Morrow" userId="43989237-7c22-4017-8756-22442f7f3983" providerId="ADAL" clId="{5E5B6B43-2046-4F4B-8A91-C6EB27100BC8}" dt="2021-01-18T13:16:58.781" v="445"/>
          <ac:spMkLst>
            <pc:docMk/>
            <pc:sldMk cId="1607525690" sldId="597"/>
            <ac:spMk id="234" creationId="{7C85C6C7-19D7-4C79-9FC9-E8CCF3031A13}"/>
          </ac:spMkLst>
        </pc:spChg>
        <pc:spChg chg="mod">
          <ac:chgData name="Christina Morrow" userId="43989237-7c22-4017-8756-22442f7f3983" providerId="ADAL" clId="{5E5B6B43-2046-4F4B-8A91-C6EB27100BC8}" dt="2021-01-18T13:16:58.781" v="445"/>
          <ac:spMkLst>
            <pc:docMk/>
            <pc:sldMk cId="1607525690" sldId="597"/>
            <ac:spMk id="235" creationId="{FAC75D4A-B6CA-4FD9-B1DB-B7106E03C3B3}"/>
          </ac:spMkLst>
        </pc:spChg>
        <pc:spChg chg="mod">
          <ac:chgData name="Christina Morrow" userId="43989237-7c22-4017-8756-22442f7f3983" providerId="ADAL" clId="{5E5B6B43-2046-4F4B-8A91-C6EB27100BC8}" dt="2021-01-18T13:16:58.781" v="445"/>
          <ac:spMkLst>
            <pc:docMk/>
            <pc:sldMk cId="1607525690" sldId="597"/>
            <ac:spMk id="236" creationId="{1855D058-F339-40C2-B342-B5C810189698}"/>
          </ac:spMkLst>
        </pc:spChg>
        <pc:spChg chg="mod">
          <ac:chgData name="Christina Morrow" userId="43989237-7c22-4017-8756-22442f7f3983" providerId="ADAL" clId="{5E5B6B43-2046-4F4B-8A91-C6EB27100BC8}" dt="2021-01-18T13:16:58.781" v="445"/>
          <ac:spMkLst>
            <pc:docMk/>
            <pc:sldMk cId="1607525690" sldId="597"/>
            <ac:spMk id="238" creationId="{48A7CD67-8085-48CB-BB20-68B75820ADA3}"/>
          </ac:spMkLst>
        </pc:spChg>
        <pc:spChg chg="mod">
          <ac:chgData name="Christina Morrow" userId="43989237-7c22-4017-8756-22442f7f3983" providerId="ADAL" clId="{5E5B6B43-2046-4F4B-8A91-C6EB27100BC8}" dt="2021-01-18T13:16:58.781" v="445"/>
          <ac:spMkLst>
            <pc:docMk/>
            <pc:sldMk cId="1607525690" sldId="597"/>
            <ac:spMk id="239" creationId="{5A33A759-77A5-4B41-A6D5-D17B5FAD8BB8}"/>
          </ac:spMkLst>
        </pc:spChg>
        <pc:spChg chg="mod">
          <ac:chgData name="Christina Morrow" userId="43989237-7c22-4017-8756-22442f7f3983" providerId="ADAL" clId="{5E5B6B43-2046-4F4B-8A91-C6EB27100BC8}" dt="2021-01-18T13:16:58.781" v="445"/>
          <ac:spMkLst>
            <pc:docMk/>
            <pc:sldMk cId="1607525690" sldId="597"/>
            <ac:spMk id="240" creationId="{6C60F27A-7462-4127-9797-DCEB17574054}"/>
          </ac:spMkLst>
        </pc:spChg>
        <pc:spChg chg="mod">
          <ac:chgData name="Christina Morrow" userId="43989237-7c22-4017-8756-22442f7f3983" providerId="ADAL" clId="{5E5B6B43-2046-4F4B-8A91-C6EB27100BC8}" dt="2021-01-18T13:16:58.781" v="445"/>
          <ac:spMkLst>
            <pc:docMk/>
            <pc:sldMk cId="1607525690" sldId="597"/>
            <ac:spMk id="241" creationId="{D934F00F-2B06-4121-87D1-A8E5B241283F}"/>
          </ac:spMkLst>
        </pc:spChg>
        <pc:spChg chg="mod">
          <ac:chgData name="Christina Morrow" userId="43989237-7c22-4017-8756-22442f7f3983" providerId="ADAL" clId="{5E5B6B43-2046-4F4B-8A91-C6EB27100BC8}" dt="2021-01-18T13:16:58.781" v="445"/>
          <ac:spMkLst>
            <pc:docMk/>
            <pc:sldMk cId="1607525690" sldId="597"/>
            <ac:spMk id="242" creationId="{758ED2D5-47A4-43EA-8C2E-19012AA9B825}"/>
          </ac:spMkLst>
        </pc:spChg>
        <pc:spChg chg="mod">
          <ac:chgData name="Christina Morrow" userId="43989237-7c22-4017-8756-22442f7f3983" providerId="ADAL" clId="{5E5B6B43-2046-4F4B-8A91-C6EB27100BC8}" dt="2021-01-18T13:16:58.781" v="445"/>
          <ac:spMkLst>
            <pc:docMk/>
            <pc:sldMk cId="1607525690" sldId="597"/>
            <ac:spMk id="244" creationId="{BD0C83C6-17C7-48BE-8A91-C0FA999A29F3}"/>
          </ac:spMkLst>
        </pc:spChg>
        <pc:spChg chg="mod">
          <ac:chgData name="Christina Morrow" userId="43989237-7c22-4017-8756-22442f7f3983" providerId="ADAL" clId="{5E5B6B43-2046-4F4B-8A91-C6EB27100BC8}" dt="2021-01-18T13:16:58.781" v="445"/>
          <ac:spMkLst>
            <pc:docMk/>
            <pc:sldMk cId="1607525690" sldId="597"/>
            <ac:spMk id="245" creationId="{C9C9C1E1-EFEC-4993-9998-4D21433A7A04}"/>
          </ac:spMkLst>
        </pc:spChg>
        <pc:spChg chg="mod">
          <ac:chgData name="Christina Morrow" userId="43989237-7c22-4017-8756-22442f7f3983" providerId="ADAL" clId="{5E5B6B43-2046-4F4B-8A91-C6EB27100BC8}" dt="2021-01-18T13:16:58.781" v="445"/>
          <ac:spMkLst>
            <pc:docMk/>
            <pc:sldMk cId="1607525690" sldId="597"/>
            <ac:spMk id="246" creationId="{0E3B060C-7ACF-43FA-91A0-9BBBA72E4BB9}"/>
          </ac:spMkLst>
        </pc:spChg>
        <pc:spChg chg="mod">
          <ac:chgData name="Christina Morrow" userId="43989237-7c22-4017-8756-22442f7f3983" providerId="ADAL" clId="{5E5B6B43-2046-4F4B-8A91-C6EB27100BC8}" dt="2021-01-18T13:16:58.781" v="445"/>
          <ac:spMkLst>
            <pc:docMk/>
            <pc:sldMk cId="1607525690" sldId="597"/>
            <ac:spMk id="247" creationId="{EB457991-6A08-40D4-88D6-B9256388B323}"/>
          </ac:spMkLst>
        </pc:spChg>
        <pc:spChg chg="mod">
          <ac:chgData name="Christina Morrow" userId="43989237-7c22-4017-8756-22442f7f3983" providerId="ADAL" clId="{5E5B6B43-2046-4F4B-8A91-C6EB27100BC8}" dt="2021-01-18T13:16:58.781" v="445"/>
          <ac:spMkLst>
            <pc:docMk/>
            <pc:sldMk cId="1607525690" sldId="597"/>
            <ac:spMk id="248" creationId="{AD33AF7D-A0E2-4845-A01E-A6FF2692F512}"/>
          </ac:spMkLst>
        </pc:spChg>
        <pc:spChg chg="mod">
          <ac:chgData name="Christina Morrow" userId="43989237-7c22-4017-8756-22442f7f3983" providerId="ADAL" clId="{5E5B6B43-2046-4F4B-8A91-C6EB27100BC8}" dt="2021-01-18T13:16:58.781" v="445"/>
          <ac:spMkLst>
            <pc:docMk/>
            <pc:sldMk cId="1607525690" sldId="597"/>
            <ac:spMk id="249" creationId="{D5296CFD-2BE9-4F1B-B67E-E7E9D17B9C1D}"/>
          </ac:spMkLst>
        </pc:spChg>
        <pc:spChg chg="mod">
          <ac:chgData name="Christina Morrow" userId="43989237-7c22-4017-8756-22442f7f3983" providerId="ADAL" clId="{5E5B6B43-2046-4F4B-8A91-C6EB27100BC8}" dt="2021-01-18T13:16:58.781" v="445"/>
          <ac:spMkLst>
            <pc:docMk/>
            <pc:sldMk cId="1607525690" sldId="597"/>
            <ac:spMk id="250" creationId="{D79D172A-957F-489D-9D54-EFE8A4C735BB}"/>
          </ac:spMkLst>
        </pc:spChg>
        <pc:spChg chg="mod">
          <ac:chgData name="Christina Morrow" userId="43989237-7c22-4017-8756-22442f7f3983" providerId="ADAL" clId="{5E5B6B43-2046-4F4B-8A91-C6EB27100BC8}" dt="2021-01-18T13:16:58.781" v="445"/>
          <ac:spMkLst>
            <pc:docMk/>
            <pc:sldMk cId="1607525690" sldId="597"/>
            <ac:spMk id="251" creationId="{20D0B330-9992-40D5-A05E-6E3743077197}"/>
          </ac:spMkLst>
        </pc:spChg>
        <pc:spChg chg="mod">
          <ac:chgData name="Christina Morrow" userId="43989237-7c22-4017-8756-22442f7f3983" providerId="ADAL" clId="{5E5B6B43-2046-4F4B-8A91-C6EB27100BC8}" dt="2021-01-18T13:16:58.781" v="445"/>
          <ac:spMkLst>
            <pc:docMk/>
            <pc:sldMk cId="1607525690" sldId="597"/>
            <ac:spMk id="255" creationId="{5295780F-8FAC-4EDD-A087-40310F70B6B6}"/>
          </ac:spMkLst>
        </pc:spChg>
        <pc:spChg chg="mod">
          <ac:chgData name="Christina Morrow" userId="43989237-7c22-4017-8756-22442f7f3983" providerId="ADAL" clId="{5E5B6B43-2046-4F4B-8A91-C6EB27100BC8}" dt="2021-01-18T13:16:58.781" v="445"/>
          <ac:spMkLst>
            <pc:docMk/>
            <pc:sldMk cId="1607525690" sldId="597"/>
            <ac:spMk id="257" creationId="{AC2BF690-EE6D-49D5-9038-02F21B48BD7D}"/>
          </ac:spMkLst>
        </pc:spChg>
        <pc:spChg chg="mod">
          <ac:chgData name="Christina Morrow" userId="43989237-7c22-4017-8756-22442f7f3983" providerId="ADAL" clId="{5E5B6B43-2046-4F4B-8A91-C6EB27100BC8}" dt="2021-01-18T13:16:58.781" v="445"/>
          <ac:spMkLst>
            <pc:docMk/>
            <pc:sldMk cId="1607525690" sldId="597"/>
            <ac:spMk id="261" creationId="{67F7AF4F-E360-49DC-BB6D-7288AAC94583}"/>
          </ac:spMkLst>
        </pc:spChg>
        <pc:spChg chg="mod">
          <ac:chgData name="Christina Morrow" userId="43989237-7c22-4017-8756-22442f7f3983" providerId="ADAL" clId="{5E5B6B43-2046-4F4B-8A91-C6EB27100BC8}" dt="2021-01-18T13:16:58.781" v="445"/>
          <ac:spMkLst>
            <pc:docMk/>
            <pc:sldMk cId="1607525690" sldId="597"/>
            <ac:spMk id="262" creationId="{E0AE5E5A-19DD-44D9-A944-3C3488225318}"/>
          </ac:spMkLst>
        </pc:spChg>
        <pc:spChg chg="mod">
          <ac:chgData name="Christina Morrow" userId="43989237-7c22-4017-8756-22442f7f3983" providerId="ADAL" clId="{5E5B6B43-2046-4F4B-8A91-C6EB27100BC8}" dt="2021-01-18T13:16:58.781" v="445"/>
          <ac:spMkLst>
            <pc:docMk/>
            <pc:sldMk cId="1607525690" sldId="597"/>
            <ac:spMk id="263" creationId="{5432E69F-6DAF-4F24-AF87-069B24E082E4}"/>
          </ac:spMkLst>
        </pc:spChg>
        <pc:grpChg chg="del mod">
          <ac:chgData name="Christina Morrow" userId="43989237-7c22-4017-8756-22442f7f3983" providerId="ADAL" clId="{5E5B6B43-2046-4F4B-8A91-C6EB27100BC8}" dt="2021-01-18T13:15:59.681" v="439" actId="165"/>
          <ac:grpSpMkLst>
            <pc:docMk/>
            <pc:sldMk cId="1607525690" sldId="597"/>
            <ac:grpSpMk id="2" creationId="{60599B79-AFC1-45AF-B73C-A1CFF817A535}"/>
          </ac:grpSpMkLst>
        </pc:grpChg>
        <pc:grpChg chg="del mod">
          <ac:chgData name="Christina Morrow" userId="43989237-7c22-4017-8756-22442f7f3983" providerId="ADAL" clId="{5E5B6B43-2046-4F4B-8A91-C6EB27100BC8}" dt="2021-01-18T13:15:30.316" v="436" actId="165"/>
          <ac:grpSpMkLst>
            <pc:docMk/>
            <pc:sldMk cId="1607525690" sldId="597"/>
            <ac:grpSpMk id="19" creationId="{3E10236F-314B-496E-882B-DFE50FB18493}"/>
          </ac:grpSpMkLst>
        </pc:grpChg>
        <pc:grpChg chg="add mod">
          <ac:chgData name="Christina Morrow" userId="43989237-7c22-4017-8756-22442f7f3983" providerId="ADAL" clId="{5E5B6B43-2046-4F4B-8A91-C6EB27100BC8}" dt="2021-01-18T13:16:08.273" v="440" actId="164"/>
          <ac:grpSpMkLst>
            <pc:docMk/>
            <pc:sldMk cId="1607525690" sldId="597"/>
            <ac:grpSpMk id="20" creationId="{95A01E52-8C66-4440-AA23-69451D178C7D}"/>
          </ac:grpSpMkLst>
        </pc:grpChg>
        <pc:grpChg chg="mod topLvl">
          <ac:chgData name="Christina Morrow" userId="43989237-7c22-4017-8756-22442f7f3983" providerId="ADAL" clId="{5E5B6B43-2046-4F4B-8A91-C6EB27100BC8}" dt="2021-01-18T13:15:30.316" v="436" actId="165"/>
          <ac:grpSpMkLst>
            <pc:docMk/>
            <pc:sldMk cId="1607525690" sldId="597"/>
            <ac:grpSpMk id="56" creationId="{DE789218-5F89-419C-81EE-3909095D9923}"/>
          </ac:grpSpMkLst>
        </pc:grpChg>
        <pc:grpChg chg="add del mod">
          <ac:chgData name="Christina Morrow" userId="43989237-7c22-4017-8756-22442f7f3983" providerId="ADAL" clId="{5E5B6B43-2046-4F4B-8A91-C6EB27100BC8}" dt="2021-01-18T13:17:13.510" v="447" actId="478"/>
          <ac:grpSpMkLst>
            <pc:docMk/>
            <pc:sldMk cId="1607525690" sldId="597"/>
            <ac:grpSpMk id="130" creationId="{2F2EFFA5-97E9-4D01-AC33-F63810C0BACC}"/>
          </ac:grpSpMkLst>
        </pc:grpChg>
        <pc:grpChg chg="mod">
          <ac:chgData name="Christina Morrow" userId="43989237-7c22-4017-8756-22442f7f3983" providerId="ADAL" clId="{5E5B6B43-2046-4F4B-8A91-C6EB27100BC8}" dt="2021-01-18T13:16:58.781" v="445"/>
          <ac:grpSpMkLst>
            <pc:docMk/>
            <pc:sldMk cId="1607525690" sldId="597"/>
            <ac:grpSpMk id="132" creationId="{D9891C9F-4BE4-45F6-96FE-6917E49C5FE0}"/>
          </ac:grpSpMkLst>
        </pc:grpChg>
        <pc:grpChg chg="mod">
          <ac:chgData name="Christina Morrow" userId="43989237-7c22-4017-8756-22442f7f3983" providerId="ADAL" clId="{5E5B6B43-2046-4F4B-8A91-C6EB27100BC8}" dt="2021-01-18T13:16:58.781" v="445"/>
          <ac:grpSpMkLst>
            <pc:docMk/>
            <pc:sldMk cId="1607525690" sldId="597"/>
            <ac:grpSpMk id="133" creationId="{C45173B5-6180-4C73-B913-85CAE4E16545}"/>
          </ac:grpSpMkLst>
        </pc:grpChg>
        <pc:grpChg chg="mod topLvl">
          <ac:chgData name="Christina Morrow" userId="43989237-7c22-4017-8756-22442f7f3983" providerId="ADAL" clId="{5E5B6B43-2046-4F4B-8A91-C6EB27100BC8}" dt="2021-01-18T13:16:08.273" v="440" actId="164"/>
          <ac:grpSpMkLst>
            <pc:docMk/>
            <pc:sldMk cId="1607525690" sldId="597"/>
            <ac:grpSpMk id="134" creationId="{E2365032-63D7-4598-B9CF-567097EC35DA}"/>
          </ac:grpSpMkLst>
        </pc:grpChg>
        <pc:grpChg chg="mod">
          <ac:chgData name="Christina Morrow" userId="43989237-7c22-4017-8756-22442f7f3983" providerId="ADAL" clId="{5E5B6B43-2046-4F4B-8A91-C6EB27100BC8}" dt="2021-01-18T13:15:59.681" v="439" actId="165"/>
          <ac:grpSpMkLst>
            <pc:docMk/>
            <pc:sldMk cId="1607525690" sldId="597"/>
            <ac:grpSpMk id="135" creationId="{73F9FD1F-E09C-4302-8FB9-AB60E203FD89}"/>
          </ac:grpSpMkLst>
        </pc:grpChg>
        <pc:grpChg chg="mod">
          <ac:chgData name="Christina Morrow" userId="43989237-7c22-4017-8756-22442f7f3983" providerId="ADAL" clId="{5E5B6B43-2046-4F4B-8A91-C6EB27100BC8}" dt="2021-01-18T13:15:30.316" v="436" actId="165"/>
          <ac:grpSpMkLst>
            <pc:docMk/>
            <pc:sldMk cId="1607525690" sldId="597"/>
            <ac:grpSpMk id="152" creationId="{DB5DD86F-0D79-462F-9B9C-C0BCC2960BB1}"/>
          </ac:grpSpMkLst>
        </pc:grpChg>
        <pc:grpChg chg="mod">
          <ac:chgData name="Christina Morrow" userId="43989237-7c22-4017-8756-22442f7f3983" providerId="ADAL" clId="{5E5B6B43-2046-4F4B-8A91-C6EB27100BC8}" dt="2021-01-18T13:15:30.316" v="436" actId="165"/>
          <ac:grpSpMkLst>
            <pc:docMk/>
            <pc:sldMk cId="1607525690" sldId="597"/>
            <ac:grpSpMk id="157" creationId="{C8815CA4-42F8-4615-AB42-C2FD5F869D64}"/>
          </ac:grpSpMkLst>
        </pc:grpChg>
        <pc:grpChg chg="mod">
          <ac:chgData name="Christina Morrow" userId="43989237-7c22-4017-8756-22442f7f3983" providerId="ADAL" clId="{5E5B6B43-2046-4F4B-8A91-C6EB27100BC8}" dt="2021-01-18T13:16:58.781" v="445"/>
          <ac:grpSpMkLst>
            <pc:docMk/>
            <pc:sldMk cId="1607525690" sldId="597"/>
            <ac:grpSpMk id="198" creationId="{C3738547-FEFB-4E8E-921F-12290928BF8E}"/>
          </ac:grpSpMkLst>
        </pc:grpChg>
        <pc:grpChg chg="mod topLvl">
          <ac:chgData name="Christina Morrow" userId="43989237-7c22-4017-8756-22442f7f3983" providerId="ADAL" clId="{5E5B6B43-2046-4F4B-8A91-C6EB27100BC8}" dt="2021-01-18T13:16:08.273" v="440" actId="164"/>
          <ac:grpSpMkLst>
            <pc:docMk/>
            <pc:sldMk cId="1607525690" sldId="597"/>
            <ac:grpSpMk id="199" creationId="{AD5BDC43-AC57-4491-B4C3-7ABA26A8D715}"/>
          </ac:grpSpMkLst>
        </pc:grpChg>
        <pc:grpChg chg="mod">
          <ac:chgData name="Christina Morrow" userId="43989237-7c22-4017-8756-22442f7f3983" providerId="ADAL" clId="{5E5B6B43-2046-4F4B-8A91-C6EB27100BC8}" dt="2021-01-18T13:15:59.681" v="439" actId="165"/>
          <ac:grpSpMkLst>
            <pc:docMk/>
            <pc:sldMk cId="1607525690" sldId="597"/>
            <ac:grpSpMk id="201" creationId="{F00F450E-72B7-47D3-9ACB-EC7DB48E16BD}"/>
          </ac:grpSpMkLst>
        </pc:grpChg>
        <pc:picChg chg="mod">
          <ac:chgData name="Christina Morrow" userId="43989237-7c22-4017-8756-22442f7f3983" providerId="ADAL" clId="{5E5B6B43-2046-4F4B-8A91-C6EB27100BC8}" dt="2021-01-18T13:15:30.316" v="436" actId="165"/>
          <ac:picMkLst>
            <pc:docMk/>
            <pc:sldMk cId="1607525690" sldId="597"/>
            <ac:picMk id="39" creationId="{878CE90D-4B13-4C0F-91FA-0D46CDEFC848}"/>
          </ac:picMkLst>
        </pc:picChg>
        <pc:picChg chg="mod">
          <ac:chgData name="Christina Morrow" userId="43989237-7c22-4017-8756-22442f7f3983" providerId="ADAL" clId="{5E5B6B43-2046-4F4B-8A91-C6EB27100BC8}" dt="2021-01-18T13:15:59.681" v="439" actId="165"/>
          <ac:picMkLst>
            <pc:docMk/>
            <pc:sldMk cId="1607525690" sldId="597"/>
            <ac:picMk id="137" creationId="{C2ED1CC8-3C9D-4D58-9774-62B7DA6FF0F8}"/>
          </ac:picMkLst>
        </pc:picChg>
        <pc:picChg chg="mod">
          <ac:chgData name="Christina Morrow" userId="43989237-7c22-4017-8756-22442f7f3983" providerId="ADAL" clId="{5E5B6B43-2046-4F4B-8A91-C6EB27100BC8}" dt="2021-01-18T13:15:59.681" v="439" actId="165"/>
          <ac:picMkLst>
            <pc:docMk/>
            <pc:sldMk cId="1607525690" sldId="597"/>
            <ac:picMk id="138" creationId="{130CC6AD-07E4-4AE4-B7E2-3FA9C16A5824}"/>
          </ac:picMkLst>
        </pc:picChg>
        <pc:picChg chg="mod">
          <ac:chgData name="Christina Morrow" userId="43989237-7c22-4017-8756-22442f7f3983" providerId="ADAL" clId="{5E5B6B43-2046-4F4B-8A91-C6EB27100BC8}" dt="2021-01-18T13:15:59.681" v="439" actId="165"/>
          <ac:picMkLst>
            <pc:docMk/>
            <pc:sldMk cId="1607525690" sldId="597"/>
            <ac:picMk id="139" creationId="{368B681A-EFA6-4C04-86A9-28A436C16E46}"/>
          </ac:picMkLst>
        </pc:picChg>
        <pc:picChg chg="mod">
          <ac:chgData name="Christina Morrow" userId="43989237-7c22-4017-8756-22442f7f3983" providerId="ADAL" clId="{5E5B6B43-2046-4F4B-8A91-C6EB27100BC8}" dt="2021-01-18T13:15:30.316" v="436" actId="165"/>
          <ac:picMkLst>
            <pc:docMk/>
            <pc:sldMk cId="1607525690" sldId="597"/>
            <ac:picMk id="155" creationId="{9265014D-6616-4710-B978-9602A9B45CF6}"/>
          </ac:picMkLst>
        </pc:picChg>
        <pc:picChg chg="mod">
          <ac:chgData name="Christina Morrow" userId="43989237-7c22-4017-8756-22442f7f3983" providerId="ADAL" clId="{5E5B6B43-2046-4F4B-8A91-C6EB27100BC8}" dt="2021-01-18T13:16:58.781" v="445"/>
          <ac:picMkLst>
            <pc:docMk/>
            <pc:sldMk cId="1607525690" sldId="597"/>
            <ac:picMk id="226" creationId="{F1162F58-3761-4DC0-BFCE-AE31C0FA3730}"/>
          </ac:picMkLst>
        </pc:picChg>
        <pc:picChg chg="mod">
          <ac:chgData name="Christina Morrow" userId="43989237-7c22-4017-8756-22442f7f3983" providerId="ADAL" clId="{5E5B6B43-2046-4F4B-8A91-C6EB27100BC8}" dt="2021-01-18T13:16:58.781" v="445"/>
          <ac:picMkLst>
            <pc:docMk/>
            <pc:sldMk cId="1607525690" sldId="597"/>
            <ac:picMk id="227" creationId="{EE98114A-7FBF-414F-9F3E-E22C16731B45}"/>
          </ac:picMkLst>
        </pc:picChg>
        <pc:picChg chg="mod">
          <ac:chgData name="Christina Morrow" userId="43989237-7c22-4017-8756-22442f7f3983" providerId="ADAL" clId="{5E5B6B43-2046-4F4B-8A91-C6EB27100BC8}" dt="2021-01-18T13:16:58.781" v="445"/>
          <ac:picMkLst>
            <pc:docMk/>
            <pc:sldMk cId="1607525690" sldId="597"/>
            <ac:picMk id="228" creationId="{692DE941-9237-4224-A54D-A62E43E73BCD}"/>
          </ac:picMkLst>
        </pc:picChg>
        <pc:cxnChg chg="mod topLvl">
          <ac:chgData name="Christina Morrow" userId="43989237-7c22-4017-8756-22442f7f3983" providerId="ADAL" clId="{5E5B6B43-2046-4F4B-8A91-C6EB27100BC8}" dt="2021-01-18T13:15:59.681" v="439" actId="165"/>
          <ac:cxnSpMkLst>
            <pc:docMk/>
            <pc:sldMk cId="1607525690" sldId="597"/>
            <ac:cxnSpMk id="12" creationId="{4733F806-8177-42F5-83D3-899AD5836FD2}"/>
          </ac:cxnSpMkLst>
        </pc:cxnChg>
        <pc:cxnChg chg="mod">
          <ac:chgData name="Christina Morrow" userId="43989237-7c22-4017-8756-22442f7f3983" providerId="ADAL" clId="{5E5B6B43-2046-4F4B-8A91-C6EB27100BC8}" dt="2021-01-18T13:15:30.316" v="436" actId="165"/>
          <ac:cxnSpMkLst>
            <pc:docMk/>
            <pc:sldMk cId="1607525690" sldId="597"/>
            <ac:cxnSpMk id="71" creationId="{9C416F02-E929-4DF0-91B3-206B49009B0F}"/>
          </ac:cxnSpMkLst>
        </pc:cxnChg>
        <pc:cxnChg chg="mod">
          <ac:chgData name="Christina Morrow" userId="43989237-7c22-4017-8756-22442f7f3983" providerId="ADAL" clId="{5E5B6B43-2046-4F4B-8A91-C6EB27100BC8}" dt="2021-01-18T13:15:30.316" v="436" actId="165"/>
          <ac:cxnSpMkLst>
            <pc:docMk/>
            <pc:sldMk cId="1607525690" sldId="597"/>
            <ac:cxnSpMk id="75" creationId="{C4D3438D-5771-4098-BEAC-CAA37E23CC5E}"/>
          </ac:cxnSpMkLst>
        </pc:cxnChg>
        <pc:cxnChg chg="mod">
          <ac:chgData name="Christina Morrow" userId="43989237-7c22-4017-8756-22442f7f3983" providerId="ADAL" clId="{5E5B6B43-2046-4F4B-8A91-C6EB27100BC8}" dt="2021-01-18T13:15:30.316" v="436" actId="165"/>
          <ac:cxnSpMkLst>
            <pc:docMk/>
            <pc:sldMk cId="1607525690" sldId="597"/>
            <ac:cxnSpMk id="91" creationId="{69537FB9-4A03-46DE-9CF0-F6270BC840A7}"/>
          </ac:cxnSpMkLst>
        </pc:cxnChg>
        <pc:cxnChg chg="mod">
          <ac:chgData name="Christina Morrow" userId="43989237-7c22-4017-8756-22442f7f3983" providerId="ADAL" clId="{5E5B6B43-2046-4F4B-8A91-C6EB27100BC8}" dt="2021-01-18T13:15:30.316" v="436" actId="165"/>
          <ac:cxnSpMkLst>
            <pc:docMk/>
            <pc:sldMk cId="1607525690" sldId="597"/>
            <ac:cxnSpMk id="95" creationId="{6260EF95-B842-4DC5-A76F-4F0FE9114F3D}"/>
          </ac:cxnSpMkLst>
        </pc:cxnChg>
        <pc:cxnChg chg="mod">
          <ac:chgData name="Christina Morrow" userId="43989237-7c22-4017-8756-22442f7f3983" providerId="ADAL" clId="{5E5B6B43-2046-4F4B-8A91-C6EB27100BC8}" dt="2021-01-18T13:15:30.316" v="436" actId="165"/>
          <ac:cxnSpMkLst>
            <pc:docMk/>
            <pc:sldMk cId="1607525690" sldId="597"/>
            <ac:cxnSpMk id="96" creationId="{0784F4B7-CC4D-4318-92E6-152029185CCB}"/>
          </ac:cxnSpMkLst>
        </pc:cxnChg>
        <pc:cxnChg chg="mod">
          <ac:chgData name="Christina Morrow" userId="43989237-7c22-4017-8756-22442f7f3983" providerId="ADAL" clId="{5E5B6B43-2046-4F4B-8A91-C6EB27100BC8}" dt="2021-01-18T13:15:30.316" v="436" actId="165"/>
          <ac:cxnSpMkLst>
            <pc:docMk/>
            <pc:sldMk cId="1607525690" sldId="597"/>
            <ac:cxnSpMk id="97" creationId="{F2028FE7-26DE-426E-A9D3-8C66DDA2AFC9}"/>
          </ac:cxnSpMkLst>
        </pc:cxnChg>
        <pc:cxnChg chg="mod">
          <ac:chgData name="Christina Morrow" userId="43989237-7c22-4017-8756-22442f7f3983" providerId="ADAL" clId="{5E5B6B43-2046-4F4B-8A91-C6EB27100BC8}" dt="2021-01-18T13:15:30.316" v="436" actId="165"/>
          <ac:cxnSpMkLst>
            <pc:docMk/>
            <pc:sldMk cId="1607525690" sldId="597"/>
            <ac:cxnSpMk id="101" creationId="{29F24258-1BC9-43F3-85FD-79C76DCC938B}"/>
          </ac:cxnSpMkLst>
        </pc:cxnChg>
        <pc:cxnChg chg="mod">
          <ac:chgData name="Christina Morrow" userId="43989237-7c22-4017-8756-22442f7f3983" providerId="ADAL" clId="{5E5B6B43-2046-4F4B-8A91-C6EB27100BC8}" dt="2021-01-18T13:15:30.316" v="436" actId="165"/>
          <ac:cxnSpMkLst>
            <pc:docMk/>
            <pc:sldMk cId="1607525690" sldId="597"/>
            <ac:cxnSpMk id="106" creationId="{62015DD1-2712-4449-82E4-67FEBEA9215E}"/>
          </ac:cxnSpMkLst>
        </pc:cxnChg>
        <pc:cxnChg chg="mod">
          <ac:chgData name="Christina Morrow" userId="43989237-7c22-4017-8756-22442f7f3983" providerId="ADAL" clId="{5E5B6B43-2046-4F4B-8A91-C6EB27100BC8}" dt="2021-01-18T13:15:30.316" v="436" actId="165"/>
          <ac:cxnSpMkLst>
            <pc:docMk/>
            <pc:sldMk cId="1607525690" sldId="597"/>
            <ac:cxnSpMk id="107" creationId="{C8BE45B9-9D03-4F9F-B70B-C071ED3E5212}"/>
          </ac:cxnSpMkLst>
        </pc:cxnChg>
        <pc:cxnChg chg="mod">
          <ac:chgData name="Christina Morrow" userId="43989237-7c22-4017-8756-22442f7f3983" providerId="ADAL" clId="{5E5B6B43-2046-4F4B-8A91-C6EB27100BC8}" dt="2021-01-18T13:15:30.316" v="436" actId="165"/>
          <ac:cxnSpMkLst>
            <pc:docMk/>
            <pc:sldMk cId="1607525690" sldId="597"/>
            <ac:cxnSpMk id="108" creationId="{45831E2B-F4B4-4697-AE60-AA6AB18F373C}"/>
          </ac:cxnSpMkLst>
        </pc:cxnChg>
        <pc:cxnChg chg="add del mod">
          <ac:chgData name="Christina Morrow" userId="43989237-7c22-4017-8756-22442f7f3983" providerId="ADAL" clId="{5E5B6B43-2046-4F4B-8A91-C6EB27100BC8}" dt="2021-01-18T13:15:24.377" v="435" actId="478"/>
          <ac:cxnSpMkLst>
            <pc:docMk/>
            <pc:sldMk cId="1607525690" sldId="597"/>
            <ac:cxnSpMk id="128" creationId="{37FAB89A-457C-40FD-975B-B05D8C786EF4}"/>
          </ac:cxnSpMkLst>
        </pc:cxnChg>
        <pc:cxnChg chg="mod">
          <ac:chgData name="Christina Morrow" userId="43989237-7c22-4017-8756-22442f7f3983" providerId="ADAL" clId="{5E5B6B43-2046-4F4B-8A91-C6EB27100BC8}" dt="2021-01-18T13:16:58.781" v="445"/>
          <ac:cxnSpMkLst>
            <pc:docMk/>
            <pc:sldMk cId="1607525690" sldId="597"/>
            <ac:cxnSpMk id="131" creationId="{2A0AD94E-73C3-4D4F-9632-3B631E040A99}"/>
          </ac:cxnSpMkLst>
        </pc:cxnChg>
        <pc:cxnChg chg="mod">
          <ac:chgData name="Christina Morrow" userId="43989237-7c22-4017-8756-22442f7f3983" providerId="ADAL" clId="{5E5B6B43-2046-4F4B-8A91-C6EB27100BC8}" dt="2021-01-18T13:15:59.681" v="439" actId="165"/>
          <ac:cxnSpMkLst>
            <pc:docMk/>
            <pc:sldMk cId="1607525690" sldId="597"/>
            <ac:cxnSpMk id="148" creationId="{B2D815EC-89E9-4A1B-9B54-CB0357270148}"/>
          </ac:cxnSpMkLst>
        </pc:cxnChg>
        <pc:cxnChg chg="mod">
          <ac:chgData name="Christina Morrow" userId="43989237-7c22-4017-8756-22442f7f3983" providerId="ADAL" clId="{5E5B6B43-2046-4F4B-8A91-C6EB27100BC8}" dt="2021-01-18T13:15:59.681" v="439" actId="165"/>
          <ac:cxnSpMkLst>
            <pc:docMk/>
            <pc:sldMk cId="1607525690" sldId="597"/>
            <ac:cxnSpMk id="200" creationId="{DBAC5329-5366-4692-97AB-9514A46D47FA}"/>
          </ac:cxnSpMkLst>
        </pc:cxnChg>
        <pc:cxnChg chg="mod">
          <ac:chgData name="Christina Morrow" userId="43989237-7c22-4017-8756-22442f7f3983" providerId="ADAL" clId="{5E5B6B43-2046-4F4B-8A91-C6EB27100BC8}" dt="2021-01-18T13:15:59.681" v="439" actId="165"/>
          <ac:cxnSpMkLst>
            <pc:docMk/>
            <pc:sldMk cId="1607525690" sldId="597"/>
            <ac:cxnSpMk id="204" creationId="{41483543-8B87-42EF-B51A-FB74C07CEC75}"/>
          </ac:cxnSpMkLst>
        </pc:cxnChg>
        <pc:cxnChg chg="mod">
          <ac:chgData name="Christina Morrow" userId="43989237-7c22-4017-8756-22442f7f3983" providerId="ADAL" clId="{5E5B6B43-2046-4F4B-8A91-C6EB27100BC8}" dt="2021-01-18T13:15:59.681" v="439" actId="165"/>
          <ac:cxnSpMkLst>
            <pc:docMk/>
            <pc:sldMk cId="1607525690" sldId="597"/>
            <ac:cxnSpMk id="213" creationId="{992E430C-CEC8-4C9E-8525-872FEF5950DA}"/>
          </ac:cxnSpMkLst>
        </pc:cxnChg>
        <pc:cxnChg chg="mod">
          <ac:chgData name="Christina Morrow" userId="43989237-7c22-4017-8756-22442f7f3983" providerId="ADAL" clId="{5E5B6B43-2046-4F4B-8A91-C6EB27100BC8}" dt="2021-01-18T13:15:59.681" v="439" actId="165"/>
          <ac:cxnSpMkLst>
            <pc:docMk/>
            <pc:sldMk cId="1607525690" sldId="597"/>
            <ac:cxnSpMk id="214" creationId="{A3AC1085-9599-4C71-99C1-4D42F2305AF2}"/>
          </ac:cxnSpMkLst>
        </pc:cxnChg>
        <pc:cxnChg chg="mod">
          <ac:chgData name="Christina Morrow" userId="43989237-7c22-4017-8756-22442f7f3983" providerId="ADAL" clId="{5E5B6B43-2046-4F4B-8A91-C6EB27100BC8}" dt="2021-01-18T13:15:59.681" v="439" actId="165"/>
          <ac:cxnSpMkLst>
            <pc:docMk/>
            <pc:sldMk cId="1607525690" sldId="597"/>
            <ac:cxnSpMk id="215" creationId="{56F55813-0F69-4A37-8918-D6FC001D4E00}"/>
          </ac:cxnSpMkLst>
        </pc:cxnChg>
        <pc:cxnChg chg="mod">
          <ac:chgData name="Christina Morrow" userId="43989237-7c22-4017-8756-22442f7f3983" providerId="ADAL" clId="{5E5B6B43-2046-4F4B-8A91-C6EB27100BC8}" dt="2021-01-18T13:15:59.681" v="439" actId="165"/>
          <ac:cxnSpMkLst>
            <pc:docMk/>
            <pc:sldMk cId="1607525690" sldId="597"/>
            <ac:cxnSpMk id="216" creationId="{E019B29B-5A51-477B-B732-213E2E66F906}"/>
          </ac:cxnSpMkLst>
        </pc:cxnChg>
        <pc:cxnChg chg="mod">
          <ac:chgData name="Christina Morrow" userId="43989237-7c22-4017-8756-22442f7f3983" providerId="ADAL" clId="{5E5B6B43-2046-4F4B-8A91-C6EB27100BC8}" dt="2021-01-18T13:15:59.681" v="439" actId="165"/>
          <ac:cxnSpMkLst>
            <pc:docMk/>
            <pc:sldMk cId="1607525690" sldId="597"/>
            <ac:cxnSpMk id="217" creationId="{9F62758D-98A7-4F65-A042-FA336E6649B7}"/>
          </ac:cxnSpMkLst>
        </pc:cxnChg>
        <pc:cxnChg chg="mod">
          <ac:chgData name="Christina Morrow" userId="43989237-7c22-4017-8756-22442f7f3983" providerId="ADAL" clId="{5E5B6B43-2046-4F4B-8A91-C6EB27100BC8}" dt="2021-01-18T13:15:59.681" v="439" actId="165"/>
          <ac:cxnSpMkLst>
            <pc:docMk/>
            <pc:sldMk cId="1607525690" sldId="597"/>
            <ac:cxnSpMk id="218" creationId="{943E17F2-1B61-4E3F-AB93-D945BA93FE8F}"/>
          </ac:cxnSpMkLst>
        </pc:cxnChg>
        <pc:cxnChg chg="mod">
          <ac:chgData name="Christina Morrow" userId="43989237-7c22-4017-8756-22442f7f3983" providerId="ADAL" clId="{5E5B6B43-2046-4F4B-8A91-C6EB27100BC8}" dt="2021-01-18T13:15:59.681" v="439" actId="165"/>
          <ac:cxnSpMkLst>
            <pc:docMk/>
            <pc:sldMk cId="1607525690" sldId="597"/>
            <ac:cxnSpMk id="222" creationId="{32EC2451-E255-499C-A160-4660BD8FEA78}"/>
          </ac:cxnSpMkLst>
        </pc:cxnChg>
        <pc:cxnChg chg="mod">
          <ac:chgData name="Christina Morrow" userId="43989237-7c22-4017-8756-22442f7f3983" providerId="ADAL" clId="{5E5B6B43-2046-4F4B-8A91-C6EB27100BC8}" dt="2021-01-18T13:16:58.781" v="445"/>
          <ac:cxnSpMkLst>
            <pc:docMk/>
            <pc:sldMk cId="1607525690" sldId="597"/>
            <ac:cxnSpMk id="237" creationId="{498E3931-3C7D-48A3-A0AA-CCE630BAE302}"/>
          </ac:cxnSpMkLst>
        </pc:cxnChg>
        <pc:cxnChg chg="mod">
          <ac:chgData name="Christina Morrow" userId="43989237-7c22-4017-8756-22442f7f3983" providerId="ADAL" clId="{5E5B6B43-2046-4F4B-8A91-C6EB27100BC8}" dt="2021-01-18T13:17:13.510" v="447" actId="478"/>
          <ac:cxnSpMkLst>
            <pc:docMk/>
            <pc:sldMk cId="1607525690" sldId="597"/>
            <ac:cxnSpMk id="243" creationId="{1DF77FF7-C557-4202-ACA9-803A47FE0BD8}"/>
          </ac:cxnSpMkLst>
        </pc:cxnChg>
        <pc:cxnChg chg="mod">
          <ac:chgData name="Christina Morrow" userId="43989237-7c22-4017-8756-22442f7f3983" providerId="ADAL" clId="{5E5B6B43-2046-4F4B-8A91-C6EB27100BC8}" dt="2021-01-18T13:17:13.510" v="447" actId="478"/>
          <ac:cxnSpMkLst>
            <pc:docMk/>
            <pc:sldMk cId="1607525690" sldId="597"/>
            <ac:cxnSpMk id="252" creationId="{7E5B37E8-15AA-4A22-A306-C267F08BBCC6}"/>
          </ac:cxnSpMkLst>
        </pc:cxnChg>
        <pc:cxnChg chg="mod">
          <ac:chgData name="Christina Morrow" userId="43989237-7c22-4017-8756-22442f7f3983" providerId="ADAL" clId="{5E5B6B43-2046-4F4B-8A91-C6EB27100BC8}" dt="2021-01-18T13:17:13.510" v="447" actId="478"/>
          <ac:cxnSpMkLst>
            <pc:docMk/>
            <pc:sldMk cId="1607525690" sldId="597"/>
            <ac:cxnSpMk id="253" creationId="{737DF2F7-6F48-4F0B-A6F9-12B9C8C94197}"/>
          </ac:cxnSpMkLst>
        </pc:cxnChg>
        <pc:cxnChg chg="mod">
          <ac:chgData name="Christina Morrow" userId="43989237-7c22-4017-8756-22442f7f3983" providerId="ADAL" clId="{5E5B6B43-2046-4F4B-8A91-C6EB27100BC8}" dt="2021-01-18T13:17:13.510" v="447" actId="478"/>
          <ac:cxnSpMkLst>
            <pc:docMk/>
            <pc:sldMk cId="1607525690" sldId="597"/>
            <ac:cxnSpMk id="254" creationId="{DCA96F44-388D-4CEE-9171-3E75CE4C960A}"/>
          </ac:cxnSpMkLst>
        </pc:cxnChg>
        <pc:cxnChg chg="mod">
          <ac:chgData name="Christina Morrow" userId="43989237-7c22-4017-8756-22442f7f3983" providerId="ADAL" clId="{5E5B6B43-2046-4F4B-8A91-C6EB27100BC8}" dt="2021-01-18T13:16:58.781" v="445"/>
          <ac:cxnSpMkLst>
            <pc:docMk/>
            <pc:sldMk cId="1607525690" sldId="597"/>
            <ac:cxnSpMk id="256" creationId="{F84224AE-28C3-4308-9840-926C19C33895}"/>
          </ac:cxnSpMkLst>
        </pc:cxnChg>
        <pc:cxnChg chg="mod">
          <ac:chgData name="Christina Morrow" userId="43989237-7c22-4017-8756-22442f7f3983" providerId="ADAL" clId="{5E5B6B43-2046-4F4B-8A91-C6EB27100BC8}" dt="2021-01-18T13:17:13.510" v="447" actId="478"/>
          <ac:cxnSpMkLst>
            <pc:docMk/>
            <pc:sldMk cId="1607525690" sldId="597"/>
            <ac:cxnSpMk id="258" creationId="{B73D7E5A-6C26-4BFC-8116-11702A5E2DC0}"/>
          </ac:cxnSpMkLst>
        </pc:cxnChg>
        <pc:cxnChg chg="mod">
          <ac:chgData name="Christina Morrow" userId="43989237-7c22-4017-8756-22442f7f3983" providerId="ADAL" clId="{5E5B6B43-2046-4F4B-8A91-C6EB27100BC8}" dt="2021-01-18T13:16:58.781" v="445"/>
          <ac:cxnSpMkLst>
            <pc:docMk/>
            <pc:sldMk cId="1607525690" sldId="597"/>
            <ac:cxnSpMk id="259" creationId="{5D020AC5-4753-4F7C-9EEF-90D34EE1D36F}"/>
          </ac:cxnSpMkLst>
        </pc:cxnChg>
        <pc:cxnChg chg="mod">
          <ac:chgData name="Christina Morrow" userId="43989237-7c22-4017-8756-22442f7f3983" providerId="ADAL" clId="{5E5B6B43-2046-4F4B-8A91-C6EB27100BC8}" dt="2021-01-18T13:16:58.781" v="445"/>
          <ac:cxnSpMkLst>
            <pc:docMk/>
            <pc:sldMk cId="1607525690" sldId="597"/>
            <ac:cxnSpMk id="260" creationId="{96174FA1-7679-4D6F-9A4A-45B6126B33F8}"/>
          </ac:cxnSpMkLst>
        </pc:cxnChg>
        <pc:cxnChg chg="mod">
          <ac:chgData name="Christina Morrow" userId="43989237-7c22-4017-8756-22442f7f3983" providerId="ADAL" clId="{5E5B6B43-2046-4F4B-8A91-C6EB27100BC8}" dt="2021-01-18T13:17:13.510" v="447" actId="478"/>
          <ac:cxnSpMkLst>
            <pc:docMk/>
            <pc:sldMk cId="1607525690" sldId="597"/>
            <ac:cxnSpMk id="264" creationId="{5071DAA7-F6FF-4F34-B270-800087785869}"/>
          </ac:cxnSpMkLst>
        </pc:cxnChg>
      </pc:sldChg>
      <pc:sldChg chg="addSp delSp modSp add del mod">
        <pc:chgData name="Christina Morrow" userId="43989237-7c22-4017-8756-22442f7f3983" providerId="ADAL" clId="{5E5B6B43-2046-4F4B-8A91-C6EB27100BC8}" dt="2021-01-19T00:15:16.670" v="5690" actId="47"/>
        <pc:sldMkLst>
          <pc:docMk/>
          <pc:sldMk cId="1679964507" sldId="598"/>
        </pc:sldMkLst>
        <pc:spChg chg="mod">
          <ac:chgData name="Christina Morrow" userId="43989237-7c22-4017-8756-22442f7f3983" providerId="ADAL" clId="{5E5B6B43-2046-4F4B-8A91-C6EB27100BC8}" dt="2021-01-18T17:53:47.757" v="1736" actId="20577"/>
          <ac:spMkLst>
            <pc:docMk/>
            <pc:sldMk cId="1679964507" sldId="598"/>
            <ac:spMk id="2" creationId="{F75DB6C3-A4A6-493A-B946-73283FC0717F}"/>
          </ac:spMkLst>
        </pc:spChg>
        <pc:spChg chg="del mod">
          <ac:chgData name="Christina Morrow" userId="43989237-7c22-4017-8756-22442f7f3983" providerId="ADAL" clId="{5E5B6B43-2046-4F4B-8A91-C6EB27100BC8}" dt="2021-01-18T13:40:00.966" v="649" actId="478"/>
          <ac:spMkLst>
            <pc:docMk/>
            <pc:sldMk cId="1679964507" sldId="598"/>
            <ac:spMk id="3" creationId="{A86737D2-81C6-452F-97B8-34FE39CE3AF1}"/>
          </ac:spMkLst>
        </pc:spChg>
        <pc:spChg chg="add del mod">
          <ac:chgData name="Christina Morrow" userId="43989237-7c22-4017-8756-22442f7f3983" providerId="ADAL" clId="{5E5B6B43-2046-4F4B-8A91-C6EB27100BC8}" dt="2021-01-18T13:40:04.692" v="652" actId="478"/>
          <ac:spMkLst>
            <pc:docMk/>
            <pc:sldMk cId="1679964507" sldId="598"/>
            <ac:spMk id="6" creationId="{F437FB93-7AAF-4BA9-A214-A6E16CD2A9BE}"/>
          </ac:spMkLst>
        </pc:spChg>
        <pc:spChg chg="add mod">
          <ac:chgData name="Christina Morrow" userId="43989237-7c22-4017-8756-22442f7f3983" providerId="ADAL" clId="{5E5B6B43-2046-4F4B-8A91-C6EB27100BC8}" dt="2021-01-19T00:14:58.143" v="5680" actId="21"/>
          <ac:spMkLst>
            <pc:docMk/>
            <pc:sldMk cId="1679964507" sldId="598"/>
            <ac:spMk id="7" creationId="{592D6126-7800-428F-B59E-7EA1791FBE66}"/>
          </ac:spMkLst>
        </pc:spChg>
      </pc:sldChg>
      <pc:sldChg chg="delSp modSp add del mod">
        <pc:chgData name="Christina Morrow" userId="43989237-7c22-4017-8756-22442f7f3983" providerId="ADAL" clId="{5E5B6B43-2046-4F4B-8A91-C6EB27100BC8}" dt="2021-01-18T13:32:06.097" v="620" actId="47"/>
        <pc:sldMkLst>
          <pc:docMk/>
          <pc:sldMk cId="2242262169" sldId="598"/>
        </pc:sldMkLst>
        <pc:spChg chg="mod">
          <ac:chgData name="Christina Morrow" userId="43989237-7c22-4017-8756-22442f7f3983" providerId="ADAL" clId="{5E5B6B43-2046-4F4B-8A91-C6EB27100BC8}" dt="2021-01-18T13:31:41.563" v="619" actId="20577"/>
          <ac:spMkLst>
            <pc:docMk/>
            <pc:sldMk cId="2242262169" sldId="598"/>
            <ac:spMk id="8" creationId="{7442407E-86D2-4271-B8EC-F47DA414C75E}"/>
          </ac:spMkLst>
        </pc:spChg>
        <pc:picChg chg="del">
          <ac:chgData name="Christina Morrow" userId="43989237-7c22-4017-8756-22442f7f3983" providerId="ADAL" clId="{5E5B6B43-2046-4F4B-8A91-C6EB27100BC8}" dt="2021-01-18T13:31:33.395" v="600" actId="478"/>
          <ac:picMkLst>
            <pc:docMk/>
            <pc:sldMk cId="2242262169" sldId="598"/>
            <ac:picMk id="7" creationId="{D24C6B84-F2C6-4F3B-BF31-B9B7D551C6DF}"/>
          </ac:picMkLst>
        </pc:picChg>
        <pc:picChg chg="del">
          <ac:chgData name="Christina Morrow" userId="43989237-7c22-4017-8756-22442f7f3983" providerId="ADAL" clId="{5E5B6B43-2046-4F4B-8A91-C6EB27100BC8}" dt="2021-01-18T13:31:34.068" v="601" actId="478"/>
          <ac:picMkLst>
            <pc:docMk/>
            <pc:sldMk cId="2242262169" sldId="598"/>
            <ac:picMk id="10" creationId="{EA8F62FB-E5B8-420F-9E5B-6348E75869AE}"/>
          </ac:picMkLst>
        </pc:picChg>
      </pc:sldChg>
      <pc:sldChg chg="addSp delSp modSp add del mod">
        <pc:chgData name="Christina Morrow" userId="43989237-7c22-4017-8756-22442f7f3983" providerId="ADAL" clId="{5E5B6B43-2046-4F4B-8A91-C6EB27100BC8}" dt="2021-01-18T13:39:52.424" v="645" actId="47"/>
        <pc:sldMkLst>
          <pc:docMk/>
          <pc:sldMk cId="4265062409" sldId="598"/>
        </pc:sldMkLst>
        <pc:spChg chg="mod">
          <ac:chgData name="Christina Morrow" userId="43989237-7c22-4017-8756-22442f7f3983" providerId="ADAL" clId="{5E5B6B43-2046-4F4B-8A91-C6EB27100BC8}" dt="2021-01-18T13:39:29.148" v="642" actId="1076"/>
          <ac:spMkLst>
            <pc:docMk/>
            <pc:sldMk cId="4265062409" sldId="598"/>
            <ac:spMk id="2" creationId="{0A57845D-0883-4F79-8C1D-46A3DB832436}"/>
          </ac:spMkLst>
        </pc:spChg>
        <pc:spChg chg="del mod">
          <ac:chgData name="Christina Morrow" userId="43989237-7c22-4017-8756-22442f7f3983" providerId="ADAL" clId="{5E5B6B43-2046-4F4B-8A91-C6EB27100BC8}" dt="2021-01-18T13:38:47.217" v="624" actId="478"/>
          <ac:spMkLst>
            <pc:docMk/>
            <pc:sldMk cId="4265062409" sldId="598"/>
            <ac:spMk id="5" creationId="{7713FED3-A2F9-4542-BBD8-EF5B6FA98EB3}"/>
          </ac:spMkLst>
        </pc:spChg>
        <pc:spChg chg="add del mod">
          <ac:chgData name="Christina Morrow" userId="43989237-7c22-4017-8756-22442f7f3983" providerId="ADAL" clId="{5E5B6B43-2046-4F4B-8A91-C6EB27100BC8}" dt="2021-01-18T13:38:51.156" v="626" actId="478"/>
          <ac:spMkLst>
            <pc:docMk/>
            <pc:sldMk cId="4265062409" sldId="598"/>
            <ac:spMk id="7" creationId="{FF9974AF-96AB-4155-BA5B-B9B4C2083A65}"/>
          </ac:spMkLst>
        </pc:spChg>
        <pc:spChg chg="add mod">
          <ac:chgData name="Christina Morrow" userId="43989237-7c22-4017-8756-22442f7f3983" providerId="ADAL" clId="{5E5B6B43-2046-4F4B-8A91-C6EB27100BC8}" dt="2021-01-18T13:39:24.367" v="641" actId="313"/>
          <ac:spMkLst>
            <pc:docMk/>
            <pc:sldMk cId="4265062409" sldId="598"/>
            <ac:spMk id="8" creationId="{4CAFF372-5A02-4E1A-899B-9EC3F592391A}"/>
          </ac:spMkLst>
        </pc:spChg>
      </pc:sldChg>
      <pc:sldChg chg="delSp modSp add del mod">
        <pc:chgData name="Christina Morrow" userId="43989237-7c22-4017-8756-22442f7f3983" providerId="ADAL" clId="{5E5B6B43-2046-4F4B-8A91-C6EB27100BC8}" dt="2021-01-18T23:58:22.048" v="4209" actId="47"/>
        <pc:sldMkLst>
          <pc:docMk/>
          <pc:sldMk cId="1070300795" sldId="599"/>
        </pc:sldMkLst>
        <pc:spChg chg="mod">
          <ac:chgData name="Christina Morrow" userId="43989237-7c22-4017-8756-22442f7f3983" providerId="ADAL" clId="{5E5B6B43-2046-4F4B-8A91-C6EB27100BC8}" dt="2021-01-18T13:40:23.396" v="668" actId="20577"/>
          <ac:spMkLst>
            <pc:docMk/>
            <pc:sldMk cId="1070300795" sldId="599"/>
            <ac:spMk id="8" creationId="{7442407E-86D2-4271-B8EC-F47DA414C75E}"/>
          </ac:spMkLst>
        </pc:spChg>
        <pc:picChg chg="del">
          <ac:chgData name="Christina Morrow" userId="43989237-7c22-4017-8756-22442f7f3983" providerId="ADAL" clId="{5E5B6B43-2046-4F4B-8A91-C6EB27100BC8}" dt="2021-01-18T13:40:17.652" v="654" actId="478"/>
          <ac:picMkLst>
            <pc:docMk/>
            <pc:sldMk cId="1070300795" sldId="599"/>
            <ac:picMk id="7" creationId="{D24C6B84-F2C6-4F3B-BF31-B9B7D551C6DF}"/>
          </ac:picMkLst>
        </pc:picChg>
        <pc:picChg chg="del">
          <ac:chgData name="Christina Morrow" userId="43989237-7c22-4017-8756-22442f7f3983" providerId="ADAL" clId="{5E5B6B43-2046-4F4B-8A91-C6EB27100BC8}" dt="2021-01-18T13:40:19.109" v="655" actId="478"/>
          <ac:picMkLst>
            <pc:docMk/>
            <pc:sldMk cId="1070300795" sldId="599"/>
            <ac:picMk id="10" creationId="{EA8F62FB-E5B8-420F-9E5B-6348E75869AE}"/>
          </ac:picMkLst>
        </pc:picChg>
      </pc:sldChg>
      <pc:sldChg chg="addSp delSp modSp add mod modNotesTx">
        <pc:chgData name="Christina Morrow" userId="43989237-7c22-4017-8756-22442f7f3983" providerId="ADAL" clId="{5E5B6B43-2046-4F4B-8A91-C6EB27100BC8}" dt="2021-01-20T21:40:47.688" v="11115"/>
        <pc:sldMkLst>
          <pc:docMk/>
          <pc:sldMk cId="3908568900" sldId="600"/>
        </pc:sldMkLst>
        <pc:spChg chg="del mod">
          <ac:chgData name="Christina Morrow" userId="43989237-7c22-4017-8756-22442f7f3983" providerId="ADAL" clId="{5E5B6B43-2046-4F4B-8A91-C6EB27100BC8}" dt="2021-01-19T00:39:28.026" v="6028" actId="478"/>
          <ac:spMkLst>
            <pc:docMk/>
            <pc:sldMk cId="3908568900" sldId="600"/>
            <ac:spMk id="4" creationId="{82FF8444-9E5B-407C-B631-955AD4319254}"/>
          </ac:spMkLst>
        </pc:spChg>
        <pc:spChg chg="mod">
          <ac:chgData name="Christina Morrow" userId="43989237-7c22-4017-8756-22442f7f3983" providerId="ADAL" clId="{5E5B6B43-2046-4F4B-8A91-C6EB27100BC8}" dt="2021-01-20T21:40:47.688" v="11115"/>
          <ac:spMkLst>
            <pc:docMk/>
            <pc:sldMk cId="3908568900" sldId="600"/>
            <ac:spMk id="5" creationId="{F3E3E412-671A-4D7E-8713-C7F137FC8228}"/>
          </ac:spMkLst>
        </pc:spChg>
        <pc:spChg chg="add del mod">
          <ac:chgData name="Christina Morrow" userId="43989237-7c22-4017-8756-22442f7f3983" providerId="ADAL" clId="{5E5B6B43-2046-4F4B-8A91-C6EB27100BC8}" dt="2021-01-19T00:39:36.929" v="6031" actId="478"/>
          <ac:spMkLst>
            <pc:docMk/>
            <pc:sldMk cId="3908568900" sldId="600"/>
            <ac:spMk id="6" creationId="{CF8F9F13-8477-46EC-8200-5FBE1C6937EA}"/>
          </ac:spMkLst>
        </pc:spChg>
        <pc:spChg chg="mod">
          <ac:chgData name="Christina Morrow" userId="43989237-7c22-4017-8756-22442f7f3983" providerId="ADAL" clId="{5E5B6B43-2046-4F4B-8A91-C6EB27100BC8}" dt="2021-01-20T02:42:55.656" v="8506" actId="20577"/>
          <ac:spMkLst>
            <pc:docMk/>
            <pc:sldMk cId="3908568900" sldId="600"/>
            <ac:spMk id="8" creationId="{7442407E-86D2-4271-B8EC-F47DA414C75E}"/>
          </ac:spMkLst>
        </pc:spChg>
        <pc:spChg chg="add del mod topLvl">
          <ac:chgData name="Christina Morrow" userId="43989237-7c22-4017-8756-22442f7f3983" providerId="ADAL" clId="{5E5B6B43-2046-4F4B-8A91-C6EB27100BC8}" dt="2021-01-20T16:53:49.099" v="10234" actId="571"/>
          <ac:spMkLst>
            <pc:docMk/>
            <pc:sldMk cId="3908568900" sldId="600"/>
            <ac:spMk id="9" creationId="{3B61500A-2F05-4A3B-A290-77363BCC00E0}"/>
          </ac:spMkLst>
        </pc:spChg>
        <pc:spChg chg="add del mod">
          <ac:chgData name="Christina Morrow" userId="43989237-7c22-4017-8756-22442f7f3983" providerId="ADAL" clId="{5E5B6B43-2046-4F4B-8A91-C6EB27100BC8}" dt="2021-01-19T21:50:13.446" v="7028" actId="478"/>
          <ac:spMkLst>
            <pc:docMk/>
            <pc:sldMk cId="3908568900" sldId="600"/>
            <ac:spMk id="10" creationId="{A8BAFB15-446D-4322-90AF-6B3E803BEEAC}"/>
          </ac:spMkLst>
        </pc:spChg>
        <pc:spChg chg="add mod">
          <ac:chgData name="Christina Morrow" userId="43989237-7c22-4017-8756-22442f7f3983" providerId="ADAL" clId="{5E5B6B43-2046-4F4B-8A91-C6EB27100BC8}" dt="2021-01-20T01:48:11.593" v="7946" actId="164"/>
          <ac:spMkLst>
            <pc:docMk/>
            <pc:sldMk cId="3908568900" sldId="600"/>
            <ac:spMk id="11" creationId="{B128A818-5EFB-4320-AC93-B74B5B6E50B7}"/>
          </ac:spMkLst>
        </pc:spChg>
        <pc:spChg chg="add mod topLvl">
          <ac:chgData name="Christina Morrow" userId="43989237-7c22-4017-8756-22442f7f3983" providerId="ADAL" clId="{5E5B6B43-2046-4F4B-8A91-C6EB27100BC8}" dt="2021-01-20T13:14:49.018" v="8730" actId="165"/>
          <ac:spMkLst>
            <pc:docMk/>
            <pc:sldMk cId="3908568900" sldId="600"/>
            <ac:spMk id="12" creationId="{162F2B4E-4702-42B4-90B2-12626DFDB810}"/>
          </ac:spMkLst>
        </pc:spChg>
        <pc:spChg chg="add mod topLvl">
          <ac:chgData name="Christina Morrow" userId="43989237-7c22-4017-8756-22442f7f3983" providerId="ADAL" clId="{5E5B6B43-2046-4F4B-8A91-C6EB27100BC8}" dt="2021-01-20T16:53:49.099" v="10234" actId="571"/>
          <ac:spMkLst>
            <pc:docMk/>
            <pc:sldMk cId="3908568900" sldId="600"/>
            <ac:spMk id="13" creationId="{D0565A1E-2F4D-424A-AA5D-6127735371ED}"/>
          </ac:spMkLst>
        </pc:spChg>
        <pc:spChg chg="add mod">
          <ac:chgData name="Christina Morrow" userId="43989237-7c22-4017-8756-22442f7f3983" providerId="ADAL" clId="{5E5B6B43-2046-4F4B-8A91-C6EB27100BC8}" dt="2021-01-20T01:48:11.593" v="7946" actId="164"/>
          <ac:spMkLst>
            <pc:docMk/>
            <pc:sldMk cId="3908568900" sldId="600"/>
            <ac:spMk id="14" creationId="{87D8E8C7-BFAA-41C5-847D-9298D8371B60}"/>
          </ac:spMkLst>
        </pc:spChg>
        <pc:spChg chg="add del mod">
          <ac:chgData name="Christina Morrow" userId="43989237-7c22-4017-8756-22442f7f3983" providerId="ADAL" clId="{5E5B6B43-2046-4F4B-8A91-C6EB27100BC8}" dt="2021-01-19T14:06:43.352" v="6485"/>
          <ac:spMkLst>
            <pc:docMk/>
            <pc:sldMk cId="3908568900" sldId="600"/>
            <ac:spMk id="17" creationId="{50F7F90C-E46C-443D-85E9-A1E4B7CBFA66}"/>
          </ac:spMkLst>
        </pc:spChg>
        <pc:spChg chg="mod">
          <ac:chgData name="Christina Morrow" userId="43989237-7c22-4017-8756-22442f7f3983" providerId="ADAL" clId="{5E5B6B43-2046-4F4B-8A91-C6EB27100BC8}" dt="2021-01-19T14:06:50.792" v="6486"/>
          <ac:spMkLst>
            <pc:docMk/>
            <pc:sldMk cId="3908568900" sldId="600"/>
            <ac:spMk id="18" creationId="{6D06AC75-0F8D-4809-9EFC-405FC9E5AC44}"/>
          </ac:spMkLst>
        </pc:spChg>
        <pc:spChg chg="mod">
          <ac:chgData name="Christina Morrow" userId="43989237-7c22-4017-8756-22442f7f3983" providerId="ADAL" clId="{5E5B6B43-2046-4F4B-8A91-C6EB27100BC8}" dt="2021-01-19T14:06:50.792" v="6486"/>
          <ac:spMkLst>
            <pc:docMk/>
            <pc:sldMk cId="3908568900" sldId="600"/>
            <ac:spMk id="20" creationId="{1E376048-7292-47C2-AE0F-FE47B41E1623}"/>
          </ac:spMkLst>
        </pc:spChg>
        <pc:spChg chg="mod">
          <ac:chgData name="Christina Morrow" userId="43989237-7c22-4017-8756-22442f7f3983" providerId="ADAL" clId="{5E5B6B43-2046-4F4B-8A91-C6EB27100BC8}" dt="2021-01-19T14:06:50.792" v="6486"/>
          <ac:spMkLst>
            <pc:docMk/>
            <pc:sldMk cId="3908568900" sldId="600"/>
            <ac:spMk id="21" creationId="{8A35416E-1C88-42F9-9D46-F1992C30DE52}"/>
          </ac:spMkLst>
        </pc:spChg>
        <pc:spChg chg="mod">
          <ac:chgData name="Christina Morrow" userId="43989237-7c22-4017-8756-22442f7f3983" providerId="ADAL" clId="{5E5B6B43-2046-4F4B-8A91-C6EB27100BC8}" dt="2021-01-19T14:06:50.792" v="6486"/>
          <ac:spMkLst>
            <pc:docMk/>
            <pc:sldMk cId="3908568900" sldId="600"/>
            <ac:spMk id="22" creationId="{5CF06B53-464A-4B2A-BBE2-D819B4C141CF}"/>
          </ac:spMkLst>
        </pc:spChg>
        <pc:spChg chg="add mod topLvl">
          <ac:chgData name="Christina Morrow" userId="43989237-7c22-4017-8756-22442f7f3983" providerId="ADAL" clId="{5E5B6B43-2046-4F4B-8A91-C6EB27100BC8}" dt="2021-01-20T13:14:49.018" v="8730" actId="165"/>
          <ac:spMkLst>
            <pc:docMk/>
            <pc:sldMk cId="3908568900" sldId="600"/>
            <ac:spMk id="23" creationId="{3A6D0ABC-1DA1-4063-8D87-C79EAC5DBDB9}"/>
          </ac:spMkLst>
        </pc:spChg>
        <pc:spChg chg="add del mod">
          <ac:chgData name="Christina Morrow" userId="43989237-7c22-4017-8756-22442f7f3983" providerId="ADAL" clId="{5E5B6B43-2046-4F4B-8A91-C6EB27100BC8}" dt="2021-01-19T20:29:14.466" v="6975" actId="478"/>
          <ac:spMkLst>
            <pc:docMk/>
            <pc:sldMk cId="3908568900" sldId="600"/>
            <ac:spMk id="33" creationId="{BE502D80-F9CF-4E08-8B68-A19D9B71C06F}"/>
          </ac:spMkLst>
        </pc:spChg>
        <pc:spChg chg="mod">
          <ac:chgData name="Christina Morrow" userId="43989237-7c22-4017-8756-22442f7f3983" providerId="ADAL" clId="{5E5B6B43-2046-4F4B-8A91-C6EB27100BC8}" dt="2021-01-20T01:47:35.178" v="7940"/>
          <ac:spMkLst>
            <pc:docMk/>
            <pc:sldMk cId="3908568900" sldId="600"/>
            <ac:spMk id="37" creationId="{9457F0BB-FBDE-49EC-BC93-C8092820570B}"/>
          </ac:spMkLst>
        </pc:spChg>
        <pc:spChg chg="mod">
          <ac:chgData name="Christina Morrow" userId="43989237-7c22-4017-8756-22442f7f3983" providerId="ADAL" clId="{5E5B6B43-2046-4F4B-8A91-C6EB27100BC8}" dt="2021-01-20T01:47:35.178" v="7940"/>
          <ac:spMkLst>
            <pc:docMk/>
            <pc:sldMk cId="3908568900" sldId="600"/>
            <ac:spMk id="38" creationId="{15F260F4-E9C2-4906-9691-5115A7AF290A}"/>
          </ac:spMkLst>
        </pc:spChg>
        <pc:spChg chg="mod">
          <ac:chgData name="Christina Morrow" userId="43989237-7c22-4017-8756-22442f7f3983" providerId="ADAL" clId="{5E5B6B43-2046-4F4B-8A91-C6EB27100BC8}" dt="2021-01-20T01:47:35.178" v="7940"/>
          <ac:spMkLst>
            <pc:docMk/>
            <pc:sldMk cId="3908568900" sldId="600"/>
            <ac:spMk id="40" creationId="{48A72322-0158-4AE9-85D4-323ECAB3BE30}"/>
          </ac:spMkLst>
        </pc:spChg>
        <pc:spChg chg="mod">
          <ac:chgData name="Christina Morrow" userId="43989237-7c22-4017-8756-22442f7f3983" providerId="ADAL" clId="{5E5B6B43-2046-4F4B-8A91-C6EB27100BC8}" dt="2021-01-20T01:47:35.178" v="7940"/>
          <ac:spMkLst>
            <pc:docMk/>
            <pc:sldMk cId="3908568900" sldId="600"/>
            <ac:spMk id="41" creationId="{3DFDD212-3E6A-4A78-BDE3-A84AE6009F5D}"/>
          </ac:spMkLst>
        </pc:spChg>
        <pc:spChg chg="mod">
          <ac:chgData name="Christina Morrow" userId="43989237-7c22-4017-8756-22442f7f3983" providerId="ADAL" clId="{5E5B6B43-2046-4F4B-8A91-C6EB27100BC8}" dt="2021-01-20T01:47:35.178" v="7940"/>
          <ac:spMkLst>
            <pc:docMk/>
            <pc:sldMk cId="3908568900" sldId="600"/>
            <ac:spMk id="42" creationId="{D0097D6D-78BB-4DF1-A99F-7C5219A87FAF}"/>
          </ac:spMkLst>
        </pc:spChg>
        <pc:spChg chg="mod">
          <ac:chgData name="Christina Morrow" userId="43989237-7c22-4017-8756-22442f7f3983" providerId="ADAL" clId="{5E5B6B43-2046-4F4B-8A91-C6EB27100BC8}" dt="2021-01-20T01:47:35.178" v="7940"/>
          <ac:spMkLst>
            <pc:docMk/>
            <pc:sldMk cId="3908568900" sldId="600"/>
            <ac:spMk id="43" creationId="{949FBF89-D2E2-42BB-BCF0-83844076CF25}"/>
          </ac:spMkLst>
        </pc:spChg>
        <pc:spChg chg="mod">
          <ac:chgData name="Christina Morrow" userId="43989237-7c22-4017-8756-22442f7f3983" providerId="ADAL" clId="{5E5B6B43-2046-4F4B-8A91-C6EB27100BC8}" dt="2021-01-20T01:47:35.178" v="7940"/>
          <ac:spMkLst>
            <pc:docMk/>
            <pc:sldMk cId="3908568900" sldId="600"/>
            <ac:spMk id="44" creationId="{3541F868-5EAF-4A7F-949B-4F906D3FB90D}"/>
          </ac:spMkLst>
        </pc:spChg>
        <pc:spChg chg="mod">
          <ac:chgData name="Christina Morrow" userId="43989237-7c22-4017-8756-22442f7f3983" providerId="ADAL" clId="{5E5B6B43-2046-4F4B-8A91-C6EB27100BC8}" dt="2021-01-20T01:47:35.178" v="7940"/>
          <ac:spMkLst>
            <pc:docMk/>
            <pc:sldMk cId="3908568900" sldId="600"/>
            <ac:spMk id="45" creationId="{95A438A5-5A44-481F-A5C6-F68F7F578BFD}"/>
          </ac:spMkLst>
        </pc:spChg>
        <pc:spChg chg="mod">
          <ac:chgData name="Christina Morrow" userId="43989237-7c22-4017-8756-22442f7f3983" providerId="ADAL" clId="{5E5B6B43-2046-4F4B-8A91-C6EB27100BC8}" dt="2021-01-20T01:47:35.178" v="7940"/>
          <ac:spMkLst>
            <pc:docMk/>
            <pc:sldMk cId="3908568900" sldId="600"/>
            <ac:spMk id="46" creationId="{3582EF42-2194-4C88-B0AA-3471C7529817}"/>
          </ac:spMkLst>
        </pc:spChg>
        <pc:spChg chg="mod">
          <ac:chgData name="Christina Morrow" userId="43989237-7c22-4017-8756-22442f7f3983" providerId="ADAL" clId="{5E5B6B43-2046-4F4B-8A91-C6EB27100BC8}" dt="2021-01-20T01:47:35.178" v="7940"/>
          <ac:spMkLst>
            <pc:docMk/>
            <pc:sldMk cId="3908568900" sldId="600"/>
            <ac:spMk id="47" creationId="{5CE7F4CE-1227-4B4F-91DB-13794527D66D}"/>
          </ac:spMkLst>
        </pc:spChg>
        <pc:spChg chg="mod">
          <ac:chgData name="Christina Morrow" userId="43989237-7c22-4017-8756-22442f7f3983" providerId="ADAL" clId="{5E5B6B43-2046-4F4B-8A91-C6EB27100BC8}" dt="2021-01-20T01:47:35.178" v="7940"/>
          <ac:spMkLst>
            <pc:docMk/>
            <pc:sldMk cId="3908568900" sldId="600"/>
            <ac:spMk id="51" creationId="{EE63C100-F22A-4CA9-91D3-0049BB9F5688}"/>
          </ac:spMkLst>
        </pc:spChg>
        <pc:spChg chg="mod">
          <ac:chgData name="Christina Morrow" userId="43989237-7c22-4017-8756-22442f7f3983" providerId="ADAL" clId="{5E5B6B43-2046-4F4B-8A91-C6EB27100BC8}" dt="2021-01-20T01:47:35.178" v="7940"/>
          <ac:spMkLst>
            <pc:docMk/>
            <pc:sldMk cId="3908568900" sldId="600"/>
            <ac:spMk id="53" creationId="{9DE3DEF7-E616-4FB7-8526-882052965B47}"/>
          </ac:spMkLst>
        </pc:spChg>
        <pc:spChg chg="mod">
          <ac:chgData name="Christina Morrow" userId="43989237-7c22-4017-8756-22442f7f3983" providerId="ADAL" clId="{5E5B6B43-2046-4F4B-8A91-C6EB27100BC8}" dt="2021-01-20T01:47:35.178" v="7940"/>
          <ac:spMkLst>
            <pc:docMk/>
            <pc:sldMk cId="3908568900" sldId="600"/>
            <ac:spMk id="57" creationId="{27F78A1D-B3E1-4D19-872B-B89E85D76853}"/>
          </ac:spMkLst>
        </pc:spChg>
        <pc:spChg chg="mod">
          <ac:chgData name="Christina Morrow" userId="43989237-7c22-4017-8756-22442f7f3983" providerId="ADAL" clId="{5E5B6B43-2046-4F4B-8A91-C6EB27100BC8}" dt="2021-01-20T01:47:35.178" v="7940"/>
          <ac:spMkLst>
            <pc:docMk/>
            <pc:sldMk cId="3908568900" sldId="600"/>
            <ac:spMk id="58" creationId="{41B6784A-CBA0-4591-AEDB-7F87586310B2}"/>
          </ac:spMkLst>
        </pc:spChg>
        <pc:spChg chg="mod">
          <ac:chgData name="Christina Morrow" userId="43989237-7c22-4017-8756-22442f7f3983" providerId="ADAL" clId="{5E5B6B43-2046-4F4B-8A91-C6EB27100BC8}" dt="2021-01-20T01:47:35.178" v="7940"/>
          <ac:spMkLst>
            <pc:docMk/>
            <pc:sldMk cId="3908568900" sldId="600"/>
            <ac:spMk id="59" creationId="{D6997FBE-E9D5-4972-8FA3-B06BF8BD30E1}"/>
          </ac:spMkLst>
        </pc:spChg>
        <pc:spChg chg="mod">
          <ac:chgData name="Christina Morrow" userId="43989237-7c22-4017-8756-22442f7f3983" providerId="ADAL" clId="{5E5B6B43-2046-4F4B-8A91-C6EB27100BC8}" dt="2021-01-20T01:47:35.178" v="7940"/>
          <ac:spMkLst>
            <pc:docMk/>
            <pc:sldMk cId="3908568900" sldId="600"/>
            <ac:spMk id="61" creationId="{696285B5-55FB-4052-916E-B8D8DAF09392}"/>
          </ac:spMkLst>
        </pc:spChg>
        <pc:spChg chg="add del mod ord">
          <ac:chgData name="Christina Morrow" userId="43989237-7c22-4017-8756-22442f7f3983" providerId="ADAL" clId="{5E5B6B43-2046-4F4B-8A91-C6EB27100BC8}" dt="2021-01-20T01:49:32.460" v="7976" actId="478"/>
          <ac:spMkLst>
            <pc:docMk/>
            <pc:sldMk cId="3908568900" sldId="600"/>
            <ac:spMk id="63" creationId="{923CD033-3FA2-4B5F-AE6D-1261FB4C89A7}"/>
          </ac:spMkLst>
        </pc:spChg>
        <pc:spChg chg="mod">
          <ac:chgData name="Christina Morrow" userId="43989237-7c22-4017-8756-22442f7f3983" providerId="ADAL" clId="{5E5B6B43-2046-4F4B-8A91-C6EB27100BC8}" dt="2021-01-20T01:47:35.178" v="7940"/>
          <ac:spMkLst>
            <pc:docMk/>
            <pc:sldMk cId="3908568900" sldId="600"/>
            <ac:spMk id="65" creationId="{36EE029C-F1EA-47F9-9BC9-EAAD3592B825}"/>
          </ac:spMkLst>
        </pc:spChg>
        <pc:spChg chg="add del mod ord">
          <ac:chgData name="Christina Morrow" userId="43989237-7c22-4017-8756-22442f7f3983" providerId="ADAL" clId="{5E5B6B43-2046-4F4B-8A91-C6EB27100BC8}" dt="2021-01-20T01:48:31.622" v="7953" actId="478"/>
          <ac:spMkLst>
            <pc:docMk/>
            <pc:sldMk cId="3908568900" sldId="600"/>
            <ac:spMk id="69" creationId="{ED3CAD64-793D-433F-8FF8-67C94F760EE0}"/>
          </ac:spMkLst>
        </pc:spChg>
        <pc:spChg chg="mod">
          <ac:chgData name="Christina Morrow" userId="43989237-7c22-4017-8756-22442f7f3983" providerId="ADAL" clId="{5E5B6B43-2046-4F4B-8A91-C6EB27100BC8}" dt="2021-01-20T01:47:35.178" v="7940"/>
          <ac:spMkLst>
            <pc:docMk/>
            <pc:sldMk cId="3908568900" sldId="600"/>
            <ac:spMk id="71" creationId="{8897C7B2-75AA-44A2-9491-CF38A56623D3}"/>
          </ac:spMkLst>
        </pc:spChg>
        <pc:spChg chg="mod">
          <ac:chgData name="Christina Morrow" userId="43989237-7c22-4017-8756-22442f7f3983" providerId="ADAL" clId="{5E5B6B43-2046-4F4B-8A91-C6EB27100BC8}" dt="2021-01-20T01:47:35.178" v="7940"/>
          <ac:spMkLst>
            <pc:docMk/>
            <pc:sldMk cId="3908568900" sldId="600"/>
            <ac:spMk id="72" creationId="{718C2770-5FB8-41BE-B60E-1D75324D3141}"/>
          </ac:spMkLst>
        </pc:spChg>
        <pc:spChg chg="add del mod">
          <ac:chgData name="Christina Morrow" userId="43989237-7c22-4017-8756-22442f7f3983" providerId="ADAL" clId="{5E5B6B43-2046-4F4B-8A91-C6EB27100BC8}" dt="2021-01-20T01:50:29.656" v="8044"/>
          <ac:spMkLst>
            <pc:docMk/>
            <pc:sldMk cId="3908568900" sldId="600"/>
            <ac:spMk id="78" creationId="{92639E97-1CA4-45CD-A77D-62D9A647D4F6}"/>
          </ac:spMkLst>
        </pc:spChg>
        <pc:spChg chg="add del mod">
          <ac:chgData name="Christina Morrow" userId="43989237-7c22-4017-8756-22442f7f3983" providerId="ADAL" clId="{5E5B6B43-2046-4F4B-8A91-C6EB27100BC8}" dt="2021-01-20T13:12:53.084" v="8709" actId="478"/>
          <ac:spMkLst>
            <pc:docMk/>
            <pc:sldMk cId="3908568900" sldId="600"/>
            <ac:spMk id="79" creationId="{862A1A26-151D-4E1B-96B2-CBFEB63C1A15}"/>
          </ac:spMkLst>
        </pc:spChg>
        <pc:grpChg chg="add del mod">
          <ac:chgData name="Christina Morrow" userId="43989237-7c22-4017-8756-22442f7f3983" providerId="ADAL" clId="{5E5B6B43-2046-4F4B-8A91-C6EB27100BC8}" dt="2021-01-19T14:07:47.543" v="6537" actId="478"/>
          <ac:grpSpMkLst>
            <pc:docMk/>
            <pc:sldMk cId="3908568900" sldId="600"/>
            <ac:grpSpMk id="16" creationId="{C9C9995E-B7F5-4280-8FCE-2971EFAC301D}"/>
          </ac:grpSpMkLst>
        </pc:grpChg>
        <pc:grpChg chg="mod">
          <ac:chgData name="Christina Morrow" userId="43989237-7c22-4017-8756-22442f7f3983" providerId="ADAL" clId="{5E5B6B43-2046-4F4B-8A91-C6EB27100BC8}" dt="2021-01-19T14:06:50.792" v="6486"/>
          <ac:grpSpMkLst>
            <pc:docMk/>
            <pc:sldMk cId="3908568900" sldId="600"/>
            <ac:grpSpMk id="19" creationId="{BC7DFD51-0340-4128-97EE-8EC968522408}"/>
          </ac:grpSpMkLst>
        </pc:grpChg>
        <pc:grpChg chg="add del mod ord">
          <ac:chgData name="Christina Morrow" userId="43989237-7c22-4017-8756-22442f7f3983" providerId="ADAL" clId="{5E5B6B43-2046-4F4B-8A91-C6EB27100BC8}" dt="2021-01-20T01:48:36.955" v="7955" actId="478"/>
          <ac:grpSpMkLst>
            <pc:docMk/>
            <pc:sldMk cId="3908568900" sldId="600"/>
            <ac:grpSpMk id="34" creationId="{4D491562-5FC7-4A4C-94CD-F7D648811A1C}"/>
          </ac:grpSpMkLst>
        </pc:grpChg>
        <pc:grpChg chg="mod">
          <ac:chgData name="Christina Morrow" userId="43989237-7c22-4017-8756-22442f7f3983" providerId="ADAL" clId="{5E5B6B43-2046-4F4B-8A91-C6EB27100BC8}" dt="2021-01-20T01:47:35.178" v="7940"/>
          <ac:grpSpMkLst>
            <pc:docMk/>
            <pc:sldMk cId="3908568900" sldId="600"/>
            <ac:grpSpMk id="35" creationId="{B8F5BAE3-64AB-4A09-9916-852D7812BD17}"/>
          </ac:grpSpMkLst>
        </pc:grpChg>
        <pc:grpChg chg="mod">
          <ac:chgData name="Christina Morrow" userId="43989237-7c22-4017-8756-22442f7f3983" providerId="ADAL" clId="{5E5B6B43-2046-4F4B-8A91-C6EB27100BC8}" dt="2021-01-20T01:47:35.178" v="7940"/>
          <ac:grpSpMkLst>
            <pc:docMk/>
            <pc:sldMk cId="3908568900" sldId="600"/>
            <ac:grpSpMk id="36" creationId="{976FE9DB-F834-44C8-912A-030B26C3BA2D}"/>
          </ac:grpSpMkLst>
        </pc:grpChg>
        <pc:grpChg chg="add del mod ord">
          <ac:chgData name="Christina Morrow" userId="43989237-7c22-4017-8756-22442f7f3983" providerId="ADAL" clId="{5E5B6B43-2046-4F4B-8A91-C6EB27100BC8}" dt="2021-01-20T01:48:28.736" v="7951" actId="478"/>
          <ac:grpSpMkLst>
            <pc:docMk/>
            <pc:sldMk cId="3908568900" sldId="600"/>
            <ac:grpSpMk id="64" creationId="{73B05D66-EF4B-497A-B4C5-DABE542D6C6A}"/>
          </ac:grpSpMkLst>
        </pc:grpChg>
        <pc:grpChg chg="add del mod ord">
          <ac:chgData name="Christina Morrow" userId="43989237-7c22-4017-8756-22442f7f3983" providerId="ADAL" clId="{5E5B6B43-2046-4F4B-8A91-C6EB27100BC8}" dt="2021-01-20T01:48:22.439" v="7949" actId="478"/>
          <ac:grpSpMkLst>
            <pc:docMk/>
            <pc:sldMk cId="3908568900" sldId="600"/>
            <ac:grpSpMk id="70" creationId="{004628C9-17ED-4694-8D84-AE60210965B1}"/>
          </ac:grpSpMkLst>
        </pc:grpChg>
        <pc:grpChg chg="add del mod ord">
          <ac:chgData name="Christina Morrow" userId="43989237-7c22-4017-8756-22442f7f3983" providerId="ADAL" clId="{5E5B6B43-2046-4F4B-8A91-C6EB27100BC8}" dt="2021-01-20T13:16:29.204" v="8764" actId="1076"/>
          <ac:grpSpMkLst>
            <pc:docMk/>
            <pc:sldMk cId="3908568900" sldId="600"/>
            <ac:grpSpMk id="75" creationId="{D981077E-833C-4A6A-9D3C-E71F15B5B268}"/>
          </ac:grpSpMkLst>
        </pc:grpChg>
        <pc:grpChg chg="add del mod ord">
          <ac:chgData name="Christina Morrow" userId="43989237-7c22-4017-8756-22442f7f3983" providerId="ADAL" clId="{5E5B6B43-2046-4F4B-8A91-C6EB27100BC8}" dt="2021-01-20T16:53:49.099" v="10234" actId="571"/>
          <ac:grpSpMkLst>
            <pc:docMk/>
            <pc:sldMk cId="3908568900" sldId="600"/>
            <ac:grpSpMk id="76" creationId="{BDC62E02-ECC6-4DBD-8C79-C68AFC4C15CA}"/>
          </ac:grpSpMkLst>
        </pc:grpChg>
        <pc:grpChg chg="add mod ord">
          <ac:chgData name="Christina Morrow" userId="43989237-7c22-4017-8756-22442f7f3983" providerId="ADAL" clId="{5E5B6B43-2046-4F4B-8A91-C6EB27100BC8}" dt="2021-01-20T13:16:29.204" v="8764" actId="1076"/>
          <ac:grpSpMkLst>
            <pc:docMk/>
            <pc:sldMk cId="3908568900" sldId="600"/>
            <ac:grpSpMk id="77" creationId="{260DEBF8-1E4C-42E3-8212-CB5756137B94}"/>
          </ac:grpSpMkLst>
        </pc:grpChg>
        <pc:grpChg chg="add mod">
          <ac:chgData name="Christina Morrow" userId="43989237-7c22-4017-8756-22442f7f3983" providerId="ADAL" clId="{5E5B6B43-2046-4F4B-8A91-C6EB27100BC8}" dt="2021-01-20T13:14:50.591" v="8733" actId="164"/>
          <ac:grpSpMkLst>
            <pc:docMk/>
            <pc:sldMk cId="3908568900" sldId="600"/>
            <ac:grpSpMk id="85" creationId="{E362FA3F-AE19-4197-86D8-8C0B293573EC}"/>
          </ac:grpSpMkLst>
        </pc:grpChg>
        <pc:picChg chg="add mod">
          <ac:chgData name="Christina Morrow" userId="43989237-7c22-4017-8756-22442f7f3983" providerId="ADAL" clId="{5E5B6B43-2046-4F4B-8A91-C6EB27100BC8}" dt="2021-01-20T01:48:11.593" v="7946" actId="164"/>
          <ac:picMkLst>
            <pc:docMk/>
            <pc:sldMk cId="3908568900" sldId="600"/>
            <ac:picMk id="6" creationId="{B7B6506B-2227-445A-93B4-687514AD4A10}"/>
          </ac:picMkLst>
        </pc:picChg>
        <pc:picChg chg="del">
          <ac:chgData name="Christina Morrow" userId="43989237-7c22-4017-8756-22442f7f3983" providerId="ADAL" clId="{5E5B6B43-2046-4F4B-8A91-C6EB27100BC8}" dt="2021-01-18T13:48:15.503" v="829" actId="478"/>
          <ac:picMkLst>
            <pc:docMk/>
            <pc:sldMk cId="3908568900" sldId="600"/>
            <ac:picMk id="12" creationId="{8459BFE7-02E8-4060-A0C9-91A9B81A4E1F}"/>
          </ac:picMkLst>
        </pc:picChg>
        <pc:picChg chg="del">
          <ac:chgData name="Christina Morrow" userId="43989237-7c22-4017-8756-22442f7f3983" providerId="ADAL" clId="{5E5B6B43-2046-4F4B-8A91-C6EB27100BC8}" dt="2021-01-18T13:48:14.701" v="828" actId="478"/>
          <ac:picMkLst>
            <pc:docMk/>
            <pc:sldMk cId="3908568900" sldId="600"/>
            <ac:picMk id="14" creationId="{C0BB4A7A-C83F-4D4A-B263-59E54E9BFDD9}"/>
          </ac:picMkLst>
        </pc:picChg>
        <pc:picChg chg="add del mod">
          <ac:chgData name="Christina Morrow" userId="43989237-7c22-4017-8756-22442f7f3983" providerId="ADAL" clId="{5E5B6B43-2046-4F4B-8A91-C6EB27100BC8}" dt="2021-01-19T14:08:47.877" v="6548" actId="478"/>
          <ac:picMkLst>
            <pc:docMk/>
            <pc:sldMk cId="3908568900" sldId="600"/>
            <ac:picMk id="15" creationId="{9C6ECC7E-75A9-403F-9EEB-629D14D1BB73}"/>
          </ac:picMkLst>
        </pc:picChg>
        <pc:picChg chg="del">
          <ac:chgData name="Christina Morrow" userId="43989237-7c22-4017-8756-22442f7f3983" providerId="ADAL" clId="{5E5B6B43-2046-4F4B-8A91-C6EB27100BC8}" dt="2021-01-18T13:48:13.719" v="827" actId="478"/>
          <ac:picMkLst>
            <pc:docMk/>
            <pc:sldMk cId="3908568900" sldId="600"/>
            <ac:picMk id="16" creationId="{F6919831-B6F3-4044-8B59-7694273A1E97}"/>
          </ac:picMkLst>
        </pc:picChg>
        <pc:picChg chg="del">
          <ac:chgData name="Christina Morrow" userId="43989237-7c22-4017-8756-22442f7f3983" providerId="ADAL" clId="{5E5B6B43-2046-4F4B-8A91-C6EB27100BC8}" dt="2021-01-18T13:48:12.937" v="826" actId="478"/>
          <ac:picMkLst>
            <pc:docMk/>
            <pc:sldMk cId="3908568900" sldId="600"/>
            <ac:picMk id="18" creationId="{E386208F-1616-4F23-BC84-3281C2E5B622}"/>
          </ac:picMkLst>
        </pc:picChg>
        <pc:picChg chg="del">
          <ac:chgData name="Christina Morrow" userId="43989237-7c22-4017-8756-22442f7f3983" providerId="ADAL" clId="{5E5B6B43-2046-4F4B-8A91-C6EB27100BC8}" dt="2021-01-18T13:48:12.405" v="825" actId="478"/>
          <ac:picMkLst>
            <pc:docMk/>
            <pc:sldMk cId="3908568900" sldId="600"/>
            <ac:picMk id="20" creationId="{3177862C-F780-4B2F-95BE-C11DA321FDAA}"/>
          </ac:picMkLst>
        </pc:picChg>
        <pc:picChg chg="del">
          <ac:chgData name="Christina Morrow" userId="43989237-7c22-4017-8756-22442f7f3983" providerId="ADAL" clId="{5E5B6B43-2046-4F4B-8A91-C6EB27100BC8}" dt="2021-01-18T13:48:11.040" v="824" actId="478"/>
          <ac:picMkLst>
            <pc:docMk/>
            <pc:sldMk cId="3908568900" sldId="600"/>
            <ac:picMk id="22" creationId="{103B0A96-58DF-4DEF-A73A-FC0266052CF8}"/>
          </ac:picMkLst>
        </pc:picChg>
        <pc:picChg chg="add del mod">
          <ac:chgData name="Christina Morrow" userId="43989237-7c22-4017-8756-22442f7f3983" providerId="ADAL" clId="{5E5B6B43-2046-4F4B-8A91-C6EB27100BC8}" dt="2021-01-19T14:10:29.741" v="6568" actId="478"/>
          <ac:picMkLst>
            <pc:docMk/>
            <pc:sldMk cId="3908568900" sldId="600"/>
            <ac:picMk id="24" creationId="{537C6A26-675A-472C-A381-3A21F0998517}"/>
          </ac:picMkLst>
        </pc:picChg>
        <pc:picChg chg="del">
          <ac:chgData name="Christina Morrow" userId="43989237-7c22-4017-8756-22442f7f3983" providerId="ADAL" clId="{5E5B6B43-2046-4F4B-8A91-C6EB27100BC8}" dt="2021-01-18T13:48:10.818" v="823" actId="478"/>
          <ac:picMkLst>
            <pc:docMk/>
            <pc:sldMk cId="3908568900" sldId="600"/>
            <ac:picMk id="24" creationId="{746ADD55-8390-49AC-B619-1A0A7E7369B3}"/>
          </ac:picMkLst>
        </pc:picChg>
        <pc:picChg chg="add del mod topLvl">
          <ac:chgData name="Christina Morrow" userId="43989237-7c22-4017-8756-22442f7f3983" providerId="ADAL" clId="{5E5B6B43-2046-4F4B-8A91-C6EB27100BC8}" dt="2021-01-20T16:53:51.885" v="10240" actId="1037"/>
          <ac:picMkLst>
            <pc:docMk/>
            <pc:sldMk cId="3908568900" sldId="600"/>
            <ac:picMk id="25" creationId="{AD8419E3-AAB5-4B3F-B915-CFA72D2F71E9}"/>
          </ac:picMkLst>
        </pc:picChg>
        <pc:picChg chg="del">
          <ac:chgData name="Christina Morrow" userId="43989237-7c22-4017-8756-22442f7f3983" providerId="ADAL" clId="{5E5B6B43-2046-4F4B-8A91-C6EB27100BC8}" dt="2021-01-18T13:48:09.417" v="822" actId="478"/>
          <ac:picMkLst>
            <pc:docMk/>
            <pc:sldMk cId="3908568900" sldId="600"/>
            <ac:picMk id="26" creationId="{97BBF14E-4192-40E1-A6AD-1CA16FC61650}"/>
          </ac:picMkLst>
        </pc:picChg>
        <pc:picChg chg="add del mod topLvl">
          <ac:chgData name="Christina Morrow" userId="43989237-7c22-4017-8756-22442f7f3983" providerId="ADAL" clId="{5E5B6B43-2046-4F4B-8A91-C6EB27100BC8}" dt="2021-01-20T16:53:51.885" v="10240" actId="1037"/>
          <ac:picMkLst>
            <pc:docMk/>
            <pc:sldMk cId="3908568900" sldId="600"/>
            <ac:picMk id="27" creationId="{7C31A742-EB3F-4B65-B645-CF62280CECFB}"/>
          </ac:picMkLst>
        </pc:picChg>
        <pc:picChg chg="del mod modCrop">
          <ac:chgData name="Christina Morrow" userId="43989237-7c22-4017-8756-22442f7f3983" providerId="ADAL" clId="{5E5B6B43-2046-4F4B-8A91-C6EB27100BC8}" dt="2021-01-19T21:48:41.697" v="6998" actId="21"/>
          <ac:picMkLst>
            <pc:docMk/>
            <pc:sldMk cId="3908568900" sldId="600"/>
            <ac:picMk id="28" creationId="{3AC209C9-FA58-4CA3-8D56-FE7075AAE2FE}"/>
          </ac:picMkLst>
        </pc:picChg>
        <pc:picChg chg="add del mod topLvl">
          <ac:chgData name="Christina Morrow" userId="43989237-7c22-4017-8756-22442f7f3983" providerId="ADAL" clId="{5E5B6B43-2046-4F4B-8A91-C6EB27100BC8}" dt="2021-01-20T13:16:06.071" v="8758" actId="478"/>
          <ac:picMkLst>
            <pc:docMk/>
            <pc:sldMk cId="3908568900" sldId="600"/>
            <ac:picMk id="29" creationId="{F7E0653E-7615-42FA-BD70-3190BF054E60}"/>
          </ac:picMkLst>
        </pc:picChg>
        <pc:picChg chg="add del mod">
          <ac:chgData name="Christina Morrow" userId="43989237-7c22-4017-8756-22442f7f3983" providerId="ADAL" clId="{5E5B6B43-2046-4F4B-8A91-C6EB27100BC8}" dt="2021-01-19T20:27:06.425" v="6958" actId="478"/>
          <ac:picMkLst>
            <pc:docMk/>
            <pc:sldMk cId="3908568900" sldId="600"/>
            <ac:picMk id="30" creationId="{1F66707B-8399-4D8B-82AF-5C11FEF33575}"/>
          </ac:picMkLst>
        </pc:picChg>
        <pc:picChg chg="add del mod">
          <ac:chgData name="Christina Morrow" userId="43989237-7c22-4017-8756-22442f7f3983" providerId="ADAL" clId="{5E5B6B43-2046-4F4B-8A91-C6EB27100BC8}" dt="2021-01-19T20:27:00.199" v="6953"/>
          <ac:picMkLst>
            <pc:docMk/>
            <pc:sldMk cId="3908568900" sldId="600"/>
            <ac:picMk id="31" creationId="{C0609E0F-1C25-4244-9AD9-25C8706D882B}"/>
          </ac:picMkLst>
        </pc:picChg>
        <pc:picChg chg="add del mod">
          <ac:chgData name="Christina Morrow" userId="43989237-7c22-4017-8756-22442f7f3983" providerId="ADAL" clId="{5E5B6B43-2046-4F4B-8A91-C6EB27100BC8}" dt="2021-01-19T20:27:00.179" v="6951"/>
          <ac:picMkLst>
            <pc:docMk/>
            <pc:sldMk cId="3908568900" sldId="600"/>
            <ac:picMk id="32" creationId="{ED87822D-C631-4ACE-A85C-163AF95477B1}"/>
          </ac:picMkLst>
        </pc:picChg>
        <pc:picChg chg="mod">
          <ac:chgData name="Christina Morrow" userId="43989237-7c22-4017-8756-22442f7f3983" providerId="ADAL" clId="{5E5B6B43-2046-4F4B-8A91-C6EB27100BC8}" dt="2021-01-20T01:47:35.178" v="7940"/>
          <ac:picMkLst>
            <pc:docMk/>
            <pc:sldMk cId="3908568900" sldId="600"/>
            <ac:picMk id="62" creationId="{5AF23162-A135-4817-BBF5-08A2C3246E32}"/>
          </ac:picMkLst>
        </pc:picChg>
        <pc:picChg chg="mod">
          <ac:chgData name="Christina Morrow" userId="43989237-7c22-4017-8756-22442f7f3983" providerId="ADAL" clId="{5E5B6B43-2046-4F4B-8A91-C6EB27100BC8}" dt="2021-01-20T01:47:35.178" v="7940"/>
          <ac:picMkLst>
            <pc:docMk/>
            <pc:sldMk cId="3908568900" sldId="600"/>
            <ac:picMk id="66" creationId="{32A043B2-C943-492F-8809-15CA8A3B2124}"/>
          </ac:picMkLst>
        </pc:picChg>
        <pc:picChg chg="mod">
          <ac:chgData name="Christina Morrow" userId="43989237-7c22-4017-8756-22442f7f3983" providerId="ADAL" clId="{5E5B6B43-2046-4F4B-8A91-C6EB27100BC8}" dt="2021-01-20T01:47:35.178" v="7940"/>
          <ac:picMkLst>
            <pc:docMk/>
            <pc:sldMk cId="3908568900" sldId="600"/>
            <ac:picMk id="67" creationId="{64E1AC8A-D4C9-405B-A9ED-A356F7EDF7DD}"/>
          </ac:picMkLst>
        </pc:picChg>
        <pc:picChg chg="mod">
          <ac:chgData name="Christina Morrow" userId="43989237-7c22-4017-8756-22442f7f3983" providerId="ADAL" clId="{5E5B6B43-2046-4F4B-8A91-C6EB27100BC8}" dt="2021-01-20T01:47:35.178" v="7940"/>
          <ac:picMkLst>
            <pc:docMk/>
            <pc:sldMk cId="3908568900" sldId="600"/>
            <ac:picMk id="68" creationId="{A6B00538-A9B2-42AB-A994-020B114DE399}"/>
          </ac:picMkLst>
        </pc:picChg>
        <pc:picChg chg="mod">
          <ac:chgData name="Christina Morrow" userId="43989237-7c22-4017-8756-22442f7f3983" providerId="ADAL" clId="{5E5B6B43-2046-4F4B-8A91-C6EB27100BC8}" dt="2021-01-20T01:47:35.178" v="7940"/>
          <ac:picMkLst>
            <pc:docMk/>
            <pc:sldMk cId="3908568900" sldId="600"/>
            <ac:picMk id="73" creationId="{7756E3A1-BFB6-49EC-8DC6-5840154B2B21}"/>
          </ac:picMkLst>
        </pc:picChg>
        <pc:picChg chg="mod">
          <ac:chgData name="Christina Morrow" userId="43989237-7c22-4017-8756-22442f7f3983" providerId="ADAL" clId="{5E5B6B43-2046-4F4B-8A91-C6EB27100BC8}" dt="2021-01-20T01:47:35.178" v="7940"/>
          <ac:picMkLst>
            <pc:docMk/>
            <pc:sldMk cId="3908568900" sldId="600"/>
            <ac:picMk id="74" creationId="{DDE1C439-3A00-420F-B568-A18DBB3AC529}"/>
          </ac:picMkLst>
        </pc:picChg>
        <pc:picChg chg="add del mod">
          <ac:chgData name="Christina Morrow" userId="43989237-7c22-4017-8756-22442f7f3983" providerId="ADAL" clId="{5E5B6B43-2046-4F4B-8A91-C6EB27100BC8}" dt="2021-01-20T13:15:59.561" v="8756" actId="478"/>
          <ac:picMkLst>
            <pc:docMk/>
            <pc:sldMk cId="3908568900" sldId="600"/>
            <ac:picMk id="81" creationId="{C6BA6901-828C-42F6-BDBC-8D0F4B2D4C8D}"/>
          </ac:picMkLst>
        </pc:picChg>
        <pc:picChg chg="add del mod">
          <ac:chgData name="Christina Morrow" userId="43989237-7c22-4017-8756-22442f7f3983" providerId="ADAL" clId="{5E5B6B43-2046-4F4B-8A91-C6EB27100BC8}" dt="2021-01-20T13:15:59.561" v="8756" actId="478"/>
          <ac:picMkLst>
            <pc:docMk/>
            <pc:sldMk cId="3908568900" sldId="600"/>
            <ac:picMk id="82" creationId="{A8A7F214-200E-4B79-87F1-94B34C0A772A}"/>
          </ac:picMkLst>
        </pc:picChg>
        <pc:picChg chg="add mod">
          <ac:chgData name="Christina Morrow" userId="43989237-7c22-4017-8756-22442f7f3983" providerId="ADAL" clId="{5E5B6B43-2046-4F4B-8A91-C6EB27100BC8}" dt="2021-01-20T13:16:29.204" v="8764" actId="1076"/>
          <ac:picMkLst>
            <pc:docMk/>
            <pc:sldMk cId="3908568900" sldId="600"/>
            <ac:picMk id="83" creationId="{B96D9058-A476-442F-AC9A-EE760BD6F28E}"/>
          </ac:picMkLst>
        </pc:picChg>
        <pc:picChg chg="add del mod">
          <ac:chgData name="Christina Morrow" userId="43989237-7c22-4017-8756-22442f7f3983" providerId="ADAL" clId="{5E5B6B43-2046-4F4B-8A91-C6EB27100BC8}" dt="2021-01-20T13:13:55.147" v="8718" actId="478"/>
          <ac:picMkLst>
            <pc:docMk/>
            <pc:sldMk cId="3908568900" sldId="600"/>
            <ac:picMk id="84" creationId="{E9E2EAA1-1E3E-4DFE-B7AC-E3A1B16CF881}"/>
          </ac:picMkLst>
        </pc:picChg>
        <pc:picChg chg="add mod">
          <ac:chgData name="Christina Morrow" userId="43989237-7c22-4017-8756-22442f7f3983" providerId="ADAL" clId="{5E5B6B43-2046-4F4B-8A91-C6EB27100BC8}" dt="2021-01-20T16:53:49.099" v="10234" actId="571"/>
          <ac:picMkLst>
            <pc:docMk/>
            <pc:sldMk cId="3908568900" sldId="600"/>
            <ac:picMk id="86" creationId="{48659B3B-432A-459A-B968-3385EACCA978}"/>
          </ac:picMkLst>
        </pc:picChg>
        <pc:picChg chg="add mod">
          <ac:chgData name="Christina Morrow" userId="43989237-7c22-4017-8756-22442f7f3983" providerId="ADAL" clId="{5E5B6B43-2046-4F4B-8A91-C6EB27100BC8}" dt="2021-01-20T16:53:49.099" v="10234" actId="571"/>
          <ac:picMkLst>
            <pc:docMk/>
            <pc:sldMk cId="3908568900" sldId="600"/>
            <ac:picMk id="87" creationId="{D57115D8-6781-475D-9F62-382480723EB5}"/>
          </ac:picMkLst>
        </pc:picChg>
        <pc:cxnChg chg="mod">
          <ac:chgData name="Christina Morrow" userId="43989237-7c22-4017-8756-22442f7f3983" providerId="ADAL" clId="{5E5B6B43-2046-4F4B-8A91-C6EB27100BC8}" dt="2021-01-20T01:48:36.955" v="7955" actId="478"/>
          <ac:cxnSpMkLst>
            <pc:docMk/>
            <pc:sldMk cId="3908568900" sldId="600"/>
            <ac:cxnSpMk id="39" creationId="{E8BEBFEA-D169-473B-9101-4E75875111B3}"/>
          </ac:cxnSpMkLst>
        </pc:cxnChg>
        <pc:cxnChg chg="mod">
          <ac:chgData name="Christina Morrow" userId="43989237-7c22-4017-8756-22442f7f3983" providerId="ADAL" clId="{5E5B6B43-2046-4F4B-8A91-C6EB27100BC8}" dt="2021-01-20T01:48:36.955" v="7955" actId="478"/>
          <ac:cxnSpMkLst>
            <pc:docMk/>
            <pc:sldMk cId="3908568900" sldId="600"/>
            <ac:cxnSpMk id="48" creationId="{29DEFC2D-369D-4E08-8F54-DCC661BE8819}"/>
          </ac:cxnSpMkLst>
        </pc:cxnChg>
        <pc:cxnChg chg="mod">
          <ac:chgData name="Christina Morrow" userId="43989237-7c22-4017-8756-22442f7f3983" providerId="ADAL" clId="{5E5B6B43-2046-4F4B-8A91-C6EB27100BC8}" dt="2021-01-20T01:48:36.955" v="7955" actId="478"/>
          <ac:cxnSpMkLst>
            <pc:docMk/>
            <pc:sldMk cId="3908568900" sldId="600"/>
            <ac:cxnSpMk id="49" creationId="{10A369CA-E57C-4E1D-B41E-C80E22959A58}"/>
          </ac:cxnSpMkLst>
        </pc:cxnChg>
        <pc:cxnChg chg="mod">
          <ac:chgData name="Christina Morrow" userId="43989237-7c22-4017-8756-22442f7f3983" providerId="ADAL" clId="{5E5B6B43-2046-4F4B-8A91-C6EB27100BC8}" dt="2021-01-20T01:48:36.955" v="7955" actId="478"/>
          <ac:cxnSpMkLst>
            <pc:docMk/>
            <pc:sldMk cId="3908568900" sldId="600"/>
            <ac:cxnSpMk id="50" creationId="{DC96EDF2-B817-4749-9864-ADB546D81864}"/>
          </ac:cxnSpMkLst>
        </pc:cxnChg>
        <pc:cxnChg chg="mod">
          <ac:chgData name="Christina Morrow" userId="43989237-7c22-4017-8756-22442f7f3983" providerId="ADAL" clId="{5E5B6B43-2046-4F4B-8A91-C6EB27100BC8}" dt="2021-01-20T01:47:35.178" v="7940"/>
          <ac:cxnSpMkLst>
            <pc:docMk/>
            <pc:sldMk cId="3908568900" sldId="600"/>
            <ac:cxnSpMk id="52" creationId="{16D02225-922F-4EB1-AE4D-4F37F985EED8}"/>
          </ac:cxnSpMkLst>
        </pc:cxnChg>
        <pc:cxnChg chg="mod">
          <ac:chgData name="Christina Morrow" userId="43989237-7c22-4017-8756-22442f7f3983" providerId="ADAL" clId="{5E5B6B43-2046-4F4B-8A91-C6EB27100BC8}" dt="2021-01-20T01:48:36.955" v="7955" actId="478"/>
          <ac:cxnSpMkLst>
            <pc:docMk/>
            <pc:sldMk cId="3908568900" sldId="600"/>
            <ac:cxnSpMk id="54" creationId="{483BB039-34A4-4FA2-BEE2-C357350A8A9E}"/>
          </ac:cxnSpMkLst>
        </pc:cxnChg>
        <pc:cxnChg chg="mod">
          <ac:chgData name="Christina Morrow" userId="43989237-7c22-4017-8756-22442f7f3983" providerId="ADAL" clId="{5E5B6B43-2046-4F4B-8A91-C6EB27100BC8}" dt="2021-01-20T01:47:35.178" v="7940"/>
          <ac:cxnSpMkLst>
            <pc:docMk/>
            <pc:sldMk cId="3908568900" sldId="600"/>
            <ac:cxnSpMk id="55" creationId="{641CB830-334D-42F6-B67B-B4D2DB559EF6}"/>
          </ac:cxnSpMkLst>
        </pc:cxnChg>
        <pc:cxnChg chg="mod">
          <ac:chgData name="Christina Morrow" userId="43989237-7c22-4017-8756-22442f7f3983" providerId="ADAL" clId="{5E5B6B43-2046-4F4B-8A91-C6EB27100BC8}" dt="2021-01-20T01:47:35.178" v="7940"/>
          <ac:cxnSpMkLst>
            <pc:docMk/>
            <pc:sldMk cId="3908568900" sldId="600"/>
            <ac:cxnSpMk id="56" creationId="{10E59A72-BFFF-46EF-8BE1-28DE6C77365B}"/>
          </ac:cxnSpMkLst>
        </pc:cxnChg>
        <pc:cxnChg chg="mod">
          <ac:chgData name="Christina Morrow" userId="43989237-7c22-4017-8756-22442f7f3983" providerId="ADAL" clId="{5E5B6B43-2046-4F4B-8A91-C6EB27100BC8}" dt="2021-01-20T01:48:36.955" v="7955" actId="478"/>
          <ac:cxnSpMkLst>
            <pc:docMk/>
            <pc:sldMk cId="3908568900" sldId="600"/>
            <ac:cxnSpMk id="60" creationId="{2BA500B8-9C3A-4F82-9B96-F5ECFC290A5D}"/>
          </ac:cxnSpMkLst>
        </pc:cxnChg>
      </pc:sldChg>
      <pc:sldChg chg="addSp delSp modSp add del mod ord">
        <pc:chgData name="Christina Morrow" userId="43989237-7c22-4017-8756-22442f7f3983" providerId="ADAL" clId="{5E5B6B43-2046-4F4B-8A91-C6EB27100BC8}" dt="2021-01-18T16:46:52.183" v="1036" actId="47"/>
        <pc:sldMkLst>
          <pc:docMk/>
          <pc:sldMk cId="3051626976" sldId="601"/>
        </pc:sldMkLst>
        <pc:spChg chg="mod">
          <ac:chgData name="Christina Morrow" userId="43989237-7c22-4017-8756-22442f7f3983" providerId="ADAL" clId="{5E5B6B43-2046-4F4B-8A91-C6EB27100BC8}" dt="2021-01-18T16:45:45.497" v="1026" actId="1076"/>
          <ac:spMkLst>
            <pc:docMk/>
            <pc:sldMk cId="3051626976" sldId="601"/>
            <ac:spMk id="8" creationId="{7442407E-86D2-4271-B8EC-F47DA414C75E}"/>
          </ac:spMkLst>
        </pc:spChg>
        <pc:spChg chg="add del mod ord">
          <ac:chgData name="Christina Morrow" userId="43989237-7c22-4017-8756-22442f7f3983" providerId="ADAL" clId="{5E5B6B43-2046-4F4B-8A91-C6EB27100BC8}" dt="2021-01-18T16:45:50.477" v="1030" actId="478"/>
          <ac:spMkLst>
            <pc:docMk/>
            <pc:sldMk cId="3051626976" sldId="601"/>
            <ac:spMk id="9" creationId="{2C2B0620-1368-450B-B299-0B5FFC93EE32}"/>
          </ac:spMkLst>
        </pc:spChg>
        <pc:spChg chg="add del mod">
          <ac:chgData name="Christina Morrow" userId="43989237-7c22-4017-8756-22442f7f3983" providerId="ADAL" clId="{5E5B6B43-2046-4F4B-8A91-C6EB27100BC8}" dt="2021-01-18T16:45:48.341" v="1028" actId="478"/>
          <ac:spMkLst>
            <pc:docMk/>
            <pc:sldMk cId="3051626976" sldId="601"/>
            <ac:spMk id="21" creationId="{E72EF626-F838-44AB-B9B9-87A7DA3299AE}"/>
          </ac:spMkLst>
        </pc:spChg>
        <pc:spChg chg="add del mod">
          <ac:chgData name="Christina Morrow" userId="43989237-7c22-4017-8756-22442f7f3983" providerId="ADAL" clId="{5E5B6B43-2046-4F4B-8A91-C6EB27100BC8}" dt="2021-01-18T16:45:47.115" v="1027" actId="478"/>
          <ac:spMkLst>
            <pc:docMk/>
            <pc:sldMk cId="3051626976" sldId="601"/>
            <ac:spMk id="23" creationId="{EC2CA4A4-7026-47DB-A304-41D44D250DAF}"/>
          </ac:spMkLst>
        </pc:spChg>
        <pc:picChg chg="add del mod modCrop">
          <ac:chgData name="Christina Morrow" userId="43989237-7c22-4017-8756-22442f7f3983" providerId="ADAL" clId="{5E5B6B43-2046-4F4B-8A91-C6EB27100BC8}" dt="2021-01-18T16:45:48.989" v="1029" actId="478"/>
          <ac:picMkLst>
            <pc:docMk/>
            <pc:sldMk cId="3051626976" sldId="601"/>
            <ac:picMk id="7" creationId="{A64D7D36-35AD-4720-9382-BE39E222E4DD}"/>
          </ac:picMkLst>
        </pc:picChg>
        <pc:picChg chg="del">
          <ac:chgData name="Christina Morrow" userId="43989237-7c22-4017-8756-22442f7f3983" providerId="ADAL" clId="{5E5B6B43-2046-4F4B-8A91-C6EB27100BC8}" dt="2021-01-18T16:33:16.596" v="883" actId="478"/>
          <ac:picMkLst>
            <pc:docMk/>
            <pc:sldMk cId="3051626976" sldId="601"/>
            <ac:picMk id="12" creationId="{8459BFE7-02E8-4060-A0C9-91A9B81A4E1F}"/>
          </ac:picMkLst>
        </pc:picChg>
        <pc:picChg chg="del">
          <ac:chgData name="Christina Morrow" userId="43989237-7c22-4017-8756-22442f7f3983" providerId="ADAL" clId="{5E5B6B43-2046-4F4B-8A91-C6EB27100BC8}" dt="2021-01-18T16:33:16.596" v="883" actId="478"/>
          <ac:picMkLst>
            <pc:docMk/>
            <pc:sldMk cId="3051626976" sldId="601"/>
            <ac:picMk id="14" creationId="{C0BB4A7A-C83F-4D4A-B263-59E54E9BFDD9}"/>
          </ac:picMkLst>
        </pc:picChg>
        <pc:picChg chg="del">
          <ac:chgData name="Christina Morrow" userId="43989237-7c22-4017-8756-22442f7f3983" providerId="ADAL" clId="{5E5B6B43-2046-4F4B-8A91-C6EB27100BC8}" dt="2021-01-18T16:33:16.596" v="883" actId="478"/>
          <ac:picMkLst>
            <pc:docMk/>
            <pc:sldMk cId="3051626976" sldId="601"/>
            <ac:picMk id="16" creationId="{F6919831-B6F3-4044-8B59-7694273A1E97}"/>
          </ac:picMkLst>
        </pc:picChg>
        <pc:picChg chg="add del mod">
          <ac:chgData name="Christina Morrow" userId="43989237-7c22-4017-8756-22442f7f3983" providerId="ADAL" clId="{5E5B6B43-2046-4F4B-8A91-C6EB27100BC8}" dt="2021-01-18T16:45:51.626" v="1031" actId="1076"/>
          <ac:picMkLst>
            <pc:docMk/>
            <pc:sldMk cId="3051626976" sldId="601"/>
            <ac:picMk id="17" creationId="{37BCD95F-367B-4746-8315-862934AE4C7D}"/>
          </ac:picMkLst>
        </pc:picChg>
        <pc:picChg chg="del">
          <ac:chgData name="Christina Morrow" userId="43989237-7c22-4017-8756-22442f7f3983" providerId="ADAL" clId="{5E5B6B43-2046-4F4B-8A91-C6EB27100BC8}" dt="2021-01-18T16:33:16.596" v="883" actId="478"/>
          <ac:picMkLst>
            <pc:docMk/>
            <pc:sldMk cId="3051626976" sldId="601"/>
            <ac:picMk id="18" creationId="{E386208F-1616-4F23-BC84-3281C2E5B622}"/>
          </ac:picMkLst>
        </pc:picChg>
        <pc:picChg chg="del">
          <ac:chgData name="Christina Morrow" userId="43989237-7c22-4017-8756-22442f7f3983" providerId="ADAL" clId="{5E5B6B43-2046-4F4B-8A91-C6EB27100BC8}" dt="2021-01-18T16:33:16.596" v="883" actId="478"/>
          <ac:picMkLst>
            <pc:docMk/>
            <pc:sldMk cId="3051626976" sldId="601"/>
            <ac:picMk id="20" creationId="{3177862C-F780-4B2F-95BE-C11DA321FDAA}"/>
          </ac:picMkLst>
        </pc:picChg>
        <pc:picChg chg="del">
          <ac:chgData name="Christina Morrow" userId="43989237-7c22-4017-8756-22442f7f3983" providerId="ADAL" clId="{5E5B6B43-2046-4F4B-8A91-C6EB27100BC8}" dt="2021-01-18T16:33:16.596" v="883" actId="478"/>
          <ac:picMkLst>
            <pc:docMk/>
            <pc:sldMk cId="3051626976" sldId="601"/>
            <ac:picMk id="22" creationId="{103B0A96-58DF-4DEF-A73A-FC0266052CF8}"/>
          </ac:picMkLst>
        </pc:picChg>
        <pc:picChg chg="del">
          <ac:chgData name="Christina Morrow" userId="43989237-7c22-4017-8756-22442f7f3983" providerId="ADAL" clId="{5E5B6B43-2046-4F4B-8A91-C6EB27100BC8}" dt="2021-01-18T16:33:16.596" v="883" actId="478"/>
          <ac:picMkLst>
            <pc:docMk/>
            <pc:sldMk cId="3051626976" sldId="601"/>
            <ac:picMk id="24" creationId="{746ADD55-8390-49AC-B619-1A0A7E7369B3}"/>
          </ac:picMkLst>
        </pc:picChg>
        <pc:picChg chg="del">
          <ac:chgData name="Christina Morrow" userId="43989237-7c22-4017-8756-22442f7f3983" providerId="ADAL" clId="{5E5B6B43-2046-4F4B-8A91-C6EB27100BC8}" dt="2021-01-18T16:33:16.596" v="883" actId="478"/>
          <ac:picMkLst>
            <pc:docMk/>
            <pc:sldMk cId="3051626976" sldId="601"/>
            <ac:picMk id="26" creationId="{97BBF14E-4192-40E1-A6AD-1CA16FC61650}"/>
          </ac:picMkLst>
        </pc:picChg>
        <pc:picChg chg="del">
          <ac:chgData name="Christina Morrow" userId="43989237-7c22-4017-8756-22442f7f3983" providerId="ADAL" clId="{5E5B6B43-2046-4F4B-8A91-C6EB27100BC8}" dt="2021-01-18T16:33:18.114" v="884" actId="478"/>
          <ac:picMkLst>
            <pc:docMk/>
            <pc:sldMk cId="3051626976" sldId="601"/>
            <ac:picMk id="28" creationId="{3AC209C9-FA58-4CA3-8D56-FE7075AAE2FE}"/>
          </ac:picMkLst>
        </pc:picChg>
      </pc:sldChg>
      <pc:sldChg chg="modSp add del mod">
        <pc:chgData name="Christina Morrow" userId="43989237-7c22-4017-8756-22442f7f3983" providerId="ADAL" clId="{5E5B6B43-2046-4F4B-8A91-C6EB27100BC8}" dt="2021-01-18T16:34:40.294" v="904" actId="47"/>
        <pc:sldMkLst>
          <pc:docMk/>
          <pc:sldMk cId="3002608112" sldId="602"/>
        </pc:sldMkLst>
        <pc:picChg chg="mod">
          <ac:chgData name="Christina Morrow" userId="43989237-7c22-4017-8756-22442f7f3983" providerId="ADAL" clId="{5E5B6B43-2046-4F4B-8A91-C6EB27100BC8}" dt="2021-01-18T16:34:37.357" v="903" actId="1076"/>
          <ac:picMkLst>
            <pc:docMk/>
            <pc:sldMk cId="3002608112" sldId="602"/>
            <ac:picMk id="12" creationId="{8459BFE7-02E8-4060-A0C9-91A9B81A4E1F}"/>
          </ac:picMkLst>
        </pc:picChg>
        <pc:picChg chg="mod">
          <ac:chgData name="Christina Morrow" userId="43989237-7c22-4017-8756-22442f7f3983" providerId="ADAL" clId="{5E5B6B43-2046-4F4B-8A91-C6EB27100BC8}" dt="2021-01-18T16:34:36.388" v="902" actId="1076"/>
          <ac:picMkLst>
            <pc:docMk/>
            <pc:sldMk cId="3002608112" sldId="602"/>
            <ac:picMk id="14" creationId="{C0BB4A7A-C83F-4D4A-B263-59E54E9BFDD9}"/>
          </ac:picMkLst>
        </pc:picChg>
        <pc:picChg chg="mod">
          <ac:chgData name="Christina Morrow" userId="43989237-7c22-4017-8756-22442f7f3983" providerId="ADAL" clId="{5E5B6B43-2046-4F4B-8A91-C6EB27100BC8}" dt="2021-01-18T16:34:35.803" v="901" actId="1076"/>
          <ac:picMkLst>
            <pc:docMk/>
            <pc:sldMk cId="3002608112" sldId="602"/>
            <ac:picMk id="16" creationId="{F6919831-B6F3-4044-8B59-7694273A1E97}"/>
          </ac:picMkLst>
        </pc:picChg>
        <pc:picChg chg="mod">
          <ac:chgData name="Christina Morrow" userId="43989237-7c22-4017-8756-22442f7f3983" providerId="ADAL" clId="{5E5B6B43-2046-4F4B-8A91-C6EB27100BC8}" dt="2021-01-18T16:34:35.001" v="899" actId="1076"/>
          <ac:picMkLst>
            <pc:docMk/>
            <pc:sldMk cId="3002608112" sldId="602"/>
            <ac:picMk id="18" creationId="{E386208F-1616-4F23-BC84-3281C2E5B622}"/>
          </ac:picMkLst>
        </pc:picChg>
        <pc:picChg chg="mod">
          <ac:chgData name="Christina Morrow" userId="43989237-7c22-4017-8756-22442f7f3983" providerId="ADAL" clId="{5E5B6B43-2046-4F4B-8A91-C6EB27100BC8}" dt="2021-01-18T16:34:33.853" v="897" actId="1076"/>
          <ac:picMkLst>
            <pc:docMk/>
            <pc:sldMk cId="3002608112" sldId="602"/>
            <ac:picMk id="20" creationId="{3177862C-F780-4B2F-95BE-C11DA321FDAA}"/>
          </ac:picMkLst>
        </pc:picChg>
        <pc:picChg chg="mod">
          <ac:chgData name="Christina Morrow" userId="43989237-7c22-4017-8756-22442f7f3983" providerId="ADAL" clId="{5E5B6B43-2046-4F4B-8A91-C6EB27100BC8}" dt="2021-01-18T16:34:33.042" v="896" actId="1076"/>
          <ac:picMkLst>
            <pc:docMk/>
            <pc:sldMk cId="3002608112" sldId="602"/>
            <ac:picMk id="22" creationId="{103B0A96-58DF-4DEF-A73A-FC0266052CF8}"/>
          </ac:picMkLst>
        </pc:picChg>
        <pc:picChg chg="mod">
          <ac:chgData name="Christina Morrow" userId="43989237-7c22-4017-8756-22442f7f3983" providerId="ADAL" clId="{5E5B6B43-2046-4F4B-8A91-C6EB27100BC8}" dt="2021-01-18T16:34:32.146" v="895" actId="1076"/>
          <ac:picMkLst>
            <pc:docMk/>
            <pc:sldMk cId="3002608112" sldId="602"/>
            <ac:picMk id="24" creationId="{746ADD55-8390-49AC-B619-1A0A7E7369B3}"/>
          </ac:picMkLst>
        </pc:picChg>
        <pc:picChg chg="mod">
          <ac:chgData name="Christina Morrow" userId="43989237-7c22-4017-8756-22442f7f3983" providerId="ADAL" clId="{5E5B6B43-2046-4F4B-8A91-C6EB27100BC8}" dt="2021-01-18T16:34:31.077" v="894" actId="1076"/>
          <ac:picMkLst>
            <pc:docMk/>
            <pc:sldMk cId="3002608112" sldId="602"/>
            <ac:picMk id="26" creationId="{97BBF14E-4192-40E1-A6AD-1CA16FC61650}"/>
          </ac:picMkLst>
        </pc:picChg>
      </pc:sldChg>
      <pc:sldChg chg="addSp delSp modSp add del mod">
        <pc:chgData name="Christina Morrow" userId="43989237-7c22-4017-8756-22442f7f3983" providerId="ADAL" clId="{5E5B6B43-2046-4F4B-8A91-C6EB27100BC8}" dt="2021-01-18T23:31:03.380" v="4021" actId="47"/>
        <pc:sldMkLst>
          <pc:docMk/>
          <pc:sldMk cId="4184737613" sldId="602"/>
        </pc:sldMkLst>
        <pc:spChg chg="add del mod">
          <ac:chgData name="Christina Morrow" userId="43989237-7c22-4017-8756-22442f7f3983" providerId="ADAL" clId="{5E5B6B43-2046-4F4B-8A91-C6EB27100BC8}" dt="2021-01-18T23:05:02.860" v="3782" actId="11529"/>
          <ac:spMkLst>
            <pc:docMk/>
            <pc:sldMk cId="4184737613" sldId="602"/>
            <ac:spMk id="6" creationId="{13D71160-23F5-4BDB-B206-05C77F6EEA34}"/>
          </ac:spMkLst>
        </pc:spChg>
        <pc:spChg chg="del mod">
          <ac:chgData name="Christina Morrow" userId="43989237-7c22-4017-8756-22442f7f3983" providerId="ADAL" clId="{5E5B6B43-2046-4F4B-8A91-C6EB27100BC8}" dt="2021-01-18T16:44:11.259" v="1007" actId="478"/>
          <ac:spMkLst>
            <pc:docMk/>
            <pc:sldMk cId="4184737613" sldId="602"/>
            <ac:spMk id="8" creationId="{7442407E-86D2-4271-B8EC-F47DA414C75E}"/>
          </ac:spMkLst>
        </pc:spChg>
        <pc:spChg chg="del">
          <ac:chgData name="Christina Morrow" userId="43989237-7c22-4017-8756-22442f7f3983" providerId="ADAL" clId="{5E5B6B43-2046-4F4B-8A91-C6EB27100BC8}" dt="2021-01-18T16:42:50.684" v="995" actId="478"/>
          <ac:spMkLst>
            <pc:docMk/>
            <pc:sldMk cId="4184737613" sldId="602"/>
            <ac:spMk id="9" creationId="{2C2B0620-1368-450B-B299-0B5FFC93EE32}"/>
          </ac:spMkLst>
        </pc:spChg>
        <pc:spChg chg="add del">
          <ac:chgData name="Christina Morrow" userId="43989237-7c22-4017-8756-22442f7f3983" providerId="ADAL" clId="{5E5B6B43-2046-4F4B-8A91-C6EB27100BC8}" dt="2021-01-18T16:44:17.578" v="1009" actId="11529"/>
          <ac:spMkLst>
            <pc:docMk/>
            <pc:sldMk cId="4184737613" sldId="602"/>
            <ac:spMk id="11" creationId="{D9C5BCE4-CB13-4F3E-B397-92199543CE8F}"/>
          </ac:spMkLst>
        </pc:spChg>
        <pc:spChg chg="add mod">
          <ac:chgData name="Christina Morrow" userId="43989237-7c22-4017-8756-22442f7f3983" providerId="ADAL" clId="{5E5B6B43-2046-4F4B-8A91-C6EB27100BC8}" dt="2021-01-18T17:10:23.954" v="1141" actId="207"/>
          <ac:spMkLst>
            <pc:docMk/>
            <pc:sldMk cId="4184737613" sldId="602"/>
            <ac:spMk id="12" creationId="{BD6C954B-86D0-4866-B543-D4189F42DBC9}"/>
          </ac:spMkLst>
        </pc:spChg>
        <pc:spChg chg="add mod">
          <ac:chgData name="Christina Morrow" userId="43989237-7c22-4017-8756-22442f7f3983" providerId="ADAL" clId="{5E5B6B43-2046-4F4B-8A91-C6EB27100BC8}" dt="2021-01-18T17:05:43.747" v="1113" actId="1076"/>
          <ac:spMkLst>
            <pc:docMk/>
            <pc:sldMk cId="4184737613" sldId="602"/>
            <ac:spMk id="13" creationId="{37E59B9E-9BB9-4EB6-896B-FC7490E41DC8}"/>
          </ac:spMkLst>
        </pc:spChg>
        <pc:spChg chg="add mod">
          <ac:chgData name="Christina Morrow" userId="43989237-7c22-4017-8756-22442f7f3983" providerId="ADAL" clId="{5E5B6B43-2046-4F4B-8A91-C6EB27100BC8}" dt="2021-01-18T17:10:27.445" v="1142" actId="207"/>
          <ac:spMkLst>
            <pc:docMk/>
            <pc:sldMk cId="4184737613" sldId="602"/>
            <ac:spMk id="16" creationId="{E53E1B4B-2809-4F82-ABF5-414E2E4D25B9}"/>
          </ac:spMkLst>
        </pc:spChg>
        <pc:spChg chg="add mod">
          <ac:chgData name="Christina Morrow" userId="43989237-7c22-4017-8756-22442f7f3983" providerId="ADAL" clId="{5E5B6B43-2046-4F4B-8A91-C6EB27100BC8}" dt="2021-01-18T17:10:33.360" v="1143" actId="207"/>
          <ac:spMkLst>
            <pc:docMk/>
            <pc:sldMk cId="4184737613" sldId="602"/>
            <ac:spMk id="18" creationId="{3044418C-5E6A-4A4F-AEB0-11F0674E39FD}"/>
          </ac:spMkLst>
        </pc:spChg>
        <pc:spChg chg="add mod">
          <ac:chgData name="Christina Morrow" userId="43989237-7c22-4017-8756-22442f7f3983" providerId="ADAL" clId="{5E5B6B43-2046-4F4B-8A91-C6EB27100BC8}" dt="2021-01-18T17:10:38.326" v="1144" actId="207"/>
          <ac:spMkLst>
            <pc:docMk/>
            <pc:sldMk cId="4184737613" sldId="602"/>
            <ac:spMk id="19" creationId="{D57AEED6-9BAD-4A0A-99C4-987ECB782295}"/>
          </ac:spMkLst>
        </pc:spChg>
        <pc:spChg chg="add mod">
          <ac:chgData name="Christina Morrow" userId="43989237-7c22-4017-8756-22442f7f3983" providerId="ADAL" clId="{5E5B6B43-2046-4F4B-8A91-C6EB27100BC8}" dt="2021-01-18T17:42:11.755" v="1285" actId="1076"/>
          <ac:spMkLst>
            <pc:docMk/>
            <pc:sldMk cId="4184737613" sldId="602"/>
            <ac:spMk id="20" creationId="{A45DF83E-4EBA-4544-9F08-E4E6EBC27380}"/>
          </ac:spMkLst>
        </pc:spChg>
        <pc:spChg chg="del">
          <ac:chgData name="Christina Morrow" userId="43989237-7c22-4017-8756-22442f7f3983" providerId="ADAL" clId="{5E5B6B43-2046-4F4B-8A91-C6EB27100BC8}" dt="2021-01-18T16:42:48.863" v="993" actId="478"/>
          <ac:spMkLst>
            <pc:docMk/>
            <pc:sldMk cId="4184737613" sldId="602"/>
            <ac:spMk id="21" creationId="{E72EF626-F838-44AB-B9B9-87A7DA3299AE}"/>
          </ac:spMkLst>
        </pc:spChg>
        <pc:spChg chg="add mod">
          <ac:chgData name="Christina Morrow" userId="43989237-7c22-4017-8756-22442f7f3983" providerId="ADAL" clId="{5E5B6B43-2046-4F4B-8A91-C6EB27100BC8}" dt="2021-01-18T17:09:04.129" v="1129" actId="1076"/>
          <ac:spMkLst>
            <pc:docMk/>
            <pc:sldMk cId="4184737613" sldId="602"/>
            <ac:spMk id="22" creationId="{109AE959-ABD3-4682-8E1E-D6B857F40243}"/>
          </ac:spMkLst>
        </pc:spChg>
        <pc:spChg chg="del">
          <ac:chgData name="Christina Morrow" userId="43989237-7c22-4017-8756-22442f7f3983" providerId="ADAL" clId="{5E5B6B43-2046-4F4B-8A91-C6EB27100BC8}" dt="2021-01-18T16:42:49.452" v="994" actId="478"/>
          <ac:spMkLst>
            <pc:docMk/>
            <pc:sldMk cId="4184737613" sldId="602"/>
            <ac:spMk id="23" creationId="{EC2CA4A4-7026-47DB-A304-41D44D250DAF}"/>
          </ac:spMkLst>
        </pc:spChg>
        <pc:spChg chg="add mod">
          <ac:chgData name="Christina Morrow" userId="43989237-7c22-4017-8756-22442f7f3983" providerId="ADAL" clId="{5E5B6B43-2046-4F4B-8A91-C6EB27100BC8}" dt="2021-01-18T20:31:54.870" v="2959" actId="1076"/>
          <ac:spMkLst>
            <pc:docMk/>
            <pc:sldMk cId="4184737613" sldId="602"/>
            <ac:spMk id="24" creationId="{F5F955DB-9B25-42F6-B6C9-A4B89AB4B9E5}"/>
          </ac:spMkLst>
        </pc:spChg>
        <pc:spChg chg="add del mod">
          <ac:chgData name="Christina Morrow" userId="43989237-7c22-4017-8756-22442f7f3983" providerId="ADAL" clId="{5E5B6B43-2046-4F4B-8A91-C6EB27100BC8}" dt="2021-01-18T23:13:26.454" v="3803" actId="478"/>
          <ac:spMkLst>
            <pc:docMk/>
            <pc:sldMk cId="4184737613" sldId="602"/>
            <ac:spMk id="25" creationId="{06B99F81-483A-4A72-AA5A-DD3A8BC4CADA}"/>
          </ac:spMkLst>
        </pc:spChg>
        <pc:spChg chg="mod">
          <ac:chgData name="Christina Morrow" userId="43989237-7c22-4017-8756-22442f7f3983" providerId="ADAL" clId="{5E5B6B43-2046-4F4B-8A91-C6EB27100BC8}" dt="2021-01-18T20:36:06.321" v="2994" actId="207"/>
          <ac:spMkLst>
            <pc:docMk/>
            <pc:sldMk cId="4184737613" sldId="602"/>
            <ac:spMk id="33" creationId="{A951129F-00D3-4CD8-9684-0A5DD15EC918}"/>
          </ac:spMkLst>
        </pc:spChg>
        <pc:spChg chg="mod">
          <ac:chgData name="Christina Morrow" userId="43989237-7c22-4017-8756-22442f7f3983" providerId="ADAL" clId="{5E5B6B43-2046-4F4B-8A91-C6EB27100BC8}" dt="2021-01-18T20:36:15.201" v="2995" actId="207"/>
          <ac:spMkLst>
            <pc:docMk/>
            <pc:sldMk cId="4184737613" sldId="602"/>
            <ac:spMk id="34" creationId="{0A6E510B-0D8B-40E2-992F-4A6342DA5884}"/>
          </ac:spMkLst>
        </pc:spChg>
        <pc:spChg chg="mod">
          <ac:chgData name="Christina Morrow" userId="43989237-7c22-4017-8756-22442f7f3983" providerId="ADAL" clId="{5E5B6B43-2046-4F4B-8A91-C6EB27100BC8}" dt="2021-01-18T20:36:06.321" v="2994" actId="207"/>
          <ac:spMkLst>
            <pc:docMk/>
            <pc:sldMk cId="4184737613" sldId="602"/>
            <ac:spMk id="35" creationId="{AD98586B-7D7C-4216-ACB8-577383BAB56A}"/>
          </ac:spMkLst>
        </pc:spChg>
        <pc:spChg chg="mod">
          <ac:chgData name="Christina Morrow" userId="43989237-7c22-4017-8756-22442f7f3983" providerId="ADAL" clId="{5E5B6B43-2046-4F4B-8A91-C6EB27100BC8}" dt="2021-01-18T20:36:06.321" v="2994" actId="207"/>
          <ac:spMkLst>
            <pc:docMk/>
            <pc:sldMk cId="4184737613" sldId="602"/>
            <ac:spMk id="36" creationId="{ACF76A4C-E149-4C94-A27B-BF076087BBBE}"/>
          </ac:spMkLst>
        </pc:spChg>
        <pc:spChg chg="mod">
          <ac:chgData name="Christina Morrow" userId="43989237-7c22-4017-8756-22442f7f3983" providerId="ADAL" clId="{5E5B6B43-2046-4F4B-8A91-C6EB27100BC8}" dt="2021-01-18T20:36:02.568" v="2993" actId="207"/>
          <ac:spMkLst>
            <pc:docMk/>
            <pc:sldMk cId="4184737613" sldId="602"/>
            <ac:spMk id="37" creationId="{C9C1D74D-4997-4F50-9A81-DF173D96895E}"/>
          </ac:spMkLst>
        </pc:spChg>
        <pc:spChg chg="mod">
          <ac:chgData name="Christina Morrow" userId="43989237-7c22-4017-8756-22442f7f3983" providerId="ADAL" clId="{5E5B6B43-2046-4F4B-8A91-C6EB27100BC8}" dt="2021-01-18T20:36:06.321" v="2994" actId="207"/>
          <ac:spMkLst>
            <pc:docMk/>
            <pc:sldMk cId="4184737613" sldId="602"/>
            <ac:spMk id="38" creationId="{31A046BD-A2C9-4AC0-850E-F43F47560193}"/>
          </ac:spMkLst>
        </pc:spChg>
        <pc:spChg chg="mod">
          <ac:chgData name="Christina Morrow" userId="43989237-7c22-4017-8756-22442f7f3983" providerId="ADAL" clId="{5E5B6B43-2046-4F4B-8A91-C6EB27100BC8}" dt="2021-01-18T20:36:19.563" v="2996" actId="207"/>
          <ac:spMkLst>
            <pc:docMk/>
            <pc:sldMk cId="4184737613" sldId="602"/>
            <ac:spMk id="39" creationId="{33BA2E27-92A1-4222-9257-6873D5E34EBB}"/>
          </ac:spMkLst>
        </pc:spChg>
        <pc:grpChg chg="add mod">
          <ac:chgData name="Christina Morrow" userId="43989237-7c22-4017-8756-22442f7f3983" providerId="ADAL" clId="{5E5B6B43-2046-4F4B-8A91-C6EB27100BC8}" dt="2021-01-18T20:36:29.418" v="2997" actId="1076"/>
          <ac:grpSpMkLst>
            <pc:docMk/>
            <pc:sldMk cId="4184737613" sldId="602"/>
            <ac:grpSpMk id="32" creationId="{E6F0EB1D-7CDD-4C7C-B396-34DACA46ED9D}"/>
          </ac:grpSpMkLst>
        </pc:grpChg>
        <pc:picChg chg="del mod modCrop">
          <ac:chgData name="Christina Morrow" userId="43989237-7c22-4017-8756-22442f7f3983" providerId="ADAL" clId="{5E5B6B43-2046-4F4B-8A91-C6EB27100BC8}" dt="2021-01-18T16:42:47.591" v="992" actId="478"/>
          <ac:picMkLst>
            <pc:docMk/>
            <pc:sldMk cId="4184737613" sldId="602"/>
            <ac:picMk id="7" creationId="{A64D7D36-35AD-4720-9382-BE39E222E4DD}"/>
          </ac:picMkLst>
        </pc:picChg>
        <pc:picChg chg="add mod modCrop">
          <ac:chgData name="Christina Morrow" userId="43989237-7c22-4017-8756-22442f7f3983" providerId="ADAL" clId="{5E5B6B43-2046-4F4B-8A91-C6EB27100BC8}" dt="2021-01-18T23:21:38.342" v="3889" actId="11530"/>
          <ac:picMkLst>
            <pc:docMk/>
            <pc:sldMk cId="4184737613" sldId="602"/>
            <ac:picMk id="10" creationId="{D9114A71-D763-454F-AC7A-74CBB18B10CD}"/>
          </ac:picMkLst>
        </pc:picChg>
        <pc:picChg chg="add mod">
          <ac:chgData name="Christina Morrow" userId="43989237-7c22-4017-8756-22442f7f3983" providerId="ADAL" clId="{5E5B6B43-2046-4F4B-8A91-C6EB27100BC8}" dt="2021-01-18T20:34:51.030" v="2980" actId="207"/>
          <ac:picMkLst>
            <pc:docMk/>
            <pc:sldMk cId="4184737613" sldId="602"/>
            <ac:picMk id="15" creationId="{8D6486E4-36D8-493F-B760-63D9C2363011}"/>
          </ac:picMkLst>
        </pc:picChg>
        <pc:picChg chg="del">
          <ac:chgData name="Christina Morrow" userId="43989237-7c22-4017-8756-22442f7f3983" providerId="ADAL" clId="{5E5B6B43-2046-4F4B-8A91-C6EB27100BC8}" dt="2021-01-18T16:42:12.321" v="984" actId="478"/>
          <ac:picMkLst>
            <pc:docMk/>
            <pc:sldMk cId="4184737613" sldId="602"/>
            <ac:picMk id="17" creationId="{37BCD95F-367B-4746-8315-862934AE4C7D}"/>
          </ac:picMkLst>
        </pc:picChg>
        <pc:picChg chg="add del mod">
          <ac:chgData name="Christina Morrow" userId="43989237-7c22-4017-8756-22442f7f3983" providerId="ADAL" clId="{5E5B6B43-2046-4F4B-8A91-C6EB27100BC8}" dt="2021-01-18T20:34:54.443" v="2981" actId="478"/>
          <ac:picMkLst>
            <pc:docMk/>
            <pc:sldMk cId="4184737613" sldId="602"/>
            <ac:picMk id="27" creationId="{2D2A9FD4-6430-4DB5-9F60-7DC90B561DF0}"/>
          </ac:picMkLst>
        </pc:picChg>
        <pc:picChg chg="add del mod">
          <ac:chgData name="Christina Morrow" userId="43989237-7c22-4017-8756-22442f7f3983" providerId="ADAL" clId="{5E5B6B43-2046-4F4B-8A91-C6EB27100BC8}" dt="2021-01-18T20:35:31.651" v="2987" actId="478"/>
          <ac:picMkLst>
            <pc:docMk/>
            <pc:sldMk cId="4184737613" sldId="602"/>
            <ac:picMk id="29" creationId="{E851619B-6E63-4270-93FE-36C8A32F77B9}"/>
          </ac:picMkLst>
        </pc:picChg>
        <pc:picChg chg="add del mod">
          <ac:chgData name="Christina Morrow" userId="43989237-7c22-4017-8756-22442f7f3983" providerId="ADAL" clId="{5E5B6B43-2046-4F4B-8A91-C6EB27100BC8}" dt="2021-01-18T20:35:29.502" v="2986" actId="478"/>
          <ac:picMkLst>
            <pc:docMk/>
            <pc:sldMk cId="4184737613" sldId="602"/>
            <ac:picMk id="31" creationId="{D47394CB-935C-4EBF-8BFD-B9F354657EE5}"/>
          </ac:picMkLst>
        </pc:picChg>
        <pc:picChg chg="add mod">
          <ac:chgData name="Christina Morrow" userId="43989237-7c22-4017-8756-22442f7f3983" providerId="ADAL" clId="{5E5B6B43-2046-4F4B-8A91-C6EB27100BC8}" dt="2021-01-18T20:37:05.585" v="3000" actId="207"/>
          <ac:picMkLst>
            <pc:docMk/>
            <pc:sldMk cId="4184737613" sldId="602"/>
            <ac:picMk id="41" creationId="{68BC11CA-DC24-45B7-B14D-FAB60F33BAF4}"/>
          </ac:picMkLst>
        </pc:picChg>
      </pc:sldChg>
      <pc:sldChg chg="addSp delSp modSp add del mod">
        <pc:chgData name="Christina Morrow" userId="43989237-7c22-4017-8756-22442f7f3983" providerId="ADAL" clId="{5E5B6B43-2046-4F4B-8A91-C6EB27100BC8}" dt="2021-01-18T17:04:25.636" v="1088" actId="47"/>
        <pc:sldMkLst>
          <pc:docMk/>
          <pc:sldMk cId="752345487" sldId="603"/>
        </pc:sldMkLst>
        <pc:spChg chg="add mod">
          <ac:chgData name="Christina Morrow" userId="43989237-7c22-4017-8756-22442f7f3983" providerId="ADAL" clId="{5E5B6B43-2046-4F4B-8A91-C6EB27100BC8}" dt="2021-01-18T16:54:25.867" v="1046" actId="1076"/>
          <ac:spMkLst>
            <pc:docMk/>
            <pc:sldMk cId="752345487" sldId="603"/>
            <ac:spMk id="6" creationId="{A8006D2D-0711-42CB-821B-CDA52B68E851}"/>
          </ac:spMkLst>
        </pc:spChg>
        <pc:spChg chg="del">
          <ac:chgData name="Christina Morrow" userId="43989237-7c22-4017-8756-22442f7f3983" providerId="ADAL" clId="{5E5B6B43-2046-4F4B-8A91-C6EB27100BC8}" dt="2021-01-18T16:54:04.353" v="1038" actId="478"/>
          <ac:spMkLst>
            <pc:docMk/>
            <pc:sldMk cId="752345487" sldId="603"/>
            <ac:spMk id="12" creationId="{BD6C954B-86D0-4866-B543-D4189F42DBC9}"/>
          </ac:spMkLst>
        </pc:spChg>
        <pc:spChg chg="add mod">
          <ac:chgData name="Christina Morrow" userId="43989237-7c22-4017-8756-22442f7f3983" providerId="ADAL" clId="{5E5B6B43-2046-4F4B-8A91-C6EB27100BC8}" dt="2021-01-18T16:55:41.048" v="1074" actId="1076"/>
          <ac:spMkLst>
            <pc:docMk/>
            <pc:sldMk cId="752345487" sldId="603"/>
            <ac:spMk id="15" creationId="{61389105-BFB4-455F-A798-563619878DE0}"/>
          </ac:spMkLst>
        </pc:spChg>
        <pc:spChg chg="del">
          <ac:chgData name="Christina Morrow" userId="43989237-7c22-4017-8756-22442f7f3983" providerId="ADAL" clId="{5E5B6B43-2046-4F4B-8A91-C6EB27100BC8}" dt="2021-01-18T16:54:04.353" v="1038" actId="478"/>
          <ac:spMkLst>
            <pc:docMk/>
            <pc:sldMk cId="752345487" sldId="603"/>
            <ac:spMk id="16" creationId="{E53E1B4B-2809-4F82-ABF5-414E2E4D25B9}"/>
          </ac:spMkLst>
        </pc:spChg>
        <pc:spChg chg="del">
          <ac:chgData name="Christina Morrow" userId="43989237-7c22-4017-8756-22442f7f3983" providerId="ADAL" clId="{5E5B6B43-2046-4F4B-8A91-C6EB27100BC8}" dt="2021-01-18T16:54:04.353" v="1038" actId="478"/>
          <ac:spMkLst>
            <pc:docMk/>
            <pc:sldMk cId="752345487" sldId="603"/>
            <ac:spMk id="18" creationId="{3044418C-5E6A-4A4F-AEB0-11F0674E39FD}"/>
          </ac:spMkLst>
        </pc:spChg>
        <pc:spChg chg="del">
          <ac:chgData name="Christina Morrow" userId="43989237-7c22-4017-8756-22442f7f3983" providerId="ADAL" clId="{5E5B6B43-2046-4F4B-8A91-C6EB27100BC8}" dt="2021-01-18T16:54:04.353" v="1038" actId="478"/>
          <ac:spMkLst>
            <pc:docMk/>
            <pc:sldMk cId="752345487" sldId="603"/>
            <ac:spMk id="19" creationId="{D57AEED6-9BAD-4A0A-99C4-987ECB782295}"/>
          </ac:spMkLst>
        </pc:spChg>
        <pc:spChg chg="add mod">
          <ac:chgData name="Christina Morrow" userId="43989237-7c22-4017-8756-22442f7f3983" providerId="ADAL" clId="{5E5B6B43-2046-4F4B-8A91-C6EB27100BC8}" dt="2021-01-18T16:56:33.555" v="1078" actId="113"/>
          <ac:spMkLst>
            <pc:docMk/>
            <pc:sldMk cId="752345487" sldId="603"/>
            <ac:spMk id="20" creationId="{9BDC4C62-8250-4E91-AAD5-4A87B11B1E2D}"/>
          </ac:spMkLst>
        </pc:spChg>
        <pc:spChg chg="add mod">
          <ac:chgData name="Christina Morrow" userId="43989237-7c22-4017-8756-22442f7f3983" providerId="ADAL" clId="{5E5B6B43-2046-4F4B-8A91-C6EB27100BC8}" dt="2021-01-18T16:56:49.434" v="1087" actId="1076"/>
          <ac:spMkLst>
            <pc:docMk/>
            <pc:sldMk cId="752345487" sldId="603"/>
            <ac:spMk id="21" creationId="{A2D0FECA-82F1-4A65-A65B-41E76350509B}"/>
          </ac:spMkLst>
        </pc:spChg>
        <pc:picChg chg="del">
          <ac:chgData name="Christina Morrow" userId="43989237-7c22-4017-8756-22442f7f3983" providerId="ADAL" clId="{5E5B6B43-2046-4F4B-8A91-C6EB27100BC8}" dt="2021-01-18T16:54:05.819" v="1039" actId="478"/>
          <ac:picMkLst>
            <pc:docMk/>
            <pc:sldMk cId="752345487" sldId="603"/>
            <ac:picMk id="10" creationId="{D9114A71-D763-454F-AC7A-74CBB18B10CD}"/>
          </ac:picMkLst>
        </pc:picChg>
        <pc:picChg chg="add mod">
          <ac:chgData name="Christina Morrow" userId="43989237-7c22-4017-8756-22442f7f3983" providerId="ADAL" clId="{5E5B6B43-2046-4F4B-8A91-C6EB27100BC8}" dt="2021-01-18T16:55:20.564" v="1060" actId="1076"/>
          <ac:picMkLst>
            <pc:docMk/>
            <pc:sldMk cId="752345487" sldId="603"/>
            <ac:picMk id="14" creationId="{9CB72557-5006-430E-865D-B7203392BF2F}"/>
          </ac:picMkLst>
        </pc:picChg>
        <pc:cxnChg chg="add mod">
          <ac:chgData name="Christina Morrow" userId="43989237-7c22-4017-8756-22442f7f3983" providerId="ADAL" clId="{5E5B6B43-2046-4F4B-8A91-C6EB27100BC8}" dt="2021-01-18T16:54:50.704" v="1054" actId="14100"/>
          <ac:cxnSpMkLst>
            <pc:docMk/>
            <pc:sldMk cId="752345487" sldId="603"/>
            <ac:cxnSpMk id="8" creationId="{8AA3A944-A245-4698-9069-5F82B9DB91DC}"/>
          </ac:cxnSpMkLst>
        </pc:cxnChg>
      </pc:sldChg>
      <pc:sldChg chg="addSp delSp modSp add del mod modTransition modAnim">
        <pc:chgData name="Christina Morrow" userId="43989237-7c22-4017-8756-22442f7f3983" providerId="ADAL" clId="{5E5B6B43-2046-4F4B-8A91-C6EB27100BC8}" dt="2021-01-18T20:32:52.276" v="2960" actId="47"/>
        <pc:sldMkLst>
          <pc:docMk/>
          <pc:sldMk cId="1602475907" sldId="603"/>
        </pc:sldMkLst>
        <pc:spChg chg="mod">
          <ac:chgData name="Christina Morrow" userId="43989237-7c22-4017-8756-22442f7f3983" providerId="ADAL" clId="{5E5B6B43-2046-4F4B-8A91-C6EB27100BC8}" dt="2021-01-18T18:24:51.328" v="2373" actId="1076"/>
          <ac:spMkLst>
            <pc:docMk/>
            <pc:sldMk cId="1602475907" sldId="603"/>
            <ac:spMk id="4" creationId="{82FF8444-9E5B-407C-B631-955AD4319254}"/>
          </ac:spMkLst>
        </pc:spChg>
        <pc:spChg chg="mod">
          <ac:chgData name="Christina Morrow" userId="43989237-7c22-4017-8756-22442f7f3983" providerId="ADAL" clId="{5E5B6B43-2046-4F4B-8A91-C6EB27100BC8}" dt="2021-01-18T18:35:33.178" v="2525" actId="1076"/>
          <ac:spMkLst>
            <pc:docMk/>
            <pc:sldMk cId="1602475907" sldId="603"/>
            <ac:spMk id="8" creationId="{7442407E-86D2-4271-B8EC-F47DA414C75E}"/>
          </ac:spMkLst>
        </pc:spChg>
        <pc:spChg chg="add mod">
          <ac:chgData name="Christina Morrow" userId="43989237-7c22-4017-8756-22442f7f3983" providerId="ADAL" clId="{5E5B6B43-2046-4F4B-8A91-C6EB27100BC8}" dt="2021-01-18T18:15:54.246" v="2268" actId="164"/>
          <ac:spMkLst>
            <pc:docMk/>
            <pc:sldMk cId="1602475907" sldId="603"/>
            <ac:spMk id="14" creationId="{6DB3E8CC-5F7C-48FE-A612-DEF6EB551015}"/>
          </ac:spMkLst>
        </pc:spChg>
        <pc:spChg chg="add del mod">
          <ac:chgData name="Christina Morrow" userId="43989237-7c22-4017-8756-22442f7f3983" providerId="ADAL" clId="{5E5B6B43-2046-4F4B-8A91-C6EB27100BC8}" dt="2021-01-18T18:04:10.127" v="2086" actId="478"/>
          <ac:spMkLst>
            <pc:docMk/>
            <pc:sldMk cId="1602475907" sldId="603"/>
            <ac:spMk id="15" creationId="{76F4CE46-D2FB-45A0-B190-099BE773B7FE}"/>
          </ac:spMkLst>
        </pc:spChg>
        <pc:spChg chg="add mod">
          <ac:chgData name="Christina Morrow" userId="43989237-7c22-4017-8756-22442f7f3983" providerId="ADAL" clId="{5E5B6B43-2046-4F4B-8A91-C6EB27100BC8}" dt="2021-01-18T18:15:54.246" v="2268" actId="164"/>
          <ac:spMkLst>
            <pc:docMk/>
            <pc:sldMk cId="1602475907" sldId="603"/>
            <ac:spMk id="16" creationId="{AA5DE559-0206-4B49-B48F-DD2AE57526B4}"/>
          </ac:spMkLst>
        </pc:spChg>
        <pc:spChg chg="add del mod">
          <ac:chgData name="Christina Morrow" userId="43989237-7c22-4017-8756-22442f7f3983" providerId="ADAL" clId="{5E5B6B43-2046-4F4B-8A91-C6EB27100BC8}" dt="2021-01-18T18:09:51.180" v="2179" actId="478"/>
          <ac:spMkLst>
            <pc:docMk/>
            <pc:sldMk cId="1602475907" sldId="603"/>
            <ac:spMk id="17" creationId="{27DC45BF-25C0-44C3-B35E-1DCFBCBA233F}"/>
          </ac:spMkLst>
        </pc:spChg>
        <pc:spChg chg="add del mod">
          <ac:chgData name="Christina Morrow" userId="43989237-7c22-4017-8756-22442f7f3983" providerId="ADAL" clId="{5E5B6B43-2046-4F4B-8A91-C6EB27100BC8}" dt="2021-01-18T18:09:51.180" v="2179" actId="478"/>
          <ac:spMkLst>
            <pc:docMk/>
            <pc:sldMk cId="1602475907" sldId="603"/>
            <ac:spMk id="18" creationId="{7729BB7E-164C-4DCE-9C5F-E631F78354A9}"/>
          </ac:spMkLst>
        </pc:spChg>
        <pc:spChg chg="add del mod">
          <ac:chgData name="Christina Morrow" userId="43989237-7c22-4017-8756-22442f7f3983" providerId="ADAL" clId="{5E5B6B43-2046-4F4B-8A91-C6EB27100BC8}" dt="2021-01-18T18:08:55.607" v="2174" actId="478"/>
          <ac:spMkLst>
            <pc:docMk/>
            <pc:sldMk cId="1602475907" sldId="603"/>
            <ac:spMk id="19" creationId="{EED906DB-9CAB-45CA-A344-22FBCF9AA38E}"/>
          </ac:spMkLst>
        </pc:spChg>
        <pc:spChg chg="add mod ord">
          <ac:chgData name="Christina Morrow" userId="43989237-7c22-4017-8756-22442f7f3983" providerId="ADAL" clId="{5E5B6B43-2046-4F4B-8A91-C6EB27100BC8}" dt="2021-01-18T18:13:38.241" v="2239" actId="207"/>
          <ac:spMkLst>
            <pc:docMk/>
            <pc:sldMk cId="1602475907" sldId="603"/>
            <ac:spMk id="20" creationId="{D2C368BF-88C5-4340-903F-076B4C996E78}"/>
          </ac:spMkLst>
        </pc:spChg>
        <pc:spChg chg="add del mod ord">
          <ac:chgData name="Christina Morrow" userId="43989237-7c22-4017-8756-22442f7f3983" providerId="ADAL" clId="{5E5B6B43-2046-4F4B-8A91-C6EB27100BC8}" dt="2021-01-18T18:12:28.690" v="2221" actId="478"/>
          <ac:spMkLst>
            <pc:docMk/>
            <pc:sldMk cId="1602475907" sldId="603"/>
            <ac:spMk id="21" creationId="{77298164-39A7-4460-921A-BEED1CF3B878}"/>
          </ac:spMkLst>
        </pc:spChg>
        <pc:spChg chg="add del mod ord">
          <ac:chgData name="Christina Morrow" userId="43989237-7c22-4017-8756-22442f7f3983" providerId="ADAL" clId="{5E5B6B43-2046-4F4B-8A91-C6EB27100BC8}" dt="2021-01-18T18:12:16.880" v="2218" actId="478"/>
          <ac:spMkLst>
            <pc:docMk/>
            <pc:sldMk cId="1602475907" sldId="603"/>
            <ac:spMk id="22" creationId="{9D0E9EDF-195D-44F3-8603-5E864E7448A8}"/>
          </ac:spMkLst>
        </pc:spChg>
        <pc:spChg chg="add mod">
          <ac:chgData name="Christina Morrow" userId="43989237-7c22-4017-8756-22442f7f3983" providerId="ADAL" clId="{5E5B6B43-2046-4F4B-8A91-C6EB27100BC8}" dt="2021-01-18T18:13:38.241" v="2239" actId="207"/>
          <ac:spMkLst>
            <pc:docMk/>
            <pc:sldMk cId="1602475907" sldId="603"/>
            <ac:spMk id="23" creationId="{ECACB765-5D7E-419F-B247-FCD84135A442}"/>
          </ac:spMkLst>
        </pc:spChg>
        <pc:spChg chg="add mod ord">
          <ac:chgData name="Christina Morrow" userId="43989237-7c22-4017-8756-22442f7f3983" providerId="ADAL" clId="{5E5B6B43-2046-4F4B-8A91-C6EB27100BC8}" dt="2021-01-18T18:14:22.079" v="2251" actId="1076"/>
          <ac:spMkLst>
            <pc:docMk/>
            <pc:sldMk cId="1602475907" sldId="603"/>
            <ac:spMk id="25" creationId="{7E7EB23C-798D-4138-94D1-E2AE73E9AB52}"/>
          </ac:spMkLst>
        </pc:spChg>
        <pc:spChg chg="add mod">
          <ac:chgData name="Christina Morrow" userId="43989237-7c22-4017-8756-22442f7f3983" providerId="ADAL" clId="{5E5B6B43-2046-4F4B-8A91-C6EB27100BC8}" dt="2021-01-18T18:14:42.608" v="2257" actId="1582"/>
          <ac:spMkLst>
            <pc:docMk/>
            <pc:sldMk cId="1602475907" sldId="603"/>
            <ac:spMk id="26" creationId="{9CA71BAD-0405-4062-9C34-3BDA745B061A}"/>
          </ac:spMkLst>
        </pc:spChg>
        <pc:spChg chg="add mod">
          <ac:chgData name="Christina Morrow" userId="43989237-7c22-4017-8756-22442f7f3983" providerId="ADAL" clId="{5E5B6B43-2046-4F4B-8A91-C6EB27100BC8}" dt="2021-01-18T18:55:47.152" v="2602" actId="164"/>
          <ac:spMkLst>
            <pc:docMk/>
            <pc:sldMk cId="1602475907" sldId="603"/>
            <ac:spMk id="36" creationId="{F3B2389C-86A6-4232-9BE2-3BB3030AD853}"/>
          </ac:spMkLst>
        </pc:spChg>
        <pc:spChg chg="add mod ord topLvl">
          <ac:chgData name="Christina Morrow" userId="43989237-7c22-4017-8756-22442f7f3983" providerId="ADAL" clId="{5E5B6B43-2046-4F4B-8A91-C6EB27100BC8}" dt="2021-01-18T18:32:30.445" v="2484" actId="164"/>
          <ac:spMkLst>
            <pc:docMk/>
            <pc:sldMk cId="1602475907" sldId="603"/>
            <ac:spMk id="37" creationId="{F85B7A69-79AE-4BBD-9C0B-A324EAEC0E75}"/>
          </ac:spMkLst>
        </pc:spChg>
        <pc:spChg chg="add mod ord topLvl">
          <ac:chgData name="Christina Morrow" userId="43989237-7c22-4017-8756-22442f7f3983" providerId="ADAL" clId="{5E5B6B43-2046-4F4B-8A91-C6EB27100BC8}" dt="2021-01-18T18:32:30.445" v="2484" actId="164"/>
          <ac:spMkLst>
            <pc:docMk/>
            <pc:sldMk cId="1602475907" sldId="603"/>
            <ac:spMk id="38" creationId="{2F0DEC75-F190-4A4A-94C4-2869FD2B9DEB}"/>
          </ac:spMkLst>
        </pc:spChg>
        <pc:spChg chg="add mod ord topLvl">
          <ac:chgData name="Christina Morrow" userId="43989237-7c22-4017-8756-22442f7f3983" providerId="ADAL" clId="{5E5B6B43-2046-4F4B-8A91-C6EB27100BC8}" dt="2021-01-18T18:33:19.186" v="2488" actId="207"/>
          <ac:spMkLst>
            <pc:docMk/>
            <pc:sldMk cId="1602475907" sldId="603"/>
            <ac:spMk id="39" creationId="{D7C29EB4-CB4C-43C1-9A81-08CE79DA5256}"/>
          </ac:spMkLst>
        </pc:spChg>
        <pc:spChg chg="add mod ord topLvl">
          <ac:chgData name="Christina Morrow" userId="43989237-7c22-4017-8756-22442f7f3983" providerId="ADAL" clId="{5E5B6B43-2046-4F4B-8A91-C6EB27100BC8}" dt="2021-01-18T19:51:46.503" v="2623" actId="208"/>
          <ac:spMkLst>
            <pc:docMk/>
            <pc:sldMk cId="1602475907" sldId="603"/>
            <ac:spMk id="44" creationId="{9739706B-5026-4449-AC89-5D552854C84E}"/>
          </ac:spMkLst>
        </pc:spChg>
        <pc:spChg chg="add mod ord topLvl">
          <ac:chgData name="Christina Morrow" userId="43989237-7c22-4017-8756-22442f7f3983" providerId="ADAL" clId="{5E5B6B43-2046-4F4B-8A91-C6EB27100BC8}" dt="2021-01-18T18:32:30.445" v="2484" actId="164"/>
          <ac:spMkLst>
            <pc:docMk/>
            <pc:sldMk cId="1602475907" sldId="603"/>
            <ac:spMk id="46" creationId="{F629DFC4-6BB0-4BCA-8422-ED6BD5E40A17}"/>
          </ac:spMkLst>
        </pc:spChg>
        <pc:spChg chg="add del">
          <ac:chgData name="Christina Morrow" userId="43989237-7c22-4017-8756-22442f7f3983" providerId="ADAL" clId="{5E5B6B43-2046-4F4B-8A91-C6EB27100BC8}" dt="2021-01-18T18:22:22.310" v="2340" actId="478"/>
          <ac:spMkLst>
            <pc:docMk/>
            <pc:sldMk cId="1602475907" sldId="603"/>
            <ac:spMk id="48" creationId="{B83964A3-A151-4A73-975C-48F5FAB472B6}"/>
          </ac:spMkLst>
        </pc:spChg>
        <pc:spChg chg="add del mod">
          <ac:chgData name="Christina Morrow" userId="43989237-7c22-4017-8756-22442f7f3983" providerId="ADAL" clId="{5E5B6B43-2046-4F4B-8A91-C6EB27100BC8}" dt="2021-01-18T18:23:40.843" v="2356" actId="478"/>
          <ac:spMkLst>
            <pc:docMk/>
            <pc:sldMk cId="1602475907" sldId="603"/>
            <ac:spMk id="49" creationId="{B8D84C0A-2754-4F2B-989C-D38010FE04B7}"/>
          </ac:spMkLst>
        </pc:spChg>
        <pc:spChg chg="add del mod ord">
          <ac:chgData name="Christina Morrow" userId="43989237-7c22-4017-8756-22442f7f3983" providerId="ADAL" clId="{5E5B6B43-2046-4F4B-8A91-C6EB27100BC8}" dt="2021-01-18T18:25:11.497" v="2379" actId="478"/>
          <ac:spMkLst>
            <pc:docMk/>
            <pc:sldMk cId="1602475907" sldId="603"/>
            <ac:spMk id="50" creationId="{13514175-0485-452F-B822-5FA12A9A8788}"/>
          </ac:spMkLst>
        </pc:spChg>
        <pc:spChg chg="add del mod">
          <ac:chgData name="Christina Morrow" userId="43989237-7c22-4017-8756-22442f7f3983" providerId="ADAL" clId="{5E5B6B43-2046-4F4B-8A91-C6EB27100BC8}" dt="2021-01-18T18:24:55.867" v="2376" actId="478"/>
          <ac:spMkLst>
            <pc:docMk/>
            <pc:sldMk cId="1602475907" sldId="603"/>
            <ac:spMk id="51" creationId="{49767FB6-0F10-46F2-9B4E-8E84A1AAF03F}"/>
          </ac:spMkLst>
        </pc:spChg>
        <pc:spChg chg="add mod ord topLvl">
          <ac:chgData name="Christina Morrow" userId="43989237-7c22-4017-8756-22442f7f3983" providerId="ADAL" clId="{5E5B6B43-2046-4F4B-8A91-C6EB27100BC8}" dt="2021-01-18T18:32:30.445" v="2484" actId="164"/>
          <ac:spMkLst>
            <pc:docMk/>
            <pc:sldMk cId="1602475907" sldId="603"/>
            <ac:spMk id="52" creationId="{81628185-D078-4118-AD00-FAE718991B4E}"/>
          </ac:spMkLst>
        </pc:spChg>
        <pc:spChg chg="add mod ord topLvl">
          <ac:chgData name="Christina Morrow" userId="43989237-7c22-4017-8756-22442f7f3983" providerId="ADAL" clId="{5E5B6B43-2046-4F4B-8A91-C6EB27100BC8}" dt="2021-01-18T18:32:30.445" v="2484" actId="164"/>
          <ac:spMkLst>
            <pc:docMk/>
            <pc:sldMk cId="1602475907" sldId="603"/>
            <ac:spMk id="54" creationId="{A5511512-EB34-463B-A732-EB3874FE0EE6}"/>
          </ac:spMkLst>
        </pc:spChg>
        <pc:spChg chg="add mod ord topLvl">
          <ac:chgData name="Christina Morrow" userId="43989237-7c22-4017-8756-22442f7f3983" providerId="ADAL" clId="{5E5B6B43-2046-4F4B-8A91-C6EB27100BC8}" dt="2021-01-18T18:33:09.883" v="2487" actId="208"/>
          <ac:spMkLst>
            <pc:docMk/>
            <pc:sldMk cId="1602475907" sldId="603"/>
            <ac:spMk id="55" creationId="{7263594A-760A-49E7-B789-99316B3FBABD}"/>
          </ac:spMkLst>
        </pc:spChg>
        <pc:spChg chg="add del mod">
          <ac:chgData name="Christina Morrow" userId="43989237-7c22-4017-8756-22442f7f3983" providerId="ADAL" clId="{5E5B6B43-2046-4F4B-8A91-C6EB27100BC8}" dt="2021-01-18T18:29:26.347" v="2449" actId="478"/>
          <ac:spMkLst>
            <pc:docMk/>
            <pc:sldMk cId="1602475907" sldId="603"/>
            <ac:spMk id="56" creationId="{A81D708B-FCA1-4F3B-A5D9-51798415ECC4}"/>
          </ac:spMkLst>
        </pc:spChg>
        <pc:spChg chg="add mod topLvl">
          <ac:chgData name="Christina Morrow" userId="43989237-7c22-4017-8756-22442f7f3983" providerId="ADAL" clId="{5E5B6B43-2046-4F4B-8A91-C6EB27100BC8}" dt="2021-01-18T18:32:30.445" v="2484" actId="164"/>
          <ac:spMkLst>
            <pc:docMk/>
            <pc:sldMk cId="1602475907" sldId="603"/>
            <ac:spMk id="57" creationId="{420B2F61-E7B0-4B9B-A6BD-E93DCB85D81F}"/>
          </ac:spMkLst>
        </pc:spChg>
        <pc:spChg chg="add del mod">
          <ac:chgData name="Christina Morrow" userId="43989237-7c22-4017-8756-22442f7f3983" providerId="ADAL" clId="{5E5B6B43-2046-4F4B-8A91-C6EB27100BC8}" dt="2021-01-18T18:30:31.404" v="2467" actId="478"/>
          <ac:spMkLst>
            <pc:docMk/>
            <pc:sldMk cId="1602475907" sldId="603"/>
            <ac:spMk id="58" creationId="{86A618F7-C2C0-41C1-BF79-82806F526B91}"/>
          </ac:spMkLst>
        </pc:spChg>
        <pc:spChg chg="add del mod">
          <ac:chgData name="Christina Morrow" userId="43989237-7c22-4017-8756-22442f7f3983" providerId="ADAL" clId="{5E5B6B43-2046-4F4B-8A91-C6EB27100BC8}" dt="2021-01-18T18:34:46.693" v="2507" actId="478"/>
          <ac:spMkLst>
            <pc:docMk/>
            <pc:sldMk cId="1602475907" sldId="603"/>
            <ac:spMk id="66" creationId="{13139849-ACB8-4D1F-90B3-38C629C831F0}"/>
          </ac:spMkLst>
        </pc:spChg>
        <pc:spChg chg="add mod ord">
          <ac:chgData name="Christina Morrow" userId="43989237-7c22-4017-8756-22442f7f3983" providerId="ADAL" clId="{5E5B6B43-2046-4F4B-8A91-C6EB27100BC8}" dt="2021-01-18T18:35:39.710" v="2527" actId="208"/>
          <ac:spMkLst>
            <pc:docMk/>
            <pc:sldMk cId="1602475907" sldId="603"/>
            <ac:spMk id="67" creationId="{A7493FCE-CF19-4E9A-950A-8213E1D806A2}"/>
          </ac:spMkLst>
        </pc:spChg>
        <pc:spChg chg="add mod">
          <ac:chgData name="Christina Morrow" userId="43989237-7c22-4017-8756-22442f7f3983" providerId="ADAL" clId="{5E5B6B43-2046-4F4B-8A91-C6EB27100BC8}" dt="2021-01-18T18:35:25.275" v="2524" actId="208"/>
          <ac:spMkLst>
            <pc:docMk/>
            <pc:sldMk cId="1602475907" sldId="603"/>
            <ac:spMk id="68" creationId="{32BAB1AD-A7AB-4A84-96A1-15B312347120}"/>
          </ac:spMkLst>
        </pc:spChg>
        <pc:spChg chg="add mod">
          <ac:chgData name="Christina Morrow" userId="43989237-7c22-4017-8756-22442f7f3983" providerId="ADAL" clId="{5E5B6B43-2046-4F4B-8A91-C6EB27100BC8}" dt="2021-01-18T18:36:17.524" v="2540" actId="1076"/>
          <ac:spMkLst>
            <pc:docMk/>
            <pc:sldMk cId="1602475907" sldId="603"/>
            <ac:spMk id="69" creationId="{270908FD-FBFC-4DDB-9077-C53FA96C517B}"/>
          </ac:spMkLst>
        </pc:spChg>
        <pc:spChg chg="mod ord topLvl">
          <ac:chgData name="Christina Morrow" userId="43989237-7c22-4017-8756-22442f7f3983" providerId="ADAL" clId="{5E5B6B43-2046-4F4B-8A91-C6EB27100BC8}" dt="2021-01-18T18:40:25.648" v="2556" actId="1076"/>
          <ac:spMkLst>
            <pc:docMk/>
            <pc:sldMk cId="1602475907" sldId="603"/>
            <ac:spMk id="71" creationId="{A309F7A3-C8E5-4EDA-8788-598C461A0E5F}"/>
          </ac:spMkLst>
        </pc:spChg>
        <pc:spChg chg="del mod topLvl">
          <ac:chgData name="Christina Morrow" userId="43989237-7c22-4017-8756-22442f7f3983" providerId="ADAL" clId="{5E5B6B43-2046-4F4B-8A91-C6EB27100BC8}" dt="2021-01-18T18:40:10.452" v="2550" actId="478"/>
          <ac:spMkLst>
            <pc:docMk/>
            <pc:sldMk cId="1602475907" sldId="603"/>
            <ac:spMk id="72" creationId="{28E2E9B6-5E45-4FC6-9BDA-2C816B118F15}"/>
          </ac:spMkLst>
        </pc:spChg>
        <pc:spChg chg="add mod">
          <ac:chgData name="Christina Morrow" userId="43989237-7c22-4017-8756-22442f7f3983" providerId="ADAL" clId="{5E5B6B43-2046-4F4B-8A91-C6EB27100BC8}" dt="2021-01-18T18:44:24.966" v="2589" actId="2085"/>
          <ac:spMkLst>
            <pc:docMk/>
            <pc:sldMk cId="1602475907" sldId="603"/>
            <ac:spMk id="73" creationId="{15700766-071F-428B-88A7-0B9FCC74DCE1}"/>
          </ac:spMkLst>
        </pc:spChg>
        <pc:spChg chg="add mod">
          <ac:chgData name="Christina Morrow" userId="43989237-7c22-4017-8756-22442f7f3983" providerId="ADAL" clId="{5E5B6B43-2046-4F4B-8A91-C6EB27100BC8}" dt="2021-01-18T18:43:21.285" v="2571" actId="164"/>
          <ac:spMkLst>
            <pc:docMk/>
            <pc:sldMk cId="1602475907" sldId="603"/>
            <ac:spMk id="74" creationId="{F3ECA976-8236-4FC5-8495-59A70120CDC0}"/>
          </ac:spMkLst>
        </pc:spChg>
        <pc:spChg chg="add mod">
          <ac:chgData name="Christina Morrow" userId="43989237-7c22-4017-8756-22442f7f3983" providerId="ADAL" clId="{5E5B6B43-2046-4F4B-8A91-C6EB27100BC8}" dt="2021-01-18T18:43:21.285" v="2571" actId="164"/>
          <ac:spMkLst>
            <pc:docMk/>
            <pc:sldMk cId="1602475907" sldId="603"/>
            <ac:spMk id="75" creationId="{840440C6-DEFA-4C5E-89D7-53859949E400}"/>
          </ac:spMkLst>
        </pc:spChg>
        <pc:spChg chg="add del mod">
          <ac:chgData name="Christina Morrow" userId="43989237-7c22-4017-8756-22442f7f3983" providerId="ADAL" clId="{5E5B6B43-2046-4F4B-8A91-C6EB27100BC8}" dt="2021-01-18T18:43:50.708" v="2580"/>
          <ac:spMkLst>
            <pc:docMk/>
            <pc:sldMk cId="1602475907" sldId="603"/>
            <ac:spMk id="77" creationId="{8949D771-782A-4EFA-BF5F-A7868316064D}"/>
          </ac:spMkLst>
        </pc:spChg>
        <pc:grpChg chg="add mod">
          <ac:chgData name="Christina Morrow" userId="43989237-7c22-4017-8756-22442f7f3983" providerId="ADAL" clId="{5E5B6B43-2046-4F4B-8A91-C6EB27100BC8}" dt="2021-01-18T18:14:04.831" v="2248" actId="1076"/>
          <ac:grpSpMkLst>
            <pc:docMk/>
            <pc:sldMk cId="1602475907" sldId="603"/>
            <ac:grpSpMk id="24" creationId="{11207B12-4B11-4122-AC74-8ECE171BBE03}"/>
          </ac:grpSpMkLst>
        </pc:grpChg>
        <pc:grpChg chg="add mod">
          <ac:chgData name="Christina Morrow" userId="43989237-7c22-4017-8756-22442f7f3983" providerId="ADAL" clId="{5E5B6B43-2046-4F4B-8A91-C6EB27100BC8}" dt="2021-01-18T18:16:39.396" v="2278" actId="1076"/>
          <ac:grpSpMkLst>
            <pc:docMk/>
            <pc:sldMk cId="1602475907" sldId="603"/>
            <ac:grpSpMk id="30" creationId="{94BDADB0-33C9-4505-B017-A6B929257FF7}"/>
          </ac:grpSpMkLst>
        </pc:grpChg>
        <pc:grpChg chg="add del mod topLvl">
          <ac:chgData name="Christina Morrow" userId="43989237-7c22-4017-8756-22442f7f3983" providerId="ADAL" clId="{5E5B6B43-2046-4F4B-8A91-C6EB27100BC8}" dt="2021-01-18T18:27:04.328" v="2398" actId="165"/>
          <ac:grpSpMkLst>
            <pc:docMk/>
            <pc:sldMk cId="1602475907" sldId="603"/>
            <ac:grpSpMk id="47" creationId="{79371DD1-7351-4EBA-B708-50AFC63FF4FB}"/>
          </ac:grpSpMkLst>
        </pc:grpChg>
        <pc:grpChg chg="add del mod">
          <ac:chgData name="Christina Morrow" userId="43989237-7c22-4017-8756-22442f7f3983" providerId="ADAL" clId="{5E5B6B43-2046-4F4B-8A91-C6EB27100BC8}" dt="2021-01-18T18:27:00.164" v="2397" actId="165"/>
          <ac:grpSpMkLst>
            <pc:docMk/>
            <pc:sldMk cId="1602475907" sldId="603"/>
            <ac:grpSpMk id="53" creationId="{DFCC7ED5-5649-465F-8AB0-1600E46BE32A}"/>
          </ac:grpSpMkLst>
        </pc:grpChg>
        <pc:grpChg chg="add del mod">
          <ac:chgData name="Christina Morrow" userId="43989237-7c22-4017-8756-22442f7f3983" providerId="ADAL" clId="{5E5B6B43-2046-4F4B-8A91-C6EB27100BC8}" dt="2021-01-18T18:30:56.415" v="2470" actId="165"/>
          <ac:grpSpMkLst>
            <pc:docMk/>
            <pc:sldMk cId="1602475907" sldId="603"/>
            <ac:grpSpMk id="59" creationId="{A67C97BD-77F6-4A2D-BB5A-3D35C96E00E8}"/>
          </ac:grpSpMkLst>
        </pc:grpChg>
        <pc:grpChg chg="add mod">
          <ac:chgData name="Christina Morrow" userId="43989237-7c22-4017-8756-22442f7f3983" providerId="ADAL" clId="{5E5B6B43-2046-4F4B-8A91-C6EB27100BC8}" dt="2021-01-18T18:32:32.464" v="2485" actId="1076"/>
          <ac:grpSpMkLst>
            <pc:docMk/>
            <pc:sldMk cId="1602475907" sldId="603"/>
            <ac:grpSpMk id="61" creationId="{79AB136C-BFA1-4E7A-BD1F-C8BF9CBB3762}"/>
          </ac:grpSpMkLst>
        </pc:grpChg>
        <pc:grpChg chg="add del mod">
          <ac:chgData name="Christina Morrow" userId="43989237-7c22-4017-8756-22442f7f3983" providerId="ADAL" clId="{5E5B6B43-2046-4F4B-8A91-C6EB27100BC8}" dt="2021-01-18T18:40:10.452" v="2550" actId="478"/>
          <ac:grpSpMkLst>
            <pc:docMk/>
            <pc:sldMk cId="1602475907" sldId="603"/>
            <ac:grpSpMk id="70" creationId="{365E49FC-4DCC-479C-8726-E51398630A75}"/>
          </ac:grpSpMkLst>
        </pc:grpChg>
        <pc:grpChg chg="add del mod">
          <ac:chgData name="Christina Morrow" userId="43989237-7c22-4017-8756-22442f7f3983" providerId="ADAL" clId="{5E5B6B43-2046-4F4B-8A91-C6EB27100BC8}" dt="2021-01-18T18:43:52.813" v="2582" actId="478"/>
          <ac:grpSpMkLst>
            <pc:docMk/>
            <pc:sldMk cId="1602475907" sldId="603"/>
            <ac:grpSpMk id="76" creationId="{ECF2E234-0108-4AD9-80EA-6A2410D2EAC3}"/>
          </ac:grpSpMkLst>
        </pc:grpChg>
        <pc:grpChg chg="add mod">
          <ac:chgData name="Christina Morrow" userId="43989237-7c22-4017-8756-22442f7f3983" providerId="ADAL" clId="{5E5B6B43-2046-4F4B-8A91-C6EB27100BC8}" dt="2021-01-18T18:55:47.152" v="2602" actId="164"/>
          <ac:grpSpMkLst>
            <pc:docMk/>
            <pc:sldMk cId="1602475907" sldId="603"/>
            <ac:grpSpMk id="78" creationId="{8039D6F6-38DF-49C1-9F8C-4290C2A9D59D}"/>
          </ac:grpSpMkLst>
        </pc:grpChg>
        <pc:picChg chg="del">
          <ac:chgData name="Christina Morrow" userId="43989237-7c22-4017-8756-22442f7f3983" providerId="ADAL" clId="{5E5B6B43-2046-4F4B-8A91-C6EB27100BC8}" dt="2021-01-18T17:59:33.498" v="1994" actId="478"/>
          <ac:picMkLst>
            <pc:docMk/>
            <pc:sldMk cId="1602475907" sldId="603"/>
            <ac:picMk id="7" creationId="{457F6D47-4793-47D1-B28F-E034728F5666}"/>
          </ac:picMkLst>
        </pc:picChg>
        <pc:picChg chg="add del mod">
          <ac:chgData name="Christina Morrow" userId="43989237-7c22-4017-8756-22442f7f3983" providerId="ADAL" clId="{5E5B6B43-2046-4F4B-8A91-C6EB27100BC8}" dt="2021-01-18T19:57:22.262" v="2624" actId="478"/>
          <ac:picMkLst>
            <pc:docMk/>
            <pc:sldMk cId="1602475907" sldId="603"/>
            <ac:picMk id="9" creationId="{0320B582-ECD2-430F-A548-87FF9B6135BF}"/>
          </ac:picMkLst>
        </pc:picChg>
        <pc:picChg chg="del">
          <ac:chgData name="Christina Morrow" userId="43989237-7c22-4017-8756-22442f7f3983" providerId="ADAL" clId="{5E5B6B43-2046-4F4B-8A91-C6EB27100BC8}" dt="2021-01-18T17:59:32.168" v="1993" actId="478"/>
          <ac:picMkLst>
            <pc:docMk/>
            <pc:sldMk cId="1602475907" sldId="603"/>
            <ac:picMk id="10" creationId="{137B3ABD-5002-4186-BDFC-FCAD47125CCF}"/>
          </ac:picMkLst>
        </pc:picChg>
        <pc:picChg chg="add mod ord">
          <ac:chgData name="Christina Morrow" userId="43989237-7c22-4017-8756-22442f7f3983" providerId="ADAL" clId="{5E5B6B43-2046-4F4B-8A91-C6EB27100BC8}" dt="2021-01-18T18:55:47.152" v="2602" actId="164"/>
          <ac:picMkLst>
            <pc:docMk/>
            <pc:sldMk cId="1602475907" sldId="603"/>
            <ac:picMk id="11" creationId="{A999C421-16CC-4DD4-B594-692C019670CB}"/>
          </ac:picMkLst>
        </pc:picChg>
        <pc:picChg chg="add del mod">
          <ac:chgData name="Christina Morrow" userId="43989237-7c22-4017-8756-22442f7f3983" providerId="ADAL" clId="{5E5B6B43-2046-4F4B-8A91-C6EB27100BC8}" dt="2021-01-18T18:17:44.099" v="2293" actId="478"/>
          <ac:picMkLst>
            <pc:docMk/>
            <pc:sldMk cId="1602475907" sldId="603"/>
            <ac:picMk id="13" creationId="{2C96CF90-E7E6-427F-BBCE-AB7DBEE1AA6A}"/>
          </ac:picMkLst>
        </pc:picChg>
        <pc:picChg chg="add del mod">
          <ac:chgData name="Christina Morrow" userId="43989237-7c22-4017-8756-22442f7f3983" providerId="ADAL" clId="{5E5B6B43-2046-4F4B-8A91-C6EB27100BC8}" dt="2021-01-18T18:32:38.295" v="2486" actId="478"/>
          <ac:picMkLst>
            <pc:docMk/>
            <pc:sldMk cId="1602475907" sldId="603"/>
            <ac:picMk id="45" creationId="{DA7C7D25-B557-4213-B76A-469BE7383816}"/>
          </ac:picMkLst>
        </pc:picChg>
        <pc:picChg chg="add del mod">
          <ac:chgData name="Christina Morrow" userId="43989237-7c22-4017-8756-22442f7f3983" providerId="ADAL" clId="{5E5B6B43-2046-4F4B-8A91-C6EB27100BC8}" dt="2021-01-18T18:36:42.371" v="2546" actId="478"/>
          <ac:picMkLst>
            <pc:docMk/>
            <pc:sldMk cId="1602475907" sldId="603"/>
            <ac:picMk id="63" creationId="{9C661813-F64D-4717-83D2-D1B29FB70CF8}"/>
          </ac:picMkLst>
        </pc:picChg>
        <pc:picChg chg="add mod">
          <ac:chgData name="Christina Morrow" userId="43989237-7c22-4017-8756-22442f7f3983" providerId="ADAL" clId="{5E5B6B43-2046-4F4B-8A91-C6EB27100BC8}" dt="2021-01-18T19:13:25.541" v="2620" actId="1076"/>
          <ac:picMkLst>
            <pc:docMk/>
            <pc:sldMk cId="1602475907" sldId="603"/>
            <ac:picMk id="65" creationId="{41BBB4E5-8EAE-47D1-8F33-A66E18175526}"/>
          </ac:picMkLst>
        </pc:picChg>
        <pc:cxnChg chg="add mod">
          <ac:chgData name="Christina Morrow" userId="43989237-7c22-4017-8756-22442f7f3983" providerId="ADAL" clId="{5E5B6B43-2046-4F4B-8A91-C6EB27100BC8}" dt="2021-01-18T18:17:27.007" v="2291" actId="1076"/>
          <ac:cxnSpMkLst>
            <pc:docMk/>
            <pc:sldMk cId="1602475907" sldId="603"/>
            <ac:cxnSpMk id="28" creationId="{2C0F047C-DA79-446C-B36D-7AB625385868}"/>
          </ac:cxnSpMkLst>
        </pc:cxnChg>
        <pc:cxnChg chg="add mod">
          <ac:chgData name="Christina Morrow" userId="43989237-7c22-4017-8756-22442f7f3983" providerId="ADAL" clId="{5E5B6B43-2046-4F4B-8A91-C6EB27100BC8}" dt="2021-01-18T18:32:22.746" v="2483" actId="14100"/>
          <ac:cxnSpMkLst>
            <pc:docMk/>
            <pc:sldMk cId="1602475907" sldId="603"/>
            <ac:cxnSpMk id="31" creationId="{BA95DE96-619F-4FEA-B13F-91E5441763D9}"/>
          </ac:cxnSpMkLst>
        </pc:cxnChg>
        <pc:cxnChg chg="add mod topLvl">
          <ac:chgData name="Christina Morrow" userId="43989237-7c22-4017-8756-22442f7f3983" providerId="ADAL" clId="{5E5B6B43-2046-4F4B-8A91-C6EB27100BC8}" dt="2021-01-18T18:32:30.445" v="2484" actId="164"/>
          <ac:cxnSpMkLst>
            <pc:docMk/>
            <pc:sldMk cId="1602475907" sldId="603"/>
            <ac:cxnSpMk id="41" creationId="{5C21C93A-622D-4CEE-8C27-57D6E5D1ADB2}"/>
          </ac:cxnSpMkLst>
        </pc:cxnChg>
        <pc:cxnChg chg="add mod topLvl">
          <ac:chgData name="Christina Morrow" userId="43989237-7c22-4017-8756-22442f7f3983" providerId="ADAL" clId="{5E5B6B43-2046-4F4B-8A91-C6EB27100BC8}" dt="2021-01-18T18:32:30.445" v="2484" actId="164"/>
          <ac:cxnSpMkLst>
            <pc:docMk/>
            <pc:sldMk cId="1602475907" sldId="603"/>
            <ac:cxnSpMk id="43" creationId="{E8DCE423-E67B-42B0-9874-2D22CD81DAEF}"/>
          </ac:cxnSpMkLst>
        </pc:cxnChg>
      </pc:sldChg>
      <pc:sldChg chg="addSp modSp add del mod modTransition">
        <pc:chgData name="Christina Morrow" userId="43989237-7c22-4017-8756-22442f7f3983" providerId="ADAL" clId="{5E5B6B43-2046-4F4B-8A91-C6EB27100BC8}" dt="2021-01-18T18:56:27.935" v="2609" actId="47"/>
        <pc:sldMkLst>
          <pc:docMk/>
          <pc:sldMk cId="3191229314" sldId="604"/>
        </pc:sldMkLst>
        <pc:spChg chg="mod">
          <ac:chgData name="Christina Morrow" userId="43989237-7c22-4017-8756-22442f7f3983" providerId="ADAL" clId="{5E5B6B43-2046-4F4B-8A91-C6EB27100BC8}" dt="2021-01-18T18:55:29.006" v="2599" actId="164"/>
          <ac:spMkLst>
            <pc:docMk/>
            <pc:sldMk cId="3191229314" sldId="604"/>
            <ac:spMk id="36" creationId="{F3B2389C-86A6-4232-9BE2-3BB3030AD853}"/>
          </ac:spMkLst>
        </pc:spChg>
        <pc:grpChg chg="add mod">
          <ac:chgData name="Christina Morrow" userId="43989237-7c22-4017-8756-22442f7f3983" providerId="ADAL" clId="{5E5B6B43-2046-4F4B-8A91-C6EB27100BC8}" dt="2021-01-18T18:55:36.922" v="2600" actId="1076"/>
          <ac:grpSpMkLst>
            <pc:docMk/>
            <pc:sldMk cId="3191229314" sldId="604"/>
            <ac:grpSpMk id="6" creationId="{82F854B4-25E0-45FC-9618-E233A42BC841}"/>
          </ac:grpSpMkLst>
        </pc:grpChg>
        <pc:picChg chg="mod">
          <ac:chgData name="Christina Morrow" userId="43989237-7c22-4017-8756-22442f7f3983" providerId="ADAL" clId="{5E5B6B43-2046-4F4B-8A91-C6EB27100BC8}" dt="2021-01-18T18:55:29.006" v="2599" actId="164"/>
          <ac:picMkLst>
            <pc:docMk/>
            <pc:sldMk cId="3191229314" sldId="604"/>
            <ac:picMk id="11" creationId="{A999C421-16CC-4DD4-B594-692C019670CB}"/>
          </ac:picMkLst>
        </pc:picChg>
        <pc:cxnChg chg="mod">
          <ac:chgData name="Christina Morrow" userId="43989237-7c22-4017-8756-22442f7f3983" providerId="ADAL" clId="{5E5B6B43-2046-4F4B-8A91-C6EB27100BC8}" dt="2021-01-18T18:55:41.909" v="2601" actId="14100"/>
          <ac:cxnSpMkLst>
            <pc:docMk/>
            <pc:sldMk cId="3191229314" sldId="604"/>
            <ac:cxnSpMk id="28" creationId="{2C0F047C-DA79-446C-B36D-7AB625385868}"/>
          </ac:cxnSpMkLst>
        </pc:cxnChg>
      </pc:sldChg>
      <pc:sldChg chg="addSp delSp modSp add del mod modTransition">
        <pc:chgData name="Christina Morrow" userId="43989237-7c22-4017-8756-22442f7f3983" providerId="ADAL" clId="{5E5B6B43-2046-4F4B-8A91-C6EB27100BC8}" dt="2021-01-18T20:26:41.378" v="2945" actId="47"/>
        <pc:sldMkLst>
          <pc:docMk/>
          <pc:sldMk cId="2057115820" sldId="605"/>
        </pc:sldMkLst>
        <pc:spChg chg="add del">
          <ac:chgData name="Christina Morrow" userId="43989237-7c22-4017-8756-22442f7f3983" providerId="ADAL" clId="{5E5B6B43-2046-4F4B-8A91-C6EB27100BC8}" dt="2021-01-18T20:04:11.216" v="2631" actId="478"/>
          <ac:spMkLst>
            <pc:docMk/>
            <pc:sldMk cId="2057115820" sldId="605"/>
            <ac:spMk id="10" creationId="{DF5FEA4F-A5B4-4BAD-B3A8-463FCB40101D}"/>
          </ac:spMkLst>
        </pc:spChg>
        <pc:spChg chg="add">
          <ac:chgData name="Christina Morrow" userId="43989237-7c22-4017-8756-22442f7f3983" providerId="ADAL" clId="{5E5B6B43-2046-4F4B-8A91-C6EB27100BC8}" dt="2021-01-18T20:04:25.570" v="2632" actId="11529"/>
          <ac:spMkLst>
            <pc:docMk/>
            <pc:sldMk cId="2057115820" sldId="605"/>
            <ac:spMk id="12" creationId="{57B1870C-4EA4-4476-BB05-05A2EBAED133}"/>
          </ac:spMkLst>
        </pc:spChg>
        <pc:spChg chg="add mod">
          <ac:chgData name="Christina Morrow" userId="43989237-7c22-4017-8756-22442f7f3983" providerId="ADAL" clId="{5E5B6B43-2046-4F4B-8A91-C6EB27100BC8}" dt="2021-01-18T20:08:20.976" v="2702" actId="164"/>
          <ac:spMkLst>
            <pc:docMk/>
            <pc:sldMk cId="2057115820" sldId="605"/>
            <ac:spMk id="19" creationId="{4A3994E0-ABBF-4879-9EB9-526556322468}"/>
          </ac:spMkLst>
        </pc:spChg>
        <pc:spChg chg="add mod">
          <ac:chgData name="Christina Morrow" userId="43989237-7c22-4017-8756-22442f7f3983" providerId="ADAL" clId="{5E5B6B43-2046-4F4B-8A91-C6EB27100BC8}" dt="2021-01-18T20:08:20.976" v="2702" actId="164"/>
          <ac:spMkLst>
            <pc:docMk/>
            <pc:sldMk cId="2057115820" sldId="605"/>
            <ac:spMk id="21" creationId="{2E118CEE-8CAE-4714-B28D-FA934F6A5034}"/>
          </ac:spMkLst>
        </pc:spChg>
        <pc:spChg chg="add mod">
          <ac:chgData name="Christina Morrow" userId="43989237-7c22-4017-8756-22442f7f3983" providerId="ADAL" clId="{5E5B6B43-2046-4F4B-8A91-C6EB27100BC8}" dt="2021-01-18T20:06:30.839" v="2672" actId="164"/>
          <ac:spMkLst>
            <pc:docMk/>
            <pc:sldMk cId="2057115820" sldId="605"/>
            <ac:spMk id="22" creationId="{6C01372F-F3FA-43D9-AFA1-30AA24053BE8}"/>
          </ac:spMkLst>
        </pc:spChg>
        <pc:spChg chg="add mod">
          <ac:chgData name="Christina Morrow" userId="43989237-7c22-4017-8756-22442f7f3983" providerId="ADAL" clId="{5E5B6B43-2046-4F4B-8A91-C6EB27100BC8}" dt="2021-01-18T20:08:20.976" v="2702" actId="164"/>
          <ac:spMkLst>
            <pc:docMk/>
            <pc:sldMk cId="2057115820" sldId="605"/>
            <ac:spMk id="29" creationId="{26DC0FA8-CA2E-4B5F-9E6D-9D25300881CC}"/>
          </ac:spMkLst>
        </pc:spChg>
        <pc:spChg chg="add mod">
          <ac:chgData name="Christina Morrow" userId="43989237-7c22-4017-8756-22442f7f3983" providerId="ADAL" clId="{5E5B6B43-2046-4F4B-8A91-C6EB27100BC8}" dt="2021-01-18T20:08:20.976" v="2702" actId="164"/>
          <ac:spMkLst>
            <pc:docMk/>
            <pc:sldMk cId="2057115820" sldId="605"/>
            <ac:spMk id="40" creationId="{2D839819-E5A2-420E-86E2-74F879CD0C06}"/>
          </ac:spMkLst>
        </pc:spChg>
        <pc:spChg chg="add del mod">
          <ac:chgData name="Christina Morrow" userId="43989237-7c22-4017-8756-22442f7f3983" providerId="ADAL" clId="{5E5B6B43-2046-4F4B-8A91-C6EB27100BC8}" dt="2021-01-18T20:06:10.328" v="2664"/>
          <ac:spMkLst>
            <pc:docMk/>
            <pc:sldMk cId="2057115820" sldId="605"/>
            <ac:spMk id="50" creationId="{C602CFAA-B991-4D74-B2CF-37732554B703}"/>
          </ac:spMkLst>
        </pc:spChg>
        <pc:spChg chg="add mod">
          <ac:chgData name="Christina Morrow" userId="43989237-7c22-4017-8756-22442f7f3983" providerId="ADAL" clId="{5E5B6B43-2046-4F4B-8A91-C6EB27100BC8}" dt="2021-01-18T20:06:30.839" v="2672" actId="164"/>
          <ac:spMkLst>
            <pc:docMk/>
            <pc:sldMk cId="2057115820" sldId="605"/>
            <ac:spMk id="51" creationId="{AE882A9D-5486-454C-9F25-733AB809A449}"/>
          </ac:spMkLst>
        </pc:spChg>
        <pc:grpChg chg="add mod">
          <ac:chgData name="Christina Morrow" userId="43989237-7c22-4017-8756-22442f7f3983" providerId="ADAL" clId="{5E5B6B43-2046-4F4B-8A91-C6EB27100BC8}" dt="2021-01-18T20:08:20.976" v="2702" actId="164"/>
          <ac:grpSpMkLst>
            <pc:docMk/>
            <pc:sldMk cId="2057115820" sldId="605"/>
            <ac:grpSpMk id="27" creationId="{6F9D29DC-B3B1-4B38-8F1C-5639894C35A5}"/>
          </ac:grpSpMkLst>
        </pc:grpChg>
        <pc:grpChg chg="mod">
          <ac:chgData name="Christina Morrow" userId="43989237-7c22-4017-8756-22442f7f3983" providerId="ADAL" clId="{5E5B6B43-2046-4F4B-8A91-C6EB27100BC8}" dt="2021-01-18T19:11:36.551" v="2615" actId="1076"/>
          <ac:grpSpMkLst>
            <pc:docMk/>
            <pc:sldMk cId="2057115820" sldId="605"/>
            <ac:grpSpMk id="30" creationId="{94BDADB0-33C9-4505-B017-A6B929257FF7}"/>
          </ac:grpSpMkLst>
        </pc:grpChg>
        <pc:grpChg chg="add mod">
          <ac:chgData name="Christina Morrow" userId="43989237-7c22-4017-8756-22442f7f3983" providerId="ADAL" clId="{5E5B6B43-2046-4F4B-8A91-C6EB27100BC8}" dt="2021-01-18T20:08:20.976" v="2702" actId="164"/>
          <ac:grpSpMkLst>
            <pc:docMk/>
            <pc:sldMk cId="2057115820" sldId="605"/>
            <ac:grpSpMk id="42" creationId="{2F0FA0DC-B81A-4FA0-B93E-51B4225D1252}"/>
          </ac:grpSpMkLst>
        </pc:grpChg>
        <pc:grpChg chg="mod">
          <ac:chgData name="Christina Morrow" userId="43989237-7c22-4017-8756-22442f7f3983" providerId="ADAL" clId="{5E5B6B43-2046-4F4B-8A91-C6EB27100BC8}" dt="2021-01-18T18:56:24.817" v="2608" actId="1076"/>
          <ac:grpSpMkLst>
            <pc:docMk/>
            <pc:sldMk cId="2057115820" sldId="605"/>
            <ac:grpSpMk id="78" creationId="{8039D6F6-38DF-49C1-9F8C-4290C2A9D59D}"/>
          </ac:grpSpMkLst>
        </pc:grpChg>
        <pc:picChg chg="add mod">
          <ac:chgData name="Christina Morrow" userId="43989237-7c22-4017-8756-22442f7f3983" providerId="ADAL" clId="{5E5B6B43-2046-4F4B-8A91-C6EB27100BC8}" dt="2021-01-18T20:03:19.559" v="2629" actId="1076"/>
          <ac:picMkLst>
            <pc:docMk/>
            <pc:sldMk cId="2057115820" sldId="605"/>
            <ac:picMk id="7" creationId="{0A0545BE-7042-4469-8C46-68601F156229}"/>
          </ac:picMkLst>
        </pc:picChg>
        <pc:picChg chg="del">
          <ac:chgData name="Christina Morrow" userId="43989237-7c22-4017-8756-22442f7f3983" providerId="ADAL" clId="{5E5B6B43-2046-4F4B-8A91-C6EB27100BC8}" dt="2021-01-18T20:03:16.534" v="2628" actId="478"/>
          <ac:picMkLst>
            <pc:docMk/>
            <pc:sldMk cId="2057115820" sldId="605"/>
            <ac:picMk id="9" creationId="{0320B582-ECD2-430F-A548-87FF9B6135BF}"/>
          </ac:picMkLst>
        </pc:picChg>
        <pc:picChg chg="add del mod">
          <ac:chgData name="Christina Morrow" userId="43989237-7c22-4017-8756-22442f7f3983" providerId="ADAL" clId="{5E5B6B43-2046-4F4B-8A91-C6EB27100BC8}" dt="2021-01-18T20:05:10.105" v="2650" actId="478"/>
          <ac:picMkLst>
            <pc:docMk/>
            <pc:sldMk cId="2057115820" sldId="605"/>
            <ac:picMk id="15" creationId="{E62CD3BD-CAF8-4129-A143-2191DA7E70FB}"/>
          </ac:picMkLst>
        </pc:picChg>
        <pc:picChg chg="add del mod">
          <ac:chgData name="Christina Morrow" userId="43989237-7c22-4017-8756-22442f7f3983" providerId="ADAL" clId="{5E5B6B43-2046-4F4B-8A91-C6EB27100BC8}" dt="2021-01-18T20:05:09.343" v="2649" actId="478"/>
          <ac:picMkLst>
            <pc:docMk/>
            <pc:sldMk cId="2057115820" sldId="605"/>
            <ac:picMk id="18" creationId="{855D6BB6-89E3-4CA8-8834-AE236C0C07B4}"/>
          </ac:picMkLst>
        </pc:picChg>
        <pc:picChg chg="add del mod">
          <ac:chgData name="Christina Morrow" userId="43989237-7c22-4017-8756-22442f7f3983" providerId="ADAL" clId="{5E5B6B43-2046-4F4B-8A91-C6EB27100BC8}" dt="2021-01-18T20:08:15.464" v="2701" actId="478"/>
          <ac:picMkLst>
            <pc:docMk/>
            <pc:sldMk cId="2057115820" sldId="605"/>
            <ac:picMk id="33" creationId="{F563FFD2-2946-4306-B2B1-5565F201AD57}"/>
          </ac:picMkLst>
        </pc:picChg>
        <pc:picChg chg="add mod">
          <ac:chgData name="Christina Morrow" userId="43989237-7c22-4017-8756-22442f7f3983" providerId="ADAL" clId="{5E5B6B43-2046-4F4B-8A91-C6EB27100BC8}" dt="2021-01-18T20:08:20.976" v="2702" actId="164"/>
          <ac:picMkLst>
            <pc:docMk/>
            <pc:sldMk cId="2057115820" sldId="605"/>
            <ac:picMk id="35" creationId="{FC0CC5FA-5E99-4459-BD60-02D498092188}"/>
          </ac:picMkLst>
        </pc:picChg>
        <pc:cxnChg chg="mod">
          <ac:chgData name="Christina Morrow" userId="43989237-7c22-4017-8756-22442f7f3983" providerId="ADAL" clId="{5E5B6B43-2046-4F4B-8A91-C6EB27100BC8}" dt="2021-01-18T18:56:21.939" v="2607" actId="14100"/>
          <ac:cxnSpMkLst>
            <pc:docMk/>
            <pc:sldMk cId="2057115820" sldId="605"/>
            <ac:cxnSpMk id="28" creationId="{2C0F047C-DA79-446C-B36D-7AB625385868}"/>
          </ac:cxnSpMkLst>
        </pc:cxnChg>
      </pc:sldChg>
      <pc:sldChg chg="addSp delSp modSp add del mod delAnim">
        <pc:chgData name="Christina Morrow" userId="43989237-7c22-4017-8756-22442f7f3983" providerId="ADAL" clId="{5E5B6B43-2046-4F4B-8A91-C6EB27100BC8}" dt="2021-01-18T20:38:40.143" v="3002" actId="47"/>
        <pc:sldMkLst>
          <pc:docMk/>
          <pc:sldMk cId="3320499460" sldId="606"/>
        </pc:sldMkLst>
        <pc:spChg chg="add mod">
          <ac:chgData name="Christina Morrow" userId="43989237-7c22-4017-8756-22442f7f3983" providerId="ADAL" clId="{5E5B6B43-2046-4F4B-8A91-C6EB27100BC8}" dt="2021-01-18T20:18:52.277" v="2824" actId="14100"/>
          <ac:spMkLst>
            <pc:docMk/>
            <pc:sldMk cId="3320499460" sldId="606"/>
            <ac:spMk id="13" creationId="{2F35BC95-4B67-4181-8EDA-291EAE0AC77E}"/>
          </ac:spMkLst>
        </pc:spChg>
        <pc:spChg chg="add mod ord">
          <ac:chgData name="Christina Morrow" userId="43989237-7c22-4017-8756-22442f7f3983" providerId="ADAL" clId="{5E5B6B43-2046-4F4B-8A91-C6EB27100BC8}" dt="2021-01-18T20:18:02.910" v="2811" actId="164"/>
          <ac:spMkLst>
            <pc:docMk/>
            <pc:sldMk cId="3320499460" sldId="606"/>
            <ac:spMk id="15" creationId="{B372B43D-CDE0-419B-B5DC-AFD4FCD46DD0}"/>
          </ac:spMkLst>
        </pc:spChg>
        <pc:spChg chg="add mod ord">
          <ac:chgData name="Christina Morrow" userId="43989237-7c22-4017-8756-22442f7f3983" providerId="ADAL" clId="{5E5B6B43-2046-4F4B-8A91-C6EB27100BC8}" dt="2021-01-18T20:18:02.910" v="2811" actId="164"/>
          <ac:spMkLst>
            <pc:docMk/>
            <pc:sldMk cId="3320499460" sldId="606"/>
            <ac:spMk id="17" creationId="{80CE63CD-79EA-4B63-AA51-6F11558386BE}"/>
          </ac:spMkLst>
        </pc:spChg>
        <pc:spChg chg="add mod">
          <ac:chgData name="Christina Morrow" userId="43989237-7c22-4017-8756-22442f7f3983" providerId="ADAL" clId="{5E5B6B43-2046-4F4B-8A91-C6EB27100BC8}" dt="2021-01-18T20:18:28.912" v="2819" actId="255"/>
          <ac:spMkLst>
            <pc:docMk/>
            <pc:sldMk cId="3320499460" sldId="606"/>
            <ac:spMk id="18" creationId="{00F78BEC-7791-4DDF-A462-729DA4D25E18}"/>
          </ac:spMkLst>
        </pc:spChg>
        <pc:spChg chg="mod">
          <ac:chgData name="Christina Morrow" userId="43989237-7c22-4017-8756-22442f7f3983" providerId="ADAL" clId="{5E5B6B43-2046-4F4B-8A91-C6EB27100BC8}" dt="2021-01-18T20:09:19.462" v="2711" actId="1076"/>
          <ac:spMkLst>
            <pc:docMk/>
            <pc:sldMk cId="3320499460" sldId="606"/>
            <ac:spMk id="25" creationId="{7E7EB23C-798D-4138-94D1-E2AE73E9AB52}"/>
          </ac:spMkLst>
        </pc:spChg>
        <pc:spChg chg="mod">
          <ac:chgData name="Christina Morrow" userId="43989237-7c22-4017-8756-22442f7f3983" providerId="ADAL" clId="{5E5B6B43-2046-4F4B-8A91-C6EB27100BC8}" dt="2021-01-18T20:09:19.462" v="2711" actId="1076"/>
          <ac:spMkLst>
            <pc:docMk/>
            <pc:sldMk cId="3320499460" sldId="606"/>
            <ac:spMk id="26" creationId="{9CA71BAD-0405-4062-9C34-3BDA745B061A}"/>
          </ac:spMkLst>
        </pc:spChg>
        <pc:spChg chg="add mod">
          <ac:chgData name="Christina Morrow" userId="43989237-7c22-4017-8756-22442f7f3983" providerId="ADAL" clId="{5E5B6B43-2046-4F4B-8A91-C6EB27100BC8}" dt="2021-01-18T20:20:39.071" v="2848" actId="1076"/>
          <ac:spMkLst>
            <pc:docMk/>
            <pc:sldMk cId="3320499460" sldId="606"/>
            <ac:spMk id="27" creationId="{5529160F-2198-4809-84B3-D4BD150CA680}"/>
          </ac:spMkLst>
        </pc:spChg>
        <pc:spChg chg="mod">
          <ac:chgData name="Christina Morrow" userId="43989237-7c22-4017-8756-22442f7f3983" providerId="ADAL" clId="{5E5B6B43-2046-4F4B-8A91-C6EB27100BC8}" dt="2021-01-18T20:08:41.114" v="2704"/>
          <ac:spMkLst>
            <pc:docMk/>
            <pc:sldMk cId="3320499460" sldId="606"/>
            <ac:spMk id="42" creationId="{6A31ED80-3550-43BD-AF32-0AC4B4CEC937}"/>
          </ac:spMkLst>
        </pc:spChg>
        <pc:spChg chg="mod">
          <ac:chgData name="Christina Morrow" userId="43989237-7c22-4017-8756-22442f7f3983" providerId="ADAL" clId="{5E5B6B43-2046-4F4B-8A91-C6EB27100BC8}" dt="2021-01-18T20:08:41.114" v="2704"/>
          <ac:spMkLst>
            <pc:docMk/>
            <pc:sldMk cId="3320499460" sldId="606"/>
            <ac:spMk id="45" creationId="{E47521BC-7CF3-409A-9CB7-E1F00CC49F8B}"/>
          </ac:spMkLst>
        </pc:spChg>
        <pc:spChg chg="mod">
          <ac:chgData name="Christina Morrow" userId="43989237-7c22-4017-8756-22442f7f3983" providerId="ADAL" clId="{5E5B6B43-2046-4F4B-8A91-C6EB27100BC8}" dt="2021-01-18T20:08:41.114" v="2704"/>
          <ac:spMkLst>
            <pc:docMk/>
            <pc:sldMk cId="3320499460" sldId="606"/>
            <ac:spMk id="48" creationId="{042AD51B-9C7A-45D9-AFAD-E61987514ED6}"/>
          </ac:spMkLst>
        </pc:spChg>
        <pc:spChg chg="mod">
          <ac:chgData name="Christina Morrow" userId="43989237-7c22-4017-8756-22442f7f3983" providerId="ADAL" clId="{5E5B6B43-2046-4F4B-8A91-C6EB27100BC8}" dt="2021-01-18T20:08:41.114" v="2704"/>
          <ac:spMkLst>
            <pc:docMk/>
            <pc:sldMk cId="3320499460" sldId="606"/>
            <ac:spMk id="50" creationId="{11510EAF-F130-41E4-AFA1-5E8C38242397}"/>
          </ac:spMkLst>
        </pc:spChg>
        <pc:spChg chg="mod">
          <ac:chgData name="Christina Morrow" userId="43989237-7c22-4017-8756-22442f7f3983" providerId="ADAL" clId="{5E5B6B43-2046-4F4B-8A91-C6EB27100BC8}" dt="2021-01-18T20:08:41.114" v="2704"/>
          <ac:spMkLst>
            <pc:docMk/>
            <pc:sldMk cId="3320499460" sldId="606"/>
            <ac:spMk id="51" creationId="{6F659105-41F2-42BB-8AAB-2EE2918AD74B}"/>
          </ac:spMkLst>
        </pc:spChg>
        <pc:spChg chg="mod">
          <ac:chgData name="Christina Morrow" userId="43989237-7c22-4017-8756-22442f7f3983" providerId="ADAL" clId="{5E5B6B43-2046-4F4B-8A91-C6EB27100BC8}" dt="2021-01-18T20:08:41.114" v="2704"/>
          <ac:spMkLst>
            <pc:docMk/>
            <pc:sldMk cId="3320499460" sldId="606"/>
            <ac:spMk id="53" creationId="{C4F9EA93-859B-446B-AC99-BB4D7F3F4B6B}"/>
          </ac:spMkLst>
        </pc:spChg>
        <pc:spChg chg="add mod ord">
          <ac:chgData name="Christina Morrow" userId="43989237-7c22-4017-8756-22442f7f3983" providerId="ADAL" clId="{5E5B6B43-2046-4F4B-8A91-C6EB27100BC8}" dt="2021-01-18T20:19:11.146" v="2826" actId="14100"/>
          <ac:spMkLst>
            <pc:docMk/>
            <pc:sldMk cId="3320499460" sldId="606"/>
            <ac:spMk id="56" creationId="{C8E9C1CB-E991-4655-98CE-13C3A7E1E5EB}"/>
          </ac:spMkLst>
        </pc:spChg>
        <pc:spChg chg="add mod ord">
          <ac:chgData name="Christina Morrow" userId="43989237-7c22-4017-8756-22442f7f3983" providerId="ADAL" clId="{5E5B6B43-2046-4F4B-8A91-C6EB27100BC8}" dt="2021-01-18T20:18:57.843" v="2825" actId="1076"/>
          <ac:spMkLst>
            <pc:docMk/>
            <pc:sldMk cId="3320499460" sldId="606"/>
            <ac:spMk id="58" creationId="{4B3376CF-E575-42A0-B1EE-BC578600A1C3}"/>
          </ac:spMkLst>
        </pc:spChg>
        <pc:spChg chg="add mod">
          <ac:chgData name="Christina Morrow" userId="43989237-7c22-4017-8756-22442f7f3983" providerId="ADAL" clId="{5E5B6B43-2046-4F4B-8A91-C6EB27100BC8}" dt="2021-01-18T20:18:57.843" v="2825" actId="1076"/>
          <ac:spMkLst>
            <pc:docMk/>
            <pc:sldMk cId="3320499460" sldId="606"/>
            <ac:spMk id="59" creationId="{28DD27A6-FF69-46F8-B80B-ABE504787EB6}"/>
          </ac:spMkLst>
        </pc:spChg>
        <pc:spChg chg="add mod">
          <ac:chgData name="Christina Morrow" userId="43989237-7c22-4017-8756-22442f7f3983" providerId="ADAL" clId="{5E5B6B43-2046-4F4B-8A91-C6EB27100BC8}" dt="2021-01-18T20:21:01.098" v="2868" actId="14100"/>
          <ac:spMkLst>
            <pc:docMk/>
            <pc:sldMk cId="3320499460" sldId="606"/>
            <ac:spMk id="64" creationId="{F980E20D-2520-47D5-B86C-46F3147DFDCD}"/>
          </ac:spMkLst>
        </pc:spChg>
        <pc:spChg chg="mod">
          <ac:chgData name="Christina Morrow" userId="43989237-7c22-4017-8756-22442f7f3983" providerId="ADAL" clId="{5E5B6B43-2046-4F4B-8A91-C6EB27100BC8}" dt="2021-01-18T20:09:19.462" v="2711" actId="1076"/>
          <ac:spMkLst>
            <pc:docMk/>
            <pc:sldMk cId="3320499460" sldId="606"/>
            <ac:spMk id="67" creationId="{A7493FCE-CF19-4E9A-950A-8213E1D806A2}"/>
          </ac:spMkLst>
        </pc:spChg>
        <pc:spChg chg="mod">
          <ac:chgData name="Christina Morrow" userId="43989237-7c22-4017-8756-22442f7f3983" providerId="ADAL" clId="{5E5B6B43-2046-4F4B-8A91-C6EB27100BC8}" dt="2021-01-18T20:09:19.462" v="2711" actId="1076"/>
          <ac:spMkLst>
            <pc:docMk/>
            <pc:sldMk cId="3320499460" sldId="606"/>
            <ac:spMk id="68" creationId="{32BAB1AD-A7AB-4A84-96A1-15B312347120}"/>
          </ac:spMkLst>
        </pc:spChg>
        <pc:spChg chg="mod ord">
          <ac:chgData name="Christina Morrow" userId="43989237-7c22-4017-8756-22442f7f3983" providerId="ADAL" clId="{5E5B6B43-2046-4F4B-8A91-C6EB27100BC8}" dt="2021-01-18T20:21:41.717" v="2878" actId="166"/>
          <ac:spMkLst>
            <pc:docMk/>
            <pc:sldMk cId="3320499460" sldId="606"/>
            <ac:spMk id="69" creationId="{270908FD-FBFC-4DDB-9077-C53FA96C517B}"/>
          </ac:spMkLst>
        </pc:spChg>
        <pc:spChg chg="mod">
          <ac:chgData name="Christina Morrow" userId="43989237-7c22-4017-8756-22442f7f3983" providerId="ADAL" clId="{5E5B6B43-2046-4F4B-8A91-C6EB27100BC8}" dt="2021-01-18T20:09:19.462" v="2711" actId="1076"/>
          <ac:spMkLst>
            <pc:docMk/>
            <pc:sldMk cId="3320499460" sldId="606"/>
            <ac:spMk id="71" creationId="{A309F7A3-C8E5-4EDA-8788-598C461A0E5F}"/>
          </ac:spMkLst>
        </pc:spChg>
        <pc:spChg chg="mod">
          <ac:chgData name="Christina Morrow" userId="43989237-7c22-4017-8756-22442f7f3983" providerId="ADAL" clId="{5E5B6B43-2046-4F4B-8A91-C6EB27100BC8}" dt="2021-01-18T20:21:51.893" v="2879" actId="1076"/>
          <ac:spMkLst>
            <pc:docMk/>
            <pc:sldMk cId="3320499460" sldId="606"/>
            <ac:spMk id="73" creationId="{15700766-071F-428B-88A7-0B9FCC74DCE1}"/>
          </ac:spMkLst>
        </pc:spChg>
        <pc:grpChg chg="add mod">
          <ac:chgData name="Christina Morrow" userId="43989237-7c22-4017-8756-22442f7f3983" providerId="ADAL" clId="{5E5B6B43-2046-4F4B-8A91-C6EB27100BC8}" dt="2021-01-18T20:18:31.852" v="2820" actId="1076"/>
          <ac:grpSpMkLst>
            <pc:docMk/>
            <pc:sldMk cId="3320499460" sldId="606"/>
            <ac:grpSpMk id="19" creationId="{AE4AEC10-76ED-4732-83C6-1A3B939E75F7}"/>
          </ac:grpSpMkLst>
        </pc:grpChg>
        <pc:grpChg chg="mod">
          <ac:chgData name="Christina Morrow" userId="43989237-7c22-4017-8756-22442f7f3983" providerId="ADAL" clId="{5E5B6B43-2046-4F4B-8A91-C6EB27100BC8}" dt="2021-01-18T20:09:19.462" v="2711" actId="1076"/>
          <ac:grpSpMkLst>
            <pc:docMk/>
            <pc:sldMk cId="3320499460" sldId="606"/>
            <ac:grpSpMk id="24" creationId="{11207B12-4B11-4122-AC74-8ECE171BBE03}"/>
          </ac:grpSpMkLst>
        </pc:grpChg>
        <pc:grpChg chg="del mod">
          <ac:chgData name="Christina Morrow" userId="43989237-7c22-4017-8756-22442f7f3983" providerId="ADAL" clId="{5E5B6B43-2046-4F4B-8A91-C6EB27100BC8}" dt="2021-01-18T20:08:43.763" v="2706" actId="478"/>
          <ac:grpSpMkLst>
            <pc:docMk/>
            <pc:sldMk cId="3320499460" sldId="606"/>
            <ac:grpSpMk id="30" creationId="{94BDADB0-33C9-4505-B017-A6B929257FF7}"/>
          </ac:grpSpMkLst>
        </pc:grpChg>
        <pc:grpChg chg="add del mod">
          <ac:chgData name="Christina Morrow" userId="43989237-7c22-4017-8756-22442f7f3983" providerId="ADAL" clId="{5E5B6B43-2046-4F4B-8A91-C6EB27100BC8}" dt="2021-01-18T20:18:20.355" v="2816" actId="478"/>
          <ac:grpSpMkLst>
            <pc:docMk/>
            <pc:sldMk cId="3320499460" sldId="606"/>
            <ac:grpSpMk id="40" creationId="{E16C57E4-D2D3-4117-9AE3-4DF8AC06AD0D}"/>
          </ac:grpSpMkLst>
        </pc:grpChg>
        <pc:grpChg chg="mod">
          <ac:chgData name="Christina Morrow" userId="43989237-7c22-4017-8756-22442f7f3983" providerId="ADAL" clId="{5E5B6B43-2046-4F4B-8A91-C6EB27100BC8}" dt="2021-01-18T20:08:41.114" v="2704"/>
          <ac:grpSpMkLst>
            <pc:docMk/>
            <pc:sldMk cId="3320499460" sldId="606"/>
            <ac:grpSpMk id="47" creationId="{8920C1F3-4BF9-445D-9F4B-A76209538C8B}"/>
          </ac:grpSpMkLst>
        </pc:grpChg>
        <pc:grpChg chg="mod">
          <ac:chgData name="Christina Morrow" userId="43989237-7c22-4017-8756-22442f7f3983" providerId="ADAL" clId="{5E5B6B43-2046-4F4B-8A91-C6EB27100BC8}" dt="2021-01-18T20:09:19.462" v="2711" actId="1076"/>
          <ac:grpSpMkLst>
            <pc:docMk/>
            <pc:sldMk cId="3320499460" sldId="606"/>
            <ac:grpSpMk id="61" creationId="{79AB136C-BFA1-4E7A-BD1F-C8BF9CBB3762}"/>
          </ac:grpSpMkLst>
        </pc:grpChg>
        <pc:grpChg chg="mod">
          <ac:chgData name="Christina Morrow" userId="43989237-7c22-4017-8756-22442f7f3983" providerId="ADAL" clId="{5E5B6B43-2046-4F4B-8A91-C6EB27100BC8}" dt="2021-01-18T20:09:09.728" v="2710" actId="1076"/>
          <ac:grpSpMkLst>
            <pc:docMk/>
            <pc:sldMk cId="3320499460" sldId="606"/>
            <ac:grpSpMk id="78" creationId="{8039D6F6-38DF-49C1-9F8C-4290C2A9D59D}"/>
          </ac:grpSpMkLst>
        </pc:grpChg>
        <pc:picChg chg="add del mod">
          <ac:chgData name="Christina Morrow" userId="43989237-7c22-4017-8756-22442f7f3983" providerId="ADAL" clId="{5E5B6B43-2046-4F4B-8A91-C6EB27100BC8}" dt="2021-01-18T20:10:30.065" v="2720" actId="478"/>
          <ac:picMkLst>
            <pc:docMk/>
            <pc:sldMk cId="3320499460" sldId="606"/>
            <ac:picMk id="7" creationId="{BE49AB16-714D-4B20-A619-513195AD6E9C}"/>
          </ac:picMkLst>
        </pc:picChg>
        <pc:picChg chg="add del">
          <ac:chgData name="Christina Morrow" userId="43989237-7c22-4017-8756-22442f7f3983" providerId="ADAL" clId="{5E5B6B43-2046-4F4B-8A91-C6EB27100BC8}" dt="2021-01-18T20:10:28.724" v="2719" actId="478"/>
          <ac:picMkLst>
            <pc:docMk/>
            <pc:sldMk cId="3320499460" sldId="606"/>
            <ac:picMk id="9" creationId="{05D6B934-AA98-4C64-8DBE-62C06FC74C22}"/>
          </ac:picMkLst>
        </pc:picChg>
        <pc:picChg chg="add del mod">
          <ac:chgData name="Christina Morrow" userId="43989237-7c22-4017-8756-22442f7f3983" providerId="ADAL" clId="{5E5B6B43-2046-4F4B-8A91-C6EB27100BC8}" dt="2021-01-18T20:17:20.712" v="2804" actId="478"/>
          <ac:picMkLst>
            <pc:docMk/>
            <pc:sldMk cId="3320499460" sldId="606"/>
            <ac:picMk id="12" creationId="{F9DC248B-FA35-40A5-96E8-FD13D3944B12}"/>
          </ac:picMkLst>
        </pc:picChg>
        <pc:picChg chg="mod">
          <ac:chgData name="Christina Morrow" userId="43989237-7c22-4017-8756-22442f7f3983" providerId="ADAL" clId="{5E5B6B43-2046-4F4B-8A91-C6EB27100BC8}" dt="2021-01-18T20:08:41.114" v="2704"/>
          <ac:picMkLst>
            <pc:docMk/>
            <pc:sldMk cId="3320499460" sldId="606"/>
            <ac:picMk id="49" creationId="{6FB866E9-6D48-4480-9343-35D4DC71D8D6}"/>
          </ac:picMkLst>
        </pc:picChg>
        <pc:picChg chg="del mod">
          <ac:chgData name="Christina Morrow" userId="43989237-7c22-4017-8756-22442f7f3983" providerId="ADAL" clId="{5E5B6B43-2046-4F4B-8A91-C6EB27100BC8}" dt="2021-01-18T20:21:05.148" v="2869" actId="478"/>
          <ac:picMkLst>
            <pc:docMk/>
            <pc:sldMk cId="3320499460" sldId="606"/>
            <ac:picMk id="65" creationId="{41BBB4E5-8EAE-47D1-8F33-A66E18175526}"/>
          </ac:picMkLst>
        </pc:picChg>
        <pc:cxnChg chg="add mod">
          <ac:chgData name="Christina Morrow" userId="43989237-7c22-4017-8756-22442f7f3983" providerId="ADAL" clId="{5E5B6B43-2046-4F4B-8A91-C6EB27100BC8}" dt="2021-01-18T20:19:44.083" v="2830" actId="1582"/>
          <ac:cxnSpMkLst>
            <pc:docMk/>
            <pc:sldMk cId="3320499460" sldId="606"/>
            <ac:cxnSpMk id="22" creationId="{D935681B-2484-469C-B07E-A4E0B6E98AFA}"/>
          </ac:cxnSpMkLst>
        </pc:cxnChg>
        <pc:cxnChg chg="mod">
          <ac:chgData name="Christina Morrow" userId="43989237-7c22-4017-8756-22442f7f3983" providerId="ADAL" clId="{5E5B6B43-2046-4F4B-8A91-C6EB27100BC8}" dt="2021-01-18T20:09:25.668" v="2712" actId="14100"/>
          <ac:cxnSpMkLst>
            <pc:docMk/>
            <pc:sldMk cId="3320499460" sldId="606"/>
            <ac:cxnSpMk id="28" creationId="{2C0F047C-DA79-446C-B36D-7AB625385868}"/>
          </ac:cxnSpMkLst>
        </pc:cxnChg>
        <pc:cxnChg chg="mod">
          <ac:chgData name="Christina Morrow" userId="43989237-7c22-4017-8756-22442f7f3983" providerId="ADAL" clId="{5E5B6B43-2046-4F4B-8A91-C6EB27100BC8}" dt="2021-01-18T20:09:19.462" v="2711" actId="1076"/>
          <ac:cxnSpMkLst>
            <pc:docMk/>
            <pc:sldMk cId="3320499460" sldId="606"/>
            <ac:cxnSpMk id="31" creationId="{BA95DE96-619F-4FEA-B13F-91E5441763D9}"/>
          </ac:cxnSpMkLst>
        </pc:cxnChg>
        <pc:cxnChg chg="add mod">
          <ac:chgData name="Christina Morrow" userId="43989237-7c22-4017-8756-22442f7f3983" providerId="ADAL" clId="{5E5B6B43-2046-4F4B-8A91-C6EB27100BC8}" dt="2021-01-18T20:22:52.763" v="2888" actId="1076"/>
          <ac:cxnSpMkLst>
            <pc:docMk/>
            <pc:sldMk cId="3320499460" sldId="606"/>
            <ac:cxnSpMk id="32" creationId="{2F6D4A8B-D7A9-48CA-8FE4-8FCE87870878}"/>
          </ac:cxnSpMkLst>
        </pc:cxnChg>
        <pc:cxnChg chg="add mod">
          <ac:chgData name="Christina Morrow" userId="43989237-7c22-4017-8756-22442f7f3983" providerId="ADAL" clId="{5E5B6B43-2046-4F4B-8A91-C6EB27100BC8}" dt="2021-01-18T20:20:47.440" v="2850" actId="1076"/>
          <ac:cxnSpMkLst>
            <pc:docMk/>
            <pc:sldMk cId="3320499460" sldId="606"/>
            <ac:cxnSpMk id="63" creationId="{AEA563F2-6732-4DA6-AD62-DB9DEC833DB1}"/>
          </ac:cxnSpMkLst>
        </pc:cxnChg>
      </pc:sldChg>
      <pc:sldChg chg="addSp delSp modSp add del mod ord modShow">
        <pc:chgData name="Christina Morrow" userId="43989237-7c22-4017-8756-22442f7f3983" providerId="ADAL" clId="{5E5B6B43-2046-4F4B-8A91-C6EB27100BC8}" dt="2021-01-19T01:20:48.400" v="6138" actId="47"/>
        <pc:sldMkLst>
          <pc:docMk/>
          <pc:sldMk cId="2891757597" sldId="607"/>
        </pc:sldMkLst>
        <pc:spChg chg="add mod">
          <ac:chgData name="Christina Morrow" userId="43989237-7c22-4017-8756-22442f7f3983" providerId="ADAL" clId="{5E5B6B43-2046-4F4B-8A91-C6EB27100BC8}" dt="2021-01-18T20:29:29.050" v="2947" actId="164"/>
          <ac:spMkLst>
            <pc:docMk/>
            <pc:sldMk cId="2891757597" sldId="607"/>
            <ac:spMk id="6" creationId="{04971F02-B316-4EDD-A5F3-38261763DBFC}"/>
          </ac:spMkLst>
        </pc:spChg>
        <pc:spChg chg="mod">
          <ac:chgData name="Christina Morrow" userId="43989237-7c22-4017-8756-22442f7f3983" providerId="ADAL" clId="{5E5B6B43-2046-4F4B-8A91-C6EB27100BC8}" dt="2021-01-18T20:42:23.273" v="3067" actId="1076"/>
          <ac:spMkLst>
            <pc:docMk/>
            <pc:sldMk cId="2891757597" sldId="607"/>
            <ac:spMk id="25" creationId="{7E7EB23C-798D-4138-94D1-E2AE73E9AB52}"/>
          </ac:spMkLst>
        </pc:spChg>
        <pc:spChg chg="mod">
          <ac:chgData name="Christina Morrow" userId="43989237-7c22-4017-8756-22442f7f3983" providerId="ADAL" clId="{5E5B6B43-2046-4F4B-8A91-C6EB27100BC8}" dt="2021-01-18T20:42:23.273" v="3067" actId="1076"/>
          <ac:spMkLst>
            <pc:docMk/>
            <pc:sldMk cId="2891757597" sldId="607"/>
            <ac:spMk id="26" creationId="{9CA71BAD-0405-4062-9C34-3BDA745B061A}"/>
          </ac:spMkLst>
        </pc:spChg>
        <pc:spChg chg="del mod">
          <ac:chgData name="Christina Morrow" userId="43989237-7c22-4017-8756-22442f7f3983" providerId="ADAL" clId="{5E5B6B43-2046-4F4B-8A91-C6EB27100BC8}" dt="2021-01-18T20:40:03.930" v="3011" actId="478"/>
          <ac:spMkLst>
            <pc:docMk/>
            <pc:sldMk cId="2891757597" sldId="607"/>
            <ac:spMk id="27" creationId="{5529160F-2198-4809-84B3-D4BD150CA680}"/>
          </ac:spMkLst>
        </pc:spChg>
        <pc:spChg chg="add mod ord">
          <ac:chgData name="Christina Morrow" userId="43989237-7c22-4017-8756-22442f7f3983" providerId="ADAL" clId="{5E5B6B43-2046-4F4B-8A91-C6EB27100BC8}" dt="2021-01-18T20:29:29.050" v="2947" actId="164"/>
          <ac:spMkLst>
            <pc:docMk/>
            <pc:sldMk cId="2891757597" sldId="607"/>
            <ac:spMk id="48" creationId="{336B8949-5B52-4181-AE11-FFD5A8CE9EF6}"/>
          </ac:spMkLst>
        </pc:spChg>
        <pc:spChg chg="add mod">
          <ac:chgData name="Christina Morrow" userId="43989237-7c22-4017-8756-22442f7f3983" providerId="ADAL" clId="{5E5B6B43-2046-4F4B-8A91-C6EB27100BC8}" dt="2021-01-18T20:29:29.050" v="2947" actId="164"/>
          <ac:spMkLst>
            <pc:docMk/>
            <pc:sldMk cId="2891757597" sldId="607"/>
            <ac:spMk id="49" creationId="{1BC03DA0-A0B7-4469-816B-A8B633000E98}"/>
          </ac:spMkLst>
        </pc:spChg>
        <pc:spChg chg="del mod">
          <ac:chgData name="Christina Morrow" userId="43989237-7c22-4017-8756-22442f7f3983" providerId="ADAL" clId="{5E5B6B43-2046-4F4B-8A91-C6EB27100BC8}" dt="2021-01-18T20:40:01.921" v="3009" actId="478"/>
          <ac:spMkLst>
            <pc:docMk/>
            <pc:sldMk cId="2891757597" sldId="607"/>
            <ac:spMk id="64" creationId="{F980E20D-2520-47D5-B86C-46F3147DFDCD}"/>
          </ac:spMkLst>
        </pc:spChg>
        <pc:spChg chg="add mod">
          <ac:chgData name="Christina Morrow" userId="43989237-7c22-4017-8756-22442f7f3983" providerId="ADAL" clId="{5E5B6B43-2046-4F4B-8A91-C6EB27100BC8}" dt="2021-01-18T20:43:05.780" v="3073" actId="1076"/>
          <ac:spMkLst>
            <pc:docMk/>
            <pc:sldMk cId="2891757597" sldId="607"/>
            <ac:spMk id="65" creationId="{3F709FB4-5A8B-48F6-8E52-F58404B60509}"/>
          </ac:spMkLst>
        </pc:spChg>
        <pc:spChg chg="add mod">
          <ac:chgData name="Christina Morrow" userId="43989237-7c22-4017-8756-22442f7f3983" providerId="ADAL" clId="{5E5B6B43-2046-4F4B-8A91-C6EB27100BC8}" dt="2021-01-18T20:48:31.359" v="3142" actId="1076"/>
          <ac:spMkLst>
            <pc:docMk/>
            <pc:sldMk cId="2891757597" sldId="607"/>
            <ac:spMk id="66" creationId="{D682292F-7A62-4F56-88F3-4F9F742565A5}"/>
          </ac:spMkLst>
        </pc:spChg>
        <pc:spChg chg="mod">
          <ac:chgData name="Christina Morrow" userId="43989237-7c22-4017-8756-22442f7f3983" providerId="ADAL" clId="{5E5B6B43-2046-4F4B-8A91-C6EB27100BC8}" dt="2021-01-18T20:43:05.780" v="3073" actId="1076"/>
          <ac:spMkLst>
            <pc:docMk/>
            <pc:sldMk cId="2891757597" sldId="607"/>
            <ac:spMk id="67" creationId="{A7493FCE-CF19-4E9A-950A-8213E1D806A2}"/>
          </ac:spMkLst>
        </pc:spChg>
        <pc:spChg chg="mod">
          <ac:chgData name="Christina Morrow" userId="43989237-7c22-4017-8756-22442f7f3983" providerId="ADAL" clId="{5E5B6B43-2046-4F4B-8A91-C6EB27100BC8}" dt="2021-01-18T20:43:05.780" v="3073" actId="1076"/>
          <ac:spMkLst>
            <pc:docMk/>
            <pc:sldMk cId="2891757597" sldId="607"/>
            <ac:spMk id="68" creationId="{32BAB1AD-A7AB-4A84-96A1-15B312347120}"/>
          </ac:spMkLst>
        </pc:spChg>
        <pc:spChg chg="mod">
          <ac:chgData name="Christina Morrow" userId="43989237-7c22-4017-8756-22442f7f3983" providerId="ADAL" clId="{5E5B6B43-2046-4F4B-8A91-C6EB27100BC8}" dt="2021-01-18T20:43:05.780" v="3073" actId="1076"/>
          <ac:spMkLst>
            <pc:docMk/>
            <pc:sldMk cId="2891757597" sldId="607"/>
            <ac:spMk id="69" creationId="{270908FD-FBFC-4DDB-9077-C53FA96C517B}"/>
          </ac:spMkLst>
        </pc:spChg>
        <pc:spChg chg="add mod">
          <ac:chgData name="Christina Morrow" userId="43989237-7c22-4017-8756-22442f7f3983" providerId="ADAL" clId="{5E5B6B43-2046-4F4B-8A91-C6EB27100BC8}" dt="2021-01-18T20:48:31.359" v="3142" actId="1076"/>
          <ac:spMkLst>
            <pc:docMk/>
            <pc:sldMk cId="2891757597" sldId="607"/>
            <ac:spMk id="70" creationId="{37D26F44-EDD7-445D-B098-B20A2A9D1478}"/>
          </ac:spMkLst>
        </pc:spChg>
        <pc:spChg chg="mod">
          <ac:chgData name="Christina Morrow" userId="43989237-7c22-4017-8756-22442f7f3983" providerId="ADAL" clId="{5E5B6B43-2046-4F4B-8A91-C6EB27100BC8}" dt="2021-01-18T20:43:05.780" v="3073" actId="1076"/>
          <ac:spMkLst>
            <pc:docMk/>
            <pc:sldMk cId="2891757597" sldId="607"/>
            <ac:spMk id="71" creationId="{A309F7A3-C8E5-4EDA-8788-598C461A0E5F}"/>
          </ac:spMkLst>
        </pc:spChg>
        <pc:spChg chg="add mod">
          <ac:chgData name="Christina Morrow" userId="43989237-7c22-4017-8756-22442f7f3983" providerId="ADAL" clId="{5E5B6B43-2046-4F4B-8A91-C6EB27100BC8}" dt="2021-01-18T20:48:31.359" v="3142" actId="1076"/>
          <ac:spMkLst>
            <pc:docMk/>
            <pc:sldMk cId="2891757597" sldId="607"/>
            <ac:spMk id="72" creationId="{E0590A5C-2698-423D-A4BA-76085161CA61}"/>
          </ac:spMkLst>
        </pc:spChg>
        <pc:spChg chg="del">
          <ac:chgData name="Christina Morrow" userId="43989237-7c22-4017-8756-22442f7f3983" providerId="ADAL" clId="{5E5B6B43-2046-4F4B-8A91-C6EB27100BC8}" dt="2021-01-18T20:23:09.153" v="2890" actId="478"/>
          <ac:spMkLst>
            <pc:docMk/>
            <pc:sldMk cId="2891757597" sldId="607"/>
            <ac:spMk id="73" creationId="{15700766-071F-428B-88A7-0B9FCC74DCE1}"/>
          </ac:spMkLst>
        </pc:spChg>
        <pc:spChg chg="add mod">
          <ac:chgData name="Christina Morrow" userId="43989237-7c22-4017-8756-22442f7f3983" providerId="ADAL" clId="{5E5B6B43-2046-4F4B-8A91-C6EB27100BC8}" dt="2021-01-18T20:48:31.359" v="3142" actId="1076"/>
          <ac:spMkLst>
            <pc:docMk/>
            <pc:sldMk cId="2891757597" sldId="607"/>
            <ac:spMk id="74" creationId="{7F96A915-2C7B-411E-BD81-251D862CE989}"/>
          </ac:spMkLst>
        </pc:spChg>
        <pc:spChg chg="add mod">
          <ac:chgData name="Christina Morrow" userId="43989237-7c22-4017-8756-22442f7f3983" providerId="ADAL" clId="{5E5B6B43-2046-4F4B-8A91-C6EB27100BC8}" dt="2021-01-18T20:48:31.359" v="3142" actId="1076"/>
          <ac:spMkLst>
            <pc:docMk/>
            <pc:sldMk cId="2891757597" sldId="607"/>
            <ac:spMk id="75" creationId="{7766F6E0-7017-4048-98E0-3A75498D51A7}"/>
          </ac:spMkLst>
        </pc:spChg>
        <pc:spChg chg="add mod">
          <ac:chgData name="Christina Morrow" userId="43989237-7c22-4017-8756-22442f7f3983" providerId="ADAL" clId="{5E5B6B43-2046-4F4B-8A91-C6EB27100BC8}" dt="2021-01-18T20:48:31.359" v="3142" actId="1076"/>
          <ac:spMkLst>
            <pc:docMk/>
            <pc:sldMk cId="2891757597" sldId="607"/>
            <ac:spMk id="76" creationId="{F303DCD1-473A-4333-9328-7BBFC3E5077A}"/>
          </ac:spMkLst>
        </pc:spChg>
        <pc:spChg chg="add mod">
          <ac:chgData name="Christina Morrow" userId="43989237-7c22-4017-8756-22442f7f3983" providerId="ADAL" clId="{5E5B6B43-2046-4F4B-8A91-C6EB27100BC8}" dt="2021-01-18T20:48:31.359" v="3142" actId="1076"/>
          <ac:spMkLst>
            <pc:docMk/>
            <pc:sldMk cId="2891757597" sldId="607"/>
            <ac:spMk id="77" creationId="{F046A33F-E3D0-4A23-BE50-7149CDC53351}"/>
          </ac:spMkLst>
        </pc:spChg>
        <pc:spChg chg="add mod">
          <ac:chgData name="Christina Morrow" userId="43989237-7c22-4017-8756-22442f7f3983" providerId="ADAL" clId="{5E5B6B43-2046-4F4B-8A91-C6EB27100BC8}" dt="2021-01-18T20:48:31.359" v="3142" actId="1076"/>
          <ac:spMkLst>
            <pc:docMk/>
            <pc:sldMk cId="2891757597" sldId="607"/>
            <ac:spMk id="79" creationId="{6E19BA4D-365E-460F-9354-6E7DF2F523C8}"/>
          </ac:spMkLst>
        </pc:spChg>
        <pc:spChg chg="add mod">
          <ac:chgData name="Christina Morrow" userId="43989237-7c22-4017-8756-22442f7f3983" providerId="ADAL" clId="{5E5B6B43-2046-4F4B-8A91-C6EB27100BC8}" dt="2021-01-18T20:48:31.359" v="3142" actId="1076"/>
          <ac:spMkLst>
            <pc:docMk/>
            <pc:sldMk cId="2891757597" sldId="607"/>
            <ac:spMk id="80" creationId="{0FBFAAD0-501C-4075-AE23-30DE347216BC}"/>
          </ac:spMkLst>
        </pc:spChg>
        <pc:spChg chg="add mod">
          <ac:chgData name="Christina Morrow" userId="43989237-7c22-4017-8756-22442f7f3983" providerId="ADAL" clId="{5E5B6B43-2046-4F4B-8A91-C6EB27100BC8}" dt="2021-01-18T20:48:31.359" v="3142" actId="1076"/>
          <ac:spMkLst>
            <pc:docMk/>
            <pc:sldMk cId="2891757597" sldId="607"/>
            <ac:spMk id="81" creationId="{07E05AD0-786B-4771-8ACD-CBDEBC154687}"/>
          </ac:spMkLst>
        </pc:spChg>
        <pc:spChg chg="add del mod">
          <ac:chgData name="Christina Morrow" userId="43989237-7c22-4017-8756-22442f7f3983" providerId="ADAL" clId="{5E5B6B43-2046-4F4B-8A91-C6EB27100BC8}" dt="2021-01-18T20:47:53.021" v="3139" actId="478"/>
          <ac:spMkLst>
            <pc:docMk/>
            <pc:sldMk cId="2891757597" sldId="607"/>
            <ac:spMk id="82" creationId="{0AA92B23-7906-40A7-8BEF-006F37CD24E2}"/>
          </ac:spMkLst>
        </pc:spChg>
        <pc:spChg chg="add del mod">
          <ac:chgData name="Christina Morrow" userId="43989237-7c22-4017-8756-22442f7f3983" providerId="ADAL" clId="{5E5B6B43-2046-4F4B-8A91-C6EB27100BC8}" dt="2021-01-18T20:47:53.021" v="3139" actId="478"/>
          <ac:spMkLst>
            <pc:docMk/>
            <pc:sldMk cId="2891757597" sldId="607"/>
            <ac:spMk id="83" creationId="{942B73DB-4281-460E-BE44-1C9B7ABF1332}"/>
          </ac:spMkLst>
        </pc:spChg>
        <pc:spChg chg="add mod">
          <ac:chgData name="Christina Morrow" userId="43989237-7c22-4017-8756-22442f7f3983" providerId="ADAL" clId="{5E5B6B43-2046-4F4B-8A91-C6EB27100BC8}" dt="2021-01-18T20:48:31.359" v="3142" actId="1076"/>
          <ac:spMkLst>
            <pc:docMk/>
            <pc:sldMk cId="2891757597" sldId="607"/>
            <ac:spMk id="84" creationId="{3844416E-0688-4FE7-8FD5-817B1B202DF6}"/>
          </ac:spMkLst>
        </pc:spChg>
        <pc:spChg chg="add mod">
          <ac:chgData name="Christina Morrow" userId="43989237-7c22-4017-8756-22442f7f3983" providerId="ADAL" clId="{5E5B6B43-2046-4F4B-8A91-C6EB27100BC8}" dt="2021-01-18T20:48:31.359" v="3142" actId="1076"/>
          <ac:spMkLst>
            <pc:docMk/>
            <pc:sldMk cId="2891757597" sldId="607"/>
            <ac:spMk id="85" creationId="{71B2EE0C-5CE2-47EA-AC64-23A23C0FC8EE}"/>
          </ac:spMkLst>
        </pc:spChg>
        <pc:spChg chg="add del mod">
          <ac:chgData name="Christina Morrow" userId="43989237-7c22-4017-8756-22442f7f3983" providerId="ADAL" clId="{5E5B6B43-2046-4F4B-8A91-C6EB27100BC8}" dt="2021-01-18T20:47:53.021" v="3139" actId="478"/>
          <ac:spMkLst>
            <pc:docMk/>
            <pc:sldMk cId="2891757597" sldId="607"/>
            <ac:spMk id="86" creationId="{7DE9DF4F-7B3F-4E7B-8CBE-19D7EBCA6465}"/>
          </ac:spMkLst>
        </pc:spChg>
        <pc:spChg chg="add mod">
          <ac:chgData name="Christina Morrow" userId="43989237-7c22-4017-8756-22442f7f3983" providerId="ADAL" clId="{5E5B6B43-2046-4F4B-8A91-C6EB27100BC8}" dt="2021-01-18T20:48:31.359" v="3142" actId="1076"/>
          <ac:spMkLst>
            <pc:docMk/>
            <pc:sldMk cId="2891757597" sldId="607"/>
            <ac:spMk id="87" creationId="{4C067A9B-5067-486D-B9D4-65AC3E7173D3}"/>
          </ac:spMkLst>
        </pc:spChg>
        <pc:spChg chg="add mod">
          <ac:chgData name="Christina Morrow" userId="43989237-7c22-4017-8756-22442f7f3983" providerId="ADAL" clId="{5E5B6B43-2046-4F4B-8A91-C6EB27100BC8}" dt="2021-01-18T20:48:31.359" v="3142" actId="1076"/>
          <ac:spMkLst>
            <pc:docMk/>
            <pc:sldMk cId="2891757597" sldId="607"/>
            <ac:spMk id="88" creationId="{8821808F-0E4F-4B2F-AC40-AC61FB687BA8}"/>
          </ac:spMkLst>
        </pc:spChg>
        <pc:spChg chg="add mod">
          <ac:chgData name="Christina Morrow" userId="43989237-7c22-4017-8756-22442f7f3983" providerId="ADAL" clId="{5E5B6B43-2046-4F4B-8A91-C6EB27100BC8}" dt="2021-01-18T20:48:31.359" v="3142" actId="1076"/>
          <ac:spMkLst>
            <pc:docMk/>
            <pc:sldMk cId="2891757597" sldId="607"/>
            <ac:spMk id="89" creationId="{56324652-AF5D-41AA-A0AB-CF2EC347B5DF}"/>
          </ac:spMkLst>
        </pc:spChg>
        <pc:spChg chg="add mod">
          <ac:chgData name="Christina Morrow" userId="43989237-7c22-4017-8756-22442f7f3983" providerId="ADAL" clId="{5E5B6B43-2046-4F4B-8A91-C6EB27100BC8}" dt="2021-01-18T20:48:31.359" v="3142" actId="1076"/>
          <ac:spMkLst>
            <pc:docMk/>
            <pc:sldMk cId="2891757597" sldId="607"/>
            <ac:spMk id="90" creationId="{4647FE92-5720-4FCF-AB6B-5809122F6B48}"/>
          </ac:spMkLst>
        </pc:spChg>
        <pc:spChg chg="add del mod">
          <ac:chgData name="Christina Morrow" userId="43989237-7c22-4017-8756-22442f7f3983" providerId="ADAL" clId="{5E5B6B43-2046-4F4B-8A91-C6EB27100BC8}" dt="2021-01-18T20:47:53.021" v="3139" actId="478"/>
          <ac:spMkLst>
            <pc:docMk/>
            <pc:sldMk cId="2891757597" sldId="607"/>
            <ac:spMk id="91" creationId="{6D434FE9-4D19-49EE-85AB-EAFCD201D078}"/>
          </ac:spMkLst>
        </pc:spChg>
        <pc:spChg chg="mod topLvl">
          <ac:chgData name="Christina Morrow" userId="43989237-7c22-4017-8756-22442f7f3983" providerId="ADAL" clId="{5E5B6B43-2046-4F4B-8A91-C6EB27100BC8}" dt="2021-01-18T20:48:31.359" v="3142" actId="1076"/>
          <ac:spMkLst>
            <pc:docMk/>
            <pc:sldMk cId="2891757597" sldId="607"/>
            <ac:spMk id="99" creationId="{20E5B34F-ED01-4DCD-8E32-1A21321CA042}"/>
          </ac:spMkLst>
        </pc:spChg>
        <pc:spChg chg="del mod topLvl">
          <ac:chgData name="Christina Morrow" userId="43989237-7c22-4017-8756-22442f7f3983" providerId="ADAL" clId="{5E5B6B43-2046-4F4B-8A91-C6EB27100BC8}" dt="2021-01-18T20:46:31.263" v="3125" actId="478"/>
          <ac:spMkLst>
            <pc:docMk/>
            <pc:sldMk cId="2891757597" sldId="607"/>
            <ac:spMk id="100" creationId="{ADD3FF2A-6853-482C-A1A2-A3E45157872C}"/>
          </ac:spMkLst>
        </pc:spChg>
        <pc:grpChg chg="mod">
          <ac:chgData name="Christina Morrow" userId="43989237-7c22-4017-8756-22442f7f3983" providerId="ADAL" clId="{5E5B6B43-2046-4F4B-8A91-C6EB27100BC8}" dt="2021-01-18T20:39:29.361" v="3003" actId="1076"/>
          <ac:grpSpMkLst>
            <pc:docMk/>
            <pc:sldMk cId="2891757597" sldId="607"/>
            <ac:grpSpMk id="19" creationId="{AE4AEC10-76ED-4732-83C6-1A3B939E75F7}"/>
          </ac:grpSpMkLst>
        </pc:grpChg>
        <pc:grpChg chg="mod">
          <ac:chgData name="Christina Morrow" userId="43989237-7c22-4017-8756-22442f7f3983" providerId="ADAL" clId="{5E5B6B43-2046-4F4B-8A91-C6EB27100BC8}" dt="2021-01-18T20:42:23.273" v="3067" actId="1076"/>
          <ac:grpSpMkLst>
            <pc:docMk/>
            <pc:sldMk cId="2891757597" sldId="607"/>
            <ac:grpSpMk id="24" creationId="{11207B12-4B11-4122-AC74-8ECE171BBE03}"/>
          </ac:grpSpMkLst>
        </pc:grpChg>
        <pc:grpChg chg="add mod ord">
          <ac:chgData name="Christina Morrow" userId="43989237-7c22-4017-8756-22442f7f3983" providerId="ADAL" clId="{5E5B6B43-2046-4F4B-8A91-C6EB27100BC8}" dt="2021-01-18T20:43:05.780" v="3073" actId="1076"/>
          <ac:grpSpMkLst>
            <pc:docMk/>
            <pc:sldMk cId="2891757597" sldId="607"/>
            <ac:grpSpMk id="34" creationId="{AFB6F21D-EBAF-4068-91DE-5469762BC76E}"/>
          </ac:grpSpMkLst>
        </pc:grpChg>
        <pc:grpChg chg="mod">
          <ac:chgData name="Christina Morrow" userId="43989237-7c22-4017-8756-22442f7f3983" providerId="ADAL" clId="{5E5B6B43-2046-4F4B-8A91-C6EB27100BC8}" dt="2021-01-18T20:43:05.780" v="3073" actId="1076"/>
          <ac:grpSpMkLst>
            <pc:docMk/>
            <pc:sldMk cId="2891757597" sldId="607"/>
            <ac:grpSpMk id="61" creationId="{79AB136C-BFA1-4E7A-BD1F-C8BF9CBB3762}"/>
          </ac:grpSpMkLst>
        </pc:grpChg>
        <pc:grpChg chg="mod">
          <ac:chgData name="Christina Morrow" userId="43989237-7c22-4017-8756-22442f7f3983" providerId="ADAL" clId="{5E5B6B43-2046-4F4B-8A91-C6EB27100BC8}" dt="2021-01-18T20:39:29.361" v="3003" actId="1076"/>
          <ac:grpSpMkLst>
            <pc:docMk/>
            <pc:sldMk cId="2891757597" sldId="607"/>
            <ac:grpSpMk id="78" creationId="{8039D6F6-38DF-49C1-9F8C-4290C2A9D59D}"/>
          </ac:grpSpMkLst>
        </pc:grpChg>
        <pc:grpChg chg="del mod">
          <ac:chgData name="Christina Morrow" userId="43989237-7c22-4017-8756-22442f7f3983" providerId="ADAL" clId="{5E5B6B43-2046-4F4B-8A91-C6EB27100BC8}" dt="2021-01-18T20:46:28.801" v="3124" actId="165"/>
          <ac:grpSpMkLst>
            <pc:docMk/>
            <pc:sldMk cId="2891757597" sldId="607"/>
            <ac:grpSpMk id="98" creationId="{940DC7F1-3AC0-43E9-96A9-12D623731515}"/>
          </ac:grpSpMkLst>
        </pc:grpChg>
        <pc:picChg chg="add del mod">
          <ac:chgData name="Christina Morrow" userId="43989237-7c22-4017-8756-22442f7f3983" providerId="ADAL" clId="{5E5B6B43-2046-4F4B-8A91-C6EB27100BC8}" dt="2021-01-18T20:45:22.617" v="3107" actId="478"/>
          <ac:picMkLst>
            <pc:docMk/>
            <pc:sldMk cId="2891757597" sldId="607"/>
            <ac:picMk id="51" creationId="{F7822DFD-2558-4377-85AF-C9699F242FEA}"/>
          </ac:picMkLst>
        </pc:picChg>
        <pc:picChg chg="add mod">
          <ac:chgData name="Christina Morrow" userId="43989237-7c22-4017-8756-22442f7f3983" providerId="ADAL" clId="{5E5B6B43-2046-4F4B-8A91-C6EB27100BC8}" dt="2021-01-18T20:48:31.359" v="3142" actId="1076"/>
          <ac:picMkLst>
            <pc:docMk/>
            <pc:sldMk cId="2891757597" sldId="607"/>
            <ac:picMk id="93" creationId="{0B5FADFB-D579-4987-8975-B5CE83D7CC31}"/>
          </ac:picMkLst>
        </pc:picChg>
        <pc:picChg chg="add mod">
          <ac:chgData name="Christina Morrow" userId="43989237-7c22-4017-8756-22442f7f3983" providerId="ADAL" clId="{5E5B6B43-2046-4F4B-8A91-C6EB27100BC8}" dt="2021-01-18T20:48:31.359" v="3142" actId="1076"/>
          <ac:picMkLst>
            <pc:docMk/>
            <pc:sldMk cId="2891757597" sldId="607"/>
            <ac:picMk id="94" creationId="{F2593F43-F5FD-454F-84B4-649D3D396EB5}"/>
          </ac:picMkLst>
        </pc:picChg>
        <pc:picChg chg="add mod">
          <ac:chgData name="Christina Morrow" userId="43989237-7c22-4017-8756-22442f7f3983" providerId="ADAL" clId="{5E5B6B43-2046-4F4B-8A91-C6EB27100BC8}" dt="2021-01-18T20:48:31.359" v="3142" actId="1076"/>
          <ac:picMkLst>
            <pc:docMk/>
            <pc:sldMk cId="2891757597" sldId="607"/>
            <ac:picMk id="95" creationId="{98C8E022-A541-4D71-BDD4-102F655E7917}"/>
          </ac:picMkLst>
        </pc:picChg>
        <pc:picChg chg="add del mod">
          <ac:chgData name="Christina Morrow" userId="43989237-7c22-4017-8756-22442f7f3983" providerId="ADAL" clId="{5E5B6B43-2046-4F4B-8A91-C6EB27100BC8}" dt="2021-01-18T20:46:24.770" v="3123" actId="27803"/>
          <ac:picMkLst>
            <pc:docMk/>
            <pc:sldMk cId="2891757597" sldId="607"/>
            <ac:picMk id="97" creationId="{940DC7F1-3AC0-43E9-96A9-12D623731515}"/>
          </ac:picMkLst>
        </pc:picChg>
        <pc:cxnChg chg="add mod">
          <ac:chgData name="Christina Morrow" userId="43989237-7c22-4017-8756-22442f7f3983" providerId="ADAL" clId="{5E5B6B43-2046-4F4B-8A91-C6EB27100BC8}" dt="2021-01-18T20:29:29.050" v="2947" actId="164"/>
          <ac:cxnSpMkLst>
            <pc:docMk/>
            <pc:sldMk cId="2891757597" sldId="607"/>
            <ac:cxnSpMk id="9" creationId="{13EBE171-932F-49B1-B429-3DEF6A08BD0B}"/>
          </ac:cxnSpMkLst>
        </pc:cxnChg>
        <pc:cxnChg chg="del mod">
          <ac:chgData name="Christina Morrow" userId="43989237-7c22-4017-8756-22442f7f3983" providerId="ADAL" clId="{5E5B6B43-2046-4F4B-8A91-C6EB27100BC8}" dt="2021-01-18T20:40:05.531" v="3012" actId="478"/>
          <ac:cxnSpMkLst>
            <pc:docMk/>
            <pc:sldMk cId="2891757597" sldId="607"/>
            <ac:cxnSpMk id="22" creationId="{D935681B-2484-469C-B07E-A4E0B6E98AFA}"/>
          </ac:cxnSpMkLst>
        </pc:cxnChg>
        <pc:cxnChg chg="mod">
          <ac:chgData name="Christina Morrow" userId="43989237-7c22-4017-8756-22442f7f3983" providerId="ADAL" clId="{5E5B6B43-2046-4F4B-8A91-C6EB27100BC8}" dt="2021-01-18T20:42:47.341" v="3070" actId="14100"/>
          <ac:cxnSpMkLst>
            <pc:docMk/>
            <pc:sldMk cId="2891757597" sldId="607"/>
            <ac:cxnSpMk id="28" creationId="{2C0F047C-DA79-446C-B36D-7AB625385868}"/>
          </ac:cxnSpMkLst>
        </pc:cxnChg>
        <pc:cxnChg chg="mod">
          <ac:chgData name="Christina Morrow" userId="43989237-7c22-4017-8756-22442f7f3983" providerId="ADAL" clId="{5E5B6B43-2046-4F4B-8A91-C6EB27100BC8}" dt="2021-01-18T20:43:23.373" v="3076" actId="1076"/>
          <ac:cxnSpMkLst>
            <pc:docMk/>
            <pc:sldMk cId="2891757597" sldId="607"/>
            <ac:cxnSpMk id="31" creationId="{BA95DE96-619F-4FEA-B13F-91E5441763D9}"/>
          </ac:cxnSpMkLst>
        </pc:cxnChg>
        <pc:cxnChg chg="del">
          <ac:chgData name="Christina Morrow" userId="43989237-7c22-4017-8756-22442f7f3983" providerId="ADAL" clId="{5E5B6B43-2046-4F4B-8A91-C6EB27100BC8}" dt="2021-01-18T20:23:11.243" v="2891" actId="478"/>
          <ac:cxnSpMkLst>
            <pc:docMk/>
            <pc:sldMk cId="2891757597" sldId="607"/>
            <ac:cxnSpMk id="32" creationId="{2F6D4A8B-D7A9-48CA-8FE4-8FCE87870878}"/>
          </ac:cxnSpMkLst>
        </pc:cxnChg>
        <pc:cxnChg chg="add mod">
          <ac:chgData name="Christina Morrow" userId="43989237-7c22-4017-8756-22442f7f3983" providerId="ADAL" clId="{5E5B6B43-2046-4F4B-8A91-C6EB27100BC8}" dt="2021-01-18T20:29:29.050" v="2947" actId="164"/>
          <ac:cxnSpMkLst>
            <pc:docMk/>
            <pc:sldMk cId="2891757597" sldId="607"/>
            <ac:cxnSpMk id="53" creationId="{F6239DB6-7B03-48A9-B857-E0F094F0251F}"/>
          </ac:cxnSpMkLst>
        </pc:cxnChg>
        <pc:cxnChg chg="add del mod">
          <ac:chgData name="Christina Morrow" userId="43989237-7c22-4017-8756-22442f7f3983" providerId="ADAL" clId="{5E5B6B43-2046-4F4B-8A91-C6EB27100BC8}" dt="2021-01-18T20:26:12.071" v="2944" actId="478"/>
          <ac:cxnSpMkLst>
            <pc:docMk/>
            <pc:sldMk cId="2891757597" sldId="607"/>
            <ac:cxnSpMk id="60" creationId="{B8DAB5B4-5756-4FB8-9431-F5999B6EF9E3}"/>
          </ac:cxnSpMkLst>
        </pc:cxnChg>
        <pc:cxnChg chg="add del mod">
          <ac:chgData name="Christina Morrow" userId="43989237-7c22-4017-8756-22442f7f3983" providerId="ADAL" clId="{5E5B6B43-2046-4F4B-8A91-C6EB27100BC8}" dt="2021-01-18T20:26:10.678" v="2943" actId="478"/>
          <ac:cxnSpMkLst>
            <pc:docMk/>
            <pc:sldMk cId="2891757597" sldId="607"/>
            <ac:cxnSpMk id="62" creationId="{6514827F-CB40-45E8-91D2-61122CAB945F}"/>
          </ac:cxnSpMkLst>
        </pc:cxnChg>
        <pc:cxnChg chg="del mod">
          <ac:chgData name="Christina Morrow" userId="43989237-7c22-4017-8756-22442f7f3983" providerId="ADAL" clId="{5E5B6B43-2046-4F4B-8A91-C6EB27100BC8}" dt="2021-01-18T20:39:59.913" v="3007" actId="478"/>
          <ac:cxnSpMkLst>
            <pc:docMk/>
            <pc:sldMk cId="2891757597" sldId="607"/>
            <ac:cxnSpMk id="63" creationId="{AEA563F2-6732-4DA6-AD62-DB9DEC833DB1}"/>
          </ac:cxnSpMkLst>
        </pc:cxnChg>
      </pc:sldChg>
      <pc:sldChg chg="addSp delSp modSp add del mod ord modTransition addAnim delAnim modAnim">
        <pc:chgData name="Christina Morrow" userId="43989237-7c22-4017-8756-22442f7f3983" providerId="ADAL" clId="{5E5B6B43-2046-4F4B-8A91-C6EB27100BC8}" dt="2021-01-20T21:40:41.717" v="11113"/>
        <pc:sldMkLst>
          <pc:docMk/>
          <pc:sldMk cId="3705146179" sldId="608"/>
        </pc:sldMkLst>
        <pc:spChg chg="mod">
          <ac:chgData name="Christina Morrow" userId="43989237-7c22-4017-8756-22442f7f3983" providerId="ADAL" clId="{5E5B6B43-2046-4F4B-8A91-C6EB27100BC8}" dt="2021-01-20T21:40:41.717" v="11113"/>
          <ac:spMkLst>
            <pc:docMk/>
            <pc:sldMk cId="3705146179" sldId="608"/>
            <ac:spMk id="5" creationId="{F3E3E412-671A-4D7E-8713-C7F137FC8228}"/>
          </ac:spMkLst>
        </pc:spChg>
        <pc:spChg chg="add mod">
          <ac:chgData name="Christina Morrow" userId="43989237-7c22-4017-8756-22442f7f3983" providerId="ADAL" clId="{5E5B6B43-2046-4F4B-8A91-C6EB27100BC8}" dt="2021-01-19T00:28:48.735" v="5962" actId="1076"/>
          <ac:spMkLst>
            <pc:docMk/>
            <pc:sldMk cId="3705146179" sldId="608"/>
            <ac:spMk id="7" creationId="{71E9DCCE-759D-426C-9CCC-3EA1A7BE57E8}"/>
          </ac:spMkLst>
        </pc:spChg>
        <pc:spChg chg="mod">
          <ac:chgData name="Christina Morrow" userId="43989237-7c22-4017-8756-22442f7f3983" providerId="ADAL" clId="{5E5B6B43-2046-4F4B-8A91-C6EB27100BC8}" dt="2021-01-20T01:51:54.057" v="8063" actId="20577"/>
          <ac:spMkLst>
            <pc:docMk/>
            <pc:sldMk cId="3705146179" sldId="608"/>
            <ac:spMk id="8" creationId="{7442407E-86D2-4271-B8EC-F47DA414C75E}"/>
          </ac:spMkLst>
        </pc:spChg>
        <pc:spChg chg="add del mod ord">
          <ac:chgData name="Christina Morrow" userId="43989237-7c22-4017-8756-22442f7f3983" providerId="ADAL" clId="{5E5B6B43-2046-4F4B-8A91-C6EB27100BC8}" dt="2021-01-19T00:28:54.321" v="5964" actId="478"/>
          <ac:spMkLst>
            <pc:docMk/>
            <pc:sldMk cId="3705146179" sldId="608"/>
            <ac:spMk id="10" creationId="{F903369E-DFE9-47A1-B3B9-AC1D7F447777}"/>
          </ac:spMkLst>
        </pc:spChg>
        <pc:spChg chg="mod topLvl">
          <ac:chgData name="Christina Morrow" userId="43989237-7c22-4017-8756-22442f7f3983" providerId="ADAL" clId="{5E5B6B43-2046-4F4B-8A91-C6EB27100BC8}" dt="2021-01-18T21:36:20.076" v="3426" actId="165"/>
          <ac:spMkLst>
            <pc:docMk/>
            <pc:sldMk cId="3705146179" sldId="608"/>
            <ac:spMk id="13" creationId="{2F35BC95-4B67-4181-8EDA-291EAE0AC77E}"/>
          </ac:spMkLst>
        </pc:spChg>
        <pc:spChg chg="mod topLvl">
          <ac:chgData name="Christina Morrow" userId="43989237-7c22-4017-8756-22442f7f3983" providerId="ADAL" clId="{5E5B6B43-2046-4F4B-8A91-C6EB27100BC8}" dt="2021-01-18T21:36:20.076" v="3426" actId="165"/>
          <ac:spMkLst>
            <pc:docMk/>
            <pc:sldMk cId="3705146179" sldId="608"/>
            <ac:spMk id="15" creationId="{B372B43D-CDE0-419B-B5DC-AFD4FCD46DD0}"/>
          </ac:spMkLst>
        </pc:spChg>
        <pc:spChg chg="mod topLvl">
          <ac:chgData name="Christina Morrow" userId="43989237-7c22-4017-8756-22442f7f3983" providerId="ADAL" clId="{5E5B6B43-2046-4F4B-8A91-C6EB27100BC8}" dt="2021-01-18T21:36:20.076" v="3426" actId="165"/>
          <ac:spMkLst>
            <pc:docMk/>
            <pc:sldMk cId="3705146179" sldId="608"/>
            <ac:spMk id="17" creationId="{80CE63CD-79EA-4B63-AA51-6F11558386BE}"/>
          </ac:spMkLst>
        </pc:spChg>
        <pc:spChg chg="del mod topLvl">
          <ac:chgData name="Christina Morrow" userId="43989237-7c22-4017-8756-22442f7f3983" providerId="ADAL" clId="{5E5B6B43-2046-4F4B-8A91-C6EB27100BC8}" dt="2021-01-19T00:36:21.836" v="6024" actId="478"/>
          <ac:spMkLst>
            <pc:docMk/>
            <pc:sldMk cId="3705146179" sldId="608"/>
            <ac:spMk id="18" creationId="{00F78BEC-7791-4DDF-A462-729DA4D25E18}"/>
          </ac:spMkLst>
        </pc:spChg>
        <pc:spChg chg="mod topLvl">
          <ac:chgData name="Christina Morrow" userId="43989237-7c22-4017-8756-22442f7f3983" providerId="ADAL" clId="{5E5B6B43-2046-4F4B-8A91-C6EB27100BC8}" dt="2021-01-18T21:36:20.076" v="3426" actId="165"/>
          <ac:spMkLst>
            <pc:docMk/>
            <pc:sldMk cId="3705146179" sldId="608"/>
            <ac:spMk id="56" creationId="{C8E9C1CB-E991-4655-98CE-13C3A7E1E5EB}"/>
          </ac:spMkLst>
        </pc:spChg>
        <pc:spChg chg="mod topLvl">
          <ac:chgData name="Christina Morrow" userId="43989237-7c22-4017-8756-22442f7f3983" providerId="ADAL" clId="{5E5B6B43-2046-4F4B-8A91-C6EB27100BC8}" dt="2021-01-18T21:36:20.076" v="3426" actId="165"/>
          <ac:spMkLst>
            <pc:docMk/>
            <pc:sldMk cId="3705146179" sldId="608"/>
            <ac:spMk id="58" creationId="{4B3376CF-E575-42A0-B1EE-BC578600A1C3}"/>
          </ac:spMkLst>
        </pc:spChg>
        <pc:spChg chg="mod topLvl">
          <ac:chgData name="Christina Morrow" userId="43989237-7c22-4017-8756-22442f7f3983" providerId="ADAL" clId="{5E5B6B43-2046-4F4B-8A91-C6EB27100BC8}" dt="2021-01-18T21:36:20.076" v="3426" actId="165"/>
          <ac:spMkLst>
            <pc:docMk/>
            <pc:sldMk cId="3705146179" sldId="608"/>
            <ac:spMk id="59" creationId="{28DD27A6-FF69-46F8-B80B-ABE504787EB6}"/>
          </ac:spMkLst>
        </pc:spChg>
        <pc:spChg chg="mod">
          <ac:chgData name="Christina Morrow" userId="43989237-7c22-4017-8756-22442f7f3983" providerId="ADAL" clId="{5E5B6B43-2046-4F4B-8A91-C6EB27100BC8}" dt="2021-01-18T20:59:16.018" v="3240" actId="1076"/>
          <ac:spMkLst>
            <pc:docMk/>
            <pc:sldMk cId="3705146179" sldId="608"/>
            <ac:spMk id="66" creationId="{D682292F-7A62-4F56-88F3-4F9F742565A5}"/>
          </ac:spMkLst>
        </pc:spChg>
        <pc:spChg chg="mod">
          <ac:chgData name="Christina Morrow" userId="43989237-7c22-4017-8756-22442f7f3983" providerId="ADAL" clId="{5E5B6B43-2046-4F4B-8A91-C6EB27100BC8}" dt="2021-01-18T20:59:16.018" v="3240" actId="1076"/>
          <ac:spMkLst>
            <pc:docMk/>
            <pc:sldMk cId="3705146179" sldId="608"/>
            <ac:spMk id="70" creationId="{37D26F44-EDD7-445D-B098-B20A2A9D1478}"/>
          </ac:spMkLst>
        </pc:spChg>
        <pc:spChg chg="mod">
          <ac:chgData name="Christina Morrow" userId="43989237-7c22-4017-8756-22442f7f3983" providerId="ADAL" clId="{5E5B6B43-2046-4F4B-8A91-C6EB27100BC8}" dt="2021-01-18T20:59:16.018" v="3240" actId="1076"/>
          <ac:spMkLst>
            <pc:docMk/>
            <pc:sldMk cId="3705146179" sldId="608"/>
            <ac:spMk id="72" creationId="{E0590A5C-2698-423D-A4BA-76085161CA61}"/>
          </ac:spMkLst>
        </pc:spChg>
        <pc:spChg chg="mod">
          <ac:chgData name="Christina Morrow" userId="43989237-7c22-4017-8756-22442f7f3983" providerId="ADAL" clId="{5E5B6B43-2046-4F4B-8A91-C6EB27100BC8}" dt="2021-01-18T20:59:16.018" v="3240" actId="1076"/>
          <ac:spMkLst>
            <pc:docMk/>
            <pc:sldMk cId="3705146179" sldId="608"/>
            <ac:spMk id="74" creationId="{7F96A915-2C7B-411E-BD81-251D862CE989}"/>
          </ac:spMkLst>
        </pc:spChg>
        <pc:spChg chg="mod">
          <ac:chgData name="Christina Morrow" userId="43989237-7c22-4017-8756-22442f7f3983" providerId="ADAL" clId="{5E5B6B43-2046-4F4B-8A91-C6EB27100BC8}" dt="2021-01-18T20:59:16.018" v="3240" actId="1076"/>
          <ac:spMkLst>
            <pc:docMk/>
            <pc:sldMk cId="3705146179" sldId="608"/>
            <ac:spMk id="75" creationId="{7766F6E0-7017-4048-98E0-3A75498D51A7}"/>
          </ac:spMkLst>
        </pc:spChg>
        <pc:spChg chg="mod">
          <ac:chgData name="Christina Morrow" userId="43989237-7c22-4017-8756-22442f7f3983" providerId="ADAL" clId="{5E5B6B43-2046-4F4B-8A91-C6EB27100BC8}" dt="2021-01-18T20:59:16.018" v="3240" actId="1076"/>
          <ac:spMkLst>
            <pc:docMk/>
            <pc:sldMk cId="3705146179" sldId="608"/>
            <ac:spMk id="76" creationId="{F303DCD1-473A-4333-9328-7BBFC3E5077A}"/>
          </ac:spMkLst>
        </pc:spChg>
        <pc:spChg chg="mod">
          <ac:chgData name="Christina Morrow" userId="43989237-7c22-4017-8756-22442f7f3983" providerId="ADAL" clId="{5E5B6B43-2046-4F4B-8A91-C6EB27100BC8}" dt="2021-01-18T20:59:16.018" v="3240" actId="1076"/>
          <ac:spMkLst>
            <pc:docMk/>
            <pc:sldMk cId="3705146179" sldId="608"/>
            <ac:spMk id="77" creationId="{F046A33F-E3D0-4A23-BE50-7149CDC53351}"/>
          </ac:spMkLst>
        </pc:spChg>
        <pc:spChg chg="mod">
          <ac:chgData name="Christina Morrow" userId="43989237-7c22-4017-8756-22442f7f3983" providerId="ADAL" clId="{5E5B6B43-2046-4F4B-8A91-C6EB27100BC8}" dt="2021-01-18T20:59:16.018" v="3240" actId="1076"/>
          <ac:spMkLst>
            <pc:docMk/>
            <pc:sldMk cId="3705146179" sldId="608"/>
            <ac:spMk id="79" creationId="{6E19BA4D-365E-460F-9354-6E7DF2F523C8}"/>
          </ac:spMkLst>
        </pc:spChg>
        <pc:spChg chg="mod">
          <ac:chgData name="Christina Morrow" userId="43989237-7c22-4017-8756-22442f7f3983" providerId="ADAL" clId="{5E5B6B43-2046-4F4B-8A91-C6EB27100BC8}" dt="2021-01-18T20:59:16.018" v="3240" actId="1076"/>
          <ac:spMkLst>
            <pc:docMk/>
            <pc:sldMk cId="3705146179" sldId="608"/>
            <ac:spMk id="80" creationId="{0FBFAAD0-501C-4075-AE23-30DE347216BC}"/>
          </ac:spMkLst>
        </pc:spChg>
        <pc:spChg chg="mod">
          <ac:chgData name="Christina Morrow" userId="43989237-7c22-4017-8756-22442f7f3983" providerId="ADAL" clId="{5E5B6B43-2046-4F4B-8A91-C6EB27100BC8}" dt="2021-01-19T20:05:39.243" v="6893" actId="20577"/>
          <ac:spMkLst>
            <pc:docMk/>
            <pc:sldMk cId="3705146179" sldId="608"/>
            <ac:spMk id="81" creationId="{07E05AD0-786B-4771-8ACD-CBDEBC154687}"/>
          </ac:spMkLst>
        </pc:spChg>
        <pc:spChg chg="mod">
          <ac:chgData name="Christina Morrow" userId="43989237-7c22-4017-8756-22442f7f3983" providerId="ADAL" clId="{5E5B6B43-2046-4F4B-8A91-C6EB27100BC8}" dt="2021-01-18T20:58:17.975" v="3216"/>
          <ac:spMkLst>
            <pc:docMk/>
            <pc:sldMk cId="3705146179" sldId="608"/>
            <ac:spMk id="83" creationId="{D460A024-6BA3-462C-98AA-64688B86EA6E}"/>
          </ac:spMkLst>
        </pc:spChg>
        <pc:spChg chg="mod">
          <ac:chgData name="Christina Morrow" userId="43989237-7c22-4017-8756-22442f7f3983" providerId="ADAL" clId="{5E5B6B43-2046-4F4B-8A91-C6EB27100BC8}" dt="2021-01-18T20:59:16.018" v="3240" actId="1076"/>
          <ac:spMkLst>
            <pc:docMk/>
            <pc:sldMk cId="3705146179" sldId="608"/>
            <ac:spMk id="84" creationId="{3844416E-0688-4FE7-8FD5-817B1B202DF6}"/>
          </ac:spMkLst>
        </pc:spChg>
        <pc:spChg chg="mod">
          <ac:chgData name="Christina Morrow" userId="43989237-7c22-4017-8756-22442f7f3983" providerId="ADAL" clId="{5E5B6B43-2046-4F4B-8A91-C6EB27100BC8}" dt="2021-01-18T20:59:16.018" v="3240" actId="1076"/>
          <ac:spMkLst>
            <pc:docMk/>
            <pc:sldMk cId="3705146179" sldId="608"/>
            <ac:spMk id="85" creationId="{71B2EE0C-5CE2-47EA-AC64-23A23C0FC8EE}"/>
          </ac:spMkLst>
        </pc:spChg>
        <pc:spChg chg="mod">
          <ac:chgData name="Christina Morrow" userId="43989237-7c22-4017-8756-22442f7f3983" providerId="ADAL" clId="{5E5B6B43-2046-4F4B-8A91-C6EB27100BC8}" dt="2021-01-18T20:59:16.018" v="3240" actId="1076"/>
          <ac:spMkLst>
            <pc:docMk/>
            <pc:sldMk cId="3705146179" sldId="608"/>
            <ac:spMk id="87" creationId="{4C067A9B-5067-486D-B9D4-65AC3E7173D3}"/>
          </ac:spMkLst>
        </pc:spChg>
        <pc:spChg chg="mod">
          <ac:chgData name="Christina Morrow" userId="43989237-7c22-4017-8756-22442f7f3983" providerId="ADAL" clId="{5E5B6B43-2046-4F4B-8A91-C6EB27100BC8}" dt="2021-01-18T20:59:16.018" v="3240" actId="1076"/>
          <ac:spMkLst>
            <pc:docMk/>
            <pc:sldMk cId="3705146179" sldId="608"/>
            <ac:spMk id="88" creationId="{8821808F-0E4F-4B2F-AC40-AC61FB687BA8}"/>
          </ac:spMkLst>
        </pc:spChg>
        <pc:spChg chg="mod">
          <ac:chgData name="Christina Morrow" userId="43989237-7c22-4017-8756-22442f7f3983" providerId="ADAL" clId="{5E5B6B43-2046-4F4B-8A91-C6EB27100BC8}" dt="2021-01-18T20:59:16.018" v="3240" actId="1076"/>
          <ac:spMkLst>
            <pc:docMk/>
            <pc:sldMk cId="3705146179" sldId="608"/>
            <ac:spMk id="89" creationId="{56324652-AF5D-41AA-A0AB-CF2EC347B5DF}"/>
          </ac:spMkLst>
        </pc:spChg>
        <pc:spChg chg="mod">
          <ac:chgData name="Christina Morrow" userId="43989237-7c22-4017-8756-22442f7f3983" providerId="ADAL" clId="{5E5B6B43-2046-4F4B-8A91-C6EB27100BC8}" dt="2021-01-18T20:59:16.018" v="3240" actId="1076"/>
          <ac:spMkLst>
            <pc:docMk/>
            <pc:sldMk cId="3705146179" sldId="608"/>
            <ac:spMk id="90" creationId="{4647FE92-5720-4FCF-AB6B-5809122F6B48}"/>
          </ac:spMkLst>
        </pc:spChg>
        <pc:spChg chg="mod">
          <ac:chgData name="Christina Morrow" userId="43989237-7c22-4017-8756-22442f7f3983" providerId="ADAL" clId="{5E5B6B43-2046-4F4B-8A91-C6EB27100BC8}" dt="2021-01-18T20:58:38.808" v="3223"/>
          <ac:spMkLst>
            <pc:docMk/>
            <pc:sldMk cId="3705146179" sldId="608"/>
            <ac:spMk id="92" creationId="{4BC36E54-AEA3-419B-AB72-44502A59A284}"/>
          </ac:spMkLst>
        </pc:spChg>
        <pc:spChg chg="mod">
          <ac:chgData name="Christina Morrow" userId="43989237-7c22-4017-8756-22442f7f3983" providerId="ADAL" clId="{5E5B6B43-2046-4F4B-8A91-C6EB27100BC8}" dt="2021-01-18T22:42:27.272" v="3600"/>
          <ac:spMkLst>
            <pc:docMk/>
            <pc:sldMk cId="3705146179" sldId="608"/>
            <ac:spMk id="95" creationId="{7C72ECA8-4C77-46DB-A49D-DD2740DFB1A7}"/>
          </ac:spMkLst>
        </pc:spChg>
        <pc:spChg chg="mod">
          <ac:chgData name="Christina Morrow" userId="43989237-7c22-4017-8756-22442f7f3983" providerId="ADAL" clId="{5E5B6B43-2046-4F4B-8A91-C6EB27100BC8}" dt="2021-01-18T20:58:47.062" v="3228"/>
          <ac:spMkLst>
            <pc:docMk/>
            <pc:sldMk cId="3705146179" sldId="608"/>
            <ac:spMk id="98" creationId="{F3E47D1C-1009-4EF0-8431-FFE85EC68B04}"/>
          </ac:spMkLst>
        </pc:spChg>
        <pc:spChg chg="del">
          <ac:chgData name="Christina Morrow" userId="43989237-7c22-4017-8756-22442f7f3983" providerId="ADAL" clId="{5E5B6B43-2046-4F4B-8A91-C6EB27100BC8}" dt="2021-01-18T20:49:18.945" v="3146" actId="478"/>
          <ac:spMkLst>
            <pc:docMk/>
            <pc:sldMk cId="3705146179" sldId="608"/>
            <ac:spMk id="99" creationId="{20E5B34F-ED01-4DCD-8E32-1A21321CA042}"/>
          </ac:spMkLst>
        </pc:spChg>
        <pc:spChg chg="mod">
          <ac:chgData name="Christina Morrow" userId="43989237-7c22-4017-8756-22442f7f3983" providerId="ADAL" clId="{5E5B6B43-2046-4F4B-8A91-C6EB27100BC8}" dt="2021-01-18T20:58:51.705" v="3231"/>
          <ac:spMkLst>
            <pc:docMk/>
            <pc:sldMk cId="3705146179" sldId="608"/>
            <ac:spMk id="102" creationId="{D166E2F9-17B8-4114-8AE0-0FBB2E37D443}"/>
          </ac:spMkLst>
        </pc:spChg>
        <pc:spChg chg="mod">
          <ac:chgData name="Christina Morrow" userId="43989237-7c22-4017-8756-22442f7f3983" providerId="ADAL" clId="{5E5B6B43-2046-4F4B-8A91-C6EB27100BC8}" dt="2021-01-18T22:42:27.272" v="3600"/>
          <ac:spMkLst>
            <pc:docMk/>
            <pc:sldMk cId="3705146179" sldId="608"/>
            <ac:spMk id="104" creationId="{A4C0E9CD-585E-4933-AA5E-59AD6DCDB804}"/>
          </ac:spMkLst>
        </pc:spChg>
        <pc:spChg chg="mod">
          <ac:chgData name="Christina Morrow" userId="43989237-7c22-4017-8756-22442f7f3983" providerId="ADAL" clId="{5E5B6B43-2046-4F4B-8A91-C6EB27100BC8}" dt="2021-01-18T22:42:57.177" v="3611"/>
          <ac:spMkLst>
            <pc:docMk/>
            <pc:sldMk cId="3705146179" sldId="608"/>
            <ac:spMk id="107" creationId="{DA58033A-0968-42BB-B401-59C63A368A7E}"/>
          </ac:spMkLst>
        </pc:spChg>
        <pc:spChg chg="mod">
          <ac:chgData name="Christina Morrow" userId="43989237-7c22-4017-8756-22442f7f3983" providerId="ADAL" clId="{5E5B6B43-2046-4F4B-8A91-C6EB27100BC8}" dt="2021-01-18T22:42:57.177" v="3611"/>
          <ac:spMkLst>
            <pc:docMk/>
            <pc:sldMk cId="3705146179" sldId="608"/>
            <ac:spMk id="109" creationId="{BE1DF77F-D388-43CB-815C-9C39C657199F}"/>
          </ac:spMkLst>
        </pc:spChg>
        <pc:spChg chg="mod">
          <ac:chgData name="Christina Morrow" userId="43989237-7c22-4017-8756-22442f7f3983" providerId="ADAL" clId="{5E5B6B43-2046-4F4B-8A91-C6EB27100BC8}" dt="2021-01-18T22:42:57.177" v="3611"/>
          <ac:spMkLst>
            <pc:docMk/>
            <pc:sldMk cId="3705146179" sldId="608"/>
            <ac:spMk id="112" creationId="{EA56B4E5-FA9B-478F-B423-59154B954197}"/>
          </ac:spMkLst>
        </pc:spChg>
        <pc:spChg chg="mod">
          <ac:chgData name="Christina Morrow" userId="43989237-7c22-4017-8756-22442f7f3983" providerId="ADAL" clId="{5E5B6B43-2046-4F4B-8A91-C6EB27100BC8}" dt="2021-01-18T22:42:57.177" v="3611"/>
          <ac:spMkLst>
            <pc:docMk/>
            <pc:sldMk cId="3705146179" sldId="608"/>
            <ac:spMk id="114" creationId="{CF5F7151-1023-428E-B46E-D627989BAAD2}"/>
          </ac:spMkLst>
        </pc:spChg>
        <pc:spChg chg="mod">
          <ac:chgData name="Christina Morrow" userId="43989237-7c22-4017-8756-22442f7f3983" providerId="ADAL" clId="{5E5B6B43-2046-4F4B-8A91-C6EB27100BC8}" dt="2021-01-18T22:42:57.177" v="3611"/>
          <ac:spMkLst>
            <pc:docMk/>
            <pc:sldMk cId="3705146179" sldId="608"/>
            <ac:spMk id="117" creationId="{44F96F15-F1B9-4027-BAF0-13AF60D4C3C4}"/>
          </ac:spMkLst>
        </pc:spChg>
        <pc:spChg chg="mod">
          <ac:chgData name="Christina Morrow" userId="43989237-7c22-4017-8756-22442f7f3983" providerId="ADAL" clId="{5E5B6B43-2046-4F4B-8A91-C6EB27100BC8}" dt="2021-01-18T22:42:57.177" v="3611"/>
          <ac:spMkLst>
            <pc:docMk/>
            <pc:sldMk cId="3705146179" sldId="608"/>
            <ac:spMk id="119" creationId="{29DCEC92-2844-4D4C-A679-1DD058D2EDAA}"/>
          </ac:spMkLst>
        </pc:spChg>
        <pc:spChg chg="del mod topLvl">
          <ac:chgData name="Christina Morrow" userId="43989237-7c22-4017-8756-22442f7f3983" providerId="ADAL" clId="{5E5B6B43-2046-4F4B-8A91-C6EB27100BC8}" dt="2021-01-18T22:44:42.230" v="3619" actId="478"/>
          <ac:spMkLst>
            <pc:docMk/>
            <pc:sldMk cId="3705146179" sldId="608"/>
            <ac:spMk id="122" creationId="{8AA5E1A6-DF43-4645-B092-F0D0D5062436}"/>
          </ac:spMkLst>
        </pc:spChg>
        <pc:spChg chg="mod">
          <ac:chgData name="Christina Morrow" userId="43989237-7c22-4017-8756-22442f7f3983" providerId="ADAL" clId="{5E5B6B43-2046-4F4B-8A91-C6EB27100BC8}" dt="2021-01-18T22:44:38.569" v="3618" actId="165"/>
          <ac:spMkLst>
            <pc:docMk/>
            <pc:sldMk cId="3705146179" sldId="608"/>
            <ac:spMk id="124" creationId="{1841FCE5-7103-4D14-AE36-956121AEB05A}"/>
          </ac:spMkLst>
        </pc:spChg>
        <pc:spChg chg="add del mod">
          <ac:chgData name="Christina Morrow" userId="43989237-7c22-4017-8756-22442f7f3983" providerId="ADAL" clId="{5E5B6B43-2046-4F4B-8A91-C6EB27100BC8}" dt="2021-01-19T00:28:43.014" v="5947" actId="1076"/>
          <ac:spMkLst>
            <pc:docMk/>
            <pc:sldMk cId="3705146179" sldId="608"/>
            <ac:spMk id="125" creationId="{8DC86511-9EA7-47C8-9AC8-25BD6197DEB8}"/>
          </ac:spMkLst>
        </pc:spChg>
        <pc:spChg chg="mod">
          <ac:chgData name="Christina Morrow" userId="43989237-7c22-4017-8756-22442f7f3983" providerId="ADAL" clId="{5E5B6B43-2046-4F4B-8A91-C6EB27100BC8}" dt="2021-01-19T00:27:53.416" v="5916"/>
          <ac:spMkLst>
            <pc:docMk/>
            <pc:sldMk cId="3705146179" sldId="608"/>
            <ac:spMk id="127" creationId="{D896C7CB-9FEE-45E9-8322-AA93CB34D461}"/>
          </ac:spMkLst>
        </pc:spChg>
        <pc:spChg chg="mod">
          <ac:chgData name="Christina Morrow" userId="43989237-7c22-4017-8756-22442f7f3983" providerId="ADAL" clId="{5E5B6B43-2046-4F4B-8A91-C6EB27100BC8}" dt="2021-01-19T00:27:53.416" v="5916"/>
          <ac:spMkLst>
            <pc:docMk/>
            <pc:sldMk cId="3705146179" sldId="608"/>
            <ac:spMk id="128" creationId="{04410B06-0644-46BF-B140-E166C71E6CF3}"/>
          </ac:spMkLst>
        </pc:spChg>
        <pc:spChg chg="mod">
          <ac:chgData name="Christina Morrow" userId="43989237-7c22-4017-8756-22442f7f3983" providerId="ADAL" clId="{5E5B6B43-2046-4F4B-8A91-C6EB27100BC8}" dt="2021-01-19T00:27:56.468" v="5918"/>
          <ac:spMkLst>
            <pc:docMk/>
            <pc:sldMk cId="3705146179" sldId="608"/>
            <ac:spMk id="130" creationId="{FA2EAC37-1B97-4D0E-96CA-2970CABD1F44}"/>
          </ac:spMkLst>
        </pc:spChg>
        <pc:spChg chg="mod">
          <ac:chgData name="Christina Morrow" userId="43989237-7c22-4017-8756-22442f7f3983" providerId="ADAL" clId="{5E5B6B43-2046-4F4B-8A91-C6EB27100BC8}" dt="2021-01-19T00:28:45.472" v="5955" actId="20577"/>
          <ac:spMkLst>
            <pc:docMk/>
            <pc:sldMk cId="3705146179" sldId="608"/>
            <ac:spMk id="131" creationId="{A1472597-B91C-441A-9C2A-4408AD5E1AF2}"/>
          </ac:spMkLst>
        </pc:spChg>
        <pc:spChg chg="add del mod">
          <ac:chgData name="Christina Morrow" userId="43989237-7c22-4017-8756-22442f7f3983" providerId="ADAL" clId="{5E5B6B43-2046-4F4B-8A91-C6EB27100BC8}" dt="2021-01-19T00:36:16.660" v="6021" actId="478"/>
          <ac:spMkLst>
            <pc:docMk/>
            <pc:sldMk cId="3705146179" sldId="608"/>
            <ac:spMk id="132" creationId="{D610AF1B-F21E-4B24-8E8A-74C9CD374D86}"/>
          </ac:spMkLst>
        </pc:spChg>
        <pc:spChg chg="add mod">
          <ac:chgData name="Christina Morrow" userId="43989237-7c22-4017-8756-22442f7f3983" providerId="ADAL" clId="{5E5B6B43-2046-4F4B-8A91-C6EB27100BC8}" dt="2021-01-19T00:36:22.066" v="6025"/>
          <ac:spMkLst>
            <pc:docMk/>
            <pc:sldMk cId="3705146179" sldId="608"/>
            <ac:spMk id="133" creationId="{2FC0248A-E308-4820-90AA-E39CFC7B3424}"/>
          </ac:spMkLst>
        </pc:spChg>
        <pc:spChg chg="add del mod">
          <ac:chgData name="Christina Morrow" userId="43989237-7c22-4017-8756-22442f7f3983" providerId="ADAL" clId="{5E5B6B43-2046-4F4B-8A91-C6EB27100BC8}" dt="2021-01-19T21:44:33.157" v="6995" actId="478"/>
          <ac:spMkLst>
            <pc:docMk/>
            <pc:sldMk cId="3705146179" sldId="608"/>
            <ac:spMk id="134" creationId="{A77F382C-315E-4FF6-A830-62559DFE8D7E}"/>
          </ac:spMkLst>
        </pc:spChg>
        <pc:grpChg chg="add mod">
          <ac:chgData name="Christina Morrow" userId="43989237-7c22-4017-8756-22442f7f3983" providerId="ADAL" clId="{5E5B6B43-2046-4F4B-8A91-C6EB27100BC8}" dt="2021-01-19T00:28:48.325" v="5961" actId="164"/>
          <ac:grpSpMkLst>
            <pc:docMk/>
            <pc:sldMk cId="3705146179" sldId="608"/>
            <ac:grpSpMk id="12" creationId="{B3D6AB7B-8677-40FA-BE29-43182FA825C8}"/>
          </ac:grpSpMkLst>
        </pc:grpChg>
        <pc:grpChg chg="del">
          <ac:chgData name="Christina Morrow" userId="43989237-7c22-4017-8756-22442f7f3983" providerId="ADAL" clId="{5E5B6B43-2046-4F4B-8A91-C6EB27100BC8}" dt="2021-01-18T21:36:20.076" v="3426" actId="165"/>
          <ac:grpSpMkLst>
            <pc:docMk/>
            <pc:sldMk cId="3705146179" sldId="608"/>
            <ac:grpSpMk id="19" creationId="{AE4AEC10-76ED-4732-83C6-1A3B939E75F7}"/>
          </ac:grpSpMkLst>
        </pc:grpChg>
        <pc:grpChg chg="add del mod">
          <ac:chgData name="Christina Morrow" userId="43989237-7c22-4017-8756-22442f7f3983" providerId="ADAL" clId="{5E5B6B43-2046-4F4B-8A91-C6EB27100BC8}" dt="2021-01-18T22:42:46.923" v="3607" actId="478"/>
          <ac:grpSpMkLst>
            <pc:docMk/>
            <pc:sldMk cId="3705146179" sldId="608"/>
            <ac:grpSpMk id="73" creationId="{E89986FE-F26C-491F-8768-6C7074EBF328}"/>
          </ac:grpSpMkLst>
        </pc:grpChg>
        <pc:grpChg chg="del">
          <ac:chgData name="Christina Morrow" userId="43989237-7c22-4017-8756-22442f7f3983" providerId="ADAL" clId="{5E5B6B43-2046-4F4B-8A91-C6EB27100BC8}" dt="2021-01-18T22:42:59.949" v="3612" actId="478"/>
          <ac:grpSpMkLst>
            <pc:docMk/>
            <pc:sldMk cId="3705146179" sldId="608"/>
            <ac:grpSpMk id="78" creationId="{8039D6F6-38DF-49C1-9F8C-4290C2A9D59D}"/>
          </ac:grpSpMkLst>
        </pc:grpChg>
        <pc:grpChg chg="add del mod">
          <ac:chgData name="Christina Morrow" userId="43989237-7c22-4017-8756-22442f7f3983" providerId="ADAL" clId="{5E5B6B43-2046-4F4B-8A91-C6EB27100BC8}" dt="2021-01-18T22:42:54.985" v="3608" actId="478"/>
          <ac:grpSpMkLst>
            <pc:docMk/>
            <pc:sldMk cId="3705146179" sldId="608"/>
            <ac:grpSpMk id="86" creationId="{1D4746BC-FA9B-475B-883C-9914F953F5BD}"/>
          </ac:grpSpMkLst>
        </pc:grpChg>
        <pc:grpChg chg="add mod ord">
          <ac:chgData name="Christina Morrow" userId="43989237-7c22-4017-8756-22442f7f3983" providerId="ADAL" clId="{5E5B6B43-2046-4F4B-8A91-C6EB27100BC8}" dt="2021-01-18T22:42:45.460" v="3606" actId="167"/>
          <ac:grpSpMkLst>
            <pc:docMk/>
            <pc:sldMk cId="3705146179" sldId="608"/>
            <ac:grpSpMk id="94" creationId="{7D0553DB-35B5-40C5-8B30-E8DD412B7F2C}"/>
          </ac:grpSpMkLst>
        </pc:grpChg>
        <pc:grpChg chg="add del mod">
          <ac:chgData name="Christina Morrow" userId="43989237-7c22-4017-8756-22442f7f3983" providerId="ADAL" clId="{5E5B6B43-2046-4F4B-8A91-C6EB27100BC8}" dt="2021-01-18T22:42:55.705" v="3609" actId="478"/>
          <ac:grpSpMkLst>
            <pc:docMk/>
            <pc:sldMk cId="3705146179" sldId="608"/>
            <ac:grpSpMk id="96" creationId="{D33797F8-73F4-45BF-B29E-7BB024B7C462}"/>
          </ac:grpSpMkLst>
        </pc:grpChg>
        <pc:grpChg chg="mod">
          <ac:chgData name="Christina Morrow" userId="43989237-7c22-4017-8756-22442f7f3983" providerId="ADAL" clId="{5E5B6B43-2046-4F4B-8A91-C6EB27100BC8}" dt="2021-01-18T22:42:27.272" v="3600"/>
          <ac:grpSpMkLst>
            <pc:docMk/>
            <pc:sldMk cId="3705146179" sldId="608"/>
            <ac:grpSpMk id="99" creationId="{6322DA42-55FC-4F4C-BB8F-3692165BFEB1}"/>
          </ac:grpSpMkLst>
        </pc:grpChg>
        <pc:grpChg chg="add del mod">
          <ac:chgData name="Christina Morrow" userId="43989237-7c22-4017-8756-22442f7f3983" providerId="ADAL" clId="{5E5B6B43-2046-4F4B-8A91-C6EB27100BC8}" dt="2021-01-18T22:42:56.251" v="3610" actId="478"/>
          <ac:grpSpMkLst>
            <pc:docMk/>
            <pc:sldMk cId="3705146179" sldId="608"/>
            <ac:grpSpMk id="100" creationId="{1D2E225A-8E44-4E14-9BA0-FB6CFE399B06}"/>
          </ac:grpSpMkLst>
        </pc:grpChg>
        <pc:grpChg chg="add mod">
          <ac:chgData name="Christina Morrow" userId="43989237-7c22-4017-8756-22442f7f3983" providerId="ADAL" clId="{5E5B6B43-2046-4F4B-8A91-C6EB27100BC8}" dt="2021-01-18T22:42:57.177" v="3611"/>
          <ac:grpSpMkLst>
            <pc:docMk/>
            <pc:sldMk cId="3705146179" sldId="608"/>
            <ac:grpSpMk id="105" creationId="{B2408BBB-E74F-4AA4-8135-F8B3E67FE633}"/>
          </ac:grpSpMkLst>
        </pc:grpChg>
        <pc:grpChg chg="mod">
          <ac:chgData name="Christina Morrow" userId="43989237-7c22-4017-8756-22442f7f3983" providerId="ADAL" clId="{5E5B6B43-2046-4F4B-8A91-C6EB27100BC8}" dt="2021-01-18T22:42:57.177" v="3611"/>
          <ac:grpSpMkLst>
            <pc:docMk/>
            <pc:sldMk cId="3705146179" sldId="608"/>
            <ac:grpSpMk id="106" creationId="{C365A91B-EA83-4EBC-BDAF-50826BC66728}"/>
          </ac:grpSpMkLst>
        </pc:grpChg>
        <pc:grpChg chg="add mod">
          <ac:chgData name="Christina Morrow" userId="43989237-7c22-4017-8756-22442f7f3983" providerId="ADAL" clId="{5E5B6B43-2046-4F4B-8A91-C6EB27100BC8}" dt="2021-01-18T22:42:57.177" v="3611"/>
          <ac:grpSpMkLst>
            <pc:docMk/>
            <pc:sldMk cId="3705146179" sldId="608"/>
            <ac:grpSpMk id="110" creationId="{EB6BDAE0-251E-43F9-9F15-5B63F25D5A48}"/>
          </ac:grpSpMkLst>
        </pc:grpChg>
        <pc:grpChg chg="mod">
          <ac:chgData name="Christina Morrow" userId="43989237-7c22-4017-8756-22442f7f3983" providerId="ADAL" clId="{5E5B6B43-2046-4F4B-8A91-C6EB27100BC8}" dt="2021-01-18T22:42:57.177" v="3611"/>
          <ac:grpSpMkLst>
            <pc:docMk/>
            <pc:sldMk cId="3705146179" sldId="608"/>
            <ac:grpSpMk id="111" creationId="{BA02524D-950B-4F1F-821B-DFA9AB793B35}"/>
          </ac:grpSpMkLst>
        </pc:grpChg>
        <pc:grpChg chg="add mod">
          <ac:chgData name="Christina Morrow" userId="43989237-7c22-4017-8756-22442f7f3983" providerId="ADAL" clId="{5E5B6B43-2046-4F4B-8A91-C6EB27100BC8}" dt="2021-01-18T22:42:57.177" v="3611"/>
          <ac:grpSpMkLst>
            <pc:docMk/>
            <pc:sldMk cId="3705146179" sldId="608"/>
            <ac:grpSpMk id="115" creationId="{A7BD11C1-2AFE-4F48-84B9-C04526CF61A9}"/>
          </ac:grpSpMkLst>
        </pc:grpChg>
        <pc:grpChg chg="mod">
          <ac:chgData name="Christina Morrow" userId="43989237-7c22-4017-8756-22442f7f3983" providerId="ADAL" clId="{5E5B6B43-2046-4F4B-8A91-C6EB27100BC8}" dt="2021-01-18T22:42:57.177" v="3611"/>
          <ac:grpSpMkLst>
            <pc:docMk/>
            <pc:sldMk cId="3705146179" sldId="608"/>
            <ac:grpSpMk id="116" creationId="{06A8BAEF-ECF8-4170-86E9-C107B3BED2C5}"/>
          </ac:grpSpMkLst>
        </pc:grpChg>
        <pc:grpChg chg="add del mod">
          <ac:chgData name="Christina Morrow" userId="43989237-7c22-4017-8756-22442f7f3983" providerId="ADAL" clId="{5E5B6B43-2046-4F4B-8A91-C6EB27100BC8}" dt="2021-01-18T22:44:38.569" v="3618" actId="165"/>
          <ac:grpSpMkLst>
            <pc:docMk/>
            <pc:sldMk cId="3705146179" sldId="608"/>
            <ac:grpSpMk id="120" creationId="{A97BED19-FA1E-422B-94B7-235C02F61446}"/>
          </ac:grpSpMkLst>
        </pc:grpChg>
        <pc:grpChg chg="mod topLvl">
          <ac:chgData name="Christina Morrow" userId="43989237-7c22-4017-8756-22442f7f3983" providerId="ADAL" clId="{5E5B6B43-2046-4F4B-8A91-C6EB27100BC8}" dt="2021-01-18T22:45:04.529" v="3621" actId="1076"/>
          <ac:grpSpMkLst>
            <pc:docMk/>
            <pc:sldMk cId="3705146179" sldId="608"/>
            <ac:grpSpMk id="121" creationId="{EA0310ED-72D1-443F-BBB3-2D7CF2B60EB8}"/>
          </ac:grpSpMkLst>
        </pc:grpChg>
        <pc:grpChg chg="add del mod">
          <ac:chgData name="Christina Morrow" userId="43989237-7c22-4017-8756-22442f7f3983" providerId="ADAL" clId="{5E5B6B43-2046-4F4B-8A91-C6EB27100BC8}" dt="2021-01-19T00:28:47.749" v="5959"/>
          <ac:grpSpMkLst>
            <pc:docMk/>
            <pc:sldMk cId="3705146179" sldId="608"/>
            <ac:grpSpMk id="126" creationId="{93C7266E-C05E-43A9-AB44-98636D1D3CC4}"/>
          </ac:grpSpMkLst>
        </pc:grpChg>
        <pc:grpChg chg="add del mod">
          <ac:chgData name="Christina Morrow" userId="43989237-7c22-4017-8756-22442f7f3983" providerId="ADAL" clId="{5E5B6B43-2046-4F4B-8A91-C6EB27100BC8}" dt="2021-01-19T00:28:45.898" v="5957"/>
          <ac:grpSpMkLst>
            <pc:docMk/>
            <pc:sldMk cId="3705146179" sldId="608"/>
            <ac:grpSpMk id="129" creationId="{5F2ECA59-50B4-4952-8342-B7A81D91AC4E}"/>
          </ac:grpSpMkLst>
        </pc:grpChg>
        <pc:picChg chg="mod">
          <ac:chgData name="Christina Morrow" userId="43989237-7c22-4017-8756-22442f7f3983" providerId="ADAL" clId="{5E5B6B43-2046-4F4B-8A91-C6EB27100BC8}" dt="2021-01-18T20:58:17.975" v="3216"/>
          <ac:picMkLst>
            <pc:docMk/>
            <pc:sldMk cId="3705146179" sldId="608"/>
            <ac:picMk id="82" creationId="{A4726764-03D2-4C85-A58A-EDF2DF1CD33E}"/>
          </ac:picMkLst>
        </pc:picChg>
        <pc:picChg chg="mod">
          <ac:chgData name="Christina Morrow" userId="43989237-7c22-4017-8756-22442f7f3983" providerId="ADAL" clId="{5E5B6B43-2046-4F4B-8A91-C6EB27100BC8}" dt="2021-01-18T20:58:38.808" v="3223"/>
          <ac:picMkLst>
            <pc:docMk/>
            <pc:sldMk cId="3705146179" sldId="608"/>
            <ac:picMk id="91" creationId="{0F6E6BE2-919B-47FB-9E78-DB0C57561DA8}"/>
          </ac:picMkLst>
        </pc:picChg>
        <pc:picChg chg="del mod">
          <ac:chgData name="Christina Morrow" userId="43989237-7c22-4017-8756-22442f7f3983" providerId="ADAL" clId="{5E5B6B43-2046-4F4B-8A91-C6EB27100BC8}" dt="2021-01-18T22:43:22.574" v="3615" actId="478"/>
          <ac:picMkLst>
            <pc:docMk/>
            <pc:sldMk cId="3705146179" sldId="608"/>
            <ac:picMk id="93" creationId="{0B5FADFB-D579-4987-8975-B5CE83D7CC31}"/>
          </ac:picMkLst>
        </pc:picChg>
        <pc:picChg chg="del">
          <ac:chgData name="Christina Morrow" userId="43989237-7c22-4017-8756-22442f7f3983" providerId="ADAL" clId="{5E5B6B43-2046-4F4B-8A91-C6EB27100BC8}" dt="2021-01-18T20:49:16.094" v="3144" actId="478"/>
          <ac:picMkLst>
            <pc:docMk/>
            <pc:sldMk cId="3705146179" sldId="608"/>
            <ac:picMk id="94" creationId="{F2593F43-F5FD-454F-84B4-649D3D396EB5}"/>
          </ac:picMkLst>
        </pc:picChg>
        <pc:picChg chg="del">
          <ac:chgData name="Christina Morrow" userId="43989237-7c22-4017-8756-22442f7f3983" providerId="ADAL" clId="{5E5B6B43-2046-4F4B-8A91-C6EB27100BC8}" dt="2021-01-18T20:49:17.412" v="3145" actId="478"/>
          <ac:picMkLst>
            <pc:docMk/>
            <pc:sldMk cId="3705146179" sldId="608"/>
            <ac:picMk id="95" creationId="{98C8E022-A541-4D71-BDD4-102F655E7917}"/>
          </ac:picMkLst>
        </pc:picChg>
        <pc:picChg chg="mod">
          <ac:chgData name="Christina Morrow" userId="43989237-7c22-4017-8756-22442f7f3983" providerId="ADAL" clId="{5E5B6B43-2046-4F4B-8A91-C6EB27100BC8}" dt="2021-01-18T20:58:47.062" v="3228"/>
          <ac:picMkLst>
            <pc:docMk/>
            <pc:sldMk cId="3705146179" sldId="608"/>
            <ac:picMk id="97" creationId="{098D15CE-1080-46D3-B7C7-4A19BEA0FB98}"/>
          </ac:picMkLst>
        </pc:picChg>
        <pc:picChg chg="mod">
          <ac:chgData name="Christina Morrow" userId="43989237-7c22-4017-8756-22442f7f3983" providerId="ADAL" clId="{5E5B6B43-2046-4F4B-8A91-C6EB27100BC8}" dt="2021-01-18T20:58:51.705" v="3231"/>
          <ac:picMkLst>
            <pc:docMk/>
            <pc:sldMk cId="3705146179" sldId="608"/>
            <ac:picMk id="101" creationId="{374D2823-73A2-46F9-A5B3-764270F1BA75}"/>
          </ac:picMkLst>
        </pc:picChg>
        <pc:picChg chg="mod">
          <ac:chgData name="Christina Morrow" userId="43989237-7c22-4017-8756-22442f7f3983" providerId="ADAL" clId="{5E5B6B43-2046-4F4B-8A91-C6EB27100BC8}" dt="2021-01-18T22:42:27.272" v="3600"/>
          <ac:picMkLst>
            <pc:docMk/>
            <pc:sldMk cId="3705146179" sldId="608"/>
            <ac:picMk id="103" creationId="{D9170DEF-46B9-4B43-B948-4DDC1762CCF9}"/>
          </ac:picMkLst>
        </pc:picChg>
        <pc:picChg chg="mod">
          <ac:chgData name="Christina Morrow" userId="43989237-7c22-4017-8756-22442f7f3983" providerId="ADAL" clId="{5E5B6B43-2046-4F4B-8A91-C6EB27100BC8}" dt="2021-01-18T22:42:57.177" v="3611"/>
          <ac:picMkLst>
            <pc:docMk/>
            <pc:sldMk cId="3705146179" sldId="608"/>
            <ac:picMk id="108" creationId="{BE213A2B-97EE-44D0-8377-77F6FA27AAA9}"/>
          </ac:picMkLst>
        </pc:picChg>
        <pc:picChg chg="mod">
          <ac:chgData name="Christina Morrow" userId="43989237-7c22-4017-8756-22442f7f3983" providerId="ADAL" clId="{5E5B6B43-2046-4F4B-8A91-C6EB27100BC8}" dt="2021-01-18T22:42:57.177" v="3611"/>
          <ac:picMkLst>
            <pc:docMk/>
            <pc:sldMk cId="3705146179" sldId="608"/>
            <ac:picMk id="113" creationId="{73F2BAA8-81BF-44E2-953E-2376CD19C2DC}"/>
          </ac:picMkLst>
        </pc:picChg>
        <pc:picChg chg="mod">
          <ac:chgData name="Christina Morrow" userId="43989237-7c22-4017-8756-22442f7f3983" providerId="ADAL" clId="{5E5B6B43-2046-4F4B-8A91-C6EB27100BC8}" dt="2021-01-18T22:42:57.177" v="3611"/>
          <ac:picMkLst>
            <pc:docMk/>
            <pc:sldMk cId="3705146179" sldId="608"/>
            <ac:picMk id="118" creationId="{CDDEAC47-4466-4A69-85FA-04D007E7DE27}"/>
          </ac:picMkLst>
        </pc:picChg>
        <pc:picChg chg="mod">
          <ac:chgData name="Christina Morrow" userId="43989237-7c22-4017-8756-22442f7f3983" providerId="ADAL" clId="{5E5B6B43-2046-4F4B-8A91-C6EB27100BC8}" dt="2021-01-18T22:44:53.872" v="3620" actId="207"/>
          <ac:picMkLst>
            <pc:docMk/>
            <pc:sldMk cId="3705146179" sldId="608"/>
            <ac:picMk id="123" creationId="{1ABF4D20-C483-4AD6-95C6-B9B2E3F2889C}"/>
          </ac:picMkLst>
        </pc:picChg>
        <pc:cxnChg chg="mod">
          <ac:chgData name="Christina Morrow" userId="43989237-7c22-4017-8756-22442f7f3983" providerId="ADAL" clId="{5E5B6B43-2046-4F4B-8A91-C6EB27100BC8}" dt="2021-01-19T01:17:50.946" v="6119" actId="14100"/>
          <ac:cxnSpMkLst>
            <pc:docMk/>
            <pc:sldMk cId="3705146179" sldId="608"/>
            <ac:cxnSpMk id="28" creationId="{2C0F047C-DA79-446C-B36D-7AB625385868}"/>
          </ac:cxnSpMkLst>
        </pc:cxnChg>
      </pc:sldChg>
      <pc:sldChg chg="addSp delSp modSp add del mod modTransition delAnim">
        <pc:chgData name="Christina Morrow" userId="43989237-7c22-4017-8756-22442f7f3983" providerId="ADAL" clId="{5E5B6B43-2046-4F4B-8A91-C6EB27100BC8}" dt="2021-01-19T21:46:00.694" v="6996" actId="2696"/>
        <pc:sldMkLst>
          <pc:docMk/>
          <pc:sldMk cId="2781433572" sldId="609"/>
        </pc:sldMkLst>
        <pc:spChg chg="add mod">
          <ac:chgData name="Christina Morrow" userId="43989237-7c22-4017-8756-22442f7f3983" providerId="ADAL" clId="{5E5B6B43-2046-4F4B-8A91-C6EB27100BC8}" dt="2021-01-18T22:35:05.369" v="3549" actId="164"/>
          <ac:spMkLst>
            <pc:docMk/>
            <pc:sldMk cId="2781433572" sldId="609"/>
            <ac:spMk id="7" creationId="{67F6772C-5895-4F27-9CFC-09AA6A1E5C30}"/>
          </ac:spMkLst>
        </pc:spChg>
        <pc:spChg chg="mod">
          <ac:chgData name="Christina Morrow" userId="43989237-7c22-4017-8756-22442f7f3983" providerId="ADAL" clId="{5E5B6B43-2046-4F4B-8A91-C6EB27100BC8}" dt="2021-01-18T22:49:58.479" v="3666"/>
          <ac:spMkLst>
            <pc:docMk/>
            <pc:sldMk cId="2781433572" sldId="609"/>
            <ac:spMk id="8" creationId="{7442407E-86D2-4271-B8EC-F47DA414C75E}"/>
          </ac:spMkLst>
        </pc:spChg>
        <pc:spChg chg="add mod">
          <ac:chgData name="Christina Morrow" userId="43989237-7c22-4017-8756-22442f7f3983" providerId="ADAL" clId="{5E5B6B43-2046-4F4B-8A91-C6EB27100BC8}" dt="2021-01-18T22:33:27.918" v="3520" actId="164"/>
          <ac:spMkLst>
            <pc:docMk/>
            <pc:sldMk cId="2781433572" sldId="609"/>
            <ac:spMk id="10" creationId="{84C4C33B-892B-4A62-BE3F-D9BC8F10E275}"/>
          </ac:spMkLst>
        </pc:spChg>
        <pc:spChg chg="add mod">
          <ac:chgData name="Christina Morrow" userId="43989237-7c22-4017-8756-22442f7f3983" providerId="ADAL" clId="{5E5B6B43-2046-4F4B-8A91-C6EB27100BC8}" dt="2021-01-18T22:31:53.076" v="3493" actId="164"/>
          <ac:spMkLst>
            <pc:docMk/>
            <pc:sldMk cId="2781433572" sldId="609"/>
            <ac:spMk id="11" creationId="{061B1564-6868-4924-BA22-F9BAE5246AA0}"/>
          </ac:spMkLst>
        </pc:spChg>
        <pc:spChg chg="add mod">
          <ac:chgData name="Christina Morrow" userId="43989237-7c22-4017-8756-22442f7f3983" providerId="ADAL" clId="{5E5B6B43-2046-4F4B-8A91-C6EB27100BC8}" dt="2021-01-18T22:21:05.893" v="3457" actId="164"/>
          <ac:spMkLst>
            <pc:docMk/>
            <pc:sldMk cId="2781433572" sldId="609"/>
            <ac:spMk id="12" creationId="{205E11EF-FBE0-4512-B1D4-77B51FFFC629}"/>
          </ac:spMkLst>
        </pc:spChg>
        <pc:spChg chg="mod topLvl">
          <ac:chgData name="Christina Morrow" userId="43989237-7c22-4017-8756-22442f7f3983" providerId="ADAL" clId="{5E5B6B43-2046-4F4B-8A91-C6EB27100BC8}" dt="2021-01-18T21:02:36.776" v="3259" actId="165"/>
          <ac:spMkLst>
            <pc:docMk/>
            <pc:sldMk cId="2781433572" sldId="609"/>
            <ac:spMk id="13" creationId="{2F35BC95-4B67-4181-8EDA-291EAE0AC77E}"/>
          </ac:spMkLst>
        </pc:spChg>
        <pc:spChg chg="mod topLvl">
          <ac:chgData name="Christina Morrow" userId="43989237-7c22-4017-8756-22442f7f3983" providerId="ADAL" clId="{5E5B6B43-2046-4F4B-8A91-C6EB27100BC8}" dt="2021-01-18T21:02:36.776" v="3259" actId="165"/>
          <ac:spMkLst>
            <pc:docMk/>
            <pc:sldMk cId="2781433572" sldId="609"/>
            <ac:spMk id="15" creationId="{B372B43D-CDE0-419B-B5DC-AFD4FCD46DD0}"/>
          </ac:spMkLst>
        </pc:spChg>
        <pc:spChg chg="mod topLvl">
          <ac:chgData name="Christina Morrow" userId="43989237-7c22-4017-8756-22442f7f3983" providerId="ADAL" clId="{5E5B6B43-2046-4F4B-8A91-C6EB27100BC8}" dt="2021-01-18T21:02:36.776" v="3259" actId="165"/>
          <ac:spMkLst>
            <pc:docMk/>
            <pc:sldMk cId="2781433572" sldId="609"/>
            <ac:spMk id="17" creationId="{80CE63CD-79EA-4B63-AA51-6F11558386BE}"/>
          </ac:spMkLst>
        </pc:spChg>
        <pc:spChg chg="del mod topLvl">
          <ac:chgData name="Christina Morrow" userId="43989237-7c22-4017-8756-22442f7f3983" providerId="ADAL" clId="{5E5B6B43-2046-4F4B-8A91-C6EB27100BC8}" dt="2021-01-19T00:36:06.208" v="6018"/>
          <ac:spMkLst>
            <pc:docMk/>
            <pc:sldMk cId="2781433572" sldId="609"/>
            <ac:spMk id="18" creationId="{00F78BEC-7791-4DDF-A462-729DA4D25E18}"/>
          </ac:spMkLst>
        </pc:spChg>
        <pc:spChg chg="mod topLvl">
          <ac:chgData name="Christina Morrow" userId="43989237-7c22-4017-8756-22442f7f3983" providerId="ADAL" clId="{5E5B6B43-2046-4F4B-8A91-C6EB27100BC8}" dt="2021-01-19T00:36:02.199" v="6015" actId="1076"/>
          <ac:spMkLst>
            <pc:docMk/>
            <pc:sldMk cId="2781433572" sldId="609"/>
            <ac:spMk id="56" creationId="{C8E9C1CB-E991-4655-98CE-13C3A7E1E5EB}"/>
          </ac:spMkLst>
        </pc:spChg>
        <pc:spChg chg="mod topLvl">
          <ac:chgData name="Christina Morrow" userId="43989237-7c22-4017-8756-22442f7f3983" providerId="ADAL" clId="{5E5B6B43-2046-4F4B-8A91-C6EB27100BC8}" dt="2021-01-18T21:02:36.776" v="3259" actId="165"/>
          <ac:spMkLst>
            <pc:docMk/>
            <pc:sldMk cId="2781433572" sldId="609"/>
            <ac:spMk id="58" creationId="{4B3376CF-E575-42A0-B1EE-BC578600A1C3}"/>
          </ac:spMkLst>
        </pc:spChg>
        <pc:spChg chg="mod topLvl">
          <ac:chgData name="Christina Morrow" userId="43989237-7c22-4017-8756-22442f7f3983" providerId="ADAL" clId="{5E5B6B43-2046-4F4B-8A91-C6EB27100BC8}" dt="2021-01-18T21:02:36.776" v="3259" actId="165"/>
          <ac:spMkLst>
            <pc:docMk/>
            <pc:sldMk cId="2781433572" sldId="609"/>
            <ac:spMk id="59" creationId="{28DD27A6-FF69-46F8-B80B-ABE504787EB6}"/>
          </ac:spMkLst>
        </pc:spChg>
        <pc:spChg chg="mod">
          <ac:chgData name="Christina Morrow" userId="43989237-7c22-4017-8756-22442f7f3983" providerId="ADAL" clId="{5E5B6B43-2046-4F4B-8A91-C6EB27100BC8}" dt="2021-01-18T22:34:47.468" v="3544"/>
          <ac:spMkLst>
            <pc:docMk/>
            <pc:sldMk cId="2781433572" sldId="609"/>
            <ac:spMk id="95" creationId="{43C42955-DDE9-48E9-BF3D-0E620CF72A28}"/>
          </ac:spMkLst>
        </pc:spChg>
        <pc:spChg chg="mod">
          <ac:chgData name="Christina Morrow" userId="43989237-7c22-4017-8756-22442f7f3983" providerId="ADAL" clId="{5E5B6B43-2046-4F4B-8A91-C6EB27100BC8}" dt="2021-01-18T22:35:37.362" v="3562"/>
          <ac:spMkLst>
            <pc:docMk/>
            <pc:sldMk cId="2781433572" sldId="609"/>
            <ac:spMk id="103" creationId="{DA6879B7-4255-4CC9-9BAA-E68B32958B85}"/>
          </ac:spMkLst>
        </pc:spChg>
        <pc:spChg chg="mod">
          <ac:chgData name="Christina Morrow" userId="43989237-7c22-4017-8756-22442f7f3983" providerId="ADAL" clId="{5E5B6B43-2046-4F4B-8A91-C6EB27100BC8}" dt="2021-01-18T22:35:37.362" v="3562"/>
          <ac:spMkLst>
            <pc:docMk/>
            <pc:sldMk cId="2781433572" sldId="609"/>
            <ac:spMk id="106" creationId="{BBE8FF37-961E-4E0A-9789-AC50E06F3E21}"/>
          </ac:spMkLst>
        </pc:spChg>
        <pc:spChg chg="add del mod">
          <ac:chgData name="Christina Morrow" userId="43989237-7c22-4017-8756-22442f7f3983" providerId="ADAL" clId="{5E5B6B43-2046-4F4B-8A91-C6EB27100BC8}" dt="2021-01-18T22:49:52.613" v="3665"/>
          <ac:spMkLst>
            <pc:docMk/>
            <pc:sldMk cId="2781433572" sldId="609"/>
            <ac:spMk id="107" creationId="{DF5368A5-B7BE-4B45-9737-9602207A11B2}"/>
          </ac:spMkLst>
        </pc:spChg>
        <pc:spChg chg="add mod">
          <ac:chgData name="Christina Morrow" userId="43989237-7c22-4017-8756-22442f7f3983" providerId="ADAL" clId="{5E5B6B43-2046-4F4B-8A91-C6EB27100BC8}" dt="2021-01-19T00:36:05.780" v="6016" actId="1076"/>
          <ac:spMkLst>
            <pc:docMk/>
            <pc:sldMk cId="2781433572" sldId="609"/>
            <ac:spMk id="108" creationId="{99BCE1F3-7AB4-405C-A357-948C2A0F9140}"/>
          </ac:spMkLst>
        </pc:spChg>
        <pc:grpChg chg="add mod">
          <ac:chgData name="Christina Morrow" userId="43989237-7c22-4017-8756-22442f7f3983" providerId="ADAL" clId="{5E5B6B43-2046-4F4B-8A91-C6EB27100BC8}" dt="2021-01-18T22:21:05.893" v="3457" actId="164"/>
          <ac:grpSpMkLst>
            <pc:docMk/>
            <pc:sldMk cId="2781433572" sldId="609"/>
            <ac:grpSpMk id="14" creationId="{F73941D1-F439-4F22-97BC-A61817E44E43}"/>
          </ac:grpSpMkLst>
        </pc:grpChg>
        <pc:grpChg chg="add mod">
          <ac:chgData name="Christina Morrow" userId="43989237-7c22-4017-8756-22442f7f3983" providerId="ADAL" clId="{5E5B6B43-2046-4F4B-8A91-C6EB27100BC8}" dt="2021-01-18T22:31:53.076" v="3493" actId="164"/>
          <ac:grpSpMkLst>
            <pc:docMk/>
            <pc:sldMk cId="2781433572" sldId="609"/>
            <ac:grpSpMk id="16" creationId="{FDE180A9-620B-4351-BE23-62AE743EEF8F}"/>
          </ac:grpSpMkLst>
        </pc:grpChg>
        <pc:grpChg chg="del">
          <ac:chgData name="Christina Morrow" userId="43989237-7c22-4017-8756-22442f7f3983" providerId="ADAL" clId="{5E5B6B43-2046-4F4B-8A91-C6EB27100BC8}" dt="2021-01-18T21:02:36.776" v="3259" actId="165"/>
          <ac:grpSpMkLst>
            <pc:docMk/>
            <pc:sldMk cId="2781433572" sldId="609"/>
            <ac:grpSpMk id="19" creationId="{AE4AEC10-76ED-4732-83C6-1A3B939E75F7}"/>
          </ac:grpSpMkLst>
        </pc:grpChg>
        <pc:grpChg chg="add mod">
          <ac:chgData name="Christina Morrow" userId="43989237-7c22-4017-8756-22442f7f3983" providerId="ADAL" clId="{5E5B6B43-2046-4F4B-8A91-C6EB27100BC8}" dt="2021-01-18T22:33:27.918" v="3520" actId="164"/>
          <ac:grpSpMkLst>
            <pc:docMk/>
            <pc:sldMk cId="2781433572" sldId="609"/>
            <ac:grpSpMk id="19" creationId="{E5679954-83B8-474D-B030-CA4A221DB9D7}"/>
          </ac:grpSpMkLst>
        </pc:grpChg>
        <pc:grpChg chg="add del mod">
          <ac:chgData name="Christina Morrow" userId="43989237-7c22-4017-8756-22442f7f3983" providerId="ADAL" clId="{5E5B6B43-2046-4F4B-8A91-C6EB27100BC8}" dt="2021-01-18T22:35:08.086" v="3550" actId="21"/>
          <ac:grpSpMkLst>
            <pc:docMk/>
            <pc:sldMk cId="2781433572" sldId="609"/>
            <ac:grpSpMk id="21" creationId="{D14E170A-1661-423F-8090-3D0484709D38}"/>
          </ac:grpSpMkLst>
        </pc:grpChg>
        <pc:grpChg chg="del mod">
          <ac:chgData name="Christina Morrow" userId="43989237-7c22-4017-8756-22442f7f3983" providerId="ADAL" clId="{5E5B6B43-2046-4F4B-8A91-C6EB27100BC8}" dt="2021-01-18T22:35:50.315" v="3566" actId="478"/>
          <ac:grpSpMkLst>
            <pc:docMk/>
            <pc:sldMk cId="2781433572" sldId="609"/>
            <ac:grpSpMk id="73" creationId="{E89986FE-F26C-491F-8768-6C7074EBF328}"/>
          </ac:grpSpMkLst>
        </pc:grpChg>
        <pc:grpChg chg="del">
          <ac:chgData name="Christina Morrow" userId="43989237-7c22-4017-8756-22442f7f3983" providerId="ADAL" clId="{5E5B6B43-2046-4F4B-8A91-C6EB27100BC8}" dt="2021-01-18T21:01:05.852" v="3242" actId="478"/>
          <ac:grpSpMkLst>
            <pc:docMk/>
            <pc:sldMk cId="2781433572" sldId="609"/>
            <ac:grpSpMk id="78" creationId="{8039D6F6-38DF-49C1-9F8C-4290C2A9D59D}"/>
          </ac:grpSpMkLst>
        </pc:grpChg>
        <pc:grpChg chg="mod">
          <ac:chgData name="Christina Morrow" userId="43989237-7c22-4017-8756-22442f7f3983" providerId="ADAL" clId="{5E5B6B43-2046-4F4B-8A91-C6EB27100BC8}" dt="2021-01-18T22:33:27.918" v="3520" actId="164"/>
          <ac:grpSpMkLst>
            <pc:docMk/>
            <pc:sldMk cId="2781433572" sldId="609"/>
            <ac:grpSpMk id="86" creationId="{1D4746BC-FA9B-475B-883C-9914F953F5BD}"/>
          </ac:grpSpMkLst>
        </pc:grpChg>
        <pc:grpChg chg="add mod">
          <ac:chgData name="Christina Morrow" userId="43989237-7c22-4017-8756-22442f7f3983" providerId="ADAL" clId="{5E5B6B43-2046-4F4B-8A91-C6EB27100BC8}" dt="2021-01-18T22:35:05.369" v="3549" actId="164"/>
          <ac:grpSpMkLst>
            <pc:docMk/>
            <pc:sldMk cId="2781433572" sldId="609"/>
            <ac:grpSpMk id="93" creationId="{70F773F7-D5F1-4BFF-9E9E-4754286FE2B8}"/>
          </ac:grpSpMkLst>
        </pc:grpChg>
        <pc:grpChg chg="mod">
          <ac:chgData name="Christina Morrow" userId="43989237-7c22-4017-8756-22442f7f3983" providerId="ADAL" clId="{5E5B6B43-2046-4F4B-8A91-C6EB27100BC8}" dt="2021-01-18T22:31:53.076" v="3493" actId="164"/>
          <ac:grpSpMkLst>
            <pc:docMk/>
            <pc:sldMk cId="2781433572" sldId="609"/>
            <ac:grpSpMk id="96" creationId="{D33797F8-73F4-45BF-B29E-7BB024B7C462}"/>
          </ac:grpSpMkLst>
        </pc:grpChg>
        <pc:grpChg chg="add mod ord">
          <ac:chgData name="Christina Morrow" userId="43989237-7c22-4017-8756-22442f7f3983" providerId="ADAL" clId="{5E5B6B43-2046-4F4B-8A91-C6EB27100BC8}" dt="2021-01-18T22:35:53.631" v="3567" actId="166"/>
          <ac:grpSpMkLst>
            <pc:docMk/>
            <pc:sldMk cId="2781433572" sldId="609"/>
            <ac:grpSpMk id="99" creationId="{923A3216-9C66-48A5-951F-317F30712237}"/>
          </ac:grpSpMkLst>
        </pc:grpChg>
        <pc:grpChg chg="mod">
          <ac:chgData name="Christina Morrow" userId="43989237-7c22-4017-8756-22442f7f3983" providerId="ADAL" clId="{5E5B6B43-2046-4F4B-8A91-C6EB27100BC8}" dt="2021-01-18T22:21:05.893" v="3457" actId="164"/>
          <ac:grpSpMkLst>
            <pc:docMk/>
            <pc:sldMk cId="2781433572" sldId="609"/>
            <ac:grpSpMk id="100" creationId="{1D2E225A-8E44-4E14-9BA0-FB6CFE399B06}"/>
          </ac:grpSpMkLst>
        </pc:grpChg>
        <pc:grpChg chg="mod">
          <ac:chgData name="Christina Morrow" userId="43989237-7c22-4017-8756-22442f7f3983" providerId="ADAL" clId="{5E5B6B43-2046-4F4B-8A91-C6EB27100BC8}" dt="2021-01-18T22:35:37.362" v="3562"/>
          <ac:grpSpMkLst>
            <pc:docMk/>
            <pc:sldMk cId="2781433572" sldId="609"/>
            <ac:grpSpMk id="104" creationId="{7CFED6C0-65E2-459C-BAE6-22610D075D46}"/>
          </ac:grpSpMkLst>
        </pc:grpChg>
        <pc:picChg chg="mod">
          <ac:chgData name="Christina Morrow" userId="43989237-7c22-4017-8756-22442f7f3983" providerId="ADAL" clId="{5E5B6B43-2046-4F4B-8A91-C6EB27100BC8}" dt="2021-01-18T21:37:54.281" v="3432" actId="207"/>
          <ac:picMkLst>
            <pc:docMk/>
            <pc:sldMk cId="2781433572" sldId="609"/>
            <ac:picMk id="82" creationId="{A4726764-03D2-4C85-A58A-EDF2DF1CD33E}"/>
          </ac:picMkLst>
        </pc:picChg>
        <pc:picChg chg="mod">
          <ac:chgData name="Christina Morrow" userId="43989237-7c22-4017-8756-22442f7f3983" providerId="ADAL" clId="{5E5B6B43-2046-4F4B-8A91-C6EB27100BC8}" dt="2021-01-18T21:37:31.677" v="3429" actId="207"/>
          <ac:picMkLst>
            <pc:docMk/>
            <pc:sldMk cId="2781433572" sldId="609"/>
            <ac:picMk id="91" creationId="{0F6E6BE2-919B-47FB-9E78-DB0C57561DA8}"/>
          </ac:picMkLst>
        </pc:picChg>
        <pc:picChg chg="del">
          <ac:chgData name="Christina Morrow" userId="43989237-7c22-4017-8756-22442f7f3983" providerId="ADAL" clId="{5E5B6B43-2046-4F4B-8A91-C6EB27100BC8}" dt="2021-01-18T21:02:10.913" v="3257" actId="478"/>
          <ac:picMkLst>
            <pc:docMk/>
            <pc:sldMk cId="2781433572" sldId="609"/>
            <ac:picMk id="93" creationId="{0B5FADFB-D579-4987-8975-B5CE83D7CC31}"/>
          </ac:picMkLst>
        </pc:picChg>
        <pc:picChg chg="mod">
          <ac:chgData name="Christina Morrow" userId="43989237-7c22-4017-8756-22442f7f3983" providerId="ADAL" clId="{5E5B6B43-2046-4F4B-8A91-C6EB27100BC8}" dt="2021-01-18T22:34:53.799" v="3545" actId="207"/>
          <ac:picMkLst>
            <pc:docMk/>
            <pc:sldMk cId="2781433572" sldId="609"/>
            <ac:picMk id="94" creationId="{52BF1089-B5F9-49FC-B231-432CE5F9C581}"/>
          </ac:picMkLst>
        </pc:picChg>
        <pc:picChg chg="mod">
          <ac:chgData name="Christina Morrow" userId="43989237-7c22-4017-8756-22442f7f3983" providerId="ADAL" clId="{5E5B6B43-2046-4F4B-8A91-C6EB27100BC8}" dt="2021-01-18T21:37:35.585" v="3430" actId="207"/>
          <ac:picMkLst>
            <pc:docMk/>
            <pc:sldMk cId="2781433572" sldId="609"/>
            <ac:picMk id="97" creationId="{098D15CE-1080-46D3-B7C7-4A19BEA0FB98}"/>
          </ac:picMkLst>
        </pc:picChg>
        <pc:picChg chg="mod">
          <ac:chgData name="Christina Morrow" userId="43989237-7c22-4017-8756-22442f7f3983" providerId="ADAL" clId="{5E5B6B43-2046-4F4B-8A91-C6EB27100BC8}" dt="2021-01-18T21:37:39.343" v="3431" actId="207"/>
          <ac:picMkLst>
            <pc:docMk/>
            <pc:sldMk cId="2781433572" sldId="609"/>
            <ac:picMk id="101" creationId="{374D2823-73A2-46F9-A5B3-764270F1BA75}"/>
          </ac:picMkLst>
        </pc:picChg>
        <pc:picChg chg="mod">
          <ac:chgData name="Christina Morrow" userId="43989237-7c22-4017-8756-22442f7f3983" providerId="ADAL" clId="{5E5B6B43-2046-4F4B-8A91-C6EB27100BC8}" dt="2021-01-18T22:35:37.362" v="3562"/>
          <ac:picMkLst>
            <pc:docMk/>
            <pc:sldMk cId="2781433572" sldId="609"/>
            <ac:picMk id="105" creationId="{B6D35A94-C855-4EC9-9F94-6E417EB315C3}"/>
          </ac:picMkLst>
        </pc:picChg>
        <pc:cxnChg chg="mod">
          <ac:chgData name="Christina Morrow" userId="43989237-7c22-4017-8756-22442f7f3983" providerId="ADAL" clId="{5E5B6B43-2046-4F4B-8A91-C6EB27100BC8}" dt="2021-01-18T22:35:57.321" v="3568" actId="14100"/>
          <ac:cxnSpMkLst>
            <pc:docMk/>
            <pc:sldMk cId="2781433572" sldId="609"/>
            <ac:cxnSpMk id="28" creationId="{2C0F047C-DA79-446C-B36D-7AB625385868}"/>
          </ac:cxnSpMkLst>
        </pc:cxnChg>
      </pc:sldChg>
      <pc:sldChg chg="addSp delSp modSp add del mod modTransition modAnim">
        <pc:chgData name="Christina Morrow" userId="43989237-7c22-4017-8756-22442f7f3983" providerId="ADAL" clId="{5E5B6B43-2046-4F4B-8A91-C6EB27100BC8}" dt="2021-01-19T21:46:00.694" v="6996" actId="2696"/>
        <pc:sldMkLst>
          <pc:docMk/>
          <pc:sldMk cId="729991369" sldId="610"/>
        </pc:sldMkLst>
        <pc:spChg chg="mod">
          <ac:chgData name="Christina Morrow" userId="43989237-7c22-4017-8756-22442f7f3983" providerId="ADAL" clId="{5E5B6B43-2046-4F4B-8A91-C6EB27100BC8}" dt="2021-01-18T22:50:01.330" v="3667"/>
          <ac:spMkLst>
            <pc:docMk/>
            <pc:sldMk cId="729991369" sldId="610"/>
            <ac:spMk id="8" creationId="{7442407E-86D2-4271-B8EC-F47DA414C75E}"/>
          </ac:spMkLst>
        </pc:spChg>
        <pc:spChg chg="mod topLvl">
          <ac:chgData name="Christina Morrow" userId="43989237-7c22-4017-8756-22442f7f3983" providerId="ADAL" clId="{5E5B6B43-2046-4F4B-8A91-C6EB27100BC8}" dt="2021-01-18T21:02:44.627" v="3260" actId="165"/>
          <ac:spMkLst>
            <pc:docMk/>
            <pc:sldMk cId="729991369" sldId="610"/>
            <ac:spMk id="13" creationId="{2F35BC95-4B67-4181-8EDA-291EAE0AC77E}"/>
          </ac:spMkLst>
        </pc:spChg>
        <pc:spChg chg="mod topLvl">
          <ac:chgData name="Christina Morrow" userId="43989237-7c22-4017-8756-22442f7f3983" providerId="ADAL" clId="{5E5B6B43-2046-4F4B-8A91-C6EB27100BC8}" dt="2021-01-18T21:02:44.627" v="3260" actId="165"/>
          <ac:spMkLst>
            <pc:docMk/>
            <pc:sldMk cId="729991369" sldId="610"/>
            <ac:spMk id="15" creationId="{B372B43D-CDE0-419B-B5DC-AFD4FCD46DD0}"/>
          </ac:spMkLst>
        </pc:spChg>
        <pc:spChg chg="mod topLvl">
          <ac:chgData name="Christina Morrow" userId="43989237-7c22-4017-8756-22442f7f3983" providerId="ADAL" clId="{5E5B6B43-2046-4F4B-8A91-C6EB27100BC8}" dt="2021-01-18T21:02:44.627" v="3260" actId="165"/>
          <ac:spMkLst>
            <pc:docMk/>
            <pc:sldMk cId="729991369" sldId="610"/>
            <ac:spMk id="17" creationId="{80CE63CD-79EA-4B63-AA51-6F11558386BE}"/>
          </ac:spMkLst>
        </pc:spChg>
        <pc:spChg chg="del mod topLvl">
          <ac:chgData name="Christina Morrow" userId="43989237-7c22-4017-8756-22442f7f3983" providerId="ADAL" clId="{5E5B6B43-2046-4F4B-8A91-C6EB27100BC8}" dt="2021-01-19T00:35:48.861" v="6006" actId="478"/>
          <ac:spMkLst>
            <pc:docMk/>
            <pc:sldMk cId="729991369" sldId="610"/>
            <ac:spMk id="18" creationId="{00F78BEC-7791-4DDF-A462-729DA4D25E18}"/>
          </ac:spMkLst>
        </pc:spChg>
        <pc:spChg chg="mod topLvl">
          <ac:chgData name="Christina Morrow" userId="43989237-7c22-4017-8756-22442f7f3983" providerId="ADAL" clId="{5E5B6B43-2046-4F4B-8A91-C6EB27100BC8}" dt="2021-01-18T21:02:44.627" v="3260" actId="165"/>
          <ac:spMkLst>
            <pc:docMk/>
            <pc:sldMk cId="729991369" sldId="610"/>
            <ac:spMk id="56" creationId="{C8E9C1CB-E991-4655-98CE-13C3A7E1E5EB}"/>
          </ac:spMkLst>
        </pc:spChg>
        <pc:spChg chg="mod topLvl">
          <ac:chgData name="Christina Morrow" userId="43989237-7c22-4017-8756-22442f7f3983" providerId="ADAL" clId="{5E5B6B43-2046-4F4B-8A91-C6EB27100BC8}" dt="2021-01-18T21:02:44.627" v="3260" actId="165"/>
          <ac:spMkLst>
            <pc:docMk/>
            <pc:sldMk cId="729991369" sldId="610"/>
            <ac:spMk id="58" creationId="{4B3376CF-E575-42A0-B1EE-BC578600A1C3}"/>
          </ac:spMkLst>
        </pc:spChg>
        <pc:spChg chg="mod topLvl">
          <ac:chgData name="Christina Morrow" userId="43989237-7c22-4017-8756-22442f7f3983" providerId="ADAL" clId="{5E5B6B43-2046-4F4B-8A91-C6EB27100BC8}" dt="2021-01-18T21:02:44.627" v="3260" actId="165"/>
          <ac:spMkLst>
            <pc:docMk/>
            <pc:sldMk cId="729991369" sldId="610"/>
            <ac:spMk id="59" creationId="{28DD27A6-FF69-46F8-B80B-ABE504787EB6}"/>
          </ac:spMkLst>
        </pc:spChg>
        <pc:spChg chg="mod">
          <ac:chgData name="Christina Morrow" userId="43989237-7c22-4017-8756-22442f7f3983" providerId="ADAL" clId="{5E5B6B43-2046-4F4B-8A91-C6EB27100BC8}" dt="2021-01-18T22:21:13.999" v="3459"/>
          <ac:spMkLst>
            <pc:docMk/>
            <pc:sldMk cId="729991369" sldId="610"/>
            <ac:spMk id="92" creationId="{1240848F-8AEF-44E3-B0CB-E397BBFEE36F}"/>
          </ac:spMkLst>
        </pc:spChg>
        <pc:spChg chg="mod">
          <ac:chgData name="Christina Morrow" userId="43989237-7c22-4017-8756-22442f7f3983" providerId="ADAL" clId="{5E5B6B43-2046-4F4B-8A91-C6EB27100BC8}" dt="2021-01-18T21:38:08.338" v="3436"/>
          <ac:spMkLst>
            <pc:docMk/>
            <pc:sldMk cId="729991369" sldId="610"/>
            <ac:spMk id="95" creationId="{C043F645-B83E-4F70-98DD-8C119233EC27}"/>
          </ac:spMkLst>
        </pc:spChg>
        <pc:spChg chg="mod">
          <ac:chgData name="Christina Morrow" userId="43989237-7c22-4017-8756-22442f7f3983" providerId="ADAL" clId="{5E5B6B43-2046-4F4B-8A91-C6EB27100BC8}" dt="2021-01-18T22:21:13.999" v="3459"/>
          <ac:spMkLst>
            <pc:docMk/>
            <pc:sldMk cId="729991369" sldId="610"/>
            <ac:spMk id="97" creationId="{8AA53B74-5E0B-4F66-A519-28F16D3FBC34}"/>
          </ac:spMkLst>
        </pc:spChg>
        <pc:spChg chg="mod">
          <ac:chgData name="Christina Morrow" userId="43989237-7c22-4017-8756-22442f7f3983" providerId="ADAL" clId="{5E5B6B43-2046-4F4B-8A91-C6EB27100BC8}" dt="2021-01-18T22:31:58.601" v="3495"/>
          <ac:spMkLst>
            <pc:docMk/>
            <pc:sldMk cId="729991369" sldId="610"/>
            <ac:spMk id="101" creationId="{A228C10E-162A-4346-906B-F4127FD56FBE}"/>
          </ac:spMkLst>
        </pc:spChg>
        <pc:spChg chg="mod">
          <ac:chgData name="Christina Morrow" userId="43989237-7c22-4017-8756-22442f7f3983" providerId="ADAL" clId="{5E5B6B43-2046-4F4B-8A91-C6EB27100BC8}" dt="2021-01-18T21:38:08.338" v="3436"/>
          <ac:spMkLst>
            <pc:docMk/>
            <pc:sldMk cId="729991369" sldId="610"/>
            <ac:spMk id="104" creationId="{9EC9274F-9236-41E8-8BD2-5D6A0C759D24}"/>
          </ac:spMkLst>
        </pc:spChg>
        <pc:spChg chg="mod">
          <ac:chgData name="Christina Morrow" userId="43989237-7c22-4017-8756-22442f7f3983" providerId="ADAL" clId="{5E5B6B43-2046-4F4B-8A91-C6EB27100BC8}" dt="2021-01-18T21:38:08.338" v="3436"/>
          <ac:spMkLst>
            <pc:docMk/>
            <pc:sldMk cId="729991369" sldId="610"/>
            <ac:spMk id="107" creationId="{20CB269D-EE90-4C84-8F3C-088A5BFC1765}"/>
          </ac:spMkLst>
        </pc:spChg>
        <pc:spChg chg="mod">
          <ac:chgData name="Christina Morrow" userId="43989237-7c22-4017-8756-22442f7f3983" providerId="ADAL" clId="{5E5B6B43-2046-4F4B-8A91-C6EB27100BC8}" dt="2021-01-18T22:31:58.601" v="3495"/>
          <ac:spMkLst>
            <pc:docMk/>
            <pc:sldMk cId="729991369" sldId="610"/>
            <ac:spMk id="108" creationId="{F24A12F7-F366-46B4-A5EE-E7ED804330D4}"/>
          </ac:spMkLst>
        </pc:spChg>
        <pc:spChg chg="mod">
          <ac:chgData name="Christina Morrow" userId="43989237-7c22-4017-8756-22442f7f3983" providerId="ADAL" clId="{5E5B6B43-2046-4F4B-8A91-C6EB27100BC8}" dt="2021-01-18T22:33:32.692" v="3522"/>
          <ac:spMkLst>
            <pc:docMk/>
            <pc:sldMk cId="729991369" sldId="610"/>
            <ac:spMk id="111" creationId="{F2D12463-ECD5-49E1-B947-94B6037814B5}"/>
          </ac:spMkLst>
        </pc:spChg>
        <pc:spChg chg="mod">
          <ac:chgData name="Christina Morrow" userId="43989237-7c22-4017-8756-22442f7f3983" providerId="ADAL" clId="{5E5B6B43-2046-4F4B-8A91-C6EB27100BC8}" dt="2021-01-18T22:33:32.692" v="3522"/>
          <ac:spMkLst>
            <pc:docMk/>
            <pc:sldMk cId="729991369" sldId="610"/>
            <ac:spMk id="113" creationId="{02E8C1B1-FFDF-4E9F-84FF-40927FF0307B}"/>
          </ac:spMkLst>
        </pc:spChg>
        <pc:spChg chg="mod">
          <ac:chgData name="Christina Morrow" userId="43989237-7c22-4017-8756-22442f7f3983" providerId="ADAL" clId="{5E5B6B43-2046-4F4B-8A91-C6EB27100BC8}" dt="2021-01-18T22:35:11.536" v="3551"/>
          <ac:spMkLst>
            <pc:docMk/>
            <pc:sldMk cId="729991369" sldId="610"/>
            <ac:spMk id="115" creationId="{691837F7-50E1-40EE-B16C-3D46637E2C23}"/>
          </ac:spMkLst>
        </pc:spChg>
        <pc:spChg chg="mod">
          <ac:chgData name="Christina Morrow" userId="43989237-7c22-4017-8756-22442f7f3983" providerId="ADAL" clId="{5E5B6B43-2046-4F4B-8A91-C6EB27100BC8}" dt="2021-01-18T22:35:11.536" v="3551"/>
          <ac:spMkLst>
            <pc:docMk/>
            <pc:sldMk cId="729991369" sldId="610"/>
            <ac:spMk id="118" creationId="{3CBF4AE2-979F-4E71-B5E1-5028026F829B}"/>
          </ac:spMkLst>
        </pc:spChg>
        <pc:spChg chg="mod">
          <ac:chgData name="Christina Morrow" userId="43989237-7c22-4017-8756-22442f7f3983" providerId="ADAL" clId="{5E5B6B43-2046-4F4B-8A91-C6EB27100BC8}" dt="2021-01-18T22:36:01.164" v="3569"/>
          <ac:spMkLst>
            <pc:docMk/>
            <pc:sldMk cId="729991369" sldId="610"/>
            <ac:spMk id="120" creationId="{73092B22-080E-4847-B971-EB426487D83B}"/>
          </ac:spMkLst>
        </pc:spChg>
        <pc:spChg chg="mod">
          <ac:chgData name="Christina Morrow" userId="43989237-7c22-4017-8756-22442f7f3983" providerId="ADAL" clId="{5E5B6B43-2046-4F4B-8A91-C6EB27100BC8}" dt="2021-01-18T22:36:01.164" v="3569"/>
          <ac:spMkLst>
            <pc:docMk/>
            <pc:sldMk cId="729991369" sldId="610"/>
            <ac:spMk id="123" creationId="{C6082930-3420-43C1-89B0-F0622585EEC6}"/>
          </ac:spMkLst>
        </pc:spChg>
        <pc:spChg chg="add mod">
          <ac:chgData name="Christina Morrow" userId="43989237-7c22-4017-8756-22442f7f3983" providerId="ADAL" clId="{5E5B6B43-2046-4F4B-8A91-C6EB27100BC8}" dt="2021-01-19T00:35:49.139" v="6007"/>
          <ac:spMkLst>
            <pc:docMk/>
            <pc:sldMk cId="729991369" sldId="610"/>
            <ac:spMk id="124" creationId="{1BEC7B38-1B18-40BC-99F9-7F3889470E12}"/>
          </ac:spMkLst>
        </pc:spChg>
        <pc:grpChg chg="del">
          <ac:chgData name="Christina Morrow" userId="43989237-7c22-4017-8756-22442f7f3983" providerId="ADAL" clId="{5E5B6B43-2046-4F4B-8A91-C6EB27100BC8}" dt="2021-01-18T21:02:44.627" v="3260" actId="165"/>
          <ac:grpSpMkLst>
            <pc:docMk/>
            <pc:sldMk cId="729991369" sldId="610"/>
            <ac:grpSpMk id="19" creationId="{AE4AEC10-76ED-4732-83C6-1A3B939E75F7}"/>
          </ac:grpSpMkLst>
        </pc:grpChg>
        <pc:grpChg chg="del mod">
          <ac:chgData name="Christina Morrow" userId="43989237-7c22-4017-8756-22442f7f3983" providerId="ADAL" clId="{5E5B6B43-2046-4F4B-8A91-C6EB27100BC8}" dt="2021-01-18T22:36:15.158" v="3575" actId="478"/>
          <ac:grpSpMkLst>
            <pc:docMk/>
            <pc:sldMk cId="729991369" sldId="610"/>
            <ac:grpSpMk id="73" creationId="{E89986FE-F26C-491F-8768-6C7074EBF328}"/>
          </ac:grpSpMkLst>
        </pc:grpChg>
        <pc:grpChg chg="add del mod">
          <ac:chgData name="Christina Morrow" userId="43989237-7c22-4017-8756-22442f7f3983" providerId="ADAL" clId="{5E5B6B43-2046-4F4B-8A91-C6EB27100BC8}" dt="2021-01-18T22:33:32.409" v="3521" actId="478"/>
          <ac:grpSpMkLst>
            <pc:docMk/>
            <pc:sldMk cId="729991369" sldId="610"/>
            <ac:grpSpMk id="78" creationId="{5EB5A23F-027D-4F0C-A4E5-E526CF924059}"/>
          </ac:grpSpMkLst>
        </pc:grpChg>
        <pc:grpChg chg="add mod">
          <ac:chgData name="Christina Morrow" userId="43989237-7c22-4017-8756-22442f7f3983" providerId="ADAL" clId="{5E5B6B43-2046-4F4B-8A91-C6EB27100BC8}" dt="2021-01-18T22:21:13.999" v="3459"/>
          <ac:grpSpMkLst>
            <pc:docMk/>
            <pc:sldMk cId="729991369" sldId="610"/>
            <ac:grpSpMk id="86" creationId="{14C2BE08-89D1-4B97-B704-C2B28717109C}"/>
          </ac:grpSpMkLst>
        </pc:grpChg>
        <pc:grpChg chg="del">
          <ac:chgData name="Christina Morrow" userId="43989237-7c22-4017-8756-22442f7f3983" providerId="ADAL" clId="{5E5B6B43-2046-4F4B-8A91-C6EB27100BC8}" dt="2021-01-18T21:38:05.931" v="3433" actId="478"/>
          <ac:grpSpMkLst>
            <pc:docMk/>
            <pc:sldMk cId="729991369" sldId="610"/>
            <ac:grpSpMk id="86" creationId="{1D4746BC-FA9B-475B-883C-9914F953F5BD}"/>
          </ac:grpSpMkLst>
        </pc:grpChg>
        <pc:grpChg chg="mod">
          <ac:chgData name="Christina Morrow" userId="43989237-7c22-4017-8756-22442f7f3983" providerId="ADAL" clId="{5E5B6B43-2046-4F4B-8A91-C6EB27100BC8}" dt="2021-01-18T22:21:13.999" v="3459"/>
          <ac:grpSpMkLst>
            <pc:docMk/>
            <pc:sldMk cId="729991369" sldId="610"/>
            <ac:grpSpMk id="91" creationId="{E62F7D90-823B-4992-AFA6-EF890C2BDDF3}"/>
          </ac:grpSpMkLst>
        </pc:grpChg>
        <pc:grpChg chg="del">
          <ac:chgData name="Christina Morrow" userId="43989237-7c22-4017-8756-22442f7f3983" providerId="ADAL" clId="{5E5B6B43-2046-4F4B-8A91-C6EB27100BC8}" dt="2021-01-18T21:38:06.715" v="3434" actId="478"/>
          <ac:grpSpMkLst>
            <pc:docMk/>
            <pc:sldMk cId="729991369" sldId="610"/>
            <ac:grpSpMk id="96" creationId="{D33797F8-73F4-45BF-B29E-7BB024B7C462}"/>
          </ac:grpSpMkLst>
        </pc:grpChg>
        <pc:grpChg chg="add mod">
          <ac:chgData name="Christina Morrow" userId="43989237-7c22-4017-8756-22442f7f3983" providerId="ADAL" clId="{5E5B6B43-2046-4F4B-8A91-C6EB27100BC8}" dt="2021-01-18T22:31:58.601" v="3495"/>
          <ac:grpSpMkLst>
            <pc:docMk/>
            <pc:sldMk cId="729991369" sldId="610"/>
            <ac:grpSpMk id="98" creationId="{5B40A069-C5C0-4054-AC81-C41861F628FB}"/>
          </ac:grpSpMkLst>
        </pc:grpChg>
        <pc:grpChg chg="add del mod">
          <ac:chgData name="Christina Morrow" userId="43989237-7c22-4017-8756-22442f7f3983" providerId="ADAL" clId="{5E5B6B43-2046-4F4B-8A91-C6EB27100BC8}" dt="2021-01-18T22:31:58.318" v="3494" actId="478"/>
          <ac:grpSpMkLst>
            <pc:docMk/>
            <pc:sldMk cId="729991369" sldId="610"/>
            <ac:grpSpMk id="99" creationId="{1A5FE5F5-4CE5-4B79-A96E-8C9993B32CAB}"/>
          </ac:grpSpMkLst>
        </pc:grpChg>
        <pc:grpChg chg="del">
          <ac:chgData name="Christina Morrow" userId="43989237-7c22-4017-8756-22442f7f3983" providerId="ADAL" clId="{5E5B6B43-2046-4F4B-8A91-C6EB27100BC8}" dt="2021-01-18T21:38:07.341" v="3435" actId="478"/>
          <ac:grpSpMkLst>
            <pc:docMk/>
            <pc:sldMk cId="729991369" sldId="610"/>
            <ac:grpSpMk id="100" creationId="{1D2E225A-8E44-4E14-9BA0-FB6CFE399B06}"/>
          </ac:grpSpMkLst>
        </pc:grpChg>
        <pc:grpChg chg="mod">
          <ac:chgData name="Christina Morrow" userId="43989237-7c22-4017-8756-22442f7f3983" providerId="ADAL" clId="{5E5B6B43-2046-4F4B-8A91-C6EB27100BC8}" dt="2021-01-18T22:31:58.601" v="3495"/>
          <ac:grpSpMkLst>
            <pc:docMk/>
            <pc:sldMk cId="729991369" sldId="610"/>
            <ac:grpSpMk id="100" creationId="{6722BFF3-2072-471E-95A9-8DB36D217D9E}"/>
          </ac:grpSpMkLst>
        </pc:grpChg>
        <pc:grpChg chg="add del mod">
          <ac:chgData name="Christina Morrow" userId="43989237-7c22-4017-8756-22442f7f3983" providerId="ADAL" clId="{5E5B6B43-2046-4F4B-8A91-C6EB27100BC8}" dt="2021-01-18T22:21:13.390" v="3458" actId="478"/>
          <ac:grpSpMkLst>
            <pc:docMk/>
            <pc:sldMk cId="729991369" sldId="610"/>
            <ac:grpSpMk id="105" creationId="{9BF6CCAD-69A0-4FA8-A1F1-58CA42B01124}"/>
          </ac:grpSpMkLst>
        </pc:grpChg>
        <pc:grpChg chg="add mod">
          <ac:chgData name="Christina Morrow" userId="43989237-7c22-4017-8756-22442f7f3983" providerId="ADAL" clId="{5E5B6B43-2046-4F4B-8A91-C6EB27100BC8}" dt="2021-01-18T22:33:32.692" v="3522"/>
          <ac:grpSpMkLst>
            <pc:docMk/>
            <pc:sldMk cId="729991369" sldId="610"/>
            <ac:grpSpMk id="109" creationId="{E0406F0B-BA5E-400E-8A34-4FE0A2CABA71}"/>
          </ac:grpSpMkLst>
        </pc:grpChg>
        <pc:grpChg chg="mod">
          <ac:chgData name="Christina Morrow" userId="43989237-7c22-4017-8756-22442f7f3983" providerId="ADAL" clId="{5E5B6B43-2046-4F4B-8A91-C6EB27100BC8}" dt="2021-01-18T22:33:32.692" v="3522"/>
          <ac:grpSpMkLst>
            <pc:docMk/>
            <pc:sldMk cId="729991369" sldId="610"/>
            <ac:grpSpMk id="110" creationId="{CAA60C48-E597-4396-90D4-1C2FA344B757}"/>
          </ac:grpSpMkLst>
        </pc:grpChg>
        <pc:grpChg chg="add del mod">
          <ac:chgData name="Christina Morrow" userId="43989237-7c22-4017-8756-22442f7f3983" providerId="ADAL" clId="{5E5B6B43-2046-4F4B-8A91-C6EB27100BC8}" dt="2021-01-18T22:36:04.673" v="3571" actId="478"/>
          <ac:grpSpMkLst>
            <pc:docMk/>
            <pc:sldMk cId="729991369" sldId="610"/>
            <ac:grpSpMk id="114" creationId="{57A49242-B6B2-4AB3-B685-58B9635334AB}"/>
          </ac:grpSpMkLst>
        </pc:grpChg>
        <pc:grpChg chg="mod">
          <ac:chgData name="Christina Morrow" userId="43989237-7c22-4017-8756-22442f7f3983" providerId="ADAL" clId="{5E5B6B43-2046-4F4B-8A91-C6EB27100BC8}" dt="2021-01-18T22:35:11.536" v="3551"/>
          <ac:grpSpMkLst>
            <pc:docMk/>
            <pc:sldMk cId="729991369" sldId="610"/>
            <ac:grpSpMk id="116" creationId="{E8E2CD6D-5412-49B3-BB62-CE66941D5488}"/>
          </ac:grpSpMkLst>
        </pc:grpChg>
        <pc:grpChg chg="add mod ord">
          <ac:chgData name="Christina Morrow" userId="43989237-7c22-4017-8756-22442f7f3983" providerId="ADAL" clId="{5E5B6B43-2046-4F4B-8A91-C6EB27100BC8}" dt="2021-01-18T22:36:13.562" v="3574" actId="167"/>
          <ac:grpSpMkLst>
            <pc:docMk/>
            <pc:sldMk cId="729991369" sldId="610"/>
            <ac:grpSpMk id="119" creationId="{2B881E6C-D0C4-473E-BDDB-CDB4BF780A74}"/>
          </ac:grpSpMkLst>
        </pc:grpChg>
        <pc:grpChg chg="mod">
          <ac:chgData name="Christina Morrow" userId="43989237-7c22-4017-8756-22442f7f3983" providerId="ADAL" clId="{5E5B6B43-2046-4F4B-8A91-C6EB27100BC8}" dt="2021-01-18T22:36:01.164" v="3569"/>
          <ac:grpSpMkLst>
            <pc:docMk/>
            <pc:sldMk cId="729991369" sldId="610"/>
            <ac:grpSpMk id="121" creationId="{F72B77E1-59D7-4999-B7E4-BD1DB753880F}"/>
          </ac:grpSpMkLst>
        </pc:grpChg>
        <pc:picChg chg="mod">
          <ac:chgData name="Christina Morrow" userId="43989237-7c22-4017-8756-22442f7f3983" providerId="ADAL" clId="{5E5B6B43-2046-4F4B-8A91-C6EB27100BC8}" dt="2021-01-18T21:38:12.767" v="3437" actId="207"/>
          <ac:picMkLst>
            <pc:docMk/>
            <pc:sldMk cId="729991369" sldId="610"/>
            <ac:picMk id="82" creationId="{A4726764-03D2-4C85-A58A-EDF2DF1CD33E}"/>
          </ac:picMkLst>
        </pc:picChg>
        <pc:picChg chg="mod">
          <ac:chgData name="Christina Morrow" userId="43989237-7c22-4017-8756-22442f7f3983" providerId="ADAL" clId="{5E5B6B43-2046-4F4B-8A91-C6EB27100BC8}" dt="2021-01-18T21:38:08.338" v="3436"/>
          <ac:picMkLst>
            <pc:docMk/>
            <pc:sldMk cId="729991369" sldId="610"/>
            <ac:picMk id="94" creationId="{392C3108-7CCB-4FA4-A4FA-E516C881EF8C}"/>
          </ac:picMkLst>
        </pc:picChg>
        <pc:picChg chg="mod">
          <ac:chgData name="Christina Morrow" userId="43989237-7c22-4017-8756-22442f7f3983" providerId="ADAL" clId="{5E5B6B43-2046-4F4B-8A91-C6EB27100BC8}" dt="2021-01-18T22:21:13.999" v="3459"/>
          <ac:picMkLst>
            <pc:docMk/>
            <pc:sldMk cId="729991369" sldId="610"/>
            <ac:picMk id="96" creationId="{64C6AD2C-341C-454B-8F5F-6A5B90B4892B}"/>
          </ac:picMkLst>
        </pc:picChg>
        <pc:picChg chg="mod">
          <ac:chgData name="Christina Morrow" userId="43989237-7c22-4017-8756-22442f7f3983" providerId="ADAL" clId="{5E5B6B43-2046-4F4B-8A91-C6EB27100BC8}" dt="2021-01-18T22:31:58.601" v="3495"/>
          <ac:picMkLst>
            <pc:docMk/>
            <pc:sldMk cId="729991369" sldId="610"/>
            <ac:picMk id="102" creationId="{9687EC94-EEB0-464A-8619-D3CA8437BD47}"/>
          </ac:picMkLst>
        </pc:picChg>
        <pc:picChg chg="mod">
          <ac:chgData name="Christina Morrow" userId="43989237-7c22-4017-8756-22442f7f3983" providerId="ADAL" clId="{5E5B6B43-2046-4F4B-8A91-C6EB27100BC8}" dt="2021-01-18T21:38:08.338" v="3436"/>
          <ac:picMkLst>
            <pc:docMk/>
            <pc:sldMk cId="729991369" sldId="610"/>
            <ac:picMk id="103" creationId="{92E11ABF-60BB-49E9-82AE-413D115196B0}"/>
          </ac:picMkLst>
        </pc:picChg>
        <pc:picChg chg="mod">
          <ac:chgData name="Christina Morrow" userId="43989237-7c22-4017-8756-22442f7f3983" providerId="ADAL" clId="{5E5B6B43-2046-4F4B-8A91-C6EB27100BC8}" dt="2021-01-18T21:38:08.338" v="3436"/>
          <ac:picMkLst>
            <pc:docMk/>
            <pc:sldMk cId="729991369" sldId="610"/>
            <ac:picMk id="106" creationId="{45987817-FCB4-4A64-813A-8ACB668CC68B}"/>
          </ac:picMkLst>
        </pc:picChg>
        <pc:picChg chg="mod">
          <ac:chgData name="Christina Morrow" userId="43989237-7c22-4017-8756-22442f7f3983" providerId="ADAL" clId="{5E5B6B43-2046-4F4B-8A91-C6EB27100BC8}" dt="2021-01-18T22:33:32.692" v="3522"/>
          <ac:picMkLst>
            <pc:docMk/>
            <pc:sldMk cId="729991369" sldId="610"/>
            <ac:picMk id="112" creationId="{3A75676B-5D61-4A97-B5BA-D6830747822D}"/>
          </ac:picMkLst>
        </pc:picChg>
        <pc:picChg chg="mod">
          <ac:chgData name="Christina Morrow" userId="43989237-7c22-4017-8756-22442f7f3983" providerId="ADAL" clId="{5E5B6B43-2046-4F4B-8A91-C6EB27100BC8}" dt="2021-01-18T22:35:11.536" v="3551"/>
          <ac:picMkLst>
            <pc:docMk/>
            <pc:sldMk cId="729991369" sldId="610"/>
            <ac:picMk id="117" creationId="{7494D377-5C5A-49BE-A513-51361995ABAD}"/>
          </ac:picMkLst>
        </pc:picChg>
        <pc:picChg chg="mod">
          <ac:chgData name="Christina Morrow" userId="43989237-7c22-4017-8756-22442f7f3983" providerId="ADAL" clId="{5E5B6B43-2046-4F4B-8A91-C6EB27100BC8}" dt="2021-01-18T22:36:01.164" v="3569"/>
          <ac:picMkLst>
            <pc:docMk/>
            <pc:sldMk cId="729991369" sldId="610"/>
            <ac:picMk id="122" creationId="{9F345187-5C50-4406-BD8B-F7A48B033CD8}"/>
          </ac:picMkLst>
        </pc:picChg>
        <pc:cxnChg chg="mod">
          <ac:chgData name="Christina Morrow" userId="43989237-7c22-4017-8756-22442f7f3983" providerId="ADAL" clId="{5E5B6B43-2046-4F4B-8A91-C6EB27100BC8}" dt="2021-01-18T22:36:18.034" v="3576" actId="14100"/>
          <ac:cxnSpMkLst>
            <pc:docMk/>
            <pc:sldMk cId="729991369" sldId="610"/>
            <ac:cxnSpMk id="28" creationId="{2C0F047C-DA79-446C-B36D-7AB625385868}"/>
          </ac:cxnSpMkLst>
        </pc:cxnChg>
      </pc:sldChg>
      <pc:sldChg chg="addSp delSp modSp add del mod modTransition addAnim delAnim modAnim">
        <pc:chgData name="Christina Morrow" userId="43989237-7c22-4017-8756-22442f7f3983" providerId="ADAL" clId="{5E5B6B43-2046-4F4B-8A91-C6EB27100BC8}" dt="2021-01-19T21:46:00.694" v="6996" actId="2696"/>
        <pc:sldMkLst>
          <pc:docMk/>
          <pc:sldMk cId="2188095873" sldId="611"/>
        </pc:sldMkLst>
        <pc:spChg chg="mod">
          <ac:chgData name="Christina Morrow" userId="43989237-7c22-4017-8756-22442f7f3983" providerId="ADAL" clId="{5E5B6B43-2046-4F4B-8A91-C6EB27100BC8}" dt="2021-01-18T22:50:03.993" v="3668"/>
          <ac:spMkLst>
            <pc:docMk/>
            <pc:sldMk cId="2188095873" sldId="611"/>
            <ac:spMk id="8" creationId="{7442407E-86D2-4271-B8EC-F47DA414C75E}"/>
          </ac:spMkLst>
        </pc:spChg>
        <pc:spChg chg="del mod">
          <ac:chgData name="Christina Morrow" userId="43989237-7c22-4017-8756-22442f7f3983" providerId="ADAL" clId="{5E5B6B43-2046-4F4B-8A91-C6EB27100BC8}" dt="2021-01-19T00:35:38.118" v="5999" actId="478"/>
          <ac:spMkLst>
            <pc:docMk/>
            <pc:sldMk cId="2188095873" sldId="611"/>
            <ac:spMk id="18" creationId="{00F78BEC-7791-4DDF-A462-729DA4D25E18}"/>
          </ac:spMkLst>
        </pc:spChg>
        <pc:spChg chg="mod">
          <ac:chgData name="Christina Morrow" userId="43989237-7c22-4017-8756-22442f7f3983" providerId="ADAL" clId="{5E5B6B43-2046-4F4B-8A91-C6EB27100BC8}" dt="2021-01-18T22:21:19.851" v="3461"/>
          <ac:spMkLst>
            <pc:docMk/>
            <pc:sldMk cId="2188095873" sldId="611"/>
            <ac:spMk id="83" creationId="{68ECF1F8-6A30-476C-A8E9-9DFACB5DAADE}"/>
          </ac:spMkLst>
        </pc:spChg>
        <pc:spChg chg="mod">
          <ac:chgData name="Christina Morrow" userId="43989237-7c22-4017-8756-22442f7f3983" providerId="ADAL" clId="{5E5B6B43-2046-4F4B-8A91-C6EB27100BC8}" dt="2021-01-18T21:38:53.544" v="3446"/>
          <ac:spMkLst>
            <pc:docMk/>
            <pc:sldMk cId="2188095873" sldId="611"/>
            <ac:spMk id="83" creationId="{7464DD26-BF1D-4876-A61E-DA3E96A0962D}"/>
          </ac:spMkLst>
        </pc:spChg>
        <pc:spChg chg="mod">
          <ac:chgData name="Christina Morrow" userId="43989237-7c22-4017-8756-22442f7f3983" providerId="ADAL" clId="{5E5B6B43-2046-4F4B-8A91-C6EB27100BC8}" dt="2021-01-18T21:03:41.522" v="3270"/>
          <ac:spMkLst>
            <pc:docMk/>
            <pc:sldMk cId="2188095873" sldId="611"/>
            <ac:spMk id="95" creationId="{5647E8B3-31FC-4C96-83D9-54D8DF8F94D4}"/>
          </ac:spMkLst>
        </pc:spChg>
        <pc:spChg chg="mod">
          <ac:chgData name="Christina Morrow" userId="43989237-7c22-4017-8756-22442f7f3983" providerId="ADAL" clId="{5E5B6B43-2046-4F4B-8A91-C6EB27100BC8}" dt="2021-01-18T22:21:19.851" v="3461"/>
          <ac:spMkLst>
            <pc:docMk/>
            <pc:sldMk cId="2188095873" sldId="611"/>
            <ac:spMk id="97" creationId="{F59C3D3A-B6AC-48B3-BB1F-5577B3A47375}"/>
          </ac:spMkLst>
        </pc:spChg>
        <pc:spChg chg="mod">
          <ac:chgData name="Christina Morrow" userId="43989237-7c22-4017-8756-22442f7f3983" providerId="ADAL" clId="{5E5B6B43-2046-4F4B-8A91-C6EB27100BC8}" dt="2021-01-18T22:32:02.439" v="3497"/>
          <ac:spMkLst>
            <pc:docMk/>
            <pc:sldMk cId="2188095873" sldId="611"/>
            <ac:spMk id="101" creationId="{0F5A49CF-FD03-4F31-B621-F3A63BBF64C8}"/>
          </ac:spMkLst>
        </pc:spChg>
        <pc:spChg chg="mod">
          <ac:chgData name="Christina Morrow" userId="43989237-7c22-4017-8756-22442f7f3983" providerId="ADAL" clId="{5E5B6B43-2046-4F4B-8A91-C6EB27100BC8}" dt="2021-01-18T21:38:53.544" v="3446"/>
          <ac:spMkLst>
            <pc:docMk/>
            <pc:sldMk cId="2188095873" sldId="611"/>
            <ac:spMk id="104" creationId="{67CC191F-BDD4-4663-B2CC-152320D768C8}"/>
          </ac:spMkLst>
        </pc:spChg>
        <pc:spChg chg="mod">
          <ac:chgData name="Christina Morrow" userId="43989237-7c22-4017-8756-22442f7f3983" providerId="ADAL" clId="{5E5B6B43-2046-4F4B-8A91-C6EB27100BC8}" dt="2021-01-18T21:38:53.544" v="3446"/>
          <ac:spMkLst>
            <pc:docMk/>
            <pc:sldMk cId="2188095873" sldId="611"/>
            <ac:spMk id="107" creationId="{5AFFFBCF-52EE-4572-8765-12BFA6ED78B0}"/>
          </ac:spMkLst>
        </pc:spChg>
        <pc:spChg chg="mod">
          <ac:chgData name="Christina Morrow" userId="43989237-7c22-4017-8756-22442f7f3983" providerId="ADAL" clId="{5E5B6B43-2046-4F4B-8A91-C6EB27100BC8}" dt="2021-01-18T22:32:02.439" v="3497"/>
          <ac:spMkLst>
            <pc:docMk/>
            <pc:sldMk cId="2188095873" sldId="611"/>
            <ac:spMk id="108" creationId="{63E12A76-35DC-4A59-B67D-DBAAEF988800}"/>
          </ac:spMkLst>
        </pc:spChg>
        <pc:spChg chg="mod">
          <ac:chgData name="Christina Morrow" userId="43989237-7c22-4017-8756-22442f7f3983" providerId="ADAL" clId="{5E5B6B43-2046-4F4B-8A91-C6EB27100BC8}" dt="2021-01-18T22:33:35.815" v="3523"/>
          <ac:spMkLst>
            <pc:docMk/>
            <pc:sldMk cId="2188095873" sldId="611"/>
            <ac:spMk id="111" creationId="{2DD97599-2458-4DB1-AFD6-291E7C59A3F1}"/>
          </ac:spMkLst>
        </pc:spChg>
        <pc:spChg chg="mod">
          <ac:chgData name="Christina Morrow" userId="43989237-7c22-4017-8756-22442f7f3983" providerId="ADAL" clId="{5E5B6B43-2046-4F4B-8A91-C6EB27100BC8}" dt="2021-01-18T22:33:35.815" v="3523"/>
          <ac:spMkLst>
            <pc:docMk/>
            <pc:sldMk cId="2188095873" sldId="611"/>
            <ac:spMk id="113" creationId="{F23BD9D2-1929-4FB5-8B49-0EF3AAF85C98}"/>
          </ac:spMkLst>
        </pc:spChg>
        <pc:spChg chg="mod">
          <ac:chgData name="Christina Morrow" userId="43989237-7c22-4017-8756-22442f7f3983" providerId="ADAL" clId="{5E5B6B43-2046-4F4B-8A91-C6EB27100BC8}" dt="2021-01-18T22:35:16.451" v="3553"/>
          <ac:spMkLst>
            <pc:docMk/>
            <pc:sldMk cId="2188095873" sldId="611"/>
            <ac:spMk id="115" creationId="{B70222DD-902C-4A02-BCBE-F2593C380D56}"/>
          </ac:spMkLst>
        </pc:spChg>
        <pc:spChg chg="mod">
          <ac:chgData name="Christina Morrow" userId="43989237-7c22-4017-8756-22442f7f3983" providerId="ADAL" clId="{5E5B6B43-2046-4F4B-8A91-C6EB27100BC8}" dt="2021-01-18T22:35:16.451" v="3553"/>
          <ac:spMkLst>
            <pc:docMk/>
            <pc:sldMk cId="2188095873" sldId="611"/>
            <ac:spMk id="118" creationId="{A9F9507D-17E9-4B45-B06C-EE480010E565}"/>
          </ac:spMkLst>
        </pc:spChg>
        <pc:spChg chg="add mod">
          <ac:chgData name="Christina Morrow" userId="43989237-7c22-4017-8756-22442f7f3983" providerId="ADAL" clId="{5E5B6B43-2046-4F4B-8A91-C6EB27100BC8}" dt="2021-01-19T00:35:42.754" v="6004" actId="20577"/>
          <ac:spMkLst>
            <pc:docMk/>
            <pc:sldMk cId="2188095873" sldId="611"/>
            <ac:spMk id="119" creationId="{20449332-3E8D-49CA-93DE-BF592F59BEDC}"/>
          </ac:spMkLst>
        </pc:spChg>
        <pc:grpChg chg="add mod">
          <ac:chgData name="Christina Morrow" userId="43989237-7c22-4017-8756-22442f7f3983" providerId="ADAL" clId="{5E5B6B43-2046-4F4B-8A91-C6EB27100BC8}" dt="2021-01-18T22:21:19.851" v="3461"/>
          <ac:grpSpMkLst>
            <pc:docMk/>
            <pc:sldMk cId="2188095873" sldId="611"/>
            <ac:grpSpMk id="73" creationId="{13FD3F71-6559-4E21-B66B-DB53659D3037}"/>
          </ac:grpSpMkLst>
        </pc:grpChg>
        <pc:grpChg chg="add del mod">
          <ac:chgData name="Christina Morrow" userId="43989237-7c22-4017-8756-22442f7f3983" providerId="ADAL" clId="{5E5B6B43-2046-4F4B-8A91-C6EB27100BC8}" dt="2021-01-18T21:39:03.757" v="3449" actId="478"/>
          <ac:grpSpMkLst>
            <pc:docMk/>
            <pc:sldMk cId="2188095873" sldId="611"/>
            <ac:grpSpMk id="73" creationId="{16886CBD-D441-45B1-BA28-CDBFECD04B55}"/>
          </ac:grpSpMkLst>
        </pc:grpChg>
        <pc:grpChg chg="del">
          <ac:chgData name="Christina Morrow" userId="43989237-7c22-4017-8756-22442f7f3983" providerId="ADAL" clId="{5E5B6B43-2046-4F4B-8A91-C6EB27100BC8}" dt="2021-01-18T21:03:43.141" v="3271" actId="478"/>
          <ac:grpSpMkLst>
            <pc:docMk/>
            <pc:sldMk cId="2188095873" sldId="611"/>
            <ac:grpSpMk id="73" creationId="{E89986FE-F26C-491F-8768-6C7074EBF328}"/>
          </ac:grpSpMkLst>
        </pc:grpChg>
        <pc:grpChg chg="add del mod">
          <ac:chgData name="Christina Morrow" userId="43989237-7c22-4017-8756-22442f7f3983" providerId="ADAL" clId="{5E5B6B43-2046-4F4B-8A91-C6EB27100BC8}" dt="2021-01-18T22:35:16.120" v="3552" actId="478"/>
          <ac:grpSpMkLst>
            <pc:docMk/>
            <pc:sldMk cId="2188095873" sldId="611"/>
            <ac:grpSpMk id="78" creationId="{C1ADC1A0-7D3A-4FD7-A22F-5ACB709435EC}"/>
          </ac:grpSpMkLst>
        </pc:grpChg>
        <pc:grpChg chg="mod">
          <ac:chgData name="Christina Morrow" userId="43989237-7c22-4017-8756-22442f7f3983" providerId="ADAL" clId="{5E5B6B43-2046-4F4B-8A91-C6EB27100BC8}" dt="2021-01-18T22:21:19.851" v="3461"/>
          <ac:grpSpMkLst>
            <pc:docMk/>
            <pc:sldMk cId="2188095873" sldId="611"/>
            <ac:grpSpMk id="82" creationId="{4B2155BE-DFA9-45E0-8B91-F074856C9835}"/>
          </ac:grpSpMkLst>
        </pc:grpChg>
        <pc:grpChg chg="del mod">
          <ac:chgData name="Christina Morrow" userId="43989237-7c22-4017-8756-22442f7f3983" providerId="ADAL" clId="{5E5B6B43-2046-4F4B-8A91-C6EB27100BC8}" dt="2021-01-18T22:33:44.430" v="3526" actId="478"/>
          <ac:grpSpMkLst>
            <pc:docMk/>
            <pc:sldMk cId="2188095873" sldId="611"/>
            <ac:grpSpMk id="86" creationId="{1D4746BC-FA9B-475B-883C-9914F953F5BD}"/>
          </ac:grpSpMkLst>
        </pc:grpChg>
        <pc:grpChg chg="del">
          <ac:chgData name="Christina Morrow" userId="43989237-7c22-4017-8756-22442f7f3983" providerId="ADAL" clId="{5E5B6B43-2046-4F4B-8A91-C6EB27100BC8}" dt="2021-01-18T21:38:51.638" v="3444" actId="478"/>
          <ac:grpSpMkLst>
            <pc:docMk/>
            <pc:sldMk cId="2188095873" sldId="611"/>
            <ac:grpSpMk id="96" creationId="{D33797F8-73F4-45BF-B29E-7BB024B7C462}"/>
          </ac:grpSpMkLst>
        </pc:grpChg>
        <pc:grpChg chg="add mod">
          <ac:chgData name="Christina Morrow" userId="43989237-7c22-4017-8756-22442f7f3983" providerId="ADAL" clId="{5E5B6B43-2046-4F4B-8A91-C6EB27100BC8}" dt="2021-01-18T22:32:02.439" v="3497"/>
          <ac:grpSpMkLst>
            <pc:docMk/>
            <pc:sldMk cId="2188095873" sldId="611"/>
            <ac:grpSpMk id="98" creationId="{52FB1DF7-0AEA-464E-A2D6-8BB4844D1530}"/>
          </ac:grpSpMkLst>
        </pc:grpChg>
        <pc:grpChg chg="add del mod">
          <ac:chgData name="Christina Morrow" userId="43989237-7c22-4017-8756-22442f7f3983" providerId="ADAL" clId="{5E5B6B43-2046-4F4B-8A91-C6EB27100BC8}" dt="2021-01-18T22:32:02.127" v="3496" actId="478"/>
          <ac:grpSpMkLst>
            <pc:docMk/>
            <pc:sldMk cId="2188095873" sldId="611"/>
            <ac:grpSpMk id="99" creationId="{980D3990-33A1-4979-8E75-7CEB5B078913}"/>
          </ac:grpSpMkLst>
        </pc:grpChg>
        <pc:grpChg chg="del">
          <ac:chgData name="Christina Morrow" userId="43989237-7c22-4017-8756-22442f7f3983" providerId="ADAL" clId="{5E5B6B43-2046-4F4B-8A91-C6EB27100BC8}" dt="2021-01-18T21:38:52.567" v="3445" actId="478"/>
          <ac:grpSpMkLst>
            <pc:docMk/>
            <pc:sldMk cId="2188095873" sldId="611"/>
            <ac:grpSpMk id="100" creationId="{1D2E225A-8E44-4E14-9BA0-FB6CFE399B06}"/>
          </ac:grpSpMkLst>
        </pc:grpChg>
        <pc:grpChg chg="mod">
          <ac:chgData name="Christina Morrow" userId="43989237-7c22-4017-8756-22442f7f3983" providerId="ADAL" clId="{5E5B6B43-2046-4F4B-8A91-C6EB27100BC8}" dt="2021-01-18T22:32:02.439" v="3497"/>
          <ac:grpSpMkLst>
            <pc:docMk/>
            <pc:sldMk cId="2188095873" sldId="611"/>
            <ac:grpSpMk id="100" creationId="{71644539-3467-4FCE-9DE2-CEE4AB48083D}"/>
          </ac:grpSpMkLst>
        </pc:grpChg>
        <pc:grpChg chg="add del mod">
          <ac:chgData name="Christina Morrow" userId="43989237-7c22-4017-8756-22442f7f3983" providerId="ADAL" clId="{5E5B6B43-2046-4F4B-8A91-C6EB27100BC8}" dt="2021-01-18T22:21:19.450" v="3460" actId="478"/>
          <ac:grpSpMkLst>
            <pc:docMk/>
            <pc:sldMk cId="2188095873" sldId="611"/>
            <ac:grpSpMk id="105" creationId="{83941147-52D2-4A4D-916A-9895B44D4F78}"/>
          </ac:grpSpMkLst>
        </pc:grpChg>
        <pc:grpChg chg="add mod ord">
          <ac:chgData name="Christina Morrow" userId="43989237-7c22-4017-8756-22442f7f3983" providerId="ADAL" clId="{5E5B6B43-2046-4F4B-8A91-C6EB27100BC8}" dt="2021-01-18T22:33:48.147" v="3527" actId="166"/>
          <ac:grpSpMkLst>
            <pc:docMk/>
            <pc:sldMk cId="2188095873" sldId="611"/>
            <ac:grpSpMk id="109" creationId="{1B9E735C-D223-4440-9144-5B5617F37684}"/>
          </ac:grpSpMkLst>
        </pc:grpChg>
        <pc:grpChg chg="mod">
          <ac:chgData name="Christina Morrow" userId="43989237-7c22-4017-8756-22442f7f3983" providerId="ADAL" clId="{5E5B6B43-2046-4F4B-8A91-C6EB27100BC8}" dt="2021-01-18T22:33:35.815" v="3523"/>
          <ac:grpSpMkLst>
            <pc:docMk/>
            <pc:sldMk cId="2188095873" sldId="611"/>
            <ac:grpSpMk id="110" creationId="{7C92B141-2F40-4417-BDE6-4EBEA51C4E0A}"/>
          </ac:grpSpMkLst>
        </pc:grpChg>
        <pc:grpChg chg="add mod">
          <ac:chgData name="Christina Morrow" userId="43989237-7c22-4017-8756-22442f7f3983" providerId="ADAL" clId="{5E5B6B43-2046-4F4B-8A91-C6EB27100BC8}" dt="2021-01-18T22:35:16.451" v="3553"/>
          <ac:grpSpMkLst>
            <pc:docMk/>
            <pc:sldMk cId="2188095873" sldId="611"/>
            <ac:grpSpMk id="114" creationId="{2CA46730-1DCE-4E10-95E7-249DAB0E199B}"/>
          </ac:grpSpMkLst>
        </pc:grpChg>
        <pc:grpChg chg="mod">
          <ac:chgData name="Christina Morrow" userId="43989237-7c22-4017-8756-22442f7f3983" providerId="ADAL" clId="{5E5B6B43-2046-4F4B-8A91-C6EB27100BC8}" dt="2021-01-18T22:35:16.451" v="3553"/>
          <ac:grpSpMkLst>
            <pc:docMk/>
            <pc:sldMk cId="2188095873" sldId="611"/>
            <ac:grpSpMk id="116" creationId="{3D74ED20-6611-4B0F-AEE6-D525604A36FD}"/>
          </ac:grpSpMkLst>
        </pc:grpChg>
        <pc:picChg chg="mod">
          <ac:chgData name="Christina Morrow" userId="43989237-7c22-4017-8756-22442f7f3983" providerId="ADAL" clId="{5E5B6B43-2046-4F4B-8A91-C6EB27100BC8}" dt="2021-01-18T21:38:53.544" v="3446"/>
          <ac:picMkLst>
            <pc:docMk/>
            <pc:sldMk cId="2188095873" sldId="611"/>
            <ac:picMk id="82" creationId="{C00839FC-8675-43CB-8C5D-C657BF03182D}"/>
          </ac:picMkLst>
        </pc:picChg>
        <pc:picChg chg="mod">
          <ac:chgData name="Christina Morrow" userId="43989237-7c22-4017-8756-22442f7f3983" providerId="ADAL" clId="{5E5B6B43-2046-4F4B-8A91-C6EB27100BC8}" dt="2021-01-18T21:38:58.742" v="3447" actId="207"/>
          <ac:picMkLst>
            <pc:docMk/>
            <pc:sldMk cId="2188095873" sldId="611"/>
            <ac:picMk id="91" creationId="{0F6E6BE2-919B-47FB-9E78-DB0C57561DA8}"/>
          </ac:picMkLst>
        </pc:picChg>
        <pc:picChg chg="add del">
          <ac:chgData name="Christina Morrow" userId="43989237-7c22-4017-8756-22442f7f3983" providerId="ADAL" clId="{5E5B6B43-2046-4F4B-8A91-C6EB27100BC8}" dt="2021-01-18T21:04:36.867" v="3284" actId="478"/>
          <ac:picMkLst>
            <pc:docMk/>
            <pc:sldMk cId="2188095873" sldId="611"/>
            <ac:picMk id="93" creationId="{0B5FADFB-D579-4987-8975-B5CE83D7CC31}"/>
          </ac:picMkLst>
        </pc:picChg>
        <pc:picChg chg="mod">
          <ac:chgData name="Christina Morrow" userId="43989237-7c22-4017-8756-22442f7f3983" providerId="ADAL" clId="{5E5B6B43-2046-4F4B-8A91-C6EB27100BC8}" dt="2021-01-18T21:39:02.123" v="3448" actId="207"/>
          <ac:picMkLst>
            <pc:docMk/>
            <pc:sldMk cId="2188095873" sldId="611"/>
            <ac:picMk id="94" creationId="{0E958026-EE99-47A9-98C6-745D63D452A2}"/>
          </ac:picMkLst>
        </pc:picChg>
        <pc:picChg chg="mod">
          <ac:chgData name="Christina Morrow" userId="43989237-7c22-4017-8756-22442f7f3983" providerId="ADAL" clId="{5E5B6B43-2046-4F4B-8A91-C6EB27100BC8}" dt="2021-01-18T22:21:19.851" v="3461"/>
          <ac:picMkLst>
            <pc:docMk/>
            <pc:sldMk cId="2188095873" sldId="611"/>
            <ac:picMk id="96" creationId="{D5985BBB-AE24-4D3F-9AFE-45EBE01E4EF0}"/>
          </ac:picMkLst>
        </pc:picChg>
        <pc:picChg chg="mod">
          <ac:chgData name="Christina Morrow" userId="43989237-7c22-4017-8756-22442f7f3983" providerId="ADAL" clId="{5E5B6B43-2046-4F4B-8A91-C6EB27100BC8}" dt="2021-01-18T22:32:02.439" v="3497"/>
          <ac:picMkLst>
            <pc:docMk/>
            <pc:sldMk cId="2188095873" sldId="611"/>
            <ac:picMk id="102" creationId="{EB253B34-81ED-486B-B256-47804BDD6A61}"/>
          </ac:picMkLst>
        </pc:picChg>
        <pc:picChg chg="mod">
          <ac:chgData name="Christina Morrow" userId="43989237-7c22-4017-8756-22442f7f3983" providerId="ADAL" clId="{5E5B6B43-2046-4F4B-8A91-C6EB27100BC8}" dt="2021-01-18T21:38:53.544" v="3446"/>
          <ac:picMkLst>
            <pc:docMk/>
            <pc:sldMk cId="2188095873" sldId="611"/>
            <ac:picMk id="103" creationId="{E3E3BD9F-7B0B-447B-8C34-AA3B91976A7E}"/>
          </ac:picMkLst>
        </pc:picChg>
        <pc:picChg chg="mod">
          <ac:chgData name="Christina Morrow" userId="43989237-7c22-4017-8756-22442f7f3983" providerId="ADAL" clId="{5E5B6B43-2046-4F4B-8A91-C6EB27100BC8}" dt="2021-01-18T21:38:53.544" v="3446"/>
          <ac:picMkLst>
            <pc:docMk/>
            <pc:sldMk cId="2188095873" sldId="611"/>
            <ac:picMk id="106" creationId="{465233CF-40E4-470B-99E6-2DA0A9D5793A}"/>
          </ac:picMkLst>
        </pc:picChg>
        <pc:picChg chg="mod">
          <ac:chgData name="Christina Morrow" userId="43989237-7c22-4017-8756-22442f7f3983" providerId="ADAL" clId="{5E5B6B43-2046-4F4B-8A91-C6EB27100BC8}" dt="2021-01-18T22:33:35.815" v="3523"/>
          <ac:picMkLst>
            <pc:docMk/>
            <pc:sldMk cId="2188095873" sldId="611"/>
            <ac:picMk id="112" creationId="{A78CA713-DAD4-4927-B52C-A98CCB804F11}"/>
          </ac:picMkLst>
        </pc:picChg>
        <pc:picChg chg="mod">
          <ac:chgData name="Christina Morrow" userId="43989237-7c22-4017-8756-22442f7f3983" providerId="ADAL" clId="{5E5B6B43-2046-4F4B-8A91-C6EB27100BC8}" dt="2021-01-18T22:35:16.451" v="3553"/>
          <ac:picMkLst>
            <pc:docMk/>
            <pc:sldMk cId="2188095873" sldId="611"/>
            <ac:picMk id="117" creationId="{C2F480D2-788C-4910-901B-3FA72744FCD4}"/>
          </ac:picMkLst>
        </pc:picChg>
        <pc:cxnChg chg="mod">
          <ac:chgData name="Christina Morrow" userId="43989237-7c22-4017-8756-22442f7f3983" providerId="ADAL" clId="{5E5B6B43-2046-4F4B-8A91-C6EB27100BC8}" dt="2021-01-18T22:33:53.342" v="3528" actId="14100"/>
          <ac:cxnSpMkLst>
            <pc:docMk/>
            <pc:sldMk cId="2188095873" sldId="611"/>
            <ac:cxnSpMk id="28" creationId="{2C0F047C-DA79-446C-B36D-7AB625385868}"/>
          </ac:cxnSpMkLst>
        </pc:cxnChg>
      </pc:sldChg>
      <pc:sldChg chg="addSp delSp modSp add del mod modTransition modAnim">
        <pc:chgData name="Christina Morrow" userId="43989237-7c22-4017-8756-22442f7f3983" providerId="ADAL" clId="{5E5B6B43-2046-4F4B-8A91-C6EB27100BC8}" dt="2021-01-19T21:46:00.694" v="6996" actId="2696"/>
        <pc:sldMkLst>
          <pc:docMk/>
          <pc:sldMk cId="2082290195" sldId="612"/>
        </pc:sldMkLst>
        <pc:spChg chg="mod">
          <ac:chgData name="Christina Morrow" userId="43989237-7c22-4017-8756-22442f7f3983" providerId="ADAL" clId="{5E5B6B43-2046-4F4B-8A91-C6EB27100BC8}" dt="2021-01-18T22:50:06.581" v="3669"/>
          <ac:spMkLst>
            <pc:docMk/>
            <pc:sldMk cId="2082290195" sldId="612"/>
            <ac:spMk id="8" creationId="{7442407E-86D2-4271-B8EC-F47DA414C75E}"/>
          </ac:spMkLst>
        </pc:spChg>
        <pc:spChg chg="del mod">
          <ac:chgData name="Christina Morrow" userId="43989237-7c22-4017-8756-22442f7f3983" providerId="ADAL" clId="{5E5B6B43-2046-4F4B-8A91-C6EB27100BC8}" dt="2021-01-19T00:35:28.881" v="5996" actId="478"/>
          <ac:spMkLst>
            <pc:docMk/>
            <pc:sldMk cId="2082290195" sldId="612"/>
            <ac:spMk id="18" creationId="{00F78BEC-7791-4DDF-A462-729DA4D25E18}"/>
          </ac:spMkLst>
        </pc:spChg>
        <pc:spChg chg="mod">
          <ac:chgData name="Christina Morrow" userId="43989237-7c22-4017-8756-22442f7f3983" providerId="ADAL" clId="{5E5B6B43-2046-4F4B-8A91-C6EB27100BC8}" dt="2021-01-18T22:21:25.134" v="3463"/>
          <ac:spMkLst>
            <pc:docMk/>
            <pc:sldMk cId="2082290195" sldId="612"/>
            <ac:spMk id="96" creationId="{11C64E5F-E3A9-4B5F-A2FB-AEE354DB38D8}"/>
          </ac:spMkLst>
        </pc:spChg>
        <pc:spChg chg="mod">
          <ac:chgData name="Christina Morrow" userId="43989237-7c22-4017-8756-22442f7f3983" providerId="ADAL" clId="{5E5B6B43-2046-4F4B-8A91-C6EB27100BC8}" dt="2021-01-18T22:21:25.134" v="3463"/>
          <ac:spMkLst>
            <pc:docMk/>
            <pc:sldMk cId="2082290195" sldId="612"/>
            <ac:spMk id="98" creationId="{4B776B23-A71C-4F00-B678-E13EAFBE0914}"/>
          </ac:spMkLst>
        </pc:spChg>
        <pc:spChg chg="mod">
          <ac:chgData name="Christina Morrow" userId="43989237-7c22-4017-8756-22442f7f3983" providerId="ADAL" clId="{5E5B6B43-2046-4F4B-8A91-C6EB27100BC8}" dt="2021-01-18T21:38:19.806" v="3440"/>
          <ac:spMkLst>
            <pc:docMk/>
            <pc:sldMk cId="2082290195" sldId="612"/>
            <ac:spMk id="99" creationId="{26ADEF91-ADFB-4643-8712-C021F8489CBB}"/>
          </ac:spMkLst>
        </pc:spChg>
        <pc:spChg chg="mod">
          <ac:chgData name="Christina Morrow" userId="43989237-7c22-4017-8756-22442f7f3983" providerId="ADAL" clId="{5E5B6B43-2046-4F4B-8A91-C6EB27100BC8}" dt="2021-01-18T22:32:05.978" v="3499"/>
          <ac:spMkLst>
            <pc:docMk/>
            <pc:sldMk cId="2082290195" sldId="612"/>
            <ac:spMk id="101" creationId="{F66F1AAF-62B3-4F97-B8DD-5C218B101E8E}"/>
          </ac:spMkLst>
        </pc:spChg>
        <pc:spChg chg="mod">
          <ac:chgData name="Christina Morrow" userId="43989237-7c22-4017-8756-22442f7f3983" providerId="ADAL" clId="{5E5B6B43-2046-4F4B-8A91-C6EB27100BC8}" dt="2021-01-18T21:38:19.806" v="3440"/>
          <ac:spMkLst>
            <pc:docMk/>
            <pc:sldMk cId="2082290195" sldId="612"/>
            <ac:spMk id="105" creationId="{82BA3663-8B75-4DA8-9BCF-BE79210C0CAA}"/>
          </ac:spMkLst>
        </pc:spChg>
        <pc:spChg chg="mod">
          <ac:chgData name="Christina Morrow" userId="43989237-7c22-4017-8756-22442f7f3983" providerId="ADAL" clId="{5E5B6B43-2046-4F4B-8A91-C6EB27100BC8}" dt="2021-01-18T21:38:19.806" v="3440"/>
          <ac:spMkLst>
            <pc:docMk/>
            <pc:sldMk cId="2082290195" sldId="612"/>
            <ac:spMk id="108" creationId="{C0920433-0522-4FDC-8C7F-53D3CD3D1E13}"/>
          </ac:spMkLst>
        </pc:spChg>
        <pc:spChg chg="mod">
          <ac:chgData name="Christina Morrow" userId="43989237-7c22-4017-8756-22442f7f3983" providerId="ADAL" clId="{5E5B6B43-2046-4F4B-8A91-C6EB27100BC8}" dt="2021-01-18T22:32:05.978" v="3499"/>
          <ac:spMkLst>
            <pc:docMk/>
            <pc:sldMk cId="2082290195" sldId="612"/>
            <ac:spMk id="109" creationId="{3C6A4457-1CA1-40D2-A73F-73AD3A9521A0}"/>
          </ac:spMkLst>
        </pc:spChg>
        <pc:spChg chg="mod">
          <ac:chgData name="Christina Morrow" userId="43989237-7c22-4017-8756-22442f7f3983" providerId="ADAL" clId="{5E5B6B43-2046-4F4B-8A91-C6EB27100BC8}" dt="2021-01-18T22:33:58.993" v="3529"/>
          <ac:spMkLst>
            <pc:docMk/>
            <pc:sldMk cId="2082290195" sldId="612"/>
            <ac:spMk id="112" creationId="{45D5077E-4B1A-4860-BAA1-941A43095244}"/>
          </ac:spMkLst>
        </pc:spChg>
        <pc:spChg chg="mod">
          <ac:chgData name="Christina Morrow" userId="43989237-7c22-4017-8756-22442f7f3983" providerId="ADAL" clId="{5E5B6B43-2046-4F4B-8A91-C6EB27100BC8}" dt="2021-01-18T22:33:58.993" v="3529"/>
          <ac:spMkLst>
            <pc:docMk/>
            <pc:sldMk cId="2082290195" sldId="612"/>
            <ac:spMk id="114" creationId="{04C7BF6B-BB1D-40C3-8C53-2E5DB57222C5}"/>
          </ac:spMkLst>
        </pc:spChg>
        <pc:spChg chg="mod">
          <ac:chgData name="Christina Morrow" userId="43989237-7c22-4017-8756-22442f7f3983" providerId="ADAL" clId="{5E5B6B43-2046-4F4B-8A91-C6EB27100BC8}" dt="2021-01-18T22:35:19.769" v="3555"/>
          <ac:spMkLst>
            <pc:docMk/>
            <pc:sldMk cId="2082290195" sldId="612"/>
            <ac:spMk id="116" creationId="{EBF52808-DA17-4339-AC96-2A9CDD82BE29}"/>
          </ac:spMkLst>
        </pc:spChg>
        <pc:spChg chg="mod">
          <ac:chgData name="Christina Morrow" userId="43989237-7c22-4017-8756-22442f7f3983" providerId="ADAL" clId="{5E5B6B43-2046-4F4B-8A91-C6EB27100BC8}" dt="2021-01-18T22:35:19.769" v="3555"/>
          <ac:spMkLst>
            <pc:docMk/>
            <pc:sldMk cId="2082290195" sldId="612"/>
            <ac:spMk id="119" creationId="{4929B84A-77BB-4F9D-925C-42961B46290E}"/>
          </ac:spMkLst>
        </pc:spChg>
        <pc:spChg chg="add mod">
          <ac:chgData name="Christina Morrow" userId="43989237-7c22-4017-8756-22442f7f3983" providerId="ADAL" clId="{5E5B6B43-2046-4F4B-8A91-C6EB27100BC8}" dt="2021-01-19T00:35:29.182" v="5997"/>
          <ac:spMkLst>
            <pc:docMk/>
            <pc:sldMk cId="2082290195" sldId="612"/>
            <ac:spMk id="120" creationId="{8C813605-6667-4053-A01C-924E14F79CDF}"/>
          </ac:spMkLst>
        </pc:spChg>
        <pc:grpChg chg="del">
          <ac:chgData name="Christina Morrow" userId="43989237-7c22-4017-8756-22442f7f3983" providerId="ADAL" clId="{5E5B6B43-2046-4F4B-8A91-C6EB27100BC8}" dt="2021-01-18T22:35:19.428" v="3554" actId="478"/>
          <ac:grpSpMkLst>
            <pc:docMk/>
            <pc:sldMk cId="2082290195" sldId="612"/>
            <ac:grpSpMk id="78" creationId="{C1ADC1A0-7D3A-4FD7-A22F-5ACB709435EC}"/>
          </ac:grpSpMkLst>
        </pc:grpChg>
        <pc:grpChg chg="add del mod">
          <ac:chgData name="Christina Morrow" userId="43989237-7c22-4017-8756-22442f7f3983" providerId="ADAL" clId="{5E5B6B43-2046-4F4B-8A91-C6EB27100BC8}" dt="2021-01-18T21:38:32.663" v="3443" actId="478"/>
          <ac:grpSpMkLst>
            <pc:docMk/>
            <pc:sldMk cId="2082290195" sldId="612"/>
            <ac:grpSpMk id="82" creationId="{4CED8EF7-F4D4-4C45-B2F9-649C8F4AAC11}"/>
          </ac:grpSpMkLst>
        </pc:grpChg>
        <pc:grpChg chg="add mod">
          <ac:chgData name="Christina Morrow" userId="43989237-7c22-4017-8756-22442f7f3983" providerId="ADAL" clId="{5E5B6B43-2046-4F4B-8A91-C6EB27100BC8}" dt="2021-01-18T22:21:25.134" v="3463"/>
          <ac:grpSpMkLst>
            <pc:docMk/>
            <pc:sldMk cId="2082290195" sldId="612"/>
            <ac:grpSpMk id="82" creationId="{F8244CB4-E8D6-4B38-9FFE-A4B2376C7F7E}"/>
          </ac:grpSpMkLst>
        </pc:grpChg>
        <pc:grpChg chg="mod">
          <ac:chgData name="Christina Morrow" userId="43989237-7c22-4017-8756-22442f7f3983" providerId="ADAL" clId="{5E5B6B43-2046-4F4B-8A91-C6EB27100BC8}" dt="2021-01-18T22:21:25.134" v="3463"/>
          <ac:grpSpMkLst>
            <pc:docMk/>
            <pc:sldMk cId="2082290195" sldId="612"/>
            <ac:grpSpMk id="83" creationId="{786D0119-5172-4460-8C4A-C71F08667A93}"/>
          </ac:grpSpMkLst>
        </pc:grpChg>
        <pc:grpChg chg="del mod">
          <ac:chgData name="Christina Morrow" userId="43989237-7c22-4017-8756-22442f7f3983" providerId="ADAL" clId="{5E5B6B43-2046-4F4B-8A91-C6EB27100BC8}" dt="2021-01-18T22:34:08.524" v="3533" actId="478"/>
          <ac:grpSpMkLst>
            <pc:docMk/>
            <pc:sldMk cId="2082290195" sldId="612"/>
            <ac:grpSpMk id="86" creationId="{1D4746BC-FA9B-475B-883C-9914F953F5BD}"/>
          </ac:grpSpMkLst>
        </pc:grpChg>
        <pc:grpChg chg="del">
          <ac:chgData name="Christina Morrow" userId="43989237-7c22-4017-8756-22442f7f3983" providerId="ADAL" clId="{5E5B6B43-2046-4F4B-8A91-C6EB27100BC8}" dt="2021-01-18T21:38:18.111" v="3438" actId="478"/>
          <ac:grpSpMkLst>
            <pc:docMk/>
            <pc:sldMk cId="2082290195" sldId="612"/>
            <ac:grpSpMk id="96" creationId="{D33797F8-73F4-45BF-B29E-7BB024B7C462}"/>
          </ac:grpSpMkLst>
        </pc:grpChg>
        <pc:grpChg chg="add mod">
          <ac:chgData name="Christina Morrow" userId="43989237-7c22-4017-8756-22442f7f3983" providerId="ADAL" clId="{5E5B6B43-2046-4F4B-8A91-C6EB27100BC8}" dt="2021-01-18T22:32:05.978" v="3499"/>
          <ac:grpSpMkLst>
            <pc:docMk/>
            <pc:sldMk cId="2082290195" sldId="612"/>
            <ac:grpSpMk id="99" creationId="{43CC0433-C71F-4D73-B2F9-B699B0C789EF}"/>
          </ac:grpSpMkLst>
        </pc:grpChg>
        <pc:grpChg chg="del">
          <ac:chgData name="Christina Morrow" userId="43989237-7c22-4017-8756-22442f7f3983" providerId="ADAL" clId="{5E5B6B43-2046-4F4B-8A91-C6EB27100BC8}" dt="2021-01-18T21:38:18.919" v="3439" actId="478"/>
          <ac:grpSpMkLst>
            <pc:docMk/>
            <pc:sldMk cId="2082290195" sldId="612"/>
            <ac:grpSpMk id="100" creationId="{1D2E225A-8E44-4E14-9BA0-FB6CFE399B06}"/>
          </ac:grpSpMkLst>
        </pc:grpChg>
        <pc:grpChg chg="mod">
          <ac:chgData name="Christina Morrow" userId="43989237-7c22-4017-8756-22442f7f3983" providerId="ADAL" clId="{5E5B6B43-2046-4F4B-8A91-C6EB27100BC8}" dt="2021-01-18T22:32:05.978" v="3499"/>
          <ac:grpSpMkLst>
            <pc:docMk/>
            <pc:sldMk cId="2082290195" sldId="612"/>
            <ac:grpSpMk id="100" creationId="{C0A60037-6744-4D4F-9E5A-68AA52D22AEC}"/>
          </ac:grpSpMkLst>
        </pc:grpChg>
        <pc:grpChg chg="add del mod">
          <ac:chgData name="Christina Morrow" userId="43989237-7c22-4017-8756-22442f7f3983" providerId="ADAL" clId="{5E5B6B43-2046-4F4B-8A91-C6EB27100BC8}" dt="2021-01-18T22:32:05.620" v="3498" actId="478"/>
          <ac:grpSpMkLst>
            <pc:docMk/>
            <pc:sldMk cId="2082290195" sldId="612"/>
            <ac:grpSpMk id="103" creationId="{78C07C55-860D-4A1A-8E5C-DAF5D07CB4EA}"/>
          </ac:grpSpMkLst>
        </pc:grpChg>
        <pc:grpChg chg="add del mod">
          <ac:chgData name="Christina Morrow" userId="43989237-7c22-4017-8756-22442f7f3983" providerId="ADAL" clId="{5E5B6B43-2046-4F4B-8A91-C6EB27100BC8}" dt="2021-01-18T22:21:24.730" v="3462" actId="478"/>
          <ac:grpSpMkLst>
            <pc:docMk/>
            <pc:sldMk cId="2082290195" sldId="612"/>
            <ac:grpSpMk id="106" creationId="{29401716-D235-4514-8D83-44861C298A89}"/>
          </ac:grpSpMkLst>
        </pc:grpChg>
        <pc:grpChg chg="add mod ord">
          <ac:chgData name="Christina Morrow" userId="43989237-7c22-4017-8756-22442f7f3983" providerId="ADAL" clId="{5E5B6B43-2046-4F4B-8A91-C6EB27100BC8}" dt="2021-01-18T22:34:07.179" v="3532" actId="167"/>
          <ac:grpSpMkLst>
            <pc:docMk/>
            <pc:sldMk cId="2082290195" sldId="612"/>
            <ac:grpSpMk id="110" creationId="{3619B407-B296-415A-85B8-33FC488F460F}"/>
          </ac:grpSpMkLst>
        </pc:grpChg>
        <pc:grpChg chg="mod">
          <ac:chgData name="Christina Morrow" userId="43989237-7c22-4017-8756-22442f7f3983" providerId="ADAL" clId="{5E5B6B43-2046-4F4B-8A91-C6EB27100BC8}" dt="2021-01-18T22:33:58.993" v="3529"/>
          <ac:grpSpMkLst>
            <pc:docMk/>
            <pc:sldMk cId="2082290195" sldId="612"/>
            <ac:grpSpMk id="111" creationId="{D8101A49-F8B2-40AD-A671-1ABF6A76D76D}"/>
          </ac:grpSpMkLst>
        </pc:grpChg>
        <pc:grpChg chg="add mod">
          <ac:chgData name="Christina Morrow" userId="43989237-7c22-4017-8756-22442f7f3983" providerId="ADAL" clId="{5E5B6B43-2046-4F4B-8A91-C6EB27100BC8}" dt="2021-01-18T22:35:19.769" v="3555"/>
          <ac:grpSpMkLst>
            <pc:docMk/>
            <pc:sldMk cId="2082290195" sldId="612"/>
            <ac:grpSpMk id="115" creationId="{559F62F2-8BAA-400B-A171-57F509F8D660}"/>
          </ac:grpSpMkLst>
        </pc:grpChg>
        <pc:grpChg chg="mod">
          <ac:chgData name="Christina Morrow" userId="43989237-7c22-4017-8756-22442f7f3983" providerId="ADAL" clId="{5E5B6B43-2046-4F4B-8A91-C6EB27100BC8}" dt="2021-01-18T22:35:19.769" v="3555"/>
          <ac:grpSpMkLst>
            <pc:docMk/>
            <pc:sldMk cId="2082290195" sldId="612"/>
            <ac:grpSpMk id="117" creationId="{13C84849-C190-4B9B-896D-85B4C7E21F9F}"/>
          </ac:grpSpMkLst>
        </pc:grpChg>
        <pc:picChg chg="add mod">
          <ac:chgData name="Christina Morrow" userId="43989237-7c22-4017-8756-22442f7f3983" providerId="ADAL" clId="{5E5B6B43-2046-4F4B-8A91-C6EB27100BC8}" dt="2021-01-18T21:04:21.743" v="3280" actId="1076"/>
          <ac:picMkLst>
            <pc:docMk/>
            <pc:sldMk cId="2082290195" sldId="612"/>
            <ac:picMk id="73" creationId="{0B5E964E-30E2-4323-A24F-CE1647AC1ED9}"/>
          </ac:picMkLst>
        </pc:picChg>
        <pc:picChg chg="mod">
          <ac:chgData name="Christina Morrow" userId="43989237-7c22-4017-8756-22442f7f3983" providerId="ADAL" clId="{5E5B6B43-2046-4F4B-8A91-C6EB27100BC8}" dt="2021-01-18T21:38:19.806" v="3440"/>
          <ac:picMkLst>
            <pc:docMk/>
            <pc:sldMk cId="2082290195" sldId="612"/>
            <ac:picMk id="83" creationId="{BCDD8BB3-0D8C-492E-86F4-564D54D7B6B9}"/>
          </ac:picMkLst>
        </pc:picChg>
        <pc:picChg chg="mod">
          <ac:chgData name="Christina Morrow" userId="43989237-7c22-4017-8756-22442f7f3983" providerId="ADAL" clId="{5E5B6B43-2046-4F4B-8A91-C6EB27100BC8}" dt="2021-01-18T21:38:25.785" v="3441" actId="207"/>
          <ac:picMkLst>
            <pc:docMk/>
            <pc:sldMk cId="2082290195" sldId="612"/>
            <ac:picMk id="91" creationId="{0F6E6BE2-919B-47FB-9E78-DB0C57561DA8}"/>
          </ac:picMkLst>
        </pc:picChg>
        <pc:picChg chg="mod">
          <ac:chgData name="Christina Morrow" userId="43989237-7c22-4017-8756-22442f7f3983" providerId="ADAL" clId="{5E5B6B43-2046-4F4B-8A91-C6EB27100BC8}" dt="2021-01-18T21:38:30.101" v="3442" actId="207"/>
          <ac:picMkLst>
            <pc:docMk/>
            <pc:sldMk cId="2082290195" sldId="612"/>
            <ac:picMk id="94" creationId="{0E958026-EE99-47A9-98C6-745D63D452A2}"/>
          </ac:picMkLst>
        </pc:picChg>
        <pc:picChg chg="mod">
          <ac:chgData name="Christina Morrow" userId="43989237-7c22-4017-8756-22442f7f3983" providerId="ADAL" clId="{5E5B6B43-2046-4F4B-8A91-C6EB27100BC8}" dt="2021-01-18T22:21:25.134" v="3463"/>
          <ac:picMkLst>
            <pc:docMk/>
            <pc:sldMk cId="2082290195" sldId="612"/>
            <ac:picMk id="97" creationId="{93EC4FA3-6DD6-42F5-8980-5E63ACB39BA5}"/>
          </ac:picMkLst>
        </pc:picChg>
        <pc:picChg chg="mod">
          <ac:chgData name="Christina Morrow" userId="43989237-7c22-4017-8756-22442f7f3983" providerId="ADAL" clId="{5E5B6B43-2046-4F4B-8A91-C6EB27100BC8}" dt="2021-01-18T22:32:05.978" v="3499"/>
          <ac:picMkLst>
            <pc:docMk/>
            <pc:sldMk cId="2082290195" sldId="612"/>
            <ac:picMk id="102" creationId="{2935A3A6-7091-4A24-B8CD-2A05224BBE1E}"/>
          </ac:picMkLst>
        </pc:picChg>
        <pc:picChg chg="mod">
          <ac:chgData name="Christina Morrow" userId="43989237-7c22-4017-8756-22442f7f3983" providerId="ADAL" clId="{5E5B6B43-2046-4F4B-8A91-C6EB27100BC8}" dt="2021-01-18T21:38:19.806" v="3440"/>
          <ac:picMkLst>
            <pc:docMk/>
            <pc:sldMk cId="2082290195" sldId="612"/>
            <ac:picMk id="104" creationId="{D0984E92-8511-421A-A4A4-9D5981153C89}"/>
          </ac:picMkLst>
        </pc:picChg>
        <pc:picChg chg="mod">
          <ac:chgData name="Christina Morrow" userId="43989237-7c22-4017-8756-22442f7f3983" providerId="ADAL" clId="{5E5B6B43-2046-4F4B-8A91-C6EB27100BC8}" dt="2021-01-18T21:38:19.806" v="3440"/>
          <ac:picMkLst>
            <pc:docMk/>
            <pc:sldMk cId="2082290195" sldId="612"/>
            <ac:picMk id="107" creationId="{0CD12E39-D9FB-4F7B-989A-B8AD024AC1E8}"/>
          </ac:picMkLst>
        </pc:picChg>
        <pc:picChg chg="mod">
          <ac:chgData name="Christina Morrow" userId="43989237-7c22-4017-8756-22442f7f3983" providerId="ADAL" clId="{5E5B6B43-2046-4F4B-8A91-C6EB27100BC8}" dt="2021-01-18T22:33:58.993" v="3529"/>
          <ac:picMkLst>
            <pc:docMk/>
            <pc:sldMk cId="2082290195" sldId="612"/>
            <ac:picMk id="113" creationId="{DB8D0D75-FCBF-4674-A954-C7F161EF6525}"/>
          </ac:picMkLst>
        </pc:picChg>
        <pc:picChg chg="mod">
          <ac:chgData name="Christina Morrow" userId="43989237-7c22-4017-8756-22442f7f3983" providerId="ADAL" clId="{5E5B6B43-2046-4F4B-8A91-C6EB27100BC8}" dt="2021-01-18T22:35:19.769" v="3555"/>
          <ac:picMkLst>
            <pc:docMk/>
            <pc:sldMk cId="2082290195" sldId="612"/>
            <ac:picMk id="118" creationId="{FBEBB29B-67B5-412B-8429-CAC304BB3BAC}"/>
          </ac:picMkLst>
        </pc:picChg>
        <pc:cxnChg chg="mod">
          <ac:chgData name="Christina Morrow" userId="43989237-7c22-4017-8756-22442f7f3983" providerId="ADAL" clId="{5E5B6B43-2046-4F4B-8A91-C6EB27100BC8}" dt="2021-01-18T22:34:11.892" v="3534" actId="14100"/>
          <ac:cxnSpMkLst>
            <pc:docMk/>
            <pc:sldMk cId="2082290195" sldId="612"/>
            <ac:cxnSpMk id="28" creationId="{2C0F047C-DA79-446C-B36D-7AB625385868}"/>
          </ac:cxnSpMkLst>
        </pc:cxnChg>
      </pc:sldChg>
      <pc:sldChg chg="addSp delSp modSp add del mod modTransition modAnim">
        <pc:chgData name="Christina Morrow" userId="43989237-7c22-4017-8756-22442f7f3983" providerId="ADAL" clId="{5E5B6B43-2046-4F4B-8A91-C6EB27100BC8}" dt="2021-01-19T21:46:00.694" v="6996" actId="2696"/>
        <pc:sldMkLst>
          <pc:docMk/>
          <pc:sldMk cId="2072627044" sldId="613"/>
        </pc:sldMkLst>
        <pc:spChg chg="mod">
          <ac:chgData name="Christina Morrow" userId="43989237-7c22-4017-8756-22442f7f3983" providerId="ADAL" clId="{5E5B6B43-2046-4F4B-8A91-C6EB27100BC8}" dt="2021-01-18T22:50:09.090" v="3670"/>
          <ac:spMkLst>
            <pc:docMk/>
            <pc:sldMk cId="2072627044" sldId="613"/>
            <ac:spMk id="8" creationId="{7442407E-86D2-4271-B8EC-F47DA414C75E}"/>
          </ac:spMkLst>
        </pc:spChg>
        <pc:spChg chg="del mod">
          <ac:chgData name="Christina Morrow" userId="43989237-7c22-4017-8756-22442f7f3983" providerId="ADAL" clId="{5E5B6B43-2046-4F4B-8A91-C6EB27100BC8}" dt="2021-01-19T00:34:50.605" v="5984" actId="478"/>
          <ac:spMkLst>
            <pc:docMk/>
            <pc:sldMk cId="2072627044" sldId="613"/>
            <ac:spMk id="18" creationId="{00F78BEC-7791-4DDF-A462-729DA4D25E18}"/>
          </ac:spMkLst>
        </pc:spChg>
        <pc:spChg chg="mod">
          <ac:chgData name="Christina Morrow" userId="43989237-7c22-4017-8756-22442f7f3983" providerId="ADAL" clId="{5E5B6B43-2046-4F4B-8A91-C6EB27100BC8}" dt="2021-01-19T00:35:08.124" v="5991" actId="1076"/>
          <ac:spMkLst>
            <pc:docMk/>
            <pc:sldMk cId="2072627044" sldId="613"/>
            <ac:spMk id="56" creationId="{C8E9C1CB-E991-4655-98CE-13C3A7E1E5EB}"/>
          </ac:spMkLst>
        </pc:spChg>
        <pc:spChg chg="mod">
          <ac:chgData name="Christina Morrow" userId="43989237-7c22-4017-8756-22442f7f3983" providerId="ADAL" clId="{5E5B6B43-2046-4F4B-8A91-C6EB27100BC8}" dt="2021-01-18T22:21:35.833" v="3465"/>
          <ac:spMkLst>
            <pc:docMk/>
            <pc:sldMk cId="2072627044" sldId="613"/>
            <ac:spMk id="92" creationId="{3471B8C3-1ED4-4B47-9DEA-A4D52A7F57C5}"/>
          </ac:spMkLst>
        </pc:spChg>
        <pc:spChg chg="mod">
          <ac:chgData name="Christina Morrow" userId="43989237-7c22-4017-8756-22442f7f3983" providerId="ADAL" clId="{5E5B6B43-2046-4F4B-8A91-C6EB27100BC8}" dt="2021-01-18T21:05:23.795" v="3288"/>
          <ac:spMkLst>
            <pc:docMk/>
            <pc:sldMk cId="2072627044" sldId="613"/>
            <ac:spMk id="99" creationId="{D9A788E7-9684-4ADA-825C-8383447600DC}"/>
          </ac:spMkLst>
        </pc:spChg>
        <pc:spChg chg="mod">
          <ac:chgData name="Christina Morrow" userId="43989237-7c22-4017-8756-22442f7f3983" providerId="ADAL" clId="{5E5B6B43-2046-4F4B-8A91-C6EB27100BC8}" dt="2021-01-18T22:21:35.833" v="3465"/>
          <ac:spMkLst>
            <pc:docMk/>
            <pc:sldMk cId="2072627044" sldId="613"/>
            <ac:spMk id="104" creationId="{7703EE5A-2462-4B48-9573-AB461BF14BC6}"/>
          </ac:spMkLst>
        </pc:spChg>
        <pc:spChg chg="mod">
          <ac:chgData name="Christina Morrow" userId="43989237-7c22-4017-8756-22442f7f3983" providerId="ADAL" clId="{5E5B6B43-2046-4F4B-8A91-C6EB27100BC8}" dt="2021-01-18T22:32:11.340" v="3500"/>
          <ac:spMkLst>
            <pc:docMk/>
            <pc:sldMk cId="2072627044" sldId="613"/>
            <ac:spMk id="107" creationId="{2152F9C6-4DBB-49DD-B39D-A34021BE22BF}"/>
          </ac:spMkLst>
        </pc:spChg>
        <pc:spChg chg="mod">
          <ac:chgData name="Christina Morrow" userId="43989237-7c22-4017-8756-22442f7f3983" providerId="ADAL" clId="{5E5B6B43-2046-4F4B-8A91-C6EB27100BC8}" dt="2021-01-18T22:32:11.340" v="3500"/>
          <ac:spMkLst>
            <pc:docMk/>
            <pc:sldMk cId="2072627044" sldId="613"/>
            <ac:spMk id="109" creationId="{239CA58C-4BAC-45B5-86C6-A0C3260B18BC}"/>
          </ac:spMkLst>
        </pc:spChg>
        <pc:spChg chg="mod">
          <ac:chgData name="Christina Morrow" userId="43989237-7c22-4017-8756-22442f7f3983" providerId="ADAL" clId="{5E5B6B43-2046-4F4B-8A91-C6EB27100BC8}" dt="2021-01-18T22:34:17.215" v="3536"/>
          <ac:spMkLst>
            <pc:docMk/>
            <pc:sldMk cId="2072627044" sldId="613"/>
            <ac:spMk id="112" creationId="{62F47F47-6AFF-47FC-9CA9-0FC4D20775C7}"/>
          </ac:spMkLst>
        </pc:spChg>
        <pc:spChg chg="mod">
          <ac:chgData name="Christina Morrow" userId="43989237-7c22-4017-8756-22442f7f3983" providerId="ADAL" clId="{5E5B6B43-2046-4F4B-8A91-C6EB27100BC8}" dt="2021-01-18T22:34:17.215" v="3536"/>
          <ac:spMkLst>
            <pc:docMk/>
            <pc:sldMk cId="2072627044" sldId="613"/>
            <ac:spMk id="114" creationId="{B9A14937-73FC-4C9F-B549-D13DFB549716}"/>
          </ac:spMkLst>
        </pc:spChg>
        <pc:spChg chg="mod">
          <ac:chgData name="Christina Morrow" userId="43989237-7c22-4017-8756-22442f7f3983" providerId="ADAL" clId="{5E5B6B43-2046-4F4B-8A91-C6EB27100BC8}" dt="2021-01-18T22:35:23.240" v="3557"/>
          <ac:spMkLst>
            <pc:docMk/>
            <pc:sldMk cId="2072627044" sldId="613"/>
            <ac:spMk id="116" creationId="{D35F8454-3E99-4EE3-9621-F4BF431796B8}"/>
          </ac:spMkLst>
        </pc:spChg>
        <pc:spChg chg="mod">
          <ac:chgData name="Christina Morrow" userId="43989237-7c22-4017-8756-22442f7f3983" providerId="ADAL" clId="{5E5B6B43-2046-4F4B-8A91-C6EB27100BC8}" dt="2021-01-18T22:35:23.240" v="3557"/>
          <ac:spMkLst>
            <pc:docMk/>
            <pc:sldMk cId="2072627044" sldId="613"/>
            <ac:spMk id="119" creationId="{D5D5921E-F9CF-4106-9B8B-59D09B54BAE6}"/>
          </ac:spMkLst>
        </pc:spChg>
        <pc:spChg chg="add mod">
          <ac:chgData name="Christina Morrow" userId="43989237-7c22-4017-8756-22442f7f3983" providerId="ADAL" clId="{5E5B6B43-2046-4F4B-8A91-C6EB27100BC8}" dt="2021-01-19T00:35:19.733" v="5994" actId="1076"/>
          <ac:spMkLst>
            <pc:docMk/>
            <pc:sldMk cId="2072627044" sldId="613"/>
            <ac:spMk id="120" creationId="{A46D7B8F-E611-4FCF-BBBF-393A1E841FE4}"/>
          </ac:spMkLst>
        </pc:spChg>
        <pc:grpChg chg="del">
          <ac:chgData name="Christina Morrow" userId="43989237-7c22-4017-8756-22442f7f3983" providerId="ADAL" clId="{5E5B6B43-2046-4F4B-8A91-C6EB27100BC8}" dt="2021-01-18T22:35:22.854" v="3556" actId="478"/>
          <ac:grpSpMkLst>
            <pc:docMk/>
            <pc:sldMk cId="2072627044" sldId="613"/>
            <ac:grpSpMk id="78" creationId="{C1ADC1A0-7D3A-4FD7-A22F-5ACB709435EC}"/>
          </ac:grpSpMkLst>
        </pc:grpChg>
        <pc:grpChg chg="add del mod">
          <ac:chgData name="Christina Morrow" userId="43989237-7c22-4017-8756-22442f7f3983" providerId="ADAL" clId="{5E5B6B43-2046-4F4B-8A91-C6EB27100BC8}" dt="2021-01-18T22:34:16.939" v="3535" actId="478"/>
          <ac:grpSpMkLst>
            <pc:docMk/>
            <pc:sldMk cId="2072627044" sldId="613"/>
            <ac:grpSpMk id="82" creationId="{3371E0BD-1709-4CC2-AD28-0F5148E4D98F}"/>
          </ac:grpSpMkLst>
        </pc:grpChg>
        <pc:grpChg chg="del">
          <ac:chgData name="Christina Morrow" userId="43989237-7c22-4017-8756-22442f7f3983" providerId="ADAL" clId="{5E5B6B43-2046-4F4B-8A91-C6EB27100BC8}" dt="2021-01-18T21:05:25.818" v="3289" actId="478"/>
          <ac:grpSpMkLst>
            <pc:docMk/>
            <pc:sldMk cId="2072627044" sldId="613"/>
            <ac:grpSpMk id="86" creationId="{1D4746BC-FA9B-475B-883C-9914F953F5BD}"/>
          </ac:grpSpMkLst>
        </pc:grpChg>
        <pc:grpChg chg="add mod">
          <ac:chgData name="Christina Morrow" userId="43989237-7c22-4017-8756-22442f7f3983" providerId="ADAL" clId="{5E5B6B43-2046-4F4B-8A91-C6EB27100BC8}" dt="2021-01-18T22:21:35.833" v="3465"/>
          <ac:grpSpMkLst>
            <pc:docMk/>
            <pc:sldMk cId="2072627044" sldId="613"/>
            <ac:grpSpMk id="86" creationId="{28021250-2084-44DD-968E-E20BE463DF12}"/>
          </ac:grpSpMkLst>
        </pc:grpChg>
        <pc:grpChg chg="mod">
          <ac:chgData name="Christina Morrow" userId="43989237-7c22-4017-8756-22442f7f3983" providerId="ADAL" clId="{5E5B6B43-2046-4F4B-8A91-C6EB27100BC8}" dt="2021-01-18T22:21:35.833" v="3465"/>
          <ac:grpSpMkLst>
            <pc:docMk/>
            <pc:sldMk cId="2072627044" sldId="613"/>
            <ac:grpSpMk id="91" creationId="{FF418A67-AE0F-42EA-A63A-911CDB1B5AB8}"/>
          </ac:grpSpMkLst>
        </pc:grpChg>
        <pc:grpChg chg="del mod">
          <ac:chgData name="Christina Morrow" userId="43989237-7c22-4017-8756-22442f7f3983" providerId="ADAL" clId="{5E5B6B43-2046-4F4B-8A91-C6EB27100BC8}" dt="2021-01-18T22:32:23.003" v="3503" actId="478"/>
          <ac:grpSpMkLst>
            <pc:docMk/>
            <pc:sldMk cId="2072627044" sldId="613"/>
            <ac:grpSpMk id="96" creationId="{D33797F8-73F4-45BF-B29E-7BB024B7C462}"/>
          </ac:grpSpMkLst>
        </pc:grpChg>
        <pc:grpChg chg="del">
          <ac:chgData name="Christina Morrow" userId="43989237-7c22-4017-8756-22442f7f3983" providerId="ADAL" clId="{5E5B6B43-2046-4F4B-8A91-C6EB27100BC8}" dt="2021-01-18T22:21:35.468" v="3464" actId="478"/>
          <ac:grpSpMkLst>
            <pc:docMk/>
            <pc:sldMk cId="2072627044" sldId="613"/>
            <ac:grpSpMk id="100" creationId="{1D2E225A-8E44-4E14-9BA0-FB6CFE399B06}"/>
          </ac:grpSpMkLst>
        </pc:grpChg>
        <pc:grpChg chg="add mod ord">
          <ac:chgData name="Christina Morrow" userId="43989237-7c22-4017-8756-22442f7f3983" providerId="ADAL" clId="{5E5B6B43-2046-4F4B-8A91-C6EB27100BC8}" dt="2021-01-18T22:32:27.446" v="3504" actId="166"/>
          <ac:grpSpMkLst>
            <pc:docMk/>
            <pc:sldMk cId="2072627044" sldId="613"/>
            <ac:grpSpMk id="105" creationId="{66B80E19-CE1C-460B-A374-D7D5DF335DD6}"/>
          </ac:grpSpMkLst>
        </pc:grpChg>
        <pc:grpChg chg="mod">
          <ac:chgData name="Christina Morrow" userId="43989237-7c22-4017-8756-22442f7f3983" providerId="ADAL" clId="{5E5B6B43-2046-4F4B-8A91-C6EB27100BC8}" dt="2021-01-18T22:32:11.340" v="3500"/>
          <ac:grpSpMkLst>
            <pc:docMk/>
            <pc:sldMk cId="2072627044" sldId="613"/>
            <ac:grpSpMk id="106" creationId="{FAF0258C-D301-4713-BE3C-52F952433485}"/>
          </ac:grpSpMkLst>
        </pc:grpChg>
        <pc:grpChg chg="add mod">
          <ac:chgData name="Christina Morrow" userId="43989237-7c22-4017-8756-22442f7f3983" providerId="ADAL" clId="{5E5B6B43-2046-4F4B-8A91-C6EB27100BC8}" dt="2021-01-18T22:34:17.215" v="3536"/>
          <ac:grpSpMkLst>
            <pc:docMk/>
            <pc:sldMk cId="2072627044" sldId="613"/>
            <ac:grpSpMk id="110" creationId="{79659B94-D12E-4392-9C57-A7BC6D3D30EE}"/>
          </ac:grpSpMkLst>
        </pc:grpChg>
        <pc:grpChg chg="mod">
          <ac:chgData name="Christina Morrow" userId="43989237-7c22-4017-8756-22442f7f3983" providerId="ADAL" clId="{5E5B6B43-2046-4F4B-8A91-C6EB27100BC8}" dt="2021-01-18T22:34:17.215" v="3536"/>
          <ac:grpSpMkLst>
            <pc:docMk/>
            <pc:sldMk cId="2072627044" sldId="613"/>
            <ac:grpSpMk id="111" creationId="{4C773EEA-D5B5-420E-BCE9-F84AFAE47973}"/>
          </ac:grpSpMkLst>
        </pc:grpChg>
        <pc:grpChg chg="add mod">
          <ac:chgData name="Christina Morrow" userId="43989237-7c22-4017-8756-22442f7f3983" providerId="ADAL" clId="{5E5B6B43-2046-4F4B-8A91-C6EB27100BC8}" dt="2021-01-18T22:35:23.240" v="3557"/>
          <ac:grpSpMkLst>
            <pc:docMk/>
            <pc:sldMk cId="2072627044" sldId="613"/>
            <ac:grpSpMk id="115" creationId="{6854454E-CC00-46D8-B028-A4C93CB1BCC1}"/>
          </ac:grpSpMkLst>
        </pc:grpChg>
        <pc:grpChg chg="mod">
          <ac:chgData name="Christina Morrow" userId="43989237-7c22-4017-8756-22442f7f3983" providerId="ADAL" clId="{5E5B6B43-2046-4F4B-8A91-C6EB27100BC8}" dt="2021-01-18T22:35:23.240" v="3557"/>
          <ac:grpSpMkLst>
            <pc:docMk/>
            <pc:sldMk cId="2072627044" sldId="613"/>
            <ac:grpSpMk id="117" creationId="{237651F9-48D7-4566-953A-00BEDB2A8A60}"/>
          </ac:grpSpMkLst>
        </pc:grpChg>
        <pc:picChg chg="mod">
          <ac:chgData name="Christina Morrow" userId="43989237-7c22-4017-8756-22442f7f3983" providerId="ADAL" clId="{5E5B6B43-2046-4F4B-8A91-C6EB27100BC8}" dt="2021-01-18T21:05:23.795" v="3288"/>
          <ac:picMkLst>
            <pc:docMk/>
            <pc:sldMk cId="2072627044" sldId="613"/>
            <ac:picMk id="83" creationId="{3FC566C7-354D-45DE-838F-3B783B33227B}"/>
          </ac:picMkLst>
        </pc:picChg>
        <pc:picChg chg="mod">
          <ac:chgData name="Christina Morrow" userId="43989237-7c22-4017-8756-22442f7f3983" providerId="ADAL" clId="{5E5B6B43-2046-4F4B-8A91-C6EB27100BC8}" dt="2021-01-18T22:21:35.833" v="3465"/>
          <ac:picMkLst>
            <pc:docMk/>
            <pc:sldMk cId="2072627044" sldId="613"/>
            <ac:picMk id="103" creationId="{739F238A-7D58-41C8-909C-9517034FAD8A}"/>
          </ac:picMkLst>
        </pc:picChg>
        <pc:picChg chg="mod">
          <ac:chgData name="Christina Morrow" userId="43989237-7c22-4017-8756-22442f7f3983" providerId="ADAL" clId="{5E5B6B43-2046-4F4B-8A91-C6EB27100BC8}" dt="2021-01-18T22:32:11.340" v="3500"/>
          <ac:picMkLst>
            <pc:docMk/>
            <pc:sldMk cId="2072627044" sldId="613"/>
            <ac:picMk id="108" creationId="{40E8FB82-3110-4B08-9E73-7509730E5FCD}"/>
          </ac:picMkLst>
        </pc:picChg>
        <pc:picChg chg="mod">
          <ac:chgData name="Christina Morrow" userId="43989237-7c22-4017-8756-22442f7f3983" providerId="ADAL" clId="{5E5B6B43-2046-4F4B-8A91-C6EB27100BC8}" dt="2021-01-18T22:34:17.215" v="3536"/>
          <ac:picMkLst>
            <pc:docMk/>
            <pc:sldMk cId="2072627044" sldId="613"/>
            <ac:picMk id="113" creationId="{A45DC067-23FC-4757-9248-4782038DC895}"/>
          </ac:picMkLst>
        </pc:picChg>
        <pc:picChg chg="mod">
          <ac:chgData name="Christina Morrow" userId="43989237-7c22-4017-8756-22442f7f3983" providerId="ADAL" clId="{5E5B6B43-2046-4F4B-8A91-C6EB27100BC8}" dt="2021-01-18T22:35:23.240" v="3557"/>
          <ac:picMkLst>
            <pc:docMk/>
            <pc:sldMk cId="2072627044" sldId="613"/>
            <ac:picMk id="118" creationId="{C637F469-A17A-4312-B2E2-30398FA70F81}"/>
          </ac:picMkLst>
        </pc:picChg>
        <pc:cxnChg chg="mod">
          <ac:chgData name="Christina Morrow" userId="43989237-7c22-4017-8756-22442f7f3983" providerId="ADAL" clId="{5E5B6B43-2046-4F4B-8A91-C6EB27100BC8}" dt="2021-01-18T22:36:57.809" v="3577" actId="14100"/>
          <ac:cxnSpMkLst>
            <pc:docMk/>
            <pc:sldMk cId="2072627044" sldId="613"/>
            <ac:cxnSpMk id="28" creationId="{2C0F047C-DA79-446C-B36D-7AB625385868}"/>
          </ac:cxnSpMkLst>
        </pc:cxnChg>
      </pc:sldChg>
      <pc:sldChg chg="addSp delSp modSp add del mod modTransition delAnim modAnim">
        <pc:chgData name="Christina Morrow" userId="43989237-7c22-4017-8756-22442f7f3983" providerId="ADAL" clId="{5E5B6B43-2046-4F4B-8A91-C6EB27100BC8}" dt="2021-01-19T21:46:00.694" v="6996" actId="2696"/>
        <pc:sldMkLst>
          <pc:docMk/>
          <pc:sldMk cId="1932944812" sldId="614"/>
        </pc:sldMkLst>
        <pc:spChg chg="mod">
          <ac:chgData name="Christina Morrow" userId="43989237-7c22-4017-8756-22442f7f3983" providerId="ADAL" clId="{5E5B6B43-2046-4F4B-8A91-C6EB27100BC8}" dt="2021-01-18T22:50:11.807" v="3671"/>
          <ac:spMkLst>
            <pc:docMk/>
            <pc:sldMk cId="1932944812" sldId="614"/>
            <ac:spMk id="8" creationId="{7442407E-86D2-4271-B8EC-F47DA414C75E}"/>
          </ac:spMkLst>
        </pc:spChg>
        <pc:spChg chg="mod">
          <ac:chgData name="Christina Morrow" userId="43989237-7c22-4017-8756-22442f7f3983" providerId="ADAL" clId="{5E5B6B43-2046-4F4B-8A91-C6EB27100BC8}" dt="2021-01-19T00:34:36.201" v="5980" actId="1076"/>
          <ac:spMkLst>
            <pc:docMk/>
            <pc:sldMk cId="1932944812" sldId="614"/>
            <ac:spMk id="18" creationId="{00F78BEC-7791-4DDF-A462-729DA4D25E18}"/>
          </ac:spMkLst>
        </pc:spChg>
        <pc:spChg chg="add del mod">
          <ac:chgData name="Christina Morrow" userId="43989237-7c22-4017-8756-22442f7f3983" providerId="ADAL" clId="{5E5B6B43-2046-4F4B-8A91-C6EB27100BC8}" dt="2021-01-18T21:15:16.372" v="3330" actId="21"/>
          <ac:spMkLst>
            <pc:docMk/>
            <pc:sldMk cId="1932944812" sldId="614"/>
            <ac:spMk id="91" creationId="{4A43FD6D-8937-4382-B842-84F0F6FF12BF}"/>
          </ac:spMkLst>
        </pc:spChg>
        <pc:spChg chg="mod">
          <ac:chgData name="Christina Morrow" userId="43989237-7c22-4017-8756-22442f7f3983" providerId="ADAL" clId="{5E5B6B43-2046-4F4B-8A91-C6EB27100BC8}" dt="2021-01-18T22:21:40.680" v="3467"/>
          <ac:spMkLst>
            <pc:docMk/>
            <pc:sldMk cId="1932944812" sldId="614"/>
            <ac:spMk id="103" creationId="{FC4C7E5E-C16E-46A5-A407-D23DEA3DC9A3}"/>
          </ac:spMkLst>
        </pc:spChg>
        <pc:spChg chg="mod">
          <ac:chgData name="Christina Morrow" userId="43989237-7c22-4017-8756-22442f7f3983" providerId="ADAL" clId="{5E5B6B43-2046-4F4B-8A91-C6EB27100BC8}" dt="2021-01-18T22:21:40.680" v="3467"/>
          <ac:spMkLst>
            <pc:docMk/>
            <pc:sldMk cId="1932944812" sldId="614"/>
            <ac:spMk id="105" creationId="{2596ED8E-41B5-4321-B3F9-993656CAF482}"/>
          </ac:spMkLst>
        </pc:spChg>
        <pc:spChg chg="mod">
          <ac:chgData name="Christina Morrow" userId="43989237-7c22-4017-8756-22442f7f3983" providerId="ADAL" clId="{5E5B6B43-2046-4F4B-8A91-C6EB27100BC8}" dt="2021-01-18T22:32:32.509" v="3505"/>
          <ac:spMkLst>
            <pc:docMk/>
            <pc:sldMk cId="1932944812" sldId="614"/>
            <ac:spMk id="108" creationId="{855BDDC3-45C5-4938-84F7-BEF95B050675}"/>
          </ac:spMkLst>
        </pc:spChg>
        <pc:spChg chg="mod">
          <ac:chgData name="Christina Morrow" userId="43989237-7c22-4017-8756-22442f7f3983" providerId="ADAL" clId="{5E5B6B43-2046-4F4B-8A91-C6EB27100BC8}" dt="2021-01-18T22:32:32.509" v="3505"/>
          <ac:spMkLst>
            <pc:docMk/>
            <pc:sldMk cId="1932944812" sldId="614"/>
            <ac:spMk id="110" creationId="{8A196944-FC37-4421-942A-C4A0D189F58D}"/>
          </ac:spMkLst>
        </pc:spChg>
        <pc:spChg chg="mod">
          <ac:chgData name="Christina Morrow" userId="43989237-7c22-4017-8756-22442f7f3983" providerId="ADAL" clId="{5E5B6B43-2046-4F4B-8A91-C6EB27100BC8}" dt="2021-01-18T22:34:20.955" v="3538"/>
          <ac:spMkLst>
            <pc:docMk/>
            <pc:sldMk cId="1932944812" sldId="614"/>
            <ac:spMk id="113" creationId="{913DCD02-32C3-4CE3-8934-7BE042B800F0}"/>
          </ac:spMkLst>
        </pc:spChg>
        <pc:spChg chg="mod">
          <ac:chgData name="Christina Morrow" userId="43989237-7c22-4017-8756-22442f7f3983" providerId="ADAL" clId="{5E5B6B43-2046-4F4B-8A91-C6EB27100BC8}" dt="2021-01-18T22:34:20.955" v="3538"/>
          <ac:spMkLst>
            <pc:docMk/>
            <pc:sldMk cId="1932944812" sldId="614"/>
            <ac:spMk id="115" creationId="{C2A059CE-826A-472D-99B7-4720622F1B0C}"/>
          </ac:spMkLst>
        </pc:spChg>
        <pc:spChg chg="mod">
          <ac:chgData name="Christina Morrow" userId="43989237-7c22-4017-8756-22442f7f3983" providerId="ADAL" clId="{5E5B6B43-2046-4F4B-8A91-C6EB27100BC8}" dt="2021-01-18T22:35:27.190" v="3559"/>
          <ac:spMkLst>
            <pc:docMk/>
            <pc:sldMk cId="1932944812" sldId="614"/>
            <ac:spMk id="117" creationId="{348440C9-DEAB-4D51-8836-DDAE417D5F96}"/>
          </ac:spMkLst>
        </pc:spChg>
        <pc:spChg chg="mod">
          <ac:chgData name="Christina Morrow" userId="43989237-7c22-4017-8756-22442f7f3983" providerId="ADAL" clId="{5E5B6B43-2046-4F4B-8A91-C6EB27100BC8}" dt="2021-01-18T22:35:27.190" v="3559"/>
          <ac:spMkLst>
            <pc:docMk/>
            <pc:sldMk cId="1932944812" sldId="614"/>
            <ac:spMk id="120" creationId="{786EAE12-853C-47CC-A06D-040B4E0F84B1}"/>
          </ac:spMkLst>
        </pc:spChg>
        <pc:grpChg chg="del">
          <ac:chgData name="Christina Morrow" userId="43989237-7c22-4017-8756-22442f7f3983" providerId="ADAL" clId="{5E5B6B43-2046-4F4B-8A91-C6EB27100BC8}" dt="2021-01-18T22:35:26.869" v="3558" actId="478"/>
          <ac:grpSpMkLst>
            <pc:docMk/>
            <pc:sldMk cId="1932944812" sldId="614"/>
            <ac:grpSpMk id="78" creationId="{C1ADC1A0-7D3A-4FD7-A22F-5ACB709435EC}"/>
          </ac:grpSpMkLst>
        </pc:grpChg>
        <pc:grpChg chg="del">
          <ac:chgData name="Christina Morrow" userId="43989237-7c22-4017-8756-22442f7f3983" providerId="ADAL" clId="{5E5B6B43-2046-4F4B-8A91-C6EB27100BC8}" dt="2021-01-18T22:34:20.694" v="3537" actId="478"/>
          <ac:grpSpMkLst>
            <pc:docMk/>
            <pc:sldMk cId="1932944812" sldId="614"/>
            <ac:grpSpMk id="82" creationId="{3371E0BD-1709-4CC2-AD28-0F5148E4D98F}"/>
          </ac:grpSpMkLst>
        </pc:grpChg>
        <pc:grpChg chg="add mod">
          <ac:chgData name="Christina Morrow" userId="43989237-7c22-4017-8756-22442f7f3983" providerId="ADAL" clId="{5E5B6B43-2046-4F4B-8A91-C6EB27100BC8}" dt="2021-01-18T22:21:40.680" v="3467"/>
          <ac:grpSpMkLst>
            <pc:docMk/>
            <pc:sldMk cId="1932944812" sldId="614"/>
            <ac:grpSpMk id="91" creationId="{DF4F02DF-5B65-4D9A-ABDA-2AC853542F58}"/>
          </ac:grpSpMkLst>
        </pc:grpChg>
        <pc:grpChg chg="mod">
          <ac:chgData name="Christina Morrow" userId="43989237-7c22-4017-8756-22442f7f3983" providerId="ADAL" clId="{5E5B6B43-2046-4F4B-8A91-C6EB27100BC8}" dt="2021-01-18T22:21:40.680" v="3467"/>
          <ac:grpSpMkLst>
            <pc:docMk/>
            <pc:sldMk cId="1932944812" sldId="614"/>
            <ac:grpSpMk id="92" creationId="{B052FE00-E823-4B8B-9C65-3A23B9594AD9}"/>
          </ac:grpSpMkLst>
        </pc:grpChg>
        <pc:grpChg chg="add del mod">
          <ac:chgData name="Christina Morrow" userId="43989237-7c22-4017-8756-22442f7f3983" providerId="ADAL" clId="{5E5B6B43-2046-4F4B-8A91-C6EB27100BC8}" dt="2021-01-18T22:32:45.887" v="3510" actId="478"/>
          <ac:grpSpMkLst>
            <pc:docMk/>
            <pc:sldMk cId="1932944812" sldId="614"/>
            <ac:grpSpMk id="96" creationId="{D33797F8-73F4-45BF-B29E-7BB024B7C462}"/>
          </ac:grpSpMkLst>
        </pc:grpChg>
        <pc:grpChg chg="del">
          <ac:chgData name="Christina Morrow" userId="43989237-7c22-4017-8756-22442f7f3983" providerId="ADAL" clId="{5E5B6B43-2046-4F4B-8A91-C6EB27100BC8}" dt="2021-01-18T22:21:40.356" v="3466" actId="478"/>
          <ac:grpSpMkLst>
            <pc:docMk/>
            <pc:sldMk cId="1932944812" sldId="614"/>
            <ac:grpSpMk id="100" creationId="{1D2E225A-8E44-4E14-9BA0-FB6CFE399B06}"/>
          </ac:grpSpMkLst>
        </pc:grpChg>
        <pc:grpChg chg="add mod ord">
          <ac:chgData name="Christina Morrow" userId="43989237-7c22-4017-8756-22442f7f3983" providerId="ADAL" clId="{5E5B6B43-2046-4F4B-8A91-C6EB27100BC8}" dt="2021-01-18T22:32:43.621" v="3509" actId="167"/>
          <ac:grpSpMkLst>
            <pc:docMk/>
            <pc:sldMk cId="1932944812" sldId="614"/>
            <ac:grpSpMk id="106" creationId="{5BA1A233-1FBF-4635-B6DD-A8F87938034B}"/>
          </ac:grpSpMkLst>
        </pc:grpChg>
        <pc:grpChg chg="mod">
          <ac:chgData name="Christina Morrow" userId="43989237-7c22-4017-8756-22442f7f3983" providerId="ADAL" clId="{5E5B6B43-2046-4F4B-8A91-C6EB27100BC8}" dt="2021-01-18T22:32:32.509" v="3505"/>
          <ac:grpSpMkLst>
            <pc:docMk/>
            <pc:sldMk cId="1932944812" sldId="614"/>
            <ac:grpSpMk id="107" creationId="{25E4689D-4A68-454F-9B66-A1099E01BC2D}"/>
          </ac:grpSpMkLst>
        </pc:grpChg>
        <pc:grpChg chg="add mod">
          <ac:chgData name="Christina Morrow" userId="43989237-7c22-4017-8756-22442f7f3983" providerId="ADAL" clId="{5E5B6B43-2046-4F4B-8A91-C6EB27100BC8}" dt="2021-01-18T22:34:20.955" v="3538"/>
          <ac:grpSpMkLst>
            <pc:docMk/>
            <pc:sldMk cId="1932944812" sldId="614"/>
            <ac:grpSpMk id="111" creationId="{4C23C65C-331A-4C41-942D-CE0DDA4B099C}"/>
          </ac:grpSpMkLst>
        </pc:grpChg>
        <pc:grpChg chg="mod">
          <ac:chgData name="Christina Morrow" userId="43989237-7c22-4017-8756-22442f7f3983" providerId="ADAL" clId="{5E5B6B43-2046-4F4B-8A91-C6EB27100BC8}" dt="2021-01-18T22:34:20.955" v="3538"/>
          <ac:grpSpMkLst>
            <pc:docMk/>
            <pc:sldMk cId="1932944812" sldId="614"/>
            <ac:grpSpMk id="112" creationId="{5A5B716A-A116-445B-A76A-8C2DCD6E5AA5}"/>
          </ac:grpSpMkLst>
        </pc:grpChg>
        <pc:grpChg chg="add mod">
          <ac:chgData name="Christina Morrow" userId="43989237-7c22-4017-8756-22442f7f3983" providerId="ADAL" clId="{5E5B6B43-2046-4F4B-8A91-C6EB27100BC8}" dt="2021-01-18T22:35:27.190" v="3559"/>
          <ac:grpSpMkLst>
            <pc:docMk/>
            <pc:sldMk cId="1932944812" sldId="614"/>
            <ac:grpSpMk id="116" creationId="{0C6A070F-DF22-4E2D-AFC8-E4C208D79A08}"/>
          </ac:grpSpMkLst>
        </pc:grpChg>
        <pc:grpChg chg="mod">
          <ac:chgData name="Christina Morrow" userId="43989237-7c22-4017-8756-22442f7f3983" providerId="ADAL" clId="{5E5B6B43-2046-4F4B-8A91-C6EB27100BC8}" dt="2021-01-18T22:35:27.190" v="3559"/>
          <ac:grpSpMkLst>
            <pc:docMk/>
            <pc:sldMk cId="1932944812" sldId="614"/>
            <ac:grpSpMk id="118" creationId="{7B83A015-AF25-435F-BD87-9257A585E902}"/>
          </ac:grpSpMkLst>
        </pc:grpChg>
        <pc:picChg chg="add mod">
          <ac:chgData name="Christina Morrow" userId="43989237-7c22-4017-8756-22442f7f3983" providerId="ADAL" clId="{5E5B6B43-2046-4F4B-8A91-C6EB27100BC8}" dt="2021-01-18T21:06:29.933" v="3309" actId="1076"/>
          <ac:picMkLst>
            <pc:docMk/>
            <pc:sldMk cId="1932944812" sldId="614"/>
            <ac:picMk id="86" creationId="{9ABBAE50-5FA9-4002-A13A-69500DC528FF}"/>
          </ac:picMkLst>
        </pc:picChg>
        <pc:picChg chg="mod">
          <ac:chgData name="Christina Morrow" userId="43989237-7c22-4017-8756-22442f7f3983" providerId="ADAL" clId="{5E5B6B43-2046-4F4B-8A91-C6EB27100BC8}" dt="2021-01-18T22:21:40.680" v="3467"/>
          <ac:picMkLst>
            <pc:docMk/>
            <pc:sldMk cId="1932944812" sldId="614"/>
            <ac:picMk id="104" creationId="{F18B9643-E939-44F6-84D5-27BB14D52CD9}"/>
          </ac:picMkLst>
        </pc:picChg>
        <pc:picChg chg="mod">
          <ac:chgData name="Christina Morrow" userId="43989237-7c22-4017-8756-22442f7f3983" providerId="ADAL" clId="{5E5B6B43-2046-4F4B-8A91-C6EB27100BC8}" dt="2021-01-18T22:32:32.509" v="3505"/>
          <ac:picMkLst>
            <pc:docMk/>
            <pc:sldMk cId="1932944812" sldId="614"/>
            <ac:picMk id="109" creationId="{35CD12C1-B811-46AA-9D0C-F3BDA3B7E455}"/>
          </ac:picMkLst>
        </pc:picChg>
        <pc:picChg chg="mod">
          <ac:chgData name="Christina Morrow" userId="43989237-7c22-4017-8756-22442f7f3983" providerId="ADAL" clId="{5E5B6B43-2046-4F4B-8A91-C6EB27100BC8}" dt="2021-01-18T22:34:20.955" v="3538"/>
          <ac:picMkLst>
            <pc:docMk/>
            <pc:sldMk cId="1932944812" sldId="614"/>
            <ac:picMk id="114" creationId="{5DEA0F4F-A685-41DE-829A-B4506B22A16D}"/>
          </ac:picMkLst>
        </pc:picChg>
        <pc:picChg chg="mod">
          <ac:chgData name="Christina Morrow" userId="43989237-7c22-4017-8756-22442f7f3983" providerId="ADAL" clId="{5E5B6B43-2046-4F4B-8A91-C6EB27100BC8}" dt="2021-01-18T22:35:27.190" v="3559"/>
          <ac:picMkLst>
            <pc:docMk/>
            <pc:sldMk cId="1932944812" sldId="614"/>
            <ac:picMk id="119" creationId="{9A7B7564-2511-4F58-97C7-BE3DF092C735}"/>
          </ac:picMkLst>
        </pc:picChg>
        <pc:cxnChg chg="mod">
          <ac:chgData name="Christina Morrow" userId="43989237-7c22-4017-8756-22442f7f3983" providerId="ADAL" clId="{5E5B6B43-2046-4F4B-8A91-C6EB27100BC8}" dt="2021-01-18T22:32:50.335" v="3511" actId="14100"/>
          <ac:cxnSpMkLst>
            <pc:docMk/>
            <pc:sldMk cId="1932944812" sldId="614"/>
            <ac:cxnSpMk id="28" creationId="{2C0F047C-DA79-446C-B36D-7AB625385868}"/>
          </ac:cxnSpMkLst>
        </pc:cxnChg>
      </pc:sldChg>
      <pc:sldChg chg="addSp delSp modSp add del mod modTransition addAnim delAnim modAnim modShow">
        <pc:chgData name="Christina Morrow" userId="43989237-7c22-4017-8756-22442f7f3983" providerId="ADAL" clId="{5E5B6B43-2046-4F4B-8A91-C6EB27100BC8}" dt="2021-01-19T21:46:00.694" v="6996" actId="2696"/>
        <pc:sldMkLst>
          <pc:docMk/>
          <pc:sldMk cId="312770015" sldId="615"/>
        </pc:sldMkLst>
        <pc:spChg chg="mod">
          <ac:chgData name="Christina Morrow" userId="43989237-7c22-4017-8756-22442f7f3983" providerId="ADAL" clId="{5E5B6B43-2046-4F4B-8A91-C6EB27100BC8}" dt="2021-01-18T22:50:16.967" v="3672"/>
          <ac:spMkLst>
            <pc:docMk/>
            <pc:sldMk cId="312770015" sldId="615"/>
            <ac:spMk id="8" creationId="{7442407E-86D2-4271-B8EC-F47DA414C75E}"/>
          </ac:spMkLst>
        </pc:spChg>
        <pc:spChg chg="mod">
          <ac:chgData name="Christina Morrow" userId="43989237-7c22-4017-8756-22442f7f3983" providerId="ADAL" clId="{5E5B6B43-2046-4F4B-8A91-C6EB27100BC8}" dt="2021-01-18T22:39:43.891" v="3588" actId="1076"/>
          <ac:spMkLst>
            <pc:docMk/>
            <pc:sldMk cId="312770015" sldId="615"/>
            <ac:spMk id="18" creationId="{00F78BEC-7791-4DDF-A462-729DA4D25E18}"/>
          </ac:spMkLst>
        </pc:spChg>
        <pc:spChg chg="add mod topLvl">
          <ac:chgData name="Christina Morrow" userId="43989237-7c22-4017-8756-22442f7f3983" providerId="ADAL" clId="{5E5B6B43-2046-4F4B-8A91-C6EB27100BC8}" dt="2021-01-18T21:34:41.264" v="3408" actId="164"/>
          <ac:spMkLst>
            <pc:docMk/>
            <pc:sldMk cId="312770015" sldId="615"/>
            <ac:spMk id="29" creationId="{48F250BC-8F69-4775-BCFF-CAF3E5FAE125}"/>
          </ac:spMkLst>
        </pc:spChg>
        <pc:spChg chg="add mod topLvl">
          <ac:chgData name="Christina Morrow" userId="43989237-7c22-4017-8756-22442f7f3983" providerId="ADAL" clId="{5E5B6B43-2046-4F4B-8A91-C6EB27100BC8}" dt="2021-01-18T21:34:41.264" v="3408" actId="164"/>
          <ac:spMkLst>
            <pc:docMk/>
            <pc:sldMk cId="312770015" sldId="615"/>
            <ac:spMk id="30" creationId="{2960B1A0-1D3A-46A8-87DF-7A9F0FDC3EED}"/>
          </ac:spMkLst>
        </pc:spChg>
        <pc:spChg chg="add mod">
          <ac:chgData name="Christina Morrow" userId="43989237-7c22-4017-8756-22442f7f3983" providerId="ADAL" clId="{5E5B6B43-2046-4F4B-8A91-C6EB27100BC8}" dt="2021-01-18T21:19:34.616" v="3332"/>
          <ac:spMkLst>
            <pc:docMk/>
            <pc:sldMk cId="312770015" sldId="615"/>
            <ac:spMk id="96" creationId="{9E0C4C9F-500E-4593-B2B3-D29BCE0EC303}"/>
          </ac:spMkLst>
        </pc:spChg>
        <pc:spChg chg="add mod">
          <ac:chgData name="Christina Morrow" userId="43989237-7c22-4017-8756-22442f7f3983" providerId="ADAL" clId="{5E5B6B43-2046-4F4B-8A91-C6EB27100BC8}" dt="2021-01-18T22:39:49.110" v="3589" actId="1076"/>
          <ac:spMkLst>
            <pc:docMk/>
            <pc:sldMk cId="312770015" sldId="615"/>
            <ac:spMk id="97" creationId="{78A1DC2A-2559-4EEA-BDE9-AE5C253C33BD}"/>
          </ac:spMkLst>
        </pc:spChg>
        <pc:spChg chg="mod">
          <ac:chgData name="Christina Morrow" userId="43989237-7c22-4017-8756-22442f7f3983" providerId="ADAL" clId="{5E5B6B43-2046-4F4B-8A91-C6EB27100BC8}" dt="2021-01-18T21:09:27.330" v="3311"/>
          <ac:spMkLst>
            <pc:docMk/>
            <pc:sldMk cId="312770015" sldId="615"/>
            <ac:spMk id="103" creationId="{FC773681-7745-4D37-8ADB-BE3F43069ECF}"/>
          </ac:spMkLst>
        </pc:spChg>
        <pc:spChg chg="mod">
          <ac:chgData name="Christina Morrow" userId="43989237-7c22-4017-8756-22442f7f3983" providerId="ADAL" clId="{5E5B6B43-2046-4F4B-8A91-C6EB27100BC8}" dt="2021-01-18T22:22:36.983" v="3468"/>
          <ac:spMkLst>
            <pc:docMk/>
            <pc:sldMk cId="312770015" sldId="615"/>
            <ac:spMk id="105" creationId="{35E89B46-19DA-4002-97E9-9C617B4AD220}"/>
          </ac:spMkLst>
        </pc:spChg>
        <pc:spChg chg="mod">
          <ac:chgData name="Christina Morrow" userId="43989237-7c22-4017-8756-22442f7f3983" providerId="ADAL" clId="{5E5B6B43-2046-4F4B-8A91-C6EB27100BC8}" dt="2021-01-18T22:22:36.983" v="3468"/>
          <ac:spMkLst>
            <pc:docMk/>
            <pc:sldMk cId="312770015" sldId="615"/>
            <ac:spMk id="107" creationId="{22440307-1A7B-4F27-B41C-9156D7F23541}"/>
          </ac:spMkLst>
        </pc:spChg>
        <pc:spChg chg="mod">
          <ac:chgData name="Christina Morrow" userId="43989237-7c22-4017-8756-22442f7f3983" providerId="ADAL" clId="{5E5B6B43-2046-4F4B-8A91-C6EB27100BC8}" dt="2021-01-18T22:33:10.915" v="3514"/>
          <ac:spMkLst>
            <pc:docMk/>
            <pc:sldMk cId="312770015" sldId="615"/>
            <ac:spMk id="110" creationId="{E4ED03E2-E629-4B76-8D48-62C141BD6257}"/>
          </ac:spMkLst>
        </pc:spChg>
        <pc:spChg chg="mod">
          <ac:chgData name="Christina Morrow" userId="43989237-7c22-4017-8756-22442f7f3983" providerId="ADAL" clId="{5E5B6B43-2046-4F4B-8A91-C6EB27100BC8}" dt="2021-01-18T22:33:10.915" v="3514"/>
          <ac:spMkLst>
            <pc:docMk/>
            <pc:sldMk cId="312770015" sldId="615"/>
            <ac:spMk id="112" creationId="{93D05F5B-A891-4E35-A071-713B6A73F7A7}"/>
          </ac:spMkLst>
        </pc:spChg>
        <pc:spChg chg="mod">
          <ac:chgData name="Christina Morrow" userId="43989237-7c22-4017-8756-22442f7f3983" providerId="ADAL" clId="{5E5B6B43-2046-4F4B-8A91-C6EB27100BC8}" dt="2021-01-18T22:34:24.378" v="3540"/>
          <ac:spMkLst>
            <pc:docMk/>
            <pc:sldMk cId="312770015" sldId="615"/>
            <ac:spMk id="115" creationId="{5C338E29-35C1-4EAF-A141-F10BA417273D}"/>
          </ac:spMkLst>
        </pc:spChg>
        <pc:spChg chg="mod">
          <ac:chgData name="Christina Morrow" userId="43989237-7c22-4017-8756-22442f7f3983" providerId="ADAL" clId="{5E5B6B43-2046-4F4B-8A91-C6EB27100BC8}" dt="2021-01-18T22:34:24.378" v="3540"/>
          <ac:spMkLst>
            <pc:docMk/>
            <pc:sldMk cId="312770015" sldId="615"/>
            <ac:spMk id="117" creationId="{DA0AEAEA-395E-49D3-9414-45CDF4099616}"/>
          </ac:spMkLst>
        </pc:spChg>
        <pc:spChg chg="mod">
          <ac:chgData name="Christina Morrow" userId="43989237-7c22-4017-8756-22442f7f3983" providerId="ADAL" clId="{5E5B6B43-2046-4F4B-8A91-C6EB27100BC8}" dt="2021-01-18T22:35:31.732" v="3561"/>
          <ac:spMkLst>
            <pc:docMk/>
            <pc:sldMk cId="312770015" sldId="615"/>
            <ac:spMk id="119" creationId="{6770E0BF-8117-4652-8998-C1B57972031C}"/>
          </ac:spMkLst>
        </pc:spChg>
        <pc:spChg chg="mod">
          <ac:chgData name="Christina Morrow" userId="43989237-7c22-4017-8756-22442f7f3983" providerId="ADAL" clId="{5E5B6B43-2046-4F4B-8A91-C6EB27100BC8}" dt="2021-01-18T22:35:31.732" v="3561"/>
          <ac:spMkLst>
            <pc:docMk/>
            <pc:sldMk cId="312770015" sldId="615"/>
            <ac:spMk id="122" creationId="{DF2D3F2D-9991-4808-92AE-F52EE4B72248}"/>
          </ac:spMkLst>
        </pc:spChg>
        <pc:grpChg chg="add del mod">
          <ac:chgData name="Christina Morrow" userId="43989237-7c22-4017-8756-22442f7f3983" providerId="ADAL" clId="{5E5B6B43-2046-4F4B-8A91-C6EB27100BC8}" dt="2021-01-18T21:34:29.713" v="3404" actId="165"/>
          <ac:grpSpMkLst>
            <pc:docMk/>
            <pc:sldMk cId="312770015" sldId="615"/>
            <ac:grpSpMk id="32" creationId="{13DE0A73-8406-48CB-AD63-566B8641ECC6}"/>
          </ac:grpSpMkLst>
        </pc:grpChg>
        <pc:grpChg chg="add mod">
          <ac:chgData name="Christina Morrow" userId="43989237-7c22-4017-8756-22442f7f3983" providerId="ADAL" clId="{5E5B6B43-2046-4F4B-8A91-C6EB27100BC8}" dt="2021-01-18T21:35:36.624" v="3422" actId="1076"/>
          <ac:grpSpMkLst>
            <pc:docMk/>
            <pc:sldMk cId="312770015" sldId="615"/>
            <ac:grpSpMk id="33" creationId="{561BEC63-991E-4CF2-86C3-0D275CE2BF89}"/>
          </ac:grpSpMkLst>
        </pc:grpChg>
        <pc:grpChg chg="del">
          <ac:chgData name="Christina Morrow" userId="43989237-7c22-4017-8756-22442f7f3983" providerId="ADAL" clId="{5E5B6B43-2046-4F4B-8A91-C6EB27100BC8}" dt="2021-01-18T22:35:31.436" v="3560" actId="478"/>
          <ac:grpSpMkLst>
            <pc:docMk/>
            <pc:sldMk cId="312770015" sldId="615"/>
            <ac:grpSpMk id="78" creationId="{C1ADC1A0-7D3A-4FD7-A22F-5ACB709435EC}"/>
          </ac:grpSpMkLst>
        </pc:grpChg>
        <pc:grpChg chg="del">
          <ac:chgData name="Christina Morrow" userId="43989237-7c22-4017-8756-22442f7f3983" providerId="ADAL" clId="{5E5B6B43-2046-4F4B-8A91-C6EB27100BC8}" dt="2021-01-18T22:34:24.047" v="3539" actId="478"/>
          <ac:grpSpMkLst>
            <pc:docMk/>
            <pc:sldMk cId="312770015" sldId="615"/>
            <ac:grpSpMk id="82" creationId="{3371E0BD-1709-4CC2-AD28-0F5148E4D98F}"/>
          </ac:grpSpMkLst>
        </pc:grpChg>
        <pc:grpChg chg="add del mod">
          <ac:chgData name="Christina Morrow" userId="43989237-7c22-4017-8756-22442f7f3983" providerId="ADAL" clId="{5E5B6B43-2046-4F4B-8A91-C6EB27100BC8}" dt="2021-01-18T22:33:10.526" v="3513" actId="478"/>
          <ac:grpSpMkLst>
            <pc:docMk/>
            <pc:sldMk cId="312770015" sldId="615"/>
            <ac:grpSpMk id="91" creationId="{0BBCD8FC-2452-4567-943E-A59E0D2EDFC4}"/>
          </ac:grpSpMkLst>
        </pc:grpChg>
        <pc:grpChg chg="del">
          <ac:chgData name="Christina Morrow" userId="43989237-7c22-4017-8756-22442f7f3983" providerId="ADAL" clId="{5E5B6B43-2046-4F4B-8A91-C6EB27100BC8}" dt="2021-01-18T21:09:31.277" v="3312" actId="478"/>
          <ac:grpSpMkLst>
            <pc:docMk/>
            <pc:sldMk cId="312770015" sldId="615"/>
            <ac:grpSpMk id="96" creationId="{D33797F8-73F4-45BF-B29E-7BB024B7C462}"/>
          </ac:grpSpMkLst>
        </pc:grpChg>
        <pc:grpChg chg="add mod">
          <ac:chgData name="Christina Morrow" userId="43989237-7c22-4017-8756-22442f7f3983" providerId="ADAL" clId="{5E5B6B43-2046-4F4B-8A91-C6EB27100BC8}" dt="2021-01-18T22:22:52.646" v="3471" actId="1076"/>
          <ac:grpSpMkLst>
            <pc:docMk/>
            <pc:sldMk cId="312770015" sldId="615"/>
            <ac:grpSpMk id="98" creationId="{679F2AFD-2A2E-4B87-9495-01D2293A055C}"/>
          </ac:grpSpMkLst>
        </pc:grpChg>
        <pc:grpChg chg="del mod">
          <ac:chgData name="Christina Morrow" userId="43989237-7c22-4017-8756-22442f7f3983" providerId="ADAL" clId="{5E5B6B43-2046-4F4B-8A91-C6EB27100BC8}" dt="2021-01-18T22:22:47.927" v="3470" actId="478"/>
          <ac:grpSpMkLst>
            <pc:docMk/>
            <pc:sldMk cId="312770015" sldId="615"/>
            <ac:grpSpMk id="100" creationId="{1D2E225A-8E44-4E14-9BA0-FB6CFE399B06}"/>
          </ac:grpSpMkLst>
        </pc:grpChg>
        <pc:grpChg chg="mod">
          <ac:chgData name="Christina Morrow" userId="43989237-7c22-4017-8756-22442f7f3983" providerId="ADAL" clId="{5E5B6B43-2046-4F4B-8A91-C6EB27100BC8}" dt="2021-01-18T22:22:36.983" v="3468"/>
          <ac:grpSpMkLst>
            <pc:docMk/>
            <pc:sldMk cId="312770015" sldId="615"/>
            <ac:grpSpMk id="104" creationId="{66B7ADCC-C19C-425B-A445-D088E44CB057}"/>
          </ac:grpSpMkLst>
        </pc:grpChg>
        <pc:grpChg chg="add mod">
          <ac:chgData name="Christina Morrow" userId="43989237-7c22-4017-8756-22442f7f3983" providerId="ADAL" clId="{5E5B6B43-2046-4F4B-8A91-C6EB27100BC8}" dt="2021-01-18T22:33:10.915" v="3514"/>
          <ac:grpSpMkLst>
            <pc:docMk/>
            <pc:sldMk cId="312770015" sldId="615"/>
            <ac:grpSpMk id="108" creationId="{7D91B599-9027-4DAC-9BD6-D22176DEFC23}"/>
          </ac:grpSpMkLst>
        </pc:grpChg>
        <pc:grpChg chg="mod">
          <ac:chgData name="Christina Morrow" userId="43989237-7c22-4017-8756-22442f7f3983" providerId="ADAL" clId="{5E5B6B43-2046-4F4B-8A91-C6EB27100BC8}" dt="2021-01-18T22:33:10.915" v="3514"/>
          <ac:grpSpMkLst>
            <pc:docMk/>
            <pc:sldMk cId="312770015" sldId="615"/>
            <ac:grpSpMk id="109" creationId="{98BAF142-2774-4206-B0C8-2467DED7CFFA}"/>
          </ac:grpSpMkLst>
        </pc:grpChg>
        <pc:grpChg chg="add mod">
          <ac:chgData name="Christina Morrow" userId="43989237-7c22-4017-8756-22442f7f3983" providerId="ADAL" clId="{5E5B6B43-2046-4F4B-8A91-C6EB27100BC8}" dt="2021-01-18T22:34:24.378" v="3540"/>
          <ac:grpSpMkLst>
            <pc:docMk/>
            <pc:sldMk cId="312770015" sldId="615"/>
            <ac:grpSpMk id="113" creationId="{674EA38E-D32D-4E08-94D1-82DACB046B92}"/>
          </ac:grpSpMkLst>
        </pc:grpChg>
        <pc:grpChg chg="mod">
          <ac:chgData name="Christina Morrow" userId="43989237-7c22-4017-8756-22442f7f3983" providerId="ADAL" clId="{5E5B6B43-2046-4F4B-8A91-C6EB27100BC8}" dt="2021-01-18T22:34:24.378" v="3540"/>
          <ac:grpSpMkLst>
            <pc:docMk/>
            <pc:sldMk cId="312770015" sldId="615"/>
            <ac:grpSpMk id="114" creationId="{0E0869FC-19B7-4407-AC49-153519EAE28B}"/>
          </ac:grpSpMkLst>
        </pc:grpChg>
        <pc:grpChg chg="add mod">
          <ac:chgData name="Christina Morrow" userId="43989237-7c22-4017-8756-22442f7f3983" providerId="ADAL" clId="{5E5B6B43-2046-4F4B-8A91-C6EB27100BC8}" dt="2021-01-18T22:35:31.732" v="3561"/>
          <ac:grpSpMkLst>
            <pc:docMk/>
            <pc:sldMk cId="312770015" sldId="615"/>
            <ac:grpSpMk id="118" creationId="{40208A62-5B71-4FEF-A64B-43DB197FD8CB}"/>
          </ac:grpSpMkLst>
        </pc:grpChg>
        <pc:grpChg chg="mod">
          <ac:chgData name="Christina Morrow" userId="43989237-7c22-4017-8756-22442f7f3983" providerId="ADAL" clId="{5E5B6B43-2046-4F4B-8A91-C6EB27100BC8}" dt="2021-01-18T22:35:31.732" v="3561"/>
          <ac:grpSpMkLst>
            <pc:docMk/>
            <pc:sldMk cId="312770015" sldId="615"/>
            <ac:grpSpMk id="120" creationId="{30441BFD-BED8-4967-A7BE-0D2F9B9E06DB}"/>
          </ac:grpSpMkLst>
        </pc:grpChg>
        <pc:picChg chg="add del mod">
          <ac:chgData name="Christina Morrow" userId="43989237-7c22-4017-8756-22442f7f3983" providerId="ADAL" clId="{5E5B6B43-2046-4F4B-8A91-C6EB27100BC8}" dt="2021-01-18T21:25:32.521" v="3362" actId="478"/>
          <ac:picMkLst>
            <pc:docMk/>
            <pc:sldMk cId="312770015" sldId="615"/>
            <ac:picMk id="10" creationId="{522CEE42-3ACE-4258-B275-8A79DA1EABDA}"/>
          </ac:picMkLst>
        </pc:picChg>
        <pc:picChg chg="add del mod">
          <ac:chgData name="Christina Morrow" userId="43989237-7c22-4017-8756-22442f7f3983" providerId="ADAL" clId="{5E5B6B43-2046-4F4B-8A91-C6EB27100BC8}" dt="2021-01-18T21:25:28.809" v="3361" actId="478"/>
          <ac:picMkLst>
            <pc:docMk/>
            <pc:sldMk cId="312770015" sldId="615"/>
            <ac:picMk id="12" creationId="{F4C6F93E-582C-4E4A-94D1-B872D9EBB24E}"/>
          </ac:picMkLst>
        </pc:picChg>
        <pc:picChg chg="add del mod ord">
          <ac:chgData name="Christina Morrow" userId="43989237-7c22-4017-8756-22442f7f3983" providerId="ADAL" clId="{5E5B6B43-2046-4F4B-8A91-C6EB27100BC8}" dt="2021-01-18T21:33:03.150" v="3386" actId="478"/>
          <ac:picMkLst>
            <pc:docMk/>
            <pc:sldMk cId="312770015" sldId="615"/>
            <ac:picMk id="16" creationId="{8E351E06-6424-459B-B4EF-4178A63AB1FD}"/>
          </ac:picMkLst>
        </pc:picChg>
        <pc:picChg chg="add del mod ord">
          <ac:chgData name="Christina Morrow" userId="43989237-7c22-4017-8756-22442f7f3983" providerId="ADAL" clId="{5E5B6B43-2046-4F4B-8A91-C6EB27100BC8}" dt="2021-01-18T21:33:02.558" v="3385" actId="478"/>
          <ac:picMkLst>
            <pc:docMk/>
            <pc:sldMk cId="312770015" sldId="615"/>
            <ac:picMk id="21" creationId="{20B76D46-1B05-4033-8B4A-A0D381AB147F}"/>
          </ac:picMkLst>
        </pc:picChg>
        <pc:picChg chg="add del mod ord">
          <ac:chgData name="Christina Morrow" userId="43989237-7c22-4017-8756-22442f7f3983" providerId="ADAL" clId="{5E5B6B43-2046-4F4B-8A91-C6EB27100BC8}" dt="2021-01-18T21:34:00.613" v="3395" actId="478"/>
          <ac:picMkLst>
            <pc:docMk/>
            <pc:sldMk cId="312770015" sldId="615"/>
            <ac:picMk id="27" creationId="{29986ED7-092E-476D-BBFF-F8BB57CD2EEC}"/>
          </ac:picMkLst>
        </pc:picChg>
        <pc:picChg chg="add del mod">
          <ac:chgData name="Christina Morrow" userId="43989237-7c22-4017-8756-22442f7f3983" providerId="ADAL" clId="{5E5B6B43-2046-4F4B-8A91-C6EB27100BC8}" dt="2021-01-18T21:35:39.037" v="3424" actId="478"/>
          <ac:picMkLst>
            <pc:docMk/>
            <pc:sldMk cId="312770015" sldId="615"/>
            <ac:picMk id="36" creationId="{A643ADE4-830B-4A48-AA8C-74CDCA34BC7B}"/>
          </ac:picMkLst>
        </pc:picChg>
        <pc:picChg chg="add mod">
          <ac:chgData name="Christina Morrow" userId="43989237-7c22-4017-8756-22442f7f3983" providerId="ADAL" clId="{5E5B6B43-2046-4F4B-8A91-C6EB27100BC8}" dt="2021-01-18T21:35:33.684" v="3421" actId="1076"/>
          <ac:picMkLst>
            <pc:docMk/>
            <pc:sldMk cId="312770015" sldId="615"/>
            <ac:picMk id="42" creationId="{7C9C3ADB-F794-44E7-B334-1F23D890CE5A}"/>
          </ac:picMkLst>
        </pc:picChg>
        <pc:picChg chg="add del mod">
          <ac:chgData name="Christina Morrow" userId="43989237-7c22-4017-8756-22442f7f3983" providerId="ADAL" clId="{5E5B6B43-2046-4F4B-8A91-C6EB27100BC8}" dt="2021-01-18T21:35:38.250" v="3423" actId="478"/>
          <ac:picMkLst>
            <pc:docMk/>
            <pc:sldMk cId="312770015" sldId="615"/>
            <ac:picMk id="47" creationId="{918ACE53-707E-4C88-84C7-CF470E2DF45F}"/>
          </ac:picMkLst>
        </pc:picChg>
        <pc:picChg chg="add del">
          <ac:chgData name="Christina Morrow" userId="43989237-7c22-4017-8756-22442f7f3983" providerId="ADAL" clId="{5E5B6B43-2046-4F4B-8A91-C6EB27100BC8}" dt="2021-01-18T21:13:24.878" v="3317" actId="478"/>
          <ac:picMkLst>
            <pc:docMk/>
            <pc:sldMk cId="312770015" sldId="615"/>
            <ac:picMk id="86" creationId="{9ABBAE50-5FA9-4002-A13A-69500DC528FF}"/>
          </ac:picMkLst>
        </pc:picChg>
        <pc:picChg chg="mod">
          <ac:chgData name="Christina Morrow" userId="43989237-7c22-4017-8756-22442f7f3983" providerId="ADAL" clId="{5E5B6B43-2046-4F4B-8A91-C6EB27100BC8}" dt="2021-01-18T21:09:27.330" v="3311"/>
          <ac:picMkLst>
            <pc:docMk/>
            <pc:sldMk cId="312770015" sldId="615"/>
            <ac:picMk id="92" creationId="{78790807-CFEC-4E6C-86CB-208F48018031}"/>
          </ac:picMkLst>
        </pc:picChg>
        <pc:picChg chg="mod">
          <ac:chgData name="Christina Morrow" userId="43989237-7c22-4017-8756-22442f7f3983" providerId="ADAL" clId="{5E5B6B43-2046-4F4B-8A91-C6EB27100BC8}" dt="2021-01-18T22:22:36.983" v="3468"/>
          <ac:picMkLst>
            <pc:docMk/>
            <pc:sldMk cId="312770015" sldId="615"/>
            <ac:picMk id="106" creationId="{DBD37795-1D66-44EE-A21A-98DCAF53A9CD}"/>
          </ac:picMkLst>
        </pc:picChg>
        <pc:picChg chg="mod">
          <ac:chgData name="Christina Morrow" userId="43989237-7c22-4017-8756-22442f7f3983" providerId="ADAL" clId="{5E5B6B43-2046-4F4B-8A91-C6EB27100BC8}" dt="2021-01-18T22:33:10.915" v="3514"/>
          <ac:picMkLst>
            <pc:docMk/>
            <pc:sldMk cId="312770015" sldId="615"/>
            <ac:picMk id="111" creationId="{EE59A8A6-501A-4B13-9455-77E1E4123DFF}"/>
          </ac:picMkLst>
        </pc:picChg>
        <pc:picChg chg="mod">
          <ac:chgData name="Christina Morrow" userId="43989237-7c22-4017-8756-22442f7f3983" providerId="ADAL" clId="{5E5B6B43-2046-4F4B-8A91-C6EB27100BC8}" dt="2021-01-18T22:34:24.378" v="3540"/>
          <ac:picMkLst>
            <pc:docMk/>
            <pc:sldMk cId="312770015" sldId="615"/>
            <ac:picMk id="116" creationId="{447B55F7-6844-4B28-ADEC-E845E037A0B0}"/>
          </ac:picMkLst>
        </pc:picChg>
        <pc:picChg chg="mod">
          <ac:chgData name="Christina Morrow" userId="43989237-7c22-4017-8756-22442f7f3983" providerId="ADAL" clId="{5E5B6B43-2046-4F4B-8A91-C6EB27100BC8}" dt="2021-01-18T22:35:31.732" v="3561"/>
          <ac:picMkLst>
            <pc:docMk/>
            <pc:sldMk cId="312770015" sldId="615"/>
            <ac:picMk id="121" creationId="{3D628DA0-9F6C-45D6-A728-2E8C4E52FCFF}"/>
          </ac:picMkLst>
        </pc:picChg>
        <pc:cxnChg chg="mod">
          <ac:chgData name="Christina Morrow" userId="43989237-7c22-4017-8756-22442f7f3983" providerId="ADAL" clId="{5E5B6B43-2046-4F4B-8A91-C6EB27100BC8}" dt="2021-01-18T22:22:56.145" v="3472" actId="14100"/>
          <ac:cxnSpMkLst>
            <pc:docMk/>
            <pc:sldMk cId="312770015" sldId="615"/>
            <ac:cxnSpMk id="28" creationId="{2C0F047C-DA79-446C-B36D-7AB625385868}"/>
          </ac:cxnSpMkLst>
        </pc:cxnChg>
      </pc:sldChg>
      <pc:sldChg chg="addSp delSp modSp add del mod delAnim modAnim">
        <pc:chgData name="Christina Morrow" userId="43989237-7c22-4017-8756-22442f7f3983" providerId="ADAL" clId="{5E5B6B43-2046-4F4B-8A91-C6EB27100BC8}" dt="2021-01-19T21:46:00.694" v="6996" actId="2696"/>
        <pc:sldMkLst>
          <pc:docMk/>
          <pc:sldMk cId="773312594" sldId="616"/>
        </pc:sldMkLst>
        <pc:spChg chg="mod">
          <ac:chgData name="Christina Morrow" userId="43989237-7c22-4017-8756-22442f7f3983" providerId="ADAL" clId="{5E5B6B43-2046-4F4B-8A91-C6EB27100BC8}" dt="2021-01-19T00:33:29.626" v="5969" actId="1076"/>
          <ac:spMkLst>
            <pc:docMk/>
            <pc:sldMk cId="773312594" sldId="616"/>
            <ac:spMk id="18" creationId="{00F78BEC-7791-4DDF-A462-729DA4D25E18}"/>
          </ac:spMkLst>
        </pc:spChg>
        <pc:spChg chg="mod">
          <ac:chgData name="Christina Morrow" userId="43989237-7c22-4017-8756-22442f7f3983" providerId="ADAL" clId="{5E5B6B43-2046-4F4B-8A91-C6EB27100BC8}" dt="2021-01-19T00:34:02.964" v="5975" actId="1076"/>
          <ac:spMkLst>
            <pc:docMk/>
            <pc:sldMk cId="773312594" sldId="616"/>
            <ac:spMk id="97" creationId="{78A1DC2A-2559-4EEA-BDE9-AE5C253C33BD}"/>
          </ac:spMkLst>
        </pc:spChg>
        <pc:grpChg chg="del">
          <ac:chgData name="Christina Morrow" userId="43989237-7c22-4017-8756-22442f7f3983" providerId="ADAL" clId="{5E5B6B43-2046-4F4B-8A91-C6EB27100BC8}" dt="2021-01-18T22:51:56.418" v="3715" actId="478"/>
          <ac:grpSpMkLst>
            <pc:docMk/>
            <pc:sldMk cId="773312594" sldId="616"/>
            <ac:grpSpMk id="33" creationId="{561BEC63-991E-4CF2-86C3-0D275CE2BF89}"/>
          </ac:grpSpMkLst>
        </pc:grpChg>
        <pc:picChg chg="add mod">
          <ac:chgData name="Christina Morrow" userId="43989237-7c22-4017-8756-22442f7f3983" providerId="ADAL" clId="{5E5B6B43-2046-4F4B-8A91-C6EB27100BC8}" dt="2021-01-18T22:52:09.423" v="3719" actId="1076"/>
          <ac:picMkLst>
            <pc:docMk/>
            <pc:sldMk cId="773312594" sldId="616"/>
            <ac:picMk id="91" creationId="{BE454294-2F90-4D58-9410-25576F84E839}"/>
          </ac:picMkLst>
        </pc:picChg>
      </pc:sldChg>
      <pc:sldChg chg="addSp delSp modSp add del mod modAnim">
        <pc:chgData name="Christina Morrow" userId="43989237-7c22-4017-8756-22442f7f3983" providerId="ADAL" clId="{5E5B6B43-2046-4F4B-8A91-C6EB27100BC8}" dt="2021-01-18T22:34:37.236" v="3543" actId="47"/>
        <pc:sldMkLst>
          <pc:docMk/>
          <pc:sldMk cId="981403045" sldId="616"/>
        </pc:sldMkLst>
        <pc:spChg chg="add mod">
          <ac:chgData name="Christina Morrow" userId="43989237-7c22-4017-8756-22442f7f3983" providerId="ADAL" clId="{5E5B6B43-2046-4F4B-8A91-C6EB27100BC8}" dt="2021-01-18T21:15:20.822" v="3331"/>
          <ac:spMkLst>
            <pc:docMk/>
            <pc:sldMk cId="981403045" sldId="616"/>
            <ac:spMk id="96" creationId="{94576C22-C51F-405D-BED7-10D073D62BA8}"/>
          </ac:spMkLst>
        </pc:spChg>
        <pc:spChg chg="mod">
          <ac:chgData name="Christina Morrow" userId="43989237-7c22-4017-8756-22442f7f3983" providerId="ADAL" clId="{5E5B6B43-2046-4F4B-8A91-C6EB27100BC8}" dt="2021-01-18T22:23:01.706" v="3473"/>
          <ac:spMkLst>
            <pc:docMk/>
            <pc:sldMk cId="981403045" sldId="616"/>
            <ac:spMk id="104" creationId="{B240ECEA-8AF6-4F2C-9DF5-5855D4A5C93E}"/>
          </ac:spMkLst>
        </pc:spChg>
        <pc:spChg chg="mod">
          <ac:chgData name="Christina Morrow" userId="43989237-7c22-4017-8756-22442f7f3983" providerId="ADAL" clId="{5E5B6B43-2046-4F4B-8A91-C6EB27100BC8}" dt="2021-01-18T22:23:01.706" v="3473"/>
          <ac:spMkLst>
            <pc:docMk/>
            <pc:sldMk cId="981403045" sldId="616"/>
            <ac:spMk id="106" creationId="{8B1323D7-FBD8-4E8B-B5D0-F6267DE783F0}"/>
          </ac:spMkLst>
        </pc:spChg>
        <pc:spChg chg="mod">
          <ac:chgData name="Christina Morrow" userId="43989237-7c22-4017-8756-22442f7f3983" providerId="ADAL" clId="{5E5B6B43-2046-4F4B-8A91-C6EB27100BC8}" dt="2021-01-18T22:33:15.482" v="3516"/>
          <ac:spMkLst>
            <pc:docMk/>
            <pc:sldMk cId="981403045" sldId="616"/>
            <ac:spMk id="109" creationId="{4F4D222C-7E68-422B-B6EC-1FE41154EA3C}"/>
          </ac:spMkLst>
        </pc:spChg>
        <pc:spChg chg="mod">
          <ac:chgData name="Christina Morrow" userId="43989237-7c22-4017-8756-22442f7f3983" providerId="ADAL" clId="{5E5B6B43-2046-4F4B-8A91-C6EB27100BC8}" dt="2021-01-18T22:33:15.482" v="3516"/>
          <ac:spMkLst>
            <pc:docMk/>
            <pc:sldMk cId="981403045" sldId="616"/>
            <ac:spMk id="111" creationId="{40534207-60B0-4953-BC98-06A20ACEF3D7}"/>
          </ac:spMkLst>
        </pc:spChg>
        <pc:spChg chg="mod">
          <ac:chgData name="Christina Morrow" userId="43989237-7c22-4017-8756-22442f7f3983" providerId="ADAL" clId="{5E5B6B43-2046-4F4B-8A91-C6EB27100BC8}" dt="2021-01-18T22:34:28.602" v="3542"/>
          <ac:spMkLst>
            <pc:docMk/>
            <pc:sldMk cId="981403045" sldId="616"/>
            <ac:spMk id="114" creationId="{5EB5D85F-CB06-45D9-AE5E-ADE7B8B94602}"/>
          </ac:spMkLst>
        </pc:spChg>
        <pc:spChg chg="mod">
          <ac:chgData name="Christina Morrow" userId="43989237-7c22-4017-8756-22442f7f3983" providerId="ADAL" clId="{5E5B6B43-2046-4F4B-8A91-C6EB27100BC8}" dt="2021-01-18T22:34:28.602" v="3542"/>
          <ac:spMkLst>
            <pc:docMk/>
            <pc:sldMk cId="981403045" sldId="616"/>
            <ac:spMk id="116" creationId="{57E7A217-EFA7-4A93-B83D-774FCF07D937}"/>
          </ac:spMkLst>
        </pc:spChg>
        <pc:grpChg chg="del">
          <ac:chgData name="Christina Morrow" userId="43989237-7c22-4017-8756-22442f7f3983" providerId="ADAL" clId="{5E5B6B43-2046-4F4B-8A91-C6EB27100BC8}" dt="2021-01-18T22:34:28.256" v="3541" actId="478"/>
          <ac:grpSpMkLst>
            <pc:docMk/>
            <pc:sldMk cId="981403045" sldId="616"/>
            <ac:grpSpMk id="82" creationId="{3371E0BD-1709-4CC2-AD28-0F5148E4D98F}"/>
          </ac:grpSpMkLst>
        </pc:grpChg>
        <pc:grpChg chg="del">
          <ac:chgData name="Christina Morrow" userId="43989237-7c22-4017-8756-22442f7f3983" providerId="ADAL" clId="{5E5B6B43-2046-4F4B-8A91-C6EB27100BC8}" dt="2021-01-18T22:33:15.072" v="3515" actId="478"/>
          <ac:grpSpMkLst>
            <pc:docMk/>
            <pc:sldMk cId="981403045" sldId="616"/>
            <ac:grpSpMk id="91" creationId="{0BBCD8FC-2452-4567-943E-A59E0D2EDFC4}"/>
          </ac:grpSpMkLst>
        </pc:grpChg>
        <pc:grpChg chg="add del mod">
          <ac:chgData name="Christina Morrow" userId="43989237-7c22-4017-8756-22442f7f3983" providerId="ADAL" clId="{5E5B6B43-2046-4F4B-8A91-C6EB27100BC8}" dt="2021-01-18T22:23:04.804" v="3475" actId="478"/>
          <ac:grpSpMkLst>
            <pc:docMk/>
            <pc:sldMk cId="981403045" sldId="616"/>
            <ac:grpSpMk id="97" creationId="{02A3B56E-664B-4803-9CA9-8FEF0DB4F6D9}"/>
          </ac:grpSpMkLst>
        </pc:grpChg>
        <pc:grpChg chg="mod">
          <ac:chgData name="Christina Morrow" userId="43989237-7c22-4017-8756-22442f7f3983" providerId="ADAL" clId="{5E5B6B43-2046-4F4B-8A91-C6EB27100BC8}" dt="2021-01-18T22:23:01.706" v="3473"/>
          <ac:grpSpMkLst>
            <pc:docMk/>
            <pc:sldMk cId="981403045" sldId="616"/>
            <ac:grpSpMk id="98" creationId="{61FDA6D3-597F-445E-888B-8285C25922D0}"/>
          </ac:grpSpMkLst>
        </pc:grpChg>
        <pc:grpChg chg="add mod">
          <ac:chgData name="Christina Morrow" userId="43989237-7c22-4017-8756-22442f7f3983" providerId="ADAL" clId="{5E5B6B43-2046-4F4B-8A91-C6EB27100BC8}" dt="2021-01-18T22:33:15.482" v="3516"/>
          <ac:grpSpMkLst>
            <pc:docMk/>
            <pc:sldMk cId="981403045" sldId="616"/>
            <ac:grpSpMk id="107" creationId="{B9B79A3B-6291-464A-BCB8-C8D44FB69C16}"/>
          </ac:grpSpMkLst>
        </pc:grpChg>
        <pc:grpChg chg="mod">
          <ac:chgData name="Christina Morrow" userId="43989237-7c22-4017-8756-22442f7f3983" providerId="ADAL" clId="{5E5B6B43-2046-4F4B-8A91-C6EB27100BC8}" dt="2021-01-18T22:33:15.482" v="3516"/>
          <ac:grpSpMkLst>
            <pc:docMk/>
            <pc:sldMk cId="981403045" sldId="616"/>
            <ac:grpSpMk id="108" creationId="{0DEF77E1-1CBF-48DB-877C-3B912C543DC8}"/>
          </ac:grpSpMkLst>
        </pc:grpChg>
        <pc:grpChg chg="add mod">
          <ac:chgData name="Christina Morrow" userId="43989237-7c22-4017-8756-22442f7f3983" providerId="ADAL" clId="{5E5B6B43-2046-4F4B-8A91-C6EB27100BC8}" dt="2021-01-18T22:34:28.602" v="3542"/>
          <ac:grpSpMkLst>
            <pc:docMk/>
            <pc:sldMk cId="981403045" sldId="616"/>
            <ac:grpSpMk id="112" creationId="{A1833240-22DD-48E8-8A52-883ACEEE6476}"/>
          </ac:grpSpMkLst>
        </pc:grpChg>
        <pc:grpChg chg="mod">
          <ac:chgData name="Christina Morrow" userId="43989237-7c22-4017-8756-22442f7f3983" providerId="ADAL" clId="{5E5B6B43-2046-4F4B-8A91-C6EB27100BC8}" dt="2021-01-18T22:34:28.602" v="3542"/>
          <ac:grpSpMkLst>
            <pc:docMk/>
            <pc:sldMk cId="981403045" sldId="616"/>
            <ac:grpSpMk id="113" creationId="{356E97B7-3E33-476A-9BE1-7EBF6C50AC47}"/>
          </ac:grpSpMkLst>
        </pc:grpChg>
        <pc:picChg chg="mod">
          <ac:chgData name="Christina Morrow" userId="43989237-7c22-4017-8756-22442f7f3983" providerId="ADAL" clId="{5E5B6B43-2046-4F4B-8A91-C6EB27100BC8}" dt="2021-01-18T22:23:01.706" v="3473"/>
          <ac:picMkLst>
            <pc:docMk/>
            <pc:sldMk cId="981403045" sldId="616"/>
            <ac:picMk id="105" creationId="{BC1EEC4D-7C19-426B-9B02-F2359D26AF07}"/>
          </ac:picMkLst>
        </pc:picChg>
        <pc:picChg chg="mod">
          <ac:chgData name="Christina Morrow" userId="43989237-7c22-4017-8756-22442f7f3983" providerId="ADAL" clId="{5E5B6B43-2046-4F4B-8A91-C6EB27100BC8}" dt="2021-01-18T22:33:15.482" v="3516"/>
          <ac:picMkLst>
            <pc:docMk/>
            <pc:sldMk cId="981403045" sldId="616"/>
            <ac:picMk id="110" creationId="{62B6016D-8FCE-401D-A87C-0472FA459753}"/>
          </ac:picMkLst>
        </pc:picChg>
        <pc:picChg chg="mod">
          <ac:chgData name="Christina Morrow" userId="43989237-7c22-4017-8756-22442f7f3983" providerId="ADAL" clId="{5E5B6B43-2046-4F4B-8A91-C6EB27100BC8}" dt="2021-01-18T22:34:28.602" v="3542"/>
          <ac:picMkLst>
            <pc:docMk/>
            <pc:sldMk cId="981403045" sldId="616"/>
            <ac:picMk id="115" creationId="{B610D7B8-2B87-43FB-9E61-86567EDA604E}"/>
          </ac:picMkLst>
        </pc:picChg>
      </pc:sldChg>
      <pc:sldChg chg="addSp delSp modSp add del mod">
        <pc:chgData name="Christina Morrow" userId="43989237-7c22-4017-8756-22442f7f3983" providerId="ADAL" clId="{5E5B6B43-2046-4F4B-8A91-C6EB27100BC8}" dt="2021-01-18T23:09:59.687" v="3794" actId="47"/>
        <pc:sldMkLst>
          <pc:docMk/>
          <pc:sldMk cId="1041133341" sldId="617"/>
        </pc:sldMkLst>
        <pc:spChg chg="add mod">
          <ac:chgData name="Christina Morrow" userId="43989237-7c22-4017-8756-22442f7f3983" providerId="ADAL" clId="{5E5B6B43-2046-4F4B-8A91-C6EB27100BC8}" dt="2021-01-18T23:05:42.962" v="3793" actId="1076"/>
          <ac:spMkLst>
            <pc:docMk/>
            <pc:sldMk cId="1041133341" sldId="617"/>
            <ac:spMk id="26" creationId="{EE4002D8-2625-43DC-AE0C-51C393E6C5D3}"/>
          </ac:spMkLst>
        </pc:spChg>
        <pc:picChg chg="del">
          <ac:chgData name="Christina Morrow" userId="43989237-7c22-4017-8756-22442f7f3983" providerId="ADAL" clId="{5E5B6B43-2046-4F4B-8A91-C6EB27100BC8}" dt="2021-01-18T23:05:11.550" v="3787" actId="478"/>
          <ac:picMkLst>
            <pc:docMk/>
            <pc:sldMk cId="1041133341" sldId="617"/>
            <ac:picMk id="10" creationId="{D9114A71-D763-454F-AC7A-74CBB18B10CD}"/>
          </ac:picMkLst>
        </pc:picChg>
      </pc:sldChg>
      <pc:sldChg chg="addSp delSp modSp add mod modShow modNotesTx">
        <pc:chgData name="Christina Morrow" userId="43989237-7c22-4017-8756-22442f7f3983" providerId="ADAL" clId="{5E5B6B43-2046-4F4B-8A91-C6EB27100BC8}" dt="2021-01-20T21:40:38.924" v="11112"/>
        <pc:sldMkLst>
          <pc:docMk/>
          <pc:sldMk cId="3529770252" sldId="617"/>
        </pc:sldMkLst>
        <pc:spChg chg="mod">
          <ac:chgData name="Christina Morrow" userId="43989237-7c22-4017-8756-22442f7f3983" providerId="ADAL" clId="{5E5B6B43-2046-4F4B-8A91-C6EB27100BC8}" dt="2021-01-20T21:40:38.924" v="11112"/>
          <ac:spMkLst>
            <pc:docMk/>
            <pc:sldMk cId="3529770252" sldId="617"/>
            <ac:spMk id="5" creationId="{F3E3E412-671A-4D7E-8713-C7F137FC8228}"/>
          </ac:spMkLst>
        </pc:spChg>
        <pc:spChg chg="mod">
          <ac:chgData name="Christina Morrow" userId="43989237-7c22-4017-8756-22442f7f3983" providerId="ADAL" clId="{5E5B6B43-2046-4F4B-8A91-C6EB27100BC8}" dt="2021-01-20T01:52:11.819" v="8067" actId="20577"/>
          <ac:spMkLst>
            <pc:docMk/>
            <pc:sldMk cId="3529770252" sldId="617"/>
            <ac:spMk id="8" creationId="{7442407E-86D2-4271-B8EC-F47DA414C75E}"/>
          </ac:spMkLst>
        </pc:spChg>
        <pc:spChg chg="del">
          <ac:chgData name="Christina Morrow" userId="43989237-7c22-4017-8756-22442f7f3983" providerId="ADAL" clId="{5E5B6B43-2046-4F4B-8A91-C6EB27100BC8}" dt="2021-01-18T23:28:03.375" v="3985" actId="478"/>
          <ac:spMkLst>
            <pc:docMk/>
            <pc:sldMk cId="3529770252" sldId="617"/>
            <ac:spMk id="10" creationId="{C77DC003-DA5D-4A1C-BEAD-5BAC3FE45FCD}"/>
          </ac:spMkLst>
        </pc:spChg>
        <pc:spChg chg="del">
          <ac:chgData name="Christina Morrow" userId="43989237-7c22-4017-8756-22442f7f3983" providerId="ADAL" clId="{5E5B6B43-2046-4F4B-8A91-C6EB27100BC8}" dt="2021-01-18T23:28:03.375" v="3985" actId="478"/>
          <ac:spMkLst>
            <pc:docMk/>
            <pc:sldMk cId="3529770252" sldId="617"/>
            <ac:spMk id="11" creationId="{BA9E5D41-6DA3-4D02-8F88-7B81E729EDD1}"/>
          </ac:spMkLst>
        </pc:spChg>
        <pc:spChg chg="del">
          <ac:chgData name="Christina Morrow" userId="43989237-7c22-4017-8756-22442f7f3983" providerId="ADAL" clId="{5E5B6B43-2046-4F4B-8A91-C6EB27100BC8}" dt="2021-01-18T23:28:03.375" v="3985" actId="478"/>
          <ac:spMkLst>
            <pc:docMk/>
            <pc:sldMk cId="3529770252" sldId="617"/>
            <ac:spMk id="12" creationId="{261136CF-0E35-4AB5-841B-34D0CD2DB96E}"/>
          </ac:spMkLst>
        </pc:spChg>
        <pc:spChg chg="del">
          <ac:chgData name="Christina Morrow" userId="43989237-7c22-4017-8756-22442f7f3983" providerId="ADAL" clId="{5E5B6B43-2046-4F4B-8A91-C6EB27100BC8}" dt="2021-01-18T23:28:03.375" v="3985" actId="478"/>
          <ac:spMkLst>
            <pc:docMk/>
            <pc:sldMk cId="3529770252" sldId="617"/>
            <ac:spMk id="14" creationId="{3BE6DFCE-9727-4106-8331-4CB8904426F3}"/>
          </ac:spMkLst>
        </pc:spChg>
        <pc:spChg chg="mod">
          <ac:chgData name="Christina Morrow" userId="43989237-7c22-4017-8756-22442f7f3983" providerId="ADAL" clId="{5E5B6B43-2046-4F4B-8A91-C6EB27100BC8}" dt="2021-01-20T16:10:24.178" v="9856"/>
          <ac:spMkLst>
            <pc:docMk/>
            <pc:sldMk cId="3529770252" sldId="617"/>
            <ac:spMk id="15" creationId="{C0E0B56B-634C-42BE-B808-C031025ED0B9}"/>
          </ac:spMkLst>
        </pc:spChg>
        <pc:spChg chg="del">
          <ac:chgData name="Christina Morrow" userId="43989237-7c22-4017-8756-22442f7f3983" providerId="ADAL" clId="{5E5B6B43-2046-4F4B-8A91-C6EB27100BC8}" dt="2021-01-18T23:28:03.375" v="3985" actId="478"/>
          <ac:spMkLst>
            <pc:docMk/>
            <pc:sldMk cId="3529770252" sldId="617"/>
            <ac:spMk id="16" creationId="{B5863A04-3FFC-461F-BB34-01FEB550AC9A}"/>
          </ac:spMkLst>
        </pc:spChg>
        <pc:spChg chg="del">
          <ac:chgData name="Christina Morrow" userId="43989237-7c22-4017-8756-22442f7f3983" providerId="ADAL" clId="{5E5B6B43-2046-4F4B-8A91-C6EB27100BC8}" dt="2021-01-18T23:28:03.375" v="3985" actId="478"/>
          <ac:spMkLst>
            <pc:docMk/>
            <pc:sldMk cId="3529770252" sldId="617"/>
            <ac:spMk id="17" creationId="{354A2B01-D159-4BAA-A0F3-8B9EA62C2AC6}"/>
          </ac:spMkLst>
        </pc:spChg>
        <pc:spChg chg="add mod">
          <ac:chgData name="Christina Morrow" userId="43989237-7c22-4017-8756-22442f7f3983" providerId="ADAL" clId="{5E5B6B43-2046-4F4B-8A91-C6EB27100BC8}" dt="2021-01-18T23:28:15.860" v="3988" actId="1076"/>
          <ac:spMkLst>
            <pc:docMk/>
            <pc:sldMk cId="3529770252" sldId="617"/>
            <ac:spMk id="26" creationId="{82488E95-5400-4064-B587-140F05D72827}"/>
          </ac:spMkLst>
        </pc:spChg>
        <pc:spChg chg="add mod">
          <ac:chgData name="Christina Morrow" userId="43989237-7c22-4017-8756-22442f7f3983" providerId="ADAL" clId="{5E5B6B43-2046-4F4B-8A91-C6EB27100BC8}" dt="2021-01-18T23:28:35.482" v="3990"/>
          <ac:spMkLst>
            <pc:docMk/>
            <pc:sldMk cId="3529770252" sldId="617"/>
            <ac:spMk id="28" creationId="{8753D8F8-E156-4F66-A332-B7F3FAB24A9F}"/>
          </ac:spMkLst>
        </pc:spChg>
        <pc:spChg chg="add mod">
          <ac:chgData name="Christina Morrow" userId="43989237-7c22-4017-8756-22442f7f3983" providerId="ADAL" clId="{5E5B6B43-2046-4F4B-8A91-C6EB27100BC8}" dt="2021-01-18T23:29:11.949" v="3993" actId="1076"/>
          <ac:spMkLst>
            <pc:docMk/>
            <pc:sldMk cId="3529770252" sldId="617"/>
            <ac:spMk id="30" creationId="{E25C8E7A-73EA-4219-BEA4-6511EB61D701}"/>
          </ac:spMkLst>
        </pc:spChg>
        <pc:spChg chg="mod">
          <ac:chgData name="Christina Morrow" userId="43989237-7c22-4017-8756-22442f7f3983" providerId="ADAL" clId="{5E5B6B43-2046-4F4B-8A91-C6EB27100BC8}" dt="2021-01-18T23:28:35.482" v="3990"/>
          <ac:spMkLst>
            <pc:docMk/>
            <pc:sldMk cId="3529770252" sldId="617"/>
            <ac:spMk id="32" creationId="{2B94AC66-85D0-48CF-9489-62DC640E2600}"/>
          </ac:spMkLst>
        </pc:spChg>
        <pc:spChg chg="mod">
          <ac:chgData name="Christina Morrow" userId="43989237-7c22-4017-8756-22442f7f3983" providerId="ADAL" clId="{5E5B6B43-2046-4F4B-8A91-C6EB27100BC8}" dt="2021-01-20T02:15:22.461" v="8246" actId="20577"/>
          <ac:spMkLst>
            <pc:docMk/>
            <pc:sldMk cId="3529770252" sldId="617"/>
            <ac:spMk id="33" creationId="{6ED5AA91-A69D-45E6-9207-B964ED8245C3}"/>
          </ac:spMkLst>
        </pc:spChg>
        <pc:spChg chg="add mod">
          <ac:chgData name="Christina Morrow" userId="43989237-7c22-4017-8756-22442f7f3983" providerId="ADAL" clId="{5E5B6B43-2046-4F4B-8A91-C6EB27100BC8}" dt="2021-01-18T23:30:11.697" v="4002" actId="20577"/>
          <ac:spMkLst>
            <pc:docMk/>
            <pc:sldMk cId="3529770252" sldId="617"/>
            <ac:spMk id="34" creationId="{AC1634F0-AADD-4DF4-948F-A9A0BDBC7868}"/>
          </ac:spMkLst>
        </pc:spChg>
        <pc:spChg chg="add mod">
          <ac:chgData name="Christina Morrow" userId="43989237-7c22-4017-8756-22442f7f3983" providerId="ADAL" clId="{5E5B6B43-2046-4F4B-8A91-C6EB27100BC8}" dt="2021-01-18T23:30:57.199" v="4020" actId="1076"/>
          <ac:spMkLst>
            <pc:docMk/>
            <pc:sldMk cId="3529770252" sldId="617"/>
            <ac:spMk id="35" creationId="{EDB317D8-D059-4447-B9CB-5DB3B1E861E8}"/>
          </ac:spMkLst>
        </pc:spChg>
        <pc:spChg chg="add mod">
          <ac:chgData name="Christina Morrow" userId="43989237-7c22-4017-8756-22442f7f3983" providerId="ADAL" clId="{5E5B6B43-2046-4F4B-8A91-C6EB27100BC8}" dt="2021-01-18T23:30:54.757" v="4019" actId="1076"/>
          <ac:spMkLst>
            <pc:docMk/>
            <pc:sldMk cId="3529770252" sldId="617"/>
            <ac:spMk id="36" creationId="{530ADD60-E5F4-4C0B-9600-DFD3AC0B1247}"/>
          </ac:spMkLst>
        </pc:spChg>
        <pc:spChg chg="add mod">
          <ac:chgData name="Christina Morrow" userId="43989237-7c22-4017-8756-22442f7f3983" providerId="ADAL" clId="{5E5B6B43-2046-4F4B-8A91-C6EB27100BC8}" dt="2021-01-18T23:28:35.482" v="3990"/>
          <ac:spMkLst>
            <pc:docMk/>
            <pc:sldMk cId="3529770252" sldId="617"/>
            <ac:spMk id="37" creationId="{F4183605-F14A-4FEC-A416-A27404F3B7B4}"/>
          </ac:spMkLst>
        </pc:spChg>
        <pc:spChg chg="del">
          <ac:chgData name="Christina Morrow" userId="43989237-7c22-4017-8756-22442f7f3983" providerId="ADAL" clId="{5E5B6B43-2046-4F4B-8A91-C6EB27100BC8}" dt="2021-01-18T23:28:03.375" v="3985" actId="478"/>
          <ac:spMkLst>
            <pc:docMk/>
            <pc:sldMk cId="3529770252" sldId="617"/>
            <ac:spMk id="38" creationId="{B1695113-7506-48BC-9E0D-FF8AF79173A8}"/>
          </ac:spMkLst>
        </pc:spChg>
        <pc:spChg chg="del">
          <ac:chgData name="Christina Morrow" userId="43989237-7c22-4017-8756-22442f7f3983" providerId="ADAL" clId="{5E5B6B43-2046-4F4B-8A91-C6EB27100BC8}" dt="2021-01-18T23:28:03.375" v="3985" actId="478"/>
          <ac:spMkLst>
            <pc:docMk/>
            <pc:sldMk cId="3529770252" sldId="617"/>
            <ac:spMk id="39" creationId="{8D1C44BD-1890-4C93-ACB7-6E949A882F17}"/>
          </ac:spMkLst>
        </pc:spChg>
        <pc:spChg chg="del">
          <ac:chgData name="Christina Morrow" userId="43989237-7c22-4017-8756-22442f7f3983" providerId="ADAL" clId="{5E5B6B43-2046-4F4B-8A91-C6EB27100BC8}" dt="2021-01-18T23:28:03.375" v="3985" actId="478"/>
          <ac:spMkLst>
            <pc:docMk/>
            <pc:sldMk cId="3529770252" sldId="617"/>
            <ac:spMk id="40" creationId="{509F3AD0-EFE0-46AD-9C2F-9EE6EF8FA879}"/>
          </ac:spMkLst>
        </pc:spChg>
        <pc:spChg chg="del">
          <ac:chgData name="Christina Morrow" userId="43989237-7c22-4017-8756-22442f7f3983" providerId="ADAL" clId="{5E5B6B43-2046-4F4B-8A91-C6EB27100BC8}" dt="2021-01-18T23:28:03.375" v="3985" actId="478"/>
          <ac:spMkLst>
            <pc:docMk/>
            <pc:sldMk cId="3529770252" sldId="617"/>
            <ac:spMk id="41" creationId="{52B72A85-F0DE-4D49-8FE8-D618662D6C3B}"/>
          </ac:spMkLst>
        </pc:spChg>
        <pc:spChg chg="del">
          <ac:chgData name="Christina Morrow" userId="43989237-7c22-4017-8756-22442f7f3983" providerId="ADAL" clId="{5E5B6B43-2046-4F4B-8A91-C6EB27100BC8}" dt="2021-01-18T23:28:03.375" v="3985" actId="478"/>
          <ac:spMkLst>
            <pc:docMk/>
            <pc:sldMk cId="3529770252" sldId="617"/>
            <ac:spMk id="42" creationId="{742C4244-ED7B-4B1A-B3B6-9D590C8FAA29}"/>
          </ac:spMkLst>
        </pc:spChg>
        <pc:spChg chg="add mod">
          <ac:chgData name="Christina Morrow" userId="43989237-7c22-4017-8756-22442f7f3983" providerId="ADAL" clId="{5E5B6B43-2046-4F4B-8A91-C6EB27100BC8}" dt="2021-01-18T23:29:11.949" v="3993" actId="1076"/>
          <ac:spMkLst>
            <pc:docMk/>
            <pc:sldMk cId="3529770252" sldId="617"/>
            <ac:spMk id="43" creationId="{40D80538-6A6C-4EAD-B001-A619A4E3BE64}"/>
          </ac:spMkLst>
        </pc:spChg>
        <pc:spChg chg="add mod">
          <ac:chgData name="Christina Morrow" userId="43989237-7c22-4017-8756-22442f7f3983" providerId="ADAL" clId="{5E5B6B43-2046-4F4B-8A91-C6EB27100BC8}" dt="2021-01-19T20:01:21.683" v="6803" actId="1076"/>
          <ac:spMkLst>
            <pc:docMk/>
            <pc:sldMk cId="3529770252" sldId="617"/>
            <ac:spMk id="44" creationId="{E3000C78-177D-45F0-8777-84B073BED0A6}"/>
          </ac:spMkLst>
        </pc:spChg>
        <pc:spChg chg="add mod">
          <ac:chgData name="Christina Morrow" userId="43989237-7c22-4017-8756-22442f7f3983" providerId="ADAL" clId="{5E5B6B43-2046-4F4B-8A91-C6EB27100BC8}" dt="2021-01-18T23:29:28.908" v="3994" actId="1076"/>
          <ac:spMkLst>
            <pc:docMk/>
            <pc:sldMk cId="3529770252" sldId="617"/>
            <ac:spMk id="45" creationId="{3ED869D7-C38D-4462-AE5B-865D9DD8B01E}"/>
          </ac:spMkLst>
        </pc:spChg>
        <pc:spChg chg="add del mod">
          <ac:chgData name="Christina Morrow" userId="43989237-7c22-4017-8756-22442f7f3983" providerId="ADAL" clId="{5E5B6B43-2046-4F4B-8A91-C6EB27100BC8}" dt="2021-01-18T23:30:41.891" v="4010"/>
          <ac:spMkLst>
            <pc:docMk/>
            <pc:sldMk cId="3529770252" sldId="617"/>
            <ac:spMk id="46" creationId="{FD334C3F-389F-484E-84F5-DF1CFFAAED57}"/>
          </ac:spMkLst>
        </pc:spChg>
        <pc:spChg chg="add del mod">
          <ac:chgData name="Christina Morrow" userId="43989237-7c22-4017-8756-22442f7f3983" providerId="ADAL" clId="{5E5B6B43-2046-4F4B-8A91-C6EB27100BC8}" dt="2021-01-19T22:05:31.917" v="7079" actId="478"/>
          <ac:spMkLst>
            <pc:docMk/>
            <pc:sldMk cId="3529770252" sldId="617"/>
            <ac:spMk id="47" creationId="{32F05082-2AB9-4108-85F5-BC0E1A115ED8}"/>
          </ac:spMkLst>
        </pc:spChg>
        <pc:grpChg chg="del">
          <ac:chgData name="Christina Morrow" userId="43989237-7c22-4017-8756-22442f7f3983" providerId="ADAL" clId="{5E5B6B43-2046-4F4B-8A91-C6EB27100BC8}" dt="2021-01-18T23:28:03.375" v="3985" actId="478"/>
          <ac:grpSpMkLst>
            <pc:docMk/>
            <pc:sldMk cId="3529770252" sldId="617"/>
            <ac:grpSpMk id="6" creationId="{9C36682A-A0C0-4267-9D26-F2B724304C5C}"/>
          </ac:grpSpMkLst>
        </pc:grpChg>
        <pc:grpChg chg="add mod">
          <ac:chgData name="Christina Morrow" userId="43989237-7c22-4017-8756-22442f7f3983" providerId="ADAL" clId="{5E5B6B43-2046-4F4B-8A91-C6EB27100BC8}" dt="2021-01-18T23:29:28.908" v="3994" actId="1076"/>
          <ac:grpSpMkLst>
            <pc:docMk/>
            <pc:sldMk cId="3529770252" sldId="617"/>
            <ac:grpSpMk id="31" creationId="{389D5B5A-E0DA-4153-9927-ED63BCEC6CCD}"/>
          </ac:grpSpMkLst>
        </pc:grpChg>
        <pc:picChg chg="del">
          <ac:chgData name="Christina Morrow" userId="43989237-7c22-4017-8756-22442f7f3983" providerId="ADAL" clId="{5E5B6B43-2046-4F4B-8A91-C6EB27100BC8}" dt="2021-01-19T20:01:28.774" v="6804" actId="478"/>
          <ac:picMkLst>
            <pc:docMk/>
            <pc:sldMk cId="3529770252" sldId="617"/>
            <ac:picMk id="27" creationId="{E2A1BB7B-5284-4E63-8727-BF7CBF1C6B44}"/>
          </ac:picMkLst>
        </pc:picChg>
        <pc:cxnChg chg="mod">
          <ac:chgData name="Christina Morrow" userId="43989237-7c22-4017-8756-22442f7f3983" providerId="ADAL" clId="{5E5B6B43-2046-4F4B-8A91-C6EB27100BC8}" dt="2021-01-18T23:28:19.745" v="3989" actId="14100"/>
          <ac:cxnSpMkLst>
            <pc:docMk/>
            <pc:sldMk cId="3529770252" sldId="617"/>
            <ac:cxnSpMk id="29" creationId="{E99AA78B-AB08-46F6-BB28-57CC0CFE8D22}"/>
          </ac:cxnSpMkLst>
        </pc:cxnChg>
      </pc:sldChg>
      <pc:sldChg chg="add del">
        <pc:chgData name="Christina Morrow" userId="43989237-7c22-4017-8756-22442f7f3983" providerId="ADAL" clId="{5E5B6B43-2046-4F4B-8A91-C6EB27100BC8}" dt="2021-01-18T22:23:28.567" v="3477" actId="47"/>
        <pc:sldMkLst>
          <pc:docMk/>
          <pc:sldMk cId="3869521084" sldId="617"/>
        </pc:sldMkLst>
      </pc:sldChg>
      <pc:sldChg chg="addSp delSp modSp add del mod modNotesTx">
        <pc:chgData name="Christina Morrow" userId="43989237-7c22-4017-8756-22442f7f3983" providerId="ADAL" clId="{5E5B6B43-2046-4F4B-8A91-C6EB27100BC8}" dt="2021-01-20T18:11:34.295" v="10780" actId="47"/>
        <pc:sldMkLst>
          <pc:docMk/>
          <pc:sldMk cId="1092358881" sldId="618"/>
        </pc:sldMkLst>
        <pc:spChg chg="mod">
          <ac:chgData name="Christina Morrow" userId="43989237-7c22-4017-8756-22442f7f3983" providerId="ADAL" clId="{5E5B6B43-2046-4F4B-8A91-C6EB27100BC8}" dt="2021-01-19T00:02:14.708" v="4476" actId="20577"/>
          <ac:spMkLst>
            <pc:docMk/>
            <pc:sldMk cId="1092358881" sldId="618"/>
            <ac:spMk id="2" creationId="{B2A7898B-B808-40BC-BF72-B4C88EF82490}"/>
          </ac:spMkLst>
        </pc:spChg>
        <pc:spChg chg="add mod">
          <ac:chgData name="Christina Morrow" userId="43989237-7c22-4017-8756-22442f7f3983" providerId="ADAL" clId="{5E5B6B43-2046-4F4B-8A91-C6EB27100BC8}" dt="2021-01-19T01:21:15.637" v="6141"/>
          <ac:spMkLst>
            <pc:docMk/>
            <pc:sldMk cId="1092358881" sldId="618"/>
            <ac:spMk id="29" creationId="{C291FD7C-36C2-47CF-868E-252D67A8705E}"/>
          </ac:spMkLst>
        </pc:spChg>
        <pc:spChg chg="mod">
          <ac:chgData name="Christina Morrow" userId="43989237-7c22-4017-8756-22442f7f3983" providerId="ADAL" clId="{5E5B6B43-2046-4F4B-8A91-C6EB27100BC8}" dt="2021-01-19T00:13:55.487" v="5657" actId="1076"/>
          <ac:spMkLst>
            <pc:docMk/>
            <pc:sldMk cId="1092358881" sldId="618"/>
            <ac:spMk id="43" creationId="{ED17D291-CA33-4462-9594-37CC8C4ED5A3}"/>
          </ac:spMkLst>
        </pc:spChg>
        <pc:spChg chg="mod">
          <ac:chgData name="Christina Morrow" userId="43989237-7c22-4017-8756-22442f7f3983" providerId="ADAL" clId="{5E5B6B43-2046-4F4B-8A91-C6EB27100BC8}" dt="2021-01-19T00:14:34.985" v="5677" actId="20577"/>
          <ac:spMkLst>
            <pc:docMk/>
            <pc:sldMk cId="1092358881" sldId="618"/>
            <ac:spMk id="44" creationId="{3ED71BBA-1F30-4130-A8C8-8B3106192F9E}"/>
          </ac:spMkLst>
        </pc:spChg>
        <pc:spChg chg="mod">
          <ac:chgData name="Christina Morrow" userId="43989237-7c22-4017-8756-22442f7f3983" providerId="ADAL" clId="{5E5B6B43-2046-4F4B-8A91-C6EB27100BC8}" dt="2021-01-19T00:14:10.194" v="5661" actId="1076"/>
          <ac:spMkLst>
            <pc:docMk/>
            <pc:sldMk cId="1092358881" sldId="618"/>
            <ac:spMk id="46" creationId="{93BBFB94-7153-4928-AD08-0F612CA4BD06}"/>
          </ac:spMkLst>
        </pc:spChg>
        <pc:spChg chg="mod">
          <ac:chgData name="Christina Morrow" userId="43989237-7c22-4017-8756-22442f7f3983" providerId="ADAL" clId="{5E5B6B43-2046-4F4B-8A91-C6EB27100BC8}" dt="2021-01-19T00:14:05.284" v="5660" actId="1076"/>
          <ac:spMkLst>
            <pc:docMk/>
            <pc:sldMk cId="1092358881" sldId="618"/>
            <ac:spMk id="48" creationId="{8923873F-22B8-41C7-B542-4D6213A7BBF9}"/>
          </ac:spMkLst>
        </pc:spChg>
        <pc:spChg chg="del">
          <ac:chgData name="Christina Morrow" userId="43989237-7c22-4017-8756-22442f7f3983" providerId="ADAL" clId="{5E5B6B43-2046-4F4B-8A91-C6EB27100BC8}" dt="2021-01-19T00:02:26.476" v="4477" actId="478"/>
          <ac:spMkLst>
            <pc:docMk/>
            <pc:sldMk cId="1092358881" sldId="618"/>
            <ac:spMk id="176" creationId="{52724769-9564-4A76-822A-A55148B2C9AA}"/>
          </ac:spMkLst>
        </pc:spChg>
        <pc:picChg chg="add mod">
          <ac:chgData name="Christina Morrow" userId="43989237-7c22-4017-8756-22442f7f3983" providerId="ADAL" clId="{5E5B6B43-2046-4F4B-8A91-C6EB27100BC8}" dt="2021-01-19T20:09:43.257" v="6904" actId="1076"/>
          <ac:picMkLst>
            <pc:docMk/>
            <pc:sldMk cId="1092358881" sldId="618"/>
            <ac:picMk id="6" creationId="{22CDB4FB-E7FD-4C7F-AE41-EA9B89E7051D}"/>
          </ac:picMkLst>
        </pc:picChg>
        <pc:picChg chg="del">
          <ac:chgData name="Christina Morrow" userId="43989237-7c22-4017-8756-22442f7f3983" providerId="ADAL" clId="{5E5B6B43-2046-4F4B-8A91-C6EB27100BC8}" dt="2021-01-19T00:02:37.840" v="4478" actId="478"/>
          <ac:picMkLst>
            <pc:docMk/>
            <pc:sldMk cId="1092358881" sldId="618"/>
            <ac:picMk id="22" creationId="{8119C263-BC27-4181-9ABB-D8EB2F3D7CAD}"/>
          </ac:picMkLst>
        </pc:picChg>
        <pc:picChg chg="add del mod">
          <ac:chgData name="Christina Morrow" userId="43989237-7c22-4017-8756-22442f7f3983" providerId="ADAL" clId="{5E5B6B43-2046-4F4B-8A91-C6EB27100BC8}" dt="2021-01-19T00:07:54.403" v="4912"/>
          <ac:picMkLst>
            <pc:docMk/>
            <pc:sldMk cId="1092358881" sldId="618"/>
            <ac:picMk id="23" creationId="{20B555CA-6A65-4C7C-A0B8-0CCF959E43BA}"/>
          </ac:picMkLst>
        </pc:picChg>
        <pc:picChg chg="del">
          <ac:chgData name="Christina Morrow" userId="43989237-7c22-4017-8756-22442f7f3983" providerId="ADAL" clId="{5E5B6B43-2046-4F4B-8A91-C6EB27100BC8}" dt="2021-01-19T00:06:32.990" v="4875" actId="478"/>
          <ac:picMkLst>
            <pc:docMk/>
            <pc:sldMk cId="1092358881" sldId="618"/>
            <ac:picMk id="24" creationId="{CFB3FBFB-F19E-40A8-87B3-165F7806655B}"/>
          </ac:picMkLst>
        </pc:picChg>
        <pc:picChg chg="add del mod">
          <ac:chgData name="Christina Morrow" userId="43989237-7c22-4017-8756-22442f7f3983" providerId="ADAL" clId="{5E5B6B43-2046-4F4B-8A91-C6EB27100BC8}" dt="2021-01-19T00:13:50.051" v="5656" actId="478"/>
          <ac:picMkLst>
            <pc:docMk/>
            <pc:sldMk cId="1092358881" sldId="618"/>
            <ac:picMk id="25" creationId="{FF15D09F-54F5-4C79-A4F1-09585C32497A}"/>
          </ac:picMkLst>
        </pc:picChg>
        <pc:picChg chg="del mod">
          <ac:chgData name="Christina Morrow" userId="43989237-7c22-4017-8756-22442f7f3983" providerId="ADAL" clId="{5E5B6B43-2046-4F4B-8A91-C6EB27100BC8}" dt="2021-01-19T00:14:51.252" v="5679" actId="478"/>
          <ac:picMkLst>
            <pc:docMk/>
            <pc:sldMk cId="1092358881" sldId="618"/>
            <ac:picMk id="26" creationId="{1986C079-0D67-45B9-B79D-5AF347F7A29E}"/>
          </ac:picMkLst>
        </pc:picChg>
        <pc:picChg chg="add mod">
          <ac:chgData name="Christina Morrow" userId="43989237-7c22-4017-8756-22442f7f3983" providerId="ADAL" clId="{5E5B6B43-2046-4F4B-8A91-C6EB27100BC8}" dt="2021-01-19T00:13:48.639" v="5655" actId="1076"/>
          <ac:picMkLst>
            <pc:docMk/>
            <pc:sldMk cId="1092358881" sldId="618"/>
            <ac:picMk id="27" creationId="{2B5E3B29-9110-47E8-BA42-1F283232570A}"/>
          </ac:picMkLst>
        </pc:picChg>
        <pc:picChg chg="del">
          <ac:chgData name="Christina Morrow" userId="43989237-7c22-4017-8756-22442f7f3983" providerId="ADAL" clId="{5E5B6B43-2046-4F4B-8A91-C6EB27100BC8}" dt="2021-01-19T00:14:48.483" v="5678" actId="478"/>
          <ac:picMkLst>
            <pc:docMk/>
            <pc:sldMk cId="1092358881" sldId="618"/>
            <ac:picMk id="28" creationId="{604900BA-9CC3-4529-ADC6-2868B507A03C}"/>
          </ac:picMkLst>
        </pc:picChg>
        <pc:picChg chg="mod">
          <ac:chgData name="Christina Morrow" userId="43989237-7c22-4017-8756-22442f7f3983" providerId="ADAL" clId="{5E5B6B43-2046-4F4B-8A91-C6EB27100BC8}" dt="2021-01-19T00:13:39.657" v="5652" actId="1076"/>
          <ac:picMkLst>
            <pc:docMk/>
            <pc:sldMk cId="1092358881" sldId="618"/>
            <ac:picMk id="30" creationId="{AA340324-A800-4111-AD39-2FDC1879BFCD}"/>
          </ac:picMkLst>
        </pc:picChg>
        <pc:picChg chg="add del mod">
          <ac:chgData name="Christina Morrow" userId="43989237-7c22-4017-8756-22442f7f3983" providerId="ADAL" clId="{5E5B6B43-2046-4F4B-8A91-C6EB27100BC8}" dt="2021-01-19T00:08:31.211" v="4930" actId="478"/>
          <ac:picMkLst>
            <pc:docMk/>
            <pc:sldMk cId="1092358881" sldId="618"/>
            <ac:picMk id="31" creationId="{C5542EA1-9CD7-44D0-BA48-01ADF8556DBD}"/>
          </ac:picMkLst>
        </pc:picChg>
        <pc:picChg chg="mod">
          <ac:chgData name="Christina Morrow" userId="43989237-7c22-4017-8756-22442f7f3983" providerId="ADAL" clId="{5E5B6B43-2046-4F4B-8A91-C6EB27100BC8}" dt="2021-01-19T00:13:42.295" v="5653" actId="1076"/>
          <ac:picMkLst>
            <pc:docMk/>
            <pc:sldMk cId="1092358881" sldId="618"/>
            <ac:picMk id="34" creationId="{B092EDD3-A674-4806-9D71-C8C255CE4D6C}"/>
          </ac:picMkLst>
        </pc:picChg>
      </pc:sldChg>
      <pc:sldChg chg="addSp modSp add del modNotesTx">
        <pc:chgData name="Christina Morrow" userId="43989237-7c22-4017-8756-22442f7f3983" providerId="ADAL" clId="{5E5B6B43-2046-4F4B-8A91-C6EB27100BC8}" dt="2021-01-19T13:32:44.457" v="6174" actId="47"/>
        <pc:sldMkLst>
          <pc:docMk/>
          <pc:sldMk cId="1993673523" sldId="619"/>
        </pc:sldMkLst>
        <pc:spChg chg="add mod">
          <ac:chgData name="Christina Morrow" userId="43989237-7c22-4017-8756-22442f7f3983" providerId="ADAL" clId="{5E5B6B43-2046-4F4B-8A91-C6EB27100BC8}" dt="2021-01-19T01:21:10.886" v="6140"/>
          <ac:spMkLst>
            <pc:docMk/>
            <pc:sldMk cId="1993673523" sldId="619"/>
            <ac:spMk id="9" creationId="{EAD198E0-B77F-4D7D-B36F-20B29578A8E6}"/>
          </ac:spMkLst>
        </pc:spChg>
      </pc:sldChg>
      <pc:sldChg chg="addSp delSp modSp add del mod modTransition delAnim modAnim">
        <pc:chgData name="Christina Morrow" userId="43989237-7c22-4017-8756-22442f7f3983" providerId="ADAL" clId="{5E5B6B43-2046-4F4B-8A91-C6EB27100BC8}" dt="2021-01-20T21:23:57.031" v="10946" actId="47"/>
        <pc:sldMkLst>
          <pc:docMk/>
          <pc:sldMk cId="2785874659" sldId="620"/>
        </pc:sldMkLst>
        <pc:spChg chg="del mod">
          <ac:chgData name="Christina Morrow" userId="43989237-7c22-4017-8756-22442f7f3983" providerId="ADAL" clId="{5E5B6B43-2046-4F4B-8A91-C6EB27100BC8}" dt="2021-01-19T01:19:44.104" v="6133" actId="478"/>
          <ac:spMkLst>
            <pc:docMk/>
            <pc:sldMk cId="2785874659" sldId="620"/>
            <ac:spMk id="7" creationId="{71E9DCCE-759D-426C-9CCC-3EA1A7BE57E8}"/>
          </ac:spMkLst>
        </pc:spChg>
        <pc:spChg chg="mod">
          <ac:chgData name="Christina Morrow" userId="43989237-7c22-4017-8756-22442f7f3983" providerId="ADAL" clId="{5E5B6B43-2046-4F4B-8A91-C6EB27100BC8}" dt="2021-01-20T01:52:04.499" v="8066" actId="20577"/>
          <ac:spMkLst>
            <pc:docMk/>
            <pc:sldMk cId="2785874659" sldId="620"/>
            <ac:spMk id="8" creationId="{7442407E-86D2-4271-B8EC-F47DA414C75E}"/>
          </ac:spMkLst>
        </pc:spChg>
        <pc:spChg chg="mod">
          <ac:chgData name="Christina Morrow" userId="43989237-7c22-4017-8756-22442f7f3983" providerId="ADAL" clId="{5E5B6B43-2046-4F4B-8A91-C6EB27100BC8}" dt="2021-01-19T20:05:44.015" v="6895" actId="20577"/>
          <ac:spMkLst>
            <pc:docMk/>
            <pc:sldMk cId="2785874659" sldId="620"/>
            <ac:spMk id="81" creationId="{07E05AD0-786B-4771-8ACD-CBDEBC154687}"/>
          </ac:spMkLst>
        </pc:spChg>
        <pc:spChg chg="add mod">
          <ac:chgData name="Christina Morrow" userId="43989237-7c22-4017-8756-22442f7f3983" providerId="ADAL" clId="{5E5B6B43-2046-4F4B-8A91-C6EB27100BC8}" dt="2021-01-19T01:20:11.666" v="6136" actId="1076"/>
          <ac:spMkLst>
            <pc:docMk/>
            <pc:sldMk cId="2785874659" sldId="620"/>
            <ac:spMk id="93" creationId="{10926C68-6541-4342-B758-ACEAEE0D6952}"/>
          </ac:spMkLst>
        </pc:spChg>
        <pc:spChg chg="add del mod">
          <ac:chgData name="Christina Morrow" userId="43989237-7c22-4017-8756-22442f7f3983" providerId="ADAL" clId="{5E5B6B43-2046-4F4B-8A91-C6EB27100BC8}" dt="2021-01-19T21:44:31.105" v="6994" actId="478"/>
          <ac:spMkLst>
            <pc:docMk/>
            <pc:sldMk cId="2785874659" sldId="620"/>
            <ac:spMk id="96" creationId="{F1E9FB57-FA2E-4604-BFB4-A9F64452EBDA}"/>
          </ac:spMkLst>
        </pc:spChg>
        <pc:spChg chg="del mod">
          <ac:chgData name="Christina Morrow" userId="43989237-7c22-4017-8756-22442f7f3983" providerId="ADAL" clId="{5E5B6B43-2046-4F4B-8A91-C6EB27100BC8}" dt="2021-01-19T01:19:46.913" v="6135" actId="478"/>
          <ac:spMkLst>
            <pc:docMk/>
            <pc:sldMk cId="2785874659" sldId="620"/>
            <ac:spMk id="125" creationId="{8DC86511-9EA7-47C8-9AC8-25BD6197DEB8}"/>
          </ac:spMkLst>
        </pc:spChg>
        <pc:grpChg chg="mod">
          <ac:chgData name="Christina Morrow" userId="43989237-7c22-4017-8756-22442f7f3983" providerId="ADAL" clId="{5E5B6B43-2046-4F4B-8A91-C6EB27100BC8}" dt="2021-01-19T01:17:16.691" v="6116" actId="1076"/>
          <ac:grpSpMkLst>
            <pc:docMk/>
            <pc:sldMk cId="2785874659" sldId="620"/>
            <ac:grpSpMk id="121" creationId="{EA0310ED-72D1-443F-BBB3-2D7CF2B60EB8}"/>
          </ac:grpSpMkLst>
        </pc:grpChg>
        <pc:picChg chg="add mod">
          <ac:chgData name="Christina Morrow" userId="43989237-7c22-4017-8756-22442f7f3983" providerId="ADAL" clId="{5E5B6B43-2046-4F4B-8A91-C6EB27100BC8}" dt="2021-01-19T01:18:53.856" v="6122" actId="1076"/>
          <ac:picMkLst>
            <pc:docMk/>
            <pc:sldMk cId="2785874659" sldId="620"/>
            <ac:picMk id="86" creationId="{23FA66C5-E30C-468B-A40C-69627BF0902B}"/>
          </ac:picMkLst>
        </pc:picChg>
        <pc:picChg chg="add mod">
          <ac:chgData name="Christina Morrow" userId="43989237-7c22-4017-8756-22442f7f3983" providerId="ADAL" clId="{5E5B6B43-2046-4F4B-8A91-C6EB27100BC8}" dt="2021-01-19T01:19:12.511" v="6126" actId="1076"/>
          <ac:picMkLst>
            <pc:docMk/>
            <pc:sldMk cId="2785874659" sldId="620"/>
            <ac:picMk id="91" creationId="{E96E27EF-4B5E-47B4-8503-0DC304B92C46}"/>
          </ac:picMkLst>
        </pc:picChg>
        <pc:picChg chg="add mod">
          <ac:chgData name="Christina Morrow" userId="43989237-7c22-4017-8756-22442f7f3983" providerId="ADAL" clId="{5E5B6B43-2046-4F4B-8A91-C6EB27100BC8}" dt="2021-01-19T01:19:12.844" v="6127" actId="1076"/>
          <ac:picMkLst>
            <pc:docMk/>
            <pc:sldMk cId="2785874659" sldId="620"/>
            <ac:picMk id="92" creationId="{3C43221E-45F4-412C-8EE8-7EF6EAE0BAA1}"/>
          </ac:picMkLst>
        </pc:picChg>
        <pc:picChg chg="add mod">
          <ac:chgData name="Christina Morrow" userId="43989237-7c22-4017-8756-22442f7f3983" providerId="ADAL" clId="{5E5B6B43-2046-4F4B-8A91-C6EB27100BC8}" dt="2021-01-19T15:24:33.244" v="6739"/>
          <ac:picMkLst>
            <pc:docMk/>
            <pc:sldMk cId="2785874659" sldId="620"/>
            <ac:picMk id="97" creationId="{404B11F9-B94E-4EEF-BC84-BF40E56AC144}"/>
          </ac:picMkLst>
        </pc:picChg>
        <pc:picChg chg="add mod">
          <ac:chgData name="Christina Morrow" userId="43989237-7c22-4017-8756-22442f7f3983" providerId="ADAL" clId="{5E5B6B43-2046-4F4B-8A91-C6EB27100BC8}" dt="2021-01-19T15:24:33.244" v="6739"/>
          <ac:picMkLst>
            <pc:docMk/>
            <pc:sldMk cId="2785874659" sldId="620"/>
            <ac:picMk id="98" creationId="{A303D447-297F-4272-9E1A-EC6055C6DAAA}"/>
          </ac:picMkLst>
        </pc:picChg>
        <pc:cxnChg chg="mod">
          <ac:chgData name="Christina Morrow" userId="43989237-7c22-4017-8756-22442f7f3983" providerId="ADAL" clId="{5E5B6B43-2046-4F4B-8A91-C6EB27100BC8}" dt="2021-01-19T01:17:21.099" v="6117" actId="14100"/>
          <ac:cxnSpMkLst>
            <pc:docMk/>
            <pc:sldMk cId="2785874659" sldId="620"/>
            <ac:cxnSpMk id="28" creationId="{2C0F047C-DA79-446C-B36D-7AB625385868}"/>
          </ac:cxnSpMkLst>
        </pc:cxnChg>
      </pc:sldChg>
      <pc:sldChg chg="delSp modSp add del mod">
        <pc:chgData name="Christina Morrow" userId="43989237-7c22-4017-8756-22442f7f3983" providerId="ADAL" clId="{5E5B6B43-2046-4F4B-8A91-C6EB27100BC8}" dt="2021-01-19T13:47:54.720" v="6373" actId="47"/>
        <pc:sldMkLst>
          <pc:docMk/>
          <pc:sldMk cId="630825909" sldId="621"/>
        </pc:sldMkLst>
        <pc:spChg chg="mod">
          <ac:chgData name="Christina Morrow" userId="43989237-7c22-4017-8756-22442f7f3983" providerId="ADAL" clId="{5E5B6B43-2046-4F4B-8A91-C6EB27100BC8}" dt="2021-01-19T13:31:26.889" v="6164" actId="20577"/>
          <ac:spMkLst>
            <pc:docMk/>
            <pc:sldMk cId="630825909" sldId="621"/>
            <ac:spMk id="8" creationId="{7442407E-86D2-4271-B8EC-F47DA414C75E}"/>
          </ac:spMkLst>
        </pc:spChg>
        <pc:spChg chg="mod">
          <ac:chgData name="Christina Morrow" userId="43989237-7c22-4017-8756-22442f7f3983" providerId="ADAL" clId="{5E5B6B43-2046-4F4B-8A91-C6EB27100BC8}" dt="2021-01-19T13:32:05.010" v="6168" actId="1076"/>
          <ac:spMkLst>
            <pc:docMk/>
            <pc:sldMk cId="630825909" sldId="621"/>
            <ac:spMk id="9" creationId="{EAD198E0-B77F-4D7D-B36F-20B29578A8E6}"/>
          </ac:spMkLst>
        </pc:spChg>
        <pc:spChg chg="del mod">
          <ac:chgData name="Christina Morrow" userId="43989237-7c22-4017-8756-22442f7f3983" providerId="ADAL" clId="{5E5B6B43-2046-4F4B-8A91-C6EB27100BC8}" dt="2021-01-19T13:47:22.990" v="6356"/>
          <ac:spMkLst>
            <pc:docMk/>
            <pc:sldMk cId="630825909" sldId="621"/>
            <ac:spMk id="17" creationId="{50F7F90C-E46C-443D-85E9-A1E4B7CBFA66}"/>
          </ac:spMkLst>
        </pc:spChg>
        <pc:picChg chg="del mod">
          <ac:chgData name="Christina Morrow" userId="43989237-7c22-4017-8756-22442f7f3983" providerId="ADAL" clId="{5E5B6B43-2046-4F4B-8A91-C6EB27100BC8}" dt="2021-01-19T13:31:54" v="6167" actId="478"/>
          <ac:picMkLst>
            <pc:docMk/>
            <pc:sldMk cId="630825909" sldId="621"/>
            <ac:picMk id="28" creationId="{3AC209C9-FA58-4CA3-8D56-FE7075AAE2FE}"/>
          </ac:picMkLst>
        </pc:picChg>
      </pc:sldChg>
      <pc:sldChg chg="addSp delSp modSp add mod ord modNotesTx">
        <pc:chgData name="Christina Morrow" userId="43989237-7c22-4017-8756-22442f7f3983" providerId="ADAL" clId="{5E5B6B43-2046-4F4B-8A91-C6EB27100BC8}" dt="2021-01-20T21:40:50.510" v="11116"/>
        <pc:sldMkLst>
          <pc:docMk/>
          <pc:sldMk cId="187702201" sldId="622"/>
        </pc:sldMkLst>
        <pc:spChg chg="mod">
          <ac:chgData name="Christina Morrow" userId="43989237-7c22-4017-8756-22442f7f3983" providerId="ADAL" clId="{5E5B6B43-2046-4F4B-8A91-C6EB27100BC8}" dt="2021-01-20T21:40:50.510" v="11116"/>
          <ac:spMkLst>
            <pc:docMk/>
            <pc:sldMk cId="187702201" sldId="622"/>
            <ac:spMk id="2" creationId="{B2A7898B-B808-40BC-BF72-B4C88EF82490}"/>
          </ac:spMkLst>
        </pc:spChg>
        <pc:spChg chg="mod">
          <ac:chgData name="Christina Morrow" userId="43989237-7c22-4017-8756-22442f7f3983" providerId="ADAL" clId="{5E5B6B43-2046-4F4B-8A91-C6EB27100BC8}" dt="2021-01-20T01:50:27.160" v="8039" actId="20577"/>
          <ac:spMkLst>
            <pc:docMk/>
            <pc:sldMk cId="187702201" sldId="622"/>
            <ac:spMk id="5" creationId="{C4950FC5-937F-4EA4-9AEA-8928C42B7CF1}"/>
          </ac:spMkLst>
        </pc:spChg>
        <pc:spChg chg="mod">
          <ac:chgData name="Christina Morrow" userId="43989237-7c22-4017-8756-22442f7f3983" providerId="ADAL" clId="{5E5B6B43-2046-4F4B-8A91-C6EB27100BC8}" dt="2021-01-20T01:51:20.006" v="8060" actId="1036"/>
          <ac:spMkLst>
            <pc:docMk/>
            <pc:sldMk cId="187702201" sldId="622"/>
            <ac:spMk id="10" creationId="{D0FB4029-E36F-4EBD-B944-023E326B8DCB}"/>
          </ac:spMkLst>
        </pc:spChg>
        <pc:spChg chg="mod">
          <ac:chgData name="Christina Morrow" userId="43989237-7c22-4017-8756-22442f7f3983" providerId="ADAL" clId="{5E5B6B43-2046-4F4B-8A91-C6EB27100BC8}" dt="2021-01-20T01:51:20.006" v="8060" actId="1036"/>
          <ac:spMkLst>
            <pc:docMk/>
            <pc:sldMk cId="187702201" sldId="622"/>
            <ac:spMk id="11" creationId="{F6B820D6-F391-4478-A59F-C946C1BE0B5A}"/>
          </ac:spMkLst>
        </pc:spChg>
        <pc:spChg chg="mod">
          <ac:chgData name="Christina Morrow" userId="43989237-7c22-4017-8756-22442f7f3983" providerId="ADAL" clId="{5E5B6B43-2046-4F4B-8A91-C6EB27100BC8}" dt="2021-01-20T01:51:20.006" v="8060" actId="1036"/>
          <ac:spMkLst>
            <pc:docMk/>
            <pc:sldMk cId="187702201" sldId="622"/>
            <ac:spMk id="13" creationId="{CEE716E2-3118-4324-BC7A-0B8852A7CDAA}"/>
          </ac:spMkLst>
        </pc:spChg>
        <pc:spChg chg="mod">
          <ac:chgData name="Christina Morrow" userId="43989237-7c22-4017-8756-22442f7f3983" providerId="ADAL" clId="{5E5B6B43-2046-4F4B-8A91-C6EB27100BC8}" dt="2021-01-20T01:51:20.006" v="8060" actId="1036"/>
          <ac:spMkLst>
            <pc:docMk/>
            <pc:sldMk cId="187702201" sldId="622"/>
            <ac:spMk id="17" creationId="{D57C0AAE-DE7F-498B-865D-E29AE251E769}"/>
          </ac:spMkLst>
        </pc:spChg>
        <pc:spChg chg="add mod">
          <ac:chgData name="Christina Morrow" userId="43989237-7c22-4017-8756-22442f7f3983" providerId="ADAL" clId="{5E5B6B43-2046-4F4B-8A91-C6EB27100BC8}" dt="2021-01-19T14:01:11.441" v="6469" actId="207"/>
          <ac:spMkLst>
            <pc:docMk/>
            <pc:sldMk cId="187702201" sldId="622"/>
            <ac:spMk id="20" creationId="{39E515A1-390E-4A67-8686-AFE56F100804}"/>
          </ac:spMkLst>
        </pc:spChg>
        <pc:spChg chg="mod">
          <ac:chgData name="Christina Morrow" userId="43989237-7c22-4017-8756-22442f7f3983" providerId="ADAL" clId="{5E5B6B43-2046-4F4B-8A91-C6EB27100BC8}" dt="2021-01-19T14:01:04.956" v="6467" actId="207"/>
          <ac:spMkLst>
            <pc:docMk/>
            <pc:sldMk cId="187702201" sldId="622"/>
            <ac:spMk id="22" creationId="{15376809-C937-4DAF-AA8B-524309DF31C8}"/>
          </ac:spMkLst>
        </pc:spChg>
        <pc:spChg chg="mod">
          <ac:chgData name="Christina Morrow" userId="43989237-7c22-4017-8756-22442f7f3983" providerId="ADAL" clId="{5E5B6B43-2046-4F4B-8A91-C6EB27100BC8}" dt="2021-01-19T14:01:08.194" v="6468" actId="207"/>
          <ac:spMkLst>
            <pc:docMk/>
            <pc:sldMk cId="187702201" sldId="622"/>
            <ac:spMk id="23" creationId="{6071D167-2729-44DB-8D2C-CBCC623E0F67}"/>
          </ac:spMkLst>
        </pc:spChg>
        <pc:spChg chg="add mod">
          <ac:chgData name="Christina Morrow" userId="43989237-7c22-4017-8756-22442f7f3983" providerId="ADAL" clId="{5E5B6B43-2046-4F4B-8A91-C6EB27100BC8}" dt="2021-01-19T14:01:14.403" v="6470" actId="207"/>
          <ac:spMkLst>
            <pc:docMk/>
            <pc:sldMk cId="187702201" sldId="622"/>
            <ac:spMk id="24" creationId="{8BD78043-B23C-469C-AFF2-CFEAE6FCB027}"/>
          </ac:spMkLst>
        </pc:spChg>
        <pc:spChg chg="add mod">
          <ac:chgData name="Christina Morrow" userId="43989237-7c22-4017-8756-22442f7f3983" providerId="ADAL" clId="{5E5B6B43-2046-4F4B-8A91-C6EB27100BC8}" dt="2021-01-20T01:51:20.006" v="8060" actId="1036"/>
          <ac:spMkLst>
            <pc:docMk/>
            <pc:sldMk cId="187702201" sldId="622"/>
            <ac:spMk id="26" creationId="{DB3927DF-8169-4242-8F88-97377796A414}"/>
          </ac:spMkLst>
        </pc:spChg>
        <pc:spChg chg="add mod">
          <ac:chgData name="Christina Morrow" userId="43989237-7c22-4017-8756-22442f7f3983" providerId="ADAL" clId="{5E5B6B43-2046-4F4B-8A91-C6EB27100BC8}" dt="2021-01-20T01:51:20.006" v="8060" actId="1036"/>
          <ac:spMkLst>
            <pc:docMk/>
            <pc:sldMk cId="187702201" sldId="622"/>
            <ac:spMk id="28" creationId="{19DA2F41-4FED-43D2-A9C1-19C658892318}"/>
          </ac:spMkLst>
        </pc:spChg>
        <pc:spChg chg="del">
          <ac:chgData name="Christina Morrow" userId="43989237-7c22-4017-8756-22442f7f3983" providerId="ADAL" clId="{5E5B6B43-2046-4F4B-8A91-C6EB27100BC8}" dt="2021-01-19T13:32:59.928" v="6191" actId="478"/>
          <ac:spMkLst>
            <pc:docMk/>
            <pc:sldMk cId="187702201" sldId="622"/>
            <ac:spMk id="29" creationId="{C291FD7C-36C2-47CF-868E-252D67A8705E}"/>
          </ac:spMkLst>
        </pc:spChg>
        <pc:spChg chg="add del mod">
          <ac:chgData name="Christina Morrow" userId="43989237-7c22-4017-8756-22442f7f3983" providerId="ADAL" clId="{5E5B6B43-2046-4F4B-8A91-C6EB27100BC8}" dt="2021-01-19T20:23:33.221" v="6931" actId="478"/>
          <ac:spMkLst>
            <pc:docMk/>
            <pc:sldMk cId="187702201" sldId="622"/>
            <ac:spMk id="38" creationId="{C2696A73-863F-4435-83DD-AB3F940D67DF}"/>
          </ac:spMkLst>
        </pc:spChg>
        <pc:spChg chg="add mod">
          <ac:chgData name="Christina Morrow" userId="43989237-7c22-4017-8756-22442f7f3983" providerId="ADAL" clId="{5E5B6B43-2046-4F4B-8A91-C6EB27100BC8}" dt="2021-01-19T13:49:01.470" v="6375" actId="571"/>
          <ac:spMkLst>
            <pc:docMk/>
            <pc:sldMk cId="187702201" sldId="622"/>
            <ac:spMk id="39" creationId="{8578775C-2D78-4B3E-B75D-E47689371363}"/>
          </ac:spMkLst>
        </pc:spChg>
        <pc:spChg chg="add mod">
          <ac:chgData name="Christina Morrow" userId="43989237-7c22-4017-8756-22442f7f3983" providerId="ADAL" clId="{5E5B6B43-2046-4F4B-8A91-C6EB27100BC8}" dt="2021-01-19T13:49:01.470" v="6375" actId="571"/>
          <ac:spMkLst>
            <pc:docMk/>
            <pc:sldMk cId="187702201" sldId="622"/>
            <ac:spMk id="40" creationId="{8FA45383-7B84-4254-93CD-0640C16EFB82}"/>
          </ac:spMkLst>
        </pc:spChg>
        <pc:spChg chg="add mod">
          <ac:chgData name="Christina Morrow" userId="43989237-7c22-4017-8756-22442f7f3983" providerId="ADAL" clId="{5E5B6B43-2046-4F4B-8A91-C6EB27100BC8}" dt="2021-01-19T13:49:01.470" v="6375" actId="571"/>
          <ac:spMkLst>
            <pc:docMk/>
            <pc:sldMk cId="187702201" sldId="622"/>
            <ac:spMk id="41" creationId="{D1F7D48C-B7E5-4C37-8C05-1F7E3A614FCE}"/>
          </ac:spMkLst>
        </pc:spChg>
        <pc:spChg chg="add mod">
          <ac:chgData name="Christina Morrow" userId="43989237-7c22-4017-8756-22442f7f3983" providerId="ADAL" clId="{5E5B6B43-2046-4F4B-8A91-C6EB27100BC8}" dt="2021-01-19T13:49:01.470" v="6375" actId="571"/>
          <ac:spMkLst>
            <pc:docMk/>
            <pc:sldMk cId="187702201" sldId="622"/>
            <ac:spMk id="42" creationId="{A037C3B2-F6B8-4BFD-BE43-683ED25E789B}"/>
          </ac:spMkLst>
        </pc:spChg>
        <pc:spChg chg="mod">
          <ac:chgData name="Christina Morrow" userId="43989237-7c22-4017-8756-22442f7f3983" providerId="ADAL" clId="{5E5B6B43-2046-4F4B-8A91-C6EB27100BC8}" dt="2021-01-20T01:51:20.006" v="8060" actId="1036"/>
          <ac:spMkLst>
            <pc:docMk/>
            <pc:sldMk cId="187702201" sldId="622"/>
            <ac:spMk id="43" creationId="{ED17D291-CA33-4462-9594-37CC8C4ED5A3}"/>
          </ac:spMkLst>
        </pc:spChg>
        <pc:spChg chg="mod">
          <ac:chgData name="Christina Morrow" userId="43989237-7c22-4017-8756-22442f7f3983" providerId="ADAL" clId="{5E5B6B43-2046-4F4B-8A91-C6EB27100BC8}" dt="2021-01-20T01:51:20.006" v="8060" actId="1036"/>
          <ac:spMkLst>
            <pc:docMk/>
            <pc:sldMk cId="187702201" sldId="622"/>
            <ac:spMk id="44" creationId="{3ED71BBA-1F30-4130-A8C8-8B3106192F9E}"/>
          </ac:spMkLst>
        </pc:spChg>
        <pc:spChg chg="mod">
          <ac:chgData name="Christina Morrow" userId="43989237-7c22-4017-8756-22442f7f3983" providerId="ADAL" clId="{5E5B6B43-2046-4F4B-8A91-C6EB27100BC8}" dt="2021-01-20T01:51:20.006" v="8060" actId="1036"/>
          <ac:spMkLst>
            <pc:docMk/>
            <pc:sldMk cId="187702201" sldId="622"/>
            <ac:spMk id="46" creationId="{93BBFB94-7153-4928-AD08-0F612CA4BD06}"/>
          </ac:spMkLst>
        </pc:spChg>
        <pc:spChg chg="mod">
          <ac:chgData name="Christina Morrow" userId="43989237-7c22-4017-8756-22442f7f3983" providerId="ADAL" clId="{5E5B6B43-2046-4F4B-8A91-C6EB27100BC8}" dt="2021-01-20T01:51:20.006" v="8060" actId="1036"/>
          <ac:spMkLst>
            <pc:docMk/>
            <pc:sldMk cId="187702201" sldId="622"/>
            <ac:spMk id="48" creationId="{8923873F-22B8-41C7-B542-4D6213A7BBF9}"/>
          </ac:spMkLst>
        </pc:spChg>
        <pc:spChg chg="del mod topLvl">
          <ac:chgData name="Christina Morrow" userId="43989237-7c22-4017-8756-22442f7f3983" providerId="ADAL" clId="{5E5B6B43-2046-4F4B-8A91-C6EB27100BC8}" dt="2021-01-19T15:05:14.873" v="6608" actId="478"/>
          <ac:spMkLst>
            <pc:docMk/>
            <pc:sldMk cId="187702201" sldId="622"/>
            <ac:spMk id="57" creationId="{AC4E6C9E-D618-4BF7-B526-21A81D1FCC54}"/>
          </ac:spMkLst>
        </pc:spChg>
        <pc:spChg chg="del mod topLvl">
          <ac:chgData name="Christina Morrow" userId="43989237-7c22-4017-8756-22442f7f3983" providerId="ADAL" clId="{5E5B6B43-2046-4F4B-8A91-C6EB27100BC8}" dt="2021-01-19T15:06:08.815" v="6614" actId="478"/>
          <ac:spMkLst>
            <pc:docMk/>
            <pc:sldMk cId="187702201" sldId="622"/>
            <ac:spMk id="58" creationId="{52298B1E-CBFB-4ACC-B8AF-E554071A8DCE}"/>
          </ac:spMkLst>
        </pc:spChg>
        <pc:spChg chg="add mod">
          <ac:chgData name="Christina Morrow" userId="43989237-7c22-4017-8756-22442f7f3983" providerId="ADAL" clId="{5E5B6B43-2046-4F4B-8A91-C6EB27100BC8}" dt="2021-01-20T01:51:20.006" v="8060" actId="1036"/>
          <ac:spMkLst>
            <pc:docMk/>
            <pc:sldMk cId="187702201" sldId="622"/>
            <ac:spMk id="59" creationId="{767B8FC8-4DCC-4A20-85F7-D82935DA6EB5}"/>
          </ac:spMkLst>
        </pc:spChg>
        <pc:spChg chg="add del mod">
          <ac:chgData name="Christina Morrow" userId="43989237-7c22-4017-8756-22442f7f3983" providerId="ADAL" clId="{5E5B6B43-2046-4F4B-8A91-C6EB27100BC8}" dt="2021-01-20T01:50:28.111" v="8041"/>
          <ac:spMkLst>
            <pc:docMk/>
            <pc:sldMk cId="187702201" sldId="622"/>
            <ac:spMk id="76" creationId="{10AD3F68-FF1D-4027-94E3-BC4EF4E94A24}"/>
          </ac:spMkLst>
        </pc:spChg>
        <pc:grpChg chg="add mod">
          <ac:chgData name="Christina Morrow" userId="43989237-7c22-4017-8756-22442f7f3983" providerId="ADAL" clId="{5E5B6B43-2046-4F4B-8A91-C6EB27100BC8}" dt="2021-01-20T03:04:02.736" v="8572" actId="1076"/>
          <ac:grpSpMkLst>
            <pc:docMk/>
            <pc:sldMk cId="187702201" sldId="622"/>
            <ac:grpSpMk id="8" creationId="{82E3D034-50A5-4962-BD25-548101A0748B}"/>
          </ac:grpSpMkLst>
        </pc:grpChg>
        <pc:grpChg chg="add mod">
          <ac:chgData name="Christina Morrow" userId="43989237-7c22-4017-8756-22442f7f3983" providerId="ADAL" clId="{5E5B6B43-2046-4F4B-8A91-C6EB27100BC8}" dt="2021-01-19T13:35:41.353" v="6223" actId="164"/>
          <ac:grpSpMkLst>
            <pc:docMk/>
            <pc:sldMk cId="187702201" sldId="622"/>
            <ac:grpSpMk id="21" creationId="{C3254F2B-8CE0-489A-80F4-74801D9F970B}"/>
          </ac:grpSpMkLst>
        </pc:grpChg>
        <pc:grpChg chg="del mod">
          <ac:chgData name="Christina Morrow" userId="43989237-7c22-4017-8756-22442f7f3983" providerId="ADAL" clId="{5E5B6B43-2046-4F4B-8A91-C6EB27100BC8}" dt="2021-01-19T15:05:14.873" v="6608" actId="478"/>
          <ac:grpSpMkLst>
            <pc:docMk/>
            <pc:sldMk cId="187702201" sldId="622"/>
            <ac:grpSpMk id="56" creationId="{4F8E2BD3-A66B-4A20-87C6-A574AE922581}"/>
          </ac:grpSpMkLst>
        </pc:grpChg>
        <pc:picChg chg="del">
          <ac:chgData name="Christina Morrow" userId="43989237-7c22-4017-8756-22442f7f3983" providerId="ADAL" clId="{5E5B6B43-2046-4F4B-8A91-C6EB27100BC8}" dt="2021-01-19T13:33:03.106" v="6192" actId="478"/>
          <ac:picMkLst>
            <pc:docMk/>
            <pc:sldMk cId="187702201" sldId="622"/>
            <ac:picMk id="6" creationId="{22CDB4FB-E7FD-4C7F-AE41-EA9B89E7051D}"/>
          </ac:picMkLst>
        </pc:picChg>
        <pc:picChg chg="add del mod">
          <ac:chgData name="Christina Morrow" userId="43989237-7c22-4017-8756-22442f7f3983" providerId="ADAL" clId="{5E5B6B43-2046-4F4B-8A91-C6EB27100BC8}" dt="2021-01-19T20:22:53.964" v="6921" actId="21"/>
          <ac:picMkLst>
            <pc:docMk/>
            <pc:sldMk cId="187702201" sldId="622"/>
            <ac:picMk id="7" creationId="{1D0BD79F-07F6-460F-ABA2-ED26AF347A00}"/>
          </ac:picMkLst>
        </pc:picChg>
        <pc:picChg chg="add del mod">
          <ac:chgData name="Christina Morrow" userId="43989237-7c22-4017-8756-22442f7f3983" providerId="ADAL" clId="{5E5B6B43-2046-4F4B-8A91-C6EB27100BC8}" dt="2021-01-19T13:44:29.072" v="6328" actId="478"/>
          <ac:picMkLst>
            <pc:docMk/>
            <pc:sldMk cId="187702201" sldId="622"/>
            <ac:picMk id="12" creationId="{7D2FED89-ABE7-4711-BAE9-1BDD5482A484}"/>
          </ac:picMkLst>
        </pc:picChg>
        <pc:picChg chg="add del mod">
          <ac:chgData name="Christina Morrow" userId="43989237-7c22-4017-8756-22442f7f3983" providerId="ADAL" clId="{5E5B6B43-2046-4F4B-8A91-C6EB27100BC8}" dt="2021-01-19T13:45:28.711" v="6333" actId="478"/>
          <ac:picMkLst>
            <pc:docMk/>
            <pc:sldMk cId="187702201" sldId="622"/>
            <ac:picMk id="15" creationId="{4D383696-3457-4B65-A8A7-0D538F898037}"/>
          </ac:picMkLst>
        </pc:picChg>
        <pc:picChg chg="add del mod">
          <ac:chgData name="Christina Morrow" userId="43989237-7c22-4017-8756-22442f7f3983" providerId="ADAL" clId="{5E5B6B43-2046-4F4B-8A91-C6EB27100BC8}" dt="2021-01-19T13:47:08.131" v="6353" actId="478"/>
          <ac:picMkLst>
            <pc:docMk/>
            <pc:sldMk cId="187702201" sldId="622"/>
            <ac:picMk id="18" creationId="{F5D9ED5F-35ED-4968-980B-BAD86A59B422}"/>
          </ac:picMkLst>
        </pc:picChg>
        <pc:picChg chg="add del mod ord">
          <ac:chgData name="Christina Morrow" userId="43989237-7c22-4017-8756-22442f7f3983" providerId="ADAL" clId="{5E5B6B43-2046-4F4B-8A91-C6EB27100BC8}" dt="2021-01-19T20:23:15.841" v="6924" actId="478"/>
          <ac:picMkLst>
            <pc:docMk/>
            <pc:sldMk cId="187702201" sldId="622"/>
            <ac:picMk id="25" creationId="{DDD0A6DE-7885-49CA-9B01-BB957848F0E2}"/>
          </ac:picMkLst>
        </pc:picChg>
        <pc:picChg chg="del">
          <ac:chgData name="Christina Morrow" userId="43989237-7c22-4017-8756-22442f7f3983" providerId="ADAL" clId="{5E5B6B43-2046-4F4B-8A91-C6EB27100BC8}" dt="2021-01-19T13:36:49.132" v="6249" actId="478"/>
          <ac:picMkLst>
            <pc:docMk/>
            <pc:sldMk cId="187702201" sldId="622"/>
            <ac:picMk id="27" creationId="{2B5E3B29-9110-47E8-BA42-1F283232570A}"/>
          </ac:picMkLst>
        </pc:picChg>
        <pc:picChg chg="del">
          <ac:chgData name="Christina Morrow" userId="43989237-7c22-4017-8756-22442f7f3983" providerId="ADAL" clId="{5E5B6B43-2046-4F4B-8A91-C6EB27100BC8}" dt="2021-01-19T13:36:35.078" v="6244" actId="478"/>
          <ac:picMkLst>
            <pc:docMk/>
            <pc:sldMk cId="187702201" sldId="622"/>
            <ac:picMk id="30" creationId="{AA340324-A800-4111-AD39-2FDC1879BFCD}"/>
          </ac:picMkLst>
        </pc:picChg>
        <pc:picChg chg="add mod">
          <ac:chgData name="Christina Morrow" userId="43989237-7c22-4017-8756-22442f7f3983" providerId="ADAL" clId="{5E5B6B43-2046-4F4B-8A91-C6EB27100BC8}" dt="2021-01-20T01:51:20.006" v="8060" actId="1036"/>
          <ac:picMkLst>
            <pc:docMk/>
            <pc:sldMk cId="187702201" sldId="622"/>
            <ac:picMk id="32" creationId="{FB3E470A-4251-4BB7-9589-895E620A9E58}"/>
          </ac:picMkLst>
        </pc:picChg>
        <pc:picChg chg="del">
          <ac:chgData name="Christina Morrow" userId="43989237-7c22-4017-8756-22442f7f3983" providerId="ADAL" clId="{5E5B6B43-2046-4F4B-8A91-C6EB27100BC8}" dt="2021-01-19T13:36:37.342" v="6245" actId="478"/>
          <ac:picMkLst>
            <pc:docMk/>
            <pc:sldMk cId="187702201" sldId="622"/>
            <ac:picMk id="34" creationId="{B092EDD3-A674-4806-9D71-C8C255CE4D6C}"/>
          </ac:picMkLst>
        </pc:picChg>
        <pc:picChg chg="add del mod">
          <ac:chgData name="Christina Morrow" userId="43989237-7c22-4017-8756-22442f7f3983" providerId="ADAL" clId="{5E5B6B43-2046-4F4B-8A91-C6EB27100BC8}" dt="2021-01-19T13:47:06.427" v="6352" actId="478"/>
          <ac:picMkLst>
            <pc:docMk/>
            <pc:sldMk cId="187702201" sldId="622"/>
            <ac:picMk id="35" creationId="{B2B90915-9408-495E-A742-C7D3390A14CA}"/>
          </ac:picMkLst>
        </pc:picChg>
        <pc:picChg chg="add del mod">
          <ac:chgData name="Christina Morrow" userId="43989237-7c22-4017-8756-22442f7f3983" providerId="ADAL" clId="{5E5B6B43-2046-4F4B-8A91-C6EB27100BC8}" dt="2021-01-19T13:47:04.679" v="6351" actId="478"/>
          <ac:picMkLst>
            <pc:docMk/>
            <pc:sldMk cId="187702201" sldId="622"/>
            <ac:picMk id="36" creationId="{83368030-8B46-4708-8F06-2D48BB4454BC}"/>
          </ac:picMkLst>
        </pc:picChg>
        <pc:picChg chg="add del mod">
          <ac:chgData name="Christina Morrow" userId="43989237-7c22-4017-8756-22442f7f3983" providerId="ADAL" clId="{5E5B6B43-2046-4F4B-8A91-C6EB27100BC8}" dt="2021-01-19T13:47:02.971" v="6350" actId="478"/>
          <ac:picMkLst>
            <pc:docMk/>
            <pc:sldMk cId="187702201" sldId="622"/>
            <ac:picMk id="37" creationId="{551C780D-0D22-49B7-8324-4074DDAA158D}"/>
          </ac:picMkLst>
        </pc:picChg>
        <pc:picChg chg="add del mod">
          <ac:chgData name="Christina Morrow" userId="43989237-7c22-4017-8756-22442f7f3983" providerId="ADAL" clId="{5E5B6B43-2046-4F4B-8A91-C6EB27100BC8}" dt="2021-01-19T15:04:01.092" v="6598" actId="478"/>
          <ac:picMkLst>
            <pc:docMk/>
            <pc:sldMk cId="187702201" sldId="622"/>
            <ac:picMk id="45" creationId="{6DA71A2E-529E-4E82-8B16-B5F2F9FD3630}"/>
          </ac:picMkLst>
        </pc:picChg>
        <pc:picChg chg="add del mod">
          <ac:chgData name="Christina Morrow" userId="43989237-7c22-4017-8756-22442f7f3983" providerId="ADAL" clId="{5E5B6B43-2046-4F4B-8A91-C6EB27100BC8}" dt="2021-01-19T15:07:03.014" v="6629" actId="478"/>
          <ac:picMkLst>
            <pc:docMk/>
            <pc:sldMk cId="187702201" sldId="622"/>
            <ac:picMk id="49" creationId="{10D79FF1-1506-4A7E-AD19-06E919163CAA}"/>
          </ac:picMkLst>
        </pc:picChg>
        <pc:picChg chg="add del mod">
          <ac:chgData name="Christina Morrow" userId="43989237-7c22-4017-8756-22442f7f3983" providerId="ADAL" clId="{5E5B6B43-2046-4F4B-8A91-C6EB27100BC8}" dt="2021-01-19T15:05:10.176" v="6607" actId="27803"/>
          <ac:picMkLst>
            <pc:docMk/>
            <pc:sldMk cId="187702201" sldId="622"/>
            <ac:picMk id="55" creationId="{4F8E2BD3-A66B-4A20-87C6-A574AE922581}"/>
          </ac:picMkLst>
        </pc:picChg>
        <pc:picChg chg="add del mod">
          <ac:chgData name="Christina Morrow" userId="43989237-7c22-4017-8756-22442f7f3983" providerId="ADAL" clId="{5E5B6B43-2046-4F4B-8A91-C6EB27100BC8}" dt="2021-01-19T20:22:06.267" v="6911" actId="478"/>
          <ac:picMkLst>
            <pc:docMk/>
            <pc:sldMk cId="187702201" sldId="622"/>
            <ac:picMk id="72" creationId="{D679944E-D79F-48CF-A387-6929769310F9}"/>
          </ac:picMkLst>
        </pc:picChg>
        <pc:picChg chg="add mod">
          <ac:chgData name="Christina Morrow" userId="43989237-7c22-4017-8756-22442f7f3983" providerId="ADAL" clId="{5E5B6B43-2046-4F4B-8A91-C6EB27100BC8}" dt="2021-01-20T01:51:20.006" v="8060" actId="1036"/>
          <ac:picMkLst>
            <pc:docMk/>
            <pc:sldMk cId="187702201" sldId="622"/>
            <ac:picMk id="74" creationId="{A0DD4848-ED53-4C8D-B7C7-C6EC2338C1EF}"/>
          </ac:picMkLst>
        </pc:picChg>
        <pc:picChg chg="add mod">
          <ac:chgData name="Christina Morrow" userId="43989237-7c22-4017-8756-22442f7f3983" providerId="ADAL" clId="{5E5B6B43-2046-4F4B-8A91-C6EB27100BC8}" dt="2021-01-20T01:51:20.006" v="8060" actId="1036"/>
          <ac:picMkLst>
            <pc:docMk/>
            <pc:sldMk cId="187702201" sldId="622"/>
            <ac:picMk id="75" creationId="{6D70908E-1A05-4273-B1FE-A4D64168A2DF}"/>
          </ac:picMkLst>
        </pc:picChg>
        <pc:cxnChg chg="add mod">
          <ac:chgData name="Christina Morrow" userId="43989237-7c22-4017-8756-22442f7f3983" providerId="ADAL" clId="{5E5B6B43-2046-4F4B-8A91-C6EB27100BC8}" dt="2021-01-20T01:51:20.006" v="8060" actId="1036"/>
          <ac:cxnSpMkLst>
            <pc:docMk/>
            <pc:sldMk cId="187702201" sldId="622"/>
            <ac:cxnSpMk id="51" creationId="{4A7289D5-C2A7-47DA-B0E6-914D57B59253}"/>
          </ac:cxnSpMkLst>
        </pc:cxnChg>
        <pc:cxnChg chg="add mod">
          <ac:chgData name="Christina Morrow" userId="43989237-7c22-4017-8756-22442f7f3983" providerId="ADAL" clId="{5E5B6B43-2046-4F4B-8A91-C6EB27100BC8}" dt="2021-01-20T01:51:20.006" v="8060" actId="1036"/>
          <ac:cxnSpMkLst>
            <pc:docMk/>
            <pc:sldMk cId="187702201" sldId="622"/>
            <ac:cxnSpMk id="61" creationId="{D0D7E552-B1C2-440E-B7F4-F761301218ED}"/>
          </ac:cxnSpMkLst>
        </pc:cxnChg>
        <pc:cxnChg chg="add mod">
          <ac:chgData name="Christina Morrow" userId="43989237-7c22-4017-8756-22442f7f3983" providerId="ADAL" clId="{5E5B6B43-2046-4F4B-8A91-C6EB27100BC8}" dt="2021-01-20T01:51:20.006" v="8060" actId="1036"/>
          <ac:cxnSpMkLst>
            <pc:docMk/>
            <pc:sldMk cId="187702201" sldId="622"/>
            <ac:cxnSpMk id="67" creationId="{EE37C339-44A8-4E88-9A26-93A5AB9CACCA}"/>
          </ac:cxnSpMkLst>
        </pc:cxnChg>
        <pc:cxnChg chg="add mod">
          <ac:chgData name="Christina Morrow" userId="43989237-7c22-4017-8756-22442f7f3983" providerId="ADAL" clId="{5E5B6B43-2046-4F4B-8A91-C6EB27100BC8}" dt="2021-01-20T01:51:20.006" v="8060" actId="1036"/>
          <ac:cxnSpMkLst>
            <pc:docMk/>
            <pc:sldMk cId="187702201" sldId="622"/>
            <ac:cxnSpMk id="69" creationId="{EEDE0C22-94D4-45DE-B899-9D8CBBB37A84}"/>
          </ac:cxnSpMkLst>
        </pc:cxnChg>
        <pc:cxnChg chg="add mod">
          <ac:chgData name="Christina Morrow" userId="43989237-7c22-4017-8756-22442f7f3983" providerId="ADAL" clId="{5E5B6B43-2046-4F4B-8A91-C6EB27100BC8}" dt="2021-01-20T03:04:02.736" v="8572" actId="1076"/>
          <ac:cxnSpMkLst>
            <pc:docMk/>
            <pc:sldMk cId="187702201" sldId="622"/>
            <ac:cxnSpMk id="78" creationId="{314DFA4D-BEA4-403D-9D16-3C95322FD7CB}"/>
          </ac:cxnSpMkLst>
        </pc:cxnChg>
        <pc:cxnChg chg="add mod">
          <ac:chgData name="Christina Morrow" userId="43989237-7c22-4017-8756-22442f7f3983" providerId="ADAL" clId="{5E5B6B43-2046-4F4B-8A91-C6EB27100BC8}" dt="2021-01-20T03:04:02.736" v="8572" actId="1076"/>
          <ac:cxnSpMkLst>
            <pc:docMk/>
            <pc:sldMk cId="187702201" sldId="622"/>
            <ac:cxnSpMk id="80" creationId="{B30C9147-86F1-49D3-AD2F-1BDF51E90F8D}"/>
          </ac:cxnSpMkLst>
        </pc:cxnChg>
      </pc:sldChg>
      <pc:sldChg chg="add del">
        <pc:chgData name="Christina Morrow" userId="43989237-7c22-4017-8756-22442f7f3983" providerId="ADAL" clId="{5E5B6B43-2046-4F4B-8A91-C6EB27100BC8}" dt="2021-01-19T22:01:34.912" v="7032" actId="47"/>
        <pc:sldMkLst>
          <pc:docMk/>
          <pc:sldMk cId="1838824746" sldId="623"/>
        </pc:sldMkLst>
      </pc:sldChg>
      <pc:sldChg chg="addSp delSp modSp add mod">
        <pc:chgData name="Christina Morrow" userId="43989237-7c22-4017-8756-22442f7f3983" providerId="ADAL" clId="{5E5B6B43-2046-4F4B-8A91-C6EB27100BC8}" dt="2021-01-20T18:12:44.775" v="10814" actId="1076"/>
        <pc:sldMkLst>
          <pc:docMk/>
          <pc:sldMk cId="1905396312" sldId="624"/>
        </pc:sldMkLst>
        <pc:spChg chg="mod">
          <ac:chgData name="Christina Morrow" userId="43989237-7c22-4017-8756-22442f7f3983" providerId="ADAL" clId="{5E5B6B43-2046-4F4B-8A91-C6EB27100BC8}" dt="2021-01-19T21:49:06.370" v="7022" actId="20577"/>
          <ac:spMkLst>
            <pc:docMk/>
            <pc:sldMk cId="1905396312" sldId="624"/>
            <ac:spMk id="5" creationId="{C4950FC5-937F-4EA4-9AEA-8928C42B7CF1}"/>
          </ac:spMkLst>
        </pc:spChg>
        <pc:spChg chg="add del mod">
          <ac:chgData name="Christina Morrow" userId="43989237-7c22-4017-8756-22442f7f3983" providerId="ADAL" clId="{5E5B6B43-2046-4F4B-8A91-C6EB27100BC8}" dt="2021-01-20T17:02:52.531" v="10316" actId="478"/>
          <ac:spMkLst>
            <pc:docMk/>
            <pc:sldMk cId="1905396312" sldId="624"/>
            <ac:spMk id="7" creationId="{166553A5-01D2-4148-B351-061C794C7F98}"/>
          </ac:spMkLst>
        </pc:spChg>
        <pc:spChg chg="add mod">
          <ac:chgData name="Christina Morrow" userId="43989237-7c22-4017-8756-22442f7f3983" providerId="ADAL" clId="{5E5B6B43-2046-4F4B-8A91-C6EB27100BC8}" dt="2021-01-20T17:07:32.145" v="10593" actId="1076"/>
          <ac:spMkLst>
            <pc:docMk/>
            <pc:sldMk cId="1905396312" sldId="624"/>
            <ac:spMk id="9" creationId="{7D71364B-F8A0-486F-8612-B7F1415016B8}"/>
          </ac:spMkLst>
        </pc:spChg>
        <pc:spChg chg="add mod">
          <ac:chgData name="Christina Morrow" userId="43989237-7c22-4017-8756-22442f7f3983" providerId="ADAL" clId="{5E5B6B43-2046-4F4B-8A91-C6EB27100BC8}" dt="2021-01-20T18:12:44.775" v="10814" actId="1076"/>
          <ac:spMkLst>
            <pc:docMk/>
            <pc:sldMk cId="1905396312" sldId="624"/>
            <ac:spMk id="13" creationId="{0700F908-70E4-4BA0-A0E9-AC8E12D7D2A8}"/>
          </ac:spMkLst>
        </pc:spChg>
        <pc:picChg chg="del">
          <ac:chgData name="Christina Morrow" userId="43989237-7c22-4017-8756-22442f7f3983" providerId="ADAL" clId="{5E5B6B43-2046-4F4B-8A91-C6EB27100BC8}" dt="2021-01-19T21:48:51.051" v="7000" actId="478"/>
          <ac:picMkLst>
            <pc:docMk/>
            <pc:sldMk cId="1905396312" sldId="624"/>
            <ac:picMk id="2" creationId="{B2B4AFCC-DA1C-4070-B7D3-135B9D8CAF12}"/>
          </ac:picMkLst>
        </pc:picChg>
        <pc:picChg chg="add mod">
          <ac:chgData name="Christina Morrow" userId="43989237-7c22-4017-8756-22442f7f3983" providerId="ADAL" clId="{5E5B6B43-2046-4F4B-8A91-C6EB27100BC8}" dt="2021-01-20T17:07:32.145" v="10593" actId="1076"/>
          <ac:picMkLst>
            <pc:docMk/>
            <pc:sldMk cId="1905396312" sldId="624"/>
            <ac:picMk id="6" creationId="{61D27FEF-DF20-4B53-8ADE-6E6974AF8373}"/>
          </ac:picMkLst>
        </pc:picChg>
        <pc:picChg chg="add mod">
          <ac:chgData name="Christina Morrow" userId="43989237-7c22-4017-8756-22442f7f3983" providerId="ADAL" clId="{5E5B6B43-2046-4F4B-8A91-C6EB27100BC8}" dt="2021-01-20T17:07:32.145" v="10593" actId="1076"/>
          <ac:picMkLst>
            <pc:docMk/>
            <pc:sldMk cId="1905396312" sldId="624"/>
            <ac:picMk id="8" creationId="{883E30BA-A603-4207-8DD2-857AD335F808}"/>
          </ac:picMkLst>
        </pc:picChg>
        <pc:cxnChg chg="add mod">
          <ac:chgData name="Christina Morrow" userId="43989237-7c22-4017-8756-22442f7f3983" providerId="ADAL" clId="{5E5B6B43-2046-4F4B-8A91-C6EB27100BC8}" dt="2021-01-20T18:12:30.707" v="10805" actId="1076"/>
          <ac:cxnSpMkLst>
            <pc:docMk/>
            <pc:sldMk cId="1905396312" sldId="624"/>
            <ac:cxnSpMk id="11" creationId="{4DD90E5C-B33E-470F-84C9-4D94E26F9AD3}"/>
          </ac:cxnSpMkLst>
        </pc:cxnChg>
      </pc:sldChg>
      <pc:sldChg chg="addSp delSp modSp add mod ord delAnim modAnim modNotesTx">
        <pc:chgData name="Christina Morrow" userId="43989237-7c22-4017-8756-22442f7f3983" providerId="ADAL" clId="{5E5B6B43-2046-4F4B-8A91-C6EB27100BC8}" dt="2021-01-20T22:08:40.191" v="11189" actId="20577"/>
        <pc:sldMkLst>
          <pc:docMk/>
          <pc:sldMk cId="437734366" sldId="625"/>
        </pc:sldMkLst>
        <pc:spChg chg="mod">
          <ac:chgData name="Christina Morrow" userId="43989237-7c22-4017-8756-22442f7f3983" providerId="ADAL" clId="{5E5B6B43-2046-4F4B-8A91-C6EB27100BC8}" dt="2021-01-20T21:41:39.626" v="11134" actId="20577"/>
          <ac:spMkLst>
            <pc:docMk/>
            <pc:sldMk cId="437734366" sldId="625"/>
            <ac:spMk id="5" creationId="{F3E3E412-671A-4D7E-8713-C7F137FC8228}"/>
          </ac:spMkLst>
        </pc:spChg>
        <pc:spChg chg="add del mod">
          <ac:chgData name="Christina Morrow" userId="43989237-7c22-4017-8756-22442f7f3983" providerId="ADAL" clId="{5E5B6B43-2046-4F4B-8A91-C6EB27100BC8}" dt="2021-01-20T13:20:40.720" v="8788" actId="478"/>
          <ac:spMkLst>
            <pc:docMk/>
            <pc:sldMk cId="437734366" sldId="625"/>
            <ac:spMk id="6" creationId="{7124D904-0278-4D98-8ADA-D4A6D0E33B05}"/>
          </ac:spMkLst>
        </pc:spChg>
        <pc:spChg chg="mod">
          <ac:chgData name="Christina Morrow" userId="43989237-7c22-4017-8756-22442f7f3983" providerId="ADAL" clId="{5E5B6B43-2046-4F4B-8A91-C6EB27100BC8}" dt="2021-01-20T16:45:28.611" v="10201" actId="6549"/>
          <ac:spMkLst>
            <pc:docMk/>
            <pc:sldMk cId="437734366" sldId="625"/>
            <ac:spMk id="8" creationId="{7442407E-86D2-4271-B8EC-F47DA414C75E}"/>
          </ac:spMkLst>
        </pc:spChg>
        <pc:spChg chg="add del mod">
          <ac:chgData name="Christina Morrow" userId="43989237-7c22-4017-8756-22442f7f3983" providerId="ADAL" clId="{5E5B6B43-2046-4F4B-8A91-C6EB27100BC8}" dt="2021-01-20T13:20:42.518" v="8789" actId="478"/>
          <ac:spMkLst>
            <pc:docMk/>
            <pc:sldMk cId="437734366" sldId="625"/>
            <ac:spMk id="11" creationId="{C9B0C0AC-F33C-4112-A0C3-8967B39D400C}"/>
          </ac:spMkLst>
        </pc:spChg>
        <pc:spChg chg="add del mod">
          <ac:chgData name="Christina Morrow" userId="43989237-7c22-4017-8756-22442f7f3983" providerId="ADAL" clId="{5E5B6B43-2046-4F4B-8A91-C6EB27100BC8}" dt="2021-01-20T13:55:12.674" v="8864" actId="478"/>
          <ac:spMkLst>
            <pc:docMk/>
            <pc:sldMk cId="437734366" sldId="625"/>
            <ac:spMk id="15" creationId="{ED036584-CF11-4349-BEA3-4044FB7E8ACB}"/>
          </ac:spMkLst>
        </pc:spChg>
        <pc:spChg chg="mod topLvl">
          <ac:chgData name="Christina Morrow" userId="43989237-7c22-4017-8756-22442f7f3983" providerId="ADAL" clId="{5E5B6B43-2046-4F4B-8A91-C6EB27100BC8}" dt="2021-01-20T16:55:11.109" v="10247" actId="1036"/>
          <ac:spMkLst>
            <pc:docMk/>
            <pc:sldMk cId="437734366" sldId="625"/>
            <ac:spMk id="18" creationId="{910EA3A0-4AAA-478F-B505-985B98539AD0}"/>
          </ac:spMkLst>
        </pc:spChg>
        <pc:spChg chg="del mod topLvl">
          <ac:chgData name="Christina Morrow" userId="43989237-7c22-4017-8756-22442f7f3983" providerId="ADAL" clId="{5E5B6B43-2046-4F4B-8A91-C6EB27100BC8}" dt="2021-01-20T13:54:01.471" v="8842" actId="478"/>
          <ac:spMkLst>
            <pc:docMk/>
            <pc:sldMk cId="437734366" sldId="625"/>
            <ac:spMk id="19" creationId="{2E1CF5D6-604C-4E90-9DA4-18D05C1A05C2}"/>
          </ac:spMkLst>
        </pc:spChg>
        <pc:spChg chg="del mod topLvl">
          <ac:chgData name="Christina Morrow" userId="43989237-7c22-4017-8756-22442f7f3983" providerId="ADAL" clId="{5E5B6B43-2046-4F4B-8A91-C6EB27100BC8}" dt="2021-01-20T13:54:00.098" v="8841" actId="478"/>
          <ac:spMkLst>
            <pc:docMk/>
            <pc:sldMk cId="437734366" sldId="625"/>
            <ac:spMk id="20" creationId="{AD4DB995-C26D-4B49-816F-4951FAB9CFC6}"/>
          </ac:spMkLst>
        </pc:spChg>
        <pc:spChg chg="del mod topLvl">
          <ac:chgData name="Christina Morrow" userId="43989237-7c22-4017-8756-22442f7f3983" providerId="ADAL" clId="{5E5B6B43-2046-4F4B-8A91-C6EB27100BC8}" dt="2021-01-20T13:53:08.708" v="8827" actId="478"/>
          <ac:spMkLst>
            <pc:docMk/>
            <pc:sldMk cId="437734366" sldId="625"/>
            <ac:spMk id="21" creationId="{16835A35-0D4D-4BEE-88A0-F960ED07B2FC}"/>
          </ac:spMkLst>
        </pc:spChg>
        <pc:spChg chg="del mod topLvl">
          <ac:chgData name="Christina Morrow" userId="43989237-7c22-4017-8756-22442f7f3983" providerId="ADAL" clId="{5E5B6B43-2046-4F4B-8A91-C6EB27100BC8}" dt="2021-01-20T13:53:08.708" v="8827" actId="478"/>
          <ac:spMkLst>
            <pc:docMk/>
            <pc:sldMk cId="437734366" sldId="625"/>
            <ac:spMk id="22" creationId="{4BC7F8DA-3D10-49D2-8364-7016CB1453F4}"/>
          </ac:spMkLst>
        </pc:spChg>
        <pc:spChg chg="add mod">
          <ac:chgData name="Christina Morrow" userId="43989237-7c22-4017-8756-22442f7f3983" providerId="ADAL" clId="{5E5B6B43-2046-4F4B-8A91-C6EB27100BC8}" dt="2021-01-20T16:45:42.644" v="10202" actId="1076"/>
          <ac:spMkLst>
            <pc:docMk/>
            <pc:sldMk cId="437734366" sldId="625"/>
            <ac:spMk id="31" creationId="{7144032C-C51F-4D2A-9913-05FCCD5203EB}"/>
          </ac:spMkLst>
        </pc:spChg>
        <pc:spChg chg="add mod">
          <ac:chgData name="Christina Morrow" userId="43989237-7c22-4017-8756-22442f7f3983" providerId="ADAL" clId="{5E5B6B43-2046-4F4B-8A91-C6EB27100BC8}" dt="2021-01-20T16:45:42.644" v="10202" actId="1076"/>
          <ac:spMkLst>
            <pc:docMk/>
            <pc:sldMk cId="437734366" sldId="625"/>
            <ac:spMk id="32" creationId="{BBA433B4-FF19-4175-B449-E81AFAD31C7A}"/>
          </ac:spMkLst>
        </pc:spChg>
        <pc:spChg chg="add del mod">
          <ac:chgData name="Christina Morrow" userId="43989237-7c22-4017-8756-22442f7f3983" providerId="ADAL" clId="{5E5B6B43-2046-4F4B-8A91-C6EB27100BC8}" dt="2021-01-20T14:01:42.178" v="9059" actId="478"/>
          <ac:spMkLst>
            <pc:docMk/>
            <pc:sldMk cId="437734366" sldId="625"/>
            <ac:spMk id="33" creationId="{A3F308F8-9B7C-4D3D-BFAE-858E2C7B2AC8}"/>
          </ac:spMkLst>
        </pc:spChg>
        <pc:spChg chg="add del mod">
          <ac:chgData name="Christina Morrow" userId="43989237-7c22-4017-8756-22442f7f3983" providerId="ADAL" clId="{5E5B6B43-2046-4F4B-8A91-C6EB27100BC8}" dt="2021-01-20T14:03:32.221" v="9181" actId="478"/>
          <ac:spMkLst>
            <pc:docMk/>
            <pc:sldMk cId="437734366" sldId="625"/>
            <ac:spMk id="34" creationId="{DAAD31C1-BC12-4B9B-96A8-E30EBD83A3E5}"/>
          </ac:spMkLst>
        </pc:spChg>
        <pc:spChg chg="add del mod">
          <ac:chgData name="Christina Morrow" userId="43989237-7c22-4017-8756-22442f7f3983" providerId="ADAL" clId="{5E5B6B43-2046-4F4B-8A91-C6EB27100BC8}" dt="2021-01-20T14:04:10.881" v="9240" actId="478"/>
          <ac:spMkLst>
            <pc:docMk/>
            <pc:sldMk cId="437734366" sldId="625"/>
            <ac:spMk id="35" creationId="{5F4B864C-BEEB-4353-8F03-F7C475605C8E}"/>
          </ac:spMkLst>
        </pc:spChg>
        <pc:spChg chg="add del mod">
          <ac:chgData name="Christina Morrow" userId="43989237-7c22-4017-8756-22442f7f3983" providerId="ADAL" clId="{5E5B6B43-2046-4F4B-8A91-C6EB27100BC8}" dt="2021-01-20T13:59:52.064" v="8940" actId="478"/>
          <ac:spMkLst>
            <pc:docMk/>
            <pc:sldMk cId="437734366" sldId="625"/>
            <ac:spMk id="36" creationId="{40E2A4A2-C09C-4790-A68B-E6476D554CBE}"/>
          </ac:spMkLst>
        </pc:spChg>
        <pc:spChg chg="add mod">
          <ac:chgData name="Christina Morrow" userId="43989237-7c22-4017-8756-22442f7f3983" providerId="ADAL" clId="{5E5B6B43-2046-4F4B-8A91-C6EB27100BC8}" dt="2021-01-20T16:55:11.109" v="10247" actId="1036"/>
          <ac:spMkLst>
            <pc:docMk/>
            <pc:sldMk cId="437734366" sldId="625"/>
            <ac:spMk id="37" creationId="{CA26734B-43AA-4762-83EB-10CACB174FF2}"/>
          </ac:spMkLst>
        </pc:spChg>
        <pc:spChg chg="add mod">
          <ac:chgData name="Christina Morrow" userId="43989237-7c22-4017-8756-22442f7f3983" providerId="ADAL" clId="{5E5B6B43-2046-4F4B-8A91-C6EB27100BC8}" dt="2021-01-20T21:42:17.105" v="11156" actId="20577"/>
          <ac:spMkLst>
            <pc:docMk/>
            <pc:sldMk cId="437734366" sldId="625"/>
            <ac:spMk id="38" creationId="{D176425C-1D34-4407-88A6-0F8DBFCA8747}"/>
          </ac:spMkLst>
        </pc:spChg>
        <pc:spChg chg="add mod">
          <ac:chgData name="Christina Morrow" userId="43989237-7c22-4017-8756-22442f7f3983" providerId="ADAL" clId="{5E5B6B43-2046-4F4B-8A91-C6EB27100BC8}" dt="2021-01-20T22:08:40.191" v="11189" actId="20577"/>
          <ac:spMkLst>
            <pc:docMk/>
            <pc:sldMk cId="437734366" sldId="625"/>
            <ac:spMk id="39" creationId="{F1F221D6-2530-4F30-861B-C4CA8CA31595}"/>
          </ac:spMkLst>
        </pc:spChg>
        <pc:spChg chg="mod">
          <ac:chgData name="Christina Morrow" userId="43989237-7c22-4017-8756-22442f7f3983" providerId="ADAL" clId="{5E5B6B43-2046-4F4B-8A91-C6EB27100BC8}" dt="2021-01-20T14:04:33.194" v="9248"/>
          <ac:spMkLst>
            <pc:docMk/>
            <pc:sldMk cId="437734366" sldId="625"/>
            <ac:spMk id="41" creationId="{0642D1A9-C096-46E7-B78A-5702BD6E7BE5}"/>
          </ac:spMkLst>
        </pc:spChg>
        <pc:spChg chg="mod">
          <ac:chgData name="Christina Morrow" userId="43989237-7c22-4017-8756-22442f7f3983" providerId="ADAL" clId="{5E5B6B43-2046-4F4B-8A91-C6EB27100BC8}" dt="2021-01-20T14:04:33.194" v="9248"/>
          <ac:spMkLst>
            <pc:docMk/>
            <pc:sldMk cId="437734366" sldId="625"/>
            <ac:spMk id="42" creationId="{3F90B742-6241-445C-8665-2855F7DC30A6}"/>
          </ac:spMkLst>
        </pc:spChg>
        <pc:spChg chg="mod">
          <ac:chgData name="Christina Morrow" userId="43989237-7c22-4017-8756-22442f7f3983" providerId="ADAL" clId="{5E5B6B43-2046-4F4B-8A91-C6EB27100BC8}" dt="2021-01-20T14:04:33.194" v="9248"/>
          <ac:spMkLst>
            <pc:docMk/>
            <pc:sldMk cId="437734366" sldId="625"/>
            <ac:spMk id="43" creationId="{32DB1300-525F-472D-B30D-7205CEDAB3CF}"/>
          </ac:spMkLst>
        </pc:spChg>
        <pc:spChg chg="add del mod">
          <ac:chgData name="Christina Morrow" userId="43989237-7c22-4017-8756-22442f7f3983" providerId="ADAL" clId="{5E5B6B43-2046-4F4B-8A91-C6EB27100BC8}" dt="2021-01-20T21:41:34.970" v="11120"/>
          <ac:spMkLst>
            <pc:docMk/>
            <pc:sldMk cId="437734366" sldId="625"/>
            <ac:spMk id="43" creationId="{6B60C71D-1EF3-47F1-A526-C9C0EA45D811}"/>
          </ac:spMkLst>
        </pc:spChg>
        <pc:spChg chg="mod">
          <ac:chgData name="Christina Morrow" userId="43989237-7c22-4017-8756-22442f7f3983" providerId="ADAL" clId="{5E5B6B43-2046-4F4B-8A91-C6EB27100BC8}" dt="2021-01-20T14:04:33.194" v="9248"/>
          <ac:spMkLst>
            <pc:docMk/>
            <pc:sldMk cId="437734366" sldId="625"/>
            <ac:spMk id="44" creationId="{1F7C267B-1DEF-41F7-A302-BE1EB3C6BEEE}"/>
          </ac:spMkLst>
        </pc:spChg>
        <pc:spChg chg="mod">
          <ac:chgData name="Christina Morrow" userId="43989237-7c22-4017-8756-22442f7f3983" providerId="ADAL" clId="{5E5B6B43-2046-4F4B-8A91-C6EB27100BC8}" dt="2021-01-20T14:04:33.194" v="9248"/>
          <ac:spMkLst>
            <pc:docMk/>
            <pc:sldMk cId="437734366" sldId="625"/>
            <ac:spMk id="45" creationId="{8FDDD674-EC93-454F-96A2-92F7ECA0926F}"/>
          </ac:spMkLst>
        </pc:spChg>
        <pc:spChg chg="mod">
          <ac:chgData name="Christina Morrow" userId="43989237-7c22-4017-8756-22442f7f3983" providerId="ADAL" clId="{5E5B6B43-2046-4F4B-8A91-C6EB27100BC8}" dt="2021-01-20T14:04:33.194" v="9248"/>
          <ac:spMkLst>
            <pc:docMk/>
            <pc:sldMk cId="437734366" sldId="625"/>
            <ac:spMk id="47" creationId="{379525A3-015D-4E59-8803-F7DE400FA2D4}"/>
          </ac:spMkLst>
        </pc:spChg>
        <pc:spChg chg="mod">
          <ac:chgData name="Christina Morrow" userId="43989237-7c22-4017-8756-22442f7f3983" providerId="ADAL" clId="{5E5B6B43-2046-4F4B-8A91-C6EB27100BC8}" dt="2021-01-20T14:04:33.194" v="9248"/>
          <ac:spMkLst>
            <pc:docMk/>
            <pc:sldMk cId="437734366" sldId="625"/>
            <ac:spMk id="48" creationId="{79D3BA2B-8808-4953-B4F7-F13A861CBA17}"/>
          </ac:spMkLst>
        </pc:spChg>
        <pc:spChg chg="mod">
          <ac:chgData name="Christina Morrow" userId="43989237-7c22-4017-8756-22442f7f3983" providerId="ADAL" clId="{5E5B6B43-2046-4F4B-8A91-C6EB27100BC8}" dt="2021-01-20T14:04:33.194" v="9248"/>
          <ac:spMkLst>
            <pc:docMk/>
            <pc:sldMk cId="437734366" sldId="625"/>
            <ac:spMk id="49" creationId="{DD0CB3D7-52CA-4C50-AAA5-F8FBE698C1C6}"/>
          </ac:spMkLst>
        </pc:spChg>
        <pc:spChg chg="mod">
          <ac:chgData name="Christina Morrow" userId="43989237-7c22-4017-8756-22442f7f3983" providerId="ADAL" clId="{5E5B6B43-2046-4F4B-8A91-C6EB27100BC8}" dt="2021-01-20T14:04:33.194" v="9248"/>
          <ac:spMkLst>
            <pc:docMk/>
            <pc:sldMk cId="437734366" sldId="625"/>
            <ac:spMk id="50" creationId="{89E7392E-F616-435B-9F86-E6058A244104}"/>
          </ac:spMkLst>
        </pc:spChg>
        <pc:spChg chg="mod">
          <ac:chgData name="Christina Morrow" userId="43989237-7c22-4017-8756-22442f7f3983" providerId="ADAL" clId="{5E5B6B43-2046-4F4B-8A91-C6EB27100BC8}" dt="2021-01-20T14:04:33.194" v="9248"/>
          <ac:spMkLst>
            <pc:docMk/>
            <pc:sldMk cId="437734366" sldId="625"/>
            <ac:spMk id="51" creationId="{EA2AC75D-59FE-4194-9A82-41992A41BCAD}"/>
          </ac:spMkLst>
        </pc:spChg>
        <pc:spChg chg="mod">
          <ac:chgData name="Christina Morrow" userId="43989237-7c22-4017-8756-22442f7f3983" providerId="ADAL" clId="{5E5B6B43-2046-4F4B-8A91-C6EB27100BC8}" dt="2021-01-20T14:04:33.194" v="9248"/>
          <ac:spMkLst>
            <pc:docMk/>
            <pc:sldMk cId="437734366" sldId="625"/>
            <ac:spMk id="52" creationId="{EA822091-8E81-4834-A3B7-4EA39C00556E}"/>
          </ac:spMkLst>
        </pc:spChg>
        <pc:spChg chg="mod">
          <ac:chgData name="Christina Morrow" userId="43989237-7c22-4017-8756-22442f7f3983" providerId="ADAL" clId="{5E5B6B43-2046-4F4B-8A91-C6EB27100BC8}" dt="2021-01-20T14:04:33.194" v="9248"/>
          <ac:spMkLst>
            <pc:docMk/>
            <pc:sldMk cId="437734366" sldId="625"/>
            <ac:spMk id="53" creationId="{D2F76A91-02B8-4FB7-957F-82BABD8E2898}"/>
          </ac:spMkLst>
        </pc:spChg>
        <pc:spChg chg="mod">
          <ac:chgData name="Christina Morrow" userId="43989237-7c22-4017-8756-22442f7f3983" providerId="ADAL" clId="{5E5B6B43-2046-4F4B-8A91-C6EB27100BC8}" dt="2021-01-20T14:04:33.194" v="9248"/>
          <ac:spMkLst>
            <pc:docMk/>
            <pc:sldMk cId="437734366" sldId="625"/>
            <ac:spMk id="54" creationId="{00E61480-15BA-4E4D-B755-70254018D274}"/>
          </ac:spMkLst>
        </pc:spChg>
        <pc:spChg chg="mod">
          <ac:chgData name="Christina Morrow" userId="43989237-7c22-4017-8756-22442f7f3983" providerId="ADAL" clId="{5E5B6B43-2046-4F4B-8A91-C6EB27100BC8}" dt="2021-01-20T14:04:43.038" v="9250" actId="1076"/>
          <ac:spMkLst>
            <pc:docMk/>
            <pc:sldMk cId="437734366" sldId="625"/>
            <ac:spMk id="55" creationId="{ACC02E26-1188-4BC1-97E8-F35F6F141C93}"/>
          </ac:spMkLst>
        </pc:spChg>
        <pc:spChg chg="mod">
          <ac:chgData name="Christina Morrow" userId="43989237-7c22-4017-8756-22442f7f3983" providerId="ADAL" clId="{5E5B6B43-2046-4F4B-8A91-C6EB27100BC8}" dt="2021-01-20T14:04:33.194" v="9248"/>
          <ac:spMkLst>
            <pc:docMk/>
            <pc:sldMk cId="437734366" sldId="625"/>
            <ac:spMk id="56" creationId="{15398722-1B91-40DF-BA34-17F925AFD972}"/>
          </ac:spMkLst>
        </pc:spChg>
        <pc:spChg chg="add mod">
          <ac:chgData name="Christina Morrow" userId="43989237-7c22-4017-8756-22442f7f3983" providerId="ADAL" clId="{5E5B6B43-2046-4F4B-8A91-C6EB27100BC8}" dt="2021-01-20T16:55:11.109" v="10247" actId="1036"/>
          <ac:spMkLst>
            <pc:docMk/>
            <pc:sldMk cId="437734366" sldId="625"/>
            <ac:spMk id="57" creationId="{1FA6C735-D524-46A3-AC77-AFE1D9513AD5}"/>
          </ac:spMkLst>
        </pc:spChg>
        <pc:spChg chg="add mod">
          <ac:chgData name="Christina Morrow" userId="43989237-7c22-4017-8756-22442f7f3983" providerId="ADAL" clId="{5E5B6B43-2046-4F4B-8A91-C6EB27100BC8}" dt="2021-01-20T16:45:42.644" v="10202" actId="1076"/>
          <ac:spMkLst>
            <pc:docMk/>
            <pc:sldMk cId="437734366" sldId="625"/>
            <ac:spMk id="58" creationId="{7FFB6BA8-406E-4D80-80E4-6334E0490180}"/>
          </ac:spMkLst>
        </pc:spChg>
        <pc:spChg chg="add mod">
          <ac:chgData name="Christina Morrow" userId="43989237-7c22-4017-8756-22442f7f3983" providerId="ADAL" clId="{5E5B6B43-2046-4F4B-8A91-C6EB27100BC8}" dt="2021-01-20T16:45:42.644" v="10202" actId="1076"/>
          <ac:spMkLst>
            <pc:docMk/>
            <pc:sldMk cId="437734366" sldId="625"/>
            <ac:spMk id="59" creationId="{2D114595-D89A-40F6-B8AD-8B1B02FFE866}"/>
          </ac:spMkLst>
        </pc:spChg>
        <pc:spChg chg="mod">
          <ac:chgData name="Christina Morrow" userId="43989237-7c22-4017-8756-22442f7f3983" providerId="ADAL" clId="{5E5B6B43-2046-4F4B-8A91-C6EB27100BC8}" dt="2021-01-20T14:20:38.316" v="9452" actId="208"/>
          <ac:spMkLst>
            <pc:docMk/>
            <pc:sldMk cId="437734366" sldId="625"/>
            <ac:spMk id="61" creationId="{4BDD4173-56CA-4233-93BD-FAE9392FC468}"/>
          </ac:spMkLst>
        </pc:spChg>
        <pc:spChg chg="mod">
          <ac:chgData name="Christina Morrow" userId="43989237-7c22-4017-8756-22442f7f3983" providerId="ADAL" clId="{5E5B6B43-2046-4F4B-8A91-C6EB27100BC8}" dt="2021-01-20T14:20:38.316" v="9452" actId="208"/>
          <ac:spMkLst>
            <pc:docMk/>
            <pc:sldMk cId="437734366" sldId="625"/>
            <ac:spMk id="62" creationId="{973FFE66-7449-4216-BB1E-3B01844AF230}"/>
          </ac:spMkLst>
        </pc:spChg>
        <pc:spChg chg="mod">
          <ac:chgData name="Christina Morrow" userId="43989237-7c22-4017-8756-22442f7f3983" providerId="ADAL" clId="{5E5B6B43-2046-4F4B-8A91-C6EB27100BC8}" dt="2021-01-20T14:20:38.316" v="9452" actId="208"/>
          <ac:spMkLst>
            <pc:docMk/>
            <pc:sldMk cId="437734366" sldId="625"/>
            <ac:spMk id="63" creationId="{F816728B-0F82-446D-8323-FD1B3206C68F}"/>
          </ac:spMkLst>
        </pc:spChg>
        <pc:spChg chg="mod">
          <ac:chgData name="Christina Morrow" userId="43989237-7c22-4017-8756-22442f7f3983" providerId="ADAL" clId="{5E5B6B43-2046-4F4B-8A91-C6EB27100BC8}" dt="2021-01-20T14:20:38.316" v="9452" actId="208"/>
          <ac:spMkLst>
            <pc:docMk/>
            <pc:sldMk cId="437734366" sldId="625"/>
            <ac:spMk id="64" creationId="{F2B639EC-4720-40E1-BD1B-1F44DC2BE23D}"/>
          </ac:spMkLst>
        </pc:spChg>
        <pc:spChg chg="mod">
          <ac:chgData name="Christina Morrow" userId="43989237-7c22-4017-8756-22442f7f3983" providerId="ADAL" clId="{5E5B6B43-2046-4F4B-8A91-C6EB27100BC8}" dt="2021-01-20T14:20:38.316" v="9452" actId="208"/>
          <ac:spMkLst>
            <pc:docMk/>
            <pc:sldMk cId="437734366" sldId="625"/>
            <ac:spMk id="65" creationId="{01A0CC05-7D62-4DFF-BA33-1222F47BE12A}"/>
          </ac:spMkLst>
        </pc:spChg>
        <pc:spChg chg="mod">
          <ac:chgData name="Christina Morrow" userId="43989237-7c22-4017-8756-22442f7f3983" providerId="ADAL" clId="{5E5B6B43-2046-4F4B-8A91-C6EB27100BC8}" dt="2021-01-20T14:20:38.316" v="9452" actId="208"/>
          <ac:spMkLst>
            <pc:docMk/>
            <pc:sldMk cId="437734366" sldId="625"/>
            <ac:spMk id="66" creationId="{52EDAD3E-B0E0-466A-8BB1-F988CCD17CCB}"/>
          </ac:spMkLst>
        </pc:spChg>
        <pc:spChg chg="mod">
          <ac:chgData name="Christina Morrow" userId="43989237-7c22-4017-8756-22442f7f3983" providerId="ADAL" clId="{5E5B6B43-2046-4F4B-8A91-C6EB27100BC8}" dt="2021-01-20T14:20:38.316" v="9452" actId="208"/>
          <ac:spMkLst>
            <pc:docMk/>
            <pc:sldMk cId="437734366" sldId="625"/>
            <ac:spMk id="67" creationId="{2908E819-47D2-42BE-9C60-09C9C7B3821A}"/>
          </ac:spMkLst>
        </pc:spChg>
        <pc:spChg chg="mod">
          <ac:chgData name="Christina Morrow" userId="43989237-7c22-4017-8756-22442f7f3983" providerId="ADAL" clId="{5E5B6B43-2046-4F4B-8A91-C6EB27100BC8}" dt="2021-01-20T14:20:38.316" v="9452" actId="208"/>
          <ac:spMkLst>
            <pc:docMk/>
            <pc:sldMk cId="437734366" sldId="625"/>
            <ac:spMk id="68" creationId="{2A10947A-8E0C-484C-8F46-3261870EEC8E}"/>
          </ac:spMkLst>
        </pc:spChg>
        <pc:spChg chg="mod">
          <ac:chgData name="Christina Morrow" userId="43989237-7c22-4017-8756-22442f7f3983" providerId="ADAL" clId="{5E5B6B43-2046-4F4B-8A91-C6EB27100BC8}" dt="2021-01-20T14:20:38.316" v="9452" actId="208"/>
          <ac:spMkLst>
            <pc:docMk/>
            <pc:sldMk cId="437734366" sldId="625"/>
            <ac:spMk id="69" creationId="{333346D4-0637-4CE1-8A58-1D1E8DEABB85}"/>
          </ac:spMkLst>
        </pc:spChg>
        <pc:spChg chg="mod">
          <ac:chgData name="Christina Morrow" userId="43989237-7c22-4017-8756-22442f7f3983" providerId="ADAL" clId="{5E5B6B43-2046-4F4B-8A91-C6EB27100BC8}" dt="2021-01-20T14:20:38.316" v="9452" actId="208"/>
          <ac:spMkLst>
            <pc:docMk/>
            <pc:sldMk cId="437734366" sldId="625"/>
            <ac:spMk id="70" creationId="{38EB51B5-6B34-47BA-8620-7B4840019DFE}"/>
          </ac:spMkLst>
        </pc:spChg>
        <pc:spChg chg="mod">
          <ac:chgData name="Christina Morrow" userId="43989237-7c22-4017-8756-22442f7f3983" providerId="ADAL" clId="{5E5B6B43-2046-4F4B-8A91-C6EB27100BC8}" dt="2021-01-20T14:20:38.316" v="9452" actId="208"/>
          <ac:spMkLst>
            <pc:docMk/>
            <pc:sldMk cId="437734366" sldId="625"/>
            <ac:spMk id="71" creationId="{985A0BDA-F4E2-4D9E-8034-EA5BC027FD5E}"/>
          </ac:spMkLst>
        </pc:spChg>
        <pc:spChg chg="mod">
          <ac:chgData name="Christina Morrow" userId="43989237-7c22-4017-8756-22442f7f3983" providerId="ADAL" clId="{5E5B6B43-2046-4F4B-8A91-C6EB27100BC8}" dt="2021-01-20T14:20:38.316" v="9452" actId="208"/>
          <ac:spMkLst>
            <pc:docMk/>
            <pc:sldMk cId="437734366" sldId="625"/>
            <ac:spMk id="72" creationId="{EA790E5F-07B8-4B6A-AF4C-4D584DBE86E6}"/>
          </ac:spMkLst>
        </pc:spChg>
        <pc:spChg chg="mod">
          <ac:chgData name="Christina Morrow" userId="43989237-7c22-4017-8756-22442f7f3983" providerId="ADAL" clId="{5E5B6B43-2046-4F4B-8A91-C6EB27100BC8}" dt="2021-01-20T14:20:38.316" v="9452" actId="208"/>
          <ac:spMkLst>
            <pc:docMk/>
            <pc:sldMk cId="437734366" sldId="625"/>
            <ac:spMk id="73" creationId="{8E9FABEB-53CC-4D2D-BF6A-0A6C3D5AA187}"/>
          </ac:spMkLst>
        </pc:spChg>
        <pc:spChg chg="add del mod">
          <ac:chgData name="Christina Morrow" userId="43989237-7c22-4017-8756-22442f7f3983" providerId="ADAL" clId="{5E5B6B43-2046-4F4B-8A91-C6EB27100BC8}" dt="2021-01-20T14:11:04.272" v="9350" actId="21"/>
          <ac:spMkLst>
            <pc:docMk/>
            <pc:sldMk cId="437734366" sldId="625"/>
            <ac:spMk id="74" creationId="{CAEBF52B-69DB-43D9-AFA0-D4A5EA24C77D}"/>
          </ac:spMkLst>
        </pc:spChg>
        <pc:spChg chg="add del mod">
          <ac:chgData name="Christina Morrow" userId="43989237-7c22-4017-8756-22442f7f3983" providerId="ADAL" clId="{5E5B6B43-2046-4F4B-8A91-C6EB27100BC8}" dt="2021-01-20T14:09:49.257" v="9318"/>
          <ac:spMkLst>
            <pc:docMk/>
            <pc:sldMk cId="437734366" sldId="625"/>
            <ac:spMk id="76" creationId="{A945AFD6-B4AC-48C7-9FD7-8A8A3883F990}"/>
          </ac:spMkLst>
        </pc:spChg>
        <pc:spChg chg="add del mod">
          <ac:chgData name="Christina Morrow" userId="43989237-7c22-4017-8756-22442f7f3983" providerId="ADAL" clId="{5E5B6B43-2046-4F4B-8A91-C6EB27100BC8}" dt="2021-01-20T14:11:04.272" v="9350" actId="21"/>
          <ac:spMkLst>
            <pc:docMk/>
            <pc:sldMk cId="437734366" sldId="625"/>
            <ac:spMk id="77" creationId="{69C47F3F-A9CE-4B2F-AB01-6F92E65C1540}"/>
          </ac:spMkLst>
        </pc:spChg>
        <pc:spChg chg="add del mod">
          <ac:chgData name="Christina Morrow" userId="43989237-7c22-4017-8756-22442f7f3983" providerId="ADAL" clId="{5E5B6B43-2046-4F4B-8A91-C6EB27100BC8}" dt="2021-01-20T14:11:04.272" v="9350" actId="21"/>
          <ac:spMkLst>
            <pc:docMk/>
            <pc:sldMk cId="437734366" sldId="625"/>
            <ac:spMk id="78" creationId="{AFBF0394-CB2E-4897-92F2-2A17E5D9C556}"/>
          </ac:spMkLst>
        </pc:spChg>
        <pc:spChg chg="add del mod">
          <ac:chgData name="Christina Morrow" userId="43989237-7c22-4017-8756-22442f7f3983" providerId="ADAL" clId="{5E5B6B43-2046-4F4B-8A91-C6EB27100BC8}" dt="2021-01-20T14:11:04.272" v="9350" actId="21"/>
          <ac:spMkLst>
            <pc:docMk/>
            <pc:sldMk cId="437734366" sldId="625"/>
            <ac:spMk id="79" creationId="{939A845C-A436-40CF-B12D-D4DA0A2FB0AA}"/>
          </ac:spMkLst>
        </pc:spChg>
        <pc:spChg chg="add del mod">
          <ac:chgData name="Christina Morrow" userId="43989237-7c22-4017-8756-22442f7f3983" providerId="ADAL" clId="{5E5B6B43-2046-4F4B-8A91-C6EB27100BC8}" dt="2021-01-20T14:11:04.272" v="9350" actId="21"/>
          <ac:spMkLst>
            <pc:docMk/>
            <pc:sldMk cId="437734366" sldId="625"/>
            <ac:spMk id="80" creationId="{5A99A699-0CEE-466C-9C10-636475769335}"/>
          </ac:spMkLst>
        </pc:spChg>
        <pc:spChg chg="add del mod">
          <ac:chgData name="Christina Morrow" userId="43989237-7c22-4017-8756-22442f7f3983" providerId="ADAL" clId="{5E5B6B43-2046-4F4B-8A91-C6EB27100BC8}" dt="2021-01-20T14:11:04.272" v="9350" actId="21"/>
          <ac:spMkLst>
            <pc:docMk/>
            <pc:sldMk cId="437734366" sldId="625"/>
            <ac:spMk id="81" creationId="{7C63614D-E234-4DDE-BB92-3E24EFA9A4F0}"/>
          </ac:spMkLst>
        </pc:spChg>
        <pc:spChg chg="add del mod">
          <ac:chgData name="Christina Morrow" userId="43989237-7c22-4017-8756-22442f7f3983" providerId="ADAL" clId="{5E5B6B43-2046-4F4B-8A91-C6EB27100BC8}" dt="2021-01-20T14:11:04.272" v="9350" actId="21"/>
          <ac:spMkLst>
            <pc:docMk/>
            <pc:sldMk cId="437734366" sldId="625"/>
            <ac:spMk id="82" creationId="{4D02EC14-BEEC-40BC-83F3-3E0A2BA18076}"/>
          </ac:spMkLst>
        </pc:spChg>
        <pc:spChg chg="add del mod">
          <ac:chgData name="Christina Morrow" userId="43989237-7c22-4017-8756-22442f7f3983" providerId="ADAL" clId="{5E5B6B43-2046-4F4B-8A91-C6EB27100BC8}" dt="2021-01-20T14:11:04.272" v="9350" actId="21"/>
          <ac:spMkLst>
            <pc:docMk/>
            <pc:sldMk cId="437734366" sldId="625"/>
            <ac:spMk id="83" creationId="{20863E7F-781B-4731-9F48-A78642DD3A7C}"/>
          </ac:spMkLst>
        </pc:spChg>
        <pc:spChg chg="add del mod">
          <ac:chgData name="Christina Morrow" userId="43989237-7c22-4017-8756-22442f7f3983" providerId="ADAL" clId="{5E5B6B43-2046-4F4B-8A91-C6EB27100BC8}" dt="2021-01-20T14:11:04.272" v="9350" actId="21"/>
          <ac:spMkLst>
            <pc:docMk/>
            <pc:sldMk cId="437734366" sldId="625"/>
            <ac:spMk id="84" creationId="{41A17F01-047F-4BF5-B29B-C66489473997}"/>
          </ac:spMkLst>
        </pc:spChg>
        <pc:spChg chg="add del mod">
          <ac:chgData name="Christina Morrow" userId="43989237-7c22-4017-8756-22442f7f3983" providerId="ADAL" clId="{5E5B6B43-2046-4F4B-8A91-C6EB27100BC8}" dt="2021-01-20T14:11:04.272" v="9350" actId="21"/>
          <ac:spMkLst>
            <pc:docMk/>
            <pc:sldMk cId="437734366" sldId="625"/>
            <ac:spMk id="85" creationId="{19719456-E752-4E93-8FB2-FAC3C57CCCBC}"/>
          </ac:spMkLst>
        </pc:spChg>
        <pc:spChg chg="add del mod">
          <ac:chgData name="Christina Morrow" userId="43989237-7c22-4017-8756-22442f7f3983" providerId="ADAL" clId="{5E5B6B43-2046-4F4B-8A91-C6EB27100BC8}" dt="2021-01-20T14:11:04.272" v="9350" actId="21"/>
          <ac:spMkLst>
            <pc:docMk/>
            <pc:sldMk cId="437734366" sldId="625"/>
            <ac:spMk id="86" creationId="{7E21883F-DD3E-42C7-B80F-F087F2250BFF}"/>
          </ac:spMkLst>
        </pc:spChg>
        <pc:spChg chg="mod topLvl">
          <ac:chgData name="Christina Morrow" userId="43989237-7c22-4017-8756-22442f7f3983" providerId="ADAL" clId="{5E5B6B43-2046-4F4B-8A91-C6EB27100BC8}" dt="2021-01-20T14:17:27.288" v="9425" actId="208"/>
          <ac:spMkLst>
            <pc:docMk/>
            <pc:sldMk cId="437734366" sldId="625"/>
            <ac:spMk id="89" creationId="{AA55CF54-F49F-4C51-8DB1-47FC038629A2}"/>
          </ac:spMkLst>
        </pc:spChg>
        <pc:spChg chg="del mod">
          <ac:chgData name="Christina Morrow" userId="43989237-7c22-4017-8756-22442f7f3983" providerId="ADAL" clId="{5E5B6B43-2046-4F4B-8A91-C6EB27100BC8}" dt="2021-01-20T14:15:50.799" v="9397" actId="478"/>
          <ac:spMkLst>
            <pc:docMk/>
            <pc:sldMk cId="437734366" sldId="625"/>
            <ac:spMk id="90" creationId="{9CC163D3-A5D0-4EB7-9237-FC153CC3516A}"/>
          </ac:spMkLst>
        </pc:spChg>
        <pc:spChg chg="del mod">
          <ac:chgData name="Christina Morrow" userId="43989237-7c22-4017-8756-22442f7f3983" providerId="ADAL" clId="{5E5B6B43-2046-4F4B-8A91-C6EB27100BC8}" dt="2021-01-20T14:15:48.218" v="9396" actId="478"/>
          <ac:spMkLst>
            <pc:docMk/>
            <pc:sldMk cId="437734366" sldId="625"/>
            <ac:spMk id="91" creationId="{6D8E9D07-3B69-442B-822E-22E4110534FF}"/>
          </ac:spMkLst>
        </pc:spChg>
        <pc:spChg chg="del mod">
          <ac:chgData name="Christina Morrow" userId="43989237-7c22-4017-8756-22442f7f3983" providerId="ADAL" clId="{5E5B6B43-2046-4F4B-8A91-C6EB27100BC8}" dt="2021-01-20T14:15:34.206" v="9394" actId="478"/>
          <ac:spMkLst>
            <pc:docMk/>
            <pc:sldMk cId="437734366" sldId="625"/>
            <ac:spMk id="92" creationId="{194B0460-D5EE-4163-BA6C-F0BE8E10EBF1}"/>
          </ac:spMkLst>
        </pc:spChg>
        <pc:spChg chg="del mod topLvl">
          <ac:chgData name="Christina Morrow" userId="43989237-7c22-4017-8756-22442f7f3983" providerId="ADAL" clId="{5E5B6B43-2046-4F4B-8A91-C6EB27100BC8}" dt="2021-01-20T14:16:19.671" v="9403" actId="478"/>
          <ac:spMkLst>
            <pc:docMk/>
            <pc:sldMk cId="437734366" sldId="625"/>
            <ac:spMk id="93" creationId="{E8BF0CE3-D195-4D49-90F9-E4F53D86AEE4}"/>
          </ac:spMkLst>
        </pc:spChg>
        <pc:spChg chg="del mod topLvl">
          <ac:chgData name="Christina Morrow" userId="43989237-7c22-4017-8756-22442f7f3983" providerId="ADAL" clId="{5E5B6B43-2046-4F4B-8A91-C6EB27100BC8}" dt="2021-01-20T14:16:22.128" v="9404" actId="478"/>
          <ac:spMkLst>
            <pc:docMk/>
            <pc:sldMk cId="437734366" sldId="625"/>
            <ac:spMk id="94" creationId="{A44AF58B-D1ED-454E-B72B-52158094DC6D}"/>
          </ac:spMkLst>
        </pc:spChg>
        <pc:spChg chg="del mod topLvl">
          <ac:chgData name="Christina Morrow" userId="43989237-7c22-4017-8756-22442f7f3983" providerId="ADAL" clId="{5E5B6B43-2046-4F4B-8A91-C6EB27100BC8}" dt="2021-01-20T14:16:24.009" v="9405" actId="478"/>
          <ac:spMkLst>
            <pc:docMk/>
            <pc:sldMk cId="437734366" sldId="625"/>
            <ac:spMk id="95" creationId="{2D04BCD0-74E3-478B-9A64-0DEFBC9FB3C2}"/>
          </ac:spMkLst>
        </pc:spChg>
        <pc:spChg chg="del mod">
          <ac:chgData name="Christina Morrow" userId="43989237-7c22-4017-8756-22442f7f3983" providerId="ADAL" clId="{5E5B6B43-2046-4F4B-8A91-C6EB27100BC8}" dt="2021-01-20T14:15:57.660" v="9398" actId="478"/>
          <ac:spMkLst>
            <pc:docMk/>
            <pc:sldMk cId="437734366" sldId="625"/>
            <ac:spMk id="96" creationId="{0D9424AB-6DBC-4D1E-A3F8-358B546FB90C}"/>
          </ac:spMkLst>
        </pc:spChg>
        <pc:spChg chg="del mod topLvl">
          <ac:chgData name="Christina Morrow" userId="43989237-7c22-4017-8756-22442f7f3983" providerId="ADAL" clId="{5E5B6B43-2046-4F4B-8A91-C6EB27100BC8}" dt="2021-01-20T14:16:26.922" v="9406" actId="478"/>
          <ac:spMkLst>
            <pc:docMk/>
            <pc:sldMk cId="437734366" sldId="625"/>
            <ac:spMk id="97" creationId="{E368208A-8720-47AD-B74B-207338E8D4AF}"/>
          </ac:spMkLst>
        </pc:spChg>
        <pc:spChg chg="mod topLvl">
          <ac:chgData name="Christina Morrow" userId="43989237-7c22-4017-8756-22442f7f3983" providerId="ADAL" clId="{5E5B6B43-2046-4F4B-8A91-C6EB27100BC8}" dt="2021-01-20T14:17:27.288" v="9425" actId="208"/>
          <ac:spMkLst>
            <pc:docMk/>
            <pc:sldMk cId="437734366" sldId="625"/>
            <ac:spMk id="98" creationId="{70BE7B5E-B5FC-46A9-9BE3-BC597799F88D}"/>
          </ac:spMkLst>
        </pc:spChg>
        <pc:spChg chg="mod topLvl">
          <ac:chgData name="Christina Morrow" userId="43989237-7c22-4017-8756-22442f7f3983" providerId="ADAL" clId="{5E5B6B43-2046-4F4B-8A91-C6EB27100BC8}" dt="2021-01-20T14:17:27.288" v="9425" actId="208"/>
          <ac:spMkLst>
            <pc:docMk/>
            <pc:sldMk cId="437734366" sldId="625"/>
            <ac:spMk id="99" creationId="{68F7716E-DA49-4126-82EF-CF61BEB87E35}"/>
          </ac:spMkLst>
        </pc:spChg>
        <pc:spChg chg="add del mod">
          <ac:chgData name="Christina Morrow" userId="43989237-7c22-4017-8756-22442f7f3983" providerId="ADAL" clId="{5E5B6B43-2046-4F4B-8A91-C6EB27100BC8}" dt="2021-01-20T16:59:09.080" v="10267" actId="478"/>
          <ac:spMkLst>
            <pc:docMk/>
            <pc:sldMk cId="437734366" sldId="625"/>
            <ac:spMk id="100" creationId="{2D94C919-D2AD-4322-B3CD-CA19F43B0644}"/>
          </ac:spMkLst>
        </pc:spChg>
        <pc:spChg chg="add del mod">
          <ac:chgData name="Christina Morrow" userId="43989237-7c22-4017-8756-22442f7f3983" providerId="ADAL" clId="{5E5B6B43-2046-4F4B-8A91-C6EB27100BC8}" dt="2021-01-20T16:58:55.495" v="10264" actId="478"/>
          <ac:spMkLst>
            <pc:docMk/>
            <pc:sldMk cId="437734366" sldId="625"/>
            <ac:spMk id="102" creationId="{4AC20B97-7120-4D21-8746-1477871CF6C1}"/>
          </ac:spMkLst>
        </pc:spChg>
        <pc:spChg chg="add del mod">
          <ac:chgData name="Christina Morrow" userId="43989237-7c22-4017-8756-22442f7f3983" providerId="ADAL" clId="{5E5B6B43-2046-4F4B-8A91-C6EB27100BC8}" dt="2021-01-20T16:59:40.156" v="10284" actId="478"/>
          <ac:spMkLst>
            <pc:docMk/>
            <pc:sldMk cId="437734366" sldId="625"/>
            <ac:spMk id="103" creationId="{6795C998-ACF7-4696-98C8-4F903DABB3C6}"/>
          </ac:spMkLst>
        </pc:spChg>
        <pc:spChg chg="add del mod">
          <ac:chgData name="Christina Morrow" userId="43989237-7c22-4017-8756-22442f7f3983" providerId="ADAL" clId="{5E5B6B43-2046-4F4B-8A91-C6EB27100BC8}" dt="2021-01-20T21:12:39.092" v="10912" actId="478"/>
          <ac:spMkLst>
            <pc:docMk/>
            <pc:sldMk cId="437734366" sldId="625"/>
            <ac:spMk id="105" creationId="{C8BBD8E6-CE97-4814-B15E-E5D10F9E667E}"/>
          </ac:spMkLst>
        </pc:spChg>
        <pc:spChg chg="add del mod">
          <ac:chgData name="Christina Morrow" userId="43989237-7c22-4017-8756-22442f7f3983" providerId="ADAL" clId="{5E5B6B43-2046-4F4B-8A91-C6EB27100BC8}" dt="2021-01-20T21:12:40.540" v="10913" actId="478"/>
          <ac:spMkLst>
            <pc:docMk/>
            <pc:sldMk cId="437734366" sldId="625"/>
            <ac:spMk id="107" creationId="{82EBD753-BA86-4EFC-B23C-6E64C7ACE5AA}"/>
          </ac:spMkLst>
        </pc:spChg>
        <pc:spChg chg="add del mod">
          <ac:chgData name="Christina Morrow" userId="43989237-7c22-4017-8756-22442f7f3983" providerId="ADAL" clId="{5E5B6B43-2046-4F4B-8A91-C6EB27100BC8}" dt="2021-01-20T21:12:41.439" v="10914" actId="478"/>
          <ac:spMkLst>
            <pc:docMk/>
            <pc:sldMk cId="437734366" sldId="625"/>
            <ac:spMk id="109" creationId="{0DC63B54-74F1-4362-B98D-8E72F8C61191}"/>
          </ac:spMkLst>
        </pc:spChg>
        <pc:spChg chg="add del mod">
          <ac:chgData name="Christina Morrow" userId="43989237-7c22-4017-8756-22442f7f3983" providerId="ADAL" clId="{5E5B6B43-2046-4F4B-8A91-C6EB27100BC8}" dt="2021-01-20T21:19:23.878" v="10937" actId="478"/>
          <ac:spMkLst>
            <pc:docMk/>
            <pc:sldMk cId="437734366" sldId="625"/>
            <ac:spMk id="113" creationId="{0378C4F3-C79F-4E0C-9BCD-2A57AA628AB3}"/>
          </ac:spMkLst>
        </pc:spChg>
        <pc:grpChg chg="add del mod">
          <ac:chgData name="Christina Morrow" userId="43989237-7c22-4017-8756-22442f7f3983" providerId="ADAL" clId="{5E5B6B43-2046-4F4B-8A91-C6EB27100BC8}" dt="2021-01-20T13:52:12.169" v="8810" actId="165"/>
          <ac:grpSpMkLst>
            <pc:docMk/>
            <pc:sldMk cId="437734366" sldId="625"/>
            <ac:grpSpMk id="16" creationId="{7D5E6B4B-31CA-4ECD-B68C-71943EB9FA9C}"/>
          </ac:grpSpMkLst>
        </pc:grpChg>
        <pc:grpChg chg="add del mod">
          <ac:chgData name="Christina Morrow" userId="43989237-7c22-4017-8756-22442f7f3983" providerId="ADAL" clId="{5E5B6B43-2046-4F4B-8A91-C6EB27100BC8}" dt="2021-01-20T14:05:17.458" v="9264" actId="478"/>
          <ac:grpSpMkLst>
            <pc:docMk/>
            <pc:sldMk cId="437734366" sldId="625"/>
            <ac:grpSpMk id="40" creationId="{F58A7E89-A7BF-44A2-96CB-C1C0F6A39FC0}"/>
          </ac:grpSpMkLst>
        </pc:grpChg>
        <pc:grpChg chg="mod">
          <ac:chgData name="Christina Morrow" userId="43989237-7c22-4017-8756-22442f7f3983" providerId="ADAL" clId="{5E5B6B43-2046-4F4B-8A91-C6EB27100BC8}" dt="2021-01-20T14:04:33.194" v="9248"/>
          <ac:grpSpMkLst>
            <pc:docMk/>
            <pc:sldMk cId="437734366" sldId="625"/>
            <ac:grpSpMk id="46" creationId="{34A7C124-1B54-4F1C-8574-2BC8017E80A7}"/>
          </ac:grpSpMkLst>
        </pc:grpChg>
        <pc:grpChg chg="add mod">
          <ac:chgData name="Christina Morrow" userId="43989237-7c22-4017-8756-22442f7f3983" providerId="ADAL" clId="{5E5B6B43-2046-4F4B-8A91-C6EB27100BC8}" dt="2021-01-20T16:45:42.644" v="10202" actId="1076"/>
          <ac:grpSpMkLst>
            <pc:docMk/>
            <pc:sldMk cId="437734366" sldId="625"/>
            <ac:grpSpMk id="60" creationId="{8C897C08-F4C0-4F11-A30B-AE790AE9CE30}"/>
          </ac:grpSpMkLst>
        </pc:grpChg>
        <pc:grpChg chg="add mod">
          <ac:chgData name="Christina Morrow" userId="43989237-7c22-4017-8756-22442f7f3983" providerId="ADAL" clId="{5E5B6B43-2046-4F4B-8A91-C6EB27100BC8}" dt="2021-01-20T16:45:42.644" v="10202" actId="1076"/>
          <ac:grpSpMkLst>
            <pc:docMk/>
            <pc:sldMk cId="437734366" sldId="625"/>
            <ac:grpSpMk id="75" creationId="{4041128A-DBFB-4756-AE79-6818CE73594E}"/>
          </ac:grpSpMkLst>
        </pc:grpChg>
        <pc:grpChg chg="add del mod">
          <ac:chgData name="Christina Morrow" userId="43989237-7c22-4017-8756-22442f7f3983" providerId="ADAL" clId="{5E5B6B43-2046-4F4B-8A91-C6EB27100BC8}" dt="2021-01-20T14:16:17.505" v="9402" actId="165"/>
          <ac:grpSpMkLst>
            <pc:docMk/>
            <pc:sldMk cId="437734366" sldId="625"/>
            <ac:grpSpMk id="88" creationId="{39202A01-0B86-4A0B-961B-9DAAAFDF9815}"/>
          </ac:grpSpMkLst>
        </pc:grpChg>
        <pc:graphicFrameChg chg="add del mod modGraphic">
          <ac:chgData name="Christina Morrow" userId="43989237-7c22-4017-8756-22442f7f3983" providerId="ADAL" clId="{5E5B6B43-2046-4F4B-8A91-C6EB27100BC8}" dt="2021-01-20T13:20:26.327" v="8781" actId="478"/>
          <ac:graphicFrameMkLst>
            <pc:docMk/>
            <pc:sldMk cId="437734366" sldId="625"/>
            <ac:graphicFrameMk id="9" creationId="{39F25CD3-648C-4E94-8AB9-3EAF5302512F}"/>
          </ac:graphicFrameMkLst>
        </pc:graphicFrameChg>
        <pc:graphicFrameChg chg="add del mod modGraphic">
          <ac:chgData name="Christina Morrow" userId="43989237-7c22-4017-8756-22442f7f3983" providerId="ADAL" clId="{5E5B6B43-2046-4F4B-8A91-C6EB27100BC8}" dt="2021-01-20T13:20:37.772" v="8786" actId="478"/>
          <ac:graphicFrameMkLst>
            <pc:docMk/>
            <pc:sldMk cId="437734366" sldId="625"/>
            <ac:graphicFrameMk id="12" creationId="{098FE7ED-B402-4471-88AE-5AFFAF26A620}"/>
          </ac:graphicFrameMkLst>
        </pc:graphicFrameChg>
        <pc:picChg chg="del">
          <ac:chgData name="Christina Morrow" userId="43989237-7c22-4017-8756-22442f7f3983" providerId="ADAL" clId="{5E5B6B43-2046-4F4B-8A91-C6EB27100BC8}" dt="2021-01-19T22:04:24.520" v="7035" actId="478"/>
          <ac:picMkLst>
            <pc:docMk/>
            <pc:sldMk cId="437734366" sldId="625"/>
            <ac:picMk id="7" creationId="{D24C6B84-F2C6-4F3B-BF31-B9B7D551C6DF}"/>
          </ac:picMkLst>
        </pc:picChg>
        <pc:picChg chg="del">
          <ac:chgData name="Christina Morrow" userId="43989237-7c22-4017-8756-22442f7f3983" providerId="ADAL" clId="{5E5B6B43-2046-4F4B-8A91-C6EB27100BC8}" dt="2021-01-19T22:04:25.911" v="7036" actId="478"/>
          <ac:picMkLst>
            <pc:docMk/>
            <pc:sldMk cId="437734366" sldId="625"/>
            <ac:picMk id="10" creationId="{EA8F62FB-E5B8-420F-9E5B-6348E75869AE}"/>
          </ac:picMkLst>
        </pc:picChg>
        <pc:picChg chg="add del mod">
          <ac:chgData name="Christina Morrow" userId="43989237-7c22-4017-8756-22442f7f3983" providerId="ADAL" clId="{5E5B6B43-2046-4F4B-8A91-C6EB27100BC8}" dt="2021-01-20T13:47:16.509" v="8793" actId="478"/>
          <ac:picMkLst>
            <pc:docMk/>
            <pc:sldMk cId="437734366" sldId="625"/>
            <ac:picMk id="13" creationId="{0499B3B1-0154-490A-B5CA-1EDBDFF7B754}"/>
          </ac:picMkLst>
        </pc:picChg>
        <pc:picChg chg="add mod">
          <ac:chgData name="Christina Morrow" userId="43989237-7c22-4017-8756-22442f7f3983" providerId="ADAL" clId="{5E5B6B43-2046-4F4B-8A91-C6EB27100BC8}" dt="2021-01-20T21:19:26.834" v="10938" actId="1076"/>
          <ac:picMkLst>
            <pc:docMk/>
            <pc:sldMk cId="437734366" sldId="625"/>
            <ac:picMk id="14" creationId="{E71CE4A6-448B-4992-8C54-A05EC72417CB}"/>
          </ac:picMkLst>
        </pc:picChg>
        <pc:picChg chg="del mod topLvl">
          <ac:chgData name="Christina Morrow" userId="43989237-7c22-4017-8756-22442f7f3983" providerId="ADAL" clId="{5E5B6B43-2046-4F4B-8A91-C6EB27100BC8}" dt="2021-01-20T13:52:16.038" v="8812" actId="478"/>
          <ac:picMkLst>
            <pc:docMk/>
            <pc:sldMk cId="437734366" sldId="625"/>
            <ac:picMk id="17" creationId="{971CA494-9A68-4482-915A-E2AF16803D48}"/>
          </ac:picMkLst>
        </pc:picChg>
        <pc:picChg chg="add mod">
          <ac:chgData name="Christina Morrow" userId="43989237-7c22-4017-8756-22442f7f3983" providerId="ADAL" clId="{5E5B6B43-2046-4F4B-8A91-C6EB27100BC8}" dt="2021-01-20T14:10:57.985" v="9349" actId="571"/>
          <ac:picMkLst>
            <pc:docMk/>
            <pc:sldMk cId="437734366" sldId="625"/>
            <ac:picMk id="87" creationId="{351F5253-EBE3-4E87-8A7C-79F3CE59ADFA}"/>
          </ac:picMkLst>
        </pc:picChg>
        <pc:picChg chg="add mod">
          <ac:chgData name="Christina Morrow" userId="43989237-7c22-4017-8756-22442f7f3983" providerId="ADAL" clId="{5E5B6B43-2046-4F4B-8A91-C6EB27100BC8}" dt="2021-01-20T16:55:11.109" v="10247" actId="1036"/>
          <ac:picMkLst>
            <pc:docMk/>
            <pc:sldMk cId="437734366" sldId="625"/>
            <ac:picMk id="101" creationId="{9ADE7BEF-2C9B-46C2-8FEB-BBC02DC5F5BF}"/>
          </ac:picMkLst>
        </pc:picChg>
        <pc:picChg chg="add del mod">
          <ac:chgData name="Christina Morrow" userId="43989237-7c22-4017-8756-22442f7f3983" providerId="ADAL" clId="{5E5B6B43-2046-4F4B-8A91-C6EB27100BC8}" dt="2021-01-20T14:11:04.272" v="9350" actId="21"/>
          <ac:picMkLst>
            <pc:docMk/>
            <pc:sldMk cId="437734366" sldId="625"/>
            <ac:picMk id="1026" creationId="{BB33051A-9BCB-4152-B42E-2910B5DC207B}"/>
          </ac:picMkLst>
        </pc:picChg>
        <pc:cxnChg chg="del mod topLvl">
          <ac:chgData name="Christina Morrow" userId="43989237-7c22-4017-8756-22442f7f3983" providerId="ADAL" clId="{5E5B6B43-2046-4F4B-8A91-C6EB27100BC8}" dt="2021-01-20T13:55:09.965" v="8862" actId="478"/>
          <ac:cxnSpMkLst>
            <pc:docMk/>
            <pc:sldMk cId="437734366" sldId="625"/>
            <ac:cxnSpMk id="23" creationId="{6329051E-05AB-42C1-8992-CA331D42EDB6}"/>
          </ac:cxnSpMkLst>
        </pc:cxnChg>
        <pc:cxnChg chg="del mod topLvl">
          <ac:chgData name="Christina Morrow" userId="43989237-7c22-4017-8756-22442f7f3983" providerId="ADAL" clId="{5E5B6B43-2046-4F4B-8A91-C6EB27100BC8}" dt="2021-01-20T13:55:11.124" v="8863" actId="478"/>
          <ac:cxnSpMkLst>
            <pc:docMk/>
            <pc:sldMk cId="437734366" sldId="625"/>
            <ac:cxnSpMk id="24" creationId="{BEA78B25-3CF1-4D36-837C-7A5454A42FD8}"/>
          </ac:cxnSpMkLst>
        </pc:cxnChg>
        <pc:cxnChg chg="del mod topLvl">
          <ac:chgData name="Christina Morrow" userId="43989237-7c22-4017-8756-22442f7f3983" providerId="ADAL" clId="{5E5B6B43-2046-4F4B-8A91-C6EB27100BC8}" dt="2021-01-20T13:55:08.565" v="8861" actId="478"/>
          <ac:cxnSpMkLst>
            <pc:docMk/>
            <pc:sldMk cId="437734366" sldId="625"/>
            <ac:cxnSpMk id="25" creationId="{71489024-DEED-4FFF-8571-7C5EBF9AB762}"/>
          </ac:cxnSpMkLst>
        </pc:cxnChg>
        <pc:cxnChg chg="del mod topLvl">
          <ac:chgData name="Christina Morrow" userId="43989237-7c22-4017-8756-22442f7f3983" providerId="ADAL" clId="{5E5B6B43-2046-4F4B-8A91-C6EB27100BC8}" dt="2021-01-20T13:53:08.708" v="8827" actId="478"/>
          <ac:cxnSpMkLst>
            <pc:docMk/>
            <pc:sldMk cId="437734366" sldId="625"/>
            <ac:cxnSpMk id="26" creationId="{CBCC9611-E25B-48F1-A653-B8CAC45CD3CB}"/>
          </ac:cxnSpMkLst>
        </pc:cxnChg>
        <pc:cxnChg chg="del mod topLvl">
          <ac:chgData name="Christina Morrow" userId="43989237-7c22-4017-8756-22442f7f3983" providerId="ADAL" clId="{5E5B6B43-2046-4F4B-8A91-C6EB27100BC8}" dt="2021-01-20T13:53:08.708" v="8827" actId="478"/>
          <ac:cxnSpMkLst>
            <pc:docMk/>
            <pc:sldMk cId="437734366" sldId="625"/>
            <ac:cxnSpMk id="27" creationId="{888C8692-4750-46D5-AAB0-542F436EB38E}"/>
          </ac:cxnSpMkLst>
        </pc:cxnChg>
        <pc:cxnChg chg="add del mod">
          <ac:chgData name="Christina Morrow" userId="43989237-7c22-4017-8756-22442f7f3983" providerId="ADAL" clId="{5E5B6B43-2046-4F4B-8A91-C6EB27100BC8}" dt="2021-01-20T21:12:42.361" v="10915" actId="478"/>
          <ac:cxnSpMkLst>
            <pc:docMk/>
            <pc:sldMk cId="437734366" sldId="625"/>
            <ac:cxnSpMk id="106" creationId="{773AEA6B-C0AB-49A6-9395-15107AA5191F}"/>
          </ac:cxnSpMkLst>
        </pc:cxnChg>
        <pc:cxnChg chg="add del mod">
          <ac:chgData name="Christina Morrow" userId="43989237-7c22-4017-8756-22442f7f3983" providerId="ADAL" clId="{5E5B6B43-2046-4F4B-8A91-C6EB27100BC8}" dt="2021-01-20T21:12:43.284" v="10916" actId="478"/>
          <ac:cxnSpMkLst>
            <pc:docMk/>
            <pc:sldMk cId="437734366" sldId="625"/>
            <ac:cxnSpMk id="108" creationId="{BB42C2E5-C32B-431C-A321-498C690586B9}"/>
          </ac:cxnSpMkLst>
        </pc:cxnChg>
        <pc:cxnChg chg="add del mod">
          <ac:chgData name="Christina Morrow" userId="43989237-7c22-4017-8756-22442f7f3983" providerId="ADAL" clId="{5E5B6B43-2046-4F4B-8A91-C6EB27100BC8}" dt="2021-01-20T21:12:44.065" v="10917" actId="478"/>
          <ac:cxnSpMkLst>
            <pc:docMk/>
            <pc:sldMk cId="437734366" sldId="625"/>
            <ac:cxnSpMk id="110" creationId="{5F58C549-0EFB-4EDE-9381-793D08AE3C5F}"/>
          </ac:cxnSpMkLst>
        </pc:cxnChg>
      </pc:sldChg>
      <pc:sldChg chg="addSp delSp modSp add del mod">
        <pc:chgData name="Christina Morrow" userId="43989237-7c22-4017-8756-22442f7f3983" providerId="ADAL" clId="{5E5B6B43-2046-4F4B-8A91-C6EB27100BC8}" dt="2021-01-20T02:39:03.305" v="8501" actId="47"/>
        <pc:sldMkLst>
          <pc:docMk/>
          <pc:sldMk cId="2019775314" sldId="626"/>
        </pc:sldMkLst>
        <pc:spChg chg="add mod ord">
          <ac:chgData name="Christina Morrow" userId="43989237-7c22-4017-8756-22442f7f3983" providerId="ADAL" clId="{5E5B6B43-2046-4F4B-8A91-C6EB27100BC8}" dt="2021-01-19T22:36:40.715" v="7164" actId="1076"/>
          <ac:spMkLst>
            <pc:docMk/>
            <pc:sldMk cId="2019775314" sldId="626"/>
            <ac:spMk id="3" creationId="{3E1ED4B4-50C9-469F-95BE-E198AC0628A8}"/>
          </ac:spMkLst>
        </pc:spChg>
        <pc:spChg chg="mod">
          <ac:chgData name="Christina Morrow" userId="43989237-7c22-4017-8756-22442f7f3983" providerId="ADAL" clId="{5E5B6B43-2046-4F4B-8A91-C6EB27100BC8}" dt="2021-01-19T22:36:45.357" v="7165" actId="1076"/>
          <ac:spMkLst>
            <pc:docMk/>
            <pc:sldMk cId="2019775314" sldId="626"/>
            <ac:spMk id="5" creationId="{12EF66D3-B76D-403F-AB0C-1AAC69F02722}"/>
          </ac:spMkLst>
        </pc:spChg>
        <pc:spChg chg="mod">
          <ac:chgData name="Christina Morrow" userId="43989237-7c22-4017-8756-22442f7f3983" providerId="ADAL" clId="{5E5B6B43-2046-4F4B-8A91-C6EB27100BC8}" dt="2021-01-19T22:36:50.664" v="7166" actId="1076"/>
          <ac:spMkLst>
            <pc:docMk/>
            <pc:sldMk cId="2019775314" sldId="626"/>
            <ac:spMk id="6" creationId="{3DB71F33-62BE-4819-B779-49A029DCBB98}"/>
          </ac:spMkLst>
        </pc:spChg>
        <pc:spChg chg="add mod">
          <ac:chgData name="Christina Morrow" userId="43989237-7c22-4017-8756-22442f7f3983" providerId="ADAL" clId="{5E5B6B43-2046-4F4B-8A91-C6EB27100BC8}" dt="2021-01-20T02:07:01.822" v="8162" actId="1076"/>
          <ac:spMkLst>
            <pc:docMk/>
            <pc:sldMk cId="2019775314" sldId="626"/>
            <ac:spMk id="9" creationId="{02766542-208E-4ABE-AEB4-0D13B7E1010D}"/>
          </ac:spMkLst>
        </pc:spChg>
        <pc:spChg chg="add mod ord">
          <ac:chgData name="Christina Morrow" userId="43989237-7c22-4017-8756-22442f7f3983" providerId="ADAL" clId="{5E5B6B43-2046-4F4B-8A91-C6EB27100BC8}" dt="2021-01-19T22:36:13.426" v="7160" actId="1076"/>
          <ac:spMkLst>
            <pc:docMk/>
            <pc:sldMk cId="2019775314" sldId="626"/>
            <ac:spMk id="11" creationId="{3630F131-CB3D-4E5B-BA6A-EF81516C2CCD}"/>
          </ac:spMkLst>
        </pc:spChg>
        <pc:spChg chg="del">
          <ac:chgData name="Christina Morrow" userId="43989237-7c22-4017-8756-22442f7f3983" providerId="ADAL" clId="{5E5B6B43-2046-4F4B-8A91-C6EB27100BC8}" dt="2021-01-19T22:33:53.508" v="7133" actId="478"/>
          <ac:spMkLst>
            <pc:docMk/>
            <pc:sldMk cId="2019775314" sldId="626"/>
            <ac:spMk id="12" creationId="{09BD1B1B-8CE2-46D7-8C87-A9D2D997081F}"/>
          </ac:spMkLst>
        </pc:spChg>
        <pc:spChg chg="del">
          <ac:chgData name="Christina Morrow" userId="43989237-7c22-4017-8756-22442f7f3983" providerId="ADAL" clId="{5E5B6B43-2046-4F4B-8A91-C6EB27100BC8}" dt="2021-01-19T22:34:49.139" v="7140" actId="478"/>
          <ac:spMkLst>
            <pc:docMk/>
            <pc:sldMk cId="2019775314" sldId="626"/>
            <ac:spMk id="14" creationId="{DD0B285D-674E-4ABD-86D4-B2ADD3BCDB8E}"/>
          </ac:spMkLst>
        </pc:spChg>
        <pc:picChg chg="add del mod">
          <ac:chgData name="Christina Morrow" userId="43989237-7c22-4017-8756-22442f7f3983" providerId="ADAL" clId="{5E5B6B43-2046-4F4B-8A91-C6EB27100BC8}" dt="2021-01-20T02:01:50.241" v="8128" actId="21"/>
          <ac:picMkLst>
            <pc:docMk/>
            <pc:sldMk cId="2019775314" sldId="626"/>
            <ac:picMk id="13" creationId="{11DB16E7-F4E3-4697-AC3F-46CA9EB0926F}"/>
          </ac:picMkLst>
        </pc:picChg>
      </pc:sldChg>
      <pc:sldChg chg="addSp delSp modSp add del mod">
        <pc:chgData name="Christina Morrow" userId="43989237-7c22-4017-8756-22442f7f3983" providerId="ADAL" clId="{5E5B6B43-2046-4F4B-8A91-C6EB27100BC8}" dt="2021-01-19T22:42:16.579" v="7193" actId="47"/>
        <pc:sldMkLst>
          <pc:docMk/>
          <pc:sldMk cId="2331018754" sldId="627"/>
        </pc:sldMkLst>
        <pc:spChg chg="del">
          <ac:chgData name="Christina Morrow" userId="43989237-7c22-4017-8756-22442f7f3983" providerId="ADAL" clId="{5E5B6B43-2046-4F4B-8A91-C6EB27100BC8}" dt="2021-01-19T22:41:29.296" v="7183" actId="478"/>
          <ac:spMkLst>
            <pc:docMk/>
            <pc:sldMk cId="2331018754" sldId="627"/>
            <ac:spMk id="3" creationId="{3E1ED4B4-50C9-469F-95BE-E198AC0628A8}"/>
          </ac:spMkLst>
        </pc:spChg>
        <pc:spChg chg="mod">
          <ac:chgData name="Christina Morrow" userId="43989237-7c22-4017-8756-22442f7f3983" providerId="ADAL" clId="{5E5B6B43-2046-4F4B-8A91-C6EB27100BC8}" dt="2021-01-19T22:41:59.944" v="7191" actId="1076"/>
          <ac:spMkLst>
            <pc:docMk/>
            <pc:sldMk cId="2331018754" sldId="627"/>
            <ac:spMk id="5" creationId="{12EF66D3-B76D-403F-AB0C-1AAC69F02722}"/>
          </ac:spMkLst>
        </pc:spChg>
        <pc:spChg chg="mod">
          <ac:chgData name="Christina Morrow" userId="43989237-7c22-4017-8756-22442f7f3983" providerId="ADAL" clId="{5E5B6B43-2046-4F4B-8A91-C6EB27100BC8}" dt="2021-01-19T22:42:10.248" v="7192" actId="1076"/>
          <ac:spMkLst>
            <pc:docMk/>
            <pc:sldMk cId="2331018754" sldId="627"/>
            <ac:spMk id="6" creationId="{3DB71F33-62BE-4819-B779-49A029DCBB98}"/>
          </ac:spMkLst>
        </pc:spChg>
        <pc:spChg chg="add mod ord">
          <ac:chgData name="Christina Morrow" userId="43989237-7c22-4017-8756-22442f7f3983" providerId="ADAL" clId="{5E5B6B43-2046-4F4B-8A91-C6EB27100BC8}" dt="2021-01-19T22:41:59.944" v="7191" actId="1076"/>
          <ac:spMkLst>
            <pc:docMk/>
            <pc:sldMk cId="2331018754" sldId="627"/>
            <ac:spMk id="10" creationId="{81B8B1B3-0654-407E-997A-C66BBE455D84}"/>
          </ac:spMkLst>
        </pc:spChg>
        <pc:spChg chg="del">
          <ac:chgData name="Christina Morrow" userId="43989237-7c22-4017-8756-22442f7f3983" providerId="ADAL" clId="{5E5B6B43-2046-4F4B-8A91-C6EB27100BC8}" dt="2021-01-19T22:41:46.978" v="7190" actId="478"/>
          <ac:spMkLst>
            <pc:docMk/>
            <pc:sldMk cId="2331018754" sldId="627"/>
            <ac:spMk id="11" creationId="{3630F131-CB3D-4E5B-BA6A-EF81516C2CCD}"/>
          </ac:spMkLst>
        </pc:spChg>
        <pc:spChg chg="add mod ord">
          <ac:chgData name="Christina Morrow" userId="43989237-7c22-4017-8756-22442f7f3983" providerId="ADAL" clId="{5E5B6B43-2046-4F4B-8A91-C6EB27100BC8}" dt="2021-01-19T22:42:10.248" v="7192" actId="1076"/>
          <ac:spMkLst>
            <pc:docMk/>
            <pc:sldMk cId="2331018754" sldId="627"/>
            <ac:spMk id="12" creationId="{0E4F8572-A76B-42E1-922C-09537844FC9F}"/>
          </ac:spMkLst>
        </pc:spChg>
      </pc:sldChg>
      <pc:sldChg chg="delSp modSp add del mod delAnim">
        <pc:chgData name="Christina Morrow" userId="43989237-7c22-4017-8756-22442f7f3983" providerId="ADAL" clId="{5E5B6B43-2046-4F4B-8A91-C6EB27100BC8}" dt="2021-01-19T23:03:40.601" v="7231" actId="47"/>
        <pc:sldMkLst>
          <pc:docMk/>
          <pc:sldMk cId="3650029513" sldId="627"/>
        </pc:sldMkLst>
        <pc:spChg chg="del mod">
          <ac:chgData name="Christina Morrow" userId="43989237-7c22-4017-8756-22442f7f3983" providerId="ADAL" clId="{5E5B6B43-2046-4F4B-8A91-C6EB27100BC8}" dt="2021-01-19T23:01:39.215" v="7226" actId="478"/>
          <ac:spMkLst>
            <pc:docMk/>
            <pc:sldMk cId="3650029513" sldId="627"/>
            <ac:spMk id="2" creationId="{68B275AB-0682-4D31-BE78-F9FCF90BA659}"/>
          </ac:spMkLst>
        </pc:spChg>
        <pc:spChg chg="mod">
          <ac:chgData name="Christina Morrow" userId="43989237-7c22-4017-8756-22442f7f3983" providerId="ADAL" clId="{5E5B6B43-2046-4F4B-8A91-C6EB27100BC8}" dt="2021-01-19T23:01:31.205" v="7220" actId="20577"/>
          <ac:spMkLst>
            <pc:docMk/>
            <pc:sldMk cId="3650029513" sldId="627"/>
            <ac:spMk id="7" creationId="{E24CC283-08A1-4397-B882-855CE891900A}"/>
          </ac:spMkLst>
        </pc:spChg>
        <pc:spChg chg="del">
          <ac:chgData name="Christina Morrow" userId="43989237-7c22-4017-8756-22442f7f3983" providerId="ADAL" clId="{5E5B6B43-2046-4F4B-8A91-C6EB27100BC8}" dt="2021-01-19T23:01:37.528" v="7223" actId="478"/>
          <ac:spMkLst>
            <pc:docMk/>
            <pc:sldMk cId="3650029513" sldId="627"/>
            <ac:spMk id="10" creationId="{6B8BC6FD-4AEA-4827-8598-C5A5C84717AF}"/>
          </ac:spMkLst>
        </pc:spChg>
        <pc:spChg chg="del">
          <ac:chgData name="Christina Morrow" userId="43989237-7c22-4017-8756-22442f7f3983" providerId="ADAL" clId="{5E5B6B43-2046-4F4B-8A91-C6EB27100BC8}" dt="2021-01-19T23:01:35.969" v="7221" actId="478"/>
          <ac:spMkLst>
            <pc:docMk/>
            <pc:sldMk cId="3650029513" sldId="627"/>
            <ac:spMk id="12" creationId="{9CE951B7-0EDC-4650-BD04-8C08F0B9E474}"/>
          </ac:spMkLst>
        </pc:spChg>
        <pc:spChg chg="del">
          <ac:chgData name="Christina Morrow" userId="43989237-7c22-4017-8756-22442f7f3983" providerId="ADAL" clId="{5E5B6B43-2046-4F4B-8A91-C6EB27100BC8}" dt="2021-01-19T23:01:35.969" v="7221" actId="478"/>
          <ac:spMkLst>
            <pc:docMk/>
            <pc:sldMk cId="3650029513" sldId="627"/>
            <ac:spMk id="14" creationId="{E62DB1B3-43F5-43B1-BE8D-545E74A97AAB}"/>
          </ac:spMkLst>
        </pc:spChg>
        <pc:spChg chg="del">
          <ac:chgData name="Christina Morrow" userId="43989237-7c22-4017-8756-22442f7f3983" providerId="ADAL" clId="{5E5B6B43-2046-4F4B-8A91-C6EB27100BC8}" dt="2021-01-19T23:01:35.969" v="7221" actId="478"/>
          <ac:spMkLst>
            <pc:docMk/>
            <pc:sldMk cId="3650029513" sldId="627"/>
            <ac:spMk id="16" creationId="{800A38EF-4D4D-418E-8F4C-385C128CED4A}"/>
          </ac:spMkLst>
        </pc:spChg>
        <pc:spChg chg="del">
          <ac:chgData name="Christina Morrow" userId="43989237-7c22-4017-8756-22442f7f3983" providerId="ADAL" clId="{5E5B6B43-2046-4F4B-8A91-C6EB27100BC8}" dt="2021-01-19T23:01:35.969" v="7221" actId="478"/>
          <ac:spMkLst>
            <pc:docMk/>
            <pc:sldMk cId="3650029513" sldId="627"/>
            <ac:spMk id="18" creationId="{45CE5F44-1109-491E-8338-6BB214957362}"/>
          </ac:spMkLst>
        </pc:spChg>
        <pc:spChg chg="del">
          <ac:chgData name="Christina Morrow" userId="43989237-7c22-4017-8756-22442f7f3983" providerId="ADAL" clId="{5E5B6B43-2046-4F4B-8A91-C6EB27100BC8}" dt="2021-01-19T23:01:35.969" v="7221" actId="478"/>
          <ac:spMkLst>
            <pc:docMk/>
            <pc:sldMk cId="3650029513" sldId="627"/>
            <ac:spMk id="19" creationId="{CFD434DE-23F9-4C1C-9083-F549D80BE80D}"/>
          </ac:spMkLst>
        </pc:spChg>
        <pc:spChg chg="del">
          <ac:chgData name="Christina Morrow" userId="43989237-7c22-4017-8756-22442f7f3983" providerId="ADAL" clId="{5E5B6B43-2046-4F4B-8A91-C6EB27100BC8}" dt="2021-01-19T23:01:35.969" v="7221" actId="478"/>
          <ac:spMkLst>
            <pc:docMk/>
            <pc:sldMk cId="3650029513" sldId="627"/>
            <ac:spMk id="21" creationId="{ACF24979-DD5F-4B7F-B631-F3854A9ECAAF}"/>
          </ac:spMkLst>
        </pc:spChg>
        <pc:spChg chg="del">
          <ac:chgData name="Christina Morrow" userId="43989237-7c22-4017-8756-22442f7f3983" providerId="ADAL" clId="{5E5B6B43-2046-4F4B-8A91-C6EB27100BC8}" dt="2021-01-19T23:01:35.969" v="7221" actId="478"/>
          <ac:spMkLst>
            <pc:docMk/>
            <pc:sldMk cId="3650029513" sldId="627"/>
            <ac:spMk id="22" creationId="{5AD11634-D195-4EBE-84FF-0CB83D424495}"/>
          </ac:spMkLst>
        </pc:spChg>
        <pc:spChg chg="del">
          <ac:chgData name="Christina Morrow" userId="43989237-7c22-4017-8756-22442f7f3983" providerId="ADAL" clId="{5E5B6B43-2046-4F4B-8A91-C6EB27100BC8}" dt="2021-01-19T23:01:35.969" v="7221" actId="478"/>
          <ac:spMkLst>
            <pc:docMk/>
            <pc:sldMk cId="3650029513" sldId="627"/>
            <ac:spMk id="23" creationId="{E8E69DF8-AF91-4767-BC18-CE86A7DAF9CE}"/>
          </ac:spMkLst>
        </pc:spChg>
        <pc:spChg chg="del">
          <ac:chgData name="Christina Morrow" userId="43989237-7c22-4017-8756-22442f7f3983" providerId="ADAL" clId="{5E5B6B43-2046-4F4B-8A91-C6EB27100BC8}" dt="2021-01-19T23:01:35.969" v="7221" actId="478"/>
          <ac:spMkLst>
            <pc:docMk/>
            <pc:sldMk cId="3650029513" sldId="627"/>
            <ac:spMk id="25" creationId="{FEC49507-9364-49A6-9F92-5D6D99954918}"/>
          </ac:spMkLst>
        </pc:spChg>
        <pc:spChg chg="del">
          <ac:chgData name="Christina Morrow" userId="43989237-7c22-4017-8756-22442f7f3983" providerId="ADAL" clId="{5E5B6B43-2046-4F4B-8A91-C6EB27100BC8}" dt="2021-01-19T23:01:35.969" v="7221" actId="478"/>
          <ac:spMkLst>
            <pc:docMk/>
            <pc:sldMk cId="3650029513" sldId="627"/>
            <ac:spMk id="29" creationId="{B0684092-0C3E-456D-99C5-6F86D714E1D8}"/>
          </ac:spMkLst>
        </pc:spChg>
        <pc:graphicFrameChg chg="del">
          <ac:chgData name="Christina Morrow" userId="43989237-7c22-4017-8756-22442f7f3983" providerId="ADAL" clId="{5E5B6B43-2046-4F4B-8A91-C6EB27100BC8}" dt="2021-01-19T23:01:36.931" v="7222" actId="478"/>
          <ac:graphicFrameMkLst>
            <pc:docMk/>
            <pc:sldMk cId="3650029513" sldId="627"/>
            <ac:graphicFrameMk id="26" creationId="{26872895-6C28-4916-BF10-63746AC783BB}"/>
          </ac:graphicFrameMkLst>
        </pc:graphicFrameChg>
        <pc:picChg chg="del">
          <ac:chgData name="Christina Morrow" userId="43989237-7c22-4017-8756-22442f7f3983" providerId="ADAL" clId="{5E5B6B43-2046-4F4B-8A91-C6EB27100BC8}" dt="2021-01-19T23:01:35.969" v="7221" actId="478"/>
          <ac:picMkLst>
            <pc:docMk/>
            <pc:sldMk cId="3650029513" sldId="627"/>
            <ac:picMk id="5" creationId="{7EF189AA-8EBC-4E61-96A6-69E46F05F0F2}"/>
          </ac:picMkLst>
        </pc:picChg>
      </pc:sldChg>
      <pc:sldChg chg="modSp add del mod ord">
        <pc:chgData name="Christina Morrow" userId="43989237-7c22-4017-8756-22442f7f3983" providerId="ADAL" clId="{5E5B6B43-2046-4F4B-8A91-C6EB27100BC8}" dt="2021-01-20T13:12:12.966" v="8706" actId="47"/>
        <pc:sldMkLst>
          <pc:docMk/>
          <pc:sldMk cId="1462240175" sldId="628"/>
        </pc:sldMkLst>
        <pc:spChg chg="mod">
          <ac:chgData name="Christina Morrow" userId="43989237-7c22-4017-8756-22442f7f3983" providerId="ADAL" clId="{5E5B6B43-2046-4F4B-8A91-C6EB27100BC8}" dt="2021-01-19T23:07:33.641" v="7265" actId="20577"/>
          <ac:spMkLst>
            <pc:docMk/>
            <pc:sldMk cId="1462240175" sldId="628"/>
            <ac:spMk id="20" creationId="{737AD6FE-076D-47EB-8851-546CD7479B58}"/>
          </ac:spMkLst>
        </pc:spChg>
      </pc:sldChg>
      <pc:sldChg chg="addSp delSp modSp add mod ord modNotesTx">
        <pc:chgData name="Christina Morrow" userId="43989237-7c22-4017-8756-22442f7f3983" providerId="ADAL" clId="{5E5B6B43-2046-4F4B-8A91-C6EB27100BC8}" dt="2021-01-21T03:56:37.207" v="17250" actId="20577"/>
        <pc:sldMkLst>
          <pc:docMk/>
          <pc:sldMk cId="306622301" sldId="629"/>
        </pc:sldMkLst>
        <pc:spChg chg="mod topLvl">
          <ac:chgData name="Christina Morrow" userId="43989237-7c22-4017-8756-22442f7f3983" providerId="ADAL" clId="{5E5B6B43-2046-4F4B-8A91-C6EB27100BC8}" dt="2021-01-20T18:02:04.709" v="10764" actId="338"/>
          <ac:spMkLst>
            <pc:docMk/>
            <pc:sldMk cId="306622301" sldId="629"/>
            <ac:spMk id="6" creationId="{BABB026A-D7BE-43CC-B690-5A50239863DD}"/>
          </ac:spMkLst>
        </pc:spChg>
        <pc:spChg chg="add del mod">
          <ac:chgData name="Christina Morrow" userId="43989237-7c22-4017-8756-22442f7f3983" providerId="ADAL" clId="{5E5B6B43-2046-4F4B-8A91-C6EB27100BC8}" dt="2021-01-20T18:06:49.565" v="10775" actId="478"/>
          <ac:spMkLst>
            <pc:docMk/>
            <pc:sldMk cId="306622301" sldId="629"/>
            <ac:spMk id="9" creationId="{1A001F2F-E92D-48F6-AE6D-0ADC2B063CE3}"/>
          </ac:spMkLst>
        </pc:spChg>
        <pc:spChg chg="mod ord topLvl">
          <ac:chgData name="Christina Morrow" userId="43989237-7c22-4017-8756-22442f7f3983" providerId="ADAL" clId="{5E5B6B43-2046-4F4B-8A91-C6EB27100BC8}" dt="2021-01-19T23:06:00.202" v="7243" actId="164"/>
          <ac:spMkLst>
            <pc:docMk/>
            <pc:sldMk cId="306622301" sldId="629"/>
            <ac:spMk id="12" creationId="{4A63ADE9-8552-4D65-9970-E3582E9D8A4A}"/>
          </ac:spMkLst>
        </pc:spChg>
        <pc:spChg chg="mod topLvl">
          <ac:chgData name="Christina Morrow" userId="43989237-7c22-4017-8756-22442f7f3983" providerId="ADAL" clId="{5E5B6B43-2046-4F4B-8A91-C6EB27100BC8}" dt="2021-01-20T18:02:04.709" v="10764" actId="338"/>
          <ac:spMkLst>
            <pc:docMk/>
            <pc:sldMk cId="306622301" sldId="629"/>
            <ac:spMk id="15" creationId="{403C9665-7F96-4953-ACAC-DFB6771A3CCF}"/>
          </ac:spMkLst>
        </pc:spChg>
        <pc:spChg chg="mod topLvl">
          <ac:chgData name="Christina Morrow" userId="43989237-7c22-4017-8756-22442f7f3983" providerId="ADAL" clId="{5E5B6B43-2046-4F4B-8A91-C6EB27100BC8}" dt="2021-01-19T23:06:00.202" v="7243" actId="164"/>
          <ac:spMkLst>
            <pc:docMk/>
            <pc:sldMk cId="306622301" sldId="629"/>
            <ac:spMk id="17" creationId="{E2456CD0-16DF-4A78-ACFB-9C043EFBEE14}"/>
          </ac:spMkLst>
        </pc:spChg>
        <pc:spChg chg="mod">
          <ac:chgData name="Christina Morrow" userId="43989237-7c22-4017-8756-22442f7f3983" providerId="ADAL" clId="{5E5B6B43-2046-4F4B-8A91-C6EB27100BC8}" dt="2021-01-20T21:37:12.671" v="11068"/>
          <ac:spMkLst>
            <pc:docMk/>
            <pc:sldMk cId="306622301" sldId="629"/>
            <ac:spMk id="20" creationId="{737AD6FE-076D-47EB-8851-546CD7479B58}"/>
          </ac:spMkLst>
        </pc:spChg>
        <pc:spChg chg="mod">
          <ac:chgData name="Christina Morrow" userId="43989237-7c22-4017-8756-22442f7f3983" providerId="ADAL" clId="{5E5B6B43-2046-4F4B-8A91-C6EB27100BC8}" dt="2021-01-19T23:05:29.023" v="7234"/>
          <ac:spMkLst>
            <pc:docMk/>
            <pc:sldMk cId="306622301" sldId="629"/>
            <ac:spMk id="143" creationId="{91B02C31-C9C1-49E5-93E6-EF70F425FC3C}"/>
          </ac:spMkLst>
        </pc:spChg>
        <pc:spChg chg="mod">
          <ac:chgData name="Christina Morrow" userId="43989237-7c22-4017-8756-22442f7f3983" providerId="ADAL" clId="{5E5B6B43-2046-4F4B-8A91-C6EB27100BC8}" dt="2021-01-19T23:05:29.023" v="7234"/>
          <ac:spMkLst>
            <pc:docMk/>
            <pc:sldMk cId="306622301" sldId="629"/>
            <ac:spMk id="144" creationId="{91C1F7EE-74B9-4872-ACA5-77475CF39575}"/>
          </ac:spMkLst>
        </pc:spChg>
        <pc:spChg chg="mod">
          <ac:chgData name="Christina Morrow" userId="43989237-7c22-4017-8756-22442f7f3983" providerId="ADAL" clId="{5E5B6B43-2046-4F4B-8A91-C6EB27100BC8}" dt="2021-01-19T23:05:29.023" v="7234"/>
          <ac:spMkLst>
            <pc:docMk/>
            <pc:sldMk cId="306622301" sldId="629"/>
            <ac:spMk id="146" creationId="{A9801A97-C930-48F1-B204-FB25AA67D9A3}"/>
          </ac:spMkLst>
        </pc:spChg>
        <pc:spChg chg="mod">
          <ac:chgData name="Christina Morrow" userId="43989237-7c22-4017-8756-22442f7f3983" providerId="ADAL" clId="{5E5B6B43-2046-4F4B-8A91-C6EB27100BC8}" dt="2021-01-19T23:05:29.023" v="7234"/>
          <ac:spMkLst>
            <pc:docMk/>
            <pc:sldMk cId="306622301" sldId="629"/>
            <ac:spMk id="147" creationId="{C6E2B3AB-669C-43BB-A77D-54E346CB61C7}"/>
          </ac:spMkLst>
        </pc:spChg>
        <pc:spChg chg="mod">
          <ac:chgData name="Christina Morrow" userId="43989237-7c22-4017-8756-22442f7f3983" providerId="ADAL" clId="{5E5B6B43-2046-4F4B-8A91-C6EB27100BC8}" dt="2021-01-19T23:05:29.023" v="7234"/>
          <ac:spMkLst>
            <pc:docMk/>
            <pc:sldMk cId="306622301" sldId="629"/>
            <ac:spMk id="148" creationId="{B7DB598F-7453-4C34-8447-0F50C8CB1218}"/>
          </ac:spMkLst>
        </pc:spChg>
        <pc:spChg chg="mod">
          <ac:chgData name="Christina Morrow" userId="43989237-7c22-4017-8756-22442f7f3983" providerId="ADAL" clId="{5E5B6B43-2046-4F4B-8A91-C6EB27100BC8}" dt="2021-01-19T23:05:29.023" v="7234"/>
          <ac:spMkLst>
            <pc:docMk/>
            <pc:sldMk cId="306622301" sldId="629"/>
            <ac:spMk id="149" creationId="{2636509D-DA70-4F82-ABC5-FC74F5C6DBE8}"/>
          </ac:spMkLst>
        </pc:spChg>
        <pc:spChg chg="mod">
          <ac:chgData name="Christina Morrow" userId="43989237-7c22-4017-8756-22442f7f3983" providerId="ADAL" clId="{5E5B6B43-2046-4F4B-8A91-C6EB27100BC8}" dt="2021-01-19T23:05:29.023" v="7234"/>
          <ac:spMkLst>
            <pc:docMk/>
            <pc:sldMk cId="306622301" sldId="629"/>
            <ac:spMk id="150" creationId="{2D708C6C-DA8D-4C4A-9D3C-885F07243341}"/>
          </ac:spMkLst>
        </pc:spChg>
        <pc:spChg chg="mod">
          <ac:chgData name="Christina Morrow" userId="43989237-7c22-4017-8756-22442f7f3983" providerId="ADAL" clId="{5E5B6B43-2046-4F4B-8A91-C6EB27100BC8}" dt="2021-01-19T23:05:29.023" v="7234"/>
          <ac:spMkLst>
            <pc:docMk/>
            <pc:sldMk cId="306622301" sldId="629"/>
            <ac:spMk id="151" creationId="{85C94911-F682-49C3-A864-7D1EE62B12A8}"/>
          </ac:spMkLst>
        </pc:spChg>
        <pc:spChg chg="mod">
          <ac:chgData name="Christina Morrow" userId="43989237-7c22-4017-8756-22442f7f3983" providerId="ADAL" clId="{5E5B6B43-2046-4F4B-8A91-C6EB27100BC8}" dt="2021-01-19T23:05:29.023" v="7234"/>
          <ac:spMkLst>
            <pc:docMk/>
            <pc:sldMk cId="306622301" sldId="629"/>
            <ac:spMk id="152" creationId="{8247C3B3-AC3F-4504-B201-9FA14DC6D09B}"/>
          </ac:spMkLst>
        </pc:spChg>
        <pc:spChg chg="mod">
          <ac:chgData name="Christina Morrow" userId="43989237-7c22-4017-8756-22442f7f3983" providerId="ADAL" clId="{5E5B6B43-2046-4F4B-8A91-C6EB27100BC8}" dt="2021-01-19T23:05:29.023" v="7234"/>
          <ac:spMkLst>
            <pc:docMk/>
            <pc:sldMk cId="306622301" sldId="629"/>
            <ac:spMk id="153" creationId="{DFF785E4-191B-493D-9369-B649C489EC88}"/>
          </ac:spMkLst>
        </pc:spChg>
        <pc:spChg chg="mod">
          <ac:chgData name="Christina Morrow" userId="43989237-7c22-4017-8756-22442f7f3983" providerId="ADAL" clId="{5E5B6B43-2046-4F4B-8A91-C6EB27100BC8}" dt="2021-01-19T23:05:29.023" v="7234"/>
          <ac:spMkLst>
            <pc:docMk/>
            <pc:sldMk cId="306622301" sldId="629"/>
            <ac:spMk id="160" creationId="{A6D08C51-41FC-4DBA-B139-1BF99F68E248}"/>
          </ac:spMkLst>
        </pc:spChg>
        <pc:spChg chg="mod">
          <ac:chgData name="Christina Morrow" userId="43989237-7c22-4017-8756-22442f7f3983" providerId="ADAL" clId="{5E5B6B43-2046-4F4B-8A91-C6EB27100BC8}" dt="2021-01-19T23:05:29.023" v="7234"/>
          <ac:spMkLst>
            <pc:docMk/>
            <pc:sldMk cId="306622301" sldId="629"/>
            <ac:spMk id="161" creationId="{C7B2EC0A-15C8-4580-9B37-2CF2DE602004}"/>
          </ac:spMkLst>
        </pc:spChg>
        <pc:spChg chg="mod">
          <ac:chgData name="Christina Morrow" userId="43989237-7c22-4017-8756-22442f7f3983" providerId="ADAL" clId="{5E5B6B43-2046-4F4B-8A91-C6EB27100BC8}" dt="2021-01-19T23:05:29.023" v="7234"/>
          <ac:spMkLst>
            <pc:docMk/>
            <pc:sldMk cId="306622301" sldId="629"/>
            <ac:spMk id="162" creationId="{2396AF36-231B-40D0-825C-8A9E1E8B1E56}"/>
          </ac:spMkLst>
        </pc:spChg>
        <pc:spChg chg="mod">
          <ac:chgData name="Christina Morrow" userId="43989237-7c22-4017-8756-22442f7f3983" providerId="ADAL" clId="{5E5B6B43-2046-4F4B-8A91-C6EB27100BC8}" dt="2021-01-20T18:02:04.709" v="10764" actId="338"/>
          <ac:spMkLst>
            <pc:docMk/>
            <pc:sldMk cId="306622301" sldId="629"/>
            <ac:spMk id="165" creationId="{A2A942E4-7F50-427E-A136-57DAB4D771C1}"/>
          </ac:spMkLst>
        </pc:spChg>
        <pc:spChg chg="mod">
          <ac:chgData name="Christina Morrow" userId="43989237-7c22-4017-8756-22442f7f3983" providerId="ADAL" clId="{5E5B6B43-2046-4F4B-8A91-C6EB27100BC8}" dt="2021-01-20T18:02:04.709" v="10764" actId="338"/>
          <ac:spMkLst>
            <pc:docMk/>
            <pc:sldMk cId="306622301" sldId="629"/>
            <ac:spMk id="166" creationId="{DDA1966A-845C-4756-A328-1EB11886DAD2}"/>
          </ac:spMkLst>
        </pc:spChg>
        <pc:spChg chg="mod">
          <ac:chgData name="Christina Morrow" userId="43989237-7c22-4017-8756-22442f7f3983" providerId="ADAL" clId="{5E5B6B43-2046-4F4B-8A91-C6EB27100BC8}" dt="2021-01-20T18:02:04.709" v="10764" actId="338"/>
          <ac:spMkLst>
            <pc:docMk/>
            <pc:sldMk cId="306622301" sldId="629"/>
            <ac:spMk id="167" creationId="{4FA1A859-7762-4BE3-96D3-F8076C4C1556}"/>
          </ac:spMkLst>
        </pc:spChg>
        <pc:spChg chg="mod">
          <ac:chgData name="Christina Morrow" userId="43989237-7c22-4017-8756-22442f7f3983" providerId="ADAL" clId="{5E5B6B43-2046-4F4B-8A91-C6EB27100BC8}" dt="2021-01-20T18:02:04.709" v="10764" actId="338"/>
          <ac:spMkLst>
            <pc:docMk/>
            <pc:sldMk cId="306622301" sldId="629"/>
            <ac:spMk id="168" creationId="{C903F743-53FC-4393-88DF-F7A1D5D552E1}"/>
          </ac:spMkLst>
        </pc:spChg>
        <pc:spChg chg="mod">
          <ac:chgData name="Christina Morrow" userId="43989237-7c22-4017-8756-22442f7f3983" providerId="ADAL" clId="{5E5B6B43-2046-4F4B-8A91-C6EB27100BC8}" dt="2021-01-20T18:02:04.709" v="10764" actId="338"/>
          <ac:spMkLst>
            <pc:docMk/>
            <pc:sldMk cId="306622301" sldId="629"/>
            <ac:spMk id="169" creationId="{8E87B008-BCC9-487B-AE39-47824C49E25A}"/>
          </ac:spMkLst>
        </pc:spChg>
        <pc:spChg chg="mod">
          <ac:chgData name="Christina Morrow" userId="43989237-7c22-4017-8756-22442f7f3983" providerId="ADAL" clId="{5E5B6B43-2046-4F4B-8A91-C6EB27100BC8}" dt="2021-01-20T18:02:04.709" v="10764" actId="338"/>
          <ac:spMkLst>
            <pc:docMk/>
            <pc:sldMk cId="306622301" sldId="629"/>
            <ac:spMk id="170" creationId="{4D6E350E-14B8-4BD4-B0A2-3CEDAF193FF9}"/>
          </ac:spMkLst>
        </pc:spChg>
        <pc:spChg chg="mod">
          <ac:chgData name="Christina Morrow" userId="43989237-7c22-4017-8756-22442f7f3983" providerId="ADAL" clId="{5E5B6B43-2046-4F4B-8A91-C6EB27100BC8}" dt="2021-01-20T18:02:04.709" v="10764" actId="338"/>
          <ac:spMkLst>
            <pc:docMk/>
            <pc:sldMk cId="306622301" sldId="629"/>
            <ac:spMk id="171" creationId="{FBBD4FBE-E7BC-48E0-8234-FA3C4A9CFD9A}"/>
          </ac:spMkLst>
        </pc:spChg>
        <pc:spChg chg="mod">
          <ac:chgData name="Christina Morrow" userId="43989237-7c22-4017-8756-22442f7f3983" providerId="ADAL" clId="{5E5B6B43-2046-4F4B-8A91-C6EB27100BC8}" dt="2021-01-20T18:02:04.709" v="10764" actId="338"/>
          <ac:spMkLst>
            <pc:docMk/>
            <pc:sldMk cId="306622301" sldId="629"/>
            <ac:spMk id="172" creationId="{07516FB6-AA46-4528-99EF-3A7ECEB66639}"/>
          </ac:spMkLst>
        </pc:spChg>
        <pc:spChg chg="mod">
          <ac:chgData name="Christina Morrow" userId="43989237-7c22-4017-8756-22442f7f3983" providerId="ADAL" clId="{5E5B6B43-2046-4F4B-8A91-C6EB27100BC8}" dt="2021-01-20T18:02:04.709" v="10764" actId="338"/>
          <ac:spMkLst>
            <pc:docMk/>
            <pc:sldMk cId="306622301" sldId="629"/>
            <ac:spMk id="173" creationId="{A186F845-79D3-4A16-A0AC-6959A897CF85}"/>
          </ac:spMkLst>
        </pc:spChg>
        <pc:spChg chg="mod">
          <ac:chgData name="Christina Morrow" userId="43989237-7c22-4017-8756-22442f7f3983" providerId="ADAL" clId="{5E5B6B43-2046-4F4B-8A91-C6EB27100BC8}" dt="2021-01-19T23:05:29.023" v="7234"/>
          <ac:spMkLst>
            <pc:docMk/>
            <pc:sldMk cId="306622301" sldId="629"/>
            <ac:spMk id="174" creationId="{6B10E590-5742-4763-B170-3DB744404DE0}"/>
          </ac:spMkLst>
        </pc:spChg>
        <pc:spChg chg="mod">
          <ac:chgData name="Christina Morrow" userId="43989237-7c22-4017-8756-22442f7f3983" providerId="ADAL" clId="{5E5B6B43-2046-4F4B-8A91-C6EB27100BC8}" dt="2021-01-20T18:02:04.709" v="10764" actId="338"/>
          <ac:spMkLst>
            <pc:docMk/>
            <pc:sldMk cId="306622301" sldId="629"/>
            <ac:spMk id="176" creationId="{32345F36-4F35-4841-8B2D-5A5EFBA02962}"/>
          </ac:spMkLst>
        </pc:spChg>
        <pc:spChg chg="mod">
          <ac:chgData name="Christina Morrow" userId="43989237-7c22-4017-8756-22442f7f3983" providerId="ADAL" clId="{5E5B6B43-2046-4F4B-8A91-C6EB27100BC8}" dt="2021-01-20T18:02:04.709" v="10764" actId="338"/>
          <ac:spMkLst>
            <pc:docMk/>
            <pc:sldMk cId="306622301" sldId="629"/>
            <ac:spMk id="177" creationId="{8253306A-7E93-40E0-943C-586DA3C17467}"/>
          </ac:spMkLst>
        </pc:spChg>
        <pc:spChg chg="mod">
          <ac:chgData name="Christina Morrow" userId="43989237-7c22-4017-8756-22442f7f3983" providerId="ADAL" clId="{5E5B6B43-2046-4F4B-8A91-C6EB27100BC8}" dt="2021-01-20T18:02:04.709" v="10764" actId="338"/>
          <ac:spMkLst>
            <pc:docMk/>
            <pc:sldMk cId="306622301" sldId="629"/>
            <ac:spMk id="178" creationId="{AC2B2291-6BDA-44DC-B972-52978CA13573}"/>
          </ac:spMkLst>
        </pc:spChg>
        <pc:spChg chg="mod">
          <ac:chgData name="Christina Morrow" userId="43989237-7c22-4017-8756-22442f7f3983" providerId="ADAL" clId="{5E5B6B43-2046-4F4B-8A91-C6EB27100BC8}" dt="2021-01-20T18:02:04.709" v="10764" actId="338"/>
          <ac:spMkLst>
            <pc:docMk/>
            <pc:sldMk cId="306622301" sldId="629"/>
            <ac:spMk id="179" creationId="{9B25E514-2A70-448D-B418-9A9FBC15C59D}"/>
          </ac:spMkLst>
        </pc:spChg>
        <pc:spChg chg="mod">
          <ac:chgData name="Christina Morrow" userId="43989237-7c22-4017-8756-22442f7f3983" providerId="ADAL" clId="{5E5B6B43-2046-4F4B-8A91-C6EB27100BC8}" dt="2021-01-20T18:02:04.709" v="10764" actId="338"/>
          <ac:spMkLst>
            <pc:docMk/>
            <pc:sldMk cId="306622301" sldId="629"/>
            <ac:spMk id="180" creationId="{BEBB2FFB-2DEE-4899-8F94-A0A42128D634}"/>
          </ac:spMkLst>
        </pc:spChg>
        <pc:spChg chg="mod">
          <ac:chgData name="Christina Morrow" userId="43989237-7c22-4017-8756-22442f7f3983" providerId="ADAL" clId="{5E5B6B43-2046-4F4B-8A91-C6EB27100BC8}" dt="2021-01-20T18:02:04.709" v="10764" actId="338"/>
          <ac:spMkLst>
            <pc:docMk/>
            <pc:sldMk cId="306622301" sldId="629"/>
            <ac:spMk id="182" creationId="{EC60FF86-15E2-44B2-86EB-62625CC8B1CC}"/>
          </ac:spMkLst>
        </pc:spChg>
        <pc:spChg chg="mod">
          <ac:chgData name="Christina Morrow" userId="43989237-7c22-4017-8756-22442f7f3983" providerId="ADAL" clId="{5E5B6B43-2046-4F4B-8A91-C6EB27100BC8}" dt="2021-01-20T18:02:04.709" v="10764" actId="338"/>
          <ac:spMkLst>
            <pc:docMk/>
            <pc:sldMk cId="306622301" sldId="629"/>
            <ac:spMk id="183" creationId="{878B8AFF-D42E-453B-90D7-65292819EFF0}"/>
          </ac:spMkLst>
        </pc:spChg>
        <pc:spChg chg="mod">
          <ac:chgData name="Christina Morrow" userId="43989237-7c22-4017-8756-22442f7f3983" providerId="ADAL" clId="{5E5B6B43-2046-4F4B-8A91-C6EB27100BC8}" dt="2021-01-19T23:05:29.023" v="7234"/>
          <ac:spMkLst>
            <pc:docMk/>
            <pc:sldMk cId="306622301" sldId="629"/>
            <ac:spMk id="184" creationId="{E8A38B23-84DD-4989-AA36-4A643BB56308}"/>
          </ac:spMkLst>
        </pc:spChg>
        <pc:spChg chg="mod">
          <ac:chgData name="Christina Morrow" userId="43989237-7c22-4017-8756-22442f7f3983" providerId="ADAL" clId="{5E5B6B43-2046-4F4B-8A91-C6EB27100BC8}" dt="2021-01-19T23:05:44.965" v="7240" actId="165"/>
          <ac:spMkLst>
            <pc:docMk/>
            <pc:sldMk cId="306622301" sldId="629"/>
            <ac:spMk id="251" creationId="{D8B561D8-2B60-4C7A-A218-35644E5907FB}"/>
          </ac:spMkLst>
        </pc:spChg>
        <pc:spChg chg="mod">
          <ac:chgData name="Christina Morrow" userId="43989237-7c22-4017-8756-22442f7f3983" providerId="ADAL" clId="{5E5B6B43-2046-4F4B-8A91-C6EB27100BC8}" dt="2021-01-19T23:05:44.965" v="7240" actId="165"/>
          <ac:spMkLst>
            <pc:docMk/>
            <pc:sldMk cId="306622301" sldId="629"/>
            <ac:spMk id="252" creationId="{84C17E4C-8239-4A4A-B707-D50FAA8AF669}"/>
          </ac:spMkLst>
        </pc:spChg>
        <pc:spChg chg="mod">
          <ac:chgData name="Christina Morrow" userId="43989237-7c22-4017-8756-22442f7f3983" providerId="ADAL" clId="{5E5B6B43-2046-4F4B-8A91-C6EB27100BC8}" dt="2021-01-19T23:05:44.965" v="7240" actId="165"/>
          <ac:spMkLst>
            <pc:docMk/>
            <pc:sldMk cId="306622301" sldId="629"/>
            <ac:spMk id="254" creationId="{0227E399-D6B9-4825-BF84-344A161F92DA}"/>
          </ac:spMkLst>
        </pc:spChg>
        <pc:spChg chg="mod">
          <ac:chgData name="Christina Morrow" userId="43989237-7c22-4017-8756-22442f7f3983" providerId="ADAL" clId="{5E5B6B43-2046-4F4B-8A91-C6EB27100BC8}" dt="2021-01-19T23:05:44.965" v="7240" actId="165"/>
          <ac:spMkLst>
            <pc:docMk/>
            <pc:sldMk cId="306622301" sldId="629"/>
            <ac:spMk id="255" creationId="{AB83967D-2572-43F2-B029-7BE04F735A26}"/>
          </ac:spMkLst>
        </pc:spChg>
        <pc:spChg chg="mod">
          <ac:chgData name="Christina Morrow" userId="43989237-7c22-4017-8756-22442f7f3983" providerId="ADAL" clId="{5E5B6B43-2046-4F4B-8A91-C6EB27100BC8}" dt="2021-01-19T23:05:44.965" v="7240" actId="165"/>
          <ac:spMkLst>
            <pc:docMk/>
            <pc:sldMk cId="306622301" sldId="629"/>
            <ac:spMk id="256" creationId="{DB9561C8-4DAF-4BF6-92E1-18C89C2C1903}"/>
          </ac:spMkLst>
        </pc:spChg>
        <pc:spChg chg="mod">
          <ac:chgData name="Christina Morrow" userId="43989237-7c22-4017-8756-22442f7f3983" providerId="ADAL" clId="{5E5B6B43-2046-4F4B-8A91-C6EB27100BC8}" dt="2021-01-19T23:05:44.965" v="7240" actId="165"/>
          <ac:spMkLst>
            <pc:docMk/>
            <pc:sldMk cId="306622301" sldId="629"/>
            <ac:spMk id="257" creationId="{99789DAB-13CF-4D03-983D-A87DD2533794}"/>
          </ac:spMkLst>
        </pc:spChg>
        <pc:spChg chg="mod">
          <ac:chgData name="Christina Morrow" userId="43989237-7c22-4017-8756-22442f7f3983" providerId="ADAL" clId="{5E5B6B43-2046-4F4B-8A91-C6EB27100BC8}" dt="2021-01-19T23:05:44.965" v="7240" actId="165"/>
          <ac:spMkLst>
            <pc:docMk/>
            <pc:sldMk cId="306622301" sldId="629"/>
            <ac:spMk id="258" creationId="{D2A64AC2-BD01-4892-900B-676CF3FCFC35}"/>
          </ac:spMkLst>
        </pc:spChg>
        <pc:spChg chg="mod">
          <ac:chgData name="Christina Morrow" userId="43989237-7c22-4017-8756-22442f7f3983" providerId="ADAL" clId="{5E5B6B43-2046-4F4B-8A91-C6EB27100BC8}" dt="2021-01-19T23:05:44.965" v="7240" actId="165"/>
          <ac:spMkLst>
            <pc:docMk/>
            <pc:sldMk cId="306622301" sldId="629"/>
            <ac:spMk id="259" creationId="{E1086052-F4D3-4F71-ACE7-8ED98A9B221D}"/>
          </ac:spMkLst>
        </pc:spChg>
        <pc:spChg chg="mod">
          <ac:chgData name="Christina Morrow" userId="43989237-7c22-4017-8756-22442f7f3983" providerId="ADAL" clId="{5E5B6B43-2046-4F4B-8A91-C6EB27100BC8}" dt="2021-01-19T23:05:44.965" v="7240" actId="165"/>
          <ac:spMkLst>
            <pc:docMk/>
            <pc:sldMk cId="306622301" sldId="629"/>
            <ac:spMk id="260" creationId="{0539DA9E-9A3E-4B53-ACA3-05D8E6023535}"/>
          </ac:spMkLst>
        </pc:spChg>
        <pc:spChg chg="mod">
          <ac:chgData name="Christina Morrow" userId="43989237-7c22-4017-8756-22442f7f3983" providerId="ADAL" clId="{5E5B6B43-2046-4F4B-8A91-C6EB27100BC8}" dt="2021-01-19T23:05:44.965" v="7240" actId="165"/>
          <ac:spMkLst>
            <pc:docMk/>
            <pc:sldMk cId="306622301" sldId="629"/>
            <ac:spMk id="261" creationId="{0696E2FA-44DD-428E-87FD-6DE31E12C546}"/>
          </ac:spMkLst>
        </pc:spChg>
        <pc:spChg chg="mod">
          <ac:chgData name="Christina Morrow" userId="43989237-7c22-4017-8756-22442f7f3983" providerId="ADAL" clId="{5E5B6B43-2046-4F4B-8A91-C6EB27100BC8}" dt="2021-01-19T23:05:44.965" v="7240" actId="165"/>
          <ac:spMkLst>
            <pc:docMk/>
            <pc:sldMk cId="306622301" sldId="629"/>
            <ac:spMk id="265" creationId="{FC5A9A8C-03DD-4951-9272-FCA2E05DA248}"/>
          </ac:spMkLst>
        </pc:spChg>
        <pc:spChg chg="mod">
          <ac:chgData name="Christina Morrow" userId="43989237-7c22-4017-8756-22442f7f3983" providerId="ADAL" clId="{5E5B6B43-2046-4F4B-8A91-C6EB27100BC8}" dt="2021-01-19T23:05:44.965" v="7240" actId="165"/>
          <ac:spMkLst>
            <pc:docMk/>
            <pc:sldMk cId="306622301" sldId="629"/>
            <ac:spMk id="267" creationId="{8478762F-3CD8-4C91-BEB4-552B31E6C20A}"/>
          </ac:spMkLst>
        </pc:spChg>
        <pc:spChg chg="mod">
          <ac:chgData name="Christina Morrow" userId="43989237-7c22-4017-8756-22442f7f3983" providerId="ADAL" clId="{5E5B6B43-2046-4F4B-8A91-C6EB27100BC8}" dt="2021-01-19T23:05:44.965" v="7240" actId="165"/>
          <ac:spMkLst>
            <pc:docMk/>
            <pc:sldMk cId="306622301" sldId="629"/>
            <ac:spMk id="271" creationId="{7C580B6E-C8D5-4489-A214-0BEA8F3AB431}"/>
          </ac:spMkLst>
        </pc:spChg>
        <pc:spChg chg="mod">
          <ac:chgData name="Christina Morrow" userId="43989237-7c22-4017-8756-22442f7f3983" providerId="ADAL" clId="{5E5B6B43-2046-4F4B-8A91-C6EB27100BC8}" dt="2021-01-19T23:05:44.965" v="7240" actId="165"/>
          <ac:spMkLst>
            <pc:docMk/>
            <pc:sldMk cId="306622301" sldId="629"/>
            <ac:spMk id="272" creationId="{86BAFAED-FD9F-49A8-A63E-D97474D23D3F}"/>
          </ac:spMkLst>
        </pc:spChg>
        <pc:spChg chg="mod">
          <ac:chgData name="Christina Morrow" userId="43989237-7c22-4017-8756-22442f7f3983" providerId="ADAL" clId="{5E5B6B43-2046-4F4B-8A91-C6EB27100BC8}" dt="2021-01-19T23:05:44.965" v="7240" actId="165"/>
          <ac:spMkLst>
            <pc:docMk/>
            <pc:sldMk cId="306622301" sldId="629"/>
            <ac:spMk id="273" creationId="{F2992686-53B2-4A0B-A1A7-EE31E06CA673}"/>
          </ac:spMkLst>
        </pc:spChg>
        <pc:grpChg chg="add mod">
          <ac:chgData name="Christina Morrow" userId="43989237-7c22-4017-8756-22442f7f3983" providerId="ADAL" clId="{5E5B6B43-2046-4F4B-8A91-C6EB27100BC8}" dt="2021-01-19T23:06:00.202" v="7243" actId="164"/>
          <ac:grpSpMkLst>
            <pc:docMk/>
            <pc:sldMk cId="306622301" sldId="629"/>
            <ac:grpSpMk id="2" creationId="{8CAF773E-E97A-42C0-8776-A2F2A6FEA839}"/>
          </ac:grpSpMkLst>
        </pc:grpChg>
        <pc:grpChg chg="add mod">
          <ac:chgData name="Christina Morrow" userId="43989237-7c22-4017-8756-22442f7f3983" providerId="ADAL" clId="{5E5B6B43-2046-4F4B-8A91-C6EB27100BC8}" dt="2021-01-20T18:01:49.481" v="10762" actId="164"/>
          <ac:grpSpMkLst>
            <pc:docMk/>
            <pc:sldMk cId="306622301" sldId="629"/>
            <ac:grpSpMk id="4" creationId="{074AC271-5755-4935-8C51-3CE248A4351A}"/>
          </ac:grpSpMkLst>
        </pc:grpChg>
        <pc:grpChg chg="add mod">
          <ac:chgData name="Christina Morrow" userId="43989237-7c22-4017-8756-22442f7f3983" providerId="ADAL" clId="{5E5B6B43-2046-4F4B-8A91-C6EB27100BC8}" dt="2021-01-20T18:02:04.709" v="10764" actId="338"/>
          <ac:grpSpMkLst>
            <pc:docMk/>
            <pc:sldMk cId="306622301" sldId="629"/>
            <ac:grpSpMk id="8" creationId="{C63925C5-2AAD-4D28-8F98-646EF76A2097}"/>
          </ac:grpSpMkLst>
        </pc:grpChg>
        <pc:grpChg chg="del">
          <ac:chgData name="Christina Morrow" userId="43989237-7c22-4017-8756-22442f7f3983" providerId="ADAL" clId="{5E5B6B43-2046-4F4B-8A91-C6EB27100BC8}" dt="2021-01-20T18:01:37.939" v="10760" actId="165"/>
          <ac:grpSpMkLst>
            <pc:docMk/>
            <pc:sldMk cId="306622301" sldId="629"/>
            <ac:grpSpMk id="18" creationId="{4BA1358F-F19C-4DCC-98CC-8FE28C78A6CB}"/>
          </ac:grpSpMkLst>
        </pc:grpChg>
        <pc:grpChg chg="add del">
          <ac:chgData name="Christina Morrow" userId="43989237-7c22-4017-8756-22442f7f3983" providerId="ADAL" clId="{5E5B6B43-2046-4F4B-8A91-C6EB27100BC8}" dt="2021-01-19T23:05:44.965" v="7240" actId="165"/>
          <ac:grpSpMkLst>
            <pc:docMk/>
            <pc:sldMk cId="306622301" sldId="629"/>
            <ac:grpSpMk id="21" creationId="{C488616C-C1CA-4F85-BE4E-31E00AC7F098}"/>
          </ac:grpSpMkLst>
        </pc:grpChg>
        <pc:grpChg chg="add mod ord">
          <ac:chgData name="Christina Morrow" userId="43989237-7c22-4017-8756-22442f7f3983" providerId="ADAL" clId="{5E5B6B43-2046-4F4B-8A91-C6EB27100BC8}" dt="2021-01-19T23:06:00.202" v="7243" actId="164"/>
          <ac:grpSpMkLst>
            <pc:docMk/>
            <pc:sldMk cId="306622301" sldId="629"/>
            <ac:grpSpMk id="140" creationId="{CC6CE050-141D-44FE-993D-33FFEE5749A9}"/>
          </ac:grpSpMkLst>
        </pc:grpChg>
        <pc:grpChg chg="mod">
          <ac:chgData name="Christina Morrow" userId="43989237-7c22-4017-8756-22442f7f3983" providerId="ADAL" clId="{5E5B6B43-2046-4F4B-8A91-C6EB27100BC8}" dt="2021-01-19T23:05:29.023" v="7234"/>
          <ac:grpSpMkLst>
            <pc:docMk/>
            <pc:sldMk cId="306622301" sldId="629"/>
            <ac:grpSpMk id="142" creationId="{83222E53-3321-4EFC-B984-C59B2AEA41BD}"/>
          </ac:grpSpMkLst>
        </pc:grpChg>
        <pc:grpChg chg="mod topLvl">
          <ac:chgData name="Christina Morrow" userId="43989237-7c22-4017-8756-22442f7f3983" providerId="ADAL" clId="{5E5B6B43-2046-4F4B-8A91-C6EB27100BC8}" dt="2021-01-20T18:02:04.709" v="10764" actId="338"/>
          <ac:grpSpMkLst>
            <pc:docMk/>
            <pc:sldMk cId="306622301" sldId="629"/>
            <ac:grpSpMk id="164" creationId="{8EBDEBDA-6217-47B9-AFA1-D6F25FB64E0D}"/>
          </ac:grpSpMkLst>
        </pc:grpChg>
        <pc:grpChg chg="mod">
          <ac:chgData name="Christina Morrow" userId="43989237-7c22-4017-8756-22442f7f3983" providerId="ADAL" clId="{5E5B6B43-2046-4F4B-8A91-C6EB27100BC8}" dt="2021-01-20T18:02:04.709" v="10764" actId="338"/>
          <ac:grpSpMkLst>
            <pc:docMk/>
            <pc:sldMk cId="306622301" sldId="629"/>
            <ac:grpSpMk id="175" creationId="{1264DEC4-9243-4A8E-A148-8B48FE704903}"/>
          </ac:grpSpMkLst>
        </pc:grpChg>
        <pc:grpChg chg="mod">
          <ac:chgData name="Christina Morrow" userId="43989237-7c22-4017-8756-22442f7f3983" providerId="ADAL" clId="{5E5B6B43-2046-4F4B-8A91-C6EB27100BC8}" dt="2021-01-20T18:02:04.709" v="10764" actId="338"/>
          <ac:grpSpMkLst>
            <pc:docMk/>
            <pc:sldMk cId="306622301" sldId="629"/>
            <ac:grpSpMk id="181" creationId="{B47BE8FF-5019-4191-9A8B-E8A0E2098C52}"/>
          </ac:grpSpMkLst>
        </pc:grpChg>
        <pc:grpChg chg="del mod topLvl">
          <ac:chgData name="Christina Morrow" userId="43989237-7c22-4017-8756-22442f7f3983" providerId="ADAL" clId="{5E5B6B43-2046-4F4B-8A91-C6EB27100BC8}" dt="2021-01-19T23:05:47.851" v="7241" actId="478"/>
          <ac:grpSpMkLst>
            <pc:docMk/>
            <pc:sldMk cId="306622301" sldId="629"/>
            <ac:grpSpMk id="250" creationId="{44678D83-A286-4A86-BC56-536896E2E3FD}"/>
          </ac:grpSpMkLst>
        </pc:grpChg>
        <pc:cxnChg chg="mod">
          <ac:chgData name="Christina Morrow" userId="43989237-7c22-4017-8756-22442f7f3983" providerId="ADAL" clId="{5E5B6B43-2046-4F4B-8A91-C6EB27100BC8}" dt="2021-01-19T23:05:29.023" v="7234"/>
          <ac:cxnSpMkLst>
            <pc:docMk/>
            <pc:sldMk cId="306622301" sldId="629"/>
            <ac:cxnSpMk id="141" creationId="{971A149D-11C1-4269-9777-1A52C1EE8CAC}"/>
          </ac:cxnSpMkLst>
        </pc:cxnChg>
        <pc:cxnChg chg="mod">
          <ac:chgData name="Christina Morrow" userId="43989237-7c22-4017-8756-22442f7f3983" providerId="ADAL" clId="{5E5B6B43-2046-4F4B-8A91-C6EB27100BC8}" dt="2021-01-19T23:05:29.023" v="7234"/>
          <ac:cxnSpMkLst>
            <pc:docMk/>
            <pc:sldMk cId="306622301" sldId="629"/>
            <ac:cxnSpMk id="145" creationId="{7D41BB17-E77C-42FF-A2F4-6F9B47B61B74}"/>
          </ac:cxnSpMkLst>
        </pc:cxnChg>
        <pc:cxnChg chg="mod">
          <ac:chgData name="Christina Morrow" userId="43989237-7c22-4017-8756-22442f7f3983" providerId="ADAL" clId="{5E5B6B43-2046-4F4B-8A91-C6EB27100BC8}" dt="2021-01-19T23:05:29.023" v="7234"/>
          <ac:cxnSpMkLst>
            <pc:docMk/>
            <pc:sldMk cId="306622301" sldId="629"/>
            <ac:cxnSpMk id="154" creationId="{F2B431B4-AC13-471C-9E45-6DB1EEF0BFB5}"/>
          </ac:cxnSpMkLst>
        </pc:cxnChg>
        <pc:cxnChg chg="mod">
          <ac:chgData name="Christina Morrow" userId="43989237-7c22-4017-8756-22442f7f3983" providerId="ADAL" clId="{5E5B6B43-2046-4F4B-8A91-C6EB27100BC8}" dt="2021-01-19T23:05:29.023" v="7234"/>
          <ac:cxnSpMkLst>
            <pc:docMk/>
            <pc:sldMk cId="306622301" sldId="629"/>
            <ac:cxnSpMk id="155" creationId="{98E74380-A1C2-4FF5-8147-FDB00539A602}"/>
          </ac:cxnSpMkLst>
        </pc:cxnChg>
        <pc:cxnChg chg="mod">
          <ac:chgData name="Christina Morrow" userId="43989237-7c22-4017-8756-22442f7f3983" providerId="ADAL" clId="{5E5B6B43-2046-4F4B-8A91-C6EB27100BC8}" dt="2021-01-19T23:05:29.023" v="7234"/>
          <ac:cxnSpMkLst>
            <pc:docMk/>
            <pc:sldMk cId="306622301" sldId="629"/>
            <ac:cxnSpMk id="156" creationId="{A0BEDAEC-4B21-480F-BE6C-F66F3490578E}"/>
          </ac:cxnSpMkLst>
        </pc:cxnChg>
        <pc:cxnChg chg="mod">
          <ac:chgData name="Christina Morrow" userId="43989237-7c22-4017-8756-22442f7f3983" providerId="ADAL" clId="{5E5B6B43-2046-4F4B-8A91-C6EB27100BC8}" dt="2021-01-19T23:05:29.023" v="7234"/>
          <ac:cxnSpMkLst>
            <pc:docMk/>
            <pc:sldMk cId="306622301" sldId="629"/>
            <ac:cxnSpMk id="157" creationId="{5EF6EEE5-5006-4827-A385-1F733BB81564}"/>
          </ac:cxnSpMkLst>
        </pc:cxnChg>
        <pc:cxnChg chg="mod">
          <ac:chgData name="Christina Morrow" userId="43989237-7c22-4017-8756-22442f7f3983" providerId="ADAL" clId="{5E5B6B43-2046-4F4B-8A91-C6EB27100BC8}" dt="2021-01-19T23:05:29.023" v="7234"/>
          <ac:cxnSpMkLst>
            <pc:docMk/>
            <pc:sldMk cId="306622301" sldId="629"/>
            <ac:cxnSpMk id="158" creationId="{C0E4603B-159C-4C43-8B29-B8FC40360CA9}"/>
          </ac:cxnSpMkLst>
        </pc:cxnChg>
        <pc:cxnChg chg="mod">
          <ac:chgData name="Christina Morrow" userId="43989237-7c22-4017-8756-22442f7f3983" providerId="ADAL" clId="{5E5B6B43-2046-4F4B-8A91-C6EB27100BC8}" dt="2021-01-19T23:05:29.023" v="7234"/>
          <ac:cxnSpMkLst>
            <pc:docMk/>
            <pc:sldMk cId="306622301" sldId="629"/>
            <ac:cxnSpMk id="159" creationId="{16C57081-E06D-42F8-94F1-28F15DA9B060}"/>
          </ac:cxnSpMkLst>
        </pc:cxnChg>
        <pc:cxnChg chg="mod">
          <ac:chgData name="Christina Morrow" userId="43989237-7c22-4017-8756-22442f7f3983" providerId="ADAL" clId="{5E5B6B43-2046-4F4B-8A91-C6EB27100BC8}" dt="2021-01-19T23:05:29.023" v="7234"/>
          <ac:cxnSpMkLst>
            <pc:docMk/>
            <pc:sldMk cId="306622301" sldId="629"/>
            <ac:cxnSpMk id="163" creationId="{3B9919F0-A5B2-4579-8DBE-629919F637B0}"/>
          </ac:cxnSpMkLst>
        </pc:cxnChg>
        <pc:cxnChg chg="mod">
          <ac:chgData name="Christina Morrow" userId="43989237-7c22-4017-8756-22442f7f3983" providerId="ADAL" clId="{5E5B6B43-2046-4F4B-8A91-C6EB27100BC8}" dt="2021-01-19T23:05:47.851" v="7241" actId="478"/>
          <ac:cxnSpMkLst>
            <pc:docMk/>
            <pc:sldMk cId="306622301" sldId="629"/>
            <ac:cxnSpMk id="253" creationId="{EA0B1935-EF54-4CFF-B575-D54D299CB9EE}"/>
          </ac:cxnSpMkLst>
        </pc:cxnChg>
        <pc:cxnChg chg="mod">
          <ac:chgData name="Christina Morrow" userId="43989237-7c22-4017-8756-22442f7f3983" providerId="ADAL" clId="{5E5B6B43-2046-4F4B-8A91-C6EB27100BC8}" dt="2021-01-19T23:05:47.851" v="7241" actId="478"/>
          <ac:cxnSpMkLst>
            <pc:docMk/>
            <pc:sldMk cId="306622301" sldId="629"/>
            <ac:cxnSpMk id="262" creationId="{8D220BBB-D75C-488D-A279-EACC5EFF7109}"/>
          </ac:cxnSpMkLst>
        </pc:cxnChg>
        <pc:cxnChg chg="mod">
          <ac:chgData name="Christina Morrow" userId="43989237-7c22-4017-8756-22442f7f3983" providerId="ADAL" clId="{5E5B6B43-2046-4F4B-8A91-C6EB27100BC8}" dt="2021-01-19T23:05:47.851" v="7241" actId="478"/>
          <ac:cxnSpMkLst>
            <pc:docMk/>
            <pc:sldMk cId="306622301" sldId="629"/>
            <ac:cxnSpMk id="263" creationId="{123279E0-09DC-4DAC-BA72-FEF4A14F8DA4}"/>
          </ac:cxnSpMkLst>
        </pc:cxnChg>
        <pc:cxnChg chg="mod">
          <ac:chgData name="Christina Morrow" userId="43989237-7c22-4017-8756-22442f7f3983" providerId="ADAL" clId="{5E5B6B43-2046-4F4B-8A91-C6EB27100BC8}" dt="2021-01-19T23:05:47.851" v="7241" actId="478"/>
          <ac:cxnSpMkLst>
            <pc:docMk/>
            <pc:sldMk cId="306622301" sldId="629"/>
            <ac:cxnSpMk id="264" creationId="{06F5B0AB-9148-49EE-84D0-3167DB6FF6A4}"/>
          </ac:cxnSpMkLst>
        </pc:cxnChg>
        <pc:cxnChg chg="mod">
          <ac:chgData name="Christina Morrow" userId="43989237-7c22-4017-8756-22442f7f3983" providerId="ADAL" clId="{5E5B6B43-2046-4F4B-8A91-C6EB27100BC8}" dt="2021-01-19T23:05:44.965" v="7240" actId="165"/>
          <ac:cxnSpMkLst>
            <pc:docMk/>
            <pc:sldMk cId="306622301" sldId="629"/>
            <ac:cxnSpMk id="266" creationId="{A8BBDC2D-D736-4E3A-908B-D239E078B9E1}"/>
          </ac:cxnSpMkLst>
        </pc:cxnChg>
        <pc:cxnChg chg="mod">
          <ac:chgData name="Christina Morrow" userId="43989237-7c22-4017-8756-22442f7f3983" providerId="ADAL" clId="{5E5B6B43-2046-4F4B-8A91-C6EB27100BC8}" dt="2021-01-19T23:05:47.851" v="7241" actId="478"/>
          <ac:cxnSpMkLst>
            <pc:docMk/>
            <pc:sldMk cId="306622301" sldId="629"/>
            <ac:cxnSpMk id="268" creationId="{F4EB6CF2-3EE0-4B12-AA2A-939873D47249}"/>
          </ac:cxnSpMkLst>
        </pc:cxnChg>
        <pc:cxnChg chg="mod">
          <ac:chgData name="Christina Morrow" userId="43989237-7c22-4017-8756-22442f7f3983" providerId="ADAL" clId="{5E5B6B43-2046-4F4B-8A91-C6EB27100BC8}" dt="2021-01-19T23:05:44.965" v="7240" actId="165"/>
          <ac:cxnSpMkLst>
            <pc:docMk/>
            <pc:sldMk cId="306622301" sldId="629"/>
            <ac:cxnSpMk id="269" creationId="{9A09811B-9759-4FDE-8C2A-C52B90A3D3E9}"/>
          </ac:cxnSpMkLst>
        </pc:cxnChg>
        <pc:cxnChg chg="mod">
          <ac:chgData name="Christina Morrow" userId="43989237-7c22-4017-8756-22442f7f3983" providerId="ADAL" clId="{5E5B6B43-2046-4F4B-8A91-C6EB27100BC8}" dt="2021-01-19T23:05:44.965" v="7240" actId="165"/>
          <ac:cxnSpMkLst>
            <pc:docMk/>
            <pc:sldMk cId="306622301" sldId="629"/>
            <ac:cxnSpMk id="270" creationId="{3EBBD845-C538-4754-8EB6-459EFF07D675}"/>
          </ac:cxnSpMkLst>
        </pc:cxnChg>
        <pc:cxnChg chg="mod">
          <ac:chgData name="Christina Morrow" userId="43989237-7c22-4017-8756-22442f7f3983" providerId="ADAL" clId="{5E5B6B43-2046-4F4B-8A91-C6EB27100BC8}" dt="2021-01-19T23:05:47.851" v="7241" actId="478"/>
          <ac:cxnSpMkLst>
            <pc:docMk/>
            <pc:sldMk cId="306622301" sldId="629"/>
            <ac:cxnSpMk id="274" creationId="{48418A57-AD6B-4C3E-82D3-D1FC7426EFDE}"/>
          </ac:cxnSpMkLst>
        </pc:cxnChg>
      </pc:sldChg>
      <pc:sldChg chg="modSp add mod ord modNotesTx">
        <pc:chgData name="Christina Morrow" userId="43989237-7c22-4017-8756-22442f7f3983" providerId="ADAL" clId="{5E5B6B43-2046-4F4B-8A91-C6EB27100BC8}" dt="2021-01-21T03:47:15.926" v="15685" actId="20577"/>
        <pc:sldMkLst>
          <pc:docMk/>
          <pc:sldMk cId="4001742341" sldId="630"/>
        </pc:sldMkLst>
        <pc:spChg chg="mod">
          <ac:chgData name="Christina Morrow" userId="43989237-7c22-4017-8756-22442f7f3983" providerId="ADAL" clId="{5E5B6B43-2046-4F4B-8A91-C6EB27100BC8}" dt="2021-01-20T21:36:20.115" v="11052" actId="20577"/>
          <ac:spMkLst>
            <pc:docMk/>
            <pc:sldMk cId="4001742341" sldId="630"/>
            <ac:spMk id="20" creationId="{737AD6FE-076D-47EB-8851-546CD7479B58}"/>
          </ac:spMkLst>
        </pc:spChg>
      </pc:sldChg>
      <pc:sldChg chg="addSp delSp modSp add del mod">
        <pc:chgData name="Christina Morrow" userId="43989237-7c22-4017-8756-22442f7f3983" providerId="ADAL" clId="{5E5B6B43-2046-4F4B-8A91-C6EB27100BC8}" dt="2021-01-20T01:13:47.843" v="7606" actId="47"/>
        <pc:sldMkLst>
          <pc:docMk/>
          <pc:sldMk cId="707841356" sldId="631"/>
        </pc:sldMkLst>
        <pc:spChg chg="del">
          <ac:chgData name="Christina Morrow" userId="43989237-7c22-4017-8756-22442f7f3983" providerId="ADAL" clId="{5E5B6B43-2046-4F4B-8A91-C6EB27100BC8}" dt="2021-01-20T01:09:45.493" v="7551" actId="478"/>
          <ac:spMkLst>
            <pc:docMk/>
            <pc:sldMk cId="707841356" sldId="631"/>
            <ac:spMk id="24" creationId="{FF346B16-E3E7-4750-A667-63C6CB8517F2}"/>
          </ac:spMkLst>
        </pc:spChg>
        <pc:spChg chg="del">
          <ac:chgData name="Christina Morrow" userId="43989237-7c22-4017-8756-22442f7f3983" providerId="ADAL" clId="{5E5B6B43-2046-4F4B-8A91-C6EB27100BC8}" dt="2021-01-20T01:09:47.064" v="7552" actId="478"/>
          <ac:spMkLst>
            <pc:docMk/>
            <pc:sldMk cId="707841356" sldId="631"/>
            <ac:spMk id="26" creationId="{EEC1AFE2-9B36-4D6D-9693-D08B00BFF472}"/>
          </ac:spMkLst>
        </pc:spChg>
        <pc:picChg chg="ord">
          <ac:chgData name="Christina Morrow" userId="43989237-7c22-4017-8756-22442f7f3983" providerId="ADAL" clId="{5E5B6B43-2046-4F4B-8A91-C6EB27100BC8}" dt="2021-01-20T01:09:40.694" v="7548" actId="167"/>
          <ac:picMkLst>
            <pc:docMk/>
            <pc:sldMk cId="707841356" sldId="631"/>
            <ac:picMk id="3" creationId="{4921C0A3-8465-49F0-8423-D653BA20F9DB}"/>
          </ac:picMkLst>
        </pc:picChg>
        <pc:picChg chg="add del mod">
          <ac:chgData name="Christina Morrow" userId="43989237-7c22-4017-8756-22442f7f3983" providerId="ADAL" clId="{5E5B6B43-2046-4F4B-8A91-C6EB27100BC8}" dt="2021-01-20T01:13:42.896" v="7605" actId="478"/>
          <ac:picMkLst>
            <pc:docMk/>
            <pc:sldMk cId="707841356" sldId="631"/>
            <ac:picMk id="8" creationId="{ECBED5F2-11D5-43B8-A7C8-8E7A6A8B1E72}"/>
          </ac:picMkLst>
        </pc:picChg>
        <pc:picChg chg="del">
          <ac:chgData name="Christina Morrow" userId="43989237-7c22-4017-8756-22442f7f3983" providerId="ADAL" clId="{5E5B6B43-2046-4F4B-8A91-C6EB27100BC8}" dt="2021-01-20T01:09:43.798" v="7550" actId="478"/>
          <ac:picMkLst>
            <pc:docMk/>
            <pc:sldMk cId="707841356" sldId="631"/>
            <ac:picMk id="10" creationId="{520E5592-8770-4B35-93AA-AAB00B74F040}"/>
          </ac:picMkLst>
        </pc:picChg>
        <pc:picChg chg="add mod ord">
          <ac:chgData name="Christina Morrow" userId="43989237-7c22-4017-8756-22442f7f3983" providerId="ADAL" clId="{5E5B6B43-2046-4F4B-8A91-C6EB27100BC8}" dt="2021-01-20T01:13:37.463" v="7603" actId="207"/>
          <ac:picMkLst>
            <pc:docMk/>
            <pc:sldMk cId="707841356" sldId="631"/>
            <ac:picMk id="11" creationId="{54565F31-0501-4687-9341-63BE7A6485C3}"/>
          </ac:picMkLst>
        </pc:picChg>
        <pc:picChg chg="del mod ord">
          <ac:chgData name="Christina Morrow" userId="43989237-7c22-4017-8756-22442f7f3983" providerId="ADAL" clId="{5E5B6B43-2046-4F4B-8A91-C6EB27100BC8}" dt="2021-01-20T01:12:39.049" v="7583" actId="478"/>
          <ac:picMkLst>
            <pc:docMk/>
            <pc:sldMk cId="707841356" sldId="631"/>
            <ac:picMk id="12" creationId="{EC7E64F9-3235-4097-849C-83FCF4D8B137}"/>
          </ac:picMkLst>
        </pc:picChg>
        <pc:picChg chg="add del mod ord">
          <ac:chgData name="Christina Morrow" userId="43989237-7c22-4017-8756-22442f7f3983" providerId="ADAL" clId="{5E5B6B43-2046-4F4B-8A91-C6EB27100BC8}" dt="2021-01-20T01:13:30.026" v="7599" actId="478"/>
          <ac:picMkLst>
            <pc:docMk/>
            <pc:sldMk cId="707841356" sldId="631"/>
            <ac:picMk id="14" creationId="{7B633513-ED5A-479C-8D06-8B745712FCAB}"/>
          </ac:picMkLst>
        </pc:picChg>
        <pc:picChg chg="add del mod ord">
          <ac:chgData name="Christina Morrow" userId="43989237-7c22-4017-8756-22442f7f3983" providerId="ADAL" clId="{5E5B6B43-2046-4F4B-8A91-C6EB27100BC8}" dt="2021-01-20T01:13:16.465" v="7593" actId="478"/>
          <ac:picMkLst>
            <pc:docMk/>
            <pc:sldMk cId="707841356" sldId="631"/>
            <ac:picMk id="18" creationId="{9886D7DB-7168-4CEC-81CE-729D6BAA9DF5}"/>
          </ac:picMkLst>
        </pc:picChg>
        <pc:picChg chg="add del mod ord">
          <ac:chgData name="Christina Morrow" userId="43989237-7c22-4017-8756-22442f7f3983" providerId="ADAL" clId="{5E5B6B43-2046-4F4B-8A91-C6EB27100BC8}" dt="2021-01-20T01:13:06.464" v="7589" actId="478"/>
          <ac:picMkLst>
            <pc:docMk/>
            <pc:sldMk cId="707841356" sldId="631"/>
            <ac:picMk id="21" creationId="{9151BED5-35AC-4C14-82C5-521490FE67A1}"/>
          </ac:picMkLst>
        </pc:picChg>
        <pc:picChg chg="del">
          <ac:chgData name="Christina Morrow" userId="43989237-7c22-4017-8756-22442f7f3983" providerId="ADAL" clId="{5E5B6B43-2046-4F4B-8A91-C6EB27100BC8}" dt="2021-01-20T01:09:42.496" v="7549" actId="478"/>
          <ac:picMkLst>
            <pc:docMk/>
            <pc:sldMk cId="707841356" sldId="631"/>
            <ac:picMk id="27" creationId="{CD30A13A-A390-4227-A8F0-38C683DC13FF}"/>
          </ac:picMkLst>
        </pc:picChg>
        <pc:picChg chg="del mod ord">
          <ac:chgData name="Christina Morrow" userId="43989237-7c22-4017-8756-22442f7f3983" providerId="ADAL" clId="{5E5B6B43-2046-4F4B-8A91-C6EB27100BC8}" dt="2021-01-20T01:10:42.560" v="7567" actId="478"/>
          <ac:picMkLst>
            <pc:docMk/>
            <pc:sldMk cId="707841356" sldId="631"/>
            <ac:picMk id="29" creationId="{F0DF5D16-04C3-4F64-9451-8793244B4754}"/>
          </ac:picMkLst>
        </pc:picChg>
        <pc:picChg chg="del mod ord">
          <ac:chgData name="Christina Morrow" userId="43989237-7c22-4017-8756-22442f7f3983" providerId="ADAL" clId="{5E5B6B43-2046-4F4B-8A91-C6EB27100BC8}" dt="2021-01-20T01:10:28.991" v="7563" actId="478"/>
          <ac:picMkLst>
            <pc:docMk/>
            <pc:sldMk cId="707841356" sldId="631"/>
            <ac:picMk id="31" creationId="{E6690DAA-49A6-44BF-99EF-EEE61D8B2CB1}"/>
          </ac:picMkLst>
        </pc:picChg>
        <pc:picChg chg="del mod ord">
          <ac:chgData name="Christina Morrow" userId="43989237-7c22-4017-8756-22442f7f3983" providerId="ADAL" clId="{5E5B6B43-2046-4F4B-8A91-C6EB27100BC8}" dt="2021-01-20T01:09:59.906" v="7556" actId="478"/>
          <ac:picMkLst>
            <pc:docMk/>
            <pc:sldMk cId="707841356" sldId="631"/>
            <ac:picMk id="65" creationId="{695C091A-117F-42D3-BE7B-09405D119606}"/>
          </ac:picMkLst>
        </pc:picChg>
      </pc:sldChg>
      <pc:sldChg chg="addSp delSp modSp add del mod modAnim">
        <pc:chgData name="Christina Morrow" userId="43989237-7c22-4017-8756-22442f7f3983" providerId="ADAL" clId="{5E5B6B43-2046-4F4B-8A91-C6EB27100BC8}" dt="2021-01-20T16:40:02.150" v="10185" actId="47"/>
        <pc:sldMkLst>
          <pc:docMk/>
          <pc:sldMk cId="4258893535" sldId="631"/>
        </pc:sldMkLst>
        <pc:spChg chg="del mod">
          <ac:chgData name="Christina Morrow" userId="43989237-7c22-4017-8756-22442f7f3983" providerId="ADAL" clId="{5E5B6B43-2046-4F4B-8A91-C6EB27100BC8}" dt="2021-01-20T01:39:48.372" v="7881" actId="478"/>
          <ac:spMkLst>
            <pc:docMk/>
            <pc:sldMk cId="4258893535" sldId="631"/>
            <ac:spMk id="23" creationId="{B3C3C88D-2C5D-4851-8488-30FB8F7DD235}"/>
          </ac:spMkLst>
        </pc:spChg>
        <pc:spChg chg="mod">
          <ac:chgData name="Christina Morrow" userId="43989237-7c22-4017-8756-22442f7f3983" providerId="ADAL" clId="{5E5B6B43-2046-4F4B-8A91-C6EB27100BC8}" dt="2021-01-20T16:35:26.761" v="10136" actId="1076"/>
          <ac:spMkLst>
            <pc:docMk/>
            <pc:sldMk cId="4258893535" sldId="631"/>
            <ac:spMk id="24" creationId="{FF346B16-E3E7-4750-A667-63C6CB8517F2}"/>
          </ac:spMkLst>
        </pc:spChg>
        <pc:spChg chg="mod ord">
          <ac:chgData name="Christina Morrow" userId="43989237-7c22-4017-8756-22442f7f3983" providerId="ADAL" clId="{5E5B6B43-2046-4F4B-8A91-C6EB27100BC8}" dt="2021-01-20T16:35:26.761" v="10136" actId="1076"/>
          <ac:spMkLst>
            <pc:docMk/>
            <pc:sldMk cId="4258893535" sldId="631"/>
            <ac:spMk id="26" creationId="{EEC1AFE2-9B36-4D6D-9693-D08B00BFF472}"/>
          </ac:spMkLst>
        </pc:spChg>
        <pc:spChg chg="add mod">
          <ac:chgData name="Christina Morrow" userId="43989237-7c22-4017-8756-22442f7f3983" providerId="ADAL" clId="{5E5B6B43-2046-4F4B-8A91-C6EB27100BC8}" dt="2021-01-20T16:34:10.419" v="10126" actId="571"/>
          <ac:spMkLst>
            <pc:docMk/>
            <pc:sldMk cId="4258893535" sldId="631"/>
            <ac:spMk id="29" creationId="{B16A0350-ABA5-42BC-BD31-C86800DB7BE0}"/>
          </ac:spMkLst>
        </pc:spChg>
        <pc:spChg chg="add mod">
          <ac:chgData name="Christina Morrow" userId="43989237-7c22-4017-8756-22442f7f3983" providerId="ADAL" clId="{5E5B6B43-2046-4F4B-8A91-C6EB27100BC8}" dt="2021-01-20T16:34:10.419" v="10126" actId="571"/>
          <ac:spMkLst>
            <pc:docMk/>
            <pc:sldMk cId="4258893535" sldId="631"/>
            <ac:spMk id="31" creationId="{2FE6EBC5-CDF9-438D-88D2-1473637FCF90}"/>
          </ac:spMkLst>
        </pc:spChg>
        <pc:spChg chg="add mod">
          <ac:chgData name="Christina Morrow" userId="43989237-7c22-4017-8756-22442f7f3983" providerId="ADAL" clId="{5E5B6B43-2046-4F4B-8A91-C6EB27100BC8}" dt="2021-01-20T16:34:10.419" v="10126" actId="571"/>
          <ac:spMkLst>
            <pc:docMk/>
            <pc:sldMk cId="4258893535" sldId="631"/>
            <ac:spMk id="34" creationId="{239194C3-D72F-4D0F-B323-330D180C05B9}"/>
          </ac:spMkLst>
        </pc:spChg>
        <pc:spChg chg="add mod">
          <ac:chgData name="Christina Morrow" userId="43989237-7c22-4017-8756-22442f7f3983" providerId="ADAL" clId="{5E5B6B43-2046-4F4B-8A91-C6EB27100BC8}" dt="2021-01-20T16:34:10.419" v="10126" actId="571"/>
          <ac:spMkLst>
            <pc:docMk/>
            <pc:sldMk cId="4258893535" sldId="631"/>
            <ac:spMk id="35" creationId="{211D2D04-88A2-4049-A1DE-778DAFEA8D45}"/>
          </ac:spMkLst>
        </pc:spChg>
        <pc:spChg chg="mod">
          <ac:chgData name="Christina Morrow" userId="43989237-7c22-4017-8756-22442f7f3983" providerId="ADAL" clId="{5E5B6B43-2046-4F4B-8A91-C6EB27100BC8}" dt="2021-01-20T16:35:26.761" v="10136" actId="1076"/>
          <ac:spMkLst>
            <pc:docMk/>
            <pc:sldMk cId="4258893535" sldId="631"/>
            <ac:spMk id="66" creationId="{FC175348-4A00-4AA5-8DAC-AEBC6D56B6D1}"/>
          </ac:spMkLst>
        </pc:spChg>
        <pc:spChg chg="mod">
          <ac:chgData name="Christina Morrow" userId="43989237-7c22-4017-8756-22442f7f3983" providerId="ADAL" clId="{5E5B6B43-2046-4F4B-8A91-C6EB27100BC8}" dt="2021-01-20T16:35:26.761" v="10136" actId="1076"/>
          <ac:spMkLst>
            <pc:docMk/>
            <pc:sldMk cId="4258893535" sldId="631"/>
            <ac:spMk id="67" creationId="{A7CA09BA-5502-494D-B52C-AEE2F51BF9F0}"/>
          </ac:spMkLst>
        </pc:spChg>
        <pc:picChg chg="mod ord">
          <ac:chgData name="Christina Morrow" userId="43989237-7c22-4017-8756-22442f7f3983" providerId="ADAL" clId="{5E5B6B43-2046-4F4B-8A91-C6EB27100BC8}" dt="2021-01-20T16:35:26.761" v="10136" actId="1076"/>
          <ac:picMkLst>
            <pc:docMk/>
            <pc:sldMk cId="4258893535" sldId="631"/>
            <ac:picMk id="3" creationId="{4921C0A3-8465-49F0-8423-D653BA20F9DB}"/>
          </ac:picMkLst>
        </pc:picChg>
        <pc:picChg chg="mod">
          <ac:chgData name="Christina Morrow" userId="43989237-7c22-4017-8756-22442f7f3983" providerId="ADAL" clId="{5E5B6B43-2046-4F4B-8A91-C6EB27100BC8}" dt="2021-01-20T16:35:26.761" v="10136" actId="1076"/>
          <ac:picMkLst>
            <pc:docMk/>
            <pc:sldMk cId="4258893535" sldId="631"/>
            <ac:picMk id="10" creationId="{520E5592-8770-4B35-93AA-AAB00B74F040}"/>
          </ac:picMkLst>
        </pc:picChg>
        <pc:picChg chg="del">
          <ac:chgData name="Christina Morrow" userId="43989237-7c22-4017-8756-22442f7f3983" providerId="ADAL" clId="{5E5B6B43-2046-4F4B-8A91-C6EB27100BC8}" dt="2021-01-20T01:39:46.732" v="7879" actId="478"/>
          <ac:picMkLst>
            <pc:docMk/>
            <pc:sldMk cId="4258893535" sldId="631"/>
            <ac:picMk id="15" creationId="{3191F991-286C-4BE6-93EF-934991BDB667}"/>
          </ac:picMkLst>
        </pc:picChg>
        <pc:picChg chg="mod">
          <ac:chgData name="Christina Morrow" userId="43989237-7c22-4017-8756-22442f7f3983" providerId="ADAL" clId="{5E5B6B43-2046-4F4B-8A91-C6EB27100BC8}" dt="2021-01-20T16:35:26.761" v="10136" actId="1076"/>
          <ac:picMkLst>
            <pc:docMk/>
            <pc:sldMk cId="4258893535" sldId="631"/>
            <ac:picMk id="17" creationId="{DF5D0D8F-7D15-46B1-BB95-130FC7FA2CB8}"/>
          </ac:picMkLst>
        </pc:picChg>
        <pc:picChg chg="add del mod">
          <ac:chgData name="Christina Morrow" userId="43989237-7c22-4017-8756-22442f7f3983" providerId="ADAL" clId="{5E5B6B43-2046-4F4B-8A91-C6EB27100BC8}" dt="2021-01-20T02:01:27.411" v="8114"/>
          <ac:picMkLst>
            <pc:docMk/>
            <pc:sldMk cId="4258893535" sldId="631"/>
            <ac:picMk id="21" creationId="{859E4915-F547-4506-BCB2-8ED00DB188AB}"/>
          </ac:picMkLst>
        </pc:picChg>
        <pc:picChg chg="add del mod">
          <ac:chgData name="Christina Morrow" userId="43989237-7c22-4017-8756-22442f7f3983" providerId="ADAL" clId="{5E5B6B43-2046-4F4B-8A91-C6EB27100BC8}" dt="2021-01-20T02:02:29.810" v="8140" actId="478"/>
          <ac:picMkLst>
            <pc:docMk/>
            <pc:sldMk cId="4258893535" sldId="631"/>
            <ac:picMk id="22" creationId="{71773BB2-186B-4A9A-B909-FA22022E7E95}"/>
          </ac:picMkLst>
        </pc:picChg>
        <pc:picChg chg="add del mod">
          <ac:chgData name="Christina Morrow" userId="43989237-7c22-4017-8756-22442f7f3983" providerId="ADAL" clId="{5E5B6B43-2046-4F4B-8A91-C6EB27100BC8}" dt="2021-01-20T02:02:28.656" v="8139"/>
          <ac:picMkLst>
            <pc:docMk/>
            <pc:sldMk cId="4258893535" sldId="631"/>
            <ac:picMk id="25" creationId="{089868FA-4B2F-4712-9DE5-0DACF759B970}"/>
          </ac:picMkLst>
        </pc:picChg>
        <pc:picChg chg="mod ord">
          <ac:chgData name="Christina Morrow" userId="43989237-7c22-4017-8756-22442f7f3983" providerId="ADAL" clId="{5E5B6B43-2046-4F4B-8A91-C6EB27100BC8}" dt="2021-01-20T16:35:26.761" v="10136" actId="1076"/>
          <ac:picMkLst>
            <pc:docMk/>
            <pc:sldMk cId="4258893535" sldId="631"/>
            <ac:picMk id="27" creationId="{CD30A13A-A390-4227-A8F0-38C683DC13FF}"/>
          </ac:picMkLst>
        </pc:picChg>
        <pc:picChg chg="add mod">
          <ac:chgData name="Christina Morrow" userId="43989237-7c22-4017-8756-22442f7f3983" providerId="ADAL" clId="{5E5B6B43-2046-4F4B-8A91-C6EB27100BC8}" dt="2021-01-20T16:34:10.419" v="10126" actId="571"/>
          <ac:picMkLst>
            <pc:docMk/>
            <pc:sldMk cId="4258893535" sldId="631"/>
            <ac:picMk id="30" creationId="{5D70B751-76A0-47A5-BF3D-EE51406D8FAE}"/>
          </ac:picMkLst>
        </pc:picChg>
        <pc:picChg chg="add mod">
          <ac:chgData name="Christina Morrow" userId="43989237-7c22-4017-8756-22442f7f3983" providerId="ADAL" clId="{5E5B6B43-2046-4F4B-8A91-C6EB27100BC8}" dt="2021-01-20T16:34:10.419" v="10126" actId="571"/>
          <ac:picMkLst>
            <pc:docMk/>
            <pc:sldMk cId="4258893535" sldId="631"/>
            <ac:picMk id="32" creationId="{1D05A613-69FD-4995-891E-290C80B3CC06}"/>
          </ac:picMkLst>
        </pc:picChg>
        <pc:picChg chg="add mod">
          <ac:chgData name="Christina Morrow" userId="43989237-7c22-4017-8756-22442f7f3983" providerId="ADAL" clId="{5E5B6B43-2046-4F4B-8A91-C6EB27100BC8}" dt="2021-01-20T16:34:10.419" v="10126" actId="571"/>
          <ac:picMkLst>
            <pc:docMk/>
            <pc:sldMk cId="4258893535" sldId="631"/>
            <ac:picMk id="33" creationId="{F0398E16-7D8D-46B8-A038-F55EAEB71295}"/>
          </ac:picMkLst>
        </pc:picChg>
        <pc:picChg chg="add mod">
          <ac:chgData name="Christina Morrow" userId="43989237-7c22-4017-8756-22442f7f3983" providerId="ADAL" clId="{5E5B6B43-2046-4F4B-8A91-C6EB27100BC8}" dt="2021-01-20T16:34:10.419" v="10126" actId="571"/>
          <ac:picMkLst>
            <pc:docMk/>
            <pc:sldMk cId="4258893535" sldId="631"/>
            <ac:picMk id="36" creationId="{E8609898-0891-4902-A28A-31D854B3120C}"/>
          </ac:picMkLst>
        </pc:picChg>
        <pc:cxnChg chg="add mod">
          <ac:chgData name="Christina Morrow" userId="43989237-7c22-4017-8756-22442f7f3983" providerId="ADAL" clId="{5E5B6B43-2046-4F4B-8A91-C6EB27100BC8}" dt="2021-01-20T16:34:10.419" v="10126" actId="571"/>
          <ac:cxnSpMkLst>
            <pc:docMk/>
            <pc:sldMk cId="4258893535" sldId="631"/>
            <ac:cxnSpMk id="28" creationId="{7BE8EA19-0F7C-4488-B423-E4E0E5767B9E}"/>
          </ac:cxnSpMkLst>
        </pc:cxnChg>
        <pc:cxnChg chg="mod ord">
          <ac:chgData name="Christina Morrow" userId="43989237-7c22-4017-8756-22442f7f3983" providerId="ADAL" clId="{5E5B6B43-2046-4F4B-8A91-C6EB27100BC8}" dt="2021-01-20T16:35:26.761" v="10136" actId="1076"/>
          <ac:cxnSpMkLst>
            <pc:docMk/>
            <pc:sldMk cId="4258893535" sldId="631"/>
            <ac:cxnSpMk id="69" creationId="{3F6C606F-4360-4DAB-9A19-6588B0C13E38}"/>
          </ac:cxnSpMkLst>
        </pc:cxnChg>
      </pc:sldChg>
      <pc:sldChg chg="addSp delSp modSp add del mod modTransition modAnim">
        <pc:chgData name="Christina Morrow" userId="43989237-7c22-4017-8756-22442f7f3983" providerId="ADAL" clId="{5E5B6B43-2046-4F4B-8A91-C6EB27100BC8}" dt="2021-01-20T16:40:03.625" v="10186" actId="47"/>
        <pc:sldMkLst>
          <pc:docMk/>
          <pc:sldMk cId="42233497" sldId="632"/>
        </pc:sldMkLst>
        <pc:spChg chg="mod">
          <ac:chgData name="Christina Morrow" userId="43989237-7c22-4017-8756-22442f7f3983" providerId="ADAL" clId="{5E5B6B43-2046-4F4B-8A91-C6EB27100BC8}" dt="2021-01-20T03:06:59.266" v="8575" actId="1076"/>
          <ac:spMkLst>
            <pc:docMk/>
            <pc:sldMk cId="42233497" sldId="632"/>
            <ac:spMk id="23" creationId="{B3C3C88D-2C5D-4851-8488-30FB8F7DD235}"/>
          </ac:spMkLst>
        </pc:spChg>
        <pc:picChg chg="add del mod ord">
          <ac:chgData name="Christina Morrow" userId="43989237-7c22-4017-8756-22442f7f3983" providerId="ADAL" clId="{5E5B6B43-2046-4F4B-8A91-C6EB27100BC8}" dt="2021-01-20T16:35:26.168" v="10135" actId="478"/>
          <ac:picMkLst>
            <pc:docMk/>
            <pc:sldMk cId="42233497" sldId="632"/>
            <ac:picMk id="3" creationId="{4921C0A3-8465-49F0-8423-D653BA20F9DB}"/>
          </ac:picMkLst>
        </pc:picChg>
        <pc:picChg chg="mod ord">
          <ac:chgData name="Christina Morrow" userId="43989237-7c22-4017-8756-22442f7f3983" providerId="ADAL" clId="{5E5B6B43-2046-4F4B-8A91-C6EB27100BC8}" dt="2021-01-20T14:29:37.460" v="9513" actId="1076"/>
          <ac:picMkLst>
            <pc:docMk/>
            <pc:sldMk cId="42233497" sldId="632"/>
            <ac:picMk id="17" creationId="{DF5D0D8F-7D15-46B1-BB95-130FC7FA2CB8}"/>
          </ac:picMkLst>
        </pc:picChg>
        <pc:picChg chg="add del mod ord">
          <ac:chgData name="Christina Morrow" userId="43989237-7c22-4017-8756-22442f7f3983" providerId="ADAL" clId="{5E5B6B43-2046-4F4B-8A91-C6EB27100BC8}" dt="2021-01-20T02:00:53.640" v="8105"/>
          <ac:picMkLst>
            <pc:docMk/>
            <pc:sldMk cId="42233497" sldId="632"/>
            <ac:picMk id="18" creationId="{425A7EDF-3555-47C3-81E6-878B77ACD804}"/>
          </ac:picMkLst>
        </pc:picChg>
        <pc:picChg chg="add del mod">
          <ac:chgData name="Christina Morrow" userId="43989237-7c22-4017-8756-22442f7f3983" providerId="ADAL" clId="{5E5B6B43-2046-4F4B-8A91-C6EB27100BC8}" dt="2021-01-20T16:35:25.421" v="10134"/>
          <ac:picMkLst>
            <pc:docMk/>
            <pc:sldMk cId="42233497" sldId="632"/>
            <ac:picMk id="19" creationId="{99DDDF6E-E070-4EFE-85C5-6F577638CE97}"/>
          </ac:picMkLst>
        </pc:picChg>
        <pc:picChg chg="mod">
          <ac:chgData name="Christina Morrow" userId="43989237-7c22-4017-8756-22442f7f3983" providerId="ADAL" clId="{5E5B6B43-2046-4F4B-8A91-C6EB27100BC8}" dt="2021-01-20T16:35:19.664" v="10133" actId="1076"/>
          <ac:picMkLst>
            <pc:docMk/>
            <pc:sldMk cId="42233497" sldId="632"/>
            <ac:picMk id="27" creationId="{CD30A13A-A390-4227-A8F0-38C683DC13FF}"/>
          </ac:picMkLst>
        </pc:picChg>
        <pc:cxnChg chg="mod ord">
          <ac:chgData name="Christina Morrow" userId="43989237-7c22-4017-8756-22442f7f3983" providerId="ADAL" clId="{5E5B6B43-2046-4F4B-8A91-C6EB27100BC8}" dt="2021-01-20T14:29:37.460" v="9513" actId="1076"/>
          <ac:cxnSpMkLst>
            <pc:docMk/>
            <pc:sldMk cId="42233497" sldId="632"/>
            <ac:cxnSpMk id="69" creationId="{3F6C606F-4360-4DAB-9A19-6588B0C13E38}"/>
          </ac:cxnSpMkLst>
        </pc:cxnChg>
      </pc:sldChg>
      <pc:sldChg chg="addSp delSp modSp add del mod">
        <pc:chgData name="Christina Morrow" userId="43989237-7c22-4017-8756-22442f7f3983" providerId="ADAL" clId="{5E5B6B43-2046-4F4B-8A91-C6EB27100BC8}" dt="2021-01-20T02:39:04.656" v="8502" actId="47"/>
        <pc:sldMkLst>
          <pc:docMk/>
          <pc:sldMk cId="835211164" sldId="633"/>
        </pc:sldMkLst>
        <pc:spChg chg="add del mod">
          <ac:chgData name="Christina Morrow" userId="43989237-7c22-4017-8756-22442f7f3983" providerId="ADAL" clId="{5E5B6B43-2046-4F4B-8A91-C6EB27100BC8}" dt="2021-01-20T02:09:18.527" v="8172" actId="478"/>
          <ac:spMkLst>
            <pc:docMk/>
            <pc:sldMk cId="835211164" sldId="633"/>
            <ac:spMk id="3" creationId="{15782B22-82FD-4E13-8AEF-EA4738871BE9}"/>
          </ac:spMkLst>
        </pc:spChg>
        <pc:spChg chg="mod ord">
          <ac:chgData name="Christina Morrow" userId="43989237-7c22-4017-8756-22442f7f3983" providerId="ADAL" clId="{5E5B6B43-2046-4F4B-8A91-C6EB27100BC8}" dt="2021-01-20T02:12:55.986" v="8218" actId="1076"/>
          <ac:spMkLst>
            <pc:docMk/>
            <pc:sldMk cId="835211164" sldId="633"/>
            <ac:spMk id="5" creationId="{12EF66D3-B76D-403F-AB0C-1AAC69F02722}"/>
          </ac:spMkLst>
        </pc:spChg>
        <pc:spChg chg="mod ord">
          <ac:chgData name="Christina Morrow" userId="43989237-7c22-4017-8756-22442f7f3983" providerId="ADAL" clId="{5E5B6B43-2046-4F4B-8A91-C6EB27100BC8}" dt="2021-01-20T02:12:58.536" v="8219" actId="1076"/>
          <ac:spMkLst>
            <pc:docMk/>
            <pc:sldMk cId="835211164" sldId="633"/>
            <ac:spMk id="6" creationId="{3DB71F33-62BE-4819-B779-49A029DCBB98}"/>
          </ac:spMkLst>
        </pc:spChg>
        <pc:spChg chg="del mod">
          <ac:chgData name="Christina Morrow" userId="43989237-7c22-4017-8756-22442f7f3983" providerId="ADAL" clId="{5E5B6B43-2046-4F4B-8A91-C6EB27100BC8}" dt="2021-01-20T02:11:26.316" v="8197" actId="21"/>
          <ac:spMkLst>
            <pc:docMk/>
            <pc:sldMk cId="835211164" sldId="633"/>
            <ac:spMk id="7" creationId="{C8AF1C44-BDF3-4D41-85D6-2146BC5FA115}"/>
          </ac:spMkLst>
        </pc:spChg>
        <pc:spChg chg="mod">
          <ac:chgData name="Christina Morrow" userId="43989237-7c22-4017-8756-22442f7f3983" providerId="ADAL" clId="{5E5B6B43-2046-4F4B-8A91-C6EB27100BC8}" dt="2021-01-20T02:13:01.088" v="8220" actId="1076"/>
          <ac:spMkLst>
            <pc:docMk/>
            <pc:sldMk cId="835211164" sldId="633"/>
            <ac:spMk id="8" creationId="{27AE097E-DFEF-4D68-9398-CF051FF62E0F}"/>
          </ac:spMkLst>
        </pc:spChg>
        <pc:spChg chg="add mod">
          <ac:chgData name="Christina Morrow" userId="43989237-7c22-4017-8756-22442f7f3983" providerId="ADAL" clId="{5E5B6B43-2046-4F4B-8A91-C6EB27100BC8}" dt="2021-01-20T02:12:45.981" v="8216" actId="14100"/>
          <ac:spMkLst>
            <pc:docMk/>
            <pc:sldMk cId="835211164" sldId="633"/>
            <ac:spMk id="9" creationId="{D7EA453D-7BC1-4572-92A8-83ED757745A1}"/>
          </ac:spMkLst>
        </pc:spChg>
        <pc:spChg chg="add del mod ord">
          <ac:chgData name="Christina Morrow" userId="43989237-7c22-4017-8756-22442f7f3983" providerId="ADAL" clId="{5E5B6B43-2046-4F4B-8A91-C6EB27100BC8}" dt="2021-01-20T02:13:14.185" v="8223" actId="207"/>
          <ac:spMkLst>
            <pc:docMk/>
            <pc:sldMk cId="835211164" sldId="633"/>
            <ac:spMk id="12" creationId="{09BD1B1B-8CE2-46D7-8C87-A9D2D997081F}"/>
          </ac:spMkLst>
        </pc:spChg>
        <pc:spChg chg="add mod">
          <ac:chgData name="Christina Morrow" userId="43989237-7c22-4017-8756-22442f7f3983" providerId="ADAL" clId="{5E5B6B43-2046-4F4B-8A91-C6EB27100BC8}" dt="2021-01-20T02:12:49.566" v="8217" actId="14100"/>
          <ac:spMkLst>
            <pc:docMk/>
            <pc:sldMk cId="835211164" sldId="633"/>
            <ac:spMk id="13" creationId="{E2A6934A-1824-4D7D-9F12-6B3B6D292C80}"/>
          </ac:spMkLst>
        </pc:spChg>
        <pc:spChg chg="mod ord">
          <ac:chgData name="Christina Morrow" userId="43989237-7c22-4017-8756-22442f7f3983" providerId="ADAL" clId="{5E5B6B43-2046-4F4B-8A91-C6EB27100BC8}" dt="2021-01-20T02:13:04.483" v="8221" actId="1076"/>
          <ac:spMkLst>
            <pc:docMk/>
            <pc:sldMk cId="835211164" sldId="633"/>
            <ac:spMk id="14" creationId="{DD0B285D-674E-4ABD-86D4-B2ADD3BCDB8E}"/>
          </ac:spMkLst>
        </pc:spChg>
      </pc:sldChg>
      <pc:sldChg chg="addSp delSp modSp add del mod">
        <pc:chgData name="Christina Morrow" userId="43989237-7c22-4017-8756-22442f7f3983" providerId="ADAL" clId="{5E5B6B43-2046-4F4B-8A91-C6EB27100BC8}" dt="2021-01-20T02:01:42.766" v="8125" actId="2890"/>
        <pc:sldMkLst>
          <pc:docMk/>
          <pc:sldMk cId="882063463" sldId="633"/>
        </pc:sldMkLst>
        <pc:spChg chg="add del">
          <ac:chgData name="Christina Morrow" userId="43989237-7c22-4017-8756-22442f7f3983" providerId="ADAL" clId="{5E5B6B43-2046-4F4B-8A91-C6EB27100BC8}" dt="2021-01-20T02:01:41.315" v="8122" actId="478"/>
          <ac:spMkLst>
            <pc:docMk/>
            <pc:sldMk cId="882063463" sldId="633"/>
            <ac:spMk id="24" creationId="{FF346B16-E3E7-4750-A667-63C6CB8517F2}"/>
          </ac:spMkLst>
        </pc:spChg>
        <pc:spChg chg="add del">
          <ac:chgData name="Christina Morrow" userId="43989237-7c22-4017-8756-22442f7f3983" providerId="ADAL" clId="{5E5B6B43-2046-4F4B-8A91-C6EB27100BC8}" dt="2021-01-20T02:01:40.713" v="8120" actId="478"/>
          <ac:spMkLst>
            <pc:docMk/>
            <pc:sldMk cId="882063463" sldId="633"/>
            <ac:spMk id="26" creationId="{EEC1AFE2-9B36-4D6D-9693-D08B00BFF472}"/>
          </ac:spMkLst>
        </pc:spChg>
        <pc:picChg chg="ord">
          <ac:chgData name="Christina Morrow" userId="43989237-7c22-4017-8756-22442f7f3983" providerId="ADAL" clId="{5E5B6B43-2046-4F4B-8A91-C6EB27100BC8}" dt="2021-01-20T02:01:42.064" v="8124" actId="167"/>
          <ac:picMkLst>
            <pc:docMk/>
            <pc:sldMk cId="882063463" sldId="633"/>
            <ac:picMk id="3" creationId="{4921C0A3-8465-49F0-8423-D653BA20F9DB}"/>
          </ac:picMkLst>
        </pc:picChg>
        <pc:picChg chg="add del mod ord">
          <ac:chgData name="Christina Morrow" userId="43989237-7c22-4017-8756-22442f7f3983" providerId="ADAL" clId="{5E5B6B43-2046-4F4B-8A91-C6EB27100BC8}" dt="2021-01-20T02:01:40.376" v="8119"/>
          <ac:picMkLst>
            <pc:docMk/>
            <pc:sldMk cId="882063463" sldId="633"/>
            <ac:picMk id="5" creationId="{B813F960-1351-440A-8F4D-B828CB8175B6}"/>
          </ac:picMkLst>
        </pc:picChg>
        <pc:picChg chg="add del">
          <ac:chgData name="Christina Morrow" userId="43989237-7c22-4017-8756-22442f7f3983" providerId="ADAL" clId="{5E5B6B43-2046-4F4B-8A91-C6EB27100BC8}" dt="2021-01-20T02:01:41.697" v="8123" actId="478"/>
          <ac:picMkLst>
            <pc:docMk/>
            <pc:sldMk cId="882063463" sldId="633"/>
            <ac:picMk id="10" creationId="{520E5592-8770-4B35-93AA-AAB00B74F040}"/>
          </ac:picMkLst>
        </pc:picChg>
        <pc:picChg chg="add del">
          <ac:chgData name="Christina Morrow" userId="43989237-7c22-4017-8756-22442f7f3983" providerId="ADAL" clId="{5E5B6B43-2046-4F4B-8A91-C6EB27100BC8}" dt="2021-01-20T02:01:41.013" v="8121" actId="478"/>
          <ac:picMkLst>
            <pc:docMk/>
            <pc:sldMk cId="882063463" sldId="633"/>
            <ac:picMk id="27" creationId="{CD30A13A-A390-4227-A8F0-38C683DC13FF}"/>
          </ac:picMkLst>
        </pc:picChg>
      </pc:sldChg>
      <pc:sldChg chg="addSp delSp modSp add del mod modAnim">
        <pc:chgData name="Christina Morrow" userId="43989237-7c22-4017-8756-22442f7f3983" providerId="ADAL" clId="{5E5B6B43-2046-4F4B-8A91-C6EB27100BC8}" dt="2021-01-20T16:25:06.646" v="10069" actId="47"/>
        <pc:sldMkLst>
          <pc:docMk/>
          <pc:sldMk cId="2907662572" sldId="633"/>
        </pc:sldMkLst>
        <pc:spChg chg="add mod">
          <ac:chgData name="Christina Morrow" userId="43989237-7c22-4017-8756-22442f7f3983" providerId="ADAL" clId="{5E5B6B43-2046-4F4B-8A91-C6EB27100BC8}" dt="2021-01-20T15:55:33.168" v="9682" actId="14100"/>
          <ac:spMkLst>
            <pc:docMk/>
            <pc:sldMk cId="2907662572" sldId="633"/>
            <ac:spMk id="3" creationId="{D9E8011E-9616-4D41-BA2C-5E34566F9CBA}"/>
          </ac:spMkLst>
        </pc:spChg>
        <pc:spChg chg="mod ord">
          <ac:chgData name="Christina Morrow" userId="43989237-7c22-4017-8756-22442f7f3983" providerId="ADAL" clId="{5E5B6B43-2046-4F4B-8A91-C6EB27100BC8}" dt="2021-01-20T15:55:28.592" v="9680" actId="1076"/>
          <ac:spMkLst>
            <pc:docMk/>
            <pc:sldMk cId="2907662572" sldId="633"/>
            <ac:spMk id="5" creationId="{12EF66D3-B76D-403F-AB0C-1AAC69F02722}"/>
          </ac:spMkLst>
        </pc:spChg>
        <pc:spChg chg="mod ord">
          <ac:chgData name="Christina Morrow" userId="43989237-7c22-4017-8756-22442f7f3983" providerId="ADAL" clId="{5E5B6B43-2046-4F4B-8A91-C6EB27100BC8}" dt="2021-01-20T15:54:13.966" v="9667" actId="1076"/>
          <ac:spMkLst>
            <pc:docMk/>
            <pc:sldMk cId="2907662572" sldId="633"/>
            <ac:spMk id="6" creationId="{3DB71F33-62BE-4819-B779-49A029DCBB98}"/>
          </ac:spMkLst>
        </pc:spChg>
        <pc:spChg chg="del mod">
          <ac:chgData name="Christina Morrow" userId="43989237-7c22-4017-8756-22442f7f3983" providerId="ADAL" clId="{5E5B6B43-2046-4F4B-8A91-C6EB27100BC8}" dt="2021-01-20T15:45:49.659" v="9565" actId="478"/>
          <ac:spMkLst>
            <pc:docMk/>
            <pc:sldMk cId="2907662572" sldId="633"/>
            <ac:spMk id="7" creationId="{C8AF1C44-BDF3-4D41-85D6-2146BC5FA115}"/>
          </ac:spMkLst>
        </pc:spChg>
        <pc:spChg chg="del mod">
          <ac:chgData name="Christina Morrow" userId="43989237-7c22-4017-8756-22442f7f3983" providerId="ADAL" clId="{5E5B6B43-2046-4F4B-8A91-C6EB27100BC8}" dt="2021-01-20T15:45:51.907" v="9567" actId="478"/>
          <ac:spMkLst>
            <pc:docMk/>
            <pc:sldMk cId="2907662572" sldId="633"/>
            <ac:spMk id="8" creationId="{27AE097E-DFEF-4D68-9398-CF051FF62E0F}"/>
          </ac:spMkLst>
        </pc:spChg>
        <pc:spChg chg="add mod">
          <ac:chgData name="Christina Morrow" userId="43989237-7c22-4017-8756-22442f7f3983" providerId="ADAL" clId="{5E5B6B43-2046-4F4B-8A91-C6EB27100BC8}" dt="2021-01-20T15:55:15.435" v="9679" actId="255"/>
          <ac:spMkLst>
            <pc:docMk/>
            <pc:sldMk cId="2907662572" sldId="633"/>
            <ac:spMk id="9" creationId="{A98E88ED-120B-427C-B188-B51762234CA4}"/>
          </ac:spMkLst>
        </pc:spChg>
        <pc:spChg chg="add del mod">
          <ac:chgData name="Christina Morrow" userId="43989237-7c22-4017-8756-22442f7f3983" providerId="ADAL" clId="{5E5B6B43-2046-4F4B-8A91-C6EB27100BC8}" dt="2021-01-20T15:44:16.209" v="9547" actId="478"/>
          <ac:spMkLst>
            <pc:docMk/>
            <pc:sldMk cId="2907662572" sldId="633"/>
            <ac:spMk id="11" creationId="{5F431129-7F46-4929-9133-C8A5EC9C6ED2}"/>
          </ac:spMkLst>
        </pc:spChg>
        <pc:spChg chg="add del mod">
          <ac:chgData name="Christina Morrow" userId="43989237-7c22-4017-8756-22442f7f3983" providerId="ADAL" clId="{5E5B6B43-2046-4F4B-8A91-C6EB27100BC8}" dt="2021-01-20T15:44:16.209" v="9547" actId="478"/>
          <ac:spMkLst>
            <pc:docMk/>
            <pc:sldMk cId="2907662572" sldId="633"/>
            <ac:spMk id="12" creationId="{1C87663B-E3AC-4C32-846E-0B2A110CF811}"/>
          </ac:spMkLst>
        </pc:spChg>
        <pc:spChg chg="mod">
          <ac:chgData name="Christina Morrow" userId="43989237-7c22-4017-8756-22442f7f3983" providerId="ADAL" clId="{5E5B6B43-2046-4F4B-8A91-C6EB27100BC8}" dt="2021-01-20T15:53:26.876" v="9660" actId="14100"/>
          <ac:spMkLst>
            <pc:docMk/>
            <pc:sldMk cId="2907662572" sldId="633"/>
            <ac:spMk id="15" creationId="{C86035F9-091C-4E06-B7EB-8685742EDA6D}"/>
          </ac:spMkLst>
        </pc:spChg>
        <pc:spChg chg="mod">
          <ac:chgData name="Christina Morrow" userId="43989237-7c22-4017-8756-22442f7f3983" providerId="ADAL" clId="{5E5B6B43-2046-4F4B-8A91-C6EB27100BC8}" dt="2021-01-20T15:51:01.023" v="9643" actId="1076"/>
          <ac:spMkLst>
            <pc:docMk/>
            <pc:sldMk cId="2907662572" sldId="633"/>
            <ac:spMk id="16" creationId="{B3F9C398-C4BE-4CAB-94BC-0508571E8CCF}"/>
          </ac:spMkLst>
        </pc:spChg>
        <pc:spChg chg="add mod">
          <ac:chgData name="Christina Morrow" userId="43989237-7c22-4017-8756-22442f7f3983" providerId="ADAL" clId="{5E5B6B43-2046-4F4B-8A91-C6EB27100BC8}" dt="2021-01-20T15:54:46.982" v="9674" actId="1076"/>
          <ac:spMkLst>
            <pc:docMk/>
            <pc:sldMk cId="2907662572" sldId="633"/>
            <ac:spMk id="17" creationId="{12530ACB-173E-4150-9EC5-3853FC650BAC}"/>
          </ac:spMkLst>
        </pc:spChg>
        <pc:spChg chg="mod">
          <ac:chgData name="Christina Morrow" userId="43989237-7c22-4017-8756-22442f7f3983" providerId="ADAL" clId="{5E5B6B43-2046-4F4B-8A91-C6EB27100BC8}" dt="2021-01-20T15:53:32.252" v="9663" actId="14100"/>
          <ac:spMkLst>
            <pc:docMk/>
            <pc:sldMk cId="2907662572" sldId="633"/>
            <ac:spMk id="19" creationId="{79C691B2-A72D-4E89-A9CE-99BD986ABF67}"/>
          </ac:spMkLst>
        </pc:spChg>
        <pc:spChg chg="mod">
          <ac:chgData name="Christina Morrow" userId="43989237-7c22-4017-8756-22442f7f3983" providerId="ADAL" clId="{5E5B6B43-2046-4F4B-8A91-C6EB27100BC8}" dt="2021-01-20T15:46:09.044" v="9575"/>
          <ac:spMkLst>
            <pc:docMk/>
            <pc:sldMk cId="2907662572" sldId="633"/>
            <ac:spMk id="20" creationId="{7CF48100-5051-48FC-97DF-9FD344BF1650}"/>
          </ac:spMkLst>
        </pc:spChg>
        <pc:spChg chg="add del mod">
          <ac:chgData name="Christina Morrow" userId="43989237-7c22-4017-8756-22442f7f3983" providerId="ADAL" clId="{5E5B6B43-2046-4F4B-8A91-C6EB27100BC8}" dt="2021-01-20T15:47:29.586" v="9589" actId="478"/>
          <ac:spMkLst>
            <pc:docMk/>
            <pc:sldMk cId="2907662572" sldId="633"/>
            <ac:spMk id="21" creationId="{C5B493AF-DCA1-4916-A3B4-5D64DBB14E89}"/>
          </ac:spMkLst>
        </pc:spChg>
        <pc:spChg chg="add del mod">
          <ac:chgData name="Christina Morrow" userId="43989237-7c22-4017-8756-22442f7f3983" providerId="ADAL" clId="{5E5B6B43-2046-4F4B-8A91-C6EB27100BC8}" dt="2021-01-20T15:47:31.422" v="9590" actId="478"/>
          <ac:spMkLst>
            <pc:docMk/>
            <pc:sldMk cId="2907662572" sldId="633"/>
            <ac:spMk id="22" creationId="{70DDB06A-7E1E-4C6F-83B5-B20814766331}"/>
          </ac:spMkLst>
        </pc:spChg>
        <pc:spChg chg="add del mod">
          <ac:chgData name="Christina Morrow" userId="43989237-7c22-4017-8756-22442f7f3983" providerId="ADAL" clId="{5E5B6B43-2046-4F4B-8A91-C6EB27100BC8}" dt="2021-01-20T15:47:31.845" v="9591" actId="478"/>
          <ac:spMkLst>
            <pc:docMk/>
            <pc:sldMk cId="2907662572" sldId="633"/>
            <ac:spMk id="23" creationId="{8FFBCA1A-E184-40A1-A8FB-9792031A8B98}"/>
          </ac:spMkLst>
        </pc:spChg>
        <pc:spChg chg="del">
          <ac:chgData name="Christina Morrow" userId="43989237-7c22-4017-8756-22442f7f3983" providerId="ADAL" clId="{5E5B6B43-2046-4F4B-8A91-C6EB27100BC8}" dt="2021-01-20T15:43:47.570" v="9537" actId="478"/>
          <ac:spMkLst>
            <pc:docMk/>
            <pc:sldMk cId="2907662572" sldId="633"/>
            <ac:spMk id="24" creationId="{8EF7C20E-E9A3-4954-9E7C-BE57EDE96938}"/>
          </ac:spMkLst>
        </pc:spChg>
        <pc:spChg chg="add mod">
          <ac:chgData name="Christina Morrow" userId="43989237-7c22-4017-8756-22442f7f3983" providerId="ADAL" clId="{5E5B6B43-2046-4F4B-8A91-C6EB27100BC8}" dt="2021-01-20T15:54:13.966" v="9667" actId="1076"/>
          <ac:spMkLst>
            <pc:docMk/>
            <pc:sldMk cId="2907662572" sldId="633"/>
            <ac:spMk id="25" creationId="{123E7838-D1C2-4AA5-B471-0C6B12A57FF6}"/>
          </ac:spMkLst>
        </pc:spChg>
        <pc:spChg chg="add del mod">
          <ac:chgData name="Christina Morrow" userId="43989237-7c22-4017-8756-22442f7f3983" providerId="ADAL" clId="{5E5B6B43-2046-4F4B-8A91-C6EB27100BC8}" dt="2021-01-20T15:53:56.482" v="9665" actId="478"/>
          <ac:spMkLst>
            <pc:docMk/>
            <pc:sldMk cId="2907662572" sldId="633"/>
            <ac:spMk id="26" creationId="{21FABCB0-9686-4136-833A-F36C58DCF4F1}"/>
          </ac:spMkLst>
        </pc:spChg>
        <pc:spChg chg="mod">
          <ac:chgData name="Christina Morrow" userId="43989237-7c22-4017-8756-22442f7f3983" providerId="ADAL" clId="{5E5B6B43-2046-4F4B-8A91-C6EB27100BC8}" dt="2021-01-20T15:50:49.425" v="9635" actId="1582"/>
          <ac:spMkLst>
            <pc:docMk/>
            <pc:sldMk cId="2907662572" sldId="633"/>
            <ac:spMk id="28" creationId="{B3B496AD-4717-4D96-8B86-1DC0C0148E59}"/>
          </ac:spMkLst>
        </pc:spChg>
        <pc:spChg chg="mod">
          <ac:chgData name="Christina Morrow" userId="43989237-7c22-4017-8756-22442f7f3983" providerId="ADAL" clId="{5E5B6B43-2046-4F4B-8A91-C6EB27100BC8}" dt="2021-01-20T15:50:49.425" v="9635" actId="1582"/>
          <ac:spMkLst>
            <pc:docMk/>
            <pc:sldMk cId="2907662572" sldId="633"/>
            <ac:spMk id="29" creationId="{056180C1-35F3-4B1A-9BCB-964DBAB4537D}"/>
          </ac:spMkLst>
        </pc:spChg>
        <pc:spChg chg="add mod">
          <ac:chgData name="Christina Morrow" userId="43989237-7c22-4017-8756-22442f7f3983" providerId="ADAL" clId="{5E5B6B43-2046-4F4B-8A91-C6EB27100BC8}" dt="2021-01-20T15:54:13.966" v="9667" actId="1076"/>
          <ac:spMkLst>
            <pc:docMk/>
            <pc:sldMk cId="2907662572" sldId="633"/>
            <ac:spMk id="30" creationId="{F94B20AC-40B9-4EC8-AE7D-54C0C5AAE801}"/>
          </ac:spMkLst>
        </pc:spChg>
        <pc:spChg chg="add mod">
          <ac:chgData name="Christina Morrow" userId="43989237-7c22-4017-8756-22442f7f3983" providerId="ADAL" clId="{5E5B6B43-2046-4F4B-8A91-C6EB27100BC8}" dt="2021-01-20T15:56:08.440" v="9688" actId="1076"/>
          <ac:spMkLst>
            <pc:docMk/>
            <pc:sldMk cId="2907662572" sldId="633"/>
            <ac:spMk id="31" creationId="{10C71F1D-3E50-4BAD-ABB0-990C8CC93107}"/>
          </ac:spMkLst>
        </pc:spChg>
        <pc:grpChg chg="add mod">
          <ac:chgData name="Christina Morrow" userId="43989237-7c22-4017-8756-22442f7f3983" providerId="ADAL" clId="{5E5B6B43-2046-4F4B-8A91-C6EB27100BC8}" dt="2021-01-20T15:55:15.435" v="9679" actId="255"/>
          <ac:grpSpMkLst>
            <pc:docMk/>
            <pc:sldMk cId="2907662572" sldId="633"/>
            <ac:grpSpMk id="10" creationId="{E9923732-CD9F-46FE-AB36-E87C8A0A116F}"/>
          </ac:grpSpMkLst>
        </pc:grpChg>
        <pc:grpChg chg="add mod">
          <ac:chgData name="Christina Morrow" userId="43989237-7c22-4017-8756-22442f7f3983" providerId="ADAL" clId="{5E5B6B43-2046-4F4B-8A91-C6EB27100BC8}" dt="2021-01-20T15:55:15.435" v="9679" actId="255"/>
          <ac:grpSpMkLst>
            <pc:docMk/>
            <pc:sldMk cId="2907662572" sldId="633"/>
            <ac:grpSpMk id="13" creationId="{C8975B2E-299A-4CA3-9D48-AE55E3D152DA}"/>
          </ac:grpSpMkLst>
        </pc:grpChg>
        <pc:grpChg chg="add mod">
          <ac:chgData name="Christina Morrow" userId="43989237-7c22-4017-8756-22442f7f3983" providerId="ADAL" clId="{5E5B6B43-2046-4F4B-8A91-C6EB27100BC8}" dt="2021-01-20T15:54:13.966" v="9667" actId="1076"/>
          <ac:grpSpMkLst>
            <pc:docMk/>
            <pc:sldMk cId="2907662572" sldId="633"/>
            <ac:grpSpMk id="14" creationId="{F721EA0D-BF83-4B5D-92B4-CCB3B4AA7DE2}"/>
          </ac:grpSpMkLst>
        </pc:grpChg>
        <pc:grpChg chg="add del mod">
          <ac:chgData name="Christina Morrow" userId="43989237-7c22-4017-8756-22442f7f3983" providerId="ADAL" clId="{5E5B6B43-2046-4F4B-8A91-C6EB27100BC8}" dt="2021-01-20T15:53:54.415" v="9664" actId="478"/>
          <ac:grpSpMkLst>
            <pc:docMk/>
            <pc:sldMk cId="2907662572" sldId="633"/>
            <ac:grpSpMk id="18" creationId="{79752270-BC66-4E41-A9DD-EC5500F70C84}"/>
          </ac:grpSpMkLst>
        </pc:grpChg>
        <pc:grpChg chg="add mod">
          <ac:chgData name="Christina Morrow" userId="43989237-7c22-4017-8756-22442f7f3983" providerId="ADAL" clId="{5E5B6B43-2046-4F4B-8A91-C6EB27100BC8}" dt="2021-01-20T15:54:13.966" v="9667" actId="1076"/>
          <ac:grpSpMkLst>
            <pc:docMk/>
            <pc:sldMk cId="2907662572" sldId="633"/>
            <ac:grpSpMk id="27" creationId="{69FE7AF8-84E0-4B7B-8BAE-71BE197E74AC}"/>
          </ac:grpSpMkLst>
        </pc:grpChg>
      </pc:sldChg>
      <pc:sldChg chg="addSp delSp modSp add del mod delAnim">
        <pc:chgData name="Christina Morrow" userId="43989237-7c22-4017-8756-22442f7f3983" providerId="ADAL" clId="{5E5B6B43-2046-4F4B-8A91-C6EB27100BC8}" dt="2021-01-20T14:21:54.654" v="9459" actId="47"/>
        <pc:sldMkLst>
          <pc:docMk/>
          <pc:sldMk cId="3644014865" sldId="633"/>
        </pc:sldMkLst>
        <pc:spChg chg="del">
          <ac:chgData name="Christina Morrow" userId="43989237-7c22-4017-8756-22442f7f3983" providerId="ADAL" clId="{5E5B6B43-2046-4F4B-8A91-C6EB27100BC8}" dt="2021-01-20T14:11:15.592" v="9352" actId="478"/>
          <ac:spMkLst>
            <pc:docMk/>
            <pc:sldMk cId="3644014865" sldId="633"/>
            <ac:spMk id="18" creationId="{910EA3A0-4AAA-478F-B505-985B98539AD0}"/>
          </ac:spMkLst>
        </pc:spChg>
        <pc:spChg chg="del">
          <ac:chgData name="Christina Morrow" userId="43989237-7c22-4017-8756-22442f7f3983" providerId="ADAL" clId="{5E5B6B43-2046-4F4B-8A91-C6EB27100BC8}" dt="2021-01-20T14:11:15.592" v="9352" actId="478"/>
          <ac:spMkLst>
            <pc:docMk/>
            <pc:sldMk cId="3644014865" sldId="633"/>
            <ac:spMk id="31" creationId="{7144032C-C51F-4D2A-9913-05FCCD5203EB}"/>
          </ac:spMkLst>
        </pc:spChg>
        <pc:spChg chg="del">
          <ac:chgData name="Christina Morrow" userId="43989237-7c22-4017-8756-22442f7f3983" providerId="ADAL" clId="{5E5B6B43-2046-4F4B-8A91-C6EB27100BC8}" dt="2021-01-20T14:11:15.592" v="9352" actId="478"/>
          <ac:spMkLst>
            <pc:docMk/>
            <pc:sldMk cId="3644014865" sldId="633"/>
            <ac:spMk id="32" creationId="{BBA433B4-FF19-4175-B449-E81AFAD31C7A}"/>
          </ac:spMkLst>
        </pc:spChg>
        <pc:spChg chg="add mod">
          <ac:chgData name="Christina Morrow" userId="43989237-7c22-4017-8756-22442f7f3983" providerId="ADAL" clId="{5E5B6B43-2046-4F4B-8A91-C6EB27100BC8}" dt="2021-01-20T14:12:54.529" v="9370" actId="164"/>
          <ac:spMkLst>
            <pc:docMk/>
            <pc:sldMk cId="3644014865" sldId="633"/>
            <ac:spMk id="34" creationId="{B9DA818F-0AB0-4E97-8BBA-4CCBCBFD5885}"/>
          </ac:spMkLst>
        </pc:spChg>
        <pc:spChg chg="add mod ord">
          <ac:chgData name="Christina Morrow" userId="43989237-7c22-4017-8756-22442f7f3983" providerId="ADAL" clId="{5E5B6B43-2046-4F4B-8A91-C6EB27100BC8}" dt="2021-01-20T14:12:54.529" v="9370" actId="164"/>
          <ac:spMkLst>
            <pc:docMk/>
            <pc:sldMk cId="3644014865" sldId="633"/>
            <ac:spMk id="35" creationId="{5BEF10E5-2F45-4742-B84F-92F1F5089D10}"/>
          </ac:spMkLst>
        </pc:spChg>
        <pc:spChg chg="add mod ord">
          <ac:chgData name="Christina Morrow" userId="43989237-7c22-4017-8756-22442f7f3983" providerId="ADAL" clId="{5E5B6B43-2046-4F4B-8A91-C6EB27100BC8}" dt="2021-01-20T14:12:54.529" v="9370" actId="164"/>
          <ac:spMkLst>
            <pc:docMk/>
            <pc:sldMk cId="3644014865" sldId="633"/>
            <ac:spMk id="36" creationId="{4FC2B9A0-EC5F-4E6D-AB8D-6AF21277DD4C}"/>
          </ac:spMkLst>
        </pc:spChg>
        <pc:spChg chg="del">
          <ac:chgData name="Christina Morrow" userId="43989237-7c22-4017-8756-22442f7f3983" providerId="ADAL" clId="{5E5B6B43-2046-4F4B-8A91-C6EB27100BC8}" dt="2021-01-20T14:11:15.592" v="9352" actId="478"/>
          <ac:spMkLst>
            <pc:docMk/>
            <pc:sldMk cId="3644014865" sldId="633"/>
            <ac:spMk id="37" creationId="{CA26734B-43AA-4762-83EB-10CACB174FF2}"/>
          </ac:spMkLst>
        </pc:spChg>
        <pc:spChg chg="del">
          <ac:chgData name="Christina Morrow" userId="43989237-7c22-4017-8756-22442f7f3983" providerId="ADAL" clId="{5E5B6B43-2046-4F4B-8A91-C6EB27100BC8}" dt="2021-01-20T14:11:15.592" v="9352" actId="478"/>
          <ac:spMkLst>
            <pc:docMk/>
            <pc:sldMk cId="3644014865" sldId="633"/>
            <ac:spMk id="38" creationId="{D176425C-1D34-4407-88A6-0F8DBFCA8747}"/>
          </ac:spMkLst>
        </pc:spChg>
        <pc:spChg chg="del">
          <ac:chgData name="Christina Morrow" userId="43989237-7c22-4017-8756-22442f7f3983" providerId="ADAL" clId="{5E5B6B43-2046-4F4B-8A91-C6EB27100BC8}" dt="2021-01-20T14:11:15.592" v="9352" actId="478"/>
          <ac:spMkLst>
            <pc:docMk/>
            <pc:sldMk cId="3644014865" sldId="633"/>
            <ac:spMk id="39" creationId="{F1F221D6-2530-4F30-861B-C4CA8CA31595}"/>
          </ac:spMkLst>
        </pc:spChg>
        <pc:spChg chg="add mod">
          <ac:chgData name="Christina Morrow" userId="43989237-7c22-4017-8756-22442f7f3983" providerId="ADAL" clId="{5E5B6B43-2046-4F4B-8A91-C6EB27100BC8}" dt="2021-01-20T14:12:54.529" v="9370" actId="164"/>
          <ac:spMkLst>
            <pc:docMk/>
            <pc:sldMk cId="3644014865" sldId="633"/>
            <ac:spMk id="40" creationId="{DE43D6CB-6F13-4644-BF20-304CB3809807}"/>
          </ac:spMkLst>
        </pc:spChg>
        <pc:spChg chg="add mod">
          <ac:chgData name="Christina Morrow" userId="43989237-7c22-4017-8756-22442f7f3983" providerId="ADAL" clId="{5E5B6B43-2046-4F4B-8A91-C6EB27100BC8}" dt="2021-01-20T14:12:54.529" v="9370" actId="164"/>
          <ac:spMkLst>
            <pc:docMk/>
            <pc:sldMk cId="3644014865" sldId="633"/>
            <ac:spMk id="41" creationId="{42706F9E-C8AD-4266-80F9-6F8B649BD6F8}"/>
          </ac:spMkLst>
        </pc:spChg>
        <pc:spChg chg="add mod">
          <ac:chgData name="Christina Morrow" userId="43989237-7c22-4017-8756-22442f7f3983" providerId="ADAL" clId="{5E5B6B43-2046-4F4B-8A91-C6EB27100BC8}" dt="2021-01-20T14:12:54.529" v="9370" actId="164"/>
          <ac:spMkLst>
            <pc:docMk/>
            <pc:sldMk cId="3644014865" sldId="633"/>
            <ac:spMk id="42" creationId="{200A0BFB-8993-4C45-AA3E-937E658D7D80}"/>
          </ac:spMkLst>
        </pc:spChg>
        <pc:spChg chg="add mod">
          <ac:chgData name="Christina Morrow" userId="43989237-7c22-4017-8756-22442f7f3983" providerId="ADAL" clId="{5E5B6B43-2046-4F4B-8A91-C6EB27100BC8}" dt="2021-01-20T14:12:54.529" v="9370" actId="164"/>
          <ac:spMkLst>
            <pc:docMk/>
            <pc:sldMk cId="3644014865" sldId="633"/>
            <ac:spMk id="43" creationId="{536338EF-7725-4B62-A7FA-E89560A06862}"/>
          </ac:spMkLst>
        </pc:spChg>
        <pc:spChg chg="add mod">
          <ac:chgData name="Christina Morrow" userId="43989237-7c22-4017-8756-22442f7f3983" providerId="ADAL" clId="{5E5B6B43-2046-4F4B-8A91-C6EB27100BC8}" dt="2021-01-20T14:12:54.529" v="9370" actId="164"/>
          <ac:spMkLst>
            <pc:docMk/>
            <pc:sldMk cId="3644014865" sldId="633"/>
            <ac:spMk id="44" creationId="{6E3BE789-CCB7-4634-B009-0968FA4AB56E}"/>
          </ac:spMkLst>
        </pc:spChg>
        <pc:spChg chg="add mod">
          <ac:chgData name="Christina Morrow" userId="43989237-7c22-4017-8756-22442f7f3983" providerId="ADAL" clId="{5E5B6B43-2046-4F4B-8A91-C6EB27100BC8}" dt="2021-01-20T14:12:54.529" v="9370" actId="164"/>
          <ac:spMkLst>
            <pc:docMk/>
            <pc:sldMk cId="3644014865" sldId="633"/>
            <ac:spMk id="45" creationId="{4118128D-9EA0-4545-936C-4F94130BD750}"/>
          </ac:spMkLst>
        </pc:spChg>
        <pc:spChg chg="add mod">
          <ac:chgData name="Christina Morrow" userId="43989237-7c22-4017-8756-22442f7f3983" providerId="ADAL" clId="{5E5B6B43-2046-4F4B-8A91-C6EB27100BC8}" dt="2021-01-20T14:12:54.529" v="9370" actId="164"/>
          <ac:spMkLst>
            <pc:docMk/>
            <pc:sldMk cId="3644014865" sldId="633"/>
            <ac:spMk id="46" creationId="{9F804B53-A5E8-4187-AEFC-24B201A8DFFF}"/>
          </ac:spMkLst>
        </pc:spChg>
        <pc:spChg chg="add mod">
          <ac:chgData name="Christina Morrow" userId="43989237-7c22-4017-8756-22442f7f3983" providerId="ADAL" clId="{5E5B6B43-2046-4F4B-8A91-C6EB27100BC8}" dt="2021-01-20T14:12:54.529" v="9370" actId="164"/>
          <ac:spMkLst>
            <pc:docMk/>
            <pc:sldMk cId="3644014865" sldId="633"/>
            <ac:spMk id="47" creationId="{5459CB00-0B11-4087-8C00-9C036B4E2017}"/>
          </ac:spMkLst>
        </pc:spChg>
        <pc:spChg chg="del">
          <ac:chgData name="Christina Morrow" userId="43989237-7c22-4017-8756-22442f7f3983" providerId="ADAL" clId="{5E5B6B43-2046-4F4B-8A91-C6EB27100BC8}" dt="2021-01-20T14:11:15.592" v="9352" actId="478"/>
          <ac:spMkLst>
            <pc:docMk/>
            <pc:sldMk cId="3644014865" sldId="633"/>
            <ac:spMk id="57" creationId="{1FA6C735-D524-46A3-AC77-AFE1D9513AD5}"/>
          </ac:spMkLst>
        </pc:spChg>
        <pc:spChg chg="del">
          <ac:chgData name="Christina Morrow" userId="43989237-7c22-4017-8756-22442f7f3983" providerId="ADAL" clId="{5E5B6B43-2046-4F4B-8A91-C6EB27100BC8}" dt="2021-01-20T14:11:15.592" v="9352" actId="478"/>
          <ac:spMkLst>
            <pc:docMk/>
            <pc:sldMk cId="3644014865" sldId="633"/>
            <ac:spMk id="58" creationId="{7FFB6BA8-406E-4D80-80E4-6334E0490180}"/>
          </ac:spMkLst>
        </pc:spChg>
        <pc:spChg chg="del">
          <ac:chgData name="Christina Morrow" userId="43989237-7c22-4017-8756-22442f7f3983" providerId="ADAL" clId="{5E5B6B43-2046-4F4B-8A91-C6EB27100BC8}" dt="2021-01-20T14:11:15.592" v="9352" actId="478"/>
          <ac:spMkLst>
            <pc:docMk/>
            <pc:sldMk cId="3644014865" sldId="633"/>
            <ac:spMk id="59" creationId="{2D114595-D89A-40F6-B8AD-8B1B02FFE866}"/>
          </ac:spMkLst>
        </pc:spChg>
        <pc:grpChg chg="add del mod">
          <ac:chgData name="Christina Morrow" userId="43989237-7c22-4017-8756-22442f7f3983" providerId="ADAL" clId="{5E5B6B43-2046-4F4B-8A91-C6EB27100BC8}" dt="2021-01-20T14:12:55.829" v="9371" actId="21"/>
          <ac:grpSpMkLst>
            <pc:docMk/>
            <pc:sldMk cId="3644014865" sldId="633"/>
            <ac:grpSpMk id="6" creationId="{C1C364A3-A91A-48CB-B3FC-BDD8B36007D5}"/>
          </ac:grpSpMkLst>
        </pc:grpChg>
        <pc:grpChg chg="del">
          <ac:chgData name="Christina Morrow" userId="43989237-7c22-4017-8756-22442f7f3983" providerId="ADAL" clId="{5E5B6B43-2046-4F4B-8A91-C6EB27100BC8}" dt="2021-01-20T14:11:15.592" v="9352" actId="478"/>
          <ac:grpSpMkLst>
            <pc:docMk/>
            <pc:sldMk cId="3644014865" sldId="633"/>
            <ac:grpSpMk id="60" creationId="{8C897C08-F4C0-4F11-A30B-AE790AE9CE30}"/>
          </ac:grpSpMkLst>
        </pc:grpChg>
        <pc:picChg chg="del">
          <ac:chgData name="Christina Morrow" userId="43989237-7c22-4017-8756-22442f7f3983" providerId="ADAL" clId="{5E5B6B43-2046-4F4B-8A91-C6EB27100BC8}" dt="2021-01-20T14:11:15.592" v="9352" actId="478"/>
          <ac:picMkLst>
            <pc:docMk/>
            <pc:sldMk cId="3644014865" sldId="633"/>
            <ac:picMk id="14" creationId="{E71CE4A6-448B-4992-8C54-A05EC72417CB}"/>
          </ac:picMkLst>
        </pc:picChg>
        <pc:picChg chg="add del mod">
          <ac:chgData name="Christina Morrow" userId="43989237-7c22-4017-8756-22442f7f3983" providerId="ADAL" clId="{5E5B6B43-2046-4F4B-8A91-C6EB27100BC8}" dt="2021-01-20T14:11:24.602" v="9355" actId="478"/>
          <ac:picMkLst>
            <pc:docMk/>
            <pc:sldMk cId="3644014865" sldId="633"/>
            <ac:picMk id="33" creationId="{0D190C89-F0BE-46E3-9AF2-E1AF2774FDB2}"/>
          </ac:picMkLst>
        </pc:picChg>
      </pc:sldChg>
      <pc:sldChg chg="modSp add del mod">
        <pc:chgData name="Christina Morrow" userId="43989237-7c22-4017-8756-22442f7f3983" providerId="ADAL" clId="{5E5B6B43-2046-4F4B-8A91-C6EB27100BC8}" dt="2021-01-20T16:24:09.857" v="10058" actId="47"/>
        <pc:sldMkLst>
          <pc:docMk/>
          <pc:sldMk cId="2220309053" sldId="634"/>
        </pc:sldMkLst>
        <pc:spChg chg="mod">
          <ac:chgData name="Christina Morrow" userId="43989237-7c22-4017-8756-22442f7f3983" providerId="ADAL" clId="{5E5B6B43-2046-4F4B-8A91-C6EB27100BC8}" dt="2021-01-20T16:09:07.593" v="9845" actId="1076"/>
          <ac:spMkLst>
            <pc:docMk/>
            <pc:sldMk cId="2220309053" sldId="634"/>
            <ac:spMk id="5" creationId="{12EF66D3-B76D-403F-AB0C-1AAC69F02722}"/>
          </ac:spMkLst>
        </pc:spChg>
        <pc:spChg chg="mod">
          <ac:chgData name="Christina Morrow" userId="43989237-7c22-4017-8756-22442f7f3983" providerId="ADAL" clId="{5E5B6B43-2046-4F4B-8A91-C6EB27100BC8}" dt="2021-01-20T16:18:59.471" v="9967" actId="1076"/>
          <ac:spMkLst>
            <pc:docMk/>
            <pc:sldMk cId="2220309053" sldId="634"/>
            <ac:spMk id="6" creationId="{3DB71F33-62BE-4819-B779-49A029DCBB98}"/>
          </ac:spMkLst>
        </pc:spChg>
        <pc:spChg chg="mod">
          <ac:chgData name="Christina Morrow" userId="43989237-7c22-4017-8756-22442f7f3983" providerId="ADAL" clId="{5E5B6B43-2046-4F4B-8A91-C6EB27100BC8}" dt="2021-01-20T16:09:43.097" v="9849" actId="1076"/>
          <ac:spMkLst>
            <pc:docMk/>
            <pc:sldMk cId="2220309053" sldId="634"/>
            <ac:spMk id="7" creationId="{C8AF1C44-BDF3-4D41-85D6-2146BC5FA115}"/>
          </ac:spMkLst>
        </pc:spChg>
        <pc:spChg chg="mod">
          <ac:chgData name="Christina Morrow" userId="43989237-7c22-4017-8756-22442f7f3983" providerId="ADAL" clId="{5E5B6B43-2046-4F4B-8A91-C6EB27100BC8}" dt="2021-01-20T16:19:19.303" v="9972" actId="1076"/>
          <ac:spMkLst>
            <pc:docMk/>
            <pc:sldMk cId="2220309053" sldId="634"/>
            <ac:spMk id="8" creationId="{27AE097E-DFEF-4D68-9398-CF051FF62E0F}"/>
          </ac:spMkLst>
        </pc:spChg>
      </pc:sldChg>
      <pc:sldChg chg="delSp add del mod delAnim">
        <pc:chgData name="Christina Morrow" userId="43989237-7c22-4017-8756-22442f7f3983" providerId="ADAL" clId="{5E5B6B43-2046-4F4B-8A91-C6EB27100BC8}" dt="2021-01-20T02:21:41.744" v="8264" actId="47"/>
        <pc:sldMkLst>
          <pc:docMk/>
          <pc:sldMk cId="3298966538" sldId="634"/>
        </pc:sldMkLst>
        <pc:grpChg chg="del">
          <ac:chgData name="Christina Morrow" userId="43989237-7c22-4017-8756-22442f7f3983" providerId="ADAL" clId="{5E5B6B43-2046-4F4B-8A91-C6EB27100BC8}" dt="2021-01-20T02:21:27.764" v="8262" actId="21"/>
          <ac:grpSpMkLst>
            <pc:docMk/>
            <pc:sldMk cId="3298966538" sldId="634"/>
            <ac:grpSpMk id="47" creationId="{F501DD21-5B56-4417-B4EA-DCF3500FD727}"/>
          </ac:grpSpMkLst>
        </pc:grpChg>
        <pc:grpChg chg="del">
          <ac:chgData name="Christina Morrow" userId="43989237-7c22-4017-8756-22442f7f3983" providerId="ADAL" clId="{5E5B6B43-2046-4F4B-8A91-C6EB27100BC8}" dt="2021-01-20T02:21:27.764" v="8262" actId="21"/>
          <ac:grpSpMkLst>
            <pc:docMk/>
            <pc:sldMk cId="3298966538" sldId="634"/>
            <ac:grpSpMk id="52" creationId="{B432FF71-811B-40EE-B34A-C7E0E61F39E7}"/>
          </ac:grpSpMkLst>
        </pc:grpChg>
        <pc:grpChg chg="del">
          <ac:chgData name="Christina Morrow" userId="43989237-7c22-4017-8756-22442f7f3983" providerId="ADAL" clId="{5E5B6B43-2046-4F4B-8A91-C6EB27100BC8}" dt="2021-01-20T02:21:27.764" v="8262" actId="21"/>
          <ac:grpSpMkLst>
            <pc:docMk/>
            <pc:sldMk cId="3298966538" sldId="634"/>
            <ac:grpSpMk id="55" creationId="{4D785B24-2D4F-444F-B006-0FFAE31CC443}"/>
          </ac:grpSpMkLst>
        </pc:grpChg>
        <pc:grpChg chg="del">
          <ac:chgData name="Christina Morrow" userId="43989237-7c22-4017-8756-22442f7f3983" providerId="ADAL" clId="{5E5B6B43-2046-4F4B-8A91-C6EB27100BC8}" dt="2021-01-20T02:21:27.764" v="8262" actId="21"/>
          <ac:grpSpMkLst>
            <pc:docMk/>
            <pc:sldMk cId="3298966538" sldId="634"/>
            <ac:grpSpMk id="60" creationId="{B7E1D4F7-9CA4-43DE-A983-0004AE25582F}"/>
          </ac:grpSpMkLst>
        </pc:grpChg>
      </pc:sldChg>
      <pc:sldChg chg="addSp delSp modSp add del mod delAnim modAnim">
        <pc:chgData name="Christina Morrow" userId="43989237-7c22-4017-8756-22442f7f3983" providerId="ADAL" clId="{5E5B6B43-2046-4F4B-8A91-C6EB27100BC8}" dt="2021-01-20T02:39:06.607" v="8503" actId="47"/>
        <pc:sldMkLst>
          <pc:docMk/>
          <pc:sldMk cId="1138718249" sldId="635"/>
        </pc:sldMkLst>
        <pc:spChg chg="mod ord">
          <ac:chgData name="Christina Morrow" userId="43989237-7c22-4017-8756-22442f7f3983" providerId="ADAL" clId="{5E5B6B43-2046-4F4B-8A91-C6EB27100BC8}" dt="2021-01-20T02:37:57.809" v="8487" actId="167"/>
          <ac:spMkLst>
            <pc:docMk/>
            <pc:sldMk cId="1138718249" sldId="635"/>
            <ac:spMk id="2" creationId="{F75DB6C3-A4A6-493A-B946-73283FC0717F}"/>
          </ac:spMkLst>
        </pc:spChg>
        <pc:spChg chg="del mod">
          <ac:chgData name="Christina Morrow" userId="43989237-7c22-4017-8756-22442f7f3983" providerId="ADAL" clId="{5E5B6B43-2046-4F4B-8A91-C6EB27100BC8}" dt="2021-01-20T02:24:27.728" v="8299" actId="478"/>
          <ac:spMkLst>
            <pc:docMk/>
            <pc:sldMk cId="1138718249" sldId="635"/>
            <ac:spMk id="5" creationId="{12EF66D3-B76D-403F-AB0C-1AAC69F02722}"/>
          </ac:spMkLst>
        </pc:spChg>
        <pc:spChg chg="del">
          <ac:chgData name="Christina Morrow" userId="43989237-7c22-4017-8756-22442f7f3983" providerId="ADAL" clId="{5E5B6B43-2046-4F4B-8A91-C6EB27100BC8}" dt="2021-01-20T02:24:19.093" v="8290" actId="478"/>
          <ac:spMkLst>
            <pc:docMk/>
            <pc:sldMk cId="1138718249" sldId="635"/>
            <ac:spMk id="6" creationId="{3DB71F33-62BE-4819-B779-49A029DCBB98}"/>
          </ac:spMkLst>
        </pc:spChg>
        <pc:spChg chg="del mod">
          <ac:chgData name="Christina Morrow" userId="43989237-7c22-4017-8756-22442f7f3983" providerId="ADAL" clId="{5E5B6B43-2046-4F4B-8A91-C6EB27100BC8}" dt="2021-01-20T02:24:29.196" v="8301" actId="478"/>
          <ac:spMkLst>
            <pc:docMk/>
            <pc:sldMk cId="1138718249" sldId="635"/>
            <ac:spMk id="7" creationId="{C8AF1C44-BDF3-4D41-85D6-2146BC5FA115}"/>
          </ac:spMkLst>
        </pc:spChg>
        <pc:spChg chg="del">
          <ac:chgData name="Christina Morrow" userId="43989237-7c22-4017-8756-22442f7f3983" providerId="ADAL" clId="{5E5B6B43-2046-4F4B-8A91-C6EB27100BC8}" dt="2021-01-20T02:24:19.093" v="8290" actId="478"/>
          <ac:spMkLst>
            <pc:docMk/>
            <pc:sldMk cId="1138718249" sldId="635"/>
            <ac:spMk id="8" creationId="{27AE097E-DFEF-4D68-9398-CF051FF62E0F}"/>
          </ac:spMkLst>
        </pc:spChg>
        <pc:spChg chg="mod">
          <ac:chgData name="Christina Morrow" userId="43989237-7c22-4017-8756-22442f7f3983" providerId="ADAL" clId="{5E5B6B43-2046-4F4B-8A91-C6EB27100BC8}" dt="2021-01-20T02:26:07.636" v="8321" actId="207"/>
          <ac:spMkLst>
            <pc:docMk/>
            <pc:sldMk cId="1138718249" sldId="635"/>
            <ac:spMk id="13" creationId="{4F4A7613-F6C0-4D15-BA8A-7284FCFD5DE3}"/>
          </ac:spMkLst>
        </pc:spChg>
        <pc:spChg chg="mod">
          <ac:chgData name="Christina Morrow" userId="43989237-7c22-4017-8756-22442f7f3983" providerId="ADAL" clId="{5E5B6B43-2046-4F4B-8A91-C6EB27100BC8}" dt="2021-01-20T02:23:56.169" v="8283" actId="207"/>
          <ac:spMkLst>
            <pc:docMk/>
            <pc:sldMk cId="1138718249" sldId="635"/>
            <ac:spMk id="14" creationId="{923BCDD7-FBA0-481E-B76C-3C08351F8639}"/>
          </ac:spMkLst>
        </pc:spChg>
        <pc:spChg chg="mod">
          <ac:chgData name="Christina Morrow" userId="43989237-7c22-4017-8756-22442f7f3983" providerId="ADAL" clId="{5E5B6B43-2046-4F4B-8A91-C6EB27100BC8}" dt="2021-01-20T02:23:56.169" v="8283" actId="207"/>
          <ac:spMkLst>
            <pc:docMk/>
            <pc:sldMk cId="1138718249" sldId="635"/>
            <ac:spMk id="15" creationId="{F2647F9D-D5CA-407C-B0DD-C451E2B78AC5}"/>
          </ac:spMkLst>
        </pc:spChg>
        <pc:spChg chg="mod">
          <ac:chgData name="Christina Morrow" userId="43989237-7c22-4017-8756-22442f7f3983" providerId="ADAL" clId="{5E5B6B43-2046-4F4B-8A91-C6EB27100BC8}" dt="2021-01-20T02:26:05.593" v="8320" actId="207"/>
          <ac:spMkLst>
            <pc:docMk/>
            <pc:sldMk cId="1138718249" sldId="635"/>
            <ac:spMk id="20" creationId="{DDF0088A-450B-4A22-B01C-D1DEC0C9D02F}"/>
          </ac:spMkLst>
        </pc:spChg>
        <pc:spChg chg="mod">
          <ac:chgData name="Christina Morrow" userId="43989237-7c22-4017-8756-22442f7f3983" providerId="ADAL" clId="{5E5B6B43-2046-4F4B-8A91-C6EB27100BC8}" dt="2021-01-20T02:23:27.230" v="8277" actId="207"/>
          <ac:spMkLst>
            <pc:docMk/>
            <pc:sldMk cId="1138718249" sldId="635"/>
            <ac:spMk id="21" creationId="{84BB68BF-B57A-496E-9580-EF674B8645FD}"/>
          </ac:spMkLst>
        </pc:spChg>
        <pc:spChg chg="mod">
          <ac:chgData name="Christina Morrow" userId="43989237-7c22-4017-8756-22442f7f3983" providerId="ADAL" clId="{5E5B6B43-2046-4F4B-8A91-C6EB27100BC8}" dt="2021-01-20T02:23:27.230" v="8277" actId="207"/>
          <ac:spMkLst>
            <pc:docMk/>
            <pc:sldMk cId="1138718249" sldId="635"/>
            <ac:spMk id="22" creationId="{8282E0DA-81E8-4E62-8D2A-6B5DD1C3B74F}"/>
          </ac:spMkLst>
        </pc:spChg>
        <pc:spChg chg="mod">
          <ac:chgData name="Christina Morrow" userId="43989237-7c22-4017-8756-22442f7f3983" providerId="ADAL" clId="{5E5B6B43-2046-4F4B-8A91-C6EB27100BC8}" dt="2021-01-20T02:26:03.484" v="8319" actId="207"/>
          <ac:spMkLst>
            <pc:docMk/>
            <pc:sldMk cId="1138718249" sldId="635"/>
            <ac:spMk id="27" creationId="{7686F40B-F0A2-4606-903C-ED09B9EF0885}"/>
          </ac:spMkLst>
        </pc:spChg>
        <pc:spChg chg="mod">
          <ac:chgData name="Christina Morrow" userId="43989237-7c22-4017-8756-22442f7f3983" providerId="ADAL" clId="{5E5B6B43-2046-4F4B-8A91-C6EB27100BC8}" dt="2021-01-20T02:23:08.775" v="8274" actId="207"/>
          <ac:spMkLst>
            <pc:docMk/>
            <pc:sldMk cId="1138718249" sldId="635"/>
            <ac:spMk id="28" creationId="{C21B7629-4D58-4D61-879A-A48AD893301C}"/>
          </ac:spMkLst>
        </pc:spChg>
        <pc:spChg chg="mod">
          <ac:chgData name="Christina Morrow" userId="43989237-7c22-4017-8756-22442f7f3983" providerId="ADAL" clId="{5E5B6B43-2046-4F4B-8A91-C6EB27100BC8}" dt="2021-01-20T02:23:08.775" v="8274" actId="207"/>
          <ac:spMkLst>
            <pc:docMk/>
            <pc:sldMk cId="1138718249" sldId="635"/>
            <ac:spMk id="29" creationId="{1110BA6F-1DFE-472C-8250-0DFB2141F393}"/>
          </ac:spMkLst>
        </pc:spChg>
        <pc:spChg chg="mod">
          <ac:chgData name="Christina Morrow" userId="43989237-7c22-4017-8756-22442f7f3983" providerId="ADAL" clId="{5E5B6B43-2046-4F4B-8A91-C6EB27100BC8}" dt="2021-01-20T02:26:01.041" v="8318" actId="207"/>
          <ac:spMkLst>
            <pc:docMk/>
            <pc:sldMk cId="1138718249" sldId="635"/>
            <ac:spMk id="34" creationId="{F687BE96-D514-46F3-B8DB-A89F1DC1AAB3}"/>
          </ac:spMkLst>
        </pc:spChg>
        <pc:spChg chg="mod">
          <ac:chgData name="Christina Morrow" userId="43989237-7c22-4017-8756-22442f7f3983" providerId="ADAL" clId="{5E5B6B43-2046-4F4B-8A91-C6EB27100BC8}" dt="2021-01-20T02:24:11.890" v="8289" actId="207"/>
          <ac:spMkLst>
            <pc:docMk/>
            <pc:sldMk cId="1138718249" sldId="635"/>
            <ac:spMk id="35" creationId="{6D7BFF93-15DC-4CCE-A83F-637CD687D085}"/>
          </ac:spMkLst>
        </pc:spChg>
        <pc:spChg chg="mod">
          <ac:chgData name="Christina Morrow" userId="43989237-7c22-4017-8756-22442f7f3983" providerId="ADAL" clId="{5E5B6B43-2046-4F4B-8A91-C6EB27100BC8}" dt="2021-01-20T02:24:11.890" v="8289" actId="207"/>
          <ac:spMkLst>
            <pc:docMk/>
            <pc:sldMk cId="1138718249" sldId="635"/>
            <ac:spMk id="36" creationId="{7B19F344-7E46-4A2A-925D-2BE14898BA35}"/>
          </ac:spMkLst>
        </pc:spChg>
        <pc:spChg chg="add del mod">
          <ac:chgData name="Christina Morrow" userId="43989237-7c22-4017-8756-22442f7f3983" providerId="ADAL" clId="{5E5B6B43-2046-4F4B-8A91-C6EB27100BC8}" dt="2021-01-20T02:24:21.908" v="8295" actId="478"/>
          <ac:spMkLst>
            <pc:docMk/>
            <pc:sldMk cId="1138718249" sldId="635"/>
            <ac:spMk id="37" creationId="{AD2CDBF7-2409-43BF-B9BD-79E57CC7F3BA}"/>
          </ac:spMkLst>
        </pc:spChg>
        <pc:spChg chg="add del mod">
          <ac:chgData name="Christina Morrow" userId="43989237-7c22-4017-8756-22442f7f3983" providerId="ADAL" clId="{5E5B6B43-2046-4F4B-8A91-C6EB27100BC8}" dt="2021-01-20T02:24:20.693" v="8293" actId="478"/>
          <ac:spMkLst>
            <pc:docMk/>
            <pc:sldMk cId="1138718249" sldId="635"/>
            <ac:spMk id="38" creationId="{422CDB32-B031-4234-8153-9B7127D9A79C}"/>
          </ac:spMkLst>
        </pc:spChg>
        <pc:spChg chg="add del mod">
          <ac:chgData name="Christina Morrow" userId="43989237-7c22-4017-8756-22442f7f3983" providerId="ADAL" clId="{5E5B6B43-2046-4F4B-8A91-C6EB27100BC8}" dt="2021-01-20T02:24:20.234" v="8292" actId="478"/>
          <ac:spMkLst>
            <pc:docMk/>
            <pc:sldMk cId="1138718249" sldId="635"/>
            <ac:spMk id="39" creationId="{C5C20D64-2713-4F8A-A7AF-F22BA25EF498}"/>
          </ac:spMkLst>
        </pc:spChg>
        <pc:spChg chg="add del mod">
          <ac:chgData name="Christina Morrow" userId="43989237-7c22-4017-8756-22442f7f3983" providerId="ADAL" clId="{5E5B6B43-2046-4F4B-8A91-C6EB27100BC8}" dt="2021-01-20T02:24:19.736" v="8291" actId="478"/>
          <ac:spMkLst>
            <pc:docMk/>
            <pc:sldMk cId="1138718249" sldId="635"/>
            <ac:spMk id="40" creationId="{F1F8C55D-9181-40B8-ABB7-6E3A48BEB65D}"/>
          </ac:spMkLst>
        </pc:spChg>
        <pc:spChg chg="add del mod">
          <ac:chgData name="Christina Morrow" userId="43989237-7c22-4017-8756-22442f7f3983" providerId="ADAL" clId="{5E5B6B43-2046-4F4B-8A91-C6EB27100BC8}" dt="2021-01-20T02:24:23.723" v="8297" actId="478"/>
          <ac:spMkLst>
            <pc:docMk/>
            <pc:sldMk cId="1138718249" sldId="635"/>
            <ac:spMk id="41" creationId="{57CC6EEC-E76D-442F-A2F6-4EB19B91D961}"/>
          </ac:spMkLst>
        </pc:spChg>
        <pc:spChg chg="add del mod">
          <ac:chgData name="Christina Morrow" userId="43989237-7c22-4017-8756-22442f7f3983" providerId="ADAL" clId="{5E5B6B43-2046-4F4B-8A91-C6EB27100BC8}" dt="2021-01-20T02:23:59.893" v="8285" actId="478"/>
          <ac:spMkLst>
            <pc:docMk/>
            <pc:sldMk cId="1138718249" sldId="635"/>
            <ac:spMk id="42" creationId="{E85304E5-C893-44FE-A662-16B0B4721362}"/>
          </ac:spMkLst>
        </pc:spChg>
        <pc:spChg chg="del mod topLvl">
          <ac:chgData name="Christina Morrow" userId="43989237-7c22-4017-8756-22442f7f3983" providerId="ADAL" clId="{5E5B6B43-2046-4F4B-8A91-C6EB27100BC8}" dt="2021-01-20T02:32:55.778" v="8408" actId="478"/>
          <ac:spMkLst>
            <pc:docMk/>
            <pc:sldMk cId="1138718249" sldId="635"/>
            <ac:spMk id="45" creationId="{390FB8AF-7543-4BDD-85D5-A00D75A87FD1}"/>
          </ac:spMkLst>
        </pc:spChg>
        <pc:spChg chg="mod ord topLvl">
          <ac:chgData name="Christina Morrow" userId="43989237-7c22-4017-8756-22442f7f3983" providerId="ADAL" clId="{5E5B6B43-2046-4F4B-8A91-C6EB27100BC8}" dt="2021-01-20T02:38:45.306" v="8496" actId="165"/>
          <ac:spMkLst>
            <pc:docMk/>
            <pc:sldMk cId="1138718249" sldId="635"/>
            <ac:spMk id="46" creationId="{064BC23E-4A10-457B-B520-E21F3FE356F0}"/>
          </ac:spMkLst>
        </pc:spChg>
        <pc:spChg chg="mod topLvl">
          <ac:chgData name="Christina Morrow" userId="43989237-7c22-4017-8756-22442f7f3983" providerId="ADAL" clId="{5E5B6B43-2046-4F4B-8A91-C6EB27100BC8}" dt="2021-01-20T02:38:45.306" v="8496" actId="165"/>
          <ac:spMkLst>
            <pc:docMk/>
            <pc:sldMk cId="1138718249" sldId="635"/>
            <ac:spMk id="47" creationId="{DC38DAF3-CB46-4773-8F5E-8AD5B0274766}"/>
          </ac:spMkLst>
        </pc:spChg>
        <pc:spChg chg="add mod topLvl">
          <ac:chgData name="Christina Morrow" userId="43989237-7c22-4017-8756-22442f7f3983" providerId="ADAL" clId="{5E5B6B43-2046-4F4B-8A91-C6EB27100BC8}" dt="2021-01-20T02:38:45.306" v="8496" actId="165"/>
          <ac:spMkLst>
            <pc:docMk/>
            <pc:sldMk cId="1138718249" sldId="635"/>
            <ac:spMk id="49" creationId="{89445D60-F850-4229-9CC6-C2DE3285F5FB}"/>
          </ac:spMkLst>
        </pc:spChg>
        <pc:spChg chg="add mod ord topLvl">
          <ac:chgData name="Christina Morrow" userId="43989237-7c22-4017-8756-22442f7f3983" providerId="ADAL" clId="{5E5B6B43-2046-4F4B-8A91-C6EB27100BC8}" dt="2021-01-20T02:38:45.306" v="8496" actId="165"/>
          <ac:spMkLst>
            <pc:docMk/>
            <pc:sldMk cId="1138718249" sldId="635"/>
            <ac:spMk id="50" creationId="{628FAC0D-0366-46EC-8599-C9EAF4B2E39A}"/>
          </ac:spMkLst>
        </pc:spChg>
        <pc:spChg chg="add mod ord topLvl">
          <ac:chgData name="Christina Morrow" userId="43989237-7c22-4017-8756-22442f7f3983" providerId="ADAL" clId="{5E5B6B43-2046-4F4B-8A91-C6EB27100BC8}" dt="2021-01-20T02:38:45.306" v="8496" actId="165"/>
          <ac:spMkLst>
            <pc:docMk/>
            <pc:sldMk cId="1138718249" sldId="635"/>
            <ac:spMk id="51" creationId="{E2DB205A-8688-4CFA-BB1D-B4636EA19044}"/>
          </ac:spMkLst>
        </pc:spChg>
        <pc:spChg chg="add mod ord topLvl">
          <ac:chgData name="Christina Morrow" userId="43989237-7c22-4017-8756-22442f7f3983" providerId="ADAL" clId="{5E5B6B43-2046-4F4B-8A91-C6EB27100BC8}" dt="2021-01-20T02:38:45.306" v="8496" actId="165"/>
          <ac:spMkLst>
            <pc:docMk/>
            <pc:sldMk cId="1138718249" sldId="635"/>
            <ac:spMk id="52" creationId="{33267C30-9274-4C43-B953-0718A6C11A6D}"/>
          </ac:spMkLst>
        </pc:spChg>
        <pc:spChg chg="add mod ord topLvl">
          <ac:chgData name="Christina Morrow" userId="43989237-7c22-4017-8756-22442f7f3983" providerId="ADAL" clId="{5E5B6B43-2046-4F4B-8A91-C6EB27100BC8}" dt="2021-01-20T02:38:45.306" v="8496" actId="165"/>
          <ac:spMkLst>
            <pc:docMk/>
            <pc:sldMk cId="1138718249" sldId="635"/>
            <ac:spMk id="53" creationId="{ED43A5B4-A327-45A2-9079-4E51E1909378}"/>
          </ac:spMkLst>
        </pc:spChg>
        <pc:spChg chg="add mod ord topLvl">
          <ac:chgData name="Christina Morrow" userId="43989237-7c22-4017-8756-22442f7f3983" providerId="ADAL" clId="{5E5B6B43-2046-4F4B-8A91-C6EB27100BC8}" dt="2021-01-20T02:38:45.306" v="8496" actId="165"/>
          <ac:spMkLst>
            <pc:docMk/>
            <pc:sldMk cId="1138718249" sldId="635"/>
            <ac:spMk id="54" creationId="{99F7DA59-1350-4EF5-B49B-73537FE7D260}"/>
          </ac:spMkLst>
        </pc:spChg>
        <pc:spChg chg="add mod ord topLvl">
          <ac:chgData name="Christina Morrow" userId="43989237-7c22-4017-8756-22442f7f3983" providerId="ADAL" clId="{5E5B6B43-2046-4F4B-8A91-C6EB27100BC8}" dt="2021-01-20T02:38:45.306" v="8496" actId="165"/>
          <ac:spMkLst>
            <pc:docMk/>
            <pc:sldMk cId="1138718249" sldId="635"/>
            <ac:spMk id="55" creationId="{98241700-EF6E-4C2C-80D2-31FF89068E10}"/>
          </ac:spMkLst>
        </pc:spChg>
        <pc:spChg chg="add mod topLvl">
          <ac:chgData name="Christina Morrow" userId="43989237-7c22-4017-8756-22442f7f3983" providerId="ADAL" clId="{5E5B6B43-2046-4F4B-8A91-C6EB27100BC8}" dt="2021-01-20T02:38:45.306" v="8496" actId="165"/>
          <ac:spMkLst>
            <pc:docMk/>
            <pc:sldMk cId="1138718249" sldId="635"/>
            <ac:spMk id="56" creationId="{8CC5A914-C4C6-4AD3-9A99-2602E6CBC295}"/>
          </ac:spMkLst>
        </pc:spChg>
        <pc:spChg chg="add mod topLvl">
          <ac:chgData name="Christina Morrow" userId="43989237-7c22-4017-8756-22442f7f3983" providerId="ADAL" clId="{5E5B6B43-2046-4F4B-8A91-C6EB27100BC8}" dt="2021-01-20T02:38:45.306" v="8496" actId="165"/>
          <ac:spMkLst>
            <pc:docMk/>
            <pc:sldMk cId="1138718249" sldId="635"/>
            <ac:spMk id="57" creationId="{416A4C3B-6ADB-454A-A361-FB8DBE3EB909}"/>
          </ac:spMkLst>
        </pc:spChg>
        <pc:spChg chg="add mod topLvl">
          <ac:chgData name="Christina Morrow" userId="43989237-7c22-4017-8756-22442f7f3983" providerId="ADAL" clId="{5E5B6B43-2046-4F4B-8A91-C6EB27100BC8}" dt="2021-01-20T02:38:45.306" v="8496" actId="165"/>
          <ac:spMkLst>
            <pc:docMk/>
            <pc:sldMk cId="1138718249" sldId="635"/>
            <ac:spMk id="58" creationId="{EECDB2C9-6351-4357-B700-FC9239BFF3C3}"/>
          </ac:spMkLst>
        </pc:spChg>
        <pc:spChg chg="add mod topLvl">
          <ac:chgData name="Christina Morrow" userId="43989237-7c22-4017-8756-22442f7f3983" providerId="ADAL" clId="{5E5B6B43-2046-4F4B-8A91-C6EB27100BC8}" dt="2021-01-20T02:38:45.306" v="8496" actId="165"/>
          <ac:spMkLst>
            <pc:docMk/>
            <pc:sldMk cId="1138718249" sldId="635"/>
            <ac:spMk id="59" creationId="{BF42D3F2-9A34-4C0A-B9F5-A92F9F1CAB4E}"/>
          </ac:spMkLst>
        </pc:spChg>
        <pc:spChg chg="add mod topLvl">
          <ac:chgData name="Christina Morrow" userId="43989237-7c22-4017-8756-22442f7f3983" providerId="ADAL" clId="{5E5B6B43-2046-4F4B-8A91-C6EB27100BC8}" dt="2021-01-20T02:38:45.306" v="8496" actId="165"/>
          <ac:spMkLst>
            <pc:docMk/>
            <pc:sldMk cId="1138718249" sldId="635"/>
            <ac:spMk id="60" creationId="{265BE5D7-7336-4C50-84F9-4337A2FB4CC9}"/>
          </ac:spMkLst>
        </pc:spChg>
        <pc:spChg chg="add mod topLvl">
          <ac:chgData name="Christina Morrow" userId="43989237-7c22-4017-8756-22442f7f3983" providerId="ADAL" clId="{5E5B6B43-2046-4F4B-8A91-C6EB27100BC8}" dt="2021-01-20T02:38:45.306" v="8496" actId="165"/>
          <ac:spMkLst>
            <pc:docMk/>
            <pc:sldMk cId="1138718249" sldId="635"/>
            <ac:spMk id="61" creationId="{6818DCB2-A8AE-4316-84BA-85768CCA48FD}"/>
          </ac:spMkLst>
        </pc:spChg>
        <pc:spChg chg="add mod topLvl">
          <ac:chgData name="Christina Morrow" userId="43989237-7c22-4017-8756-22442f7f3983" providerId="ADAL" clId="{5E5B6B43-2046-4F4B-8A91-C6EB27100BC8}" dt="2021-01-20T02:38:42.136" v="8495" actId="165"/>
          <ac:spMkLst>
            <pc:docMk/>
            <pc:sldMk cId="1138718249" sldId="635"/>
            <ac:spMk id="65" creationId="{5427BDFC-6168-4956-B426-D2F3640E7FC9}"/>
          </ac:spMkLst>
        </pc:spChg>
        <pc:spChg chg="add mod topLvl">
          <ac:chgData name="Christina Morrow" userId="43989237-7c22-4017-8756-22442f7f3983" providerId="ADAL" clId="{5E5B6B43-2046-4F4B-8A91-C6EB27100BC8}" dt="2021-01-20T02:38:42.136" v="8495" actId="165"/>
          <ac:spMkLst>
            <pc:docMk/>
            <pc:sldMk cId="1138718249" sldId="635"/>
            <ac:spMk id="66" creationId="{65F62589-7FAF-4021-BE14-CEA41DA980FB}"/>
          </ac:spMkLst>
        </pc:spChg>
        <pc:spChg chg="add mod topLvl">
          <ac:chgData name="Christina Morrow" userId="43989237-7c22-4017-8756-22442f7f3983" providerId="ADAL" clId="{5E5B6B43-2046-4F4B-8A91-C6EB27100BC8}" dt="2021-01-20T02:38:42.136" v="8495" actId="165"/>
          <ac:spMkLst>
            <pc:docMk/>
            <pc:sldMk cId="1138718249" sldId="635"/>
            <ac:spMk id="67" creationId="{4F71D171-8A00-481A-966F-4233FCD4A1BC}"/>
          </ac:spMkLst>
        </pc:spChg>
        <pc:spChg chg="add mod topLvl">
          <ac:chgData name="Christina Morrow" userId="43989237-7c22-4017-8756-22442f7f3983" providerId="ADAL" clId="{5E5B6B43-2046-4F4B-8A91-C6EB27100BC8}" dt="2021-01-20T02:38:42.136" v="8495" actId="165"/>
          <ac:spMkLst>
            <pc:docMk/>
            <pc:sldMk cId="1138718249" sldId="635"/>
            <ac:spMk id="68" creationId="{1D8710EF-FDCA-46E1-B769-AF6A9F0A00E8}"/>
          </ac:spMkLst>
        </pc:spChg>
        <pc:spChg chg="add mod topLvl">
          <ac:chgData name="Christina Morrow" userId="43989237-7c22-4017-8756-22442f7f3983" providerId="ADAL" clId="{5E5B6B43-2046-4F4B-8A91-C6EB27100BC8}" dt="2021-01-20T02:38:38.172" v="8494" actId="165"/>
          <ac:spMkLst>
            <pc:docMk/>
            <pc:sldMk cId="1138718249" sldId="635"/>
            <ac:spMk id="70" creationId="{303743A2-A4EC-4B38-BF97-8D88F630270B}"/>
          </ac:spMkLst>
        </pc:spChg>
        <pc:grpChg chg="add del mod ord">
          <ac:chgData name="Christina Morrow" userId="43989237-7c22-4017-8756-22442f7f3983" providerId="ADAL" clId="{5E5B6B43-2046-4F4B-8A91-C6EB27100BC8}" dt="2021-01-20T02:23:36.338" v="8280" actId="478"/>
          <ac:grpSpMkLst>
            <pc:docMk/>
            <pc:sldMk cId="1138718249" sldId="635"/>
            <ac:grpSpMk id="9" creationId="{A199D728-C96F-485D-9426-C367FEFEB570}"/>
          </ac:grpSpMkLst>
        </pc:grpChg>
        <pc:grpChg chg="mod ord topLvl">
          <ac:chgData name="Christina Morrow" userId="43989237-7c22-4017-8756-22442f7f3983" providerId="ADAL" clId="{5E5B6B43-2046-4F4B-8A91-C6EB27100BC8}" dt="2021-01-20T02:26:19.063" v="8322" actId="1076"/>
          <ac:grpSpMkLst>
            <pc:docMk/>
            <pc:sldMk cId="1138718249" sldId="635"/>
            <ac:grpSpMk id="10" creationId="{B5182A4D-A0B2-4C2F-AA97-F2D814D0A604}"/>
          </ac:grpSpMkLst>
        </pc:grpChg>
        <pc:grpChg chg="mod">
          <ac:chgData name="Christina Morrow" userId="43989237-7c22-4017-8756-22442f7f3983" providerId="ADAL" clId="{5E5B6B43-2046-4F4B-8A91-C6EB27100BC8}" dt="2021-01-20T02:23:56.169" v="8283" actId="207"/>
          <ac:grpSpMkLst>
            <pc:docMk/>
            <pc:sldMk cId="1138718249" sldId="635"/>
            <ac:grpSpMk id="12" creationId="{A8F53789-1EE0-4E4A-BBE1-D732CF8D4BCE}"/>
          </ac:grpSpMkLst>
        </pc:grpChg>
        <pc:grpChg chg="add del mod ord">
          <ac:chgData name="Christina Morrow" userId="43989237-7c22-4017-8756-22442f7f3983" providerId="ADAL" clId="{5E5B6B43-2046-4F4B-8A91-C6EB27100BC8}" dt="2021-01-20T02:23:18.581" v="8276" actId="478"/>
          <ac:grpSpMkLst>
            <pc:docMk/>
            <pc:sldMk cId="1138718249" sldId="635"/>
            <ac:grpSpMk id="16" creationId="{E165D132-73F7-457A-A7A5-77E1016A6CE6}"/>
          </ac:grpSpMkLst>
        </pc:grpChg>
        <pc:grpChg chg="mod ord topLvl">
          <ac:chgData name="Christina Morrow" userId="43989237-7c22-4017-8756-22442f7f3983" providerId="ADAL" clId="{5E5B6B43-2046-4F4B-8A91-C6EB27100BC8}" dt="2021-01-20T02:24:55.059" v="8306" actId="171"/>
          <ac:grpSpMkLst>
            <pc:docMk/>
            <pc:sldMk cId="1138718249" sldId="635"/>
            <ac:grpSpMk id="17" creationId="{99C7120F-C9BA-4947-AFCE-D3634BF01745}"/>
          </ac:grpSpMkLst>
        </pc:grpChg>
        <pc:grpChg chg="mod">
          <ac:chgData name="Christina Morrow" userId="43989237-7c22-4017-8756-22442f7f3983" providerId="ADAL" clId="{5E5B6B43-2046-4F4B-8A91-C6EB27100BC8}" dt="2021-01-20T02:23:27.230" v="8277" actId="207"/>
          <ac:grpSpMkLst>
            <pc:docMk/>
            <pc:sldMk cId="1138718249" sldId="635"/>
            <ac:grpSpMk id="19" creationId="{3F99EEAD-A72F-4652-AF81-16F28F388172}"/>
          </ac:grpSpMkLst>
        </pc:grpChg>
        <pc:grpChg chg="add del mod ord">
          <ac:chgData name="Christina Morrow" userId="43989237-7c22-4017-8756-22442f7f3983" providerId="ADAL" clId="{5E5B6B43-2046-4F4B-8A91-C6EB27100BC8}" dt="2021-01-20T02:22:39.659" v="8271" actId="478"/>
          <ac:grpSpMkLst>
            <pc:docMk/>
            <pc:sldMk cId="1138718249" sldId="635"/>
            <ac:grpSpMk id="23" creationId="{D77E83BF-25FE-4313-912D-9029C92EBC7B}"/>
          </ac:grpSpMkLst>
        </pc:grpChg>
        <pc:grpChg chg="mod ord topLvl">
          <ac:chgData name="Christina Morrow" userId="43989237-7c22-4017-8756-22442f7f3983" providerId="ADAL" clId="{5E5B6B43-2046-4F4B-8A91-C6EB27100BC8}" dt="2021-01-20T02:25:03.824" v="8308" actId="166"/>
          <ac:grpSpMkLst>
            <pc:docMk/>
            <pc:sldMk cId="1138718249" sldId="635"/>
            <ac:grpSpMk id="24" creationId="{D9C2EB7A-CC7A-4913-AAAF-5F30E9ABCEE0}"/>
          </ac:grpSpMkLst>
        </pc:grpChg>
        <pc:grpChg chg="mod">
          <ac:chgData name="Christina Morrow" userId="43989237-7c22-4017-8756-22442f7f3983" providerId="ADAL" clId="{5E5B6B43-2046-4F4B-8A91-C6EB27100BC8}" dt="2021-01-20T02:23:08.775" v="8274" actId="207"/>
          <ac:grpSpMkLst>
            <pc:docMk/>
            <pc:sldMk cId="1138718249" sldId="635"/>
            <ac:grpSpMk id="26" creationId="{FFBE1E9E-FCFC-490B-9D4D-A2B37EB74EDB}"/>
          </ac:grpSpMkLst>
        </pc:grpChg>
        <pc:grpChg chg="add del mod">
          <ac:chgData name="Christina Morrow" userId="43989237-7c22-4017-8756-22442f7f3983" providerId="ADAL" clId="{5E5B6B43-2046-4F4B-8A91-C6EB27100BC8}" dt="2021-01-20T02:22:23.074" v="8268" actId="478"/>
          <ac:grpSpMkLst>
            <pc:docMk/>
            <pc:sldMk cId="1138718249" sldId="635"/>
            <ac:grpSpMk id="30" creationId="{38B4179C-82C0-4D40-8374-A48C4CEFB7BD}"/>
          </ac:grpSpMkLst>
        </pc:grpChg>
        <pc:grpChg chg="mod ord topLvl">
          <ac:chgData name="Christina Morrow" userId="43989237-7c22-4017-8756-22442f7f3983" providerId="ADAL" clId="{5E5B6B43-2046-4F4B-8A91-C6EB27100BC8}" dt="2021-01-20T02:25:07.445" v="8309" actId="166"/>
          <ac:grpSpMkLst>
            <pc:docMk/>
            <pc:sldMk cId="1138718249" sldId="635"/>
            <ac:grpSpMk id="31" creationId="{5E9538E2-FD9E-48A0-8C1F-2E33FB1EBF32}"/>
          </ac:grpSpMkLst>
        </pc:grpChg>
        <pc:grpChg chg="mod">
          <ac:chgData name="Christina Morrow" userId="43989237-7c22-4017-8756-22442f7f3983" providerId="ADAL" clId="{5E5B6B43-2046-4F4B-8A91-C6EB27100BC8}" dt="2021-01-20T02:24:11.890" v="8289" actId="207"/>
          <ac:grpSpMkLst>
            <pc:docMk/>
            <pc:sldMk cId="1138718249" sldId="635"/>
            <ac:grpSpMk id="33" creationId="{0D889618-1655-4F01-8218-378F7DFEB48B}"/>
          </ac:grpSpMkLst>
        </pc:grpChg>
        <pc:grpChg chg="add del mod ord">
          <ac:chgData name="Christina Morrow" userId="43989237-7c22-4017-8756-22442f7f3983" providerId="ADAL" clId="{5E5B6B43-2046-4F4B-8A91-C6EB27100BC8}" dt="2021-01-20T02:32:55.778" v="8408" actId="478"/>
          <ac:grpSpMkLst>
            <pc:docMk/>
            <pc:sldMk cId="1138718249" sldId="635"/>
            <ac:grpSpMk id="43" creationId="{046A65F5-3160-49EB-B927-D7DD44871B05}"/>
          </ac:grpSpMkLst>
        </pc:grpChg>
        <pc:grpChg chg="add del mod topLvl">
          <ac:chgData name="Christina Morrow" userId="43989237-7c22-4017-8756-22442f7f3983" providerId="ADAL" clId="{5E5B6B43-2046-4F4B-8A91-C6EB27100BC8}" dt="2021-01-20T02:38:45.306" v="8496" actId="165"/>
          <ac:grpSpMkLst>
            <pc:docMk/>
            <pc:sldMk cId="1138718249" sldId="635"/>
            <ac:grpSpMk id="44" creationId="{3B2BD3B0-9191-4E50-9C0F-20895FBB8992}"/>
          </ac:grpSpMkLst>
        </pc:grpChg>
        <pc:grpChg chg="add del mod">
          <ac:chgData name="Christina Morrow" userId="43989237-7c22-4017-8756-22442f7f3983" providerId="ADAL" clId="{5E5B6B43-2046-4F4B-8A91-C6EB27100BC8}" dt="2021-01-20T02:33:31.430" v="8425" actId="165"/>
          <ac:grpSpMkLst>
            <pc:docMk/>
            <pc:sldMk cId="1138718249" sldId="635"/>
            <ac:grpSpMk id="62" creationId="{A2048C9D-8754-4FC1-97A1-2CDC3347570B}"/>
          </ac:grpSpMkLst>
        </pc:grpChg>
        <pc:grpChg chg="add del mod topLvl">
          <ac:chgData name="Christina Morrow" userId="43989237-7c22-4017-8756-22442f7f3983" providerId="ADAL" clId="{5E5B6B43-2046-4F4B-8A91-C6EB27100BC8}" dt="2021-01-20T02:38:48.950" v="8498" actId="21"/>
          <ac:grpSpMkLst>
            <pc:docMk/>
            <pc:sldMk cId="1138718249" sldId="635"/>
            <ac:grpSpMk id="63" creationId="{E64233F1-F933-48FB-994B-6FCAD1A0B003}"/>
          </ac:grpSpMkLst>
        </pc:grpChg>
        <pc:grpChg chg="add del mod ord topLvl">
          <ac:chgData name="Christina Morrow" userId="43989237-7c22-4017-8756-22442f7f3983" providerId="ADAL" clId="{5E5B6B43-2046-4F4B-8A91-C6EB27100BC8}" dt="2021-01-20T02:38:45.306" v="8496" actId="165"/>
          <ac:grpSpMkLst>
            <pc:docMk/>
            <pc:sldMk cId="1138718249" sldId="635"/>
            <ac:grpSpMk id="64" creationId="{4E65727B-4C0F-4C55-A9C2-56CE546F1B3F}"/>
          </ac:grpSpMkLst>
        </pc:grpChg>
        <pc:grpChg chg="add del mod ord topLvl">
          <ac:chgData name="Christina Morrow" userId="43989237-7c22-4017-8756-22442f7f3983" providerId="ADAL" clId="{5E5B6B43-2046-4F4B-8A91-C6EB27100BC8}" dt="2021-01-20T02:38:42.136" v="8495" actId="165"/>
          <ac:grpSpMkLst>
            <pc:docMk/>
            <pc:sldMk cId="1138718249" sldId="635"/>
            <ac:grpSpMk id="69" creationId="{0216C140-A137-4837-9DBE-A1C150990A43}"/>
          </ac:grpSpMkLst>
        </pc:grpChg>
        <pc:grpChg chg="add del mod ord">
          <ac:chgData name="Christina Morrow" userId="43989237-7c22-4017-8756-22442f7f3983" providerId="ADAL" clId="{5E5B6B43-2046-4F4B-8A91-C6EB27100BC8}" dt="2021-01-20T02:38:38.172" v="8494" actId="165"/>
          <ac:grpSpMkLst>
            <pc:docMk/>
            <pc:sldMk cId="1138718249" sldId="635"/>
            <ac:grpSpMk id="71" creationId="{600812C8-9040-4333-8527-288D00DAF5FA}"/>
          </ac:grpSpMkLst>
        </pc:grpChg>
        <pc:picChg chg="del mod topLvl">
          <ac:chgData name="Christina Morrow" userId="43989237-7c22-4017-8756-22442f7f3983" providerId="ADAL" clId="{5E5B6B43-2046-4F4B-8A91-C6EB27100BC8}" dt="2021-01-20T02:23:36.338" v="8280" actId="478"/>
          <ac:picMkLst>
            <pc:docMk/>
            <pc:sldMk cId="1138718249" sldId="635"/>
            <ac:picMk id="11" creationId="{73E6FF3C-4F52-4ED1-9352-67160966F099}"/>
          </ac:picMkLst>
        </pc:picChg>
        <pc:picChg chg="del mod topLvl">
          <ac:chgData name="Christina Morrow" userId="43989237-7c22-4017-8756-22442f7f3983" providerId="ADAL" clId="{5E5B6B43-2046-4F4B-8A91-C6EB27100BC8}" dt="2021-01-20T02:23:18.581" v="8276" actId="478"/>
          <ac:picMkLst>
            <pc:docMk/>
            <pc:sldMk cId="1138718249" sldId="635"/>
            <ac:picMk id="18" creationId="{B77852BA-39C5-4C70-BAC5-C5E088214905}"/>
          </ac:picMkLst>
        </pc:picChg>
        <pc:picChg chg="del mod topLvl">
          <ac:chgData name="Christina Morrow" userId="43989237-7c22-4017-8756-22442f7f3983" providerId="ADAL" clId="{5E5B6B43-2046-4F4B-8A91-C6EB27100BC8}" dt="2021-01-20T02:22:39.659" v="8271" actId="478"/>
          <ac:picMkLst>
            <pc:docMk/>
            <pc:sldMk cId="1138718249" sldId="635"/>
            <ac:picMk id="25" creationId="{E4D70666-143A-4203-9254-A8147015D69C}"/>
          </ac:picMkLst>
        </pc:picChg>
        <pc:picChg chg="del mod topLvl">
          <ac:chgData name="Christina Morrow" userId="43989237-7c22-4017-8756-22442f7f3983" providerId="ADAL" clId="{5E5B6B43-2046-4F4B-8A91-C6EB27100BC8}" dt="2021-01-20T02:22:23.074" v="8268" actId="478"/>
          <ac:picMkLst>
            <pc:docMk/>
            <pc:sldMk cId="1138718249" sldId="635"/>
            <ac:picMk id="32" creationId="{1FAD951C-50E3-4134-859C-09CC6B0FA7F9}"/>
          </ac:picMkLst>
        </pc:picChg>
        <pc:picChg chg="add del mod">
          <ac:chgData name="Christina Morrow" userId="43989237-7c22-4017-8756-22442f7f3983" providerId="ADAL" clId="{5E5B6B43-2046-4F4B-8A91-C6EB27100BC8}" dt="2021-01-20T02:32:23.817" v="8400" actId="478"/>
          <ac:picMkLst>
            <pc:docMk/>
            <pc:sldMk cId="1138718249" sldId="635"/>
            <ac:picMk id="48" creationId="{AAB9A3AB-4121-4363-AB01-E1835E50E0C7}"/>
          </ac:picMkLst>
        </pc:picChg>
      </pc:sldChg>
      <pc:sldChg chg="addSp delSp modSp add del mod ord modTransition">
        <pc:chgData name="Christina Morrow" userId="43989237-7c22-4017-8756-22442f7f3983" providerId="ADAL" clId="{5E5B6B43-2046-4F4B-8A91-C6EB27100BC8}" dt="2021-01-20T22:23:14.772" v="11232" actId="2696"/>
        <pc:sldMkLst>
          <pc:docMk/>
          <pc:sldMk cId="2562019145" sldId="635"/>
        </pc:sldMkLst>
        <pc:spChg chg="add mod">
          <ac:chgData name="Christina Morrow" userId="43989237-7c22-4017-8756-22442f7f3983" providerId="ADAL" clId="{5E5B6B43-2046-4F4B-8A91-C6EB27100BC8}" dt="2021-01-20T16:31:31.814" v="10121" actId="1076"/>
          <ac:spMkLst>
            <pc:docMk/>
            <pc:sldMk cId="2562019145" sldId="635"/>
            <ac:spMk id="11" creationId="{E0FD86B4-896B-4AD7-968E-DA2595399350}"/>
          </ac:spMkLst>
        </pc:spChg>
        <pc:spChg chg="add mod">
          <ac:chgData name="Christina Morrow" userId="43989237-7c22-4017-8756-22442f7f3983" providerId="ADAL" clId="{5E5B6B43-2046-4F4B-8A91-C6EB27100BC8}" dt="2021-01-20T18:08:46.298" v="10778" actId="113"/>
          <ac:spMkLst>
            <pc:docMk/>
            <pc:sldMk cId="2562019145" sldId="635"/>
            <ac:spMk id="12" creationId="{923599B4-909A-415A-B882-66A818064A7B}"/>
          </ac:spMkLst>
        </pc:spChg>
        <pc:spChg chg="add del mod">
          <ac:chgData name="Christina Morrow" userId="43989237-7c22-4017-8756-22442f7f3983" providerId="ADAL" clId="{5E5B6B43-2046-4F4B-8A91-C6EB27100BC8}" dt="2021-01-20T16:20:40.769" v="9998" actId="478"/>
          <ac:spMkLst>
            <pc:docMk/>
            <pc:sldMk cId="2562019145" sldId="635"/>
            <ac:spMk id="13" creationId="{21A5D00B-7968-48CC-A4EC-5C34AB1E6F2A}"/>
          </ac:spMkLst>
        </pc:spChg>
        <pc:spChg chg="add del mod">
          <ac:chgData name="Christina Morrow" userId="43989237-7c22-4017-8756-22442f7f3983" providerId="ADAL" clId="{5E5B6B43-2046-4F4B-8A91-C6EB27100BC8}" dt="2021-01-20T16:20:06.281" v="9986" actId="478"/>
          <ac:spMkLst>
            <pc:docMk/>
            <pc:sldMk cId="2562019145" sldId="635"/>
            <ac:spMk id="14" creationId="{2057BEAA-1796-45DD-A4A1-9BA03B294B73}"/>
          </ac:spMkLst>
        </pc:spChg>
        <pc:spChg chg="add mod">
          <ac:chgData name="Christina Morrow" userId="43989237-7c22-4017-8756-22442f7f3983" providerId="ADAL" clId="{5E5B6B43-2046-4F4B-8A91-C6EB27100BC8}" dt="2021-01-20T21:40:57.128" v="11117"/>
          <ac:spMkLst>
            <pc:docMk/>
            <pc:sldMk cId="2562019145" sldId="635"/>
            <ac:spMk id="15" creationId="{E75792BA-E8CA-4B78-AC05-C128EECF261A}"/>
          </ac:spMkLst>
        </pc:spChg>
        <pc:spChg chg="mod">
          <ac:chgData name="Christina Morrow" userId="43989237-7c22-4017-8756-22442f7f3983" providerId="ADAL" clId="{5E5B6B43-2046-4F4B-8A91-C6EB27100BC8}" dt="2021-01-20T16:15:53.912" v="9935"/>
          <ac:spMkLst>
            <pc:docMk/>
            <pc:sldMk cId="2562019145" sldId="635"/>
            <ac:spMk id="23" creationId="{5DB567FE-7C0C-45BA-9553-24D1596B9DB3}"/>
          </ac:spMkLst>
        </pc:spChg>
        <pc:spChg chg="mod">
          <ac:chgData name="Christina Morrow" userId="43989237-7c22-4017-8756-22442f7f3983" providerId="ADAL" clId="{5E5B6B43-2046-4F4B-8A91-C6EB27100BC8}" dt="2021-01-20T16:15:53.912" v="9935"/>
          <ac:spMkLst>
            <pc:docMk/>
            <pc:sldMk cId="2562019145" sldId="635"/>
            <ac:spMk id="24" creationId="{3D5FD13C-853C-4CFD-AC7B-6EB2A83E3881}"/>
          </ac:spMkLst>
        </pc:spChg>
        <pc:spChg chg="mod">
          <ac:chgData name="Christina Morrow" userId="43989237-7c22-4017-8756-22442f7f3983" providerId="ADAL" clId="{5E5B6B43-2046-4F4B-8A91-C6EB27100BC8}" dt="2021-01-20T16:15:53.912" v="9935"/>
          <ac:spMkLst>
            <pc:docMk/>
            <pc:sldMk cId="2562019145" sldId="635"/>
            <ac:spMk id="25" creationId="{909348FF-0B50-42EB-9C04-F606BD4CEBC9}"/>
          </ac:spMkLst>
        </pc:spChg>
        <pc:spChg chg="mod">
          <ac:chgData name="Christina Morrow" userId="43989237-7c22-4017-8756-22442f7f3983" providerId="ADAL" clId="{5E5B6B43-2046-4F4B-8A91-C6EB27100BC8}" dt="2021-01-20T16:15:53.912" v="9935"/>
          <ac:spMkLst>
            <pc:docMk/>
            <pc:sldMk cId="2562019145" sldId="635"/>
            <ac:spMk id="26" creationId="{117902E3-17F6-4812-8767-9F06FC42C92F}"/>
          </ac:spMkLst>
        </pc:spChg>
        <pc:spChg chg="mod">
          <ac:chgData name="Christina Morrow" userId="43989237-7c22-4017-8756-22442f7f3983" providerId="ADAL" clId="{5E5B6B43-2046-4F4B-8A91-C6EB27100BC8}" dt="2021-01-20T16:15:53.912" v="9935"/>
          <ac:spMkLst>
            <pc:docMk/>
            <pc:sldMk cId="2562019145" sldId="635"/>
            <ac:spMk id="27" creationId="{699A0F5B-27A1-4E02-BA33-60098A463891}"/>
          </ac:spMkLst>
        </pc:spChg>
        <pc:spChg chg="add del mod">
          <ac:chgData name="Christina Morrow" userId="43989237-7c22-4017-8756-22442f7f3983" providerId="ADAL" clId="{5E5B6B43-2046-4F4B-8A91-C6EB27100BC8}" dt="2021-01-20T16:27:08.139" v="10093" actId="478"/>
          <ac:spMkLst>
            <pc:docMk/>
            <pc:sldMk cId="2562019145" sldId="635"/>
            <ac:spMk id="29" creationId="{92CDDA87-46D4-4E01-BE4F-AF42CB016FAF}"/>
          </ac:spMkLst>
        </pc:spChg>
        <pc:spChg chg="add mod">
          <ac:chgData name="Christina Morrow" userId="43989237-7c22-4017-8756-22442f7f3983" providerId="ADAL" clId="{5E5B6B43-2046-4F4B-8A91-C6EB27100BC8}" dt="2021-01-20T21:18:28.578" v="10936" actId="20577"/>
          <ac:spMkLst>
            <pc:docMk/>
            <pc:sldMk cId="2562019145" sldId="635"/>
            <ac:spMk id="30" creationId="{E2A5FFA0-810E-4185-A56F-E950E028AAFC}"/>
          </ac:spMkLst>
        </pc:spChg>
        <pc:spChg chg="add del mod ord">
          <ac:chgData name="Christina Morrow" userId="43989237-7c22-4017-8756-22442f7f3983" providerId="ADAL" clId="{5E5B6B43-2046-4F4B-8A91-C6EB27100BC8}" dt="2021-01-20T21:26:27.940" v="10968" actId="21"/>
          <ac:spMkLst>
            <pc:docMk/>
            <pc:sldMk cId="2562019145" sldId="635"/>
            <ac:spMk id="31" creationId="{EB4413D5-6CFF-42AB-9BA8-9989C3A6F75E}"/>
          </ac:spMkLst>
        </pc:spChg>
        <pc:spChg chg="del">
          <ac:chgData name="Christina Morrow" userId="43989237-7c22-4017-8756-22442f7f3983" providerId="ADAL" clId="{5E5B6B43-2046-4F4B-8A91-C6EB27100BC8}" dt="2021-01-20T16:15:53.122" v="9934" actId="478"/>
          <ac:spMkLst>
            <pc:docMk/>
            <pc:sldMk cId="2562019145" sldId="635"/>
            <ac:spMk id="33" creationId="{43A9A1C6-FDCD-435D-A06E-2831B398FE32}"/>
          </ac:spMkLst>
        </pc:spChg>
        <pc:spChg chg="del">
          <ac:chgData name="Christina Morrow" userId="43989237-7c22-4017-8756-22442f7f3983" providerId="ADAL" clId="{5E5B6B43-2046-4F4B-8A91-C6EB27100BC8}" dt="2021-01-20T16:15:53.122" v="9934" actId="478"/>
          <ac:spMkLst>
            <pc:docMk/>
            <pc:sldMk cId="2562019145" sldId="635"/>
            <ac:spMk id="34" creationId="{B8D76970-338A-492F-B1BA-3E8AC194EA02}"/>
          </ac:spMkLst>
        </pc:spChg>
        <pc:spChg chg="del">
          <ac:chgData name="Christina Morrow" userId="43989237-7c22-4017-8756-22442f7f3983" providerId="ADAL" clId="{5E5B6B43-2046-4F4B-8A91-C6EB27100BC8}" dt="2021-01-20T16:15:53.122" v="9934" actId="478"/>
          <ac:spMkLst>
            <pc:docMk/>
            <pc:sldMk cId="2562019145" sldId="635"/>
            <ac:spMk id="35" creationId="{8079F624-8C72-41E2-971F-BB1DC3FF3F48}"/>
          </ac:spMkLst>
        </pc:spChg>
        <pc:spChg chg="del">
          <ac:chgData name="Christina Morrow" userId="43989237-7c22-4017-8756-22442f7f3983" providerId="ADAL" clId="{5E5B6B43-2046-4F4B-8A91-C6EB27100BC8}" dt="2021-01-20T16:15:53.122" v="9934" actId="478"/>
          <ac:spMkLst>
            <pc:docMk/>
            <pc:sldMk cId="2562019145" sldId="635"/>
            <ac:spMk id="36" creationId="{007A012D-D20C-496C-B72E-22F757E8A37F}"/>
          </ac:spMkLst>
        </pc:spChg>
        <pc:spChg chg="del">
          <ac:chgData name="Christina Morrow" userId="43989237-7c22-4017-8756-22442f7f3983" providerId="ADAL" clId="{5E5B6B43-2046-4F4B-8A91-C6EB27100BC8}" dt="2021-01-20T16:15:53.122" v="9934" actId="478"/>
          <ac:spMkLst>
            <pc:docMk/>
            <pc:sldMk cId="2562019145" sldId="635"/>
            <ac:spMk id="37" creationId="{C1AF2082-3348-494E-B555-453B99FD94BA}"/>
          </ac:spMkLst>
        </pc:spChg>
        <pc:spChg chg="del mod">
          <ac:chgData name="Christina Morrow" userId="43989237-7c22-4017-8756-22442f7f3983" providerId="ADAL" clId="{5E5B6B43-2046-4F4B-8A91-C6EB27100BC8}" dt="2021-01-20T16:08:37.008" v="9841" actId="478"/>
          <ac:spMkLst>
            <pc:docMk/>
            <pc:sldMk cId="2562019145" sldId="635"/>
            <ac:spMk id="38" creationId="{6AAB8D6A-C54C-4BCE-9E08-B621F3158F78}"/>
          </ac:spMkLst>
        </pc:spChg>
        <pc:grpChg chg="add mod">
          <ac:chgData name="Christina Morrow" userId="43989237-7c22-4017-8756-22442f7f3983" providerId="ADAL" clId="{5E5B6B43-2046-4F4B-8A91-C6EB27100BC8}" dt="2021-01-20T16:15:53.912" v="9935"/>
          <ac:grpSpMkLst>
            <pc:docMk/>
            <pc:sldMk cId="2562019145" sldId="635"/>
            <ac:grpSpMk id="21" creationId="{F48DB263-F044-4B66-AC8A-504E52D8E752}"/>
          </ac:grpSpMkLst>
        </pc:grpChg>
        <pc:cxnChg chg="add del mod ord">
          <ac:chgData name="Christina Morrow" userId="43989237-7c22-4017-8756-22442f7f3983" providerId="ADAL" clId="{5E5B6B43-2046-4F4B-8A91-C6EB27100BC8}" dt="2021-01-20T16:13:53.971" v="9904" actId="478"/>
          <ac:cxnSpMkLst>
            <pc:docMk/>
            <pc:sldMk cId="2562019145" sldId="635"/>
            <ac:cxnSpMk id="3" creationId="{4E15239C-A588-418D-A0D0-90D6449844B3}"/>
          </ac:cxnSpMkLst>
        </pc:cxnChg>
        <pc:cxnChg chg="mod">
          <ac:chgData name="Christina Morrow" userId="43989237-7c22-4017-8756-22442f7f3983" providerId="ADAL" clId="{5E5B6B43-2046-4F4B-8A91-C6EB27100BC8}" dt="2021-01-20T16:15:53.912" v="9935"/>
          <ac:cxnSpMkLst>
            <pc:docMk/>
            <pc:sldMk cId="2562019145" sldId="635"/>
            <ac:cxnSpMk id="22" creationId="{AB6E2770-114D-4DE8-8253-4E7DA2A36010}"/>
          </ac:cxnSpMkLst>
        </pc:cxnChg>
        <pc:cxnChg chg="del mod">
          <ac:chgData name="Christina Morrow" userId="43989237-7c22-4017-8756-22442f7f3983" providerId="ADAL" clId="{5E5B6B43-2046-4F4B-8A91-C6EB27100BC8}" dt="2021-01-20T16:15:53.122" v="9934" actId="478"/>
          <ac:cxnSpMkLst>
            <pc:docMk/>
            <pc:sldMk cId="2562019145" sldId="635"/>
            <ac:cxnSpMk id="32" creationId="{0F7A20B5-C99C-4556-911E-7F9FAB5DEEB0}"/>
          </ac:cxnSpMkLst>
        </pc:cxnChg>
      </pc:sldChg>
      <pc:sldChg chg="addSp delSp modSp add del mod ord modTransition">
        <pc:chgData name="Christina Morrow" userId="43989237-7c22-4017-8756-22442f7f3983" providerId="ADAL" clId="{5E5B6B43-2046-4F4B-8A91-C6EB27100BC8}" dt="2021-01-20T22:23:14.772" v="11232" actId="2696"/>
        <pc:sldMkLst>
          <pc:docMk/>
          <pc:sldMk cId="38634694" sldId="636"/>
        </pc:sldMkLst>
        <pc:spChg chg="add mod">
          <ac:chgData name="Christina Morrow" userId="43989237-7c22-4017-8756-22442f7f3983" providerId="ADAL" clId="{5E5B6B43-2046-4F4B-8A91-C6EB27100BC8}" dt="2021-01-20T16:28:10.664" v="10098" actId="164"/>
          <ac:spMkLst>
            <pc:docMk/>
            <pc:sldMk cId="38634694" sldId="636"/>
            <ac:spMk id="13" creationId="{F5382176-A88A-4873-994F-F678A8F5343B}"/>
          </ac:spMkLst>
        </pc:spChg>
        <pc:spChg chg="add del mod">
          <ac:chgData name="Christina Morrow" userId="43989237-7c22-4017-8756-22442f7f3983" providerId="ADAL" clId="{5E5B6B43-2046-4F4B-8A91-C6EB27100BC8}" dt="2021-01-20T16:18:28.915" v="9961" actId="21"/>
          <ac:spMkLst>
            <pc:docMk/>
            <pc:sldMk cId="38634694" sldId="636"/>
            <ac:spMk id="14" creationId="{B4048943-3857-44D8-ABE6-FA3A09FB0B7C}"/>
          </ac:spMkLst>
        </pc:spChg>
        <pc:spChg chg="add mod">
          <ac:chgData name="Christina Morrow" userId="43989237-7c22-4017-8756-22442f7f3983" providerId="ADAL" clId="{5E5B6B43-2046-4F4B-8A91-C6EB27100BC8}" dt="2021-01-20T18:08:51.521" v="10779" actId="113"/>
          <ac:spMkLst>
            <pc:docMk/>
            <pc:sldMk cId="38634694" sldId="636"/>
            <ac:spMk id="15" creationId="{A5E05906-E37C-440E-A7D6-BDFAD06B152C}"/>
          </ac:spMkLst>
        </pc:spChg>
        <pc:spChg chg="add mod">
          <ac:chgData name="Christina Morrow" userId="43989237-7c22-4017-8756-22442f7f3983" providerId="ADAL" clId="{5E5B6B43-2046-4F4B-8A91-C6EB27100BC8}" dt="2021-01-20T16:31:43.203" v="10123" actId="1076"/>
          <ac:spMkLst>
            <pc:docMk/>
            <pc:sldMk cId="38634694" sldId="636"/>
            <ac:spMk id="16" creationId="{47A438D9-FD65-4736-B35C-5437E7BBC539}"/>
          </ac:spMkLst>
        </pc:spChg>
        <pc:spChg chg="add mod">
          <ac:chgData name="Christina Morrow" userId="43989237-7c22-4017-8756-22442f7f3983" providerId="ADAL" clId="{5E5B6B43-2046-4F4B-8A91-C6EB27100BC8}" dt="2021-01-20T21:40:58.383" v="11118"/>
          <ac:spMkLst>
            <pc:docMk/>
            <pc:sldMk cId="38634694" sldId="636"/>
            <ac:spMk id="17" creationId="{76AE3FC3-8BF3-4495-AB7C-02EAFE67D3F1}"/>
          </ac:spMkLst>
        </pc:spChg>
        <pc:spChg chg="add del mod ord">
          <ac:chgData name="Christina Morrow" userId="43989237-7c22-4017-8756-22442f7f3983" providerId="ADAL" clId="{5E5B6B43-2046-4F4B-8A91-C6EB27100BC8}" dt="2021-01-20T16:30:48.080" v="10114" actId="478"/>
          <ac:spMkLst>
            <pc:docMk/>
            <pc:sldMk cId="38634694" sldId="636"/>
            <ac:spMk id="17" creationId="{815758DA-F313-48CB-8332-FC3CE8A3AFBF}"/>
          </ac:spMkLst>
        </pc:spChg>
        <pc:spChg chg="add del mod ord">
          <ac:chgData name="Christina Morrow" userId="43989237-7c22-4017-8756-22442f7f3983" providerId="ADAL" clId="{5E5B6B43-2046-4F4B-8A91-C6EB27100BC8}" dt="2021-01-20T21:26:25.226" v="10967" actId="21"/>
          <ac:spMkLst>
            <pc:docMk/>
            <pc:sldMk cId="38634694" sldId="636"/>
            <ac:spMk id="19" creationId="{6344E531-9F0E-425F-BF10-3AA11E2B5E7E}"/>
          </ac:spMkLst>
        </pc:spChg>
        <pc:spChg chg="del mod">
          <ac:chgData name="Christina Morrow" userId="43989237-7c22-4017-8756-22442f7f3983" providerId="ADAL" clId="{5E5B6B43-2046-4F4B-8A91-C6EB27100BC8}" dt="2021-01-20T16:25:15.318" v="10071" actId="478"/>
          <ac:spMkLst>
            <pc:docMk/>
            <pc:sldMk cId="38634694" sldId="636"/>
            <ac:spMk id="38" creationId="{6AAB8D6A-C54C-4BCE-9E08-B621F3158F78}"/>
          </ac:spMkLst>
        </pc:spChg>
        <pc:spChg chg="del">
          <ac:chgData name="Christina Morrow" userId="43989237-7c22-4017-8756-22442f7f3983" providerId="ADAL" clId="{5E5B6B43-2046-4F4B-8A91-C6EB27100BC8}" dt="2021-01-20T16:27:04.684" v="10092" actId="478"/>
          <ac:spMkLst>
            <pc:docMk/>
            <pc:sldMk cId="38634694" sldId="636"/>
            <ac:spMk id="65" creationId="{92659650-8CF0-4301-846D-6E5D42598914}"/>
          </ac:spMkLst>
        </pc:spChg>
        <pc:grpChg chg="add mod">
          <ac:chgData name="Christina Morrow" userId="43989237-7c22-4017-8756-22442f7f3983" providerId="ADAL" clId="{5E5B6B43-2046-4F4B-8A91-C6EB27100BC8}" dt="2021-01-20T16:35:29.252" v="10138" actId="1076"/>
          <ac:grpSpMkLst>
            <pc:docMk/>
            <pc:sldMk cId="38634694" sldId="636"/>
            <ac:grpSpMk id="2" creationId="{443309AA-9FC1-42A5-B9AE-63AE9E21E362}"/>
          </ac:grpSpMkLst>
        </pc:grpChg>
      </pc:sldChg>
      <pc:sldChg chg="add del">
        <pc:chgData name="Christina Morrow" userId="43989237-7c22-4017-8756-22442f7f3983" providerId="ADAL" clId="{5E5B6B43-2046-4F4B-8A91-C6EB27100BC8}" dt="2021-01-20T16:17:55.122" v="9952"/>
        <pc:sldMkLst>
          <pc:docMk/>
          <pc:sldMk cId="808911304" sldId="636"/>
        </pc:sldMkLst>
      </pc:sldChg>
      <pc:sldChg chg="addSp modSp add mod ord modNotesTx">
        <pc:chgData name="Christina Morrow" userId="43989237-7c22-4017-8756-22442f7f3983" providerId="ADAL" clId="{5E5B6B43-2046-4F4B-8A91-C6EB27100BC8}" dt="2021-01-21T03:31:31.835" v="12537" actId="20577"/>
        <pc:sldMkLst>
          <pc:docMk/>
          <pc:sldMk cId="3101564606" sldId="637"/>
        </pc:sldMkLst>
        <pc:spChg chg="mod">
          <ac:chgData name="Christina Morrow" userId="43989237-7c22-4017-8756-22442f7f3983" providerId="ADAL" clId="{5E5B6B43-2046-4F4B-8A91-C6EB27100BC8}" dt="2021-01-20T21:34:59.125" v="11004"/>
          <ac:spMkLst>
            <pc:docMk/>
            <pc:sldMk cId="3101564606" sldId="637"/>
            <ac:spMk id="7" creationId="{C60C6250-C6BA-470A-B849-CD42B0795921}"/>
          </ac:spMkLst>
        </pc:spChg>
        <pc:spChg chg="mod">
          <ac:chgData name="Christina Morrow" userId="43989237-7c22-4017-8756-22442f7f3983" providerId="ADAL" clId="{5E5B6B43-2046-4F4B-8A91-C6EB27100BC8}" dt="2021-01-20T16:35:50.058" v="10145" actId="1076"/>
          <ac:spMkLst>
            <pc:docMk/>
            <pc:sldMk cId="3101564606" sldId="637"/>
            <ac:spMk id="24" creationId="{FF346B16-E3E7-4750-A667-63C6CB8517F2}"/>
          </ac:spMkLst>
        </pc:spChg>
        <pc:spChg chg="mod">
          <ac:chgData name="Christina Morrow" userId="43989237-7c22-4017-8756-22442f7f3983" providerId="ADAL" clId="{5E5B6B43-2046-4F4B-8A91-C6EB27100BC8}" dt="2021-01-20T16:39:42.651" v="10183" actId="207"/>
          <ac:spMkLst>
            <pc:docMk/>
            <pc:sldMk cId="3101564606" sldId="637"/>
            <ac:spMk id="26" creationId="{EEC1AFE2-9B36-4D6D-9693-D08B00BFF472}"/>
          </ac:spMkLst>
        </pc:spChg>
        <pc:spChg chg="mod">
          <ac:chgData name="Christina Morrow" userId="43989237-7c22-4017-8756-22442f7f3983" providerId="ADAL" clId="{5E5B6B43-2046-4F4B-8A91-C6EB27100BC8}" dt="2021-01-20T16:38:03.755" v="10175" actId="164"/>
          <ac:spMkLst>
            <pc:docMk/>
            <pc:sldMk cId="3101564606" sldId="637"/>
            <ac:spMk id="66" creationId="{FC175348-4A00-4AA5-8DAC-AEBC6D56B6D1}"/>
          </ac:spMkLst>
        </pc:spChg>
        <pc:spChg chg="mod">
          <ac:chgData name="Christina Morrow" userId="43989237-7c22-4017-8756-22442f7f3983" providerId="ADAL" clId="{5E5B6B43-2046-4F4B-8A91-C6EB27100BC8}" dt="2021-01-20T16:38:03.755" v="10175" actId="164"/>
          <ac:spMkLst>
            <pc:docMk/>
            <pc:sldMk cId="3101564606" sldId="637"/>
            <ac:spMk id="67" creationId="{A7CA09BA-5502-494D-B52C-AEE2F51BF9F0}"/>
          </ac:spMkLst>
        </pc:spChg>
        <pc:grpChg chg="add mod ord">
          <ac:chgData name="Christina Morrow" userId="43989237-7c22-4017-8756-22442f7f3983" providerId="ADAL" clId="{5E5B6B43-2046-4F4B-8A91-C6EB27100BC8}" dt="2021-01-20T16:39:47.688" v="10184" actId="166"/>
          <ac:grpSpMkLst>
            <pc:docMk/>
            <pc:sldMk cId="3101564606" sldId="637"/>
            <ac:grpSpMk id="5" creationId="{7CE6BB33-2325-4256-A1CA-B08BBC5FB9C7}"/>
          </ac:grpSpMkLst>
        </pc:grpChg>
        <pc:picChg chg="mod">
          <ac:chgData name="Christina Morrow" userId="43989237-7c22-4017-8756-22442f7f3983" providerId="ADAL" clId="{5E5B6B43-2046-4F4B-8A91-C6EB27100BC8}" dt="2021-01-20T16:38:03.755" v="10175" actId="164"/>
          <ac:picMkLst>
            <pc:docMk/>
            <pc:sldMk cId="3101564606" sldId="637"/>
            <ac:picMk id="3" creationId="{4921C0A3-8465-49F0-8423-D653BA20F9DB}"/>
          </ac:picMkLst>
        </pc:picChg>
        <pc:picChg chg="mod">
          <ac:chgData name="Christina Morrow" userId="43989237-7c22-4017-8756-22442f7f3983" providerId="ADAL" clId="{5E5B6B43-2046-4F4B-8A91-C6EB27100BC8}" dt="2021-01-20T16:35:50.058" v="10145" actId="1076"/>
          <ac:picMkLst>
            <pc:docMk/>
            <pc:sldMk cId="3101564606" sldId="637"/>
            <ac:picMk id="10" creationId="{520E5592-8770-4B35-93AA-AAB00B74F040}"/>
          </ac:picMkLst>
        </pc:picChg>
        <pc:picChg chg="mod">
          <ac:chgData name="Christina Morrow" userId="43989237-7c22-4017-8756-22442f7f3983" providerId="ADAL" clId="{5E5B6B43-2046-4F4B-8A91-C6EB27100BC8}" dt="2021-01-20T16:35:50.058" v="10145" actId="1076"/>
          <ac:picMkLst>
            <pc:docMk/>
            <pc:sldMk cId="3101564606" sldId="637"/>
            <ac:picMk id="17" creationId="{DF5D0D8F-7D15-46B1-BB95-130FC7FA2CB8}"/>
          </ac:picMkLst>
        </pc:picChg>
        <pc:picChg chg="mod">
          <ac:chgData name="Christina Morrow" userId="43989237-7c22-4017-8756-22442f7f3983" providerId="ADAL" clId="{5E5B6B43-2046-4F4B-8A91-C6EB27100BC8}" dt="2021-01-20T16:35:50.058" v="10145" actId="1076"/>
          <ac:picMkLst>
            <pc:docMk/>
            <pc:sldMk cId="3101564606" sldId="637"/>
            <ac:picMk id="27" creationId="{CD30A13A-A390-4227-A8F0-38C683DC13FF}"/>
          </ac:picMkLst>
        </pc:picChg>
        <pc:cxnChg chg="mod">
          <ac:chgData name="Christina Morrow" userId="43989237-7c22-4017-8756-22442f7f3983" providerId="ADAL" clId="{5E5B6B43-2046-4F4B-8A91-C6EB27100BC8}" dt="2021-01-20T16:35:50.058" v="10145" actId="1076"/>
          <ac:cxnSpMkLst>
            <pc:docMk/>
            <pc:sldMk cId="3101564606" sldId="637"/>
            <ac:cxnSpMk id="69" creationId="{3F6C606F-4360-4DAB-9A19-6588B0C13E38}"/>
          </ac:cxnSpMkLst>
        </pc:cxnChg>
      </pc:sldChg>
      <pc:sldChg chg="addSp delSp modSp add mod ord modNotesTx">
        <pc:chgData name="Christina Morrow" userId="43989237-7c22-4017-8756-22442f7f3983" providerId="ADAL" clId="{5E5B6B43-2046-4F4B-8A91-C6EB27100BC8}" dt="2021-01-21T03:31:44.773" v="12547"/>
        <pc:sldMkLst>
          <pc:docMk/>
          <pc:sldMk cId="1763627582" sldId="638"/>
        </pc:sldMkLst>
        <pc:spChg chg="mod">
          <ac:chgData name="Christina Morrow" userId="43989237-7c22-4017-8756-22442f7f3983" providerId="ADAL" clId="{5E5B6B43-2046-4F4B-8A91-C6EB27100BC8}" dt="2021-01-20T21:35:02.720" v="11005"/>
          <ac:spMkLst>
            <pc:docMk/>
            <pc:sldMk cId="1763627582" sldId="638"/>
            <ac:spMk id="7" creationId="{C60C6250-C6BA-470A-B849-CD42B0795921}"/>
          </ac:spMkLst>
        </pc:spChg>
        <pc:spChg chg="add mod ord topLvl">
          <ac:chgData name="Christina Morrow" userId="43989237-7c22-4017-8756-22442f7f3983" providerId="ADAL" clId="{5E5B6B43-2046-4F4B-8A91-C6EB27100BC8}" dt="2021-01-20T16:39:09.848" v="10179" actId="207"/>
          <ac:spMkLst>
            <pc:docMk/>
            <pc:sldMk cId="1763627582" sldId="638"/>
            <ac:spMk id="19" creationId="{77559FEA-C598-48A6-A991-9D5849859D78}"/>
          </ac:spMkLst>
        </pc:spChg>
        <pc:spChg chg="add mod ord topLvl">
          <ac:chgData name="Christina Morrow" userId="43989237-7c22-4017-8756-22442f7f3983" providerId="ADAL" clId="{5E5B6B43-2046-4F4B-8A91-C6EB27100BC8}" dt="2021-01-20T16:36:52.330" v="10166" actId="167"/>
          <ac:spMkLst>
            <pc:docMk/>
            <pc:sldMk cId="1763627582" sldId="638"/>
            <ac:spMk id="21" creationId="{3BF5D9FD-00DF-47DF-8019-E195D8373348}"/>
          </ac:spMkLst>
        </pc:spChg>
        <pc:spChg chg="mod">
          <ac:chgData name="Christina Morrow" userId="43989237-7c22-4017-8756-22442f7f3983" providerId="ADAL" clId="{5E5B6B43-2046-4F4B-8A91-C6EB27100BC8}" dt="2021-01-20T16:37:33.125" v="10174" actId="1076"/>
          <ac:spMkLst>
            <pc:docMk/>
            <pc:sldMk cId="1763627582" sldId="638"/>
            <ac:spMk id="23" creationId="{B3C3C88D-2C5D-4851-8488-30FB8F7DD235}"/>
          </ac:spMkLst>
        </pc:spChg>
        <pc:spChg chg="del">
          <ac:chgData name="Christina Morrow" userId="43989237-7c22-4017-8756-22442f7f3983" providerId="ADAL" clId="{5E5B6B43-2046-4F4B-8A91-C6EB27100BC8}" dt="2021-01-20T16:36:11.308" v="10154" actId="478"/>
          <ac:spMkLst>
            <pc:docMk/>
            <pc:sldMk cId="1763627582" sldId="638"/>
            <ac:spMk id="24" creationId="{FF346B16-E3E7-4750-A667-63C6CB8517F2}"/>
          </ac:spMkLst>
        </pc:spChg>
        <pc:spChg chg="del">
          <ac:chgData name="Christina Morrow" userId="43989237-7c22-4017-8756-22442f7f3983" providerId="ADAL" clId="{5E5B6B43-2046-4F4B-8A91-C6EB27100BC8}" dt="2021-01-20T16:36:10.513" v="10153" actId="478"/>
          <ac:spMkLst>
            <pc:docMk/>
            <pc:sldMk cId="1763627582" sldId="638"/>
            <ac:spMk id="26" creationId="{EEC1AFE2-9B36-4D6D-9693-D08B00BFF472}"/>
          </ac:spMkLst>
        </pc:spChg>
        <pc:spChg chg="add mod topLvl">
          <ac:chgData name="Christina Morrow" userId="43989237-7c22-4017-8756-22442f7f3983" providerId="ADAL" clId="{5E5B6B43-2046-4F4B-8A91-C6EB27100BC8}" dt="2021-01-20T16:36:25.453" v="10159" actId="165"/>
          <ac:spMkLst>
            <pc:docMk/>
            <pc:sldMk cId="1763627582" sldId="638"/>
            <ac:spMk id="28" creationId="{75FF7F05-B282-42E7-8510-552A66202FBB}"/>
          </ac:spMkLst>
        </pc:spChg>
        <pc:spChg chg="add mod ord topLvl">
          <ac:chgData name="Christina Morrow" userId="43989237-7c22-4017-8756-22442f7f3983" providerId="ADAL" clId="{5E5B6B43-2046-4F4B-8A91-C6EB27100BC8}" dt="2021-01-20T16:37:07.308" v="10168" actId="164"/>
          <ac:spMkLst>
            <pc:docMk/>
            <pc:sldMk cId="1763627582" sldId="638"/>
            <ac:spMk id="29" creationId="{0F1BBEF5-E134-4E26-BFD1-DE7AE6791E3F}"/>
          </ac:spMkLst>
        </pc:spChg>
        <pc:spChg chg="mod">
          <ac:chgData name="Christina Morrow" userId="43989237-7c22-4017-8756-22442f7f3983" providerId="ADAL" clId="{5E5B6B43-2046-4F4B-8A91-C6EB27100BC8}" dt="2021-01-20T16:38:24.346" v="10177"/>
          <ac:spMkLst>
            <pc:docMk/>
            <pc:sldMk cId="1763627582" sldId="638"/>
            <ac:spMk id="32" creationId="{10F82019-40EB-4B9C-A4D7-370D1F1EEA48}"/>
          </ac:spMkLst>
        </pc:spChg>
        <pc:spChg chg="mod">
          <ac:chgData name="Christina Morrow" userId="43989237-7c22-4017-8756-22442f7f3983" providerId="ADAL" clId="{5E5B6B43-2046-4F4B-8A91-C6EB27100BC8}" dt="2021-01-20T16:38:24.346" v="10177"/>
          <ac:spMkLst>
            <pc:docMk/>
            <pc:sldMk cId="1763627582" sldId="638"/>
            <ac:spMk id="33" creationId="{94394E9B-F5E6-4129-B93C-8A9EE2F11BE0}"/>
          </ac:spMkLst>
        </pc:spChg>
        <pc:spChg chg="del">
          <ac:chgData name="Christina Morrow" userId="43989237-7c22-4017-8756-22442f7f3983" providerId="ADAL" clId="{5E5B6B43-2046-4F4B-8A91-C6EB27100BC8}" dt="2021-01-20T16:36:12.372" v="10155" actId="478"/>
          <ac:spMkLst>
            <pc:docMk/>
            <pc:sldMk cId="1763627582" sldId="638"/>
            <ac:spMk id="66" creationId="{FC175348-4A00-4AA5-8DAC-AEBC6D56B6D1}"/>
          </ac:spMkLst>
        </pc:spChg>
        <pc:spChg chg="del">
          <ac:chgData name="Christina Morrow" userId="43989237-7c22-4017-8756-22442f7f3983" providerId="ADAL" clId="{5E5B6B43-2046-4F4B-8A91-C6EB27100BC8}" dt="2021-01-20T16:36:08.004" v="10150" actId="478"/>
          <ac:spMkLst>
            <pc:docMk/>
            <pc:sldMk cId="1763627582" sldId="638"/>
            <ac:spMk id="67" creationId="{A7CA09BA-5502-494D-B52C-AEE2F51BF9F0}"/>
          </ac:spMkLst>
        </pc:spChg>
        <pc:grpChg chg="add del mod ord">
          <ac:chgData name="Christina Morrow" userId="43989237-7c22-4017-8756-22442f7f3983" providerId="ADAL" clId="{5E5B6B43-2046-4F4B-8A91-C6EB27100BC8}" dt="2021-01-20T16:36:25.453" v="10159" actId="165"/>
          <ac:grpSpMkLst>
            <pc:docMk/>
            <pc:sldMk cId="1763627582" sldId="638"/>
            <ac:grpSpMk id="5" creationId="{9583764C-BB96-49E1-9D9D-613E191A2797}"/>
          </ac:grpSpMkLst>
        </pc:grpChg>
        <pc:grpChg chg="add del mod ord">
          <ac:chgData name="Christina Morrow" userId="43989237-7c22-4017-8756-22442f7f3983" providerId="ADAL" clId="{5E5B6B43-2046-4F4B-8A91-C6EB27100BC8}" dt="2021-01-20T16:38:17.449" v="10176" actId="478"/>
          <ac:grpSpMkLst>
            <pc:docMk/>
            <pc:sldMk cId="1763627582" sldId="638"/>
            <ac:grpSpMk id="6" creationId="{D62B2178-6353-4E43-B415-21001032BA8E}"/>
          </ac:grpSpMkLst>
        </pc:grpChg>
        <pc:grpChg chg="add mod ord">
          <ac:chgData name="Christina Morrow" userId="43989237-7c22-4017-8756-22442f7f3983" providerId="ADAL" clId="{5E5B6B43-2046-4F4B-8A91-C6EB27100BC8}" dt="2021-01-20T16:39:20.117" v="10180" actId="166"/>
          <ac:grpSpMkLst>
            <pc:docMk/>
            <pc:sldMk cId="1763627582" sldId="638"/>
            <ac:grpSpMk id="31" creationId="{98864A98-6AC3-40D8-91F5-9A8D364E09F9}"/>
          </ac:grpSpMkLst>
        </pc:grpChg>
        <pc:picChg chg="del">
          <ac:chgData name="Christina Morrow" userId="43989237-7c22-4017-8756-22442f7f3983" providerId="ADAL" clId="{5E5B6B43-2046-4F4B-8A91-C6EB27100BC8}" dt="2021-01-20T16:36:06.459" v="10149" actId="478"/>
          <ac:picMkLst>
            <pc:docMk/>
            <pc:sldMk cId="1763627582" sldId="638"/>
            <ac:picMk id="3" creationId="{4921C0A3-8465-49F0-8423-D653BA20F9DB}"/>
          </ac:picMkLst>
        </pc:picChg>
        <pc:picChg chg="del">
          <ac:chgData name="Christina Morrow" userId="43989237-7c22-4017-8756-22442f7f3983" providerId="ADAL" clId="{5E5B6B43-2046-4F4B-8A91-C6EB27100BC8}" dt="2021-01-20T16:36:09.601" v="10152" actId="478"/>
          <ac:picMkLst>
            <pc:docMk/>
            <pc:sldMk cId="1763627582" sldId="638"/>
            <ac:picMk id="10" creationId="{520E5592-8770-4B35-93AA-AAB00B74F040}"/>
          </ac:picMkLst>
        </pc:picChg>
        <pc:picChg chg="mod">
          <ac:chgData name="Christina Morrow" userId="43989237-7c22-4017-8756-22442f7f3983" providerId="ADAL" clId="{5E5B6B43-2046-4F4B-8A91-C6EB27100BC8}" dt="2021-01-20T16:37:33.125" v="10174" actId="1076"/>
          <ac:picMkLst>
            <pc:docMk/>
            <pc:sldMk cId="1763627582" sldId="638"/>
            <ac:picMk id="15" creationId="{3191F991-286C-4BE6-93EF-934991BDB667}"/>
          </ac:picMkLst>
        </pc:picChg>
        <pc:picChg chg="add mod ord topLvl">
          <ac:chgData name="Christina Morrow" userId="43989237-7c22-4017-8756-22442f7f3983" providerId="ADAL" clId="{5E5B6B43-2046-4F4B-8A91-C6EB27100BC8}" dt="2021-01-20T16:36:40.706" v="10162" actId="167"/>
          <ac:picMkLst>
            <pc:docMk/>
            <pc:sldMk cId="1763627582" sldId="638"/>
            <ac:picMk id="20" creationId="{9F9CA5E5-93E5-45F2-B143-46ADD7868414}"/>
          </ac:picMkLst>
        </pc:picChg>
        <pc:picChg chg="add mod ord topLvl">
          <ac:chgData name="Christina Morrow" userId="43989237-7c22-4017-8756-22442f7f3983" providerId="ADAL" clId="{5E5B6B43-2046-4F4B-8A91-C6EB27100BC8}" dt="2021-01-20T16:36:42.820" v="10163" actId="167"/>
          <ac:picMkLst>
            <pc:docMk/>
            <pc:sldMk cId="1763627582" sldId="638"/>
            <ac:picMk id="22" creationId="{620A48CB-6A68-4BAE-8619-264775077B30}"/>
          </ac:picMkLst>
        </pc:picChg>
        <pc:picChg chg="add del mod topLvl">
          <ac:chgData name="Christina Morrow" userId="43989237-7c22-4017-8756-22442f7f3983" providerId="ADAL" clId="{5E5B6B43-2046-4F4B-8A91-C6EB27100BC8}" dt="2021-01-20T16:36:31.177" v="10161" actId="478"/>
          <ac:picMkLst>
            <pc:docMk/>
            <pc:sldMk cId="1763627582" sldId="638"/>
            <ac:picMk id="25" creationId="{25FF7F84-336E-4745-BCE3-FC7C14CC9ACD}"/>
          </ac:picMkLst>
        </pc:picChg>
        <pc:picChg chg="del">
          <ac:chgData name="Christina Morrow" userId="43989237-7c22-4017-8756-22442f7f3983" providerId="ADAL" clId="{5E5B6B43-2046-4F4B-8A91-C6EB27100BC8}" dt="2021-01-20T16:36:08.816" v="10151" actId="478"/>
          <ac:picMkLst>
            <pc:docMk/>
            <pc:sldMk cId="1763627582" sldId="638"/>
            <ac:picMk id="27" creationId="{CD30A13A-A390-4227-A8F0-38C683DC13FF}"/>
          </ac:picMkLst>
        </pc:picChg>
        <pc:picChg chg="add mod ord topLvl">
          <ac:chgData name="Christina Morrow" userId="43989237-7c22-4017-8756-22442f7f3983" providerId="ADAL" clId="{5E5B6B43-2046-4F4B-8A91-C6EB27100BC8}" dt="2021-01-20T16:37:07.308" v="10168" actId="164"/>
          <ac:picMkLst>
            <pc:docMk/>
            <pc:sldMk cId="1763627582" sldId="638"/>
            <ac:picMk id="30" creationId="{9B130DFD-6951-49F5-ADDB-B4EB8EAA4793}"/>
          </ac:picMkLst>
        </pc:picChg>
        <pc:picChg chg="mod">
          <ac:chgData name="Christina Morrow" userId="43989237-7c22-4017-8756-22442f7f3983" providerId="ADAL" clId="{5E5B6B43-2046-4F4B-8A91-C6EB27100BC8}" dt="2021-01-20T16:38:24.346" v="10177"/>
          <ac:picMkLst>
            <pc:docMk/>
            <pc:sldMk cId="1763627582" sldId="638"/>
            <ac:picMk id="34" creationId="{9D0454C5-6BEA-4F32-849B-05497BAC20EB}"/>
          </ac:picMkLst>
        </pc:picChg>
        <pc:cxnChg chg="add del mod topLvl">
          <ac:chgData name="Christina Morrow" userId="43989237-7c22-4017-8756-22442f7f3983" providerId="ADAL" clId="{5E5B6B43-2046-4F4B-8A91-C6EB27100BC8}" dt="2021-01-20T16:36:48.057" v="10165" actId="478"/>
          <ac:cxnSpMkLst>
            <pc:docMk/>
            <pc:sldMk cId="1763627582" sldId="638"/>
            <ac:cxnSpMk id="18" creationId="{50E64B75-8F55-41B7-8196-2A5A8BEB81E4}"/>
          </ac:cxnSpMkLst>
        </pc:cxnChg>
        <pc:cxnChg chg="ord">
          <ac:chgData name="Christina Morrow" userId="43989237-7c22-4017-8756-22442f7f3983" providerId="ADAL" clId="{5E5B6B43-2046-4F4B-8A91-C6EB27100BC8}" dt="2021-01-20T16:37:17.124" v="10170" actId="167"/>
          <ac:cxnSpMkLst>
            <pc:docMk/>
            <pc:sldMk cId="1763627582" sldId="638"/>
            <ac:cxnSpMk id="69" creationId="{3F6C606F-4360-4DAB-9A19-6588B0C13E38}"/>
          </ac:cxnSpMkLst>
        </pc:cxnChg>
      </pc:sldChg>
      <pc:sldChg chg="add del">
        <pc:chgData name="Christina Morrow" userId="43989237-7c22-4017-8756-22442f7f3983" providerId="ADAL" clId="{5E5B6B43-2046-4F4B-8A91-C6EB27100BC8}" dt="2021-01-20T18:34:05.601" v="10891" actId="47"/>
        <pc:sldMkLst>
          <pc:docMk/>
          <pc:sldMk cId="711417860" sldId="639"/>
        </pc:sldMkLst>
      </pc:sldChg>
      <pc:sldChg chg="addSp delSp modSp add del mod">
        <pc:chgData name="Christina Morrow" userId="43989237-7c22-4017-8756-22442f7f3983" providerId="ADAL" clId="{5E5B6B43-2046-4F4B-8A91-C6EB27100BC8}" dt="2021-01-20T17:57:46.903" v="10759" actId="47"/>
        <pc:sldMkLst>
          <pc:docMk/>
          <pc:sldMk cId="2887671095" sldId="639"/>
        </pc:sldMkLst>
        <pc:spChg chg="mod">
          <ac:chgData name="Christina Morrow" userId="43989237-7c22-4017-8756-22442f7f3983" providerId="ADAL" clId="{5E5B6B43-2046-4F4B-8A91-C6EB27100BC8}" dt="2021-01-20T17:06:54.580" v="10587" actId="1076"/>
          <ac:spMkLst>
            <pc:docMk/>
            <pc:sldMk cId="2887671095" sldId="639"/>
            <ac:spMk id="5" creationId="{C4950FC5-937F-4EA4-9AEA-8928C42B7CF1}"/>
          </ac:spMkLst>
        </pc:spChg>
        <pc:spChg chg="del mod">
          <ac:chgData name="Christina Morrow" userId="43989237-7c22-4017-8756-22442f7f3983" providerId="ADAL" clId="{5E5B6B43-2046-4F4B-8A91-C6EB27100BC8}" dt="2021-01-20T17:57:23.309" v="10751" actId="21"/>
          <ac:spMkLst>
            <pc:docMk/>
            <pc:sldMk cId="2887671095" sldId="639"/>
            <ac:spMk id="9" creationId="{7D71364B-F8A0-486F-8612-B7F1415016B8}"/>
          </ac:spMkLst>
        </pc:spChg>
        <pc:picChg chg="add mod">
          <ac:chgData name="Christina Morrow" userId="43989237-7c22-4017-8756-22442f7f3983" providerId="ADAL" clId="{5E5B6B43-2046-4F4B-8A91-C6EB27100BC8}" dt="2021-01-20T17:06:44.637" v="10583" actId="1076"/>
          <ac:picMkLst>
            <pc:docMk/>
            <pc:sldMk cId="2887671095" sldId="639"/>
            <ac:picMk id="4" creationId="{D789787B-097B-4E64-AFA8-2388FE3DB22B}"/>
          </ac:picMkLst>
        </pc:picChg>
        <pc:picChg chg="del">
          <ac:chgData name="Christina Morrow" userId="43989237-7c22-4017-8756-22442f7f3983" providerId="ADAL" clId="{5E5B6B43-2046-4F4B-8A91-C6EB27100BC8}" dt="2021-01-20T17:05:18.758" v="10489" actId="478"/>
          <ac:picMkLst>
            <pc:docMk/>
            <pc:sldMk cId="2887671095" sldId="639"/>
            <ac:picMk id="6" creationId="{61D27FEF-DF20-4B53-8ADE-6E6974AF8373}"/>
          </ac:picMkLst>
        </pc:picChg>
        <pc:picChg chg="del">
          <ac:chgData name="Christina Morrow" userId="43989237-7c22-4017-8756-22442f7f3983" providerId="ADAL" clId="{5E5B6B43-2046-4F4B-8A91-C6EB27100BC8}" dt="2021-01-20T17:05:19.928" v="10490" actId="478"/>
          <ac:picMkLst>
            <pc:docMk/>
            <pc:sldMk cId="2887671095" sldId="639"/>
            <ac:picMk id="8" creationId="{883E30BA-A603-4207-8DD2-857AD335F808}"/>
          </ac:picMkLst>
        </pc:picChg>
        <pc:picChg chg="add mod">
          <ac:chgData name="Christina Morrow" userId="43989237-7c22-4017-8756-22442f7f3983" providerId="ADAL" clId="{5E5B6B43-2046-4F4B-8A91-C6EB27100BC8}" dt="2021-01-20T17:06:54.741" v="10588" actId="1076"/>
          <ac:picMkLst>
            <pc:docMk/>
            <pc:sldMk cId="2887671095" sldId="639"/>
            <ac:picMk id="10" creationId="{CE33ABB5-AA8B-4D3C-8637-FDC2C1CD5B6D}"/>
          </ac:picMkLst>
        </pc:picChg>
      </pc:sldChg>
      <pc:sldChg chg="addSp delSp modSp add mod delAnim modAnim">
        <pc:chgData name="Christina Morrow" userId="43989237-7c22-4017-8756-22442f7f3983" providerId="ADAL" clId="{5E5B6B43-2046-4F4B-8A91-C6EB27100BC8}" dt="2021-01-20T22:09:08.702" v="11216" actId="20577"/>
        <pc:sldMkLst>
          <pc:docMk/>
          <pc:sldMk cId="3802314546" sldId="639"/>
        </pc:sldMkLst>
        <pc:spChg chg="mod">
          <ac:chgData name="Christina Morrow" userId="43989237-7c22-4017-8756-22442f7f3983" providerId="ADAL" clId="{5E5B6B43-2046-4F4B-8A91-C6EB27100BC8}" dt="2021-01-20T21:40:44.976" v="11114"/>
          <ac:spMkLst>
            <pc:docMk/>
            <pc:sldMk cId="3802314546" sldId="639"/>
            <ac:spMk id="5" creationId="{F3E3E412-671A-4D7E-8713-C7F137FC8228}"/>
          </ac:spMkLst>
        </pc:spChg>
        <pc:spChg chg="mod">
          <ac:chgData name="Christina Morrow" userId="43989237-7c22-4017-8756-22442f7f3983" providerId="ADAL" clId="{5E5B6B43-2046-4F4B-8A91-C6EB27100BC8}" dt="2021-01-20T21:22:10.987" v="10942"/>
          <ac:spMkLst>
            <pc:docMk/>
            <pc:sldMk cId="3802314546" sldId="639"/>
            <ac:spMk id="100" creationId="{F145BFE5-59DA-42AF-A8B2-3F7CD0F89A4D}"/>
          </ac:spMkLst>
        </pc:spChg>
        <pc:spChg chg="mod">
          <ac:chgData name="Christina Morrow" userId="43989237-7c22-4017-8756-22442f7f3983" providerId="ADAL" clId="{5E5B6B43-2046-4F4B-8A91-C6EB27100BC8}" dt="2021-01-20T21:22:10.987" v="10942"/>
          <ac:spMkLst>
            <pc:docMk/>
            <pc:sldMk cId="3802314546" sldId="639"/>
            <ac:spMk id="101" creationId="{2F014441-D254-46F5-AF65-20612150A0CA}"/>
          </ac:spMkLst>
        </pc:spChg>
        <pc:spChg chg="add mod">
          <ac:chgData name="Christina Morrow" userId="43989237-7c22-4017-8756-22442f7f3983" providerId="ADAL" clId="{5E5B6B43-2046-4F4B-8A91-C6EB27100BC8}" dt="2021-01-20T22:09:08.702" v="11216" actId="20577"/>
          <ac:spMkLst>
            <pc:docMk/>
            <pc:sldMk cId="3802314546" sldId="639"/>
            <ac:spMk id="102" creationId="{D454A0D3-F6CA-446E-8052-5F53DB18711E}"/>
          </ac:spMkLst>
        </pc:spChg>
        <pc:grpChg chg="add mod">
          <ac:chgData name="Christina Morrow" userId="43989237-7c22-4017-8756-22442f7f3983" providerId="ADAL" clId="{5E5B6B43-2046-4F4B-8A91-C6EB27100BC8}" dt="2021-01-20T21:22:30.490" v="10944" actId="1076"/>
          <ac:grpSpMkLst>
            <pc:docMk/>
            <pc:sldMk cId="3802314546" sldId="639"/>
            <ac:grpSpMk id="96" creationId="{12571505-0587-4BA1-AE5B-DBDF29AF1185}"/>
          </ac:grpSpMkLst>
        </pc:grpChg>
        <pc:picChg chg="del">
          <ac:chgData name="Christina Morrow" userId="43989237-7c22-4017-8756-22442f7f3983" providerId="ADAL" clId="{5E5B6B43-2046-4F4B-8A91-C6EB27100BC8}" dt="2021-01-20T21:22:10.686" v="10941" actId="478"/>
          <ac:picMkLst>
            <pc:docMk/>
            <pc:sldMk cId="3802314546" sldId="639"/>
            <ac:picMk id="98" creationId="{A303D447-297F-4272-9E1A-EC6055C6DAAA}"/>
          </ac:picMkLst>
        </pc:picChg>
      </pc:sldChg>
      <pc:sldMasterChg chg="add del addSldLayout delSldLayout">
        <pc:chgData name="Christina Morrow" userId="43989237-7c22-4017-8756-22442f7f3983" providerId="ADAL" clId="{5E5B6B43-2046-4F4B-8A91-C6EB27100BC8}" dt="2021-01-20T02:21:41.744" v="8264" actId="47"/>
        <pc:sldMasterMkLst>
          <pc:docMk/>
          <pc:sldMasterMk cId="432087851" sldId="2147483648"/>
        </pc:sldMasterMkLst>
        <pc:sldLayoutChg chg="add del">
          <pc:chgData name="Christina Morrow" userId="43989237-7c22-4017-8756-22442f7f3983" providerId="ADAL" clId="{5E5B6B43-2046-4F4B-8A91-C6EB27100BC8}" dt="2021-01-20T02:21:41.744" v="8264" actId="47"/>
          <pc:sldLayoutMkLst>
            <pc:docMk/>
            <pc:sldMasterMk cId="432087851" sldId="2147483648"/>
            <pc:sldLayoutMk cId="1130553328" sldId="2147483650"/>
          </pc:sldLayoutMkLst>
        </pc:sldLayoutChg>
      </pc:sldMasterChg>
    </pc:docChg>
  </pc:docChgLst>
  <pc:docChgLst>
    <pc:chgData name="Alanna Black" userId="S::anb16c@my.fsu.edu::d0e10aab-1c04-4566-8c01-b67328a00b35" providerId="AD" clId="Web-{6F0FDE35-7961-253E-F06D-C733E67B31B8}"/>
    <pc:docChg chg="addSld delSld modSld modSection">
      <pc:chgData name="Alanna Black" userId="S::anb16c@my.fsu.edu::d0e10aab-1c04-4566-8c01-b67328a00b35" providerId="AD" clId="Web-{6F0FDE35-7961-253E-F06D-C733E67B31B8}" dt="2020-12-13T20:35:04.119" v="187"/>
      <pc:docMkLst>
        <pc:docMk/>
      </pc:docMkLst>
      <pc:sldChg chg="modSp del">
        <pc:chgData name="Alanna Black" userId="S::anb16c@my.fsu.edu::d0e10aab-1c04-4566-8c01-b67328a00b35" providerId="AD" clId="Web-{6F0FDE35-7961-253E-F06D-C733E67B31B8}" dt="2020-12-13T20:35:04.119" v="187"/>
        <pc:sldMkLst>
          <pc:docMk/>
          <pc:sldMk cId="11566352" sldId="577"/>
        </pc:sldMkLst>
        <pc:spChg chg="mod">
          <ac:chgData name="Alanna Black" userId="S::anb16c@my.fsu.edu::d0e10aab-1c04-4566-8c01-b67328a00b35" providerId="AD" clId="Web-{6F0FDE35-7961-253E-F06D-C733E67B31B8}" dt="2020-12-13T19:36:32.882" v="182" actId="20577"/>
          <ac:spMkLst>
            <pc:docMk/>
            <pc:sldMk cId="11566352" sldId="577"/>
            <ac:spMk id="3" creationId="{6CCE834F-C54C-4207-878F-9777F789A22C}"/>
          </ac:spMkLst>
        </pc:spChg>
      </pc:sldChg>
      <pc:sldChg chg="add">
        <pc:chgData name="Alanna Black" userId="S::anb16c@my.fsu.edu::d0e10aab-1c04-4566-8c01-b67328a00b35" providerId="AD" clId="Web-{6F0FDE35-7961-253E-F06D-C733E67B31B8}" dt="2020-12-13T19:45:43.260" v="185"/>
        <pc:sldMkLst>
          <pc:docMk/>
          <pc:sldMk cId="4191237301" sldId="582"/>
        </pc:sldMkLst>
      </pc:sldChg>
      <pc:sldChg chg="add">
        <pc:chgData name="Alanna Black" userId="S::anb16c@my.fsu.edu::d0e10aab-1c04-4566-8c01-b67328a00b35" providerId="AD" clId="Web-{6F0FDE35-7961-253E-F06D-C733E67B31B8}" dt="2020-12-13T19:50:44.738" v="186"/>
        <pc:sldMkLst>
          <pc:docMk/>
          <pc:sldMk cId="2014608209" sldId="583"/>
        </pc:sldMkLst>
      </pc:sldChg>
    </pc:docChg>
  </pc:docChgLst>
  <pc:docChgLst>
    <pc:chgData name="Ryker Mullinix" userId="S::rwm18c@my.fsu.edu::be1521ac-268d-4f83-bd64-6a4a6b7cde4b" providerId="AD" clId="Web-{330519C7-4EA1-FD73-0074-2AF64344F664}"/>
    <pc:docChg chg="modSld">
      <pc:chgData name="Ryker Mullinix" userId="S::rwm18c@my.fsu.edu::be1521ac-268d-4f83-bd64-6a4a6b7cde4b" providerId="AD" clId="Web-{330519C7-4EA1-FD73-0074-2AF64344F664}" dt="2020-11-11T01:22:19.834" v="49" actId="20577"/>
      <pc:docMkLst>
        <pc:docMk/>
      </pc:docMkLst>
      <pc:sldChg chg="modSp">
        <pc:chgData name="Ryker Mullinix" userId="S::rwm18c@my.fsu.edu::be1521ac-268d-4f83-bd64-6a4a6b7cde4b" providerId="AD" clId="Web-{330519C7-4EA1-FD73-0074-2AF64344F664}" dt="2020-11-11T01:22:04.208" v="38" actId="20577"/>
        <pc:sldMkLst>
          <pc:docMk/>
          <pc:sldMk cId="2558302979" sldId="423"/>
        </pc:sldMkLst>
        <pc:spChg chg="mod">
          <ac:chgData name="Ryker Mullinix" userId="S::rwm18c@my.fsu.edu::be1521ac-268d-4f83-bd64-6a4a6b7cde4b" providerId="AD" clId="Web-{330519C7-4EA1-FD73-0074-2AF64344F664}" dt="2020-11-11T01:19:46.267" v="8"/>
          <ac:spMkLst>
            <pc:docMk/>
            <pc:sldMk cId="2558302979" sldId="423"/>
            <ac:spMk id="17" creationId="{5C649DA7-C66D-48A2-9554-997D6D756513}"/>
          </ac:spMkLst>
        </pc:spChg>
        <pc:spChg chg="mod">
          <ac:chgData name="Ryker Mullinix" userId="S::rwm18c@my.fsu.edu::be1521ac-268d-4f83-bd64-6a4a6b7cde4b" providerId="AD" clId="Web-{330519C7-4EA1-FD73-0074-2AF64344F664}" dt="2020-11-11T01:22:04.208" v="38" actId="20577"/>
          <ac:spMkLst>
            <pc:docMk/>
            <pc:sldMk cId="2558302979" sldId="423"/>
            <ac:spMk id="18" creationId="{E20BA6BB-63A5-4536-B1F1-2F95044B292F}"/>
          </ac:spMkLst>
        </pc:spChg>
      </pc:sldChg>
      <pc:sldChg chg="modSp">
        <pc:chgData name="Ryker Mullinix" userId="S::rwm18c@my.fsu.edu::be1521ac-268d-4f83-bd64-6a4a6b7cde4b" providerId="AD" clId="Web-{330519C7-4EA1-FD73-0074-2AF64344F664}" dt="2020-11-11T01:22:14.083" v="44" actId="20577"/>
        <pc:sldMkLst>
          <pc:docMk/>
          <pc:sldMk cId="2977163061" sldId="468"/>
        </pc:sldMkLst>
        <pc:spChg chg="mod">
          <ac:chgData name="Ryker Mullinix" userId="S::rwm18c@my.fsu.edu::be1521ac-268d-4f83-bd64-6a4a6b7cde4b" providerId="AD" clId="Web-{330519C7-4EA1-FD73-0074-2AF64344F664}" dt="2020-11-11T01:22:14.083" v="44" actId="20577"/>
          <ac:spMkLst>
            <pc:docMk/>
            <pc:sldMk cId="2977163061" sldId="468"/>
            <ac:spMk id="18" creationId="{E20BA6BB-63A5-4536-B1F1-2F95044B292F}"/>
          </ac:spMkLst>
        </pc:spChg>
      </pc:sldChg>
      <pc:sldChg chg="modSp">
        <pc:chgData name="Ryker Mullinix" userId="S::rwm18c@my.fsu.edu::be1521ac-268d-4f83-bd64-6a4a6b7cde4b" providerId="AD" clId="Web-{330519C7-4EA1-FD73-0074-2AF64344F664}" dt="2020-11-11T01:22:19.834" v="49" actId="20577"/>
        <pc:sldMkLst>
          <pc:docMk/>
          <pc:sldMk cId="805924338" sldId="469"/>
        </pc:sldMkLst>
        <pc:spChg chg="mod">
          <ac:chgData name="Ryker Mullinix" userId="S::rwm18c@my.fsu.edu::be1521ac-268d-4f83-bd64-6a4a6b7cde4b" providerId="AD" clId="Web-{330519C7-4EA1-FD73-0074-2AF64344F664}" dt="2020-11-11T01:22:19.834" v="49" actId="20577"/>
          <ac:spMkLst>
            <pc:docMk/>
            <pc:sldMk cId="805924338" sldId="469"/>
            <ac:spMk id="18" creationId="{E20BA6BB-63A5-4536-B1F1-2F95044B292F}"/>
          </ac:spMkLst>
        </pc:spChg>
      </pc:sldChg>
    </pc:docChg>
  </pc:docChgLst>
  <pc:docChgLst>
    <pc:chgData name="Alanna Black" userId="S::anb16c@my.fsu.edu::d0e10aab-1c04-4566-8c01-b67328a00b35" providerId="AD" clId="Web-{039F4D99-F425-AAE7-FEC4-4D6D26896839}"/>
    <pc:docChg chg="modSld">
      <pc:chgData name="Alanna Black" userId="S::anb16c@my.fsu.edu::d0e10aab-1c04-4566-8c01-b67328a00b35" providerId="AD" clId="Web-{039F4D99-F425-AAE7-FEC4-4D6D26896839}" dt="2020-11-11T15:36:09.707" v="79" actId="20577"/>
      <pc:docMkLst>
        <pc:docMk/>
      </pc:docMkLst>
      <pc:sldChg chg="modSp">
        <pc:chgData name="Alanna Black" userId="S::anb16c@my.fsu.edu::d0e10aab-1c04-4566-8c01-b67328a00b35" providerId="AD" clId="Web-{039F4D99-F425-AAE7-FEC4-4D6D26896839}" dt="2020-11-11T15:33:10.861" v="11" actId="20577"/>
        <pc:sldMkLst>
          <pc:docMk/>
          <pc:sldMk cId="101264420" sldId="343"/>
        </pc:sldMkLst>
        <pc:spChg chg="mod">
          <ac:chgData name="Alanna Black" userId="S::anb16c@my.fsu.edu::d0e10aab-1c04-4566-8c01-b67328a00b35" providerId="AD" clId="Web-{039F4D99-F425-AAE7-FEC4-4D6D26896839}" dt="2020-11-11T15:33:10.861" v="11" actId="20577"/>
          <ac:spMkLst>
            <pc:docMk/>
            <pc:sldMk cId="101264420" sldId="343"/>
            <ac:spMk id="78" creationId="{D9BE49D8-438D-4701-8426-58CD7D4E0C81}"/>
          </ac:spMkLst>
        </pc:spChg>
      </pc:sldChg>
      <pc:sldChg chg="modSp">
        <pc:chgData name="Alanna Black" userId="S::anb16c@my.fsu.edu::d0e10aab-1c04-4566-8c01-b67328a00b35" providerId="AD" clId="Web-{039F4D99-F425-AAE7-FEC4-4D6D26896839}" dt="2020-11-11T15:32:33.454" v="1" actId="20577"/>
        <pc:sldMkLst>
          <pc:docMk/>
          <pc:sldMk cId="3113926414" sldId="381"/>
        </pc:sldMkLst>
        <pc:spChg chg="mod">
          <ac:chgData name="Alanna Black" userId="S::anb16c@my.fsu.edu::d0e10aab-1c04-4566-8c01-b67328a00b35" providerId="AD" clId="Web-{039F4D99-F425-AAE7-FEC4-4D6D26896839}" dt="2020-11-11T15:32:33.454" v="1" actId="20577"/>
          <ac:spMkLst>
            <pc:docMk/>
            <pc:sldMk cId="3113926414" sldId="381"/>
            <ac:spMk id="30" creationId="{7CFC01C5-B2BB-4747-8A5A-749F41606A50}"/>
          </ac:spMkLst>
        </pc:spChg>
      </pc:sldChg>
      <pc:sldChg chg="modSp">
        <pc:chgData name="Alanna Black" userId="S::anb16c@my.fsu.edu::d0e10aab-1c04-4566-8c01-b67328a00b35" providerId="AD" clId="Web-{039F4D99-F425-AAE7-FEC4-4D6D26896839}" dt="2020-11-11T15:32:50.095" v="3" actId="20577"/>
        <pc:sldMkLst>
          <pc:docMk/>
          <pc:sldMk cId="2667819014" sldId="382"/>
        </pc:sldMkLst>
        <pc:spChg chg="mod">
          <ac:chgData name="Alanna Black" userId="S::anb16c@my.fsu.edu::d0e10aab-1c04-4566-8c01-b67328a00b35" providerId="AD" clId="Web-{039F4D99-F425-AAE7-FEC4-4D6D26896839}" dt="2020-11-11T15:32:50.095" v="3" actId="20577"/>
          <ac:spMkLst>
            <pc:docMk/>
            <pc:sldMk cId="2667819014" sldId="382"/>
            <ac:spMk id="23" creationId="{97026755-C2BE-46F4-A9CE-847D2F696345}"/>
          </ac:spMkLst>
        </pc:spChg>
      </pc:sldChg>
      <pc:sldChg chg="modSp">
        <pc:chgData name="Alanna Black" userId="S::anb16c@my.fsu.edu::d0e10aab-1c04-4566-8c01-b67328a00b35" providerId="AD" clId="Web-{039F4D99-F425-AAE7-FEC4-4D6D26896839}" dt="2020-11-11T15:35:58.614" v="75" actId="20577"/>
        <pc:sldMkLst>
          <pc:docMk/>
          <pc:sldMk cId="2746201735" sldId="404"/>
        </pc:sldMkLst>
        <pc:spChg chg="mod">
          <ac:chgData name="Alanna Black" userId="S::anb16c@my.fsu.edu::d0e10aab-1c04-4566-8c01-b67328a00b35" providerId="AD" clId="Web-{039F4D99-F425-AAE7-FEC4-4D6D26896839}" dt="2020-11-11T15:35:58.614" v="75" actId="20577"/>
          <ac:spMkLst>
            <pc:docMk/>
            <pc:sldMk cId="2746201735" sldId="404"/>
            <ac:spMk id="20" creationId="{737AD6FE-076D-47EB-8851-546CD7479B58}"/>
          </ac:spMkLst>
        </pc:spChg>
      </pc:sldChg>
      <pc:sldChg chg="modSp">
        <pc:chgData name="Alanna Black" userId="S::anb16c@my.fsu.edu::d0e10aab-1c04-4566-8c01-b67328a00b35" providerId="AD" clId="Web-{039F4D99-F425-AAE7-FEC4-4D6D26896839}" dt="2020-11-11T15:33:19.845" v="15" actId="20577"/>
        <pc:sldMkLst>
          <pc:docMk/>
          <pc:sldMk cId="3052913276" sldId="420"/>
        </pc:sldMkLst>
        <pc:spChg chg="mod">
          <ac:chgData name="Alanna Black" userId="S::anb16c@my.fsu.edu::d0e10aab-1c04-4566-8c01-b67328a00b35" providerId="AD" clId="Web-{039F4D99-F425-AAE7-FEC4-4D6D26896839}" dt="2020-11-11T15:33:19.845" v="15" actId="20577"/>
          <ac:spMkLst>
            <pc:docMk/>
            <pc:sldMk cId="3052913276" sldId="420"/>
            <ac:spMk id="6" creationId="{BCF12868-C0BC-4697-9516-F9047C74617A}"/>
          </ac:spMkLst>
        </pc:spChg>
      </pc:sldChg>
      <pc:sldChg chg="modSp">
        <pc:chgData name="Alanna Black" userId="S::anb16c@my.fsu.edu::d0e10aab-1c04-4566-8c01-b67328a00b35" providerId="AD" clId="Web-{039F4D99-F425-AAE7-FEC4-4D6D26896839}" dt="2020-11-11T15:33:29.986" v="19" actId="20577"/>
        <pc:sldMkLst>
          <pc:docMk/>
          <pc:sldMk cId="317731392" sldId="422"/>
        </pc:sldMkLst>
        <pc:spChg chg="mod">
          <ac:chgData name="Alanna Black" userId="S::anb16c@my.fsu.edu::d0e10aab-1c04-4566-8c01-b67328a00b35" providerId="AD" clId="Web-{039F4D99-F425-AAE7-FEC4-4D6D26896839}" dt="2020-11-11T15:33:29.986" v="19" actId="20577"/>
          <ac:spMkLst>
            <pc:docMk/>
            <pc:sldMk cId="317731392" sldId="422"/>
            <ac:spMk id="2" creationId="{56F0D94C-4643-4802-A4C1-EFF47E527B52}"/>
          </ac:spMkLst>
        </pc:spChg>
      </pc:sldChg>
      <pc:sldChg chg="modSp">
        <pc:chgData name="Alanna Black" userId="S::anb16c@my.fsu.edu::d0e10aab-1c04-4566-8c01-b67328a00b35" providerId="AD" clId="Web-{039F4D99-F425-AAE7-FEC4-4D6D26896839}" dt="2020-11-11T15:33:47.939" v="27" actId="20577"/>
        <pc:sldMkLst>
          <pc:docMk/>
          <pc:sldMk cId="2558302979" sldId="423"/>
        </pc:sldMkLst>
        <pc:spChg chg="mod">
          <ac:chgData name="Alanna Black" userId="S::anb16c@my.fsu.edu::d0e10aab-1c04-4566-8c01-b67328a00b35" providerId="AD" clId="Web-{039F4D99-F425-AAE7-FEC4-4D6D26896839}" dt="2020-11-11T15:33:47.939" v="27" actId="20577"/>
          <ac:spMkLst>
            <pc:docMk/>
            <pc:sldMk cId="2558302979" sldId="423"/>
            <ac:spMk id="7" creationId="{A9046217-90A3-4139-A0FD-3C7C0F9B10DD}"/>
          </ac:spMkLst>
        </pc:spChg>
      </pc:sldChg>
      <pc:sldChg chg="modSp">
        <pc:chgData name="Alanna Black" userId="S::anb16c@my.fsu.edu::d0e10aab-1c04-4566-8c01-b67328a00b35" providerId="AD" clId="Web-{039F4D99-F425-AAE7-FEC4-4D6D26896839}" dt="2020-11-11T15:34:02.174" v="33" actId="20577"/>
        <pc:sldMkLst>
          <pc:docMk/>
          <pc:sldMk cId="3750272090" sldId="424"/>
        </pc:sldMkLst>
        <pc:spChg chg="mod">
          <ac:chgData name="Alanna Black" userId="S::anb16c@my.fsu.edu::d0e10aab-1c04-4566-8c01-b67328a00b35" providerId="AD" clId="Web-{039F4D99-F425-AAE7-FEC4-4D6D26896839}" dt="2020-11-11T15:34:02.174" v="33" actId="20577"/>
          <ac:spMkLst>
            <pc:docMk/>
            <pc:sldMk cId="3750272090" sldId="424"/>
            <ac:spMk id="7" creationId="{9F03877A-EBF2-4AD5-9CAA-6993ED91AB1A}"/>
          </ac:spMkLst>
        </pc:spChg>
      </pc:sldChg>
      <pc:sldChg chg="modSp">
        <pc:chgData name="Alanna Black" userId="S::anb16c@my.fsu.edu::d0e10aab-1c04-4566-8c01-b67328a00b35" providerId="AD" clId="Web-{039F4D99-F425-AAE7-FEC4-4D6D26896839}" dt="2020-11-11T15:33:24.736" v="17" actId="20577"/>
        <pc:sldMkLst>
          <pc:docMk/>
          <pc:sldMk cId="760066360" sldId="427"/>
        </pc:sldMkLst>
        <pc:spChg chg="mod">
          <ac:chgData name="Alanna Black" userId="S::anb16c@my.fsu.edu::d0e10aab-1c04-4566-8c01-b67328a00b35" providerId="AD" clId="Web-{039F4D99-F425-AAE7-FEC4-4D6D26896839}" dt="2020-11-11T15:33:24.736" v="17" actId="20577"/>
          <ac:spMkLst>
            <pc:docMk/>
            <pc:sldMk cId="760066360" sldId="427"/>
            <ac:spMk id="7" creationId="{1040ABB0-7D4B-4953-A647-CE97EBC3ADF3}"/>
          </ac:spMkLst>
        </pc:spChg>
      </pc:sldChg>
      <pc:sldChg chg="modSp">
        <pc:chgData name="Alanna Black" userId="S::anb16c@my.fsu.edu::d0e10aab-1c04-4566-8c01-b67328a00b35" providerId="AD" clId="Web-{039F4D99-F425-AAE7-FEC4-4D6D26896839}" dt="2020-11-11T15:36:05.911" v="77" actId="20577"/>
        <pc:sldMkLst>
          <pc:docMk/>
          <pc:sldMk cId="3114091553" sldId="444"/>
        </pc:sldMkLst>
        <pc:spChg chg="mod">
          <ac:chgData name="Alanna Black" userId="S::anb16c@my.fsu.edu::d0e10aab-1c04-4566-8c01-b67328a00b35" providerId="AD" clId="Web-{039F4D99-F425-AAE7-FEC4-4D6D26896839}" dt="2020-11-11T15:36:05.911" v="77" actId="20577"/>
          <ac:spMkLst>
            <pc:docMk/>
            <pc:sldMk cId="3114091553" sldId="444"/>
            <ac:spMk id="20" creationId="{737AD6FE-076D-47EB-8851-546CD7479B58}"/>
          </ac:spMkLst>
        </pc:spChg>
      </pc:sldChg>
      <pc:sldChg chg="modSp">
        <pc:chgData name="Alanna Black" userId="S::anb16c@my.fsu.edu::d0e10aab-1c04-4566-8c01-b67328a00b35" providerId="AD" clId="Web-{039F4D99-F425-AAE7-FEC4-4D6D26896839}" dt="2020-11-11T15:35:51.520" v="73" actId="20577"/>
        <pc:sldMkLst>
          <pc:docMk/>
          <pc:sldMk cId="742413450" sldId="446"/>
        </pc:sldMkLst>
        <pc:spChg chg="mod">
          <ac:chgData name="Alanna Black" userId="S::anb16c@my.fsu.edu::d0e10aab-1c04-4566-8c01-b67328a00b35" providerId="AD" clId="Web-{039F4D99-F425-AAE7-FEC4-4D6D26896839}" dt="2020-11-11T15:35:51.520" v="73" actId="20577"/>
          <ac:spMkLst>
            <pc:docMk/>
            <pc:sldMk cId="742413450" sldId="446"/>
            <ac:spMk id="20" creationId="{737AD6FE-076D-47EB-8851-546CD7479B58}"/>
          </ac:spMkLst>
        </pc:spChg>
      </pc:sldChg>
      <pc:sldChg chg="modSp">
        <pc:chgData name="Alanna Black" userId="S::anb16c@my.fsu.edu::d0e10aab-1c04-4566-8c01-b67328a00b35" providerId="AD" clId="Web-{039F4D99-F425-AAE7-FEC4-4D6D26896839}" dt="2020-11-11T15:35:40.691" v="69" actId="20577"/>
        <pc:sldMkLst>
          <pc:docMk/>
          <pc:sldMk cId="3343885332" sldId="447"/>
        </pc:sldMkLst>
        <pc:spChg chg="mod">
          <ac:chgData name="Alanna Black" userId="S::anb16c@my.fsu.edu::d0e10aab-1c04-4566-8c01-b67328a00b35" providerId="AD" clId="Web-{039F4D99-F425-AAE7-FEC4-4D6D26896839}" dt="2020-11-11T15:35:40.691" v="69" actId="20577"/>
          <ac:spMkLst>
            <pc:docMk/>
            <pc:sldMk cId="3343885332" sldId="447"/>
            <ac:spMk id="20" creationId="{737AD6FE-076D-47EB-8851-546CD7479B58}"/>
          </ac:spMkLst>
        </pc:spChg>
      </pc:sldChg>
      <pc:sldChg chg="modSp">
        <pc:chgData name="Alanna Black" userId="S::anb16c@my.fsu.edu::d0e10aab-1c04-4566-8c01-b67328a00b35" providerId="AD" clId="Web-{039F4D99-F425-AAE7-FEC4-4D6D26896839}" dt="2020-11-11T15:34:26.081" v="43" actId="20577"/>
        <pc:sldMkLst>
          <pc:docMk/>
          <pc:sldMk cId="2446013077" sldId="449"/>
        </pc:sldMkLst>
        <pc:spChg chg="mod">
          <ac:chgData name="Alanna Black" userId="S::anb16c@my.fsu.edu::d0e10aab-1c04-4566-8c01-b67328a00b35" providerId="AD" clId="Web-{039F4D99-F425-AAE7-FEC4-4D6D26896839}" dt="2020-11-11T15:34:26.081" v="43" actId="20577"/>
          <ac:spMkLst>
            <pc:docMk/>
            <pc:sldMk cId="2446013077" sldId="449"/>
            <ac:spMk id="20" creationId="{737AD6FE-076D-47EB-8851-546CD7479B58}"/>
          </ac:spMkLst>
        </pc:spChg>
      </pc:sldChg>
      <pc:sldChg chg="modSp">
        <pc:chgData name="Alanna Black" userId="S::anb16c@my.fsu.edu::d0e10aab-1c04-4566-8c01-b67328a00b35" providerId="AD" clId="Web-{039F4D99-F425-AAE7-FEC4-4D6D26896839}" dt="2020-11-11T15:35:07.878" v="57" actId="20577"/>
        <pc:sldMkLst>
          <pc:docMk/>
          <pc:sldMk cId="2935929472" sldId="450"/>
        </pc:sldMkLst>
        <pc:spChg chg="mod">
          <ac:chgData name="Alanna Black" userId="S::anb16c@my.fsu.edu::d0e10aab-1c04-4566-8c01-b67328a00b35" providerId="AD" clId="Web-{039F4D99-F425-AAE7-FEC4-4D6D26896839}" dt="2020-11-11T15:35:07.878" v="57" actId="20577"/>
          <ac:spMkLst>
            <pc:docMk/>
            <pc:sldMk cId="2935929472" sldId="450"/>
            <ac:spMk id="20" creationId="{737AD6FE-076D-47EB-8851-546CD7479B58}"/>
          </ac:spMkLst>
        </pc:spChg>
      </pc:sldChg>
      <pc:sldChg chg="modSp">
        <pc:chgData name="Alanna Black" userId="S::anb16c@my.fsu.edu::d0e10aab-1c04-4566-8c01-b67328a00b35" providerId="AD" clId="Web-{039F4D99-F425-AAE7-FEC4-4D6D26896839}" dt="2020-11-11T15:34:47.190" v="51" actId="20577"/>
        <pc:sldMkLst>
          <pc:docMk/>
          <pc:sldMk cId="3342738606" sldId="451"/>
        </pc:sldMkLst>
        <pc:spChg chg="mod">
          <ac:chgData name="Alanna Black" userId="S::anb16c@my.fsu.edu::d0e10aab-1c04-4566-8c01-b67328a00b35" providerId="AD" clId="Web-{039F4D99-F425-AAE7-FEC4-4D6D26896839}" dt="2020-11-11T15:34:47.190" v="51" actId="20577"/>
          <ac:spMkLst>
            <pc:docMk/>
            <pc:sldMk cId="3342738606" sldId="451"/>
            <ac:spMk id="20" creationId="{737AD6FE-076D-47EB-8851-546CD7479B58}"/>
          </ac:spMkLst>
        </pc:spChg>
      </pc:sldChg>
      <pc:sldChg chg="modSp">
        <pc:chgData name="Alanna Black" userId="S::anb16c@my.fsu.edu::d0e10aab-1c04-4566-8c01-b67328a00b35" providerId="AD" clId="Web-{039F4D99-F425-AAE7-FEC4-4D6D26896839}" dt="2020-11-11T15:35:04.191" v="55" actId="20577"/>
        <pc:sldMkLst>
          <pc:docMk/>
          <pc:sldMk cId="2878356286" sldId="452"/>
        </pc:sldMkLst>
        <pc:spChg chg="mod">
          <ac:chgData name="Alanna Black" userId="S::anb16c@my.fsu.edu::d0e10aab-1c04-4566-8c01-b67328a00b35" providerId="AD" clId="Web-{039F4D99-F425-AAE7-FEC4-4D6D26896839}" dt="2020-11-11T15:35:04.191" v="55" actId="20577"/>
          <ac:spMkLst>
            <pc:docMk/>
            <pc:sldMk cId="2878356286" sldId="452"/>
            <ac:spMk id="20" creationId="{737AD6FE-076D-47EB-8851-546CD7479B58}"/>
          </ac:spMkLst>
        </pc:spChg>
      </pc:sldChg>
      <pc:sldChg chg="modSp">
        <pc:chgData name="Alanna Black" userId="S::anb16c@my.fsu.edu::d0e10aab-1c04-4566-8c01-b67328a00b35" providerId="AD" clId="Web-{039F4D99-F425-AAE7-FEC4-4D6D26896839}" dt="2020-11-11T15:34:52.300" v="53" actId="20577"/>
        <pc:sldMkLst>
          <pc:docMk/>
          <pc:sldMk cId="4166466326" sldId="453"/>
        </pc:sldMkLst>
        <pc:spChg chg="mod">
          <ac:chgData name="Alanna Black" userId="S::anb16c@my.fsu.edu::d0e10aab-1c04-4566-8c01-b67328a00b35" providerId="AD" clId="Web-{039F4D99-F425-AAE7-FEC4-4D6D26896839}" dt="2020-11-11T15:34:52.300" v="53" actId="20577"/>
          <ac:spMkLst>
            <pc:docMk/>
            <pc:sldMk cId="4166466326" sldId="453"/>
            <ac:spMk id="20" creationId="{737AD6FE-076D-47EB-8851-546CD7479B58}"/>
          </ac:spMkLst>
        </pc:spChg>
      </pc:sldChg>
      <pc:sldChg chg="modSp">
        <pc:chgData name="Alanna Black" userId="S::anb16c@my.fsu.edu::d0e10aab-1c04-4566-8c01-b67328a00b35" providerId="AD" clId="Web-{039F4D99-F425-AAE7-FEC4-4D6D26896839}" dt="2020-11-11T15:34:42.737" v="49" actId="20577"/>
        <pc:sldMkLst>
          <pc:docMk/>
          <pc:sldMk cId="3883904502" sldId="454"/>
        </pc:sldMkLst>
        <pc:spChg chg="mod">
          <ac:chgData name="Alanna Black" userId="S::anb16c@my.fsu.edu::d0e10aab-1c04-4566-8c01-b67328a00b35" providerId="AD" clId="Web-{039F4D99-F425-AAE7-FEC4-4D6D26896839}" dt="2020-11-11T15:34:42.737" v="49" actId="20577"/>
          <ac:spMkLst>
            <pc:docMk/>
            <pc:sldMk cId="3883904502" sldId="454"/>
            <ac:spMk id="20" creationId="{737AD6FE-076D-47EB-8851-546CD7479B58}"/>
          </ac:spMkLst>
        </pc:spChg>
      </pc:sldChg>
      <pc:sldChg chg="modSp">
        <pc:chgData name="Alanna Black" userId="S::anb16c@my.fsu.edu::d0e10aab-1c04-4566-8c01-b67328a00b35" providerId="AD" clId="Web-{039F4D99-F425-AAE7-FEC4-4D6D26896839}" dt="2020-11-11T15:35:36.285" v="67" actId="20577"/>
        <pc:sldMkLst>
          <pc:docMk/>
          <pc:sldMk cId="720816183" sldId="455"/>
        </pc:sldMkLst>
        <pc:spChg chg="mod">
          <ac:chgData name="Alanna Black" userId="S::anb16c@my.fsu.edu::d0e10aab-1c04-4566-8c01-b67328a00b35" providerId="AD" clId="Web-{039F4D99-F425-AAE7-FEC4-4D6D26896839}" dt="2020-11-11T15:35:36.285" v="67" actId="20577"/>
          <ac:spMkLst>
            <pc:docMk/>
            <pc:sldMk cId="720816183" sldId="455"/>
            <ac:spMk id="20" creationId="{737AD6FE-076D-47EB-8851-546CD7479B58}"/>
          </ac:spMkLst>
        </pc:spChg>
      </pc:sldChg>
      <pc:sldChg chg="modSp">
        <pc:chgData name="Alanna Black" userId="S::anb16c@my.fsu.edu::d0e10aab-1c04-4566-8c01-b67328a00b35" providerId="AD" clId="Web-{039F4D99-F425-AAE7-FEC4-4D6D26896839}" dt="2020-11-11T15:35:13.035" v="59" actId="20577"/>
        <pc:sldMkLst>
          <pc:docMk/>
          <pc:sldMk cId="2327837284" sldId="461"/>
        </pc:sldMkLst>
        <pc:spChg chg="mod">
          <ac:chgData name="Alanna Black" userId="S::anb16c@my.fsu.edu::d0e10aab-1c04-4566-8c01-b67328a00b35" providerId="AD" clId="Web-{039F4D99-F425-AAE7-FEC4-4D6D26896839}" dt="2020-11-11T15:35:13.035" v="59" actId="20577"/>
          <ac:spMkLst>
            <pc:docMk/>
            <pc:sldMk cId="2327837284" sldId="461"/>
            <ac:spMk id="20" creationId="{737AD6FE-076D-47EB-8851-546CD7479B58}"/>
          </ac:spMkLst>
        </pc:spChg>
      </pc:sldChg>
      <pc:sldChg chg="modSp">
        <pc:chgData name="Alanna Black" userId="S::anb16c@my.fsu.edu::d0e10aab-1c04-4566-8c01-b67328a00b35" providerId="AD" clId="Web-{039F4D99-F425-AAE7-FEC4-4D6D26896839}" dt="2020-11-11T15:35:19.519" v="61" actId="20577"/>
        <pc:sldMkLst>
          <pc:docMk/>
          <pc:sldMk cId="4094233993" sldId="462"/>
        </pc:sldMkLst>
        <pc:spChg chg="mod">
          <ac:chgData name="Alanna Black" userId="S::anb16c@my.fsu.edu::d0e10aab-1c04-4566-8c01-b67328a00b35" providerId="AD" clId="Web-{039F4D99-F425-AAE7-FEC4-4D6D26896839}" dt="2020-11-11T15:35:19.519" v="61" actId="20577"/>
          <ac:spMkLst>
            <pc:docMk/>
            <pc:sldMk cId="4094233993" sldId="462"/>
            <ac:spMk id="20" creationId="{737AD6FE-076D-47EB-8851-546CD7479B58}"/>
          </ac:spMkLst>
        </pc:spChg>
      </pc:sldChg>
      <pc:sldChg chg="modSp">
        <pc:chgData name="Alanna Black" userId="S::anb16c@my.fsu.edu::d0e10aab-1c04-4566-8c01-b67328a00b35" providerId="AD" clId="Web-{039F4D99-F425-AAE7-FEC4-4D6D26896839}" dt="2020-11-11T15:35:24.675" v="63" actId="20577"/>
        <pc:sldMkLst>
          <pc:docMk/>
          <pc:sldMk cId="2602588702" sldId="463"/>
        </pc:sldMkLst>
        <pc:spChg chg="mod">
          <ac:chgData name="Alanna Black" userId="S::anb16c@my.fsu.edu::d0e10aab-1c04-4566-8c01-b67328a00b35" providerId="AD" clId="Web-{039F4D99-F425-AAE7-FEC4-4D6D26896839}" dt="2020-11-11T15:35:24.675" v="63" actId="20577"/>
          <ac:spMkLst>
            <pc:docMk/>
            <pc:sldMk cId="2602588702" sldId="463"/>
            <ac:spMk id="20" creationId="{737AD6FE-076D-47EB-8851-546CD7479B58}"/>
          </ac:spMkLst>
        </pc:spChg>
      </pc:sldChg>
      <pc:sldChg chg="modSp">
        <pc:chgData name="Alanna Black" userId="S::anb16c@my.fsu.edu::d0e10aab-1c04-4566-8c01-b67328a00b35" providerId="AD" clId="Web-{039F4D99-F425-AAE7-FEC4-4D6D26896839}" dt="2020-11-11T15:35:30.332" v="65" actId="20577"/>
        <pc:sldMkLst>
          <pc:docMk/>
          <pc:sldMk cId="523735562" sldId="464"/>
        </pc:sldMkLst>
        <pc:spChg chg="mod">
          <ac:chgData name="Alanna Black" userId="S::anb16c@my.fsu.edu::d0e10aab-1c04-4566-8c01-b67328a00b35" providerId="AD" clId="Web-{039F4D99-F425-AAE7-FEC4-4D6D26896839}" dt="2020-11-11T15:35:30.332" v="65" actId="20577"/>
          <ac:spMkLst>
            <pc:docMk/>
            <pc:sldMk cId="523735562" sldId="464"/>
            <ac:spMk id="20" creationId="{737AD6FE-076D-47EB-8851-546CD7479B58}"/>
          </ac:spMkLst>
        </pc:spChg>
      </pc:sldChg>
      <pc:sldChg chg="modSp">
        <pc:chgData name="Alanna Black" userId="S::anb16c@my.fsu.edu::d0e10aab-1c04-4566-8c01-b67328a00b35" providerId="AD" clId="Web-{039F4D99-F425-AAE7-FEC4-4D6D26896839}" dt="2020-11-11T15:33:35.424" v="21" actId="20577"/>
        <pc:sldMkLst>
          <pc:docMk/>
          <pc:sldMk cId="1160412536" sldId="465"/>
        </pc:sldMkLst>
        <pc:spChg chg="mod">
          <ac:chgData name="Alanna Black" userId="S::anb16c@my.fsu.edu::d0e10aab-1c04-4566-8c01-b67328a00b35" providerId="AD" clId="Web-{039F4D99-F425-AAE7-FEC4-4D6D26896839}" dt="2020-11-11T15:33:35.424" v="21" actId="20577"/>
          <ac:spMkLst>
            <pc:docMk/>
            <pc:sldMk cId="1160412536" sldId="465"/>
            <ac:spMk id="2" creationId="{56F0D94C-4643-4802-A4C1-EFF47E527B52}"/>
          </ac:spMkLst>
        </pc:spChg>
      </pc:sldChg>
      <pc:sldChg chg="modSp">
        <pc:chgData name="Alanna Black" userId="S::anb16c@my.fsu.edu::d0e10aab-1c04-4566-8c01-b67328a00b35" providerId="AD" clId="Web-{039F4D99-F425-AAE7-FEC4-4D6D26896839}" dt="2020-11-11T15:33:39.627" v="23" actId="20577"/>
        <pc:sldMkLst>
          <pc:docMk/>
          <pc:sldMk cId="677197290" sldId="466"/>
        </pc:sldMkLst>
        <pc:spChg chg="mod">
          <ac:chgData name="Alanna Black" userId="S::anb16c@my.fsu.edu::d0e10aab-1c04-4566-8c01-b67328a00b35" providerId="AD" clId="Web-{039F4D99-F425-AAE7-FEC4-4D6D26896839}" dt="2020-11-11T15:33:39.627" v="23" actId="20577"/>
          <ac:spMkLst>
            <pc:docMk/>
            <pc:sldMk cId="677197290" sldId="466"/>
            <ac:spMk id="2" creationId="{56F0D94C-4643-4802-A4C1-EFF47E527B52}"/>
          </ac:spMkLst>
        </pc:spChg>
      </pc:sldChg>
      <pc:sldChg chg="modSp">
        <pc:chgData name="Alanna Black" userId="S::anb16c@my.fsu.edu::d0e10aab-1c04-4566-8c01-b67328a00b35" providerId="AD" clId="Web-{039F4D99-F425-AAE7-FEC4-4D6D26896839}" dt="2020-11-11T15:33:43.892" v="25" actId="20577"/>
        <pc:sldMkLst>
          <pc:docMk/>
          <pc:sldMk cId="3518706223" sldId="467"/>
        </pc:sldMkLst>
        <pc:spChg chg="mod">
          <ac:chgData name="Alanna Black" userId="S::anb16c@my.fsu.edu::d0e10aab-1c04-4566-8c01-b67328a00b35" providerId="AD" clId="Web-{039F4D99-F425-AAE7-FEC4-4D6D26896839}" dt="2020-11-11T15:33:43.892" v="25" actId="20577"/>
          <ac:spMkLst>
            <pc:docMk/>
            <pc:sldMk cId="3518706223" sldId="467"/>
            <ac:spMk id="2" creationId="{56F0D94C-4643-4802-A4C1-EFF47E527B52}"/>
          </ac:spMkLst>
        </pc:spChg>
      </pc:sldChg>
      <pc:sldChg chg="modSp">
        <pc:chgData name="Alanna Black" userId="S::anb16c@my.fsu.edu::d0e10aab-1c04-4566-8c01-b67328a00b35" providerId="AD" clId="Web-{039F4D99-F425-AAE7-FEC4-4D6D26896839}" dt="2020-11-11T15:33:52.252" v="29" actId="20577"/>
        <pc:sldMkLst>
          <pc:docMk/>
          <pc:sldMk cId="2977163061" sldId="468"/>
        </pc:sldMkLst>
        <pc:spChg chg="mod">
          <ac:chgData name="Alanna Black" userId="S::anb16c@my.fsu.edu::d0e10aab-1c04-4566-8c01-b67328a00b35" providerId="AD" clId="Web-{039F4D99-F425-AAE7-FEC4-4D6D26896839}" dt="2020-11-11T15:33:52.252" v="29" actId="20577"/>
          <ac:spMkLst>
            <pc:docMk/>
            <pc:sldMk cId="2977163061" sldId="468"/>
            <ac:spMk id="7" creationId="{A9046217-90A3-4139-A0FD-3C7C0F9B10DD}"/>
          </ac:spMkLst>
        </pc:spChg>
      </pc:sldChg>
      <pc:sldChg chg="modSp">
        <pc:chgData name="Alanna Black" userId="S::anb16c@my.fsu.edu::d0e10aab-1c04-4566-8c01-b67328a00b35" providerId="AD" clId="Web-{039F4D99-F425-AAE7-FEC4-4D6D26896839}" dt="2020-11-11T15:33:57.049" v="31" actId="20577"/>
        <pc:sldMkLst>
          <pc:docMk/>
          <pc:sldMk cId="805924338" sldId="469"/>
        </pc:sldMkLst>
        <pc:spChg chg="mod">
          <ac:chgData name="Alanna Black" userId="S::anb16c@my.fsu.edu::d0e10aab-1c04-4566-8c01-b67328a00b35" providerId="AD" clId="Web-{039F4D99-F425-AAE7-FEC4-4D6D26896839}" dt="2020-11-11T15:33:57.049" v="31" actId="20577"/>
          <ac:spMkLst>
            <pc:docMk/>
            <pc:sldMk cId="805924338" sldId="469"/>
            <ac:spMk id="7" creationId="{A9046217-90A3-4139-A0FD-3C7C0F9B10DD}"/>
          </ac:spMkLst>
        </pc:spChg>
      </pc:sldChg>
      <pc:sldChg chg="modSp">
        <pc:chgData name="Alanna Black" userId="S::anb16c@my.fsu.edu::d0e10aab-1c04-4566-8c01-b67328a00b35" providerId="AD" clId="Web-{039F4D99-F425-AAE7-FEC4-4D6D26896839}" dt="2020-11-11T15:34:09.596" v="37" actId="20577"/>
        <pc:sldMkLst>
          <pc:docMk/>
          <pc:sldMk cId="513620865" sldId="483"/>
        </pc:sldMkLst>
        <pc:spChg chg="mod">
          <ac:chgData name="Alanna Black" userId="S::anb16c@my.fsu.edu::d0e10aab-1c04-4566-8c01-b67328a00b35" providerId="AD" clId="Web-{039F4D99-F425-AAE7-FEC4-4D6D26896839}" dt="2020-11-11T15:34:09.596" v="37" actId="20577"/>
          <ac:spMkLst>
            <pc:docMk/>
            <pc:sldMk cId="513620865" sldId="483"/>
            <ac:spMk id="7" creationId="{9F03877A-EBF2-4AD5-9CAA-6993ED91AB1A}"/>
          </ac:spMkLst>
        </pc:spChg>
      </pc:sldChg>
      <pc:sldChg chg="modSp">
        <pc:chgData name="Alanna Black" userId="S::anb16c@my.fsu.edu::d0e10aab-1c04-4566-8c01-b67328a00b35" providerId="AD" clId="Web-{039F4D99-F425-AAE7-FEC4-4D6D26896839}" dt="2020-11-11T15:34:14.284" v="39" actId="20577"/>
        <pc:sldMkLst>
          <pc:docMk/>
          <pc:sldMk cId="996764657" sldId="484"/>
        </pc:sldMkLst>
        <pc:spChg chg="mod">
          <ac:chgData name="Alanna Black" userId="S::anb16c@my.fsu.edu::d0e10aab-1c04-4566-8c01-b67328a00b35" providerId="AD" clId="Web-{039F4D99-F425-AAE7-FEC4-4D6D26896839}" dt="2020-11-11T15:34:14.284" v="39" actId="20577"/>
          <ac:spMkLst>
            <pc:docMk/>
            <pc:sldMk cId="996764657" sldId="484"/>
            <ac:spMk id="7" creationId="{9F03877A-EBF2-4AD5-9CAA-6993ED91AB1A}"/>
          </ac:spMkLst>
        </pc:spChg>
      </pc:sldChg>
      <pc:sldChg chg="modSp">
        <pc:chgData name="Alanna Black" userId="S::anb16c@my.fsu.edu::d0e10aab-1c04-4566-8c01-b67328a00b35" providerId="AD" clId="Web-{039F4D99-F425-AAE7-FEC4-4D6D26896839}" dt="2020-11-11T15:34:05.924" v="35" actId="20577"/>
        <pc:sldMkLst>
          <pc:docMk/>
          <pc:sldMk cId="1802495190" sldId="495"/>
        </pc:sldMkLst>
        <pc:spChg chg="mod">
          <ac:chgData name="Alanna Black" userId="S::anb16c@my.fsu.edu::d0e10aab-1c04-4566-8c01-b67328a00b35" providerId="AD" clId="Web-{039F4D99-F425-AAE7-FEC4-4D6D26896839}" dt="2020-11-11T15:34:05.924" v="35" actId="20577"/>
          <ac:spMkLst>
            <pc:docMk/>
            <pc:sldMk cId="1802495190" sldId="495"/>
            <ac:spMk id="7" creationId="{9F03877A-EBF2-4AD5-9CAA-6993ED91AB1A}"/>
          </ac:spMkLst>
        </pc:spChg>
      </pc:sldChg>
      <pc:sldChg chg="modSp">
        <pc:chgData name="Alanna Black" userId="S::anb16c@my.fsu.edu::d0e10aab-1c04-4566-8c01-b67328a00b35" providerId="AD" clId="Web-{039F4D99-F425-AAE7-FEC4-4D6D26896839}" dt="2020-11-11T15:33:15.267" v="13" actId="20577"/>
        <pc:sldMkLst>
          <pc:docMk/>
          <pc:sldMk cId="930357379" sldId="506"/>
        </pc:sldMkLst>
        <pc:spChg chg="mod">
          <ac:chgData name="Alanna Black" userId="S::anb16c@my.fsu.edu::d0e10aab-1c04-4566-8c01-b67328a00b35" providerId="AD" clId="Web-{039F4D99-F425-AAE7-FEC4-4D6D26896839}" dt="2020-11-11T15:33:15.267" v="13" actId="20577"/>
          <ac:spMkLst>
            <pc:docMk/>
            <pc:sldMk cId="930357379" sldId="506"/>
            <ac:spMk id="7" creationId="{C60C6250-C6BA-470A-B849-CD42B0795921}"/>
          </ac:spMkLst>
        </pc:spChg>
      </pc:sldChg>
      <pc:sldChg chg="modSp">
        <pc:chgData name="Alanna Black" userId="S::anb16c@my.fsu.edu::d0e10aab-1c04-4566-8c01-b67328a00b35" providerId="AD" clId="Web-{039F4D99-F425-AAE7-FEC4-4D6D26896839}" dt="2020-11-11T15:36:09.707" v="79" actId="20577"/>
        <pc:sldMkLst>
          <pc:docMk/>
          <pc:sldMk cId="306622301" sldId="507"/>
        </pc:sldMkLst>
        <pc:spChg chg="mod">
          <ac:chgData name="Alanna Black" userId="S::anb16c@my.fsu.edu::d0e10aab-1c04-4566-8c01-b67328a00b35" providerId="AD" clId="Web-{039F4D99-F425-AAE7-FEC4-4D6D26896839}" dt="2020-11-11T15:36:09.707" v="79" actId="20577"/>
          <ac:spMkLst>
            <pc:docMk/>
            <pc:sldMk cId="306622301" sldId="507"/>
            <ac:spMk id="20" creationId="{737AD6FE-076D-47EB-8851-546CD7479B58}"/>
          </ac:spMkLst>
        </pc:spChg>
      </pc:sldChg>
      <pc:sldChg chg="modSp">
        <pc:chgData name="Alanna Black" userId="S::anb16c@my.fsu.edu::d0e10aab-1c04-4566-8c01-b67328a00b35" providerId="AD" clId="Web-{039F4D99-F425-AAE7-FEC4-4D6D26896839}" dt="2020-11-11T15:34:21.846" v="41" actId="20577"/>
        <pc:sldMkLst>
          <pc:docMk/>
          <pc:sldMk cId="4001742341" sldId="511"/>
        </pc:sldMkLst>
        <pc:spChg chg="mod">
          <ac:chgData name="Alanna Black" userId="S::anb16c@my.fsu.edu::d0e10aab-1c04-4566-8c01-b67328a00b35" providerId="AD" clId="Web-{039F4D99-F425-AAE7-FEC4-4D6D26896839}" dt="2020-11-11T15:34:21.846" v="41" actId="20577"/>
          <ac:spMkLst>
            <pc:docMk/>
            <pc:sldMk cId="4001742341" sldId="511"/>
            <ac:spMk id="20" creationId="{737AD6FE-076D-47EB-8851-546CD7479B58}"/>
          </ac:spMkLst>
        </pc:spChg>
      </pc:sldChg>
      <pc:sldChg chg="modSp">
        <pc:chgData name="Alanna Black" userId="S::anb16c@my.fsu.edu::d0e10aab-1c04-4566-8c01-b67328a00b35" providerId="AD" clId="Web-{039F4D99-F425-AAE7-FEC4-4D6D26896839}" dt="2020-11-11T15:34:32.081" v="45" actId="20577"/>
        <pc:sldMkLst>
          <pc:docMk/>
          <pc:sldMk cId="1165849816" sldId="513"/>
        </pc:sldMkLst>
        <pc:spChg chg="mod">
          <ac:chgData name="Alanna Black" userId="S::anb16c@my.fsu.edu::d0e10aab-1c04-4566-8c01-b67328a00b35" providerId="AD" clId="Web-{039F4D99-F425-AAE7-FEC4-4D6D26896839}" dt="2020-11-11T15:34:32.081" v="45" actId="20577"/>
          <ac:spMkLst>
            <pc:docMk/>
            <pc:sldMk cId="1165849816" sldId="513"/>
            <ac:spMk id="20" creationId="{737AD6FE-076D-47EB-8851-546CD7479B58}"/>
          </ac:spMkLst>
        </pc:spChg>
      </pc:sldChg>
      <pc:sldChg chg="modSp">
        <pc:chgData name="Alanna Black" userId="S::anb16c@my.fsu.edu::d0e10aab-1c04-4566-8c01-b67328a00b35" providerId="AD" clId="Web-{039F4D99-F425-AAE7-FEC4-4D6D26896839}" dt="2020-11-11T15:35:44.941" v="71" actId="20577"/>
        <pc:sldMkLst>
          <pc:docMk/>
          <pc:sldMk cId="1093905645" sldId="516"/>
        </pc:sldMkLst>
        <pc:spChg chg="mod">
          <ac:chgData name="Alanna Black" userId="S::anb16c@my.fsu.edu::d0e10aab-1c04-4566-8c01-b67328a00b35" providerId="AD" clId="Web-{039F4D99-F425-AAE7-FEC4-4D6D26896839}" dt="2020-11-11T15:35:44.941" v="71" actId="20577"/>
          <ac:spMkLst>
            <pc:docMk/>
            <pc:sldMk cId="1093905645" sldId="516"/>
            <ac:spMk id="20" creationId="{737AD6FE-076D-47EB-8851-546CD7479B58}"/>
          </ac:spMkLst>
        </pc:spChg>
      </pc:sldChg>
      <pc:sldChg chg="modSp">
        <pc:chgData name="Alanna Black" userId="S::anb16c@my.fsu.edu::d0e10aab-1c04-4566-8c01-b67328a00b35" providerId="AD" clId="Web-{039F4D99-F425-AAE7-FEC4-4D6D26896839}" dt="2020-11-11T15:32:54.485" v="5" actId="20577"/>
        <pc:sldMkLst>
          <pc:docMk/>
          <pc:sldMk cId="3685337980" sldId="517"/>
        </pc:sldMkLst>
        <pc:spChg chg="mod">
          <ac:chgData name="Alanna Black" userId="S::anb16c@my.fsu.edu::d0e10aab-1c04-4566-8c01-b67328a00b35" providerId="AD" clId="Web-{039F4D99-F425-AAE7-FEC4-4D6D26896839}" dt="2020-11-11T15:32:54.485" v="5" actId="20577"/>
          <ac:spMkLst>
            <pc:docMk/>
            <pc:sldMk cId="3685337980" sldId="517"/>
            <ac:spMk id="48" creationId="{F5C5E9A9-B4B2-49B1-B01A-A8127C114441}"/>
          </ac:spMkLst>
        </pc:spChg>
      </pc:sldChg>
      <pc:sldChg chg="modSp">
        <pc:chgData name="Alanna Black" userId="S::anb16c@my.fsu.edu::d0e10aab-1c04-4566-8c01-b67328a00b35" providerId="AD" clId="Web-{039F4D99-F425-AAE7-FEC4-4D6D26896839}" dt="2020-11-11T15:32:58.892" v="7" actId="20577"/>
        <pc:sldMkLst>
          <pc:docMk/>
          <pc:sldMk cId="2485874521" sldId="518"/>
        </pc:sldMkLst>
        <pc:spChg chg="mod">
          <ac:chgData name="Alanna Black" userId="S::anb16c@my.fsu.edu::d0e10aab-1c04-4566-8c01-b67328a00b35" providerId="AD" clId="Web-{039F4D99-F425-AAE7-FEC4-4D6D26896839}" dt="2020-11-11T15:32:58.892" v="7" actId="20577"/>
          <ac:spMkLst>
            <pc:docMk/>
            <pc:sldMk cId="2485874521" sldId="518"/>
            <ac:spMk id="179" creationId="{82FE64B6-A792-4FB7-A7EE-565ECEC8C00D}"/>
          </ac:spMkLst>
        </pc:spChg>
      </pc:sldChg>
      <pc:sldChg chg="modSp">
        <pc:chgData name="Alanna Black" userId="S::anb16c@my.fsu.edu::d0e10aab-1c04-4566-8c01-b67328a00b35" providerId="AD" clId="Web-{039F4D99-F425-AAE7-FEC4-4D6D26896839}" dt="2020-11-11T15:33:03.532" v="9" actId="20577"/>
        <pc:sldMkLst>
          <pc:docMk/>
          <pc:sldMk cId="2326629647" sldId="519"/>
        </pc:sldMkLst>
        <pc:spChg chg="mod">
          <ac:chgData name="Alanna Black" userId="S::anb16c@my.fsu.edu::d0e10aab-1c04-4566-8c01-b67328a00b35" providerId="AD" clId="Web-{039F4D99-F425-AAE7-FEC4-4D6D26896839}" dt="2020-11-11T15:33:03.532" v="9" actId="20577"/>
          <ac:spMkLst>
            <pc:docMk/>
            <pc:sldMk cId="2326629647" sldId="519"/>
            <ac:spMk id="161" creationId="{3BF6364D-FE49-4211-971B-FB543228F913}"/>
          </ac:spMkLst>
        </pc:spChg>
      </pc:sldChg>
      <pc:sldChg chg="modSp">
        <pc:chgData name="Alanna Black" userId="S::anb16c@my.fsu.edu::d0e10aab-1c04-4566-8c01-b67328a00b35" providerId="AD" clId="Web-{039F4D99-F425-AAE7-FEC4-4D6D26896839}" dt="2020-11-11T15:34:38.456" v="47" actId="20577"/>
        <pc:sldMkLst>
          <pc:docMk/>
          <pc:sldMk cId="3969807541" sldId="529"/>
        </pc:sldMkLst>
        <pc:spChg chg="mod">
          <ac:chgData name="Alanna Black" userId="S::anb16c@my.fsu.edu::d0e10aab-1c04-4566-8c01-b67328a00b35" providerId="AD" clId="Web-{039F4D99-F425-AAE7-FEC4-4D6D26896839}" dt="2020-11-11T15:34:38.456" v="47" actId="20577"/>
          <ac:spMkLst>
            <pc:docMk/>
            <pc:sldMk cId="3969807541" sldId="529"/>
            <ac:spMk id="20" creationId="{737AD6FE-076D-47EB-8851-546CD7479B58}"/>
          </ac:spMkLst>
        </pc:spChg>
      </pc:sldChg>
    </pc:docChg>
  </pc:docChgLst>
</pc:chgInfo>
</file>

<file path=ppt/handoutMasters/_rels/handoutMaster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CC4309E-43E1-420A-AA95-F58901E76CC3}"/>
              </a:ext>
            </a:extLst>
          </p:cNvPr>
          <p:cNvSpPr>
            <a:spLocks noGrp="1"/>
          </p:cNvSpPr>
          <p:nvPr>
            <p:ph type="hdr" sz="quarter"/>
          </p:nvPr>
        </p:nvSpPr>
        <p:spPr>
          <a:xfrm>
            <a:off x="1" y="0"/>
            <a:ext cx="2119188" cy="466753"/>
          </a:xfrm>
          <a:prstGeom prst="rect">
            <a:avLst/>
          </a:prstGeom>
        </p:spPr>
        <p:txBody>
          <a:bodyPr vert="horz" lIns="93251" tIns="46625" rIns="93251" bIns="46625" rtlCol="0"/>
          <a:lstStyle>
            <a:lvl1pPr algn="l">
              <a:defRPr sz="1200"/>
            </a:lvl1pPr>
          </a:lstStyle>
          <a:p>
            <a:endParaRPr lang="en-US"/>
          </a:p>
        </p:txBody>
      </p:sp>
      <p:sp>
        <p:nvSpPr>
          <p:cNvPr id="3" name="Date Placeholder 2">
            <a:extLst>
              <a:ext uri="{FF2B5EF4-FFF2-40B4-BE49-F238E27FC236}">
                <a16:creationId xmlns:a16="http://schemas.microsoft.com/office/drawing/2014/main" id="{9A8AFB14-5787-4C1C-BD24-9600F21C2F2A}"/>
              </a:ext>
            </a:extLst>
          </p:cNvPr>
          <p:cNvSpPr>
            <a:spLocks noGrp="1"/>
          </p:cNvSpPr>
          <p:nvPr>
            <p:ph type="dt" sz="quarter" idx="1"/>
          </p:nvPr>
        </p:nvSpPr>
        <p:spPr>
          <a:xfrm>
            <a:off x="4897559" y="0"/>
            <a:ext cx="2117567" cy="466753"/>
          </a:xfrm>
          <a:prstGeom prst="rect">
            <a:avLst/>
          </a:prstGeom>
        </p:spPr>
        <p:txBody>
          <a:bodyPr vert="horz" lIns="93251" tIns="46625" rIns="93251" bIns="46625" rtlCol="0"/>
          <a:lstStyle>
            <a:lvl1pPr algn="r">
              <a:defRPr sz="1200"/>
            </a:lvl1pPr>
          </a:lstStyle>
          <a:p>
            <a:fld id="{966BD184-37E1-4742-AE25-1CFA8ACBB5C9}" type="datetimeFigureOut">
              <a:rPr lang="en-US" smtClean="0"/>
              <a:t>2/1/2021</a:t>
            </a:fld>
            <a:endParaRPr lang="en-US"/>
          </a:p>
        </p:txBody>
      </p:sp>
      <p:sp>
        <p:nvSpPr>
          <p:cNvPr id="4" name="Footer Placeholder 3">
            <a:extLst>
              <a:ext uri="{FF2B5EF4-FFF2-40B4-BE49-F238E27FC236}">
                <a16:creationId xmlns:a16="http://schemas.microsoft.com/office/drawing/2014/main" id="{3C0A2E29-027F-4E7E-B2E2-F2BE77A843AA}"/>
              </a:ext>
            </a:extLst>
          </p:cNvPr>
          <p:cNvSpPr>
            <a:spLocks noGrp="1"/>
          </p:cNvSpPr>
          <p:nvPr>
            <p:ph type="ftr" sz="quarter" idx="2"/>
          </p:nvPr>
        </p:nvSpPr>
        <p:spPr>
          <a:xfrm>
            <a:off x="0" y="8835998"/>
            <a:ext cx="3040592" cy="466752"/>
          </a:xfrm>
          <a:prstGeom prst="rect">
            <a:avLst/>
          </a:prstGeom>
        </p:spPr>
        <p:txBody>
          <a:bodyPr vert="horz" lIns="93251" tIns="46625" rIns="93251" bIns="46625"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C30CEBB-1DD1-4DC5-9C6B-004DAF8D900F}"/>
              </a:ext>
            </a:extLst>
          </p:cNvPr>
          <p:cNvSpPr>
            <a:spLocks noGrp="1"/>
          </p:cNvSpPr>
          <p:nvPr>
            <p:ph type="sldNum" sz="quarter" idx="3"/>
          </p:nvPr>
        </p:nvSpPr>
        <p:spPr>
          <a:xfrm>
            <a:off x="3974534" y="8835998"/>
            <a:ext cx="3040592" cy="466752"/>
          </a:xfrm>
          <a:prstGeom prst="rect">
            <a:avLst/>
          </a:prstGeom>
        </p:spPr>
        <p:txBody>
          <a:bodyPr vert="horz" lIns="93251" tIns="46625" rIns="93251" bIns="46625" rtlCol="0" anchor="b"/>
          <a:lstStyle>
            <a:lvl1pPr algn="r">
              <a:defRPr sz="1200"/>
            </a:lvl1pPr>
          </a:lstStyle>
          <a:p>
            <a:r>
              <a:rPr lang="en-US"/>
              <a:t>smcconomy@eng.famu.fsu.edu</a:t>
            </a:r>
          </a:p>
          <a:p>
            <a:fld id="{B9D043DD-33FA-49E0-8B38-D3ED09ED1EFF}" type="slidenum">
              <a:rPr lang="en-US" smtClean="0"/>
              <a:t>‹#›</a:t>
            </a:fld>
            <a:endParaRPr lang="en-US"/>
          </a:p>
        </p:txBody>
      </p:sp>
      <p:pic>
        <p:nvPicPr>
          <p:cNvPr id="6" name="Picture 5">
            <a:extLst>
              <a:ext uri="{FF2B5EF4-FFF2-40B4-BE49-F238E27FC236}">
                <a16:creationId xmlns:a16="http://schemas.microsoft.com/office/drawing/2014/main" id="{F1BDF5B3-2AD7-4A4F-AA26-58C03681A5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8664" y="86041"/>
            <a:ext cx="2199422" cy="504050"/>
          </a:xfrm>
          <a:prstGeom prst="rect">
            <a:avLst/>
          </a:prstGeom>
        </p:spPr>
      </p:pic>
    </p:spTree>
    <p:extLst>
      <p:ext uri="{BB962C8B-B14F-4D97-AF65-F5344CB8AC3E}">
        <p14:creationId xmlns:p14="http://schemas.microsoft.com/office/powerpoint/2010/main" val="439368425"/>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660650" y="246431"/>
            <a:ext cx="4253490" cy="504051"/>
          </a:xfrm>
          <a:prstGeom prst="rect">
            <a:avLst/>
          </a:prstGeom>
        </p:spPr>
        <p:txBody>
          <a:bodyPr vert="horz" lIns="93251" tIns="46625" rIns="93251" bIns="46625" rtlCol="0"/>
          <a:lstStyle>
            <a:lvl1pPr algn="l">
              <a:defRPr sz="1200"/>
            </a:lvl1pPr>
          </a:lstStyle>
          <a:p>
            <a:endParaRPr lang="en-US"/>
          </a:p>
        </p:txBody>
      </p:sp>
      <p:sp>
        <p:nvSpPr>
          <p:cNvPr id="4" name="Slide Image Placeholder 3"/>
          <p:cNvSpPr>
            <a:spLocks noGrp="1" noRot="1" noChangeAspect="1"/>
          </p:cNvSpPr>
          <p:nvPr>
            <p:ph type="sldImg" idx="2"/>
          </p:nvPr>
        </p:nvSpPr>
        <p:spPr>
          <a:xfrm>
            <a:off x="1776868" y="1128821"/>
            <a:ext cx="5137273" cy="2890264"/>
          </a:xfrm>
          <a:prstGeom prst="rect">
            <a:avLst/>
          </a:prstGeom>
          <a:noFill/>
          <a:ln w="12700">
            <a:solidFill>
              <a:prstClr val="black"/>
            </a:solidFill>
          </a:ln>
        </p:spPr>
        <p:txBody>
          <a:bodyPr vert="horz" lIns="93251" tIns="46625" rIns="93251" bIns="46625" rtlCol="0" anchor="ctr"/>
          <a:lstStyle/>
          <a:p>
            <a:endParaRPr lang="en-US"/>
          </a:p>
        </p:txBody>
      </p:sp>
      <p:sp>
        <p:nvSpPr>
          <p:cNvPr id="5" name="Notes Placeholder 4"/>
          <p:cNvSpPr>
            <a:spLocks noGrp="1"/>
          </p:cNvSpPr>
          <p:nvPr>
            <p:ph type="body" sz="quarter" idx="3"/>
          </p:nvPr>
        </p:nvSpPr>
        <p:spPr>
          <a:xfrm>
            <a:off x="1776868" y="4122914"/>
            <a:ext cx="5137272" cy="3580645"/>
          </a:xfrm>
          <a:prstGeom prst="rect">
            <a:avLst/>
          </a:prstGeom>
        </p:spPr>
        <p:txBody>
          <a:bodyPr vert="horz" lIns="93251" tIns="46625" rIns="93251" bIns="4662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35998"/>
            <a:ext cx="3040592" cy="466752"/>
          </a:xfrm>
          <a:prstGeom prst="rect">
            <a:avLst/>
          </a:prstGeom>
        </p:spPr>
        <p:txBody>
          <a:bodyPr vert="horz" lIns="93251" tIns="46625" rIns="93251" bIns="46625" rtlCol="0" anchor="b"/>
          <a:lstStyle>
            <a:lvl1pPr algn="l">
              <a:defRPr sz="1200"/>
            </a:lvl1pPr>
          </a:lstStyle>
          <a:p>
            <a:endParaRPr lang="en-US"/>
          </a:p>
        </p:txBody>
      </p:sp>
      <p:pic>
        <p:nvPicPr>
          <p:cNvPr id="8" name="Picture 7">
            <a:extLst>
              <a:ext uri="{FF2B5EF4-FFF2-40B4-BE49-F238E27FC236}">
                <a16:creationId xmlns:a16="http://schemas.microsoft.com/office/drawing/2014/main" id="{0A086033-69B6-40D0-B1C7-1A0098ADAD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246446"/>
            <a:ext cx="2199422" cy="504050"/>
          </a:xfrm>
          <a:prstGeom prst="rect">
            <a:avLst/>
          </a:prstGeom>
        </p:spPr>
      </p:pic>
      <p:cxnSp>
        <p:nvCxnSpPr>
          <p:cNvPr id="10" name="Straight Connector 9">
            <a:extLst>
              <a:ext uri="{FF2B5EF4-FFF2-40B4-BE49-F238E27FC236}">
                <a16:creationId xmlns:a16="http://schemas.microsoft.com/office/drawing/2014/main" id="{2A421798-329D-4469-B5AD-64DAEE724F8B}"/>
              </a:ext>
            </a:extLst>
          </p:cNvPr>
          <p:cNvCxnSpPr>
            <a:cxnSpLocks/>
          </p:cNvCxnSpPr>
          <p:nvPr/>
        </p:nvCxnSpPr>
        <p:spPr>
          <a:xfrm>
            <a:off x="-350837" y="996950"/>
            <a:ext cx="7718425"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0244115-475A-4C47-8211-8069942A1DA9}"/>
              </a:ext>
            </a:extLst>
          </p:cNvPr>
          <p:cNvCxnSpPr>
            <a:cxnSpLocks/>
          </p:cNvCxnSpPr>
          <p:nvPr/>
        </p:nvCxnSpPr>
        <p:spPr>
          <a:xfrm>
            <a:off x="-350837" y="7804150"/>
            <a:ext cx="7718425"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0E6403A-F7B1-441C-AD33-FC9BC4994CBB}"/>
              </a:ext>
            </a:extLst>
          </p:cNvPr>
          <p:cNvCxnSpPr>
            <a:cxnSpLocks/>
          </p:cNvCxnSpPr>
          <p:nvPr/>
        </p:nvCxnSpPr>
        <p:spPr>
          <a:xfrm>
            <a:off x="1676400" y="996950"/>
            <a:ext cx="0" cy="680720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2" name="Slide Number Placeholder 21">
            <a:extLst>
              <a:ext uri="{FF2B5EF4-FFF2-40B4-BE49-F238E27FC236}">
                <a16:creationId xmlns:a16="http://schemas.microsoft.com/office/drawing/2014/main" id="{E1B8D0E1-9217-4F2E-89FC-77C471E53A2A}"/>
              </a:ext>
            </a:extLst>
          </p:cNvPr>
          <p:cNvSpPr>
            <a:spLocks noGrp="1"/>
          </p:cNvSpPr>
          <p:nvPr>
            <p:ph type="sldNum" sz="quarter" idx="5"/>
          </p:nvPr>
        </p:nvSpPr>
        <p:spPr>
          <a:xfrm>
            <a:off x="3975100" y="8836025"/>
            <a:ext cx="3040063" cy="466725"/>
          </a:xfrm>
          <a:prstGeom prst="rect">
            <a:avLst/>
          </a:prstGeom>
        </p:spPr>
        <p:txBody>
          <a:bodyPr vert="horz" lIns="91440" tIns="45720" rIns="91440" bIns="45720" rtlCol="0" anchor="b"/>
          <a:lstStyle>
            <a:lvl1pPr algn="r">
              <a:defRPr sz="1200"/>
            </a:lvl1pPr>
          </a:lstStyle>
          <a:p>
            <a:fld id="{2764C166-993A-466E-8B1C-D264331CEF04}" type="slidenum">
              <a:rPr lang="en-US" smtClean="0"/>
              <a:t>‹#›</a:t>
            </a:fld>
            <a:endParaRPr lang="en-US"/>
          </a:p>
        </p:txBody>
      </p:sp>
    </p:spTree>
    <p:extLst>
      <p:ext uri="{BB962C8B-B14F-4D97-AF65-F5344CB8AC3E}">
        <p14:creationId xmlns:p14="http://schemas.microsoft.com/office/powerpoint/2010/main" val="2513278242"/>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poweredtemplate.com/four-steps-hiring-process-75689/"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fld id="{EA048D8C-6117-40E4-8E16-004DA18562CA}" type="slidenum">
              <a:rPr lang="en-US" smtClean="0"/>
              <a:t>1</a:t>
            </a:fld>
            <a:endParaRPr lang="en-US"/>
          </a:p>
        </p:txBody>
      </p:sp>
    </p:spTree>
    <p:extLst>
      <p:ext uri="{BB962C8B-B14F-4D97-AF65-F5344CB8AC3E}">
        <p14:creationId xmlns:p14="http://schemas.microsoft.com/office/powerpoint/2010/main" val="9567706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r>
              <a:rPr lang="en-US" dirty="0"/>
              <a:t>So our team thought it would be a creative way of tying our project into the mission as a whole, if we named our eventual design ARROW, which stands for automated and ranged relocation of the LSMS for Wider application. So if you hear us refer to the ARROW, we are talking about our eventual design for the </a:t>
            </a:r>
            <a:r>
              <a:rPr lang="en-US" dirty="0" err="1"/>
              <a:t>offloader</a:t>
            </a:r>
            <a:r>
              <a:rPr lang="en-US" dirty="0"/>
              <a:t> </a:t>
            </a:r>
          </a:p>
        </p:txBody>
      </p:sp>
      <p:sp>
        <p:nvSpPr>
          <p:cNvPr id="5" name="Footer Placeholder 4">
            <a:extLst>
              <a:ext uri="{FF2B5EF4-FFF2-40B4-BE49-F238E27FC236}">
                <a16:creationId xmlns:a16="http://schemas.microsoft.com/office/drawing/2014/main" id="{886F6632-DC18-476B-92EC-EAF92F819765}"/>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82A1308B-FF1A-45CC-8E13-F48312C12F90}"/>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10</a:t>
            </a:fld>
            <a:endParaRPr lang="en-US"/>
          </a:p>
        </p:txBody>
      </p:sp>
      <p:sp>
        <p:nvSpPr>
          <p:cNvPr id="4" name="Header Placeholder 3">
            <a:extLst>
              <a:ext uri="{FF2B5EF4-FFF2-40B4-BE49-F238E27FC236}">
                <a16:creationId xmlns:a16="http://schemas.microsoft.com/office/drawing/2014/main" id="{72DEF79A-4137-4590-8A33-B0B40B43DDF4}"/>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4819230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r>
              <a:rPr lang="en-US" dirty="0"/>
              <a:t>To get started, we had to find the bounds of our project, so we have a list of assumptions that allow us to do that. </a:t>
            </a:r>
          </a:p>
          <a:p>
            <a:endParaRPr lang="en-US" dirty="0"/>
          </a:p>
          <a:p>
            <a:r>
              <a:rPr lang="en-US" dirty="0"/>
              <a:t>First, the ARROW has access to power via the CLPS lander. So we are not concerned with providing power, power is provided for us. </a:t>
            </a:r>
          </a:p>
          <a:p>
            <a:endParaRPr lang="en-US" dirty="0"/>
          </a:p>
          <a:p>
            <a:r>
              <a:rPr lang="en-US" dirty="0"/>
              <a:t>Second, the LSMS will send ready signal to the ARROW, really what this means is that to some degree, there is a line of communication between the LSMS and the ARROW, so that they can work in junction.</a:t>
            </a:r>
          </a:p>
          <a:p>
            <a:endParaRPr lang="en-US" dirty="0"/>
          </a:p>
          <a:p>
            <a:r>
              <a:rPr lang="en-US" dirty="0"/>
              <a:t>Next, is that reusability is not a concern. I kind of touched on it earlier, but again, the big motivation is to enable to LSMS to be reusable because it’s such a valuable asset. </a:t>
            </a:r>
          </a:p>
        </p:txBody>
      </p:sp>
      <p:sp>
        <p:nvSpPr>
          <p:cNvPr id="5" name="Footer Placeholder 4">
            <a:extLst>
              <a:ext uri="{FF2B5EF4-FFF2-40B4-BE49-F238E27FC236}">
                <a16:creationId xmlns:a16="http://schemas.microsoft.com/office/drawing/2014/main" id="{886F6632-DC18-476B-92EC-EAF92F819765}"/>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82A1308B-FF1A-45CC-8E13-F48312C12F90}"/>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11</a:t>
            </a:fld>
            <a:endParaRPr lang="en-US"/>
          </a:p>
        </p:txBody>
      </p:sp>
      <p:sp>
        <p:nvSpPr>
          <p:cNvPr id="4" name="Header Placeholder 3">
            <a:extLst>
              <a:ext uri="{FF2B5EF4-FFF2-40B4-BE49-F238E27FC236}">
                <a16:creationId xmlns:a16="http://schemas.microsoft.com/office/drawing/2014/main" id="{72DEF79A-4137-4590-8A33-B0B40B43DDF4}"/>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6923679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r>
              <a:rPr lang="en-US" dirty="0"/>
              <a:t>Our next assumptions is that the LSMS can dock to the Lunar platform. So we are not concerned with the docking mechanism.</a:t>
            </a:r>
          </a:p>
          <a:p>
            <a:endParaRPr lang="en-US" dirty="0"/>
          </a:p>
          <a:p>
            <a:r>
              <a:rPr lang="en-US" dirty="0"/>
              <a:t>Next, we have that environmental factors are not a concern. Typically this would definitely not be true, especially when designing something meant to go work on the moon. But because this is such a proof-of-concept project, we’ve been given a lot of leeway and have been told that we can neglect environmental factors and focus primarily on the mechanism itself. </a:t>
            </a:r>
          </a:p>
          <a:p>
            <a:endParaRPr lang="en-US" dirty="0"/>
          </a:p>
          <a:p>
            <a:r>
              <a:rPr lang="en-US" dirty="0"/>
              <a:t>Next assumptions is that the LSMS and ARROW location on the lander are at the discretion of the design team. Again, we’ve been given some leeway in regards to keep-out zones and things like that, so we are able to orient them in a way that works best for our design. </a:t>
            </a:r>
          </a:p>
          <a:p>
            <a:endParaRPr lang="en-US" dirty="0"/>
          </a:p>
          <a:p>
            <a:r>
              <a:rPr lang="en-US" dirty="0"/>
              <a:t>Last is that in-space assembly will not be required and in-space extra-vehicular activity assembly will not be required. Broken down, what that basically means is that the ARROW will be fully assembled at launch. No extra assembly will be required. </a:t>
            </a:r>
          </a:p>
        </p:txBody>
      </p:sp>
      <p:sp>
        <p:nvSpPr>
          <p:cNvPr id="5" name="Footer Placeholder 4">
            <a:extLst>
              <a:ext uri="{FF2B5EF4-FFF2-40B4-BE49-F238E27FC236}">
                <a16:creationId xmlns:a16="http://schemas.microsoft.com/office/drawing/2014/main" id="{886F6632-DC18-476B-92EC-EAF92F819765}"/>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82A1308B-FF1A-45CC-8E13-F48312C12F90}"/>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12</a:t>
            </a:fld>
            <a:endParaRPr lang="en-US"/>
          </a:p>
        </p:txBody>
      </p:sp>
      <p:sp>
        <p:nvSpPr>
          <p:cNvPr id="4" name="Header Placeholder 3">
            <a:extLst>
              <a:ext uri="{FF2B5EF4-FFF2-40B4-BE49-F238E27FC236}">
                <a16:creationId xmlns:a16="http://schemas.microsoft.com/office/drawing/2014/main" id="{72DEF79A-4137-4590-8A33-B0B40B43DDF4}"/>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7190096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r>
              <a:rPr lang="en-US" dirty="0">
                <a:cs typeface="Calibri"/>
              </a:rPr>
              <a:t>So through dialoging with our sponsor, we’ve determined that the key goals of our project are that the ARROW should operate autonomously, it needs to successfully offload the LSMS, which weighs 25 </a:t>
            </a:r>
            <a:r>
              <a:rPr lang="en-US" dirty="0" err="1">
                <a:cs typeface="Calibri"/>
              </a:rPr>
              <a:t>lbs</a:t>
            </a:r>
            <a:r>
              <a:rPr lang="en-US" dirty="0">
                <a:cs typeface="Calibri"/>
              </a:rPr>
              <a:t> on the moon. The ARROW will also need to have a </a:t>
            </a:r>
            <a:r>
              <a:rPr lang="en-US" dirty="0" err="1">
                <a:cs typeface="Calibri"/>
              </a:rPr>
              <a:t>scable</a:t>
            </a:r>
            <a:r>
              <a:rPr lang="en-US" dirty="0">
                <a:cs typeface="Calibri"/>
              </a:rPr>
              <a:t> design, to accommodate the various sizes of the LSMS, but weigh no more than 20 </a:t>
            </a:r>
            <a:r>
              <a:rPr lang="en-US" dirty="0" err="1">
                <a:cs typeface="Calibri"/>
              </a:rPr>
              <a:t>lbs</a:t>
            </a:r>
            <a:r>
              <a:rPr lang="en-US" dirty="0">
                <a:cs typeface="Calibri"/>
              </a:rPr>
              <a:t> on earth. </a:t>
            </a:r>
          </a:p>
        </p:txBody>
      </p:sp>
      <p:sp>
        <p:nvSpPr>
          <p:cNvPr id="5" name="Footer Placeholder 4">
            <a:extLst>
              <a:ext uri="{FF2B5EF4-FFF2-40B4-BE49-F238E27FC236}">
                <a16:creationId xmlns:a16="http://schemas.microsoft.com/office/drawing/2014/main" id="{D182437F-669F-4968-BF68-26B82B1117F4}"/>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5095CDC7-0A48-4F65-AAC2-C2B07D91259C}"/>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13</a:t>
            </a:fld>
            <a:endParaRPr lang="en-US"/>
          </a:p>
        </p:txBody>
      </p:sp>
      <p:sp>
        <p:nvSpPr>
          <p:cNvPr id="4" name="Header Placeholder 3">
            <a:extLst>
              <a:ext uri="{FF2B5EF4-FFF2-40B4-BE49-F238E27FC236}">
                <a16:creationId xmlns:a16="http://schemas.microsoft.com/office/drawing/2014/main" id="{1C5E5CA0-1C16-4A00-A117-937DBF288E3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8219770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r>
              <a:rPr lang="en-US" dirty="0"/>
              <a:t>Last design review, we talked about our functional decomposition process, breaking down the needs of our project into different system, and further into viable functions in each system. </a:t>
            </a:r>
          </a:p>
          <a:p>
            <a:endParaRPr lang="en-US" dirty="0"/>
          </a:p>
          <a:p>
            <a:r>
              <a:rPr lang="en-US" dirty="0"/>
              <a:t>These were the four main system that came out of that process: Motion, Support, Power, and Communication.  </a:t>
            </a:r>
          </a:p>
          <a:p>
            <a:endParaRPr lang="en-US" dirty="0"/>
          </a:p>
          <a:p>
            <a:r>
              <a:rPr lang="en-US" dirty="0"/>
              <a:t>So now, we’ve broken it down even further and assigned a target and metric to each of the functions.</a:t>
            </a:r>
          </a:p>
        </p:txBody>
      </p:sp>
      <p:sp>
        <p:nvSpPr>
          <p:cNvPr id="5" name="Footer Placeholder 4">
            <a:extLst>
              <a:ext uri="{FF2B5EF4-FFF2-40B4-BE49-F238E27FC236}">
                <a16:creationId xmlns:a16="http://schemas.microsoft.com/office/drawing/2014/main" id="{D182437F-669F-4968-BF68-26B82B1117F4}"/>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5095CDC7-0A48-4F65-AAC2-C2B07D91259C}"/>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14</a:t>
            </a:fld>
            <a:endParaRPr lang="en-US"/>
          </a:p>
        </p:txBody>
      </p:sp>
      <p:sp>
        <p:nvSpPr>
          <p:cNvPr id="4" name="Header Placeholder 3">
            <a:extLst>
              <a:ext uri="{FF2B5EF4-FFF2-40B4-BE49-F238E27FC236}">
                <a16:creationId xmlns:a16="http://schemas.microsoft.com/office/drawing/2014/main" id="{1C5E5CA0-1C16-4A00-A117-937DBF288E3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9878717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r>
              <a:rPr lang="en-US"/>
              <a:t>Looking at the motion functions, we’ve established that the arrow will move 180 degrees about either the X or the Y axis and 360 degrees about the z-axis. </a:t>
            </a:r>
          </a:p>
          <a:p>
            <a:endParaRPr lang="en-US"/>
          </a:p>
          <a:p>
            <a:r>
              <a:rPr lang="en-US"/>
              <a:t>It was in our assumptions that the LSMS will be attached to the CLPS peregrine lander for the Artemis mission. Based on the dimensions of the Peregrine Lander, we know that the LSMS needs to be relocated 0.525m in the x direction, 0.255m in the y direction, and 0.75m down to the ground (z direction)</a:t>
            </a:r>
          </a:p>
        </p:txBody>
      </p:sp>
      <p:sp>
        <p:nvSpPr>
          <p:cNvPr id="5" name="Footer Placeholder 4">
            <a:extLst>
              <a:ext uri="{FF2B5EF4-FFF2-40B4-BE49-F238E27FC236}">
                <a16:creationId xmlns:a16="http://schemas.microsoft.com/office/drawing/2014/main" id="{D182437F-669F-4968-BF68-26B82B1117F4}"/>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5095CDC7-0A48-4F65-AAC2-C2B07D91259C}"/>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15</a:t>
            </a:fld>
            <a:endParaRPr lang="en-US"/>
          </a:p>
        </p:txBody>
      </p:sp>
      <p:sp>
        <p:nvSpPr>
          <p:cNvPr id="4" name="Header Placeholder 3">
            <a:extLst>
              <a:ext uri="{FF2B5EF4-FFF2-40B4-BE49-F238E27FC236}">
                <a16:creationId xmlns:a16="http://schemas.microsoft.com/office/drawing/2014/main" id="{1C5E5CA0-1C16-4A00-A117-937DBF288E3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4779049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r>
              <a:rPr lang="en-US"/>
              <a:t>These are the functions related to our support system.</a:t>
            </a:r>
          </a:p>
          <a:p>
            <a:endParaRPr lang="en-US"/>
          </a:p>
          <a:p>
            <a:r>
              <a:rPr lang="en-US"/>
              <a:t>Our first function was to decrease the LSMS position error. These values are based on a paper published by our sponsor with position tolerances related to the LSMS connection to an end-effector. So we assigned those same positional tolerances to relocating the LSMS. We want to get within 2.54cm of our XY goal and within 10 degrees alignment. </a:t>
            </a:r>
          </a:p>
        </p:txBody>
      </p:sp>
      <p:sp>
        <p:nvSpPr>
          <p:cNvPr id="5" name="Footer Placeholder 4">
            <a:extLst>
              <a:ext uri="{FF2B5EF4-FFF2-40B4-BE49-F238E27FC236}">
                <a16:creationId xmlns:a16="http://schemas.microsoft.com/office/drawing/2014/main" id="{D182437F-669F-4968-BF68-26B82B1117F4}"/>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5095CDC7-0A48-4F65-AAC2-C2B07D91259C}"/>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16</a:t>
            </a:fld>
            <a:endParaRPr lang="en-US"/>
          </a:p>
        </p:txBody>
      </p:sp>
      <p:sp>
        <p:nvSpPr>
          <p:cNvPr id="4" name="Header Placeholder 3">
            <a:extLst>
              <a:ext uri="{FF2B5EF4-FFF2-40B4-BE49-F238E27FC236}">
                <a16:creationId xmlns:a16="http://schemas.microsoft.com/office/drawing/2014/main" id="{1C5E5CA0-1C16-4A00-A117-937DBF288E3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8320693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r>
              <a:rPr lang="en-US"/>
              <a:t>Next, we need to secure the LSMS. We quantified this in terms of the grip force needed to secure and support movement of the LSMS. This value of 1334 Newtons is based off of the force needed to lift the scaled LSMS that we’ll be using for our demonstration, which weighs around 150 lbs in earth gravity. </a:t>
            </a:r>
          </a:p>
        </p:txBody>
      </p:sp>
      <p:sp>
        <p:nvSpPr>
          <p:cNvPr id="5" name="Footer Placeholder 4">
            <a:extLst>
              <a:ext uri="{FF2B5EF4-FFF2-40B4-BE49-F238E27FC236}">
                <a16:creationId xmlns:a16="http://schemas.microsoft.com/office/drawing/2014/main" id="{D182437F-669F-4968-BF68-26B82B1117F4}"/>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5095CDC7-0A48-4F65-AAC2-C2B07D91259C}"/>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17</a:t>
            </a:fld>
            <a:endParaRPr lang="en-US"/>
          </a:p>
        </p:txBody>
      </p:sp>
      <p:sp>
        <p:nvSpPr>
          <p:cNvPr id="4" name="Header Placeholder 3">
            <a:extLst>
              <a:ext uri="{FF2B5EF4-FFF2-40B4-BE49-F238E27FC236}">
                <a16:creationId xmlns:a16="http://schemas.microsoft.com/office/drawing/2014/main" id="{1C5E5CA0-1C16-4A00-A117-937DBF288E3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6830234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r>
              <a:rPr lang="en-US"/>
              <a:t>Next, we have to Release the LSMS. We quantified this in terms of a clearance value. We want to make sure that the ARROW has at least a 2.54cm clearance on all sides of the LSMS when the LSMS begins to move away from the ARROW. </a:t>
            </a:r>
          </a:p>
        </p:txBody>
      </p:sp>
      <p:sp>
        <p:nvSpPr>
          <p:cNvPr id="5" name="Footer Placeholder 4">
            <a:extLst>
              <a:ext uri="{FF2B5EF4-FFF2-40B4-BE49-F238E27FC236}">
                <a16:creationId xmlns:a16="http://schemas.microsoft.com/office/drawing/2014/main" id="{D182437F-669F-4968-BF68-26B82B1117F4}"/>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5095CDC7-0A48-4F65-AAC2-C2B07D91259C}"/>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18</a:t>
            </a:fld>
            <a:endParaRPr lang="en-US"/>
          </a:p>
        </p:txBody>
      </p:sp>
      <p:sp>
        <p:nvSpPr>
          <p:cNvPr id="4" name="Header Placeholder 3">
            <a:extLst>
              <a:ext uri="{FF2B5EF4-FFF2-40B4-BE49-F238E27FC236}">
                <a16:creationId xmlns:a16="http://schemas.microsoft.com/office/drawing/2014/main" id="{1C5E5CA0-1C16-4A00-A117-937DBF288E3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3833540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r>
              <a:rPr lang="en-US"/>
              <a:t>Lastly, we need to scale for variable LSMS sizes. *******************************************************</a:t>
            </a:r>
          </a:p>
        </p:txBody>
      </p:sp>
      <p:sp>
        <p:nvSpPr>
          <p:cNvPr id="5" name="Footer Placeholder 4">
            <a:extLst>
              <a:ext uri="{FF2B5EF4-FFF2-40B4-BE49-F238E27FC236}">
                <a16:creationId xmlns:a16="http://schemas.microsoft.com/office/drawing/2014/main" id="{D182437F-669F-4968-BF68-26B82B1117F4}"/>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5095CDC7-0A48-4F65-AAC2-C2B07D91259C}"/>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19</a:t>
            </a:fld>
            <a:endParaRPr lang="en-US"/>
          </a:p>
        </p:txBody>
      </p:sp>
      <p:sp>
        <p:nvSpPr>
          <p:cNvPr id="4" name="Header Placeholder 3">
            <a:extLst>
              <a:ext uri="{FF2B5EF4-FFF2-40B4-BE49-F238E27FC236}">
                <a16:creationId xmlns:a16="http://schemas.microsoft.com/office/drawing/2014/main" id="{1C5E5CA0-1C16-4A00-A117-937DBF288E3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4255554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dirty="0"/>
          </a:p>
        </p:txBody>
      </p:sp>
      <p:sp>
        <p:nvSpPr>
          <p:cNvPr id="5" name="Footer Placeholder 4">
            <a:extLst>
              <a:ext uri="{FF2B5EF4-FFF2-40B4-BE49-F238E27FC236}">
                <a16:creationId xmlns:a16="http://schemas.microsoft.com/office/drawing/2014/main" id="{77000A7E-418A-49C1-B624-8AA02421708D}"/>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CEECEAAB-5F57-4576-8C5F-2148153AB231}"/>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2</a:t>
            </a:fld>
            <a:endParaRPr lang="en-US"/>
          </a:p>
        </p:txBody>
      </p:sp>
      <p:sp>
        <p:nvSpPr>
          <p:cNvPr id="4" name="Header Placeholder 3">
            <a:extLst>
              <a:ext uri="{FF2B5EF4-FFF2-40B4-BE49-F238E27FC236}">
                <a16:creationId xmlns:a16="http://schemas.microsoft.com/office/drawing/2014/main" id="{EF4616B4-BDCF-4FD1-B2C6-A2913185D31A}"/>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2096676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D182437F-669F-4968-BF68-26B82B1117F4}"/>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5095CDC7-0A48-4F65-AAC2-C2B07D91259C}"/>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20</a:t>
            </a:fld>
            <a:endParaRPr lang="en-US"/>
          </a:p>
        </p:txBody>
      </p:sp>
      <p:sp>
        <p:nvSpPr>
          <p:cNvPr id="4" name="Header Placeholder 3">
            <a:extLst>
              <a:ext uri="{FF2B5EF4-FFF2-40B4-BE49-F238E27FC236}">
                <a16:creationId xmlns:a16="http://schemas.microsoft.com/office/drawing/2014/main" id="{1C5E5CA0-1C16-4A00-A117-937DBF288E3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1981232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r>
              <a:rPr lang="en-US"/>
              <a:t>We also need to convert that power to torque, based on the weight of the LSMS on the moon (25 lbs), we know that we’ll need 276 Newton Meters to move the LSMS. </a:t>
            </a:r>
          </a:p>
        </p:txBody>
      </p:sp>
      <p:sp>
        <p:nvSpPr>
          <p:cNvPr id="5" name="Footer Placeholder 4">
            <a:extLst>
              <a:ext uri="{FF2B5EF4-FFF2-40B4-BE49-F238E27FC236}">
                <a16:creationId xmlns:a16="http://schemas.microsoft.com/office/drawing/2014/main" id="{D182437F-669F-4968-BF68-26B82B1117F4}"/>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5095CDC7-0A48-4F65-AAC2-C2B07D91259C}"/>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21</a:t>
            </a:fld>
            <a:endParaRPr lang="en-US"/>
          </a:p>
        </p:txBody>
      </p:sp>
      <p:sp>
        <p:nvSpPr>
          <p:cNvPr id="4" name="Header Placeholder 3">
            <a:extLst>
              <a:ext uri="{FF2B5EF4-FFF2-40B4-BE49-F238E27FC236}">
                <a16:creationId xmlns:a16="http://schemas.microsoft.com/office/drawing/2014/main" id="{1C5E5CA0-1C16-4A00-A117-937DBF288E3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3583072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r>
              <a:rPr lang="en-US"/>
              <a:t>This is our Communication System, most of these target values are based of values similar to what you’d see with RC cars. Through talking with out sponsor, he said that this was a perfectly fine assumption to make. It’s not far from what they’re actually using and for a proof-of-concept project, they would suffice. </a:t>
            </a:r>
          </a:p>
          <a:p>
            <a:endParaRPr lang="en-US"/>
          </a:p>
          <a:p>
            <a:r>
              <a:rPr lang="en-US"/>
              <a:t>So based on that, we’ll need 2.4 </a:t>
            </a:r>
            <a:r>
              <a:rPr lang="en-US" err="1"/>
              <a:t>Ghz</a:t>
            </a:r>
            <a:r>
              <a:rPr lang="en-US"/>
              <a:t> to transmit a signal. This is needed because the ARROW will need to communicate with the LSMS. </a:t>
            </a:r>
          </a:p>
          <a:p>
            <a:r>
              <a:rPr lang="en-US"/>
              <a:t>We’ll also need 2.4 </a:t>
            </a:r>
            <a:r>
              <a:rPr lang="en-US" err="1"/>
              <a:t>Ghz</a:t>
            </a:r>
            <a:r>
              <a:rPr lang="en-US"/>
              <a:t> in to receive a signal from the LSMS. </a:t>
            </a:r>
          </a:p>
          <a:p>
            <a:endParaRPr lang="en-US"/>
          </a:p>
          <a:p>
            <a:r>
              <a:rPr lang="en-US"/>
              <a:t>120 Volts will be needed to transduce the signal into something meaningful. </a:t>
            </a:r>
          </a:p>
          <a:p>
            <a:endParaRPr lang="en-US"/>
          </a:p>
          <a:p>
            <a:r>
              <a:rPr lang="en-US"/>
              <a:t>Lastly, we’re shooting for a processing time of 18ms. Based on the research we did about RC car, 18ms seemed to be a reasonable response time. </a:t>
            </a:r>
          </a:p>
        </p:txBody>
      </p:sp>
      <p:sp>
        <p:nvSpPr>
          <p:cNvPr id="5" name="Footer Placeholder 4">
            <a:extLst>
              <a:ext uri="{FF2B5EF4-FFF2-40B4-BE49-F238E27FC236}">
                <a16:creationId xmlns:a16="http://schemas.microsoft.com/office/drawing/2014/main" id="{D182437F-669F-4968-BF68-26B82B1117F4}"/>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5095CDC7-0A48-4F65-AAC2-C2B07D91259C}"/>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22</a:t>
            </a:fld>
            <a:endParaRPr lang="en-US"/>
          </a:p>
        </p:txBody>
      </p:sp>
      <p:sp>
        <p:nvSpPr>
          <p:cNvPr id="4" name="Header Placeholder 3">
            <a:extLst>
              <a:ext uri="{FF2B5EF4-FFF2-40B4-BE49-F238E27FC236}">
                <a16:creationId xmlns:a16="http://schemas.microsoft.com/office/drawing/2014/main" id="{1C5E5CA0-1C16-4A00-A117-937DBF288E3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3122978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dirty="0"/>
              <a:t>Right, so then we started on our Concept generation process, using tools like brainstorming, morphological chart, and biomimicry. We used these to produce a list of 100 design concepts. </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23</a:t>
            </a:fld>
            <a:endParaRPr lang="en-US"/>
          </a:p>
        </p:txBody>
      </p:sp>
    </p:spTree>
    <p:extLst>
      <p:ext uri="{BB962C8B-B14F-4D97-AF65-F5344CB8AC3E}">
        <p14:creationId xmlns:p14="http://schemas.microsoft.com/office/powerpoint/2010/main" val="31263799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dirty="0"/>
              <a:t>Out of that list, we chose 5 medium fidelity concepts and 3 high fidelity concept. Here we have the 5 medium fidelity, which include a mating connector for the LSMS end-effector, which is located via a plug connection. Next, we just had a simple four-bar mechanism. Our third medium fidelity was a finger-like end effector that located the LSMS via RFID. RFID stands for Radio Frequency Identification, so it would utilize that to locate the LSMS and then </a:t>
            </a:r>
            <a:r>
              <a:rPr lang="en-US" dirty="0" err="1"/>
              <a:t>grib</a:t>
            </a:r>
            <a:r>
              <a:rPr lang="en-US" dirty="0"/>
              <a:t> the base with the finger end-effectors. Next, we just had a simple winch that would essentially drag the LSMS into position. Lastly, we had a scissor lift platform that would lower the LSMS. </a:t>
            </a:r>
          </a:p>
          <a:p>
            <a:endParaRPr lang="en-US" dirty="0"/>
          </a:p>
          <a:p>
            <a:r>
              <a:rPr lang="en-US"/>
              <a:t>Jayson, how the heck did you describe the first medium fidelity.</a:t>
            </a:r>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24</a:t>
            </a:fld>
            <a:endParaRPr lang="en-US"/>
          </a:p>
        </p:txBody>
      </p:sp>
    </p:spTree>
    <p:extLst>
      <p:ext uri="{BB962C8B-B14F-4D97-AF65-F5344CB8AC3E}">
        <p14:creationId xmlns:p14="http://schemas.microsoft.com/office/powerpoint/2010/main" val="19511652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dirty="0"/>
              <a:t>Moving on to our high fidelity concepts. Our first one we nicknamed the lazy Susan – this design is a turn-table that would act as a connection point for the LSMS, while it was rotated off of the lander. </a:t>
            </a:r>
          </a:p>
          <a:p>
            <a:endParaRPr lang="en-US" dirty="0"/>
          </a:p>
          <a:p>
            <a:r>
              <a:rPr lang="en-US" dirty="0"/>
              <a:t>Our next high fidelity was the fingerlike end-effector, similar to our medium fidelity concept, however this one would utilize laser technology to locate the LSMS, which would be much more accurate. </a:t>
            </a:r>
          </a:p>
          <a:p>
            <a:endParaRPr lang="en-US" dirty="0"/>
          </a:p>
          <a:p>
            <a:r>
              <a:rPr lang="en-US" dirty="0"/>
              <a:t>Last is the Acrobat LSMS – this concept design was a means of enabling the LSMS to essentially “grab” onto somewhere on the lander and use its own strength to lower itself.</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25</a:t>
            </a:fld>
            <a:endParaRPr lang="en-US"/>
          </a:p>
        </p:txBody>
      </p:sp>
    </p:spTree>
    <p:extLst>
      <p:ext uri="{BB962C8B-B14F-4D97-AF65-F5344CB8AC3E}">
        <p14:creationId xmlns:p14="http://schemas.microsoft.com/office/powerpoint/2010/main" val="11393654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dirty="0"/>
              <a:t>Slide idea was taken from </a:t>
            </a:r>
            <a:r>
              <a:rPr lang="en-US" dirty="0">
                <a:hlinkClick r:id="rId3"/>
              </a:rPr>
              <a:t>https://poweredtemplate.com/four-steps-hiring-process-75689/</a:t>
            </a:r>
            <a:endParaRPr lang="en-US" dirty="0"/>
          </a:p>
          <a:p>
            <a:endParaRPr lang="en-US" dirty="0">
              <a:cs typeface="Calibri"/>
            </a:endParaRPr>
          </a:p>
          <a:p>
            <a:r>
              <a:rPr lang="en-US" dirty="0">
                <a:cs typeface="Calibri"/>
              </a:rPr>
              <a:t>So we took these 8 design concepts, the 5 medium and 3 high fidelity and sent them through an iterative concept selection process. </a:t>
            </a:r>
          </a:p>
          <a:p>
            <a:endParaRPr lang="en-US" dirty="0">
              <a:cs typeface="Calibri"/>
            </a:endParaRPr>
          </a:p>
          <a:p>
            <a:r>
              <a:rPr lang="en-US" dirty="0">
                <a:cs typeface="Calibri"/>
              </a:rPr>
              <a:t>PC – </a:t>
            </a:r>
            <a:r>
              <a:rPr lang="en-US" dirty="0" err="1">
                <a:cs typeface="Calibri"/>
              </a:rPr>
              <a:t>determing</a:t>
            </a:r>
            <a:r>
              <a:rPr lang="en-US" dirty="0">
                <a:cs typeface="Calibri"/>
              </a:rPr>
              <a:t> the importance weight factor of each of our engineering characteristics</a:t>
            </a:r>
          </a:p>
          <a:p>
            <a:r>
              <a:rPr lang="en-US" dirty="0" err="1">
                <a:cs typeface="Calibri"/>
              </a:rPr>
              <a:t>HoQ</a:t>
            </a:r>
            <a:r>
              <a:rPr lang="en-US" dirty="0">
                <a:cs typeface="Calibri"/>
              </a:rPr>
              <a:t> – we used those weight factors to ranking our engineering characteristics</a:t>
            </a:r>
          </a:p>
          <a:p>
            <a:r>
              <a:rPr lang="en-US" dirty="0">
                <a:cs typeface="Calibri"/>
              </a:rPr>
              <a:t>Pugh – used to </a:t>
            </a:r>
            <a:r>
              <a:rPr lang="en-US" dirty="0" err="1">
                <a:cs typeface="Calibri"/>
              </a:rPr>
              <a:t>elimate</a:t>
            </a:r>
            <a:r>
              <a:rPr lang="en-US" dirty="0">
                <a:cs typeface="Calibri"/>
              </a:rPr>
              <a:t> concepts compared to a relatively neutral datum</a:t>
            </a:r>
          </a:p>
          <a:p>
            <a:r>
              <a:rPr lang="en-US" dirty="0">
                <a:cs typeface="Calibri"/>
              </a:rPr>
              <a:t>AHP – used to help identify and eliminate bias as well as find our best alternative design</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26</a:t>
            </a:fld>
            <a:endParaRPr lang="en-US"/>
          </a:p>
        </p:txBody>
      </p:sp>
    </p:spTree>
    <p:extLst>
      <p:ext uri="{BB962C8B-B14F-4D97-AF65-F5344CB8AC3E}">
        <p14:creationId xmlns:p14="http://schemas.microsoft.com/office/powerpoint/2010/main" val="14978769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dirty="0"/>
              <a:t>It’s worth mentioning that our priority characteristics were found to be autonomy, scalability, and weight. </a:t>
            </a:r>
          </a:p>
          <a:p>
            <a:r>
              <a:rPr lang="en-US" dirty="0"/>
              <a:t>These really influenced the decision making. </a:t>
            </a:r>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27</a:t>
            </a:fld>
            <a:endParaRPr lang="en-US"/>
          </a:p>
        </p:txBody>
      </p:sp>
    </p:spTree>
    <p:extLst>
      <p:ext uri="{BB962C8B-B14F-4D97-AF65-F5344CB8AC3E}">
        <p14:creationId xmlns:p14="http://schemas.microsoft.com/office/powerpoint/2010/main" val="35117074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28</a:t>
            </a:fld>
            <a:endParaRPr lang="en-US"/>
          </a:p>
        </p:txBody>
      </p:sp>
    </p:spTree>
    <p:extLst>
      <p:ext uri="{BB962C8B-B14F-4D97-AF65-F5344CB8AC3E}">
        <p14:creationId xmlns:p14="http://schemas.microsoft.com/office/powerpoint/2010/main" val="14115795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29</a:t>
            </a:fld>
            <a:endParaRPr lang="en-US"/>
          </a:p>
        </p:txBody>
      </p:sp>
    </p:spTree>
    <p:extLst>
      <p:ext uri="{BB962C8B-B14F-4D97-AF65-F5344CB8AC3E}">
        <p14:creationId xmlns:p14="http://schemas.microsoft.com/office/powerpoint/2010/main" val="11152680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dirty="0"/>
          </a:p>
        </p:txBody>
      </p:sp>
      <p:sp>
        <p:nvSpPr>
          <p:cNvPr id="5" name="Footer Placeholder 4">
            <a:extLst>
              <a:ext uri="{FF2B5EF4-FFF2-40B4-BE49-F238E27FC236}">
                <a16:creationId xmlns:a16="http://schemas.microsoft.com/office/drawing/2014/main" id="{0FA8E749-28B8-4853-99A0-080A0D5FF103}"/>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E95F2D07-AC33-4882-8CF1-AFD01CCFE7E5}"/>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3</a:t>
            </a:fld>
            <a:endParaRPr lang="en-US"/>
          </a:p>
        </p:txBody>
      </p:sp>
      <p:sp>
        <p:nvSpPr>
          <p:cNvPr id="4" name="Header Placeholder 3">
            <a:extLst>
              <a:ext uri="{FF2B5EF4-FFF2-40B4-BE49-F238E27FC236}">
                <a16:creationId xmlns:a16="http://schemas.microsoft.com/office/drawing/2014/main" id="{E68023E4-17CA-4ACB-AB94-52D736900EAA}"/>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862014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30</a:t>
            </a:fld>
            <a:endParaRPr lang="en-US"/>
          </a:p>
        </p:txBody>
      </p:sp>
    </p:spTree>
    <p:extLst>
      <p:ext uri="{BB962C8B-B14F-4D97-AF65-F5344CB8AC3E}">
        <p14:creationId xmlns:p14="http://schemas.microsoft.com/office/powerpoint/2010/main" val="1544523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31</a:t>
            </a:fld>
            <a:endParaRPr lang="en-US"/>
          </a:p>
        </p:txBody>
      </p:sp>
    </p:spTree>
    <p:extLst>
      <p:ext uri="{BB962C8B-B14F-4D97-AF65-F5344CB8AC3E}">
        <p14:creationId xmlns:p14="http://schemas.microsoft.com/office/powerpoint/2010/main" val="14171276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32</a:t>
            </a:fld>
            <a:endParaRPr lang="en-US"/>
          </a:p>
        </p:txBody>
      </p:sp>
    </p:spTree>
    <p:extLst>
      <p:ext uri="{BB962C8B-B14F-4D97-AF65-F5344CB8AC3E}">
        <p14:creationId xmlns:p14="http://schemas.microsoft.com/office/powerpoint/2010/main" val="28218240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33</a:t>
            </a:fld>
            <a:endParaRPr lang="en-US"/>
          </a:p>
        </p:txBody>
      </p:sp>
    </p:spTree>
    <p:extLst>
      <p:ext uri="{BB962C8B-B14F-4D97-AF65-F5344CB8AC3E}">
        <p14:creationId xmlns:p14="http://schemas.microsoft.com/office/powerpoint/2010/main" val="35191010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34</a:t>
            </a:fld>
            <a:endParaRPr lang="en-US"/>
          </a:p>
        </p:txBody>
      </p:sp>
    </p:spTree>
    <p:extLst>
      <p:ext uri="{BB962C8B-B14F-4D97-AF65-F5344CB8AC3E}">
        <p14:creationId xmlns:p14="http://schemas.microsoft.com/office/powerpoint/2010/main" val="26799301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35</a:t>
            </a:fld>
            <a:endParaRPr lang="en-US"/>
          </a:p>
        </p:txBody>
      </p:sp>
    </p:spTree>
    <p:extLst>
      <p:ext uri="{BB962C8B-B14F-4D97-AF65-F5344CB8AC3E}">
        <p14:creationId xmlns:p14="http://schemas.microsoft.com/office/powerpoint/2010/main" val="27861326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r>
              <a:rPr lang="en-US"/>
              <a:t>Put reference axes</a:t>
            </a:r>
          </a:p>
        </p:txBody>
      </p:sp>
      <p:sp>
        <p:nvSpPr>
          <p:cNvPr id="5" name="Footer Placeholder 4">
            <a:extLst>
              <a:ext uri="{FF2B5EF4-FFF2-40B4-BE49-F238E27FC236}">
                <a16:creationId xmlns:a16="http://schemas.microsoft.com/office/drawing/2014/main" id="{D182437F-669F-4968-BF68-26B82B1117F4}"/>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5095CDC7-0A48-4F65-AAC2-C2B07D91259C}"/>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36</a:t>
            </a:fld>
            <a:endParaRPr lang="en-US"/>
          </a:p>
        </p:txBody>
      </p:sp>
      <p:sp>
        <p:nvSpPr>
          <p:cNvPr id="4" name="Header Placeholder 3">
            <a:extLst>
              <a:ext uri="{FF2B5EF4-FFF2-40B4-BE49-F238E27FC236}">
                <a16:creationId xmlns:a16="http://schemas.microsoft.com/office/drawing/2014/main" id="{1C5E5CA0-1C16-4A00-A117-937DBF288E3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5013821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D182437F-669F-4968-BF68-26B82B1117F4}"/>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5095CDC7-0A48-4F65-AAC2-C2B07D91259C}"/>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37</a:t>
            </a:fld>
            <a:endParaRPr lang="en-US"/>
          </a:p>
        </p:txBody>
      </p:sp>
      <p:sp>
        <p:nvSpPr>
          <p:cNvPr id="4" name="Header Placeholder 3">
            <a:extLst>
              <a:ext uri="{FF2B5EF4-FFF2-40B4-BE49-F238E27FC236}">
                <a16:creationId xmlns:a16="http://schemas.microsoft.com/office/drawing/2014/main" id="{1C5E5CA0-1C16-4A00-A117-937DBF288E3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2814980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dirty="0"/>
          </a:p>
        </p:txBody>
      </p:sp>
      <p:sp>
        <p:nvSpPr>
          <p:cNvPr id="5" name="Footer Placeholder 4">
            <a:extLst>
              <a:ext uri="{FF2B5EF4-FFF2-40B4-BE49-F238E27FC236}">
                <a16:creationId xmlns:a16="http://schemas.microsoft.com/office/drawing/2014/main" id="{D182437F-669F-4968-BF68-26B82B1117F4}"/>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5095CDC7-0A48-4F65-AAC2-C2B07D91259C}"/>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38</a:t>
            </a:fld>
            <a:endParaRPr lang="en-US"/>
          </a:p>
        </p:txBody>
      </p:sp>
      <p:sp>
        <p:nvSpPr>
          <p:cNvPr id="4" name="Header Placeholder 3">
            <a:extLst>
              <a:ext uri="{FF2B5EF4-FFF2-40B4-BE49-F238E27FC236}">
                <a16:creationId xmlns:a16="http://schemas.microsoft.com/office/drawing/2014/main" id="{1C5E5CA0-1C16-4A00-A117-937DBF288E3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40071732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PLA (</a:t>
            </a:r>
            <a:r>
              <a:rPr lang="en-US" b="0" i="0" dirty="0">
                <a:solidFill>
                  <a:schemeClr val="bg1">
                    <a:lumMod val="50000"/>
                  </a:schemeClr>
                </a:solidFill>
                <a:effectLst/>
                <a:latin typeface="Tahoma" panose="020B0604030504040204" pitchFamily="34" charset="0"/>
                <a:ea typeface="Tahoma" panose="020B0604030504040204" pitchFamily="34" charset="0"/>
                <a:cs typeface="Tahoma" panose="020B0604030504040204" pitchFamily="34" charset="0"/>
              </a:rPr>
              <a:t>Polylactic Acid)</a:t>
            </a:r>
          </a:p>
        </p:txBody>
      </p:sp>
      <p:sp>
        <p:nvSpPr>
          <p:cNvPr id="5" name="Footer Placeholder 4">
            <a:extLst>
              <a:ext uri="{FF2B5EF4-FFF2-40B4-BE49-F238E27FC236}">
                <a16:creationId xmlns:a16="http://schemas.microsoft.com/office/drawing/2014/main" id="{D182437F-669F-4968-BF68-26B82B1117F4}"/>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5095CDC7-0A48-4F65-AAC2-C2B07D91259C}"/>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39</a:t>
            </a:fld>
            <a:endParaRPr lang="en-US"/>
          </a:p>
        </p:txBody>
      </p:sp>
      <p:sp>
        <p:nvSpPr>
          <p:cNvPr id="4" name="Header Placeholder 3">
            <a:extLst>
              <a:ext uri="{FF2B5EF4-FFF2-40B4-BE49-F238E27FC236}">
                <a16:creationId xmlns:a16="http://schemas.microsoft.com/office/drawing/2014/main" id="{1C5E5CA0-1C16-4A00-A117-937DBF288E3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20349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r>
              <a:rPr lang="en-US" dirty="0"/>
              <a:t>The objective of our project is to offload the LSMS from the CLPS lander onto a platform on the lunar surface. </a:t>
            </a:r>
          </a:p>
          <a:p>
            <a:r>
              <a:rPr lang="en-US" dirty="0"/>
              <a:t>The LSMS, which stands for “lightweight surface manipulation system” is the payload crane that NASA has developed.</a:t>
            </a:r>
          </a:p>
          <a:p>
            <a:r>
              <a:rPr lang="en-US" dirty="0"/>
              <a:t>The CLPS lander was developed by “Commercial Lunar Payload Services”. </a:t>
            </a:r>
          </a:p>
        </p:txBody>
      </p:sp>
      <p:sp>
        <p:nvSpPr>
          <p:cNvPr id="5" name="Footer Placeholder 4">
            <a:extLst>
              <a:ext uri="{FF2B5EF4-FFF2-40B4-BE49-F238E27FC236}">
                <a16:creationId xmlns:a16="http://schemas.microsoft.com/office/drawing/2014/main" id="{886F6632-DC18-476B-92EC-EAF92F819765}"/>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82A1308B-FF1A-45CC-8E13-F48312C12F90}"/>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4</a:t>
            </a:fld>
            <a:endParaRPr lang="en-US"/>
          </a:p>
        </p:txBody>
      </p:sp>
      <p:sp>
        <p:nvSpPr>
          <p:cNvPr id="4" name="Header Placeholder 3">
            <a:extLst>
              <a:ext uri="{FF2B5EF4-FFF2-40B4-BE49-F238E27FC236}">
                <a16:creationId xmlns:a16="http://schemas.microsoft.com/office/drawing/2014/main" id="{72DEF79A-4137-4590-8A33-B0B40B43DDF4}"/>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1932010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r>
              <a:rPr lang="en-US"/>
              <a:t>Definitely have testing apparatus, but make an animation to show testing process</a:t>
            </a:r>
          </a:p>
        </p:txBody>
      </p:sp>
      <p:sp>
        <p:nvSpPr>
          <p:cNvPr id="5" name="Footer Placeholder 4">
            <a:extLst>
              <a:ext uri="{FF2B5EF4-FFF2-40B4-BE49-F238E27FC236}">
                <a16:creationId xmlns:a16="http://schemas.microsoft.com/office/drawing/2014/main" id="{D182437F-669F-4968-BF68-26B82B1117F4}"/>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5095CDC7-0A48-4F65-AAC2-C2B07D91259C}"/>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40</a:t>
            </a:fld>
            <a:endParaRPr lang="en-US"/>
          </a:p>
        </p:txBody>
      </p:sp>
      <p:sp>
        <p:nvSpPr>
          <p:cNvPr id="4" name="Header Placeholder 3">
            <a:extLst>
              <a:ext uri="{FF2B5EF4-FFF2-40B4-BE49-F238E27FC236}">
                <a16:creationId xmlns:a16="http://schemas.microsoft.com/office/drawing/2014/main" id="{1C5E5CA0-1C16-4A00-A117-937DBF288E3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8481545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r>
              <a:rPr lang="en-US"/>
              <a:t>Definitely have testing apparatus, but make an animation to show testing process</a:t>
            </a:r>
          </a:p>
        </p:txBody>
      </p:sp>
      <p:sp>
        <p:nvSpPr>
          <p:cNvPr id="5" name="Footer Placeholder 4">
            <a:extLst>
              <a:ext uri="{FF2B5EF4-FFF2-40B4-BE49-F238E27FC236}">
                <a16:creationId xmlns:a16="http://schemas.microsoft.com/office/drawing/2014/main" id="{D182437F-669F-4968-BF68-26B82B1117F4}"/>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5095CDC7-0A48-4F65-AAC2-C2B07D91259C}"/>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41</a:t>
            </a:fld>
            <a:endParaRPr lang="en-US"/>
          </a:p>
        </p:txBody>
      </p:sp>
      <p:sp>
        <p:nvSpPr>
          <p:cNvPr id="4" name="Header Placeholder 3">
            <a:extLst>
              <a:ext uri="{FF2B5EF4-FFF2-40B4-BE49-F238E27FC236}">
                <a16:creationId xmlns:a16="http://schemas.microsoft.com/office/drawing/2014/main" id="{1C5E5CA0-1C16-4A00-A117-937DBF288E3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982210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latin typeface="Tahoma" panose="020B0604030504040204" pitchFamily="34" charset="0"/>
                <a:ea typeface="Tahoma" panose="020B0604030504040204" pitchFamily="34" charset="0"/>
                <a:cs typeface="Tahoma" panose="020B0604030504040204" pitchFamily="34" charset="0"/>
              </a:rPr>
              <a:t>Sources of error for spring</a:t>
            </a:r>
          </a:p>
          <a:p>
            <a:pPr marL="742950" lvl="1" indent="-285750">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Low infill</a:t>
            </a:r>
          </a:p>
          <a:p>
            <a:pPr marL="742950" lvl="1" indent="-285750">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Inconsistences in print</a:t>
            </a:r>
          </a:p>
          <a:p>
            <a:pPr marL="742950" lvl="1" indent="-285750">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Wasn’t heat treated</a:t>
            </a:r>
          </a:p>
          <a:p>
            <a:pPr marL="742950" lvl="1" indent="-285750">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a:p>
            <a:pPr marL="742950" lvl="1" indent="-285750">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a:p>
            <a:pPr marL="742950" lvl="1" indent="-285750">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a:p>
            <a:pPr marL="742950" lvl="1" indent="-285750">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a:p>
            <a:endParaRPr lang="en-US" dirty="0"/>
          </a:p>
        </p:txBody>
      </p:sp>
      <p:sp>
        <p:nvSpPr>
          <p:cNvPr id="5" name="Footer Placeholder 4">
            <a:extLst>
              <a:ext uri="{FF2B5EF4-FFF2-40B4-BE49-F238E27FC236}">
                <a16:creationId xmlns:a16="http://schemas.microsoft.com/office/drawing/2014/main" id="{D182437F-669F-4968-BF68-26B82B1117F4}"/>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5095CDC7-0A48-4F65-AAC2-C2B07D91259C}"/>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42</a:t>
            </a:fld>
            <a:endParaRPr lang="en-US"/>
          </a:p>
        </p:txBody>
      </p:sp>
      <p:sp>
        <p:nvSpPr>
          <p:cNvPr id="4" name="Header Placeholder 3">
            <a:extLst>
              <a:ext uri="{FF2B5EF4-FFF2-40B4-BE49-F238E27FC236}">
                <a16:creationId xmlns:a16="http://schemas.microsoft.com/office/drawing/2014/main" id="{1C5E5CA0-1C16-4A00-A117-937DBF288E3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3706331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r>
              <a:rPr lang="en-US" dirty="0">
                <a:latin typeface="Tahoma" panose="020B0604030504040204" pitchFamily="34" charset="0"/>
                <a:ea typeface="Tahoma" panose="020B0604030504040204" pitchFamily="34" charset="0"/>
                <a:cs typeface="Tahoma" panose="020B0604030504040204" pitchFamily="34" charset="0"/>
              </a:rPr>
              <a:t>Sources of error in testing process:</a:t>
            </a:r>
          </a:p>
          <a:p>
            <a:pPr marL="285750" indent="-285750">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Tightening of rachet, inconsistent winding method</a:t>
            </a:r>
          </a:p>
          <a:p>
            <a:pPr marL="285750" indent="-285750">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Yarn/</a:t>
            </a:r>
            <a:r>
              <a:rPr lang="en-US" dirty="0" err="1">
                <a:latin typeface="Tahoma" panose="020B0604030504040204" pitchFamily="34" charset="0"/>
                <a:ea typeface="Tahoma" panose="020B0604030504040204" pitchFamily="34" charset="0"/>
                <a:cs typeface="Tahoma" panose="020B0604030504040204" pitchFamily="34" charset="0"/>
              </a:rPr>
              <a:t>ziptie</a:t>
            </a:r>
            <a:r>
              <a:rPr lang="en-US" dirty="0">
                <a:latin typeface="Tahoma" panose="020B0604030504040204" pitchFamily="34" charset="0"/>
                <a:ea typeface="Tahoma" panose="020B0604030504040204" pitchFamily="34" charset="0"/>
                <a:cs typeface="Tahoma" panose="020B0604030504040204" pitchFamily="34" charset="0"/>
              </a:rPr>
              <a:t> elasticity</a:t>
            </a:r>
          </a:p>
          <a:p>
            <a:pPr marL="285750" indent="-285750">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Pulley friction</a:t>
            </a:r>
          </a:p>
          <a:p>
            <a:pPr marL="285750" indent="-285750">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Spring flexing in z-direction</a:t>
            </a:r>
          </a:p>
          <a:p>
            <a:pPr marL="285750" indent="-285750">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Didn’t measure displacement angle of connection point</a:t>
            </a:r>
          </a:p>
          <a:p>
            <a:endParaRPr lang="en-US" dirty="0"/>
          </a:p>
          <a:p>
            <a:pPr lvl="1"/>
            <a:endParaRPr lang="en-US" dirty="0">
              <a:solidFill>
                <a:schemeClr val="tx1"/>
              </a:solidFill>
              <a:latin typeface="Arial"/>
              <a:cs typeface="Arial"/>
            </a:endParaRPr>
          </a:p>
        </p:txBody>
      </p:sp>
      <p:sp>
        <p:nvSpPr>
          <p:cNvPr id="5" name="Footer Placeholder 4">
            <a:extLst>
              <a:ext uri="{FF2B5EF4-FFF2-40B4-BE49-F238E27FC236}">
                <a16:creationId xmlns:a16="http://schemas.microsoft.com/office/drawing/2014/main" id="{D182437F-669F-4968-BF68-26B82B1117F4}"/>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5095CDC7-0A48-4F65-AAC2-C2B07D91259C}"/>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43</a:t>
            </a:fld>
            <a:endParaRPr lang="en-US"/>
          </a:p>
        </p:txBody>
      </p:sp>
      <p:sp>
        <p:nvSpPr>
          <p:cNvPr id="4" name="Header Placeholder 3">
            <a:extLst>
              <a:ext uri="{FF2B5EF4-FFF2-40B4-BE49-F238E27FC236}">
                <a16:creationId xmlns:a16="http://schemas.microsoft.com/office/drawing/2014/main" id="{1C5E5CA0-1C16-4A00-A117-937DBF288E3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6422232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r>
              <a:rPr lang="en-US" dirty="0"/>
              <a:t>8.5 inch diameter wheel</a:t>
            </a:r>
          </a:p>
          <a:p>
            <a:r>
              <a:rPr lang="en-US" dirty="0"/>
              <a:t>6 inch length spring</a:t>
            </a:r>
            <a:endParaRPr lang="en-US" dirty="0">
              <a:cs typeface="Calibri"/>
            </a:endParaRPr>
          </a:p>
          <a:p>
            <a:r>
              <a:rPr lang="en-US" dirty="0"/>
              <a:t>1.5 inch diameter spring</a:t>
            </a:r>
            <a:endParaRPr lang="en-US" dirty="0">
              <a:cs typeface="Calibri"/>
            </a:endParaRPr>
          </a:p>
          <a:p>
            <a:r>
              <a:rPr lang="en-US" dirty="0"/>
              <a:t>FOS 1.3. This was calculated from the 25lb weight requirement.</a:t>
            </a:r>
            <a:endParaRPr lang="en-US" dirty="0">
              <a:cs typeface="Calibri"/>
            </a:endParaRPr>
          </a:p>
          <a:p>
            <a:r>
              <a:rPr lang="en-US" dirty="0">
                <a:cs typeface="Calibri"/>
              </a:rPr>
              <a:t>This test allowed us to see a rough estimation of how much space we would require for the spring to move without causing interference issues as it retracted.</a:t>
            </a:r>
          </a:p>
          <a:p>
            <a:r>
              <a:rPr lang="en-US" dirty="0">
                <a:cs typeface="Calibri"/>
              </a:rPr>
              <a:t>Or something. BS </a:t>
            </a:r>
            <a:r>
              <a:rPr lang="en-US" dirty="0" err="1">
                <a:cs typeface="Calibri"/>
              </a:rPr>
              <a:t>til</a:t>
            </a:r>
            <a:r>
              <a:rPr lang="en-US" dirty="0">
                <a:cs typeface="Calibri"/>
              </a:rPr>
              <a:t> it works</a:t>
            </a:r>
          </a:p>
          <a:p>
            <a:endParaRPr lang="en-US" dirty="0">
              <a:cs typeface="Calibri"/>
            </a:endParaRPr>
          </a:p>
          <a:p>
            <a:r>
              <a:rPr lang="en-US" dirty="0">
                <a:cs typeface="Calibri"/>
              </a:rPr>
              <a:t>NOTE: to replay the animation, hit the [Left Arrow Key] and then the [Right Arrow Key]</a:t>
            </a:r>
          </a:p>
        </p:txBody>
      </p:sp>
      <p:sp>
        <p:nvSpPr>
          <p:cNvPr id="5" name="Footer Placeholder 4">
            <a:extLst>
              <a:ext uri="{FF2B5EF4-FFF2-40B4-BE49-F238E27FC236}">
                <a16:creationId xmlns:a16="http://schemas.microsoft.com/office/drawing/2014/main" id="{D182437F-669F-4968-BF68-26B82B1117F4}"/>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5095CDC7-0A48-4F65-AAC2-C2B07D91259C}"/>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44</a:t>
            </a:fld>
            <a:endParaRPr lang="en-US"/>
          </a:p>
        </p:txBody>
      </p:sp>
      <p:sp>
        <p:nvSpPr>
          <p:cNvPr id="4" name="Header Placeholder 3">
            <a:extLst>
              <a:ext uri="{FF2B5EF4-FFF2-40B4-BE49-F238E27FC236}">
                <a16:creationId xmlns:a16="http://schemas.microsoft.com/office/drawing/2014/main" id="{1C5E5CA0-1C16-4A00-A117-937DBF288E3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2948273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r>
              <a:rPr lang="en-US" dirty="0"/>
              <a:t>8.5 inch diameter wheel</a:t>
            </a:r>
          </a:p>
          <a:p>
            <a:r>
              <a:rPr lang="en-US" dirty="0"/>
              <a:t>6 inch length spring</a:t>
            </a:r>
            <a:endParaRPr lang="en-US" dirty="0">
              <a:cs typeface="Calibri"/>
            </a:endParaRPr>
          </a:p>
          <a:p>
            <a:r>
              <a:rPr lang="en-US" dirty="0"/>
              <a:t>1.5 inch diameter spring</a:t>
            </a:r>
            <a:endParaRPr lang="en-US" dirty="0">
              <a:cs typeface="Calibri"/>
            </a:endParaRPr>
          </a:p>
          <a:p>
            <a:r>
              <a:rPr lang="en-US" dirty="0"/>
              <a:t>FOS 1.3. This was calculated from the 25lb weight requirement.</a:t>
            </a:r>
            <a:endParaRPr lang="en-US" dirty="0">
              <a:cs typeface="Calibri"/>
            </a:endParaRPr>
          </a:p>
          <a:p>
            <a:r>
              <a:rPr lang="en-US" dirty="0">
                <a:cs typeface="Calibri"/>
              </a:rPr>
              <a:t>This test allowed us to see a rough estimation of how much space we would require for the spring to move without causing interference issues as it retracted.</a:t>
            </a:r>
          </a:p>
        </p:txBody>
      </p:sp>
      <p:sp>
        <p:nvSpPr>
          <p:cNvPr id="5" name="Footer Placeholder 4">
            <a:extLst>
              <a:ext uri="{FF2B5EF4-FFF2-40B4-BE49-F238E27FC236}">
                <a16:creationId xmlns:a16="http://schemas.microsoft.com/office/drawing/2014/main" id="{D182437F-669F-4968-BF68-26B82B1117F4}"/>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5095CDC7-0A48-4F65-AAC2-C2B07D91259C}"/>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45</a:t>
            </a:fld>
            <a:endParaRPr lang="en-US"/>
          </a:p>
        </p:txBody>
      </p:sp>
      <p:sp>
        <p:nvSpPr>
          <p:cNvPr id="4" name="Header Placeholder 3">
            <a:extLst>
              <a:ext uri="{FF2B5EF4-FFF2-40B4-BE49-F238E27FC236}">
                <a16:creationId xmlns:a16="http://schemas.microsoft.com/office/drawing/2014/main" id="{1C5E5CA0-1C16-4A00-A117-937DBF288E3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41968867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pPr lvl="1"/>
            <a:endParaRPr lang="en-US" dirty="0">
              <a:solidFill>
                <a:schemeClr val="tx1"/>
              </a:solidFill>
              <a:latin typeface="Arial"/>
              <a:cs typeface="Arial"/>
            </a:endParaRPr>
          </a:p>
          <a:p>
            <a:r>
              <a:rPr lang="en-US" dirty="0">
                <a:latin typeface="Arial"/>
                <a:cs typeface="Arial"/>
              </a:rPr>
              <a:t>NOTES FOR RYKER:</a:t>
            </a:r>
          </a:p>
          <a:p>
            <a:r>
              <a:rPr lang="en-US" dirty="0">
                <a:latin typeface="Arial"/>
                <a:cs typeface="Arial"/>
              </a:rPr>
              <a:t>Talk to Hollis</a:t>
            </a:r>
          </a:p>
          <a:p>
            <a:r>
              <a:rPr lang="en-US" dirty="0">
                <a:latin typeface="Arial"/>
                <a:cs typeface="Arial"/>
              </a:rPr>
              <a:t>2</a:t>
            </a:r>
            <a:r>
              <a:rPr lang="en-US" baseline="30000" dirty="0">
                <a:latin typeface="Arial"/>
                <a:cs typeface="Arial"/>
              </a:rPr>
              <a:t>nd</a:t>
            </a:r>
            <a:r>
              <a:rPr lang="en-US" dirty="0">
                <a:latin typeface="Arial"/>
                <a:cs typeface="Arial"/>
              </a:rPr>
              <a:t> iteration of 3d printed spring</a:t>
            </a:r>
          </a:p>
          <a:p>
            <a:r>
              <a:rPr lang="en-US" dirty="0">
                <a:latin typeface="Arial"/>
                <a:cs typeface="Arial"/>
              </a:rPr>
              <a:t>Better testing setup</a:t>
            </a:r>
          </a:p>
          <a:p>
            <a:r>
              <a:rPr lang="en-US" dirty="0">
                <a:latin typeface="Arial"/>
                <a:cs typeface="Arial"/>
              </a:rPr>
              <a:t>Default to plan one if parts can't be ordered by the end of January</a:t>
            </a:r>
          </a:p>
          <a:p>
            <a:r>
              <a:rPr lang="en-US" dirty="0">
                <a:latin typeface="Arial"/>
                <a:cs typeface="Arial"/>
              </a:rPr>
              <a:t>Start testing the motor + gearbox idea if the torsional spring idea fails</a:t>
            </a:r>
          </a:p>
          <a:p>
            <a:r>
              <a:rPr lang="en-US" dirty="0">
                <a:latin typeface="Arial"/>
                <a:cs typeface="Arial"/>
              </a:rPr>
              <a:t>Acquire quote for custom torsional spiral spring</a:t>
            </a:r>
          </a:p>
          <a:p>
            <a:r>
              <a:rPr lang="en-US" dirty="0">
                <a:latin typeface="Arial"/>
                <a:cs typeface="Arial"/>
              </a:rPr>
              <a:t>What is the acceptable amount of angular velocity?</a:t>
            </a:r>
          </a:p>
          <a:p>
            <a:pPr lvl="1"/>
            <a:endParaRPr lang="en-US" dirty="0">
              <a:solidFill>
                <a:schemeClr val="tx1"/>
              </a:solidFill>
              <a:latin typeface="Arial"/>
              <a:cs typeface="Arial"/>
            </a:endParaRPr>
          </a:p>
        </p:txBody>
      </p:sp>
      <p:sp>
        <p:nvSpPr>
          <p:cNvPr id="5" name="Footer Placeholder 4">
            <a:extLst>
              <a:ext uri="{FF2B5EF4-FFF2-40B4-BE49-F238E27FC236}">
                <a16:creationId xmlns:a16="http://schemas.microsoft.com/office/drawing/2014/main" id="{D182437F-669F-4968-BF68-26B82B1117F4}"/>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5095CDC7-0A48-4F65-AAC2-C2B07D91259C}"/>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46</a:t>
            </a:fld>
            <a:endParaRPr lang="en-US"/>
          </a:p>
        </p:txBody>
      </p:sp>
      <p:sp>
        <p:nvSpPr>
          <p:cNvPr id="4" name="Header Placeholder 3">
            <a:extLst>
              <a:ext uri="{FF2B5EF4-FFF2-40B4-BE49-F238E27FC236}">
                <a16:creationId xmlns:a16="http://schemas.microsoft.com/office/drawing/2014/main" id="{1C5E5CA0-1C16-4A00-A117-937DBF288E3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1896959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endParaRPr lang="en-US" dirty="0">
              <a:cs typeface="Calibri"/>
            </a:endParaRP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fld id="{EA048D8C-6117-40E4-8E16-004DA18562CA}" type="slidenum">
              <a:rPr lang="en-US" smtClean="0"/>
              <a:t>47</a:t>
            </a:fld>
            <a:endParaRPr lang="en-US"/>
          </a:p>
        </p:txBody>
      </p:sp>
    </p:spTree>
    <p:extLst>
      <p:ext uri="{BB962C8B-B14F-4D97-AF65-F5344CB8AC3E}">
        <p14:creationId xmlns:p14="http://schemas.microsoft.com/office/powerpoint/2010/main" val="24480130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D182437F-669F-4968-BF68-26B82B1117F4}"/>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5095CDC7-0A48-4F65-AAC2-C2B07D91259C}"/>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49</a:t>
            </a:fld>
            <a:endParaRPr lang="en-US"/>
          </a:p>
        </p:txBody>
      </p:sp>
      <p:sp>
        <p:nvSpPr>
          <p:cNvPr id="4" name="Header Placeholder 3">
            <a:extLst>
              <a:ext uri="{FF2B5EF4-FFF2-40B4-BE49-F238E27FC236}">
                <a16:creationId xmlns:a16="http://schemas.microsoft.com/office/drawing/2014/main" id="{1C5E5CA0-1C16-4A00-A117-937DBF288E3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0535572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D182437F-669F-4968-BF68-26B82B1117F4}"/>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5095CDC7-0A48-4F65-AAC2-C2B07D91259C}"/>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50</a:t>
            </a:fld>
            <a:endParaRPr lang="en-US"/>
          </a:p>
        </p:txBody>
      </p:sp>
      <p:sp>
        <p:nvSpPr>
          <p:cNvPr id="4" name="Header Placeholder 3">
            <a:extLst>
              <a:ext uri="{FF2B5EF4-FFF2-40B4-BE49-F238E27FC236}">
                <a16:creationId xmlns:a16="http://schemas.microsoft.com/office/drawing/2014/main" id="{1C5E5CA0-1C16-4A00-A117-937DBF288E3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546652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r>
              <a:rPr lang="en-US" dirty="0">
                <a:cs typeface="Calibri"/>
              </a:rPr>
              <a:t>To give a little background context for our project </a:t>
            </a:r>
          </a:p>
          <a:p>
            <a:r>
              <a:rPr lang="en-US" dirty="0">
                <a:cs typeface="Calibri"/>
              </a:rPr>
              <a:t>NASA, has been dreaming and planning of our return to the moon. And setting up a lunar base. </a:t>
            </a:r>
          </a:p>
          <a:p>
            <a:r>
              <a:rPr lang="en-US" dirty="0">
                <a:cs typeface="Calibri"/>
              </a:rPr>
              <a:t>The Artemis mission was announced in May of 2019, with those goals. </a:t>
            </a:r>
          </a:p>
          <a:p>
            <a:r>
              <a:rPr lang="en-US" dirty="0">
                <a:cs typeface="Calibri"/>
              </a:rPr>
              <a:t>NASA has developed a payload crane (which is the LSMS). This crane would be used to unload all of the payloads on the lander and then help set up the lunar base, and more.</a:t>
            </a:r>
          </a:p>
          <a:p>
            <a:r>
              <a:rPr lang="en-US" dirty="0">
                <a:cs typeface="Calibri"/>
              </a:rPr>
              <a:t>So, this is where our team comes in. Currently, the LSMS is fixed to the CLPS moon lander, with no way of detaching or offloading it. So, it’s purpose is very limited because it can only reach things to take them off of the lander. </a:t>
            </a:r>
          </a:p>
        </p:txBody>
      </p:sp>
      <p:sp>
        <p:nvSpPr>
          <p:cNvPr id="5" name="Footer Placeholder 4">
            <a:extLst>
              <a:ext uri="{FF2B5EF4-FFF2-40B4-BE49-F238E27FC236}">
                <a16:creationId xmlns:a16="http://schemas.microsoft.com/office/drawing/2014/main" id="{886F6632-DC18-476B-92EC-EAF92F819765}"/>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82A1308B-FF1A-45CC-8E13-F48312C12F90}"/>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5</a:t>
            </a:fld>
            <a:endParaRPr lang="en-US"/>
          </a:p>
        </p:txBody>
      </p:sp>
      <p:sp>
        <p:nvSpPr>
          <p:cNvPr id="4" name="Header Placeholder 3">
            <a:extLst>
              <a:ext uri="{FF2B5EF4-FFF2-40B4-BE49-F238E27FC236}">
                <a16:creationId xmlns:a16="http://schemas.microsoft.com/office/drawing/2014/main" id="{72DEF79A-4137-4590-8A33-B0B40B43DDF4}"/>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42835383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D182437F-669F-4968-BF68-26B82B1117F4}"/>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5095CDC7-0A48-4F65-AAC2-C2B07D91259C}"/>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51</a:t>
            </a:fld>
            <a:endParaRPr lang="en-US"/>
          </a:p>
        </p:txBody>
      </p:sp>
      <p:sp>
        <p:nvSpPr>
          <p:cNvPr id="4" name="Header Placeholder 3">
            <a:extLst>
              <a:ext uri="{FF2B5EF4-FFF2-40B4-BE49-F238E27FC236}">
                <a16:creationId xmlns:a16="http://schemas.microsoft.com/office/drawing/2014/main" id="{1C5E5CA0-1C16-4A00-A117-937DBF288E3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0556030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D182437F-669F-4968-BF68-26B82B1117F4}"/>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5095CDC7-0A48-4F65-AAC2-C2B07D91259C}"/>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52</a:t>
            </a:fld>
            <a:endParaRPr lang="en-US"/>
          </a:p>
        </p:txBody>
      </p:sp>
      <p:sp>
        <p:nvSpPr>
          <p:cNvPr id="4" name="Header Placeholder 3">
            <a:extLst>
              <a:ext uri="{FF2B5EF4-FFF2-40B4-BE49-F238E27FC236}">
                <a16:creationId xmlns:a16="http://schemas.microsoft.com/office/drawing/2014/main" id="{1C5E5CA0-1C16-4A00-A117-937DBF288E3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7441501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D182437F-669F-4968-BF68-26B82B1117F4}"/>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5095CDC7-0A48-4F65-AAC2-C2B07D91259C}"/>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53</a:t>
            </a:fld>
            <a:endParaRPr lang="en-US"/>
          </a:p>
        </p:txBody>
      </p:sp>
      <p:sp>
        <p:nvSpPr>
          <p:cNvPr id="4" name="Header Placeholder 3">
            <a:extLst>
              <a:ext uri="{FF2B5EF4-FFF2-40B4-BE49-F238E27FC236}">
                <a16:creationId xmlns:a16="http://schemas.microsoft.com/office/drawing/2014/main" id="{1C5E5CA0-1C16-4A00-A117-937DBF288E3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4284405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54</a:t>
            </a:fld>
            <a:endParaRPr lang="en-US"/>
          </a:p>
        </p:txBody>
      </p:sp>
    </p:spTree>
    <p:extLst>
      <p:ext uri="{BB962C8B-B14F-4D97-AF65-F5344CB8AC3E}">
        <p14:creationId xmlns:p14="http://schemas.microsoft.com/office/powerpoint/2010/main" val="40404072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D182437F-669F-4968-BF68-26B82B1117F4}"/>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5095CDC7-0A48-4F65-AAC2-C2B07D91259C}"/>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55</a:t>
            </a:fld>
            <a:endParaRPr lang="en-US"/>
          </a:p>
        </p:txBody>
      </p:sp>
      <p:sp>
        <p:nvSpPr>
          <p:cNvPr id="4" name="Header Placeholder 3">
            <a:extLst>
              <a:ext uri="{FF2B5EF4-FFF2-40B4-BE49-F238E27FC236}">
                <a16:creationId xmlns:a16="http://schemas.microsoft.com/office/drawing/2014/main" id="{1C5E5CA0-1C16-4A00-A117-937DBF288E3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4845022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D182437F-669F-4968-BF68-26B82B1117F4}"/>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5095CDC7-0A48-4F65-AAC2-C2B07D91259C}"/>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56</a:t>
            </a:fld>
            <a:endParaRPr lang="en-US"/>
          </a:p>
        </p:txBody>
      </p:sp>
      <p:sp>
        <p:nvSpPr>
          <p:cNvPr id="4" name="Header Placeholder 3">
            <a:extLst>
              <a:ext uri="{FF2B5EF4-FFF2-40B4-BE49-F238E27FC236}">
                <a16:creationId xmlns:a16="http://schemas.microsoft.com/office/drawing/2014/main" id="{1C5E5CA0-1C16-4A00-A117-937DBF288E3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99454523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D182437F-669F-4968-BF68-26B82B1117F4}"/>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5095CDC7-0A48-4F65-AAC2-C2B07D91259C}"/>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57</a:t>
            </a:fld>
            <a:endParaRPr lang="en-US"/>
          </a:p>
        </p:txBody>
      </p:sp>
      <p:sp>
        <p:nvSpPr>
          <p:cNvPr id="4" name="Header Placeholder 3">
            <a:extLst>
              <a:ext uri="{FF2B5EF4-FFF2-40B4-BE49-F238E27FC236}">
                <a16:creationId xmlns:a16="http://schemas.microsoft.com/office/drawing/2014/main" id="{1C5E5CA0-1C16-4A00-A117-937DBF288E3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49150725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D182437F-669F-4968-BF68-26B82B1117F4}"/>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5095CDC7-0A48-4F65-AAC2-C2B07D91259C}"/>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58</a:t>
            </a:fld>
            <a:endParaRPr lang="en-US"/>
          </a:p>
        </p:txBody>
      </p:sp>
      <p:sp>
        <p:nvSpPr>
          <p:cNvPr id="4" name="Header Placeholder 3">
            <a:extLst>
              <a:ext uri="{FF2B5EF4-FFF2-40B4-BE49-F238E27FC236}">
                <a16:creationId xmlns:a16="http://schemas.microsoft.com/office/drawing/2014/main" id="{1C5E5CA0-1C16-4A00-A117-937DBF288E3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0332262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59</a:t>
            </a:fld>
            <a:endParaRPr lang="en-US"/>
          </a:p>
        </p:txBody>
      </p:sp>
    </p:spTree>
    <p:extLst>
      <p:ext uri="{BB962C8B-B14F-4D97-AF65-F5344CB8AC3E}">
        <p14:creationId xmlns:p14="http://schemas.microsoft.com/office/powerpoint/2010/main" val="205540940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60</a:t>
            </a:fld>
            <a:endParaRPr lang="en-US"/>
          </a:p>
        </p:txBody>
      </p:sp>
    </p:spTree>
    <p:extLst>
      <p:ext uri="{BB962C8B-B14F-4D97-AF65-F5344CB8AC3E}">
        <p14:creationId xmlns:p14="http://schemas.microsoft.com/office/powerpoint/2010/main" val="38809741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driving motivation behind the project, is get the LSMS into a position where it can have a wider application, So here we kind of show it helping to set up the lunar base. But NASA also plans to use it in excavation and 3D printing, just a lot of really creative applications for the LSMS. But it’s all dependent on getting it off of the CLPS lander and down onto the lunar surface. </a:t>
            </a:r>
          </a:p>
        </p:txBody>
      </p:sp>
      <p:sp>
        <p:nvSpPr>
          <p:cNvPr id="5" name="Footer Placeholder 4">
            <a:extLst>
              <a:ext uri="{FF2B5EF4-FFF2-40B4-BE49-F238E27FC236}">
                <a16:creationId xmlns:a16="http://schemas.microsoft.com/office/drawing/2014/main" id="{886F6632-DC18-476B-92EC-EAF92F819765}"/>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82A1308B-FF1A-45CC-8E13-F48312C12F90}"/>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6</a:t>
            </a:fld>
            <a:endParaRPr lang="en-US"/>
          </a:p>
        </p:txBody>
      </p:sp>
      <p:sp>
        <p:nvSpPr>
          <p:cNvPr id="4" name="Header Placeholder 3">
            <a:extLst>
              <a:ext uri="{FF2B5EF4-FFF2-40B4-BE49-F238E27FC236}">
                <a16:creationId xmlns:a16="http://schemas.microsoft.com/office/drawing/2014/main" id="{72DEF79A-4137-4590-8A33-B0B40B43DDF4}"/>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47578113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61</a:t>
            </a:fld>
            <a:endParaRPr lang="en-US"/>
          </a:p>
        </p:txBody>
      </p:sp>
    </p:spTree>
    <p:extLst>
      <p:ext uri="{BB962C8B-B14F-4D97-AF65-F5344CB8AC3E}">
        <p14:creationId xmlns:p14="http://schemas.microsoft.com/office/powerpoint/2010/main" val="416246917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62</a:t>
            </a:fld>
            <a:endParaRPr lang="en-US"/>
          </a:p>
        </p:txBody>
      </p:sp>
    </p:spTree>
    <p:extLst>
      <p:ext uri="{BB962C8B-B14F-4D97-AF65-F5344CB8AC3E}">
        <p14:creationId xmlns:p14="http://schemas.microsoft.com/office/powerpoint/2010/main" val="149254631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63</a:t>
            </a:fld>
            <a:endParaRPr lang="en-US"/>
          </a:p>
        </p:txBody>
      </p:sp>
    </p:spTree>
    <p:extLst>
      <p:ext uri="{BB962C8B-B14F-4D97-AF65-F5344CB8AC3E}">
        <p14:creationId xmlns:p14="http://schemas.microsoft.com/office/powerpoint/2010/main" val="47395164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64</a:t>
            </a:fld>
            <a:endParaRPr lang="en-US"/>
          </a:p>
        </p:txBody>
      </p:sp>
    </p:spTree>
    <p:extLst>
      <p:ext uri="{BB962C8B-B14F-4D97-AF65-F5344CB8AC3E}">
        <p14:creationId xmlns:p14="http://schemas.microsoft.com/office/powerpoint/2010/main" val="405766039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65</a:t>
            </a:fld>
            <a:endParaRPr lang="en-US"/>
          </a:p>
        </p:txBody>
      </p:sp>
    </p:spTree>
    <p:extLst>
      <p:ext uri="{BB962C8B-B14F-4D97-AF65-F5344CB8AC3E}">
        <p14:creationId xmlns:p14="http://schemas.microsoft.com/office/powerpoint/2010/main" val="49569068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66</a:t>
            </a:fld>
            <a:endParaRPr lang="en-US"/>
          </a:p>
        </p:txBody>
      </p:sp>
    </p:spTree>
    <p:extLst>
      <p:ext uri="{BB962C8B-B14F-4D97-AF65-F5344CB8AC3E}">
        <p14:creationId xmlns:p14="http://schemas.microsoft.com/office/powerpoint/2010/main" val="317916049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67</a:t>
            </a:fld>
            <a:endParaRPr lang="en-US"/>
          </a:p>
        </p:txBody>
      </p:sp>
    </p:spTree>
    <p:extLst>
      <p:ext uri="{BB962C8B-B14F-4D97-AF65-F5344CB8AC3E}">
        <p14:creationId xmlns:p14="http://schemas.microsoft.com/office/powerpoint/2010/main" val="154813956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68</a:t>
            </a:fld>
            <a:endParaRPr lang="en-US"/>
          </a:p>
        </p:txBody>
      </p:sp>
    </p:spTree>
    <p:extLst>
      <p:ext uri="{BB962C8B-B14F-4D97-AF65-F5344CB8AC3E}">
        <p14:creationId xmlns:p14="http://schemas.microsoft.com/office/powerpoint/2010/main" val="107593415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69</a:t>
            </a:fld>
            <a:endParaRPr lang="en-US"/>
          </a:p>
        </p:txBody>
      </p:sp>
    </p:spTree>
    <p:extLst>
      <p:ext uri="{BB962C8B-B14F-4D97-AF65-F5344CB8AC3E}">
        <p14:creationId xmlns:p14="http://schemas.microsoft.com/office/powerpoint/2010/main" val="339591012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70</a:t>
            </a:fld>
            <a:endParaRPr lang="en-US"/>
          </a:p>
        </p:txBody>
      </p:sp>
    </p:spTree>
    <p:extLst>
      <p:ext uri="{BB962C8B-B14F-4D97-AF65-F5344CB8AC3E}">
        <p14:creationId xmlns:p14="http://schemas.microsoft.com/office/powerpoint/2010/main" val="1430083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5" name="Footer Placeholder 4">
            <a:extLst>
              <a:ext uri="{FF2B5EF4-FFF2-40B4-BE49-F238E27FC236}">
                <a16:creationId xmlns:a16="http://schemas.microsoft.com/office/drawing/2014/main" id="{886F6632-DC18-476B-92EC-EAF92F819765}"/>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82A1308B-FF1A-45CC-8E13-F48312C12F90}"/>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7</a:t>
            </a:fld>
            <a:endParaRPr lang="en-US"/>
          </a:p>
        </p:txBody>
      </p:sp>
      <p:sp>
        <p:nvSpPr>
          <p:cNvPr id="4" name="Header Placeholder 3">
            <a:extLst>
              <a:ext uri="{FF2B5EF4-FFF2-40B4-BE49-F238E27FC236}">
                <a16:creationId xmlns:a16="http://schemas.microsoft.com/office/drawing/2014/main" id="{72DEF79A-4137-4590-8A33-B0B40B43DDF4}"/>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50283794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71</a:t>
            </a:fld>
            <a:endParaRPr lang="en-US"/>
          </a:p>
        </p:txBody>
      </p:sp>
    </p:spTree>
    <p:extLst>
      <p:ext uri="{BB962C8B-B14F-4D97-AF65-F5344CB8AC3E}">
        <p14:creationId xmlns:p14="http://schemas.microsoft.com/office/powerpoint/2010/main" val="19162564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pPr lvl="1"/>
            <a:endParaRPr lang="en-US">
              <a:solidFill>
                <a:schemeClr val="tx1"/>
              </a:solidFill>
              <a:latin typeface="Arial"/>
              <a:cs typeface="Arial"/>
            </a:endParaRPr>
          </a:p>
        </p:txBody>
      </p:sp>
      <p:sp>
        <p:nvSpPr>
          <p:cNvPr id="5" name="Footer Placeholder 4">
            <a:extLst>
              <a:ext uri="{FF2B5EF4-FFF2-40B4-BE49-F238E27FC236}">
                <a16:creationId xmlns:a16="http://schemas.microsoft.com/office/drawing/2014/main" id="{D182437F-669F-4968-BF68-26B82B1117F4}"/>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5095CDC7-0A48-4F65-AAC2-C2B07D91259C}"/>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72</a:t>
            </a:fld>
            <a:endParaRPr lang="en-US"/>
          </a:p>
        </p:txBody>
      </p:sp>
      <p:sp>
        <p:nvSpPr>
          <p:cNvPr id="4" name="Header Placeholder 3">
            <a:extLst>
              <a:ext uri="{FF2B5EF4-FFF2-40B4-BE49-F238E27FC236}">
                <a16:creationId xmlns:a16="http://schemas.microsoft.com/office/drawing/2014/main" id="{1C5E5CA0-1C16-4A00-A117-937DBF288E3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21166847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pPr lvl="1"/>
            <a:endParaRPr lang="en-US">
              <a:solidFill>
                <a:schemeClr val="tx1"/>
              </a:solidFill>
              <a:latin typeface="Arial"/>
              <a:cs typeface="Arial"/>
            </a:endParaRPr>
          </a:p>
        </p:txBody>
      </p:sp>
      <p:sp>
        <p:nvSpPr>
          <p:cNvPr id="5" name="Footer Placeholder 4">
            <a:extLst>
              <a:ext uri="{FF2B5EF4-FFF2-40B4-BE49-F238E27FC236}">
                <a16:creationId xmlns:a16="http://schemas.microsoft.com/office/drawing/2014/main" id="{D182437F-669F-4968-BF68-26B82B1117F4}"/>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5095CDC7-0A48-4F65-AAC2-C2B07D91259C}"/>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73</a:t>
            </a:fld>
            <a:endParaRPr lang="en-US"/>
          </a:p>
        </p:txBody>
      </p:sp>
      <p:sp>
        <p:nvSpPr>
          <p:cNvPr id="4" name="Header Placeholder 3">
            <a:extLst>
              <a:ext uri="{FF2B5EF4-FFF2-40B4-BE49-F238E27FC236}">
                <a16:creationId xmlns:a16="http://schemas.microsoft.com/office/drawing/2014/main" id="{1C5E5CA0-1C16-4A00-A117-937DBF288E3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18804418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dirty="0"/>
          </a:p>
        </p:txBody>
      </p:sp>
      <p:sp>
        <p:nvSpPr>
          <p:cNvPr id="5" name="Footer Placeholder 4">
            <a:extLst>
              <a:ext uri="{FF2B5EF4-FFF2-40B4-BE49-F238E27FC236}">
                <a16:creationId xmlns:a16="http://schemas.microsoft.com/office/drawing/2014/main" id="{D182437F-669F-4968-BF68-26B82B1117F4}"/>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5095CDC7-0A48-4F65-AAC2-C2B07D91259C}"/>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74</a:t>
            </a:fld>
            <a:endParaRPr lang="en-US"/>
          </a:p>
        </p:txBody>
      </p:sp>
      <p:sp>
        <p:nvSpPr>
          <p:cNvPr id="4" name="Header Placeholder 3">
            <a:extLst>
              <a:ext uri="{FF2B5EF4-FFF2-40B4-BE49-F238E27FC236}">
                <a16:creationId xmlns:a16="http://schemas.microsoft.com/office/drawing/2014/main" id="{1C5E5CA0-1C16-4A00-A117-937DBF288E3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25791117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r>
              <a:rPr lang="en-US"/>
              <a:t>Results, show fracture</a:t>
            </a:r>
          </a:p>
        </p:txBody>
      </p:sp>
      <p:sp>
        <p:nvSpPr>
          <p:cNvPr id="5" name="Footer Placeholder 4">
            <a:extLst>
              <a:ext uri="{FF2B5EF4-FFF2-40B4-BE49-F238E27FC236}">
                <a16:creationId xmlns:a16="http://schemas.microsoft.com/office/drawing/2014/main" id="{D182437F-669F-4968-BF68-26B82B1117F4}"/>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5095CDC7-0A48-4F65-AAC2-C2B07D91259C}"/>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75</a:t>
            </a:fld>
            <a:endParaRPr lang="en-US"/>
          </a:p>
        </p:txBody>
      </p:sp>
      <p:sp>
        <p:nvSpPr>
          <p:cNvPr id="4" name="Header Placeholder 3">
            <a:extLst>
              <a:ext uri="{FF2B5EF4-FFF2-40B4-BE49-F238E27FC236}">
                <a16:creationId xmlns:a16="http://schemas.microsoft.com/office/drawing/2014/main" id="{1C5E5CA0-1C16-4A00-A117-937DBF288E3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24944521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D182437F-669F-4968-BF68-26B82B1117F4}"/>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5095CDC7-0A48-4F65-AAC2-C2B07D91259C}"/>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76</a:t>
            </a:fld>
            <a:endParaRPr lang="en-US"/>
          </a:p>
        </p:txBody>
      </p:sp>
      <p:sp>
        <p:nvSpPr>
          <p:cNvPr id="4" name="Header Placeholder 3">
            <a:extLst>
              <a:ext uri="{FF2B5EF4-FFF2-40B4-BE49-F238E27FC236}">
                <a16:creationId xmlns:a16="http://schemas.microsoft.com/office/drawing/2014/main" id="{1C5E5CA0-1C16-4A00-A117-937DBF288E3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0868211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r>
              <a:rPr lang="en-US" dirty="0"/>
              <a:t>So I mentioned the Artemis missions, just some fun facts about Artemis from Greek mythology. She’s is the goddess of the hunt, her symbols are the bow and arrow. And NASA has used this symbology in creating their program patch. It’s shaped like an arrow head, with a silver background, representing her silver arrows. </a:t>
            </a:r>
          </a:p>
          <a:p>
            <a:endParaRPr lang="en-US" dirty="0"/>
          </a:p>
          <a:p>
            <a:r>
              <a:rPr lang="en-US" dirty="0"/>
              <a:t>ALSO, if you want to mention (don’t have to) that Artemis is the twin sister of Apollo (The first mission to the moon was the Apollo mission)</a:t>
            </a:r>
          </a:p>
          <a:p>
            <a:endParaRPr lang="en-US" dirty="0"/>
          </a:p>
        </p:txBody>
      </p:sp>
      <p:sp>
        <p:nvSpPr>
          <p:cNvPr id="5" name="Footer Placeholder 4">
            <a:extLst>
              <a:ext uri="{FF2B5EF4-FFF2-40B4-BE49-F238E27FC236}">
                <a16:creationId xmlns:a16="http://schemas.microsoft.com/office/drawing/2014/main" id="{886F6632-DC18-476B-92EC-EAF92F819765}"/>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82A1308B-FF1A-45CC-8E13-F48312C12F90}"/>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8</a:t>
            </a:fld>
            <a:endParaRPr lang="en-US"/>
          </a:p>
        </p:txBody>
      </p:sp>
      <p:sp>
        <p:nvSpPr>
          <p:cNvPr id="4" name="Header Placeholder 3">
            <a:extLst>
              <a:ext uri="{FF2B5EF4-FFF2-40B4-BE49-F238E27FC236}">
                <a16:creationId xmlns:a16="http://schemas.microsoft.com/office/drawing/2014/main" id="{72DEF79A-4137-4590-8A33-B0B40B43DDF4}"/>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2291374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r>
              <a:rPr lang="en-US" dirty="0"/>
              <a:t>So I mentioned the Artemis missions, just some fun facts about Artemis from Greek mythology. She’s is the goddess of the hunt, her symbols are the bow and arrow. And NASA has used this symbology in creating their program patch. It’s shaped like an arrow head, with a silver background, representing her silver arrows.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ALSO, if you want to mention (don’t have to) that Artemis is the twin sister of Apollo (The first mission to the moon was the Apollo mission)</a:t>
            </a:r>
          </a:p>
          <a:p>
            <a:endParaRPr lang="en-US" dirty="0"/>
          </a:p>
        </p:txBody>
      </p:sp>
      <p:sp>
        <p:nvSpPr>
          <p:cNvPr id="5" name="Footer Placeholder 4">
            <a:extLst>
              <a:ext uri="{FF2B5EF4-FFF2-40B4-BE49-F238E27FC236}">
                <a16:creationId xmlns:a16="http://schemas.microsoft.com/office/drawing/2014/main" id="{886F6632-DC18-476B-92EC-EAF92F819765}"/>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82A1308B-FF1A-45CC-8E13-F48312C12F90}"/>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9</a:t>
            </a:fld>
            <a:endParaRPr lang="en-US"/>
          </a:p>
        </p:txBody>
      </p:sp>
      <p:sp>
        <p:nvSpPr>
          <p:cNvPr id="4" name="Header Placeholder 3">
            <a:extLst>
              <a:ext uri="{FF2B5EF4-FFF2-40B4-BE49-F238E27FC236}">
                <a16:creationId xmlns:a16="http://schemas.microsoft.com/office/drawing/2014/main" id="{72DEF79A-4137-4590-8A33-B0B40B43DDF4}"/>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0517849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C0F3E-4A09-436A-9BBB-B046EC34874C}"/>
              </a:ext>
            </a:extLst>
          </p:cNvPr>
          <p:cNvSpPr>
            <a:spLocks noGrp="1"/>
          </p:cNvSpPr>
          <p:nvPr>
            <p:ph type="ctrTitle"/>
          </p:nvPr>
        </p:nvSpPr>
        <p:spPr>
          <a:xfrm>
            <a:off x="838199" y="1122363"/>
            <a:ext cx="10515599" cy="2260355"/>
          </a:xfrm>
        </p:spPr>
        <p:txBody>
          <a:bodyPr anchor="b"/>
          <a:lstStyle>
            <a:lvl1pPr algn="l">
              <a:defRPr sz="6000"/>
            </a:lvl1pPr>
          </a:lstStyle>
          <a:p>
            <a:r>
              <a:rPr lang="en-US"/>
              <a:t>Click to edit Master title style</a:t>
            </a:r>
          </a:p>
        </p:txBody>
      </p:sp>
      <p:sp>
        <p:nvSpPr>
          <p:cNvPr id="3" name="Subtitle 2">
            <a:extLst>
              <a:ext uri="{FF2B5EF4-FFF2-40B4-BE49-F238E27FC236}">
                <a16:creationId xmlns:a16="http://schemas.microsoft.com/office/drawing/2014/main" id="{E146AC5B-A832-438B-B781-FE132E5AAD69}"/>
              </a:ext>
            </a:extLst>
          </p:cNvPr>
          <p:cNvSpPr>
            <a:spLocks noGrp="1"/>
          </p:cNvSpPr>
          <p:nvPr>
            <p:ph type="subTitle" idx="1"/>
          </p:nvPr>
        </p:nvSpPr>
        <p:spPr>
          <a:xfrm>
            <a:off x="838200" y="3602038"/>
            <a:ext cx="105156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Footer Placeholder 4">
            <a:extLst>
              <a:ext uri="{FF2B5EF4-FFF2-40B4-BE49-F238E27FC236}">
                <a16:creationId xmlns:a16="http://schemas.microsoft.com/office/drawing/2014/main" id="{A2AF1849-F7DF-4428-8791-CDE01476CB79}"/>
              </a:ext>
            </a:extLst>
          </p:cNvPr>
          <p:cNvSpPr>
            <a:spLocks noGrp="1"/>
          </p:cNvSpPr>
          <p:nvPr>
            <p:ph type="ftr" sz="quarter" idx="3"/>
          </p:nvPr>
        </p:nvSpPr>
        <p:spPr>
          <a:xfrm>
            <a:off x="4038600" y="6209024"/>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8" name="Slide Number Placeholder 5">
            <a:extLst>
              <a:ext uri="{FF2B5EF4-FFF2-40B4-BE49-F238E27FC236}">
                <a16:creationId xmlns:a16="http://schemas.microsoft.com/office/drawing/2014/main" id="{A6352D44-B364-42A1-8D5E-BCFA866BC207}"/>
              </a:ext>
            </a:extLst>
          </p:cNvPr>
          <p:cNvSpPr>
            <a:spLocks noGrp="1"/>
          </p:cNvSpPr>
          <p:nvPr>
            <p:ph type="sldNum" sz="quarter" idx="4"/>
          </p:nvPr>
        </p:nvSpPr>
        <p:spPr>
          <a:xfrm>
            <a:off x="11353800" y="6209024"/>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3947344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CAC61-1959-44FA-8A93-F4B1FECD3D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7A0646-0B52-49E3-9349-C902CFC17E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28A237A-1713-4B4E-961F-D4A79D934E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6" name="Footer Placeholder 4">
            <a:extLst>
              <a:ext uri="{FF2B5EF4-FFF2-40B4-BE49-F238E27FC236}">
                <a16:creationId xmlns:a16="http://schemas.microsoft.com/office/drawing/2014/main" id="{15B3B4FA-F86C-4A54-AFAB-544DAE57316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7" name="Slide Number Placeholder 5">
            <a:extLst>
              <a:ext uri="{FF2B5EF4-FFF2-40B4-BE49-F238E27FC236}">
                <a16:creationId xmlns:a16="http://schemas.microsoft.com/office/drawing/2014/main" id="{3D9B0C6B-D7A4-47B6-B443-041EBC0AFC54}"/>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8" name="Content Placeholder 2">
            <a:extLst>
              <a:ext uri="{FF2B5EF4-FFF2-40B4-BE49-F238E27FC236}">
                <a16:creationId xmlns:a16="http://schemas.microsoft.com/office/drawing/2014/main" id="{331E84F8-12C5-40E5-A45C-E4BEFB7ED94D}"/>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5905236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838200" y="1825625"/>
            <a:ext cx="3474720" cy="40943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4404360" y="1825625"/>
            <a:ext cx="6949440" cy="40943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1C2CC54A-A1B1-40AC-8006-ABA9B9FC05F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2" name="Slide Number Placeholder 5">
            <a:extLst>
              <a:ext uri="{FF2B5EF4-FFF2-40B4-BE49-F238E27FC236}">
                <a16:creationId xmlns:a16="http://schemas.microsoft.com/office/drawing/2014/main" id="{2C7F4A8C-DEC5-477A-A674-4F1B2015B2F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BD5E60FA-03DC-4DD3-ADB5-558FDAFF1803}"/>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517402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Two-third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1828800"/>
            <a:ext cx="3474720" cy="4099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199" y="1828800"/>
            <a:ext cx="6949440" cy="4099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5B3DA184-B0C9-474F-8A7B-BECFCD743D89}"/>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2" name="Slide Number Placeholder 5">
            <a:extLst>
              <a:ext uri="{FF2B5EF4-FFF2-40B4-BE49-F238E27FC236}">
                <a16:creationId xmlns:a16="http://schemas.microsoft.com/office/drawing/2014/main" id="{399EE9E5-A378-44F2-BF9B-3202813097B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F4882E59-CF7D-41E5-88A8-18E87385456E}"/>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6987161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ub Heading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65A75-5113-0442-B764-1FD593F8FE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39788" y="1675886"/>
            <a:ext cx="10515600" cy="6762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D13C29-A3D5-9E4C-B068-E58B25DE406F}"/>
              </a:ext>
            </a:extLst>
          </p:cNvPr>
          <p:cNvSpPr>
            <a:spLocks noGrp="1"/>
          </p:cNvSpPr>
          <p:nvPr>
            <p:ph sz="half" idx="2"/>
          </p:nvPr>
        </p:nvSpPr>
        <p:spPr>
          <a:xfrm>
            <a:off x="839788" y="2337360"/>
            <a:ext cx="3474720" cy="35773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97AD8FAD-63EC-D640-8732-76DCA0C4AA69}"/>
              </a:ext>
            </a:extLst>
          </p:cNvPr>
          <p:cNvSpPr>
            <a:spLocks noGrp="1"/>
          </p:cNvSpPr>
          <p:nvPr>
            <p:ph sz="quarter" idx="4"/>
          </p:nvPr>
        </p:nvSpPr>
        <p:spPr>
          <a:xfrm>
            <a:off x="4419600" y="2337360"/>
            <a:ext cx="6935788" cy="35773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A54EEF4-638C-4F27-9E79-C445BD2A794D}"/>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C9491CCE-C01C-4615-8BA6-1CD1D608290A}"/>
              </a:ext>
            </a:extLst>
          </p:cNvPr>
          <p:cNvSpPr>
            <a:spLocks noGrp="1"/>
          </p:cNvSpPr>
          <p:nvPr>
            <p:ph type="sldNum" sz="quarter" idx="10"/>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9" name="Content Placeholder 2">
            <a:extLst>
              <a:ext uri="{FF2B5EF4-FFF2-40B4-BE49-F238E27FC236}">
                <a16:creationId xmlns:a16="http://schemas.microsoft.com/office/drawing/2014/main" id="{5A07CFA4-F15B-47EA-AF7F-A6AD3A832D20}"/>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0923310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1854666"/>
            <a:ext cx="3474720" cy="40574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850122"/>
            <a:ext cx="3474720" cy="4061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4358640" y="1854666"/>
            <a:ext cx="3474720" cy="40574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2EC4D44-4A53-41D3-8C59-04C89173B82B}"/>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5434E3D2-21FE-4821-84C7-F37A9A655F49}"/>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10" name="Content Placeholder 2">
            <a:extLst>
              <a:ext uri="{FF2B5EF4-FFF2-40B4-BE49-F238E27FC236}">
                <a16:creationId xmlns:a16="http://schemas.microsoft.com/office/drawing/2014/main" id="{F8467819-2C73-41C7-911A-62CAD25D6424}"/>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4380859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Bottom Two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6205728" y="2958660"/>
            <a:ext cx="5148072" cy="2971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725735"/>
            <a:ext cx="10515600" cy="11978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2958660"/>
            <a:ext cx="5148072"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D3272883-C5F6-453F-B642-5AEA9FCD1997}"/>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925BA8CE-14C6-4487-821D-849D15E30170}"/>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10" name="Content Placeholder 2">
            <a:extLst>
              <a:ext uri="{FF2B5EF4-FFF2-40B4-BE49-F238E27FC236}">
                <a16:creationId xmlns:a16="http://schemas.microsoft.com/office/drawing/2014/main" id="{055D11A9-8D12-43A7-91C1-D86FDA27EC0F}"/>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3749096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Bottom Three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2942891"/>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850122"/>
            <a:ext cx="10515600" cy="10927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2942891"/>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2942891"/>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4E81A263-0818-47C6-8419-B105D8EC142F}"/>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1E4EFF03-7379-4634-8CE7-1E50B37A21D1}"/>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11" name="Content Placeholder 2">
            <a:extLst>
              <a:ext uri="{FF2B5EF4-FFF2-40B4-BE49-F238E27FC236}">
                <a16:creationId xmlns:a16="http://schemas.microsoft.com/office/drawing/2014/main" id="{231353FF-A2A6-4825-8E2A-7404D3B1662D}"/>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8784652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Column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CA276-3EEB-494F-BFE8-D3F3335B1E80}"/>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1804140"/>
            <a:ext cx="3474720" cy="36533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1804139"/>
            <a:ext cx="3474720" cy="365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9513AD8B-907E-B14A-9014-DF9D442D1E87}"/>
              </a:ext>
            </a:extLst>
          </p:cNvPr>
          <p:cNvSpPr>
            <a:spLocks noGrp="1"/>
          </p:cNvSpPr>
          <p:nvPr>
            <p:ph sz="half" idx="15"/>
          </p:nvPr>
        </p:nvSpPr>
        <p:spPr>
          <a:xfrm>
            <a:off x="7879080" y="1804138"/>
            <a:ext cx="3474720" cy="36533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38200" y="5457498"/>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4">
            <a:extLst>
              <a:ext uri="{FF2B5EF4-FFF2-40B4-BE49-F238E27FC236}">
                <a16:creationId xmlns:a16="http://schemas.microsoft.com/office/drawing/2014/main" id="{9ACC2017-E855-D94A-8292-EDAF9ACDEF26}"/>
              </a:ext>
            </a:extLst>
          </p:cNvPr>
          <p:cNvSpPr>
            <a:spLocks noGrp="1"/>
          </p:cNvSpPr>
          <p:nvPr>
            <p:ph type="body" sz="quarter" idx="3"/>
          </p:nvPr>
        </p:nvSpPr>
        <p:spPr>
          <a:xfrm>
            <a:off x="4358640" y="5475891"/>
            <a:ext cx="3474720"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a:extLst>
              <a:ext uri="{FF2B5EF4-FFF2-40B4-BE49-F238E27FC236}">
                <a16:creationId xmlns:a16="http://schemas.microsoft.com/office/drawing/2014/main" id="{9ACC2017-E855-D94A-8292-EDAF9ACDEF26}"/>
              </a:ext>
            </a:extLst>
          </p:cNvPr>
          <p:cNvSpPr>
            <a:spLocks noGrp="1"/>
          </p:cNvSpPr>
          <p:nvPr>
            <p:ph type="body" sz="quarter" idx="16"/>
          </p:nvPr>
        </p:nvSpPr>
        <p:spPr>
          <a:xfrm>
            <a:off x="7875037" y="5475891"/>
            <a:ext cx="3478763"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Footer Placeholder 4">
            <a:extLst>
              <a:ext uri="{FF2B5EF4-FFF2-40B4-BE49-F238E27FC236}">
                <a16:creationId xmlns:a16="http://schemas.microsoft.com/office/drawing/2014/main" id="{A4D04F55-BE80-4059-BF8A-6F702ADB4413}"/>
              </a:ext>
            </a:extLst>
          </p:cNvPr>
          <p:cNvSpPr>
            <a:spLocks noGrp="1"/>
          </p:cNvSpPr>
          <p:nvPr>
            <p:ph type="ftr" sz="quarter" idx="17"/>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2" name="Slide Number Placeholder 5">
            <a:extLst>
              <a:ext uri="{FF2B5EF4-FFF2-40B4-BE49-F238E27FC236}">
                <a16:creationId xmlns:a16="http://schemas.microsoft.com/office/drawing/2014/main" id="{706B4632-E0C2-463B-8EB6-1D869E087FA6}"/>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16" name="Content Placeholder 2">
            <a:extLst>
              <a:ext uri="{FF2B5EF4-FFF2-40B4-BE49-F238E27FC236}">
                <a16:creationId xmlns:a16="http://schemas.microsoft.com/office/drawing/2014/main" id="{3E6AA582-4E7B-49AE-837A-566C2DE0F9DC}"/>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40555540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Columns and 2 Row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CA276-3EEB-494F-BFE8-D3F3335B1E80}"/>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41248" y="1777261"/>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1752600"/>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9513AD8B-907E-B14A-9014-DF9D442D1E87}"/>
              </a:ext>
            </a:extLst>
          </p:cNvPr>
          <p:cNvSpPr>
            <a:spLocks noGrp="1"/>
          </p:cNvSpPr>
          <p:nvPr>
            <p:ph sz="half" idx="15"/>
          </p:nvPr>
        </p:nvSpPr>
        <p:spPr>
          <a:xfrm>
            <a:off x="7882128" y="1752600"/>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41248" y="5545217"/>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4">
            <a:extLst>
              <a:ext uri="{FF2B5EF4-FFF2-40B4-BE49-F238E27FC236}">
                <a16:creationId xmlns:a16="http://schemas.microsoft.com/office/drawing/2014/main" id="{9ACC2017-E855-D94A-8292-EDAF9ACDEF26}"/>
              </a:ext>
            </a:extLst>
          </p:cNvPr>
          <p:cNvSpPr>
            <a:spLocks noGrp="1"/>
          </p:cNvSpPr>
          <p:nvPr>
            <p:ph type="body" sz="quarter" idx="3"/>
          </p:nvPr>
        </p:nvSpPr>
        <p:spPr>
          <a:xfrm>
            <a:off x="4350882" y="5545217"/>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a:extLst>
              <a:ext uri="{FF2B5EF4-FFF2-40B4-BE49-F238E27FC236}">
                <a16:creationId xmlns:a16="http://schemas.microsoft.com/office/drawing/2014/main" id="{9ACC2017-E855-D94A-8292-EDAF9ACDEF26}"/>
              </a:ext>
            </a:extLst>
          </p:cNvPr>
          <p:cNvSpPr>
            <a:spLocks noGrp="1"/>
          </p:cNvSpPr>
          <p:nvPr>
            <p:ph type="body" sz="quarter" idx="16"/>
          </p:nvPr>
        </p:nvSpPr>
        <p:spPr>
          <a:xfrm>
            <a:off x="7882128" y="5545217"/>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2">
            <a:extLst>
              <a:ext uri="{FF2B5EF4-FFF2-40B4-BE49-F238E27FC236}">
                <a16:creationId xmlns:a16="http://schemas.microsoft.com/office/drawing/2014/main" id="{5CA77C8D-4613-8845-985D-FCB670E2C17C}"/>
              </a:ext>
            </a:extLst>
          </p:cNvPr>
          <p:cNvSpPr>
            <a:spLocks noGrp="1"/>
          </p:cNvSpPr>
          <p:nvPr>
            <p:ph type="body" idx="17"/>
          </p:nvPr>
        </p:nvSpPr>
        <p:spPr>
          <a:xfrm>
            <a:off x="841248" y="3367525"/>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Text Placeholder 4">
            <a:extLst>
              <a:ext uri="{FF2B5EF4-FFF2-40B4-BE49-F238E27FC236}">
                <a16:creationId xmlns:a16="http://schemas.microsoft.com/office/drawing/2014/main" id="{9ACC2017-E855-D94A-8292-EDAF9ACDEF26}"/>
              </a:ext>
            </a:extLst>
          </p:cNvPr>
          <p:cNvSpPr>
            <a:spLocks noGrp="1"/>
          </p:cNvSpPr>
          <p:nvPr>
            <p:ph type="body" sz="quarter" idx="18"/>
          </p:nvPr>
        </p:nvSpPr>
        <p:spPr>
          <a:xfrm>
            <a:off x="4350882" y="3367525"/>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Text Placeholder 4">
            <a:extLst>
              <a:ext uri="{FF2B5EF4-FFF2-40B4-BE49-F238E27FC236}">
                <a16:creationId xmlns:a16="http://schemas.microsoft.com/office/drawing/2014/main" id="{9ACC2017-E855-D94A-8292-EDAF9ACDEF26}"/>
              </a:ext>
            </a:extLst>
          </p:cNvPr>
          <p:cNvSpPr>
            <a:spLocks noGrp="1"/>
          </p:cNvSpPr>
          <p:nvPr>
            <p:ph type="body" sz="quarter" idx="19"/>
          </p:nvPr>
        </p:nvSpPr>
        <p:spPr>
          <a:xfrm>
            <a:off x="7882128" y="3367525"/>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2">
            <a:extLst>
              <a:ext uri="{FF2B5EF4-FFF2-40B4-BE49-F238E27FC236}">
                <a16:creationId xmlns:a16="http://schemas.microsoft.com/office/drawing/2014/main" id="{9513AD8B-907E-B14A-9014-DF9D442D1E87}"/>
              </a:ext>
            </a:extLst>
          </p:cNvPr>
          <p:cNvSpPr>
            <a:spLocks noGrp="1"/>
          </p:cNvSpPr>
          <p:nvPr>
            <p:ph sz="half" idx="20"/>
          </p:nvPr>
        </p:nvSpPr>
        <p:spPr>
          <a:xfrm>
            <a:off x="841248" y="3930674"/>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
            <a:extLst>
              <a:ext uri="{FF2B5EF4-FFF2-40B4-BE49-F238E27FC236}">
                <a16:creationId xmlns:a16="http://schemas.microsoft.com/office/drawing/2014/main" id="{9513AD8B-907E-B14A-9014-DF9D442D1E87}"/>
              </a:ext>
            </a:extLst>
          </p:cNvPr>
          <p:cNvSpPr>
            <a:spLocks noGrp="1"/>
          </p:cNvSpPr>
          <p:nvPr>
            <p:ph sz="half" idx="21"/>
          </p:nvPr>
        </p:nvSpPr>
        <p:spPr>
          <a:xfrm>
            <a:off x="4358640" y="3930673"/>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a:extLst>
              <a:ext uri="{FF2B5EF4-FFF2-40B4-BE49-F238E27FC236}">
                <a16:creationId xmlns:a16="http://schemas.microsoft.com/office/drawing/2014/main" id="{9513AD8B-907E-B14A-9014-DF9D442D1E87}"/>
              </a:ext>
            </a:extLst>
          </p:cNvPr>
          <p:cNvSpPr>
            <a:spLocks noGrp="1"/>
          </p:cNvSpPr>
          <p:nvPr>
            <p:ph sz="half" idx="22"/>
          </p:nvPr>
        </p:nvSpPr>
        <p:spPr>
          <a:xfrm>
            <a:off x="7882128" y="3930672"/>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Footer Placeholder 4">
            <a:extLst>
              <a:ext uri="{FF2B5EF4-FFF2-40B4-BE49-F238E27FC236}">
                <a16:creationId xmlns:a16="http://schemas.microsoft.com/office/drawing/2014/main" id="{16936372-A19F-455C-B945-16E5A35B7510}"/>
              </a:ext>
            </a:extLst>
          </p:cNvPr>
          <p:cNvSpPr>
            <a:spLocks noGrp="1"/>
          </p:cNvSpPr>
          <p:nvPr>
            <p:ph type="ftr" sz="quarter" idx="2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9" name="Slide Number Placeholder 5">
            <a:extLst>
              <a:ext uri="{FF2B5EF4-FFF2-40B4-BE49-F238E27FC236}">
                <a16:creationId xmlns:a16="http://schemas.microsoft.com/office/drawing/2014/main" id="{8B0ABDF7-8194-447D-A272-1A3DC0216779}"/>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23" name="Content Placeholder 2">
            <a:extLst>
              <a:ext uri="{FF2B5EF4-FFF2-40B4-BE49-F238E27FC236}">
                <a16:creationId xmlns:a16="http://schemas.microsoft.com/office/drawing/2014/main" id="{9A3F2760-6514-4032-8AF5-6083FD049095}"/>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517403900"/>
      </p:ext>
    </p:extLst>
  </p:cSld>
  <p:clrMapOvr>
    <a:masterClrMapping/>
  </p:clrMapOvr>
  <p:extLst>
    <p:ext uri="{DCECCB84-F9BA-43D5-87BE-67443E8EF086}">
      <p15:sldGuideLst xmlns:p15="http://schemas.microsoft.com/office/powerpoint/2012/main">
        <p15:guide id="1" orient="horz" pos="252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67899-E73B-4BF9-A6F6-10BDBA8425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B12140-12DE-4EFB-AB1A-A5EAB1EF41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D305A53-3690-46D2-A104-5A1EEDF081D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3FC9C7AF-C253-42E7-B992-6028FA2225C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BB95E99A-9F80-4C7D-AAC6-2D59D6135ED3}"/>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170225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80706-718F-4937-AE41-91149A90C7D8}"/>
              </a:ext>
            </a:extLst>
          </p:cNvPr>
          <p:cNvSpPr>
            <a:spLocks noGrp="1"/>
          </p:cNvSpPr>
          <p:nvPr>
            <p:ph type="title"/>
          </p:nvPr>
        </p:nvSpPr>
        <p:spPr>
          <a:xfrm>
            <a:off x="831850" y="689827"/>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1C3683-A134-4A73-87DC-7E4AA575ED41}"/>
              </a:ext>
            </a:extLst>
          </p:cNvPr>
          <p:cNvSpPr>
            <a:spLocks noGrp="1"/>
          </p:cNvSpPr>
          <p:nvPr>
            <p:ph type="body" idx="1"/>
          </p:nvPr>
        </p:nvSpPr>
        <p:spPr>
          <a:xfrm>
            <a:off x="831850" y="377177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4" name="Footer Placeholder 4">
            <a:extLst>
              <a:ext uri="{FF2B5EF4-FFF2-40B4-BE49-F238E27FC236}">
                <a16:creationId xmlns:a16="http://schemas.microsoft.com/office/drawing/2014/main" id="{7B563618-9649-4CEA-804C-6869F5CE4776}"/>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B3AA7267-3EF8-4D0F-A809-7F7DE091B380}"/>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21470519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E3BB56-D9D7-483D-B6AE-4CD0E22D42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2D5739-7C4F-4F55-8B39-9D9B57482A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F880194F-5426-44AE-8F73-1EED54324299}"/>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09B7EBA2-D578-4400-BB2D-8C170D8B55EA}"/>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CD84267E-569B-4A7C-BE85-D236CF2BBC8A}"/>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0109658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8A1748-C7E9-47CB-8DD5-CAF35627C2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3D92DF03-1E18-4FCB-BA95-7B242DE98A08}"/>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D7901D9B-BF16-4CA6-BB85-435FB4CF4E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4" name="Title 3">
            <a:extLst>
              <a:ext uri="{FF2B5EF4-FFF2-40B4-BE49-F238E27FC236}">
                <a16:creationId xmlns:a16="http://schemas.microsoft.com/office/drawing/2014/main" id="{A1F8BE92-E75E-450A-B716-7AB936F98FB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82636533"/>
      </p:ext>
    </p:extLst>
  </p:cSld>
  <p:clrMapOvr>
    <a:masterClrMapping/>
  </p:clrMapOvr>
  <p:extLst>
    <p:ext uri="{DCECCB84-F9BA-43D5-87BE-67443E8EF086}">
      <p15:sldGuideLst xmlns:p15="http://schemas.microsoft.com/office/powerpoint/2012/main">
        <p15:guide id="1" pos="3840" userDrawn="1">
          <p15:clr>
            <a:srgbClr val="FBAE40"/>
          </p15:clr>
        </p15:guide>
        <p15:guide id="2" pos="39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C0F3E-4A09-436A-9BBB-B046EC34874C}"/>
              </a:ext>
            </a:extLst>
          </p:cNvPr>
          <p:cNvSpPr>
            <a:spLocks noGrp="1"/>
          </p:cNvSpPr>
          <p:nvPr>
            <p:ph type="ctrTitle"/>
          </p:nvPr>
        </p:nvSpPr>
        <p:spPr>
          <a:xfrm>
            <a:off x="838199" y="1163637"/>
            <a:ext cx="10515599" cy="22860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46AC5B-A832-438B-B781-FE132E5AAD69}"/>
              </a:ext>
            </a:extLst>
          </p:cNvPr>
          <p:cNvSpPr>
            <a:spLocks noGrp="1"/>
          </p:cNvSpPr>
          <p:nvPr>
            <p:ph type="subTitle" idx="1"/>
          </p:nvPr>
        </p:nvSpPr>
        <p:spPr>
          <a:xfrm>
            <a:off x="838200" y="3581400"/>
            <a:ext cx="105156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Footer Placeholder 4">
            <a:extLst>
              <a:ext uri="{FF2B5EF4-FFF2-40B4-BE49-F238E27FC236}">
                <a16:creationId xmlns:a16="http://schemas.microsoft.com/office/drawing/2014/main" id="{A2AF1849-F7DF-4428-8791-CDE01476CB79}"/>
              </a:ext>
            </a:extLst>
          </p:cNvPr>
          <p:cNvSpPr>
            <a:spLocks noGrp="1"/>
          </p:cNvSpPr>
          <p:nvPr>
            <p:ph type="ftr" sz="quarter" idx="3"/>
          </p:nvPr>
        </p:nvSpPr>
        <p:spPr>
          <a:xfrm>
            <a:off x="4038600" y="6209024"/>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4" name="Slide Number Placeholder 3">
            <a:extLst>
              <a:ext uri="{FF2B5EF4-FFF2-40B4-BE49-F238E27FC236}">
                <a16:creationId xmlns:a16="http://schemas.microsoft.com/office/drawing/2014/main" id="{FC96BF63-DF03-4231-9E82-1EABBCBC292F}"/>
              </a:ext>
            </a:extLst>
          </p:cNvPr>
          <p:cNvSpPr>
            <a:spLocks noGrp="1"/>
          </p:cNvSpPr>
          <p:nvPr>
            <p:ph type="sldNum" sz="quarter" idx="10"/>
          </p:nvPr>
        </p:nvSpPr>
        <p:spPr>
          <a:xfrm>
            <a:off x="11574780" y="6218238"/>
            <a:ext cx="502920" cy="365125"/>
          </a:xfrm>
          <a:prstGeom prst="rect">
            <a:avLst/>
          </a:prstGeom>
        </p:spPr>
        <p:txBody>
          <a:bodyPr/>
          <a:lstStyle/>
          <a:p>
            <a:fld id="{6F1FABC0-072B-4F22-8F9B-95A9D10B0206}" type="slidenum">
              <a:rPr lang="en-US" smtClean="0"/>
              <a:pPr/>
              <a:t>‹#›</a:t>
            </a:fld>
            <a:endParaRPr lang="en-US"/>
          </a:p>
        </p:txBody>
      </p:sp>
    </p:spTree>
    <p:extLst>
      <p:ext uri="{BB962C8B-B14F-4D97-AF65-F5344CB8AC3E}">
        <p14:creationId xmlns:p14="http://schemas.microsoft.com/office/powerpoint/2010/main" val="537151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46B9EACB-CC9C-4FC1-93B9-07D1FEE4863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5934715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46B9EACB-CC9C-4FC1-93B9-07D1FEE4863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6128922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ntent Onl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994C2F-79BD-7046-9D8B-099FAA394F43}"/>
              </a:ext>
            </a:extLst>
          </p:cNvPr>
          <p:cNvSpPr>
            <a:spLocks noGrp="1"/>
          </p:cNvSpPr>
          <p:nvPr>
            <p:ph idx="1"/>
          </p:nvPr>
        </p:nvSpPr>
        <p:spPr>
          <a:xfrm>
            <a:off x="838200" y="365125"/>
            <a:ext cx="10515600" cy="55627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E05DEE7E-0EF5-4292-9002-C480C26889A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1" name="Slide Number Placeholder 5">
            <a:extLst>
              <a:ext uri="{FF2B5EF4-FFF2-40B4-BE49-F238E27FC236}">
                <a16:creationId xmlns:a16="http://schemas.microsoft.com/office/drawing/2014/main" id="{1DCF93AF-E44B-4AAE-9370-805F844F5DE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5668053A-9457-4B57-99D3-6FB087AB5CBC}"/>
              </a:ext>
            </a:extLst>
          </p:cNvPr>
          <p:cNvSpPr>
            <a:spLocks noGrp="1"/>
          </p:cNvSpPr>
          <p:nvPr>
            <p:ph sz="quarter" idx="11" hasCustomPrompt="1"/>
          </p:nvPr>
        </p:nvSpPr>
        <p:spPr>
          <a:xfrm>
            <a:off x="10363200" y="5615375"/>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274894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fini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6AD58-0FFA-2B49-81D8-FE363DB757EE}"/>
              </a:ext>
            </a:extLst>
          </p:cNvPr>
          <p:cNvSpPr>
            <a:spLocks noGrp="1"/>
          </p:cNvSpPr>
          <p:nvPr>
            <p:ph type="title"/>
          </p:nvPr>
        </p:nvSpPr>
        <p:spPr>
          <a:xfrm>
            <a:off x="831850" y="1923391"/>
            <a:ext cx="10515600" cy="530352"/>
          </a:xfrm>
        </p:spPr>
        <p:txBody>
          <a:bodyPr anchor="b">
            <a:normAutofit/>
          </a:bodyPr>
          <a:lstStyle>
            <a:lvl1pPr>
              <a:defRPr sz="3000"/>
            </a:lvl1pPr>
          </a:lstStyle>
          <a:p>
            <a:r>
              <a:rPr lang="en-US"/>
              <a:t>Click to edit Master title style</a:t>
            </a:r>
          </a:p>
        </p:txBody>
      </p:sp>
      <p:sp>
        <p:nvSpPr>
          <p:cNvPr id="3" name="Text Placeholder 2">
            <a:extLst>
              <a:ext uri="{FF2B5EF4-FFF2-40B4-BE49-F238E27FC236}">
                <a16:creationId xmlns:a16="http://schemas.microsoft.com/office/drawing/2014/main" id="{AED4B8B8-EA03-6046-961E-F7E0DD0920BC}"/>
              </a:ext>
            </a:extLst>
          </p:cNvPr>
          <p:cNvSpPr>
            <a:spLocks noGrp="1"/>
          </p:cNvSpPr>
          <p:nvPr>
            <p:ph type="body" idx="1"/>
          </p:nvPr>
        </p:nvSpPr>
        <p:spPr>
          <a:xfrm>
            <a:off x="831850" y="2532991"/>
            <a:ext cx="10515600" cy="2743029"/>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5" name="Footer Placeholder 4">
            <a:extLst>
              <a:ext uri="{FF2B5EF4-FFF2-40B4-BE49-F238E27FC236}">
                <a16:creationId xmlns:a16="http://schemas.microsoft.com/office/drawing/2014/main" id="{04C55961-A15A-41E6-A4EE-D74BD3E26624}"/>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20CC225A-72BE-4CEE-8525-05F018C9EF8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0CE9AEC4-5BB8-4916-BDC8-522A52E8D834}"/>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940267581"/>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4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ED841-5B96-493E-B5C6-3F11E62C5B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8A1748-C7E9-47CB-8DD5-CAF35627C2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3D92DF03-1E18-4FCB-BA95-7B242DE98A08}"/>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D7901D9B-BF16-4CA6-BB85-435FB4CF4E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FFB0A1A3-83F1-45A3-A8BD-BD75513A874F}"/>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14193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710CF-49A2-4213-97AF-DA25A21C44CB}"/>
              </a:ext>
            </a:extLst>
          </p:cNvPr>
          <p:cNvSpPr>
            <a:spLocks noGrp="1"/>
          </p:cNvSpPr>
          <p:nvPr>
            <p:ph type="title"/>
          </p:nvPr>
        </p:nvSpPr>
        <p:spPr/>
        <p:txBody>
          <a:bodyPr/>
          <a:lstStyle>
            <a:lvl1pPr algn="ctr">
              <a:defRPr>
                <a:latin typeface="Cambria" panose="02040503050406030204" pitchFamily="18" charset="0"/>
                <a:ea typeface="Cambria" panose="02040503050406030204"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B304EFA5-E202-4E6C-A5F1-B4F64977E9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59B317-CF0E-4FCD-85DA-95449264C78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a:extLst>
              <a:ext uri="{FF2B5EF4-FFF2-40B4-BE49-F238E27FC236}">
                <a16:creationId xmlns:a16="http://schemas.microsoft.com/office/drawing/2014/main" id="{7460A1F4-B644-4380-85F1-4B428976B7AA}"/>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C0D80D14-F6EE-4B45-9F5F-4118C5C710CA}"/>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8" name="Content Placeholder 2">
            <a:extLst>
              <a:ext uri="{FF2B5EF4-FFF2-40B4-BE49-F238E27FC236}">
                <a16:creationId xmlns:a16="http://schemas.microsoft.com/office/drawing/2014/main" id="{B6090B6B-9E91-41F9-A875-1B4AA3C12B47}"/>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819581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4ACC6-4AF3-494E-9FF4-3D6976BB4EB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38E2F7C-6BF2-447E-A81B-90B3223CC7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328602-84F3-432E-BE21-83160E9B91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85E86F-75AC-4737-88D2-678EE1F81F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6E115B-0FC4-454F-98C3-C635F8E4D2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Footer Placeholder 4">
            <a:extLst>
              <a:ext uri="{FF2B5EF4-FFF2-40B4-BE49-F238E27FC236}">
                <a16:creationId xmlns:a16="http://schemas.microsoft.com/office/drawing/2014/main" id="{36E4F578-7476-4C5C-9ADC-184BAF2186DF}"/>
              </a:ext>
            </a:extLst>
          </p:cNvPr>
          <p:cNvSpPr>
            <a:spLocks noGrp="1"/>
          </p:cNvSpPr>
          <p:nvPr>
            <p:ph type="ftr" sz="quarter" idx="10"/>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7" name="Slide Number Placeholder 5">
            <a:extLst>
              <a:ext uri="{FF2B5EF4-FFF2-40B4-BE49-F238E27FC236}">
                <a16:creationId xmlns:a16="http://schemas.microsoft.com/office/drawing/2014/main" id="{A490FDD9-2294-4002-A71D-6A2728037810}"/>
              </a:ext>
            </a:extLst>
          </p:cNvPr>
          <p:cNvSpPr>
            <a:spLocks noGrp="1"/>
          </p:cNvSpPr>
          <p:nvPr>
            <p:ph type="sldNum" sz="quarter" idx="11"/>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9" name="Content Placeholder 2">
            <a:extLst>
              <a:ext uri="{FF2B5EF4-FFF2-40B4-BE49-F238E27FC236}">
                <a16:creationId xmlns:a16="http://schemas.microsoft.com/office/drawing/2014/main" id="{587B4786-381E-4205-B571-76421405C659}"/>
              </a:ext>
            </a:extLst>
          </p:cNvPr>
          <p:cNvSpPr>
            <a:spLocks noGrp="1"/>
          </p:cNvSpPr>
          <p:nvPr>
            <p:ph sz="quarter" idx="12"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835282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8504D-5BE4-4919-80C3-80C2B9BA80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F9A1CB-2668-4894-ADCB-A673B2D15E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8C6C71-1F51-4083-9B19-7CAAC86133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Footer Placeholder 4">
            <a:extLst>
              <a:ext uri="{FF2B5EF4-FFF2-40B4-BE49-F238E27FC236}">
                <a16:creationId xmlns:a16="http://schemas.microsoft.com/office/drawing/2014/main" id="{CDFEF0BA-0963-43B0-83AE-8D12025965C4}"/>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791B9EA7-BE7C-42BF-9F7B-DB36CF81AC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C21362B9-208D-4DB2-99B3-BA7D01212D56}"/>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52714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wmf"/></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5" Type="http://schemas.openxmlformats.org/officeDocument/2006/relationships/image" Target="../media/image1.wmf"/><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3CA2C76-7C22-478F-8C60-B045B81E3397}"/>
              </a:ext>
            </a:extLst>
          </p:cNvPr>
          <p:cNvSpPr>
            <a:spLocks noGrp="1"/>
          </p:cNvSpPr>
          <p:nvPr>
            <p:ph type="body" idx="1"/>
          </p:nvPr>
        </p:nvSpPr>
        <p:spPr>
          <a:xfrm>
            <a:off x="838200" y="1277754"/>
            <a:ext cx="10515600" cy="45644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4AE1909E-E193-4A1E-8592-B70F4F308FFA}"/>
              </a:ext>
            </a:extLst>
          </p:cNvPr>
          <p:cNvSpPr>
            <a:spLocks noGrp="1"/>
          </p:cNvSpPr>
          <p:nvPr>
            <p:ph type="title"/>
          </p:nvPr>
        </p:nvSpPr>
        <p:spPr>
          <a:xfrm>
            <a:off x="838200" y="401514"/>
            <a:ext cx="10515600" cy="679142"/>
          </a:xfrm>
          <a:prstGeom prst="rect">
            <a:avLst/>
          </a:prstGeom>
        </p:spPr>
        <p:txBody>
          <a:bodyPr vert="horz" lIns="91440" tIns="45720" rIns="91440" bIns="45720" rtlCol="0" anchor="ctr">
            <a:normAutofit/>
          </a:bodyPr>
          <a:lstStyle/>
          <a:p>
            <a:r>
              <a:rPr lang="en-US">
                <a:solidFill>
                  <a:schemeClr val="tx1"/>
                </a:solidFill>
              </a:rPr>
              <a:t>Slide Title</a:t>
            </a:r>
            <a:endParaRPr lang="en-US"/>
          </a:p>
        </p:txBody>
      </p:sp>
      <p:sp>
        <p:nvSpPr>
          <p:cNvPr id="7" name="Rectangle 6">
            <a:extLst>
              <a:ext uri="{FF2B5EF4-FFF2-40B4-BE49-F238E27FC236}">
                <a16:creationId xmlns:a16="http://schemas.microsoft.com/office/drawing/2014/main" id="{61CB8D19-CBB1-4E6D-A791-578D4ACA168A}"/>
              </a:ext>
            </a:extLst>
          </p:cNvPr>
          <p:cNvSpPr/>
          <p:nvPr userDrawn="1"/>
        </p:nvSpPr>
        <p:spPr>
          <a:xfrm>
            <a:off x="0" y="5917223"/>
            <a:ext cx="12192000" cy="940777"/>
          </a:xfrm>
          <a:prstGeom prst="rect">
            <a:avLst/>
          </a:prstGeom>
          <a:solidFill>
            <a:srgbClr val="B7B09C">
              <a:alpha val="50000"/>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DE7E104-C647-4D90-BEBC-E4EFF847DEBF}"/>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9204139" y="6114321"/>
            <a:ext cx="2149661" cy="495448"/>
          </a:xfrm>
          <a:prstGeom prst="rect">
            <a:avLst/>
          </a:prstGeom>
        </p:spPr>
      </p:pic>
      <p:sp>
        <p:nvSpPr>
          <p:cNvPr id="19" name="Footer Placeholder 4">
            <a:extLst>
              <a:ext uri="{FF2B5EF4-FFF2-40B4-BE49-F238E27FC236}">
                <a16:creationId xmlns:a16="http://schemas.microsoft.com/office/drawing/2014/main" id="{570C9E5D-3D11-4CEA-B225-546A0FD9A47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0" name="Slide Number Placeholder 5">
            <a:extLst>
              <a:ext uri="{FF2B5EF4-FFF2-40B4-BE49-F238E27FC236}">
                <a16:creationId xmlns:a16="http://schemas.microsoft.com/office/drawing/2014/main" id="{71ED141F-7A10-4EAF-AA91-0BACA62E5D08}"/>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5" name="TextBox 4">
            <a:extLst>
              <a:ext uri="{FF2B5EF4-FFF2-40B4-BE49-F238E27FC236}">
                <a16:creationId xmlns:a16="http://schemas.microsoft.com/office/drawing/2014/main" id="{3F13DF6F-8EBC-44DB-834C-7F7182F04FEB}"/>
              </a:ext>
            </a:extLst>
          </p:cNvPr>
          <p:cNvSpPr txBox="1"/>
          <p:nvPr userDrawn="1"/>
        </p:nvSpPr>
        <p:spPr>
          <a:xfrm>
            <a:off x="203454" y="6233721"/>
            <a:ext cx="3278462" cy="307777"/>
          </a:xfrm>
          <a:prstGeom prst="rect">
            <a:avLst/>
          </a:prstGeom>
          <a:noFill/>
        </p:spPr>
        <p:txBody>
          <a:bodyPr wrap="none" rtlCol="0">
            <a:spAutoFit/>
          </a:bodyPr>
          <a:lstStyle/>
          <a:p>
            <a:r>
              <a:rPr lang="en-US" sz="1400">
                <a:latin typeface="Arial" panose="020B0604020202020204" pitchFamily="34" charset="0"/>
                <a:cs typeface="Arial" panose="020B0604020202020204" pitchFamily="34" charset="0"/>
              </a:rPr>
              <a:t>Department of Mechanical Engineering</a:t>
            </a:r>
          </a:p>
        </p:txBody>
      </p:sp>
    </p:spTree>
    <p:extLst>
      <p:ext uri="{BB962C8B-B14F-4D97-AF65-F5344CB8AC3E}">
        <p14:creationId xmlns:p14="http://schemas.microsoft.com/office/powerpoint/2010/main" val="2874921780"/>
      </p:ext>
    </p:extLst>
  </p:cSld>
  <p:clrMap bg1="lt1" tx1="dk1" bg2="lt2" tx2="dk2" accent1="accent1" accent2="accent2" accent3="accent3" accent4="accent4" accent5="accent5" accent6="accent6" hlink="hlink" folHlink="folHlink"/>
  <p:sldLayoutIdLst>
    <p:sldLayoutId id="2147483688" r:id="rId1"/>
    <p:sldLayoutId id="2147483651" r:id="rId2"/>
    <p:sldLayoutId id="2147483666" r:id="rId3"/>
    <p:sldLayoutId id="2147483681" r:id="rId4"/>
    <p:sldLayoutId id="2147483672" r:id="rId5"/>
    <p:sldLayoutId id="2147483662" r:id="rId6"/>
    <p:sldLayoutId id="2147483664" r:id="rId7"/>
    <p:sldLayoutId id="2147483665" r:id="rId8"/>
    <p:sldLayoutId id="2147483668" r:id="rId9"/>
    <p:sldLayoutId id="2147483669"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70" r:id="rId19"/>
    <p:sldLayoutId id="2147483671" r:id="rId20"/>
  </p:sldLayoutIdLst>
  <p:hf hdr="0" ftr="0" dt="0"/>
  <p:txStyles>
    <p:titleStyle>
      <a:lvl1pPr algn="ctr" defTabSz="914400" rtl="0" eaLnBrk="1" latinLnBrk="0" hangingPunct="1">
        <a:lnSpc>
          <a:spcPct val="90000"/>
        </a:lnSpc>
        <a:spcBef>
          <a:spcPct val="0"/>
        </a:spcBef>
        <a:buNone/>
        <a:defRPr sz="4400" b="1" kern="1200">
          <a:solidFill>
            <a:schemeClr val="bg1"/>
          </a:solidFill>
          <a:latin typeface="Cambria" panose="02040503050406030204" pitchFamily="18" charset="0"/>
          <a:ea typeface="Cambria" panose="02040503050406030204" pitchFamily="18" charset="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C75FD8-BE91-4AB0-8CE1-AA6C7067A07F}"/>
              </a:ext>
            </a:extLst>
          </p:cNvPr>
          <p:cNvSpPr/>
          <p:nvPr userDrawn="1"/>
        </p:nvSpPr>
        <p:spPr>
          <a:xfrm>
            <a:off x="0" y="5943600"/>
            <a:ext cx="12192000" cy="914400"/>
          </a:xfrm>
          <a:prstGeom prst="rect">
            <a:avLst/>
          </a:prstGeom>
          <a:solidFill>
            <a:srgbClr val="D0CA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Text Placeholder 2">
            <a:extLst>
              <a:ext uri="{FF2B5EF4-FFF2-40B4-BE49-F238E27FC236}">
                <a16:creationId xmlns:a16="http://schemas.microsoft.com/office/drawing/2014/main" id="{53CA2C76-7C22-478F-8C60-B045B81E3397}"/>
              </a:ext>
            </a:extLst>
          </p:cNvPr>
          <p:cNvSpPr>
            <a:spLocks noGrp="1"/>
          </p:cNvSpPr>
          <p:nvPr>
            <p:ph type="body" idx="1"/>
          </p:nvPr>
        </p:nvSpPr>
        <p:spPr>
          <a:xfrm>
            <a:off x="838200" y="1497011"/>
            <a:ext cx="10515600" cy="42941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6C3CDBDC-C2F6-4CBB-8A2A-1FE18D18CEAE}"/>
              </a:ext>
            </a:extLst>
          </p:cNvPr>
          <p:cNvSpPr/>
          <p:nvPr userDrawn="1"/>
        </p:nvSpPr>
        <p:spPr>
          <a:xfrm flipV="1">
            <a:off x="0" y="6857999"/>
            <a:ext cx="12192000" cy="45719"/>
          </a:xfrm>
          <a:prstGeom prst="rect">
            <a:avLst/>
          </a:prstGeom>
          <a:solidFill>
            <a:schemeClr val="bg2">
              <a:lumMod val="75000"/>
              <a:alpha val="50196"/>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4AE1909E-E193-4A1E-8592-B70F4F308FFA}"/>
              </a:ext>
            </a:extLst>
          </p:cNvPr>
          <p:cNvSpPr>
            <a:spLocks noGrp="1"/>
          </p:cNvSpPr>
          <p:nvPr>
            <p:ph type="title"/>
          </p:nvPr>
        </p:nvSpPr>
        <p:spPr>
          <a:xfrm>
            <a:off x="838200" y="365126"/>
            <a:ext cx="10515600" cy="996950"/>
          </a:xfrm>
          <a:prstGeom prst="rect">
            <a:avLst/>
          </a:prstGeom>
        </p:spPr>
        <p:txBody>
          <a:bodyPr vert="horz" lIns="91440" tIns="45720" rIns="91440" bIns="45720" rtlCol="0" anchor="b">
            <a:normAutofit/>
          </a:bodyPr>
          <a:lstStyle/>
          <a:p>
            <a:r>
              <a:rPr lang="en-US"/>
              <a:t>Click to edit Master title style</a:t>
            </a:r>
          </a:p>
        </p:txBody>
      </p:sp>
      <p:pic>
        <p:nvPicPr>
          <p:cNvPr id="9" name="Picture 8">
            <a:extLst>
              <a:ext uri="{FF2B5EF4-FFF2-40B4-BE49-F238E27FC236}">
                <a16:creationId xmlns:a16="http://schemas.microsoft.com/office/drawing/2014/main" id="{9DE7E104-C647-4D90-BEBC-E4EFF847DE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04139" y="6153076"/>
            <a:ext cx="2149661" cy="495448"/>
          </a:xfrm>
          <a:prstGeom prst="rect">
            <a:avLst/>
          </a:prstGeom>
        </p:spPr>
      </p:pic>
      <p:sp>
        <p:nvSpPr>
          <p:cNvPr id="20" name="Slide Number Placeholder 5">
            <a:extLst>
              <a:ext uri="{FF2B5EF4-FFF2-40B4-BE49-F238E27FC236}">
                <a16:creationId xmlns:a16="http://schemas.microsoft.com/office/drawing/2014/main" id="{71ED141F-7A10-4EAF-AA91-0BACA62E5D08}"/>
              </a:ext>
            </a:extLst>
          </p:cNvPr>
          <p:cNvSpPr>
            <a:spLocks noGrp="1"/>
          </p:cNvSpPr>
          <p:nvPr>
            <p:ph type="sldNum" sz="quarter" idx="4"/>
          </p:nvPr>
        </p:nvSpPr>
        <p:spPr>
          <a:xfrm>
            <a:off x="11574780" y="6218238"/>
            <a:ext cx="502920"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5" name="TextBox 4">
            <a:extLst>
              <a:ext uri="{FF2B5EF4-FFF2-40B4-BE49-F238E27FC236}">
                <a16:creationId xmlns:a16="http://schemas.microsoft.com/office/drawing/2014/main" id="{3F13DF6F-8EBC-44DB-834C-7F7182F04FEB}"/>
              </a:ext>
            </a:extLst>
          </p:cNvPr>
          <p:cNvSpPr txBox="1"/>
          <p:nvPr/>
        </p:nvSpPr>
        <p:spPr>
          <a:xfrm>
            <a:off x="114300" y="6246912"/>
            <a:ext cx="3494867" cy="307777"/>
          </a:xfrm>
          <a:prstGeom prst="rect">
            <a:avLst/>
          </a:prstGeom>
          <a:noFill/>
        </p:spPr>
        <p:txBody>
          <a:bodyPr wrap="none" rtlCol="0">
            <a:spAutoFit/>
          </a:bodyPr>
          <a:lstStyle/>
          <a:p>
            <a:r>
              <a:rPr lang="en-US" sz="1400" b="1">
                <a:latin typeface="Arial" panose="020B0604020202020204" pitchFamily="34" charset="0"/>
                <a:cs typeface="Arial" panose="020B0604020202020204" pitchFamily="34" charset="0"/>
              </a:rPr>
              <a:t>Department of Mechanical Engineering</a:t>
            </a:r>
          </a:p>
        </p:txBody>
      </p:sp>
    </p:spTree>
    <p:extLst>
      <p:ext uri="{BB962C8B-B14F-4D97-AF65-F5344CB8AC3E}">
        <p14:creationId xmlns:p14="http://schemas.microsoft.com/office/powerpoint/2010/main" val="3584914257"/>
      </p:ext>
    </p:extLst>
  </p:cSld>
  <p:clrMap bg1="lt1" tx1="dk1" bg2="lt2" tx2="dk2" accent1="accent1" accent2="accent2" accent3="accent3" accent4="accent4" accent5="accent5" accent6="accent6" hlink="hlink" folHlink="folHlink"/>
  <p:sldLayoutIdLst>
    <p:sldLayoutId id="2147483684" r:id="rId1"/>
    <p:sldLayoutId id="2147483683" r:id="rId2"/>
    <p:sldLayoutId id="2147483691" r:id="rId3"/>
  </p:sldLayoutIdLst>
  <p:hf hdr="0" dt="0"/>
  <p:txStyles>
    <p:title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orient="horz" pos="72">
          <p15:clr>
            <a:srgbClr val="F26B43"/>
          </p15:clr>
        </p15:guide>
        <p15:guide id="11" orient="horz" pos="4248">
          <p15:clr>
            <a:srgbClr val="F26B43"/>
          </p15:clr>
        </p15:guide>
        <p15:guide id="12" pos="72">
          <p15:clr>
            <a:srgbClr val="F26B43"/>
          </p15:clr>
        </p15:guide>
        <p15:guide id="13" pos="7608">
          <p15:clr>
            <a:srgbClr val="F26B43"/>
          </p15:clr>
        </p15:guide>
        <p15:guide id="15" orient="horz" pos="3648">
          <p15:clr>
            <a:srgbClr val="F26B43"/>
          </p15:clr>
        </p15:guide>
        <p15:guide id="19" orient="horz" pos="2160">
          <p15:clr>
            <a:srgbClr val="F26B43"/>
          </p15:clr>
        </p15:guide>
        <p15:guide id="21" pos="3840">
          <p15:clr>
            <a:srgbClr val="F26B43"/>
          </p15:clr>
        </p15:guide>
        <p15:guide id="22" orient="horz" pos="230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hyperlink" Target="https://en.wikipedia.org/wiki/Flag_of_the_United_States" TargetMode="External"/><Relationship Id="rId4" Type="http://schemas.openxmlformats.org/officeDocument/2006/relationships/image" Target="../media/image12.svg"/><Relationship Id="rId9"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hyperlink" Target="https://en.wikipedia.org/wiki/Flag_of_the_United_States" TargetMode="External"/><Relationship Id="rId4" Type="http://schemas.openxmlformats.org/officeDocument/2006/relationships/image" Target="../media/image12.svg"/><Relationship Id="rId9"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hyperlink" Target="https://en.wikipedia.org/wiki/Flag_of_the_United_States" TargetMode="External"/><Relationship Id="rId3" Type="http://schemas.openxmlformats.org/officeDocument/2006/relationships/image" Target="../media/image33.png"/><Relationship Id="rId7"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6.svg"/><Relationship Id="rId5" Type="http://schemas.openxmlformats.org/officeDocument/2006/relationships/image" Target="../media/image35.png"/><Relationship Id="rId10" Type="http://schemas.openxmlformats.org/officeDocument/2006/relationships/image" Target="../media/image16.svg"/><Relationship Id="rId4" Type="http://schemas.openxmlformats.org/officeDocument/2006/relationships/image" Target="../media/image34.svg"/><Relationship Id="rId9" Type="http://schemas.openxmlformats.org/officeDocument/2006/relationships/image" Target="../media/image15.png"/></Relationships>
</file>

<file path=ppt/slides/_rels/slide14.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slide" Target="slide16.xml"/><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slide" Target="slide15.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0.svg"/><Relationship Id="rId11" Type="http://schemas.openxmlformats.org/officeDocument/2006/relationships/slide" Target="slide58.xml"/><Relationship Id="rId5" Type="http://schemas.openxmlformats.org/officeDocument/2006/relationships/image" Target="../media/image39.png"/><Relationship Id="rId15" Type="http://schemas.openxmlformats.org/officeDocument/2006/relationships/slide" Target="slide22.xml"/><Relationship Id="rId10" Type="http://schemas.openxmlformats.org/officeDocument/2006/relationships/image" Target="../media/image44.svg"/><Relationship Id="rId4" Type="http://schemas.openxmlformats.org/officeDocument/2006/relationships/image" Target="../media/image38.svg"/><Relationship Id="rId9" Type="http://schemas.openxmlformats.org/officeDocument/2006/relationships/image" Target="../media/image43.png"/><Relationship Id="rId14" Type="http://schemas.openxmlformats.org/officeDocument/2006/relationships/slide" Target="slide21.xml"/></Relationships>
</file>

<file path=ppt/slides/_rels/slide15.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slide" Target="slide55.xml"/><Relationship Id="rId18" Type="http://schemas.openxmlformats.org/officeDocument/2006/relationships/slide" Target="slide21.xml"/><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slide" Target="slide53.xml"/><Relationship Id="rId17" Type="http://schemas.openxmlformats.org/officeDocument/2006/relationships/slide" Target="slide22.xml"/><Relationship Id="rId2" Type="http://schemas.openxmlformats.org/officeDocument/2006/relationships/notesSlide" Target="../notesSlides/notesSlide15.xml"/><Relationship Id="rId16" Type="http://schemas.openxmlformats.org/officeDocument/2006/relationships/slide" Target="slide58.xml"/><Relationship Id="rId20" Type="http://schemas.openxmlformats.org/officeDocument/2006/relationships/slide" Target="slide15.xml"/><Relationship Id="rId1" Type="http://schemas.openxmlformats.org/officeDocument/2006/relationships/slideLayout" Target="../slideLayouts/slideLayout2.xml"/><Relationship Id="rId6" Type="http://schemas.openxmlformats.org/officeDocument/2006/relationships/image" Target="../media/image42.svg"/><Relationship Id="rId11" Type="http://schemas.openxmlformats.org/officeDocument/2006/relationships/slide" Target="slide56.xml"/><Relationship Id="rId5" Type="http://schemas.openxmlformats.org/officeDocument/2006/relationships/image" Target="../media/image41.png"/><Relationship Id="rId15" Type="http://schemas.openxmlformats.org/officeDocument/2006/relationships/image" Target="../media/image46.svg"/><Relationship Id="rId10" Type="http://schemas.openxmlformats.org/officeDocument/2006/relationships/image" Target="../media/image38.svg"/><Relationship Id="rId19" Type="http://schemas.openxmlformats.org/officeDocument/2006/relationships/slide" Target="slide16.xml"/><Relationship Id="rId4" Type="http://schemas.openxmlformats.org/officeDocument/2006/relationships/image" Target="../media/image40.svg"/><Relationship Id="rId9" Type="http://schemas.openxmlformats.org/officeDocument/2006/relationships/image" Target="../media/image37.png"/><Relationship Id="rId14" Type="http://schemas.openxmlformats.org/officeDocument/2006/relationships/image" Target="../media/image45.png"/></Relationships>
</file>

<file path=ppt/slides/_rels/slide16.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slide" Target="slide55.xml"/><Relationship Id="rId18" Type="http://schemas.openxmlformats.org/officeDocument/2006/relationships/slide" Target="slide16.xml"/><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slide" Target="slide53.xml"/><Relationship Id="rId17" Type="http://schemas.openxmlformats.org/officeDocument/2006/relationships/slide" Target="slide21.xml"/><Relationship Id="rId2" Type="http://schemas.openxmlformats.org/officeDocument/2006/relationships/notesSlide" Target="../notesSlides/notesSlide16.xml"/><Relationship Id="rId16" Type="http://schemas.openxmlformats.org/officeDocument/2006/relationships/slide" Target="slide22.xml"/><Relationship Id="rId1" Type="http://schemas.openxmlformats.org/officeDocument/2006/relationships/slideLayout" Target="../slideLayouts/slideLayout2.xml"/><Relationship Id="rId6" Type="http://schemas.openxmlformats.org/officeDocument/2006/relationships/image" Target="../media/image42.svg"/><Relationship Id="rId11" Type="http://schemas.openxmlformats.org/officeDocument/2006/relationships/slide" Target="slide52.xml"/><Relationship Id="rId5" Type="http://schemas.openxmlformats.org/officeDocument/2006/relationships/image" Target="../media/image41.png"/><Relationship Id="rId15" Type="http://schemas.openxmlformats.org/officeDocument/2006/relationships/slide" Target="slide58.xml"/><Relationship Id="rId10" Type="http://schemas.openxmlformats.org/officeDocument/2006/relationships/image" Target="../media/image38.svg"/><Relationship Id="rId19" Type="http://schemas.openxmlformats.org/officeDocument/2006/relationships/slide" Target="slide15.xml"/><Relationship Id="rId4" Type="http://schemas.openxmlformats.org/officeDocument/2006/relationships/image" Target="../media/image40.svg"/><Relationship Id="rId9" Type="http://schemas.openxmlformats.org/officeDocument/2006/relationships/image" Target="../media/image37.png"/><Relationship Id="rId14" Type="http://schemas.openxmlformats.org/officeDocument/2006/relationships/slide" Target="slide56.xml"/></Relationships>
</file>

<file path=ppt/slides/_rels/slide17.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slide" Target="slide55.xml"/><Relationship Id="rId18" Type="http://schemas.openxmlformats.org/officeDocument/2006/relationships/slide" Target="slide16.xml"/><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slide" Target="slide53.xml"/><Relationship Id="rId17" Type="http://schemas.openxmlformats.org/officeDocument/2006/relationships/slide" Target="slide21.xml"/><Relationship Id="rId2" Type="http://schemas.openxmlformats.org/officeDocument/2006/relationships/notesSlide" Target="../notesSlides/notesSlide17.xml"/><Relationship Id="rId16" Type="http://schemas.openxmlformats.org/officeDocument/2006/relationships/slide" Target="slide22.xml"/><Relationship Id="rId1" Type="http://schemas.openxmlformats.org/officeDocument/2006/relationships/slideLayout" Target="../slideLayouts/slideLayout2.xml"/><Relationship Id="rId6" Type="http://schemas.openxmlformats.org/officeDocument/2006/relationships/image" Target="../media/image42.svg"/><Relationship Id="rId11" Type="http://schemas.openxmlformats.org/officeDocument/2006/relationships/slide" Target="slide52.xml"/><Relationship Id="rId5" Type="http://schemas.openxmlformats.org/officeDocument/2006/relationships/image" Target="../media/image41.png"/><Relationship Id="rId15" Type="http://schemas.openxmlformats.org/officeDocument/2006/relationships/slide" Target="slide58.xml"/><Relationship Id="rId10" Type="http://schemas.openxmlformats.org/officeDocument/2006/relationships/image" Target="../media/image38.svg"/><Relationship Id="rId19" Type="http://schemas.openxmlformats.org/officeDocument/2006/relationships/slide" Target="slide15.xml"/><Relationship Id="rId4" Type="http://schemas.openxmlformats.org/officeDocument/2006/relationships/image" Target="../media/image40.svg"/><Relationship Id="rId9" Type="http://schemas.openxmlformats.org/officeDocument/2006/relationships/image" Target="../media/image37.png"/><Relationship Id="rId14" Type="http://schemas.openxmlformats.org/officeDocument/2006/relationships/slide" Target="slide56.xml"/></Relationships>
</file>

<file path=ppt/slides/_rels/slide18.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slide" Target="slide55.xml"/><Relationship Id="rId18" Type="http://schemas.openxmlformats.org/officeDocument/2006/relationships/slide" Target="slide16.xml"/><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slide" Target="slide53.xml"/><Relationship Id="rId17" Type="http://schemas.openxmlformats.org/officeDocument/2006/relationships/slide" Target="slide21.xml"/><Relationship Id="rId2" Type="http://schemas.openxmlformats.org/officeDocument/2006/relationships/notesSlide" Target="../notesSlides/notesSlide18.xml"/><Relationship Id="rId16" Type="http://schemas.openxmlformats.org/officeDocument/2006/relationships/slide" Target="slide22.xml"/><Relationship Id="rId1" Type="http://schemas.openxmlformats.org/officeDocument/2006/relationships/slideLayout" Target="../slideLayouts/slideLayout2.xml"/><Relationship Id="rId6" Type="http://schemas.openxmlformats.org/officeDocument/2006/relationships/image" Target="../media/image42.svg"/><Relationship Id="rId11" Type="http://schemas.openxmlformats.org/officeDocument/2006/relationships/slide" Target="slide52.xml"/><Relationship Id="rId5" Type="http://schemas.openxmlformats.org/officeDocument/2006/relationships/image" Target="../media/image41.png"/><Relationship Id="rId15" Type="http://schemas.openxmlformats.org/officeDocument/2006/relationships/slide" Target="slide58.xml"/><Relationship Id="rId10" Type="http://schemas.openxmlformats.org/officeDocument/2006/relationships/image" Target="../media/image38.svg"/><Relationship Id="rId19" Type="http://schemas.openxmlformats.org/officeDocument/2006/relationships/slide" Target="slide15.xml"/><Relationship Id="rId4" Type="http://schemas.openxmlformats.org/officeDocument/2006/relationships/image" Target="../media/image40.svg"/><Relationship Id="rId9" Type="http://schemas.openxmlformats.org/officeDocument/2006/relationships/image" Target="../media/image37.png"/><Relationship Id="rId14" Type="http://schemas.openxmlformats.org/officeDocument/2006/relationships/slide" Target="slide56.xml"/></Relationships>
</file>

<file path=ppt/slides/_rels/slide19.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slide" Target="slide53.xml"/><Relationship Id="rId18" Type="http://schemas.openxmlformats.org/officeDocument/2006/relationships/slide" Target="slide16.xml"/><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slide" Target="slide52.xml"/><Relationship Id="rId17" Type="http://schemas.openxmlformats.org/officeDocument/2006/relationships/slide" Target="slide21.xml"/><Relationship Id="rId2" Type="http://schemas.openxmlformats.org/officeDocument/2006/relationships/notesSlide" Target="../notesSlides/notesSlide19.xml"/><Relationship Id="rId16" Type="http://schemas.openxmlformats.org/officeDocument/2006/relationships/slide" Target="slide22.xml"/><Relationship Id="rId1" Type="http://schemas.openxmlformats.org/officeDocument/2006/relationships/slideLayout" Target="../slideLayouts/slideLayout2.xml"/><Relationship Id="rId6" Type="http://schemas.openxmlformats.org/officeDocument/2006/relationships/image" Target="../media/image42.svg"/><Relationship Id="rId11" Type="http://schemas.openxmlformats.org/officeDocument/2006/relationships/slide" Target="slide56.xml"/><Relationship Id="rId5" Type="http://schemas.openxmlformats.org/officeDocument/2006/relationships/image" Target="../media/image41.png"/><Relationship Id="rId15" Type="http://schemas.openxmlformats.org/officeDocument/2006/relationships/slide" Target="slide58.xml"/><Relationship Id="rId10" Type="http://schemas.openxmlformats.org/officeDocument/2006/relationships/image" Target="../media/image38.svg"/><Relationship Id="rId19" Type="http://schemas.openxmlformats.org/officeDocument/2006/relationships/slide" Target="slide15.xml"/><Relationship Id="rId4" Type="http://schemas.openxmlformats.org/officeDocument/2006/relationships/image" Target="../media/image40.svg"/><Relationship Id="rId9" Type="http://schemas.openxmlformats.org/officeDocument/2006/relationships/image" Target="../media/image37.png"/><Relationship Id="rId14" Type="http://schemas.openxmlformats.org/officeDocument/2006/relationships/slide" Target="slide55.xml"/></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slide" Target="slide52.xml"/><Relationship Id="rId18" Type="http://schemas.openxmlformats.org/officeDocument/2006/relationships/image" Target="../media/image49.png"/><Relationship Id="rId3" Type="http://schemas.openxmlformats.org/officeDocument/2006/relationships/image" Target="../media/image39.png"/><Relationship Id="rId21" Type="http://schemas.openxmlformats.org/officeDocument/2006/relationships/slide" Target="slide22.xml"/><Relationship Id="rId7" Type="http://schemas.openxmlformats.org/officeDocument/2006/relationships/image" Target="../media/image43.png"/><Relationship Id="rId12" Type="http://schemas.openxmlformats.org/officeDocument/2006/relationships/slide" Target="slide50.xml"/><Relationship Id="rId17" Type="http://schemas.openxmlformats.org/officeDocument/2006/relationships/image" Target="../media/image48.svg"/><Relationship Id="rId2" Type="http://schemas.openxmlformats.org/officeDocument/2006/relationships/notesSlide" Target="../notesSlides/notesSlide20.xml"/><Relationship Id="rId16" Type="http://schemas.openxmlformats.org/officeDocument/2006/relationships/image" Target="../media/image47.png"/><Relationship Id="rId20" Type="http://schemas.openxmlformats.org/officeDocument/2006/relationships/slide" Target="slide58.xml"/><Relationship Id="rId1" Type="http://schemas.openxmlformats.org/officeDocument/2006/relationships/slideLayout" Target="../slideLayouts/slideLayout2.xml"/><Relationship Id="rId6" Type="http://schemas.openxmlformats.org/officeDocument/2006/relationships/image" Target="../media/image42.svg"/><Relationship Id="rId11" Type="http://schemas.openxmlformats.org/officeDocument/2006/relationships/slide" Target="slide56.xml"/><Relationship Id="rId24" Type="http://schemas.openxmlformats.org/officeDocument/2006/relationships/slide" Target="slide15.xml"/><Relationship Id="rId5" Type="http://schemas.openxmlformats.org/officeDocument/2006/relationships/image" Target="../media/image41.png"/><Relationship Id="rId15" Type="http://schemas.openxmlformats.org/officeDocument/2006/relationships/slide" Target="slide55.xml"/><Relationship Id="rId23" Type="http://schemas.openxmlformats.org/officeDocument/2006/relationships/slide" Target="slide16.xml"/><Relationship Id="rId10" Type="http://schemas.openxmlformats.org/officeDocument/2006/relationships/image" Target="../media/image38.svg"/><Relationship Id="rId19" Type="http://schemas.openxmlformats.org/officeDocument/2006/relationships/image" Target="../media/image50.svg"/><Relationship Id="rId4" Type="http://schemas.openxmlformats.org/officeDocument/2006/relationships/image" Target="../media/image40.svg"/><Relationship Id="rId9" Type="http://schemas.openxmlformats.org/officeDocument/2006/relationships/image" Target="../media/image37.png"/><Relationship Id="rId14" Type="http://schemas.openxmlformats.org/officeDocument/2006/relationships/slide" Target="slide53.xml"/><Relationship Id="rId22" Type="http://schemas.openxmlformats.org/officeDocument/2006/relationships/slide" Target="slide21.xml"/></Relationships>
</file>

<file path=ppt/slides/_rels/slide21.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slide" Target="slide56.xml"/><Relationship Id="rId18" Type="http://schemas.openxmlformats.org/officeDocument/2006/relationships/slide" Target="slide58.xml"/><Relationship Id="rId3" Type="http://schemas.openxmlformats.org/officeDocument/2006/relationships/image" Target="../media/image51.png"/><Relationship Id="rId21" Type="http://schemas.openxmlformats.org/officeDocument/2006/relationships/slide" Target="slide16.xml"/><Relationship Id="rId7" Type="http://schemas.openxmlformats.org/officeDocument/2006/relationships/image" Target="../media/image41.png"/><Relationship Id="rId12" Type="http://schemas.openxmlformats.org/officeDocument/2006/relationships/image" Target="../media/image38.svg"/><Relationship Id="rId17" Type="http://schemas.openxmlformats.org/officeDocument/2006/relationships/slide" Target="slide55.xml"/><Relationship Id="rId2" Type="http://schemas.openxmlformats.org/officeDocument/2006/relationships/notesSlide" Target="../notesSlides/notesSlide21.xml"/><Relationship Id="rId16" Type="http://schemas.openxmlformats.org/officeDocument/2006/relationships/slide" Target="slide53.xml"/><Relationship Id="rId20" Type="http://schemas.openxmlformats.org/officeDocument/2006/relationships/slide" Target="slide21.xml"/><Relationship Id="rId1" Type="http://schemas.openxmlformats.org/officeDocument/2006/relationships/slideLayout" Target="../slideLayouts/slideLayout2.xml"/><Relationship Id="rId6" Type="http://schemas.openxmlformats.org/officeDocument/2006/relationships/image" Target="../media/image40.svg"/><Relationship Id="rId11" Type="http://schemas.openxmlformats.org/officeDocument/2006/relationships/image" Target="../media/image37.png"/><Relationship Id="rId5" Type="http://schemas.openxmlformats.org/officeDocument/2006/relationships/image" Target="../media/image39.png"/><Relationship Id="rId15" Type="http://schemas.openxmlformats.org/officeDocument/2006/relationships/slide" Target="slide52.xml"/><Relationship Id="rId10" Type="http://schemas.openxmlformats.org/officeDocument/2006/relationships/image" Target="../media/image44.svg"/><Relationship Id="rId19" Type="http://schemas.openxmlformats.org/officeDocument/2006/relationships/slide" Target="slide22.xml"/><Relationship Id="rId4" Type="http://schemas.openxmlformats.org/officeDocument/2006/relationships/image" Target="../media/image52.svg"/><Relationship Id="rId9" Type="http://schemas.openxmlformats.org/officeDocument/2006/relationships/image" Target="../media/image43.png"/><Relationship Id="rId14" Type="http://schemas.openxmlformats.org/officeDocument/2006/relationships/slide" Target="slide50.xml"/><Relationship Id="rId22" Type="http://schemas.openxmlformats.org/officeDocument/2006/relationships/slide" Target="slide15.xml"/></Relationships>
</file>

<file path=ppt/slides/_rels/slide22.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slide" Target="slide53.xml"/><Relationship Id="rId18" Type="http://schemas.openxmlformats.org/officeDocument/2006/relationships/slide" Target="slide15.xml"/><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slide" Target="slide50.xml"/><Relationship Id="rId17" Type="http://schemas.openxmlformats.org/officeDocument/2006/relationships/slide" Target="slide16.xml"/><Relationship Id="rId2" Type="http://schemas.openxmlformats.org/officeDocument/2006/relationships/notesSlide" Target="../notesSlides/notesSlide22.xml"/><Relationship Id="rId16" Type="http://schemas.openxmlformats.org/officeDocument/2006/relationships/slide" Target="slide21.xml"/><Relationship Id="rId1" Type="http://schemas.openxmlformats.org/officeDocument/2006/relationships/slideLayout" Target="../slideLayouts/slideLayout2.xml"/><Relationship Id="rId6" Type="http://schemas.openxmlformats.org/officeDocument/2006/relationships/image" Target="../media/image42.svg"/><Relationship Id="rId11" Type="http://schemas.openxmlformats.org/officeDocument/2006/relationships/slide" Target="slide52.xml"/><Relationship Id="rId5" Type="http://schemas.openxmlformats.org/officeDocument/2006/relationships/image" Target="../media/image41.png"/><Relationship Id="rId15" Type="http://schemas.openxmlformats.org/officeDocument/2006/relationships/slide" Target="slide22.xml"/><Relationship Id="rId10" Type="http://schemas.openxmlformats.org/officeDocument/2006/relationships/image" Target="../media/image38.svg"/><Relationship Id="rId4" Type="http://schemas.openxmlformats.org/officeDocument/2006/relationships/image" Target="../media/image40.svg"/><Relationship Id="rId9" Type="http://schemas.openxmlformats.org/officeDocument/2006/relationships/image" Target="../media/image37.png"/><Relationship Id="rId14" Type="http://schemas.openxmlformats.org/officeDocument/2006/relationships/slide" Target="slide58.xml"/></Relationships>
</file>

<file path=ppt/slides/_rels/slide23.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sv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56.sv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svg"/><Relationship Id="rId4" Type="http://schemas.openxmlformats.org/officeDocument/2006/relationships/image" Target="../media/image54.svg"/><Relationship Id="rId9" Type="http://schemas.openxmlformats.org/officeDocument/2006/relationships/image" Target="../media/image59.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36.svg"/></Relationships>
</file>

<file path=ppt/slides/_rels/slide26.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slide" Target="slide48.xml"/><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67.svg"/><Relationship Id="rId11" Type="http://schemas.openxmlformats.org/officeDocument/2006/relationships/slide" Target="slide46.xml"/><Relationship Id="rId5" Type="http://schemas.openxmlformats.org/officeDocument/2006/relationships/image" Target="../media/image66.png"/><Relationship Id="rId10" Type="http://schemas.openxmlformats.org/officeDocument/2006/relationships/slide" Target="slide27.xml"/><Relationship Id="rId4" Type="http://schemas.openxmlformats.org/officeDocument/2006/relationships/image" Target="../media/image65.svg"/><Relationship Id="rId9" Type="http://schemas.openxmlformats.org/officeDocument/2006/relationships/slide" Target="slide73.xml"/></Relationships>
</file>

<file path=ppt/slides/_rels/slide27.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75.svg"/><Relationship Id="rId3" Type="http://schemas.openxmlformats.org/officeDocument/2006/relationships/image" Target="../media/image70.png"/><Relationship Id="rId7" Type="http://schemas.openxmlformats.org/officeDocument/2006/relationships/image" Target="../media/image63.png"/><Relationship Id="rId12" Type="http://schemas.openxmlformats.org/officeDocument/2006/relationships/image" Target="../media/image74.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34.svg"/><Relationship Id="rId11" Type="http://schemas.openxmlformats.org/officeDocument/2006/relationships/image" Target="../media/image73.svg"/><Relationship Id="rId5" Type="http://schemas.openxmlformats.org/officeDocument/2006/relationships/image" Target="../media/image71.png"/><Relationship Id="rId10" Type="http://schemas.openxmlformats.org/officeDocument/2006/relationships/image" Target="../media/image72.png"/><Relationship Id="rId4" Type="http://schemas.openxmlformats.org/officeDocument/2006/relationships/image" Target="../media/image16.svg"/><Relationship Id="rId9" Type="http://schemas.openxmlformats.org/officeDocument/2006/relationships/slide" Target="slide73.xml"/></Relationships>
</file>

<file path=ppt/slides/_rels/slide2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hyperlink" Target="https://en.wikipedia.org/wiki/Flag_of_the_United_States" TargetMode="External"/><Relationship Id="rId5" Type="http://schemas.openxmlformats.org/officeDocument/2006/relationships/image" Target="../media/image17.png"/><Relationship Id="rId4" Type="http://schemas.openxmlformats.org/officeDocument/2006/relationships/image" Target="../media/image14.svg"/></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14.svg"/><Relationship Id="rId5" Type="http://schemas.openxmlformats.org/officeDocument/2006/relationships/image" Target="../media/image76.png"/><Relationship Id="rId4" Type="http://schemas.openxmlformats.org/officeDocument/2006/relationships/hyperlink" Target="https://en.wikipedia.org/wiki/Flag_of_the_United_State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jpeg"/><Relationship Id="rId5" Type="http://schemas.microsoft.com/office/2007/relationships/hdphoto" Target="../media/hdphoto2.wdp"/><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hyperlink" Target="https://en.wikipedia.org/wiki/Flag_of_the_United_States" TargetMode="External"/><Relationship Id="rId5" Type="http://schemas.openxmlformats.org/officeDocument/2006/relationships/image" Target="../media/image17.png"/><Relationship Id="rId4" Type="http://schemas.openxmlformats.org/officeDocument/2006/relationships/image" Target="../media/image14.svg"/></Relationships>
</file>

<file path=ppt/slides/_rels/slide3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hyperlink" Target="https://en.wikipedia.org/wiki/Flag_of_the_United_States" TargetMode="External"/><Relationship Id="rId5" Type="http://schemas.openxmlformats.org/officeDocument/2006/relationships/image" Target="../media/image17.png"/><Relationship Id="rId4" Type="http://schemas.openxmlformats.org/officeDocument/2006/relationships/image" Target="../media/image14.svg"/></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14.svg"/><Relationship Id="rId5" Type="http://schemas.openxmlformats.org/officeDocument/2006/relationships/image" Target="../media/image76.png"/><Relationship Id="rId4" Type="http://schemas.openxmlformats.org/officeDocument/2006/relationships/hyperlink" Target="https://en.wikipedia.org/wiki/Flag_of_the_United_States"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14.svg"/><Relationship Id="rId5" Type="http://schemas.openxmlformats.org/officeDocument/2006/relationships/image" Target="../media/image76.png"/><Relationship Id="rId4" Type="http://schemas.openxmlformats.org/officeDocument/2006/relationships/hyperlink" Target="https://en.wikipedia.org/wiki/Flag_of_the_United_States"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14.svg"/><Relationship Id="rId5" Type="http://schemas.openxmlformats.org/officeDocument/2006/relationships/image" Target="../media/image76.png"/><Relationship Id="rId4" Type="http://schemas.openxmlformats.org/officeDocument/2006/relationships/hyperlink" Target="https://en.wikipedia.org/wiki/Flag_of_the_United_States" TargetMode="External"/></Relationships>
</file>

<file path=ppt/slides/_rels/slide35.xml.rels><?xml version="1.0" encoding="UTF-8" standalone="yes"?>
<Relationships xmlns="http://schemas.openxmlformats.org/package/2006/relationships"><Relationship Id="rId3" Type="http://schemas.openxmlformats.org/officeDocument/2006/relationships/slide" Target="slide36.xml"/><Relationship Id="rId7" Type="http://schemas.openxmlformats.org/officeDocument/2006/relationships/image" Target="../media/image79.sv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78.png"/><Relationship Id="rId5" Type="http://schemas.openxmlformats.org/officeDocument/2006/relationships/image" Target="../media/image77.png"/><Relationship Id="rId4" Type="http://schemas.microsoft.com/office/2017/06/relationships/model3d" Target="../media/model3d1.glb"/></Relationships>
</file>

<file path=ppt/slides/_rels/slide36.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81.gif"/><Relationship Id="rId4" Type="http://schemas.openxmlformats.org/officeDocument/2006/relationships/image" Target="../media/image80.jpeg"/></Relationships>
</file>

<file path=ppt/slides/_rels/slide37.xml.rels><?xml version="1.0" encoding="UTF-8" standalone="yes"?>
<Relationships xmlns="http://schemas.openxmlformats.org/package/2006/relationships"><Relationship Id="rId8" Type="http://schemas.openxmlformats.org/officeDocument/2006/relationships/image" Target="../media/image86.svg"/><Relationship Id="rId3" Type="http://schemas.openxmlformats.org/officeDocument/2006/relationships/image" Target="../media/image82.png"/><Relationship Id="rId7" Type="http://schemas.openxmlformats.org/officeDocument/2006/relationships/image" Target="../media/image85.png"/><Relationship Id="rId12" Type="http://schemas.openxmlformats.org/officeDocument/2006/relationships/image" Target="../media/image90.sv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84.svg"/><Relationship Id="rId11" Type="http://schemas.openxmlformats.org/officeDocument/2006/relationships/image" Target="../media/image89.png"/><Relationship Id="rId5" Type="http://schemas.openxmlformats.org/officeDocument/2006/relationships/image" Target="../media/image83.png"/><Relationship Id="rId10" Type="http://schemas.openxmlformats.org/officeDocument/2006/relationships/image" Target="../media/image88.svg"/><Relationship Id="rId4" Type="http://schemas.openxmlformats.org/officeDocument/2006/relationships/slide" Target="slide35.xml"/><Relationship Id="rId9" Type="http://schemas.openxmlformats.org/officeDocument/2006/relationships/image" Target="../media/image87.png"/></Relationships>
</file>

<file path=ppt/slides/_rels/slide38.xml.rels><?xml version="1.0" encoding="UTF-8" standalone="yes"?>
<Relationships xmlns="http://schemas.openxmlformats.org/package/2006/relationships"><Relationship Id="rId8" Type="http://schemas.openxmlformats.org/officeDocument/2006/relationships/image" Target="../media/image94.svg"/><Relationship Id="rId13" Type="http://schemas.openxmlformats.org/officeDocument/2006/relationships/image" Target="../media/image99.png"/><Relationship Id="rId3" Type="http://schemas.openxmlformats.org/officeDocument/2006/relationships/image" Target="../media/image91.png"/><Relationship Id="rId7" Type="http://schemas.openxmlformats.org/officeDocument/2006/relationships/image" Target="../media/image93.png"/><Relationship Id="rId12" Type="http://schemas.openxmlformats.org/officeDocument/2006/relationships/image" Target="../media/image98.sv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slide" Target="slide35.xml"/><Relationship Id="rId11" Type="http://schemas.openxmlformats.org/officeDocument/2006/relationships/image" Target="../media/image97.png"/><Relationship Id="rId5" Type="http://schemas.microsoft.com/office/2007/relationships/hdphoto" Target="../media/hdphoto4.wdp"/><Relationship Id="rId10" Type="http://schemas.openxmlformats.org/officeDocument/2006/relationships/image" Target="../media/image96.svg"/><Relationship Id="rId4" Type="http://schemas.openxmlformats.org/officeDocument/2006/relationships/image" Target="../media/image92.png"/><Relationship Id="rId9" Type="http://schemas.openxmlformats.org/officeDocument/2006/relationships/image" Target="../media/image95.png"/><Relationship Id="rId14" Type="http://schemas.openxmlformats.org/officeDocument/2006/relationships/image" Target="../media/image100.svg"/></Relationships>
</file>

<file path=ppt/slides/_rels/slide39.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01.jpeg"/></Relationships>
</file>

<file path=ppt/slides/_rels/slide4.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4.svg"/><Relationship Id="rId11" Type="http://schemas.openxmlformats.org/officeDocument/2006/relationships/hyperlink" Target="https://en.wikipedia.org/wiki/Flag_of_the_United_States" TargetMode="External"/><Relationship Id="rId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image" Target="../media/image12.svg"/><Relationship Id="rId9" Type="http://schemas.openxmlformats.org/officeDocument/2006/relationships/slide" Target="slide49.xml"/></Relationships>
</file>

<file path=ppt/slides/_rels/slide40.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1.svg"/><Relationship Id="rId3" Type="http://schemas.openxmlformats.org/officeDocument/2006/relationships/image" Target="../media/image102.png"/><Relationship Id="rId7" Type="http://schemas.openxmlformats.org/officeDocument/2006/relationships/image" Target="../media/image105.svg"/><Relationship Id="rId12" Type="http://schemas.openxmlformats.org/officeDocument/2006/relationships/image" Target="../media/image110.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04.png"/><Relationship Id="rId11" Type="http://schemas.openxmlformats.org/officeDocument/2006/relationships/image" Target="../media/image109.svg"/><Relationship Id="rId5" Type="http://schemas.openxmlformats.org/officeDocument/2006/relationships/slide" Target="slide35.xml"/><Relationship Id="rId10" Type="http://schemas.openxmlformats.org/officeDocument/2006/relationships/image" Target="../media/image108.png"/><Relationship Id="rId4" Type="http://schemas.openxmlformats.org/officeDocument/2006/relationships/image" Target="../media/image103.svg"/><Relationship Id="rId9" Type="http://schemas.openxmlformats.org/officeDocument/2006/relationships/image" Target="../media/image107.svg"/></Relationships>
</file>

<file path=ppt/slides/_rels/slide41.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1.svg"/><Relationship Id="rId3" Type="http://schemas.openxmlformats.org/officeDocument/2006/relationships/image" Target="../media/image102.png"/><Relationship Id="rId7" Type="http://schemas.openxmlformats.org/officeDocument/2006/relationships/image" Target="../media/image105.svg"/><Relationship Id="rId12" Type="http://schemas.openxmlformats.org/officeDocument/2006/relationships/image" Target="../media/image110.png"/><Relationship Id="rId17" Type="http://schemas.openxmlformats.org/officeDocument/2006/relationships/image" Target="../media/image115.svg"/><Relationship Id="rId2" Type="http://schemas.openxmlformats.org/officeDocument/2006/relationships/notesSlide" Target="../notesSlides/notesSlide41.xml"/><Relationship Id="rId16"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image" Target="../media/image104.png"/><Relationship Id="rId11" Type="http://schemas.openxmlformats.org/officeDocument/2006/relationships/image" Target="../media/image109.svg"/><Relationship Id="rId5" Type="http://schemas.openxmlformats.org/officeDocument/2006/relationships/slide" Target="slide35.xml"/><Relationship Id="rId15" Type="http://schemas.openxmlformats.org/officeDocument/2006/relationships/image" Target="../media/image113.svg"/><Relationship Id="rId10" Type="http://schemas.openxmlformats.org/officeDocument/2006/relationships/image" Target="../media/image108.png"/><Relationship Id="rId4" Type="http://schemas.openxmlformats.org/officeDocument/2006/relationships/image" Target="../media/image103.svg"/><Relationship Id="rId9" Type="http://schemas.openxmlformats.org/officeDocument/2006/relationships/image" Target="../media/image107.svg"/><Relationship Id="rId14" Type="http://schemas.openxmlformats.org/officeDocument/2006/relationships/image" Target="../media/image112.png"/></Relationships>
</file>

<file path=ppt/slides/_rels/slide42.xml.rels><?xml version="1.0" encoding="UTF-8" standalone="yes"?>
<Relationships xmlns="http://schemas.openxmlformats.org/package/2006/relationships"><Relationship Id="rId8" Type="http://schemas.openxmlformats.org/officeDocument/2006/relationships/image" Target="../media/image121.svg"/><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19.svg"/><Relationship Id="rId5" Type="http://schemas.openxmlformats.org/officeDocument/2006/relationships/image" Target="../media/image118.png"/><Relationship Id="rId10" Type="http://schemas.openxmlformats.org/officeDocument/2006/relationships/image" Target="../media/image123.svg"/><Relationship Id="rId4" Type="http://schemas.openxmlformats.org/officeDocument/2006/relationships/image" Target="../media/image117.svg"/><Relationship Id="rId9" Type="http://schemas.openxmlformats.org/officeDocument/2006/relationships/image" Target="../media/image122.png"/></Relationships>
</file>

<file path=ppt/slides/_rels/slide43.xml.rels><?xml version="1.0" encoding="UTF-8" standalone="yes"?>
<Relationships xmlns="http://schemas.openxmlformats.org/package/2006/relationships"><Relationship Id="rId8" Type="http://schemas.openxmlformats.org/officeDocument/2006/relationships/image" Target="../media/image129.svg"/><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27.svg"/><Relationship Id="rId5" Type="http://schemas.openxmlformats.org/officeDocument/2006/relationships/image" Target="../media/image126.png"/><Relationship Id="rId4" Type="http://schemas.openxmlformats.org/officeDocument/2006/relationships/image" Target="../media/image125.svg"/></Relationships>
</file>

<file path=ppt/slides/_rels/slide44.xml.rels><?xml version="1.0" encoding="UTF-8" standalone="yes"?>
<Relationships xmlns="http://schemas.openxmlformats.org/package/2006/relationships"><Relationship Id="rId8" Type="http://schemas.openxmlformats.org/officeDocument/2006/relationships/image" Target="../media/image98.svg"/><Relationship Id="rId3" Type="http://schemas.openxmlformats.org/officeDocument/2006/relationships/slideLayout" Target="../slideLayouts/slideLayout2.xml"/><Relationship Id="rId7" Type="http://schemas.openxmlformats.org/officeDocument/2006/relationships/image" Target="../media/image97.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30.png"/><Relationship Id="rId5" Type="http://schemas.openxmlformats.org/officeDocument/2006/relationships/slide" Target="slide35.xml"/><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132.jpeg"/><Relationship Id="rId4" Type="http://schemas.openxmlformats.org/officeDocument/2006/relationships/image" Target="../media/image131.jpeg"/></Relationships>
</file>

<file path=ppt/slides/_rels/slide46.xml.rels><?xml version="1.0" encoding="UTF-8" standalone="yes"?>
<Relationships xmlns="http://schemas.openxmlformats.org/package/2006/relationships"><Relationship Id="rId3" Type="http://schemas.openxmlformats.org/officeDocument/2006/relationships/slide" Target="slide72.xml"/><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136.png"/><Relationship Id="rId13" Type="http://schemas.openxmlformats.org/officeDocument/2006/relationships/image" Target="../media/image137.png"/><Relationship Id="rId18" Type="http://schemas.openxmlformats.org/officeDocument/2006/relationships/image" Target="../media/image142.svg"/><Relationship Id="rId3" Type="http://schemas.openxmlformats.org/officeDocument/2006/relationships/image" Target="../media/image2.jpeg"/><Relationship Id="rId7" Type="http://schemas.openxmlformats.org/officeDocument/2006/relationships/image" Target="../media/image135.png"/><Relationship Id="rId12" Type="http://schemas.openxmlformats.org/officeDocument/2006/relationships/slide" Target="slide23.xml"/><Relationship Id="rId17" Type="http://schemas.openxmlformats.org/officeDocument/2006/relationships/image" Target="../media/image141.png"/><Relationship Id="rId2" Type="http://schemas.openxmlformats.org/officeDocument/2006/relationships/notesSlide" Target="../notesSlides/notesSlide47.xml"/><Relationship Id="rId16" Type="http://schemas.openxmlformats.org/officeDocument/2006/relationships/image" Target="../media/image140.svg"/><Relationship Id="rId20" Type="http://schemas.openxmlformats.org/officeDocument/2006/relationships/image" Target="../media/image144.svg"/><Relationship Id="rId1" Type="http://schemas.openxmlformats.org/officeDocument/2006/relationships/slideLayout" Target="../slideLayouts/slideLayout22.xml"/><Relationship Id="rId6" Type="http://schemas.openxmlformats.org/officeDocument/2006/relationships/image" Target="../media/image134.png"/><Relationship Id="rId11" Type="http://schemas.openxmlformats.org/officeDocument/2006/relationships/slide" Target="slide58.xml"/><Relationship Id="rId5" Type="http://schemas.openxmlformats.org/officeDocument/2006/relationships/image" Target="../media/image133.png"/><Relationship Id="rId15" Type="http://schemas.openxmlformats.org/officeDocument/2006/relationships/image" Target="../media/image139.png"/><Relationship Id="rId10" Type="http://schemas.openxmlformats.org/officeDocument/2006/relationships/slide" Target="slide14.xml"/><Relationship Id="rId19" Type="http://schemas.openxmlformats.org/officeDocument/2006/relationships/image" Target="../media/image143.png"/><Relationship Id="rId4" Type="http://schemas.openxmlformats.org/officeDocument/2006/relationships/slide" Target="slide50.xml"/><Relationship Id="rId9" Type="http://schemas.openxmlformats.org/officeDocument/2006/relationships/slide" Target="slide4.xml"/><Relationship Id="rId14" Type="http://schemas.openxmlformats.org/officeDocument/2006/relationships/image" Target="../media/image138.sv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 Target="slide49.xml"/><Relationship Id="rId7" Type="http://schemas.openxmlformats.org/officeDocument/2006/relationships/image" Target="../media/image21.sv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svg"/></Relationships>
</file>

<file path=ppt/slides/_rels/slide50.xml.rels><?xml version="1.0" encoding="UTF-8" standalone="yes"?>
<Relationships xmlns="http://schemas.openxmlformats.org/package/2006/relationships"><Relationship Id="rId3" Type="http://schemas.openxmlformats.org/officeDocument/2006/relationships/hyperlink" Target="https://adminmyfsu-my.sharepoint.com/personal/cjm18bn_my_fsu_edu/Documents/SD%20517/Sponsor%20Communication/OSAM%20Tech%20Transfer%20Day%202020%20Manipulation%20Systems%20-%20LSMS%20V9%5b4760%5d.pdf"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147.png"/><Relationship Id="rId4" Type="http://schemas.openxmlformats.org/officeDocument/2006/relationships/image" Target="../media/image146.png"/></Relationships>
</file>

<file path=ppt/slides/_rels/slide51.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slide" Target="slide49.xml"/><Relationship Id="rId4" Type="http://schemas.openxmlformats.org/officeDocument/2006/relationships/image" Target="../media/image149.png"/></Relationships>
</file>

<file path=ppt/slides/_rels/slide5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slide" Target="slide49.xml"/><Relationship Id="rId4" Type="http://schemas.openxmlformats.org/officeDocument/2006/relationships/image" Target="../media/image151.png"/></Relationships>
</file>

<file path=ppt/slides/_rels/slide5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slide" Target="slide49.xml"/><Relationship Id="rId4" Type="http://schemas.openxmlformats.org/officeDocument/2006/relationships/image" Target="../media/image153.png"/></Relationships>
</file>

<file path=ppt/slides/_rels/slide54.xml.rels><?xml version="1.0" encoding="UTF-8" standalone="yes"?>
<Relationships xmlns="http://schemas.openxmlformats.org/package/2006/relationships"><Relationship Id="rId8" Type="http://schemas.openxmlformats.org/officeDocument/2006/relationships/image" Target="../media/image159.svg"/><Relationship Id="rId3" Type="http://schemas.openxmlformats.org/officeDocument/2006/relationships/image" Target="../media/image154.png"/><Relationship Id="rId7" Type="http://schemas.openxmlformats.org/officeDocument/2006/relationships/image" Target="../media/image158.png"/><Relationship Id="rId2" Type="http://schemas.openxmlformats.org/officeDocument/2006/relationships/notesSlide" Target="../notesSlides/notesSlide53.xml"/><Relationship Id="rId1" Type="http://schemas.openxmlformats.org/officeDocument/2006/relationships/slideLayout" Target="../slideLayouts/slideLayout3.xml"/><Relationship Id="rId6" Type="http://schemas.openxmlformats.org/officeDocument/2006/relationships/image" Target="../media/image157.svg"/><Relationship Id="rId5" Type="http://schemas.openxmlformats.org/officeDocument/2006/relationships/image" Target="../media/image156.png"/><Relationship Id="rId10" Type="http://schemas.openxmlformats.org/officeDocument/2006/relationships/image" Target="../media/image161.svg"/><Relationship Id="rId4" Type="http://schemas.openxmlformats.org/officeDocument/2006/relationships/image" Target="../media/image155.svg"/><Relationship Id="rId9" Type="http://schemas.openxmlformats.org/officeDocument/2006/relationships/image" Target="../media/image160.png"/></Relationships>
</file>

<file path=ppt/slides/_rels/slide55.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slide" Target="slide49.xml"/><Relationship Id="rId5" Type="http://schemas.openxmlformats.org/officeDocument/2006/relationships/image" Target="../media/image164.png"/><Relationship Id="rId4" Type="http://schemas.openxmlformats.org/officeDocument/2006/relationships/image" Target="../media/image163.svg"/></Relationships>
</file>

<file path=ppt/slides/_rels/slide56.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slide" Target="slide49.xml"/><Relationship Id="rId4" Type="http://schemas.openxmlformats.org/officeDocument/2006/relationships/image" Target="../media/image166.png"/></Relationships>
</file>

<file path=ppt/slides/_rels/slide57.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slide" Target="slide49.xml"/><Relationship Id="rId4" Type="http://schemas.openxmlformats.org/officeDocument/2006/relationships/image" Target="../media/image168.png"/></Relationships>
</file>

<file path=ppt/slides/_rels/slide58.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169.emf"/></Relationships>
</file>

<file path=ppt/slides/_rels/slide59.xml.rels><?xml version="1.0" encoding="UTF-8" standalone="yes"?>
<Relationships xmlns="http://schemas.openxmlformats.org/package/2006/relationships"><Relationship Id="rId8" Type="http://schemas.openxmlformats.org/officeDocument/2006/relationships/hyperlink" Target="https://en.wikipedia.org/wiki/Flag_of_the_United_States" TargetMode="External"/><Relationship Id="rId3" Type="http://schemas.openxmlformats.org/officeDocument/2006/relationships/image" Target="../media/image76.png"/><Relationship Id="rId7" Type="http://schemas.openxmlformats.org/officeDocument/2006/relationships/image" Target="../media/image17.png"/><Relationship Id="rId2" Type="http://schemas.openxmlformats.org/officeDocument/2006/relationships/notesSlide" Target="../notesSlides/notesSlide58.xml"/><Relationship Id="rId1" Type="http://schemas.openxmlformats.org/officeDocument/2006/relationships/slideLayout" Target="../slideLayouts/slideLayout3.xml"/><Relationship Id="rId6" Type="http://schemas.openxmlformats.org/officeDocument/2006/relationships/image" Target="../media/image36.svg"/><Relationship Id="rId5" Type="http://schemas.openxmlformats.org/officeDocument/2006/relationships/image" Target="../media/image63.png"/><Relationship Id="rId4" Type="http://schemas.openxmlformats.org/officeDocument/2006/relationships/image" Target="../media/image14.sv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 Target="slide49.xml"/><Relationship Id="rId7" Type="http://schemas.openxmlformats.org/officeDocument/2006/relationships/image" Target="../media/image14.sv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hyperlink" Target="https://en.wikipedia.org/wiki/Flag_of_the_United_States" TargetMode="External"/><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8" Type="http://schemas.openxmlformats.org/officeDocument/2006/relationships/hyperlink" Target="https://en.wikipedia.org/wiki/Flag_of_the_United_States" TargetMode="External"/><Relationship Id="rId3" Type="http://schemas.openxmlformats.org/officeDocument/2006/relationships/image" Target="../media/image76.png"/><Relationship Id="rId7" Type="http://schemas.openxmlformats.org/officeDocument/2006/relationships/image" Target="../media/image17.png"/><Relationship Id="rId2" Type="http://schemas.openxmlformats.org/officeDocument/2006/relationships/notesSlide" Target="../notesSlides/notesSlide59.xml"/><Relationship Id="rId1" Type="http://schemas.openxmlformats.org/officeDocument/2006/relationships/slideLayout" Target="../slideLayouts/slideLayout3.xml"/><Relationship Id="rId6" Type="http://schemas.openxmlformats.org/officeDocument/2006/relationships/image" Target="../media/image36.svg"/><Relationship Id="rId5" Type="http://schemas.openxmlformats.org/officeDocument/2006/relationships/image" Target="../media/image63.png"/><Relationship Id="rId4" Type="http://schemas.openxmlformats.org/officeDocument/2006/relationships/image" Target="../media/image14.svg"/></Relationships>
</file>

<file path=ppt/slides/_rels/slide61.xml.rels><?xml version="1.0" encoding="UTF-8" standalone="yes"?>
<Relationships xmlns="http://schemas.openxmlformats.org/package/2006/relationships"><Relationship Id="rId8" Type="http://schemas.openxmlformats.org/officeDocument/2006/relationships/hyperlink" Target="https://en.wikipedia.org/wiki/Flag_of_the_United_States" TargetMode="External"/><Relationship Id="rId3" Type="http://schemas.openxmlformats.org/officeDocument/2006/relationships/image" Target="../media/image76.png"/><Relationship Id="rId7" Type="http://schemas.openxmlformats.org/officeDocument/2006/relationships/image" Target="../media/image17.png"/><Relationship Id="rId2" Type="http://schemas.openxmlformats.org/officeDocument/2006/relationships/notesSlide" Target="../notesSlides/notesSlide60.xml"/><Relationship Id="rId1" Type="http://schemas.openxmlformats.org/officeDocument/2006/relationships/slideLayout" Target="../slideLayouts/slideLayout3.xml"/><Relationship Id="rId6" Type="http://schemas.openxmlformats.org/officeDocument/2006/relationships/image" Target="../media/image36.svg"/><Relationship Id="rId5" Type="http://schemas.openxmlformats.org/officeDocument/2006/relationships/image" Target="../media/image63.png"/><Relationship Id="rId4" Type="http://schemas.openxmlformats.org/officeDocument/2006/relationships/image" Target="../media/image14.svg"/></Relationships>
</file>

<file path=ppt/slides/_rels/slide62.xml.rels><?xml version="1.0" encoding="UTF-8" standalone="yes"?>
<Relationships xmlns="http://schemas.openxmlformats.org/package/2006/relationships"><Relationship Id="rId8" Type="http://schemas.openxmlformats.org/officeDocument/2006/relationships/hyperlink" Target="https://en.wikipedia.org/wiki/Flag_of_the_United_States" TargetMode="External"/><Relationship Id="rId3" Type="http://schemas.openxmlformats.org/officeDocument/2006/relationships/image" Target="../media/image76.png"/><Relationship Id="rId7" Type="http://schemas.openxmlformats.org/officeDocument/2006/relationships/image" Target="../media/image17.png"/><Relationship Id="rId2" Type="http://schemas.openxmlformats.org/officeDocument/2006/relationships/notesSlide" Target="../notesSlides/notesSlide61.xml"/><Relationship Id="rId1" Type="http://schemas.openxmlformats.org/officeDocument/2006/relationships/slideLayout" Target="../slideLayouts/slideLayout3.xml"/><Relationship Id="rId6" Type="http://schemas.openxmlformats.org/officeDocument/2006/relationships/image" Target="../media/image36.svg"/><Relationship Id="rId5" Type="http://schemas.openxmlformats.org/officeDocument/2006/relationships/image" Target="../media/image63.png"/><Relationship Id="rId4" Type="http://schemas.openxmlformats.org/officeDocument/2006/relationships/image" Target="../media/image14.svg"/></Relationships>
</file>

<file path=ppt/slides/_rels/slide63.xml.rels><?xml version="1.0" encoding="UTF-8" standalone="yes"?>
<Relationships xmlns="http://schemas.openxmlformats.org/package/2006/relationships"><Relationship Id="rId8" Type="http://schemas.openxmlformats.org/officeDocument/2006/relationships/hyperlink" Target="https://en.wikipedia.org/wiki/Flag_of_the_United_States" TargetMode="External"/><Relationship Id="rId3" Type="http://schemas.openxmlformats.org/officeDocument/2006/relationships/image" Target="../media/image76.png"/><Relationship Id="rId7" Type="http://schemas.openxmlformats.org/officeDocument/2006/relationships/image" Target="../media/image17.png"/><Relationship Id="rId2" Type="http://schemas.openxmlformats.org/officeDocument/2006/relationships/notesSlide" Target="../notesSlides/notesSlide62.xml"/><Relationship Id="rId1" Type="http://schemas.openxmlformats.org/officeDocument/2006/relationships/slideLayout" Target="../slideLayouts/slideLayout3.xml"/><Relationship Id="rId6" Type="http://schemas.openxmlformats.org/officeDocument/2006/relationships/image" Target="../media/image36.svg"/><Relationship Id="rId5" Type="http://schemas.openxmlformats.org/officeDocument/2006/relationships/image" Target="../media/image63.png"/><Relationship Id="rId4" Type="http://schemas.openxmlformats.org/officeDocument/2006/relationships/image" Target="../media/image14.svg"/></Relationships>
</file>

<file path=ppt/slides/_rels/slide64.xml.rels><?xml version="1.0" encoding="UTF-8" standalone="yes"?>
<Relationships xmlns="http://schemas.openxmlformats.org/package/2006/relationships"><Relationship Id="rId8" Type="http://schemas.openxmlformats.org/officeDocument/2006/relationships/hyperlink" Target="https://en.wikipedia.org/wiki/Flag_of_the_United_States" TargetMode="External"/><Relationship Id="rId3" Type="http://schemas.openxmlformats.org/officeDocument/2006/relationships/image" Target="../media/image76.png"/><Relationship Id="rId7" Type="http://schemas.openxmlformats.org/officeDocument/2006/relationships/image" Target="../media/image17.png"/><Relationship Id="rId2" Type="http://schemas.openxmlformats.org/officeDocument/2006/relationships/notesSlide" Target="../notesSlides/notesSlide63.xml"/><Relationship Id="rId1" Type="http://schemas.openxmlformats.org/officeDocument/2006/relationships/slideLayout" Target="../slideLayouts/slideLayout3.xml"/><Relationship Id="rId6" Type="http://schemas.openxmlformats.org/officeDocument/2006/relationships/image" Target="../media/image36.svg"/><Relationship Id="rId5" Type="http://schemas.openxmlformats.org/officeDocument/2006/relationships/image" Target="../media/image63.png"/><Relationship Id="rId4" Type="http://schemas.openxmlformats.org/officeDocument/2006/relationships/image" Target="../media/image14.svg"/></Relationships>
</file>

<file path=ppt/slides/_rels/slide6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4.xml"/><Relationship Id="rId1" Type="http://schemas.openxmlformats.org/officeDocument/2006/relationships/slideLayout" Target="../slideLayouts/slideLayout3.xml"/><Relationship Id="rId6" Type="http://schemas.openxmlformats.org/officeDocument/2006/relationships/hyperlink" Target="https://en.wikipedia.org/wiki/Flag_of_the_United_States" TargetMode="External"/><Relationship Id="rId5" Type="http://schemas.openxmlformats.org/officeDocument/2006/relationships/image" Target="../media/image17.png"/><Relationship Id="rId4" Type="http://schemas.openxmlformats.org/officeDocument/2006/relationships/image" Target="../media/image14.svg"/></Relationships>
</file>

<file path=ppt/slides/_rels/slide66.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hyperlink" Target="https://en.wikipedia.org/wiki/Flag_of_the_United_States" TargetMode="External"/><Relationship Id="rId2" Type="http://schemas.openxmlformats.org/officeDocument/2006/relationships/notesSlide" Target="../notesSlides/notesSlide65.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4.svg"/><Relationship Id="rId4" Type="http://schemas.openxmlformats.org/officeDocument/2006/relationships/image" Target="../media/image76.png"/></Relationships>
</file>

<file path=ppt/slides/_rels/slide6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hyperlink" Target="https://en.wikipedia.org/wiki/Flag_of_the_United_States" TargetMode="External"/><Relationship Id="rId2" Type="http://schemas.openxmlformats.org/officeDocument/2006/relationships/notesSlide" Target="../notesSlides/notesSlide66.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4.svg"/><Relationship Id="rId4" Type="http://schemas.openxmlformats.org/officeDocument/2006/relationships/image" Target="../media/image76.png"/></Relationships>
</file>

<file path=ppt/slides/_rels/slide6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hyperlink" Target="https://en.wikipedia.org/wiki/Flag_of_the_United_States" TargetMode="External"/><Relationship Id="rId2" Type="http://schemas.openxmlformats.org/officeDocument/2006/relationships/notesSlide" Target="../notesSlides/notesSlide67.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4.svg"/><Relationship Id="rId4" Type="http://schemas.openxmlformats.org/officeDocument/2006/relationships/image" Target="../media/image76.png"/></Relationships>
</file>

<file path=ppt/slides/_rels/slide69.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hyperlink" Target="https://en.wikipedia.org/wiki/Flag_of_the_United_States" TargetMode="External"/><Relationship Id="rId2" Type="http://schemas.openxmlformats.org/officeDocument/2006/relationships/notesSlide" Target="../notesSlides/notesSlide68.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26.png"/><Relationship Id="rId4" Type="http://schemas.openxmlformats.org/officeDocument/2006/relationships/image" Target="../media/image14.sv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 Target="slide49.xml"/><Relationship Id="rId7" Type="http://schemas.openxmlformats.org/officeDocument/2006/relationships/image" Target="../media/image14.sv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hyperlink" Target="https://en.wikipedia.org/wiki/Flag_of_the_United_States" TargetMode="External"/><Relationship Id="rId4" Type="http://schemas.openxmlformats.org/officeDocument/2006/relationships/image" Target="../media/image17.png"/></Relationships>
</file>

<file path=ppt/slides/_rels/slide70.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hyperlink" Target="https://en.wikipedia.org/wiki/Flag_of_the_United_States" TargetMode="External"/><Relationship Id="rId2" Type="http://schemas.openxmlformats.org/officeDocument/2006/relationships/notesSlide" Target="../notesSlides/notesSlide69.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26.png"/><Relationship Id="rId4" Type="http://schemas.openxmlformats.org/officeDocument/2006/relationships/image" Target="../media/image14.svg"/></Relationships>
</file>

<file path=ppt/slides/_rels/slide71.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hyperlink" Target="https://en.wikipedia.org/wiki/Flag_of_the_United_States" TargetMode="External"/><Relationship Id="rId2" Type="http://schemas.openxmlformats.org/officeDocument/2006/relationships/notesSlide" Target="../notesSlides/notesSlide70.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26.png"/><Relationship Id="rId4" Type="http://schemas.openxmlformats.org/officeDocument/2006/relationships/image" Target="../media/image14.svg"/></Relationships>
</file>

<file path=ppt/slides/_rels/slide72.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172.jpeg"/></Relationships>
</file>

<file path=ppt/slides/_rels/slide74.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notesSlide" Target="../notesSlides/notesSlide73.xml"/><Relationship Id="rId1" Type="http://schemas.openxmlformats.org/officeDocument/2006/relationships/slideLayout" Target="../slideLayouts/slideLayout2.xml"/><Relationship Id="rId5" Type="http://schemas.openxmlformats.org/officeDocument/2006/relationships/image" Target="../media/image174.jpeg"/><Relationship Id="rId4" Type="http://schemas.openxmlformats.org/officeDocument/2006/relationships/image" Target="../media/image173.jpeg"/></Relationships>
</file>

<file path=ppt/slides/_rels/slide75.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notesSlide" Target="../notesSlides/notesSlide74.xml"/><Relationship Id="rId1" Type="http://schemas.openxmlformats.org/officeDocument/2006/relationships/slideLayout" Target="../slideLayouts/slideLayout2.xml"/><Relationship Id="rId5" Type="http://schemas.openxmlformats.org/officeDocument/2006/relationships/image" Target="../media/image176.jpeg"/><Relationship Id="rId4" Type="http://schemas.openxmlformats.org/officeDocument/2006/relationships/image" Target="../media/image175.jpeg"/></Relationships>
</file>

<file path=ppt/slides/_rels/slide76.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slide" Target="slide49.xml"/></Relationships>
</file>

<file path=ppt/slides/_rels/slide77.xml.rels><?xml version="1.0" encoding="UTF-8" standalone="yes"?>
<Relationships xmlns="http://schemas.openxmlformats.org/package/2006/relationships"><Relationship Id="rId8" Type="http://schemas.openxmlformats.org/officeDocument/2006/relationships/hyperlink" Target="https://en.wikipedia.org/wiki/Flag_of_the_United_States" TargetMode="External"/><Relationship Id="rId3" Type="http://schemas.openxmlformats.org/officeDocument/2006/relationships/image" Target="../media/image179.svg"/><Relationship Id="rId7" Type="http://schemas.openxmlformats.org/officeDocument/2006/relationships/image" Target="../media/image17.png"/><Relationship Id="rId2" Type="http://schemas.openxmlformats.org/officeDocument/2006/relationships/image" Target="../media/image178.png"/><Relationship Id="rId1" Type="http://schemas.openxmlformats.org/officeDocument/2006/relationships/slideLayout" Target="../slideLayouts/slideLayout23.xml"/><Relationship Id="rId6" Type="http://schemas.openxmlformats.org/officeDocument/2006/relationships/image" Target="../media/image26.png"/><Relationship Id="rId11" Type="http://schemas.openxmlformats.org/officeDocument/2006/relationships/slide" Target="slide49.xml"/><Relationship Id="rId5" Type="http://schemas.openxmlformats.org/officeDocument/2006/relationships/image" Target="../media/image14.svg"/><Relationship Id="rId10" Type="http://schemas.openxmlformats.org/officeDocument/2006/relationships/image" Target="../media/image46.svg"/><Relationship Id="rId4" Type="http://schemas.openxmlformats.org/officeDocument/2006/relationships/image" Target="../media/image13.png"/><Relationship Id="rId9" Type="http://schemas.openxmlformats.org/officeDocument/2006/relationships/image" Target="../media/image45.png"/></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 Id="rId9"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434FEB76-697C-4403-9014-B7F1F6AFE13E}"/>
              </a:ext>
            </a:extLst>
          </p:cNvPr>
          <p:cNvSpPr/>
          <p:nvPr/>
        </p:nvSpPr>
        <p:spPr>
          <a:xfrm>
            <a:off x="6492595" y="702478"/>
            <a:ext cx="6655009" cy="1412880"/>
          </a:xfrm>
          <a:custGeom>
            <a:avLst/>
            <a:gdLst>
              <a:gd name="connsiteX0" fmla="*/ 0 w 6655009"/>
              <a:gd name="connsiteY0" fmla="*/ 1412880 h 1412880"/>
              <a:gd name="connsiteX1" fmla="*/ 6483927 w 6655009"/>
              <a:gd name="connsiteY1" fmla="*/ 62062 h 1412880"/>
              <a:gd name="connsiteX2" fmla="*/ 4779818 w 6655009"/>
              <a:gd name="connsiteY2" fmla="*/ 342617 h 1412880"/>
              <a:gd name="connsiteX3" fmla="*/ 4852555 w 6655009"/>
              <a:gd name="connsiteY3" fmla="*/ 20498 h 1412880"/>
              <a:gd name="connsiteX4" fmla="*/ 5839691 w 6655009"/>
              <a:gd name="connsiteY4" fmla="*/ 62062 h 1412880"/>
              <a:gd name="connsiteX5" fmla="*/ 5569527 w 6655009"/>
              <a:gd name="connsiteY5" fmla="*/ 301053 h 1412880"/>
              <a:gd name="connsiteX6" fmla="*/ 5517573 w 6655009"/>
              <a:gd name="connsiteY6" fmla="*/ 384180 h 1412880"/>
              <a:gd name="connsiteX7" fmla="*/ 5548745 w 6655009"/>
              <a:gd name="connsiteY7" fmla="*/ 228317 h 141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55009" h="1412880">
                <a:moveTo>
                  <a:pt x="0" y="1412880"/>
                </a:moveTo>
                <a:lnTo>
                  <a:pt x="6483927" y="62062"/>
                </a:lnTo>
                <a:cubicBezTo>
                  <a:pt x="7280563" y="-116315"/>
                  <a:pt x="5051713" y="349544"/>
                  <a:pt x="4779818" y="342617"/>
                </a:cubicBezTo>
                <a:cubicBezTo>
                  <a:pt x="4507923" y="335690"/>
                  <a:pt x="4675910" y="67257"/>
                  <a:pt x="4852555" y="20498"/>
                </a:cubicBezTo>
                <a:cubicBezTo>
                  <a:pt x="5029200" y="-26261"/>
                  <a:pt x="5720196" y="15303"/>
                  <a:pt x="5839691" y="62062"/>
                </a:cubicBezTo>
                <a:cubicBezTo>
                  <a:pt x="5959186" y="108821"/>
                  <a:pt x="5623213" y="247367"/>
                  <a:pt x="5569527" y="301053"/>
                </a:cubicBezTo>
                <a:cubicBezTo>
                  <a:pt x="5515841" y="354739"/>
                  <a:pt x="5521037" y="396302"/>
                  <a:pt x="5517573" y="384180"/>
                </a:cubicBezTo>
                <a:cubicBezTo>
                  <a:pt x="5514109" y="372058"/>
                  <a:pt x="6864927" y="649149"/>
                  <a:pt x="5548745" y="228317"/>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outdoor, sheep, grass, field&#10;&#10;Description automatically generated">
            <a:extLst>
              <a:ext uri="{FF2B5EF4-FFF2-40B4-BE49-F238E27FC236}">
                <a16:creationId xmlns:a16="http://schemas.microsoft.com/office/drawing/2014/main" id="{5BC48E43-2AA1-430B-AF90-2D3DBFD5B67E}"/>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b="13797"/>
          <a:stretch/>
        </p:blipFill>
        <p:spPr>
          <a:xfrm>
            <a:off x="0" y="0"/>
            <a:ext cx="12192000" cy="6851549"/>
          </a:xfrm>
          <a:prstGeom prst="rect">
            <a:avLst/>
          </a:prstGeom>
        </p:spPr>
      </p:pic>
      <p:sp>
        <p:nvSpPr>
          <p:cNvPr id="10" name="TextBox 9">
            <a:extLst>
              <a:ext uri="{FF2B5EF4-FFF2-40B4-BE49-F238E27FC236}">
                <a16:creationId xmlns:a16="http://schemas.microsoft.com/office/drawing/2014/main" id="{2627E483-5450-4A05-84C2-FE63E6C404C1}"/>
              </a:ext>
            </a:extLst>
          </p:cNvPr>
          <p:cNvSpPr txBox="1"/>
          <p:nvPr/>
        </p:nvSpPr>
        <p:spPr>
          <a:xfrm>
            <a:off x="1056161" y="2909707"/>
            <a:ext cx="9863367" cy="2246769"/>
          </a:xfrm>
          <a:prstGeom prst="rect">
            <a:avLst/>
          </a:prstGeom>
          <a:noFill/>
        </p:spPr>
        <p:txBody>
          <a:bodyPr wrap="square" rtlCol="0">
            <a:spAutoFit/>
          </a:bodyPr>
          <a:lstStyle/>
          <a:p>
            <a:r>
              <a:rPr lang="en-US" sz="7000" b="1">
                <a:solidFill>
                  <a:schemeClr val="bg1"/>
                </a:solidFill>
                <a:latin typeface="Tahoma" panose="020B0604030504040204" pitchFamily="34" charset="0"/>
                <a:ea typeface="Tahoma" panose="020B0604030504040204" pitchFamily="34" charset="0"/>
                <a:cs typeface="Tahoma" panose="020B0604030504040204" pitchFamily="34" charset="0"/>
              </a:rPr>
              <a:t>LUNAR LANDING PAYLOAD CRANE</a:t>
            </a:r>
          </a:p>
        </p:txBody>
      </p:sp>
      <p:sp>
        <p:nvSpPr>
          <p:cNvPr id="2" name="TextBox 1">
            <a:extLst>
              <a:ext uri="{FF2B5EF4-FFF2-40B4-BE49-F238E27FC236}">
                <a16:creationId xmlns:a16="http://schemas.microsoft.com/office/drawing/2014/main" id="{594AA2EA-CA71-469D-9751-C72A10393805}"/>
              </a:ext>
            </a:extLst>
          </p:cNvPr>
          <p:cNvSpPr txBox="1"/>
          <p:nvPr/>
        </p:nvSpPr>
        <p:spPr>
          <a:xfrm>
            <a:off x="10848362" y="6482217"/>
            <a:ext cx="1343638" cy="369332"/>
          </a:xfrm>
          <a:prstGeom prst="rect">
            <a:avLst/>
          </a:prstGeom>
          <a:noFill/>
        </p:spPr>
        <p:txBody>
          <a:bodyPr wrap="none" rtlCol="0">
            <a:spAutoFit/>
          </a:bodyPr>
          <a:lstStyle/>
          <a:p>
            <a:r>
              <a:rPr lang="en-US" b="1">
                <a:solidFill>
                  <a:schemeClr val="bg1"/>
                </a:solidFill>
                <a:latin typeface="Tahoma" panose="020B0604030504040204" pitchFamily="34" charset="0"/>
                <a:ea typeface="Tahoma" panose="020B0604030504040204" pitchFamily="34" charset="0"/>
                <a:cs typeface="Tahoma" panose="020B0604030504040204" pitchFamily="34" charset="0"/>
              </a:rPr>
              <a:t>TEAM 517</a:t>
            </a:r>
          </a:p>
        </p:txBody>
      </p:sp>
      <p:sp>
        <p:nvSpPr>
          <p:cNvPr id="3" name="TextBox 2">
            <a:extLst>
              <a:ext uri="{FF2B5EF4-FFF2-40B4-BE49-F238E27FC236}">
                <a16:creationId xmlns:a16="http://schemas.microsoft.com/office/drawing/2014/main" id="{D8997113-0285-436F-9DB1-88FCA6B92086}"/>
              </a:ext>
            </a:extLst>
          </p:cNvPr>
          <p:cNvSpPr txBox="1"/>
          <p:nvPr/>
        </p:nvSpPr>
        <p:spPr>
          <a:xfrm>
            <a:off x="1179177" y="5156476"/>
            <a:ext cx="81026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latin typeface="Tahoma"/>
                <a:ea typeface="Tahoma"/>
                <a:cs typeface="Arial"/>
              </a:rPr>
              <a:t>Alanna Black | Jayson Dickinson | </a:t>
            </a:r>
            <a:r>
              <a:rPr lang="en-US" b="1" dirty="0">
                <a:solidFill>
                  <a:schemeClr val="bg1"/>
                </a:solidFill>
                <a:latin typeface="Tahoma"/>
                <a:ea typeface="Tahoma"/>
                <a:cs typeface="Arial"/>
              </a:rPr>
              <a:t>Christina Morrow </a:t>
            </a:r>
            <a:r>
              <a:rPr lang="en-US" dirty="0">
                <a:solidFill>
                  <a:schemeClr val="bg1"/>
                </a:solidFill>
                <a:latin typeface="Tahoma"/>
                <a:ea typeface="Tahoma"/>
                <a:cs typeface="Arial"/>
              </a:rPr>
              <a:t>|</a:t>
            </a:r>
            <a:r>
              <a:rPr lang="en-US" b="1" dirty="0">
                <a:solidFill>
                  <a:schemeClr val="bg1"/>
                </a:solidFill>
                <a:latin typeface="Tahoma"/>
                <a:ea typeface="Tahoma"/>
                <a:cs typeface="Arial"/>
              </a:rPr>
              <a:t> Ryker Mullinix</a:t>
            </a:r>
          </a:p>
        </p:txBody>
      </p:sp>
    </p:spTree>
    <p:extLst>
      <p:ext uri="{BB962C8B-B14F-4D97-AF65-F5344CB8AC3E}">
        <p14:creationId xmlns:p14="http://schemas.microsoft.com/office/powerpoint/2010/main" val="38318106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Oval 79">
            <a:extLst>
              <a:ext uri="{FF2B5EF4-FFF2-40B4-BE49-F238E27FC236}">
                <a16:creationId xmlns:a16="http://schemas.microsoft.com/office/drawing/2014/main" id="{DCA4FCD0-C20A-4A78-B18E-FA443CD4A93B}"/>
              </a:ext>
            </a:extLst>
          </p:cNvPr>
          <p:cNvSpPr/>
          <p:nvPr/>
        </p:nvSpPr>
        <p:spPr>
          <a:xfrm>
            <a:off x="8849317" y="1198082"/>
            <a:ext cx="2254685" cy="2242159"/>
          </a:xfrm>
          <a:prstGeom prst="ellipse">
            <a:avLst/>
          </a:prstGeom>
          <a:solidFill>
            <a:srgbClr val="B7D9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949FECD6-317E-447A-B6FF-CA3AA826BA08}"/>
              </a:ext>
            </a:extLst>
          </p:cNvPr>
          <p:cNvSpPr/>
          <p:nvPr/>
        </p:nvSpPr>
        <p:spPr>
          <a:xfrm>
            <a:off x="6920857" y="1198082"/>
            <a:ext cx="2254685" cy="2242159"/>
          </a:xfrm>
          <a:prstGeom prst="ellipse">
            <a:avLst/>
          </a:prstGeom>
          <a:solidFill>
            <a:srgbClr val="86B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3432C6E6-0B58-4101-956D-32668FA9E797}"/>
              </a:ext>
            </a:extLst>
          </p:cNvPr>
          <p:cNvSpPr/>
          <p:nvPr/>
        </p:nvSpPr>
        <p:spPr>
          <a:xfrm>
            <a:off x="5068516" y="1245245"/>
            <a:ext cx="2254685" cy="2242159"/>
          </a:xfrm>
          <a:prstGeom prst="ellipse">
            <a:avLst/>
          </a:prstGeom>
          <a:solidFill>
            <a:srgbClr val="5C93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E7EEC919-B733-4527-91E0-779B0CDC3874}"/>
              </a:ext>
            </a:extLst>
          </p:cNvPr>
          <p:cNvSpPr/>
          <p:nvPr/>
        </p:nvSpPr>
        <p:spPr>
          <a:xfrm>
            <a:off x="3109241" y="1233894"/>
            <a:ext cx="2254685" cy="2242159"/>
          </a:xfrm>
          <a:prstGeom prst="ellipse">
            <a:avLst/>
          </a:prstGeom>
          <a:solidFill>
            <a:srgbClr val="3A7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F78C9CC1-A833-4B97-AB96-1DB3489FF24E}"/>
              </a:ext>
            </a:extLst>
          </p:cNvPr>
          <p:cNvSpPr/>
          <p:nvPr/>
        </p:nvSpPr>
        <p:spPr>
          <a:xfrm>
            <a:off x="1042441" y="1222541"/>
            <a:ext cx="2254685" cy="2242159"/>
          </a:xfrm>
          <a:prstGeom prst="ellipse">
            <a:avLst/>
          </a:prstGeom>
          <a:solidFill>
            <a:srgbClr val="1F53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08EA70AF-2E29-4584-804D-7ADADC064BCA}"/>
              </a:ext>
            </a:extLst>
          </p:cNvPr>
          <p:cNvSpPr>
            <a:spLocks noGrp="1"/>
          </p:cNvSpPr>
          <p:nvPr>
            <p:ph type="sldNum" sz="quarter" idx="4"/>
          </p:nvPr>
        </p:nvSpPr>
        <p:spPr/>
        <p:txBody>
          <a:bodyPr/>
          <a:lstStyle/>
          <a:p>
            <a:fld id="{6F1FABC0-072B-4F22-8F9B-95A9D10B0206}" type="slidenum">
              <a:rPr lang="en-US" smtClean="0"/>
              <a:pPr/>
              <a:t>10</a:t>
            </a:fld>
            <a:endParaRPr lang="en-US"/>
          </a:p>
        </p:txBody>
      </p:sp>
      <p:sp>
        <p:nvSpPr>
          <p:cNvPr id="7" name="Content Placeholder 6">
            <a:extLst>
              <a:ext uri="{FF2B5EF4-FFF2-40B4-BE49-F238E27FC236}">
                <a16:creationId xmlns:a16="http://schemas.microsoft.com/office/drawing/2014/main" id="{C60C6250-C6BA-470A-B849-CD42B0795921}"/>
              </a:ext>
            </a:extLst>
          </p:cNvPr>
          <p:cNvSpPr>
            <a:spLocks noGrp="1"/>
          </p:cNvSpPr>
          <p:nvPr>
            <p:ph sz="quarter" idx="11"/>
          </p:nvPr>
        </p:nvSpPr>
        <p:spPr/>
        <p:txBody>
          <a:bodyPr vert="horz" lIns="91440" tIns="45720" rIns="91440" bIns="45720" rtlCol="0" anchor="t">
            <a:noAutofit/>
          </a:bodyPr>
          <a:lstStyle/>
          <a:p>
            <a:r>
              <a:rPr lang="en-US" dirty="0">
                <a:solidFill>
                  <a:srgbClr val="101B1E"/>
                </a:solidFill>
                <a:latin typeface="Arial"/>
                <a:cs typeface="Arial"/>
              </a:rPr>
              <a:t>Christina Morrow</a:t>
            </a:r>
            <a:endParaRPr lang="en-US" dirty="0">
              <a:solidFill>
                <a:srgbClr val="101B1E"/>
              </a:solidFill>
            </a:endParaRPr>
          </a:p>
        </p:txBody>
      </p:sp>
      <p:sp>
        <p:nvSpPr>
          <p:cNvPr id="9" name="Rectangle 8">
            <a:extLst>
              <a:ext uri="{FF2B5EF4-FFF2-40B4-BE49-F238E27FC236}">
                <a16:creationId xmlns:a16="http://schemas.microsoft.com/office/drawing/2014/main" id="{A17B130C-A2AB-4A2A-83FB-A28529FB8E81}"/>
              </a:ext>
            </a:extLst>
          </p:cNvPr>
          <p:cNvSpPr/>
          <p:nvPr/>
        </p:nvSpPr>
        <p:spPr>
          <a:xfrm>
            <a:off x="947205" y="1041339"/>
            <a:ext cx="2445158" cy="2400657"/>
          </a:xfrm>
          <a:prstGeom prst="rect">
            <a:avLst/>
          </a:prstGeom>
          <a:noFill/>
        </p:spPr>
        <p:txBody>
          <a:bodyPr wrap="square" lIns="91440" tIns="45720" rIns="91440" bIns="45720">
            <a:spAutoFit/>
          </a:bodyPr>
          <a:lstStyle/>
          <a:p>
            <a:pPr algn="ctr"/>
            <a:r>
              <a:rPr lang="en-US" sz="15000" b="1" cap="none" spc="0">
                <a:ln w="22225">
                  <a:noFill/>
                  <a:prstDash val="solid"/>
                </a:ln>
                <a:solidFill>
                  <a:schemeClr val="bg1"/>
                </a:solidFill>
                <a:effectLst/>
                <a:latin typeface="Tahoma" panose="020B0604030504040204" pitchFamily="34" charset="0"/>
                <a:ea typeface="Tahoma" panose="020B0604030504040204" pitchFamily="34" charset="0"/>
                <a:cs typeface="Tahoma" panose="020B0604030504040204" pitchFamily="34" charset="0"/>
              </a:rPr>
              <a:t>A</a:t>
            </a:r>
          </a:p>
        </p:txBody>
      </p:sp>
      <p:sp>
        <p:nvSpPr>
          <p:cNvPr id="11" name="Rectangle 10">
            <a:extLst>
              <a:ext uri="{FF2B5EF4-FFF2-40B4-BE49-F238E27FC236}">
                <a16:creationId xmlns:a16="http://schemas.microsoft.com/office/drawing/2014/main" id="{3D044668-C907-4C2A-8995-3081C31C3A44}"/>
              </a:ext>
            </a:extLst>
          </p:cNvPr>
          <p:cNvSpPr/>
          <p:nvPr/>
        </p:nvSpPr>
        <p:spPr>
          <a:xfrm>
            <a:off x="2891174" y="1064044"/>
            <a:ext cx="2669486" cy="2400657"/>
          </a:xfrm>
          <a:prstGeom prst="rect">
            <a:avLst/>
          </a:prstGeom>
          <a:noFill/>
        </p:spPr>
        <p:txBody>
          <a:bodyPr wrap="square" lIns="91440" tIns="45720" rIns="91440" bIns="45720">
            <a:spAutoFit/>
          </a:bodyPr>
          <a:lstStyle/>
          <a:p>
            <a:pPr algn="ctr"/>
            <a:r>
              <a:rPr lang="en-US" sz="15000" b="1">
                <a:ln w="22225">
                  <a:noFill/>
                  <a:prstDash val="solid"/>
                </a:ln>
                <a:solidFill>
                  <a:schemeClr val="bg1"/>
                </a:solidFill>
                <a:latin typeface="Tahoma" panose="020B0604030504040204" pitchFamily="34" charset="0"/>
                <a:ea typeface="Tahoma" panose="020B0604030504040204" pitchFamily="34" charset="0"/>
                <a:cs typeface="Tahoma" panose="020B0604030504040204" pitchFamily="34" charset="0"/>
              </a:rPr>
              <a:t>R</a:t>
            </a:r>
            <a:endParaRPr lang="en-US" sz="15000" b="1" cap="none" spc="0">
              <a:ln w="22225">
                <a:noFill/>
                <a:prstDash val="solid"/>
              </a:ln>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12" name="Rectangle 11">
            <a:extLst>
              <a:ext uri="{FF2B5EF4-FFF2-40B4-BE49-F238E27FC236}">
                <a16:creationId xmlns:a16="http://schemas.microsoft.com/office/drawing/2014/main" id="{6F144842-A4CD-4368-B191-7CD5B6ACC957}"/>
              </a:ext>
            </a:extLst>
          </p:cNvPr>
          <p:cNvSpPr/>
          <p:nvPr/>
        </p:nvSpPr>
        <p:spPr>
          <a:xfrm>
            <a:off x="4840233" y="1064044"/>
            <a:ext cx="2720412" cy="2400657"/>
          </a:xfrm>
          <a:prstGeom prst="rect">
            <a:avLst/>
          </a:prstGeom>
          <a:noFill/>
        </p:spPr>
        <p:txBody>
          <a:bodyPr wrap="square" lIns="91440" tIns="45720" rIns="91440" bIns="45720">
            <a:spAutoFit/>
          </a:bodyPr>
          <a:lstStyle/>
          <a:p>
            <a:pPr algn="ctr"/>
            <a:r>
              <a:rPr lang="en-US" sz="15000" b="1">
                <a:ln w="22225">
                  <a:noFill/>
                  <a:prstDash val="solid"/>
                </a:ln>
                <a:solidFill>
                  <a:schemeClr val="bg1"/>
                </a:solidFill>
                <a:latin typeface="Tahoma" panose="020B0604030504040204" pitchFamily="34" charset="0"/>
                <a:ea typeface="Tahoma" panose="020B0604030504040204" pitchFamily="34" charset="0"/>
                <a:cs typeface="Tahoma" panose="020B0604030504040204" pitchFamily="34" charset="0"/>
              </a:rPr>
              <a:t>R</a:t>
            </a:r>
            <a:endParaRPr lang="en-US" sz="15000" b="1" cap="none" spc="0">
              <a:ln w="22225">
                <a:noFill/>
                <a:prstDash val="solid"/>
              </a:ln>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15" name="Rectangle 14">
            <a:extLst>
              <a:ext uri="{FF2B5EF4-FFF2-40B4-BE49-F238E27FC236}">
                <a16:creationId xmlns:a16="http://schemas.microsoft.com/office/drawing/2014/main" id="{7E63FFF6-6AA9-423F-92C2-CDC90E5E09DD}"/>
              </a:ext>
            </a:extLst>
          </p:cNvPr>
          <p:cNvSpPr/>
          <p:nvPr/>
        </p:nvSpPr>
        <p:spPr>
          <a:xfrm>
            <a:off x="6750571" y="1067359"/>
            <a:ext cx="2720412" cy="2400657"/>
          </a:xfrm>
          <a:prstGeom prst="rect">
            <a:avLst/>
          </a:prstGeom>
          <a:noFill/>
        </p:spPr>
        <p:txBody>
          <a:bodyPr wrap="square" lIns="91440" tIns="45720" rIns="91440" bIns="45720">
            <a:spAutoFit/>
          </a:bodyPr>
          <a:lstStyle/>
          <a:p>
            <a:pPr algn="ctr"/>
            <a:r>
              <a:rPr lang="en-US" sz="15000" b="1" cap="none" spc="0">
                <a:ln w="22225">
                  <a:noFill/>
                  <a:prstDash val="solid"/>
                </a:ln>
                <a:solidFill>
                  <a:schemeClr val="bg1"/>
                </a:solidFill>
                <a:effectLst/>
                <a:latin typeface="Tahoma" panose="020B0604030504040204" pitchFamily="34" charset="0"/>
                <a:ea typeface="Tahoma" panose="020B0604030504040204" pitchFamily="34" charset="0"/>
                <a:cs typeface="Tahoma" panose="020B0604030504040204" pitchFamily="34" charset="0"/>
              </a:rPr>
              <a:t>O</a:t>
            </a:r>
          </a:p>
        </p:txBody>
      </p:sp>
      <p:sp>
        <p:nvSpPr>
          <p:cNvPr id="28" name="Rectangle 27">
            <a:extLst>
              <a:ext uri="{FF2B5EF4-FFF2-40B4-BE49-F238E27FC236}">
                <a16:creationId xmlns:a16="http://schemas.microsoft.com/office/drawing/2014/main" id="{CD8C7ABD-6296-45B5-93E7-917044689241}"/>
              </a:ext>
            </a:extLst>
          </p:cNvPr>
          <p:cNvSpPr/>
          <p:nvPr/>
        </p:nvSpPr>
        <p:spPr>
          <a:xfrm>
            <a:off x="8602831" y="1143291"/>
            <a:ext cx="3088128" cy="2400657"/>
          </a:xfrm>
          <a:prstGeom prst="rect">
            <a:avLst/>
          </a:prstGeom>
          <a:noFill/>
        </p:spPr>
        <p:txBody>
          <a:bodyPr wrap="square" lIns="91440" tIns="45720" rIns="91440" bIns="45720">
            <a:spAutoFit/>
          </a:bodyPr>
          <a:lstStyle/>
          <a:p>
            <a:pPr algn="ctr"/>
            <a:r>
              <a:rPr lang="en-US" sz="15000" b="1">
                <a:ln w="22225">
                  <a:noFill/>
                  <a:prstDash val="solid"/>
                </a:ln>
                <a:solidFill>
                  <a:schemeClr val="bg1"/>
                </a:solidFill>
                <a:latin typeface="Tahoma" panose="020B0604030504040204" pitchFamily="34" charset="0"/>
                <a:ea typeface="Tahoma" panose="020B0604030504040204" pitchFamily="34" charset="0"/>
                <a:cs typeface="Tahoma" panose="020B0604030504040204" pitchFamily="34" charset="0"/>
              </a:rPr>
              <a:t>W</a:t>
            </a:r>
            <a:endParaRPr lang="en-US" sz="15000" b="1" cap="none" spc="0">
              <a:ln w="22225">
                <a:noFill/>
                <a:prstDash val="solid"/>
              </a:ln>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74" name="TextBox 73">
            <a:extLst>
              <a:ext uri="{FF2B5EF4-FFF2-40B4-BE49-F238E27FC236}">
                <a16:creationId xmlns:a16="http://schemas.microsoft.com/office/drawing/2014/main" id="{C7D8C04F-76EA-4973-9042-0DDF356C0F3F}"/>
              </a:ext>
            </a:extLst>
          </p:cNvPr>
          <p:cNvSpPr txBox="1"/>
          <p:nvPr/>
        </p:nvSpPr>
        <p:spPr>
          <a:xfrm>
            <a:off x="723865" y="3747453"/>
            <a:ext cx="10943986" cy="1200329"/>
          </a:xfrm>
          <a:prstGeom prst="rect">
            <a:avLst/>
          </a:prstGeom>
          <a:noFill/>
        </p:spPr>
        <p:txBody>
          <a:bodyPr wrap="square" rtlCol="0">
            <a:spAutoFit/>
          </a:bodyPr>
          <a:lstStyle/>
          <a:p>
            <a:pPr algn="ctr"/>
            <a:r>
              <a:rPr lang="en-US" sz="3600">
                <a:solidFill>
                  <a:srgbClr val="1F5372"/>
                </a:solidFill>
              </a:rPr>
              <a:t>AUTOMATED AND RANGED RELOCATION OF THE LSMS FOR WIDER APPLICATION</a:t>
            </a:r>
          </a:p>
        </p:txBody>
      </p:sp>
    </p:spTree>
    <p:extLst>
      <p:ext uri="{BB962C8B-B14F-4D97-AF65-F5344CB8AC3E}">
        <p14:creationId xmlns:p14="http://schemas.microsoft.com/office/powerpoint/2010/main" val="12575605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8EA70AF-2E29-4584-804D-7ADADC064BCA}"/>
              </a:ext>
            </a:extLst>
          </p:cNvPr>
          <p:cNvSpPr>
            <a:spLocks noGrp="1"/>
          </p:cNvSpPr>
          <p:nvPr>
            <p:ph type="sldNum" sz="quarter" idx="4"/>
          </p:nvPr>
        </p:nvSpPr>
        <p:spPr/>
        <p:txBody>
          <a:bodyPr/>
          <a:lstStyle/>
          <a:p>
            <a:fld id="{6F1FABC0-072B-4F22-8F9B-95A9D10B0206}" type="slidenum">
              <a:rPr lang="en-US" smtClean="0"/>
              <a:pPr/>
              <a:t>11</a:t>
            </a:fld>
            <a:endParaRPr lang="en-US"/>
          </a:p>
        </p:txBody>
      </p:sp>
      <p:sp>
        <p:nvSpPr>
          <p:cNvPr id="7" name="Content Placeholder 6">
            <a:extLst>
              <a:ext uri="{FF2B5EF4-FFF2-40B4-BE49-F238E27FC236}">
                <a16:creationId xmlns:a16="http://schemas.microsoft.com/office/drawing/2014/main" id="{C60C6250-C6BA-470A-B849-CD42B0795921}"/>
              </a:ext>
            </a:extLst>
          </p:cNvPr>
          <p:cNvSpPr>
            <a:spLocks noGrp="1"/>
          </p:cNvSpPr>
          <p:nvPr>
            <p:ph sz="quarter" idx="11"/>
          </p:nvPr>
        </p:nvSpPr>
        <p:spPr/>
        <p:txBody>
          <a:bodyPr vert="horz" lIns="91440" tIns="45720" rIns="91440" bIns="45720" rtlCol="0" anchor="t">
            <a:noAutofit/>
          </a:bodyPr>
          <a:lstStyle/>
          <a:p>
            <a:r>
              <a:rPr lang="en-US" dirty="0">
                <a:solidFill>
                  <a:srgbClr val="101B1E"/>
                </a:solidFill>
                <a:latin typeface="Arial"/>
                <a:cs typeface="Arial"/>
              </a:rPr>
              <a:t>Christina Morrow</a:t>
            </a:r>
            <a:endParaRPr lang="en-US" dirty="0">
              <a:solidFill>
                <a:srgbClr val="101B1E"/>
              </a:solidFill>
            </a:endParaRPr>
          </a:p>
        </p:txBody>
      </p:sp>
      <p:sp>
        <p:nvSpPr>
          <p:cNvPr id="16" name="Title 1">
            <a:extLst>
              <a:ext uri="{FF2B5EF4-FFF2-40B4-BE49-F238E27FC236}">
                <a16:creationId xmlns:a16="http://schemas.microsoft.com/office/drawing/2014/main" id="{8D790C3C-136A-4735-BB22-932E1426A73F}"/>
              </a:ext>
            </a:extLst>
          </p:cNvPr>
          <p:cNvSpPr txBox="1">
            <a:spLocks/>
          </p:cNvSpPr>
          <p:nvPr/>
        </p:nvSpPr>
        <p:spPr>
          <a:xfrm>
            <a:off x="1400182" y="200139"/>
            <a:ext cx="9391636" cy="113118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Assumptions</a:t>
            </a:r>
          </a:p>
        </p:txBody>
      </p:sp>
      <p:grpSp>
        <p:nvGrpSpPr>
          <p:cNvPr id="2" name="Group 1">
            <a:extLst>
              <a:ext uri="{FF2B5EF4-FFF2-40B4-BE49-F238E27FC236}">
                <a16:creationId xmlns:a16="http://schemas.microsoft.com/office/drawing/2014/main" id="{D379294A-C1F4-4445-AF75-BC6A83794575}"/>
              </a:ext>
            </a:extLst>
          </p:cNvPr>
          <p:cNvGrpSpPr/>
          <p:nvPr/>
        </p:nvGrpSpPr>
        <p:grpSpPr>
          <a:xfrm>
            <a:off x="6187908" y="1563801"/>
            <a:ext cx="5270612" cy="3581762"/>
            <a:chOff x="6187908" y="1563801"/>
            <a:chExt cx="5270612" cy="3581762"/>
          </a:xfrm>
        </p:grpSpPr>
        <p:grpSp>
          <p:nvGrpSpPr>
            <p:cNvPr id="116" name="Group 115">
              <a:extLst>
                <a:ext uri="{FF2B5EF4-FFF2-40B4-BE49-F238E27FC236}">
                  <a16:creationId xmlns:a16="http://schemas.microsoft.com/office/drawing/2014/main" id="{BB1D5C99-62BF-477D-9BC6-1B82EEF2A4C7}"/>
                </a:ext>
              </a:extLst>
            </p:cNvPr>
            <p:cNvGrpSpPr>
              <a:grpSpLocks noChangeAspect="1"/>
            </p:cNvGrpSpPr>
            <p:nvPr/>
          </p:nvGrpSpPr>
          <p:grpSpPr>
            <a:xfrm>
              <a:off x="7607645" y="2821065"/>
              <a:ext cx="1014166" cy="830508"/>
              <a:chOff x="7420451" y="3850054"/>
              <a:chExt cx="2015319" cy="1650359"/>
            </a:xfrm>
          </p:grpSpPr>
          <p:cxnSp>
            <p:nvCxnSpPr>
              <p:cNvPr id="117" name="Straight Connector 116">
                <a:extLst>
                  <a:ext uri="{FF2B5EF4-FFF2-40B4-BE49-F238E27FC236}">
                    <a16:creationId xmlns:a16="http://schemas.microsoft.com/office/drawing/2014/main" id="{0C2BB774-5A51-4B60-912D-5A4A3D72AC3E}"/>
                  </a:ext>
                </a:extLst>
              </p:cNvPr>
              <p:cNvCxnSpPr>
                <a:cxnSpLocks/>
              </p:cNvCxnSpPr>
              <p:nvPr/>
            </p:nvCxnSpPr>
            <p:spPr>
              <a:xfrm flipH="1">
                <a:off x="8219867" y="3860408"/>
                <a:ext cx="871144" cy="6888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8" name="Group 117">
                <a:extLst>
                  <a:ext uri="{FF2B5EF4-FFF2-40B4-BE49-F238E27FC236}">
                    <a16:creationId xmlns:a16="http://schemas.microsoft.com/office/drawing/2014/main" id="{12DF9440-0F9D-403B-B6E0-33350116EB05}"/>
                  </a:ext>
                </a:extLst>
              </p:cNvPr>
              <p:cNvGrpSpPr>
                <a:grpSpLocks noChangeAspect="1"/>
              </p:cNvGrpSpPr>
              <p:nvPr/>
            </p:nvGrpSpPr>
            <p:grpSpPr>
              <a:xfrm>
                <a:off x="7420451" y="3850054"/>
                <a:ext cx="2015319" cy="1650359"/>
                <a:chOff x="6595481" y="1587776"/>
                <a:chExt cx="2963950" cy="2427199"/>
              </a:xfrm>
            </p:grpSpPr>
            <p:sp>
              <p:nvSpPr>
                <p:cNvPr id="119" name="Rectangle 118">
                  <a:extLst>
                    <a:ext uri="{FF2B5EF4-FFF2-40B4-BE49-F238E27FC236}">
                      <a16:creationId xmlns:a16="http://schemas.microsoft.com/office/drawing/2014/main" id="{EC8FC4B8-070B-4CB9-BCB9-3127D6F59F81}"/>
                    </a:ext>
                  </a:extLst>
                </p:cNvPr>
                <p:cNvSpPr/>
                <p:nvPr/>
              </p:nvSpPr>
              <p:spPr>
                <a:xfrm rot="3475009">
                  <a:off x="6717554" y="1859728"/>
                  <a:ext cx="45719" cy="28986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BB142136-1F11-4C3C-99E5-C473CDA3962A}"/>
                    </a:ext>
                  </a:extLst>
                </p:cNvPr>
                <p:cNvSpPr/>
                <p:nvPr/>
              </p:nvSpPr>
              <p:spPr>
                <a:xfrm rot="7564731">
                  <a:off x="6931663" y="1867366"/>
                  <a:ext cx="45719" cy="28986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2" name="Straight Connector 121">
                  <a:extLst>
                    <a:ext uri="{FF2B5EF4-FFF2-40B4-BE49-F238E27FC236}">
                      <a16:creationId xmlns:a16="http://schemas.microsoft.com/office/drawing/2014/main" id="{77CDEA81-FEF4-46A6-9DA6-6F5AF7DD5757}"/>
                    </a:ext>
                  </a:extLst>
                </p:cNvPr>
                <p:cNvCxnSpPr>
                  <a:cxnSpLocks/>
                  <a:stCxn id="130" idx="0"/>
                </p:cNvCxnSpPr>
                <p:nvPr/>
              </p:nvCxnSpPr>
              <p:spPr>
                <a:xfrm flipH="1" flipV="1">
                  <a:off x="9084222" y="2190069"/>
                  <a:ext cx="249312" cy="14108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3" name="Rectangle 122">
                  <a:extLst>
                    <a:ext uri="{FF2B5EF4-FFF2-40B4-BE49-F238E27FC236}">
                      <a16:creationId xmlns:a16="http://schemas.microsoft.com/office/drawing/2014/main" id="{D32DF66B-F33A-47AE-9EEE-A173FF9F9943}"/>
                    </a:ext>
                  </a:extLst>
                </p:cNvPr>
                <p:cNvSpPr/>
                <p:nvPr/>
              </p:nvSpPr>
              <p:spPr>
                <a:xfrm rot="5565177">
                  <a:off x="7180722" y="1513323"/>
                  <a:ext cx="45719" cy="117336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a:extLst>
                    <a:ext uri="{FF2B5EF4-FFF2-40B4-BE49-F238E27FC236}">
                      <a16:creationId xmlns:a16="http://schemas.microsoft.com/office/drawing/2014/main" id="{0B93C371-EA06-49A7-AA47-4F63FBC1C38B}"/>
                    </a:ext>
                  </a:extLst>
                </p:cNvPr>
                <p:cNvSpPr/>
                <p:nvPr/>
              </p:nvSpPr>
              <p:spPr>
                <a:xfrm flipH="1">
                  <a:off x="8678544" y="3896854"/>
                  <a:ext cx="795781" cy="11812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id="{D551D83A-4E3F-4394-802C-7F904E15133B}"/>
                    </a:ext>
                  </a:extLst>
                </p:cNvPr>
                <p:cNvSpPr/>
                <p:nvPr/>
              </p:nvSpPr>
              <p:spPr>
                <a:xfrm flipH="1">
                  <a:off x="8956766" y="3758927"/>
                  <a:ext cx="253559" cy="11812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Rounded Corners 125">
                  <a:extLst>
                    <a:ext uri="{FF2B5EF4-FFF2-40B4-BE49-F238E27FC236}">
                      <a16:creationId xmlns:a16="http://schemas.microsoft.com/office/drawing/2014/main" id="{871C1D99-886B-43D8-9D7B-7A55138943F1}"/>
                    </a:ext>
                  </a:extLst>
                </p:cNvPr>
                <p:cNvSpPr/>
                <p:nvPr/>
              </p:nvSpPr>
              <p:spPr>
                <a:xfrm rot="5400000">
                  <a:off x="9227962" y="3538023"/>
                  <a:ext cx="54794" cy="343623"/>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a:extLst>
                    <a:ext uri="{FF2B5EF4-FFF2-40B4-BE49-F238E27FC236}">
                      <a16:creationId xmlns:a16="http://schemas.microsoft.com/office/drawing/2014/main" id="{2CA2BA5B-F2FC-4566-B832-4892279A4F8E}"/>
                    </a:ext>
                  </a:extLst>
                </p:cNvPr>
                <p:cNvSpPr/>
                <p:nvPr/>
              </p:nvSpPr>
              <p:spPr>
                <a:xfrm rot="6784575" flipH="1">
                  <a:off x="9289675" y="1934460"/>
                  <a:ext cx="45719" cy="49379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a:extLst>
                    <a:ext uri="{FF2B5EF4-FFF2-40B4-BE49-F238E27FC236}">
                      <a16:creationId xmlns:a16="http://schemas.microsoft.com/office/drawing/2014/main" id="{DFFC3996-57DB-45BF-89C8-5104CD979CF7}"/>
                    </a:ext>
                  </a:extLst>
                </p:cNvPr>
                <p:cNvSpPr/>
                <p:nvPr/>
              </p:nvSpPr>
              <p:spPr>
                <a:xfrm rot="4695926" flipH="1">
                  <a:off x="9285496" y="1775304"/>
                  <a:ext cx="61516" cy="47398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a:extLst>
                    <a:ext uri="{FF2B5EF4-FFF2-40B4-BE49-F238E27FC236}">
                      <a16:creationId xmlns:a16="http://schemas.microsoft.com/office/drawing/2014/main" id="{EBCDE7BD-05C0-4B0E-8302-99608D4A2210}"/>
                    </a:ext>
                  </a:extLst>
                </p:cNvPr>
                <p:cNvSpPr/>
                <p:nvPr/>
              </p:nvSpPr>
              <p:spPr>
                <a:xfrm flipH="1">
                  <a:off x="9025853" y="3837793"/>
                  <a:ext cx="101159" cy="11812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Rounded Corners 129">
                  <a:extLst>
                    <a:ext uri="{FF2B5EF4-FFF2-40B4-BE49-F238E27FC236}">
                      <a16:creationId xmlns:a16="http://schemas.microsoft.com/office/drawing/2014/main" id="{61982DFA-E893-4B8C-B9E6-BF5840C51D4B}"/>
                    </a:ext>
                  </a:extLst>
                </p:cNvPr>
                <p:cNvSpPr/>
                <p:nvPr/>
              </p:nvSpPr>
              <p:spPr>
                <a:xfrm>
                  <a:off x="9282955" y="3600961"/>
                  <a:ext cx="101158" cy="196253"/>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1" name="Straight Connector 130">
                  <a:extLst>
                    <a:ext uri="{FF2B5EF4-FFF2-40B4-BE49-F238E27FC236}">
                      <a16:creationId xmlns:a16="http://schemas.microsoft.com/office/drawing/2014/main" id="{03967A7E-28A6-4125-8861-5A0ADBC39F55}"/>
                    </a:ext>
                  </a:extLst>
                </p:cNvPr>
                <p:cNvCxnSpPr>
                  <a:cxnSpLocks/>
                  <a:endCxn id="130" idx="3"/>
                </p:cNvCxnSpPr>
                <p:nvPr/>
              </p:nvCxnSpPr>
              <p:spPr>
                <a:xfrm flipH="1">
                  <a:off x="9384113" y="2267443"/>
                  <a:ext cx="140868" cy="14316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782AEBC4-1850-4EDA-A5D0-84F4CE3A9036}"/>
                    </a:ext>
                  </a:extLst>
                </p:cNvPr>
                <p:cNvCxnSpPr>
                  <a:cxnSpLocks/>
                  <a:stCxn id="128" idx="0"/>
                </p:cNvCxnSpPr>
                <p:nvPr/>
              </p:nvCxnSpPr>
              <p:spPr>
                <a:xfrm flipH="1">
                  <a:off x="9520263" y="1964099"/>
                  <a:ext cx="28032" cy="33506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A813D6D0-1AD4-4983-9C2B-132D0518D3EB}"/>
                    </a:ext>
                  </a:extLst>
                </p:cNvPr>
                <p:cNvCxnSpPr>
                  <a:cxnSpLocks/>
                  <a:endCxn id="141" idx="0"/>
                </p:cNvCxnSpPr>
                <p:nvPr/>
              </p:nvCxnSpPr>
              <p:spPr>
                <a:xfrm flipH="1" flipV="1">
                  <a:off x="9041366" y="1588696"/>
                  <a:ext cx="500588" cy="3558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BFBE6A06-3D93-45C6-9AAB-8C6632BFE5C4}"/>
                    </a:ext>
                  </a:extLst>
                </p:cNvPr>
                <p:cNvCxnSpPr>
                  <a:cxnSpLocks/>
                </p:cNvCxnSpPr>
                <p:nvPr/>
              </p:nvCxnSpPr>
              <p:spPr>
                <a:xfrm flipH="1">
                  <a:off x="7926597" y="1603004"/>
                  <a:ext cx="1117744" cy="41289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1480357-6E51-4FC3-B6EA-7C070C24D382}"/>
                    </a:ext>
                  </a:extLst>
                </p:cNvPr>
                <p:cNvCxnSpPr>
                  <a:cxnSpLocks/>
                </p:cNvCxnSpPr>
                <p:nvPr/>
              </p:nvCxnSpPr>
              <p:spPr>
                <a:xfrm flipV="1">
                  <a:off x="9277185" y="2021254"/>
                  <a:ext cx="106051" cy="11899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C1CADF1F-E5DD-4197-BC18-4F387D469A37}"/>
                    </a:ext>
                  </a:extLst>
                </p:cNvPr>
                <p:cNvCxnSpPr>
                  <a:cxnSpLocks/>
                  <a:endCxn id="123" idx="2"/>
                </p:cNvCxnSpPr>
                <p:nvPr/>
              </p:nvCxnSpPr>
              <p:spPr>
                <a:xfrm flipH="1">
                  <a:off x="6617574" y="1684416"/>
                  <a:ext cx="1171097" cy="38741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7" name="Rectangle 136">
                  <a:extLst>
                    <a:ext uri="{FF2B5EF4-FFF2-40B4-BE49-F238E27FC236}">
                      <a16:creationId xmlns:a16="http://schemas.microsoft.com/office/drawing/2014/main" id="{93046E37-CD74-4275-B9E6-5B9AE42E6109}"/>
                    </a:ext>
                  </a:extLst>
                </p:cNvPr>
                <p:cNvSpPr/>
                <p:nvPr/>
              </p:nvSpPr>
              <p:spPr>
                <a:xfrm flipH="1">
                  <a:off x="9053575" y="2039492"/>
                  <a:ext cx="47155" cy="177660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AF628504-D014-4709-A929-833C35D3F8EF}"/>
                    </a:ext>
                  </a:extLst>
                </p:cNvPr>
                <p:cNvSpPr/>
                <p:nvPr/>
              </p:nvSpPr>
              <p:spPr>
                <a:xfrm rot="5213209" flipH="1">
                  <a:off x="8421413" y="1434044"/>
                  <a:ext cx="47156" cy="130797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BE4228D8-DB41-40A9-B69D-A8DB3F7ACFB1}"/>
                    </a:ext>
                  </a:extLst>
                </p:cNvPr>
                <p:cNvSpPr/>
                <p:nvPr/>
              </p:nvSpPr>
              <p:spPr>
                <a:xfrm rot="3559019" flipH="1">
                  <a:off x="7912427" y="1867196"/>
                  <a:ext cx="45719" cy="30811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0" name="Straight Connector 139">
                  <a:extLst>
                    <a:ext uri="{FF2B5EF4-FFF2-40B4-BE49-F238E27FC236}">
                      <a16:creationId xmlns:a16="http://schemas.microsoft.com/office/drawing/2014/main" id="{64C5C75F-40C8-4F07-94DF-74B459154D6D}"/>
                    </a:ext>
                  </a:extLst>
                </p:cNvPr>
                <p:cNvCxnSpPr>
                  <a:cxnSpLocks/>
                  <a:stCxn id="139" idx="3"/>
                  <a:endCxn id="142" idx="1"/>
                </p:cNvCxnSpPr>
                <p:nvPr/>
              </p:nvCxnSpPr>
              <p:spPr>
                <a:xfrm flipH="1" flipV="1">
                  <a:off x="7821498" y="1905605"/>
                  <a:ext cx="102123" cy="959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1" name="Rectangle 140">
                  <a:extLst>
                    <a:ext uri="{FF2B5EF4-FFF2-40B4-BE49-F238E27FC236}">
                      <a16:creationId xmlns:a16="http://schemas.microsoft.com/office/drawing/2014/main" id="{7720E173-0F82-4CB7-A83E-C228FF047F19}"/>
                    </a:ext>
                  </a:extLst>
                </p:cNvPr>
                <p:cNvSpPr/>
                <p:nvPr/>
              </p:nvSpPr>
              <p:spPr>
                <a:xfrm rot="21297001" flipH="1">
                  <a:off x="9031469" y="1587776"/>
                  <a:ext cx="61516" cy="47398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id="{48B6EECD-30A3-4254-ACE5-8F15C91E2D6F}"/>
                    </a:ext>
                  </a:extLst>
                </p:cNvPr>
                <p:cNvSpPr/>
                <p:nvPr/>
              </p:nvSpPr>
              <p:spPr>
                <a:xfrm rot="21297001" flipH="1">
                  <a:off x="7760101" y="1671317"/>
                  <a:ext cx="61516" cy="47398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 name="Rectangle: Rounded Corners 4">
              <a:extLst>
                <a:ext uri="{FF2B5EF4-FFF2-40B4-BE49-F238E27FC236}">
                  <a16:creationId xmlns:a16="http://schemas.microsoft.com/office/drawing/2014/main" id="{93273912-36BF-4FE5-B4FF-7747B74D9AEC}"/>
                </a:ext>
              </a:extLst>
            </p:cNvPr>
            <p:cNvSpPr/>
            <p:nvPr/>
          </p:nvSpPr>
          <p:spPr>
            <a:xfrm>
              <a:off x="6187908" y="2139376"/>
              <a:ext cx="5270612" cy="3006187"/>
            </a:xfrm>
            <a:prstGeom prst="roundRect">
              <a:avLst/>
            </a:prstGeom>
            <a:noFill/>
            <a:ln w="38100">
              <a:solidFill>
                <a:srgbClr val="00769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D94D61BC-E32D-4493-A652-F728A3A13567}"/>
                </a:ext>
              </a:extLst>
            </p:cNvPr>
            <p:cNvCxnSpPr>
              <a:cxnSpLocks/>
            </p:cNvCxnSpPr>
            <p:nvPr/>
          </p:nvCxnSpPr>
          <p:spPr>
            <a:xfrm>
              <a:off x="6679641" y="4770195"/>
              <a:ext cx="4287143" cy="0"/>
            </a:xfrm>
            <a:prstGeom prst="line">
              <a:avLst/>
            </a:prstGeom>
            <a:ln w="76200">
              <a:solidFill>
                <a:schemeClr val="bg2">
                  <a:lumMod val="75000"/>
                </a:schemeClr>
              </a:solidFill>
            </a:ln>
          </p:spPr>
          <p:style>
            <a:lnRef idx="1">
              <a:schemeClr val="accent3"/>
            </a:lnRef>
            <a:fillRef idx="0">
              <a:schemeClr val="accent3"/>
            </a:fillRef>
            <a:effectRef idx="0">
              <a:schemeClr val="accent3"/>
            </a:effectRef>
            <a:fontRef idx="minor">
              <a:schemeClr val="tx1"/>
            </a:fontRef>
          </p:style>
        </p:cxnSp>
        <p:pic>
          <p:nvPicPr>
            <p:cNvPr id="11" name="Graphic 10" descr="Arrow: Clockwise curve">
              <a:extLst>
                <a:ext uri="{FF2B5EF4-FFF2-40B4-BE49-F238E27FC236}">
                  <a16:creationId xmlns:a16="http://schemas.microsoft.com/office/drawing/2014/main" id="{4E53B142-C8A9-4881-89EE-76525681722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7915680">
              <a:off x="9034301" y="2999181"/>
              <a:ext cx="675899" cy="675899"/>
            </a:xfrm>
            <a:prstGeom prst="rect">
              <a:avLst/>
            </a:prstGeom>
          </p:spPr>
        </p:pic>
        <p:grpSp>
          <p:nvGrpSpPr>
            <p:cNvPr id="12" name="Group 11">
              <a:extLst>
                <a:ext uri="{FF2B5EF4-FFF2-40B4-BE49-F238E27FC236}">
                  <a16:creationId xmlns:a16="http://schemas.microsoft.com/office/drawing/2014/main" id="{83F5B8D9-9111-4400-9703-4ADD98A7F97F}"/>
                </a:ext>
              </a:extLst>
            </p:cNvPr>
            <p:cNvGrpSpPr>
              <a:grpSpLocks noChangeAspect="1"/>
            </p:cNvGrpSpPr>
            <p:nvPr/>
          </p:nvGrpSpPr>
          <p:grpSpPr>
            <a:xfrm>
              <a:off x="9768499" y="4481241"/>
              <a:ext cx="850443" cy="273174"/>
              <a:chOff x="7366469" y="4745481"/>
              <a:chExt cx="3191554" cy="1025173"/>
            </a:xfrm>
          </p:grpSpPr>
          <p:grpSp>
            <p:nvGrpSpPr>
              <p:cNvPr id="13" name="Group 12">
                <a:extLst>
                  <a:ext uri="{FF2B5EF4-FFF2-40B4-BE49-F238E27FC236}">
                    <a16:creationId xmlns:a16="http://schemas.microsoft.com/office/drawing/2014/main" id="{034FDBC3-6BC1-4DCF-994D-4518A10D9028}"/>
                  </a:ext>
                </a:extLst>
              </p:cNvPr>
              <p:cNvGrpSpPr>
                <a:grpSpLocks noChangeAspect="1"/>
              </p:cNvGrpSpPr>
              <p:nvPr/>
            </p:nvGrpSpPr>
            <p:grpSpPr>
              <a:xfrm>
                <a:off x="7366469" y="4745481"/>
                <a:ext cx="3191554" cy="1025173"/>
                <a:chOff x="7752885" y="5195074"/>
                <a:chExt cx="1201313" cy="385879"/>
              </a:xfrm>
            </p:grpSpPr>
            <p:sp>
              <p:nvSpPr>
                <p:cNvPr id="19" name="Rectangle 18">
                  <a:extLst>
                    <a:ext uri="{FF2B5EF4-FFF2-40B4-BE49-F238E27FC236}">
                      <a16:creationId xmlns:a16="http://schemas.microsoft.com/office/drawing/2014/main" id="{87011544-E5D4-48E7-9A78-8567459537C1}"/>
                    </a:ext>
                  </a:extLst>
                </p:cNvPr>
                <p:cNvSpPr/>
                <p:nvPr/>
              </p:nvSpPr>
              <p:spPr>
                <a:xfrm>
                  <a:off x="7752885" y="5225275"/>
                  <a:ext cx="189572" cy="217449"/>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Rounded Corners 19">
                  <a:extLst>
                    <a:ext uri="{FF2B5EF4-FFF2-40B4-BE49-F238E27FC236}">
                      <a16:creationId xmlns:a16="http://schemas.microsoft.com/office/drawing/2014/main" id="{06A88DEE-458C-4311-9CF7-3677BE4E1D32}"/>
                    </a:ext>
                  </a:extLst>
                </p:cNvPr>
                <p:cNvSpPr/>
                <p:nvPr/>
              </p:nvSpPr>
              <p:spPr>
                <a:xfrm rot="5400000">
                  <a:off x="7931770"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Rounded Corners 20">
                  <a:extLst>
                    <a:ext uri="{FF2B5EF4-FFF2-40B4-BE49-F238E27FC236}">
                      <a16:creationId xmlns:a16="http://schemas.microsoft.com/office/drawing/2014/main" id="{15F48F0E-B6E2-46D3-9107-0D3BA0D087CE}"/>
                    </a:ext>
                  </a:extLst>
                </p:cNvPr>
                <p:cNvSpPr/>
                <p:nvPr/>
              </p:nvSpPr>
              <p:spPr>
                <a:xfrm rot="5400000">
                  <a:off x="8359233"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Rounded Corners 21">
                  <a:extLst>
                    <a:ext uri="{FF2B5EF4-FFF2-40B4-BE49-F238E27FC236}">
                      <a16:creationId xmlns:a16="http://schemas.microsoft.com/office/drawing/2014/main" id="{433F7901-1488-47AE-B76C-1DEFFA1AB45E}"/>
                    </a:ext>
                  </a:extLst>
                </p:cNvPr>
                <p:cNvSpPr/>
                <p:nvPr/>
              </p:nvSpPr>
              <p:spPr>
                <a:xfrm rot="5400000">
                  <a:off x="8749526"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Rounded Corners 22">
                  <a:extLst>
                    <a:ext uri="{FF2B5EF4-FFF2-40B4-BE49-F238E27FC236}">
                      <a16:creationId xmlns:a16="http://schemas.microsoft.com/office/drawing/2014/main" id="{BDC71A5B-75C0-4FD4-97BF-E88D3DBF7034}"/>
                    </a:ext>
                  </a:extLst>
                </p:cNvPr>
                <p:cNvSpPr/>
                <p:nvPr/>
              </p:nvSpPr>
              <p:spPr>
                <a:xfrm>
                  <a:off x="7943385" y="5360020"/>
                  <a:ext cx="988741" cy="96644"/>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Circle: Hollow 23">
                  <a:extLst>
                    <a:ext uri="{FF2B5EF4-FFF2-40B4-BE49-F238E27FC236}">
                      <a16:creationId xmlns:a16="http://schemas.microsoft.com/office/drawing/2014/main" id="{884F9B50-F0CD-4FD0-88C1-B277E4455F94}"/>
                    </a:ext>
                  </a:extLst>
                </p:cNvPr>
                <p:cNvSpPr/>
                <p:nvPr/>
              </p:nvSpPr>
              <p:spPr>
                <a:xfrm>
                  <a:off x="7872529" y="5317040"/>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5" name="Circle: Hollow 24">
                  <a:extLst>
                    <a:ext uri="{FF2B5EF4-FFF2-40B4-BE49-F238E27FC236}">
                      <a16:creationId xmlns:a16="http://schemas.microsoft.com/office/drawing/2014/main" id="{FF732333-263F-487B-8797-6237381EE0A0}"/>
                    </a:ext>
                  </a:extLst>
                </p:cNvPr>
                <p:cNvSpPr/>
                <p:nvPr/>
              </p:nvSpPr>
              <p:spPr>
                <a:xfrm>
                  <a:off x="8299992" y="5317040"/>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6" name="Circle: Hollow 25">
                  <a:extLst>
                    <a:ext uri="{FF2B5EF4-FFF2-40B4-BE49-F238E27FC236}">
                      <a16:creationId xmlns:a16="http://schemas.microsoft.com/office/drawing/2014/main" id="{41E51328-7F06-442B-A4A4-B2570B5BC731}"/>
                    </a:ext>
                  </a:extLst>
                </p:cNvPr>
                <p:cNvSpPr/>
                <p:nvPr/>
              </p:nvSpPr>
              <p:spPr>
                <a:xfrm>
                  <a:off x="8690285" y="5317039"/>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cxnSp>
              <p:nvCxnSpPr>
                <p:cNvPr id="27" name="Straight Arrow Connector 26">
                  <a:extLst>
                    <a:ext uri="{FF2B5EF4-FFF2-40B4-BE49-F238E27FC236}">
                      <a16:creationId xmlns:a16="http://schemas.microsoft.com/office/drawing/2014/main" id="{3138ADD6-B129-4087-9DFD-797E57E29961}"/>
                    </a:ext>
                  </a:extLst>
                </p:cNvPr>
                <p:cNvCxnSpPr/>
                <p:nvPr/>
              </p:nvCxnSpPr>
              <p:spPr>
                <a:xfrm flipH="1" flipV="1">
                  <a:off x="8056057" y="5314717"/>
                  <a:ext cx="734124" cy="1"/>
                </a:xfrm>
                <a:prstGeom prst="straightConnector1">
                  <a:avLst/>
                </a:prstGeom>
              </p:spPr>
              <p:style>
                <a:lnRef idx="3">
                  <a:schemeClr val="dk1"/>
                </a:lnRef>
                <a:fillRef idx="0">
                  <a:schemeClr val="dk1"/>
                </a:fillRef>
                <a:effectRef idx="2">
                  <a:schemeClr val="dk1"/>
                </a:effectRef>
                <a:fontRef idx="minor">
                  <a:schemeClr val="tx1"/>
                </a:fontRef>
              </p:style>
            </p:cxnSp>
            <p:sp>
              <p:nvSpPr>
                <p:cNvPr id="28" name="Oval 27">
                  <a:extLst>
                    <a:ext uri="{FF2B5EF4-FFF2-40B4-BE49-F238E27FC236}">
                      <a16:creationId xmlns:a16="http://schemas.microsoft.com/office/drawing/2014/main" id="{A9FFD039-A0C8-4D80-AED4-9719C9B5F47D}"/>
                    </a:ext>
                  </a:extLst>
                </p:cNvPr>
                <p:cNvSpPr/>
                <p:nvPr/>
              </p:nvSpPr>
              <p:spPr>
                <a:xfrm>
                  <a:off x="7941223" y="5381625"/>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Oval 28">
                  <a:extLst>
                    <a:ext uri="{FF2B5EF4-FFF2-40B4-BE49-F238E27FC236}">
                      <a16:creationId xmlns:a16="http://schemas.microsoft.com/office/drawing/2014/main" id="{D82F36AB-0E2B-440C-9EF8-2D72F7BD23DA}"/>
                    </a:ext>
                  </a:extLst>
                </p:cNvPr>
                <p:cNvSpPr/>
                <p:nvPr/>
              </p:nvSpPr>
              <p:spPr>
                <a:xfrm>
                  <a:off x="8368141" y="5381625"/>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Oval 29">
                  <a:extLst>
                    <a:ext uri="{FF2B5EF4-FFF2-40B4-BE49-F238E27FC236}">
                      <a16:creationId xmlns:a16="http://schemas.microsoft.com/office/drawing/2014/main" id="{79C6BF0B-F8F7-4FFB-8EB0-92B51B0E11B3}"/>
                    </a:ext>
                  </a:extLst>
                </p:cNvPr>
                <p:cNvSpPr/>
                <p:nvPr/>
              </p:nvSpPr>
              <p:spPr>
                <a:xfrm>
                  <a:off x="8758434" y="5385442"/>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4" name="Oval 13">
                <a:extLst>
                  <a:ext uri="{FF2B5EF4-FFF2-40B4-BE49-F238E27FC236}">
                    <a16:creationId xmlns:a16="http://schemas.microsoft.com/office/drawing/2014/main" id="{FA958BAF-ABFC-470C-B58B-D419BE3659F9}"/>
                  </a:ext>
                </a:extLst>
              </p:cNvPr>
              <p:cNvSpPr/>
              <p:nvPr/>
            </p:nvSpPr>
            <p:spPr>
              <a:xfrm>
                <a:off x="7923634" y="5301896"/>
                <a:ext cx="253062" cy="26600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5" name="Graphic 38" descr="Single gear">
                <a:extLst>
                  <a:ext uri="{FF2B5EF4-FFF2-40B4-BE49-F238E27FC236}">
                    <a16:creationId xmlns:a16="http://schemas.microsoft.com/office/drawing/2014/main" id="{CF65B384-F9B2-43E0-8F55-AA5844F1D96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13288" y="5202044"/>
                <a:ext cx="449766" cy="449766"/>
              </a:xfrm>
              <a:prstGeom prst="rect">
                <a:avLst/>
              </a:prstGeom>
            </p:spPr>
          </p:pic>
          <p:pic>
            <p:nvPicPr>
              <p:cNvPr id="17" name="Graphic 38" descr="Single gear">
                <a:extLst>
                  <a:ext uri="{FF2B5EF4-FFF2-40B4-BE49-F238E27FC236}">
                    <a16:creationId xmlns:a16="http://schemas.microsoft.com/office/drawing/2014/main" id="{8D0F88FF-9EBF-454E-B29D-44F87FFA58E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78483" y="5202042"/>
                <a:ext cx="449766" cy="449766"/>
              </a:xfrm>
              <a:prstGeom prst="rect">
                <a:avLst/>
              </a:prstGeom>
            </p:spPr>
          </p:pic>
          <p:pic>
            <p:nvPicPr>
              <p:cNvPr id="18" name="Graphic 38" descr="Single gear">
                <a:extLst>
                  <a:ext uri="{FF2B5EF4-FFF2-40B4-BE49-F238E27FC236}">
                    <a16:creationId xmlns:a16="http://schemas.microsoft.com/office/drawing/2014/main" id="{1D0B6AB6-518F-4967-A2CA-2B6B931A9A3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946995" y="5202043"/>
                <a:ext cx="449766" cy="449766"/>
              </a:xfrm>
              <a:prstGeom prst="rect">
                <a:avLst/>
              </a:prstGeom>
            </p:spPr>
          </p:pic>
        </p:grpSp>
        <p:grpSp>
          <p:nvGrpSpPr>
            <p:cNvPr id="31" name="Group 30">
              <a:extLst>
                <a:ext uri="{FF2B5EF4-FFF2-40B4-BE49-F238E27FC236}">
                  <a16:creationId xmlns:a16="http://schemas.microsoft.com/office/drawing/2014/main" id="{AD8CFA34-E5EA-4011-847D-9B3FC2F8782E}"/>
                </a:ext>
              </a:extLst>
            </p:cNvPr>
            <p:cNvGrpSpPr/>
            <p:nvPr/>
          </p:nvGrpSpPr>
          <p:grpSpPr>
            <a:xfrm>
              <a:off x="9239134" y="4368165"/>
              <a:ext cx="178871" cy="405271"/>
              <a:chOff x="3975448" y="4938306"/>
              <a:chExt cx="241989" cy="548277"/>
            </a:xfrm>
          </p:grpSpPr>
          <p:sp>
            <p:nvSpPr>
              <p:cNvPr id="32" name="Freeform: Shape 31">
                <a:extLst>
                  <a:ext uri="{FF2B5EF4-FFF2-40B4-BE49-F238E27FC236}">
                    <a16:creationId xmlns:a16="http://schemas.microsoft.com/office/drawing/2014/main" id="{D29EDAC3-AB19-43BE-B2DC-6D43BAD66A5B}"/>
                  </a:ext>
                </a:extLst>
              </p:cNvPr>
              <p:cNvSpPr/>
              <p:nvPr/>
            </p:nvSpPr>
            <p:spPr>
              <a:xfrm>
                <a:off x="3978566" y="5085961"/>
                <a:ext cx="238871" cy="400622"/>
              </a:xfrm>
              <a:custGeom>
                <a:avLst/>
                <a:gdLst>
                  <a:gd name="connsiteX0" fmla="*/ 243712 w 244824"/>
                  <a:gd name="connsiteY0" fmla="*/ 173603 h 400622"/>
                  <a:gd name="connsiteX1" fmla="*/ 212552 w 244824"/>
                  <a:gd name="connsiteY1" fmla="*/ 41175 h 400622"/>
                  <a:gd name="connsiteX2" fmla="*/ 205875 w 244824"/>
                  <a:gd name="connsiteY2" fmla="*/ 28934 h 400622"/>
                  <a:gd name="connsiteX3" fmla="*/ 159136 w 244824"/>
                  <a:gd name="connsiteY3" fmla="*/ 4451 h 400622"/>
                  <a:gd name="connsiteX4" fmla="*/ 122412 w 244824"/>
                  <a:gd name="connsiteY4" fmla="*/ 0 h 400622"/>
                  <a:gd name="connsiteX5" fmla="*/ 85689 w 244824"/>
                  <a:gd name="connsiteY5" fmla="*/ 5564 h 400622"/>
                  <a:gd name="connsiteX6" fmla="*/ 38949 w 244824"/>
                  <a:gd name="connsiteY6" fmla="*/ 30047 h 400622"/>
                  <a:gd name="connsiteX7" fmla="*/ 32272 w 244824"/>
                  <a:gd name="connsiteY7" fmla="*/ 42288 h 400622"/>
                  <a:gd name="connsiteX8" fmla="*/ 1113 w 244824"/>
                  <a:gd name="connsiteY8" fmla="*/ 174716 h 400622"/>
                  <a:gd name="connsiteX9" fmla="*/ 0 w 244824"/>
                  <a:gd name="connsiteY9" fmla="*/ 180280 h 400622"/>
                  <a:gd name="connsiteX10" fmla="*/ 22257 w 244824"/>
                  <a:gd name="connsiteY10" fmla="*/ 202537 h 400622"/>
                  <a:gd name="connsiteX11" fmla="*/ 43401 w 244824"/>
                  <a:gd name="connsiteY11" fmla="*/ 185844 h 400622"/>
                  <a:gd name="connsiteX12" fmla="*/ 66770 w 244824"/>
                  <a:gd name="connsiteY12" fmla="*/ 89027 h 400622"/>
                  <a:gd name="connsiteX13" fmla="*/ 66770 w 244824"/>
                  <a:gd name="connsiteY13" fmla="*/ 400622 h 400622"/>
                  <a:gd name="connsiteX14" fmla="*/ 111284 w 244824"/>
                  <a:gd name="connsiteY14" fmla="*/ 400622 h 400622"/>
                  <a:gd name="connsiteX15" fmla="*/ 111284 w 244824"/>
                  <a:gd name="connsiteY15" fmla="*/ 200311 h 400622"/>
                  <a:gd name="connsiteX16" fmla="*/ 133541 w 244824"/>
                  <a:gd name="connsiteY16" fmla="*/ 200311 h 400622"/>
                  <a:gd name="connsiteX17" fmla="*/ 133541 w 244824"/>
                  <a:gd name="connsiteY17" fmla="*/ 400622 h 400622"/>
                  <a:gd name="connsiteX18" fmla="*/ 178054 w 244824"/>
                  <a:gd name="connsiteY18" fmla="*/ 400622 h 400622"/>
                  <a:gd name="connsiteX19" fmla="*/ 178054 w 244824"/>
                  <a:gd name="connsiteY19" fmla="*/ 87914 h 400622"/>
                  <a:gd name="connsiteX20" fmla="*/ 201424 w 244824"/>
                  <a:gd name="connsiteY20" fmla="*/ 184731 h 400622"/>
                  <a:gd name="connsiteX21" fmla="*/ 222568 w 244824"/>
                  <a:gd name="connsiteY21" fmla="*/ 201424 h 400622"/>
                  <a:gd name="connsiteX22" fmla="*/ 244825 w 244824"/>
                  <a:gd name="connsiteY22" fmla="*/ 179167 h 400622"/>
                  <a:gd name="connsiteX23" fmla="*/ 243712 w 244824"/>
                  <a:gd name="connsiteY23" fmla="*/ 173603 h 400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4824" h="400622">
                    <a:moveTo>
                      <a:pt x="243712" y="173603"/>
                    </a:moveTo>
                    <a:lnTo>
                      <a:pt x="212552" y="41175"/>
                    </a:lnTo>
                    <a:cubicBezTo>
                      <a:pt x="211440" y="36724"/>
                      <a:pt x="209214" y="32272"/>
                      <a:pt x="205875" y="28934"/>
                    </a:cubicBezTo>
                    <a:cubicBezTo>
                      <a:pt x="192521" y="17805"/>
                      <a:pt x="176941" y="10016"/>
                      <a:pt x="159136" y="4451"/>
                    </a:cubicBezTo>
                    <a:cubicBezTo>
                      <a:pt x="146895" y="2226"/>
                      <a:pt x="134654" y="0"/>
                      <a:pt x="122412" y="0"/>
                    </a:cubicBezTo>
                    <a:cubicBezTo>
                      <a:pt x="110171" y="0"/>
                      <a:pt x="97930" y="2226"/>
                      <a:pt x="85689" y="5564"/>
                    </a:cubicBezTo>
                    <a:cubicBezTo>
                      <a:pt x="67883" y="10016"/>
                      <a:pt x="52303" y="18918"/>
                      <a:pt x="38949" y="30047"/>
                    </a:cubicBezTo>
                    <a:cubicBezTo>
                      <a:pt x="35611" y="33385"/>
                      <a:pt x="33385" y="37837"/>
                      <a:pt x="32272" y="42288"/>
                    </a:cubicBezTo>
                    <a:lnTo>
                      <a:pt x="1113" y="174716"/>
                    </a:lnTo>
                    <a:cubicBezTo>
                      <a:pt x="1113" y="175829"/>
                      <a:pt x="0" y="178054"/>
                      <a:pt x="0" y="180280"/>
                    </a:cubicBezTo>
                    <a:cubicBezTo>
                      <a:pt x="0" y="192521"/>
                      <a:pt x="10016" y="202537"/>
                      <a:pt x="22257" y="202537"/>
                    </a:cubicBezTo>
                    <a:cubicBezTo>
                      <a:pt x="32272" y="202537"/>
                      <a:pt x="41175" y="194747"/>
                      <a:pt x="43401" y="185844"/>
                    </a:cubicBezTo>
                    <a:lnTo>
                      <a:pt x="66770" y="89027"/>
                    </a:lnTo>
                    <a:lnTo>
                      <a:pt x="66770" y="400622"/>
                    </a:lnTo>
                    <a:lnTo>
                      <a:pt x="111284" y="400622"/>
                    </a:lnTo>
                    <a:lnTo>
                      <a:pt x="111284" y="200311"/>
                    </a:lnTo>
                    <a:lnTo>
                      <a:pt x="133541" y="200311"/>
                    </a:lnTo>
                    <a:lnTo>
                      <a:pt x="133541" y="400622"/>
                    </a:lnTo>
                    <a:lnTo>
                      <a:pt x="178054" y="400622"/>
                    </a:lnTo>
                    <a:lnTo>
                      <a:pt x="178054" y="87914"/>
                    </a:lnTo>
                    <a:lnTo>
                      <a:pt x="201424" y="184731"/>
                    </a:lnTo>
                    <a:cubicBezTo>
                      <a:pt x="203650" y="193634"/>
                      <a:pt x="212552" y="201424"/>
                      <a:pt x="222568" y="201424"/>
                    </a:cubicBezTo>
                    <a:cubicBezTo>
                      <a:pt x="234809" y="201424"/>
                      <a:pt x="244825" y="191408"/>
                      <a:pt x="244825" y="179167"/>
                    </a:cubicBezTo>
                    <a:cubicBezTo>
                      <a:pt x="244825" y="176941"/>
                      <a:pt x="243712" y="174716"/>
                      <a:pt x="243712" y="173603"/>
                    </a:cubicBezTo>
                    <a:close/>
                  </a:path>
                </a:pathLst>
              </a:custGeom>
              <a:solidFill>
                <a:srgbClr val="000000"/>
              </a:solidFill>
              <a:ln w="5556" cap="flat">
                <a:noFill/>
                <a:prstDash val="solid"/>
                <a:miter/>
              </a:ln>
            </p:spPr>
            <p:txBody>
              <a:bodyPr rtlCol="0" anchor="ctr"/>
              <a:lstStyle/>
              <a:p>
                <a:endParaRPr lang="en-US"/>
              </a:p>
            </p:txBody>
          </p:sp>
          <p:sp>
            <p:nvSpPr>
              <p:cNvPr id="33" name="Rectangle 32">
                <a:extLst>
                  <a:ext uri="{FF2B5EF4-FFF2-40B4-BE49-F238E27FC236}">
                    <a16:creationId xmlns:a16="http://schemas.microsoft.com/office/drawing/2014/main" id="{FC7569D5-BC64-48AE-A2E5-946808EC5624}"/>
                  </a:ext>
                </a:extLst>
              </p:cNvPr>
              <p:cNvSpPr/>
              <p:nvPr/>
            </p:nvSpPr>
            <p:spPr>
              <a:xfrm>
                <a:off x="3975448" y="5088158"/>
                <a:ext cx="234052" cy="458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Graphic 33" descr="Astronaut">
                <a:extLst>
                  <a:ext uri="{FF2B5EF4-FFF2-40B4-BE49-F238E27FC236}">
                    <a16:creationId xmlns:a16="http://schemas.microsoft.com/office/drawing/2014/main" id="{B3A1779F-3486-4800-8DB2-DFEB3013764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978567" y="4938306"/>
                <a:ext cx="234052" cy="244030"/>
              </a:xfrm>
              <a:prstGeom prst="rect">
                <a:avLst/>
              </a:prstGeom>
            </p:spPr>
          </p:pic>
        </p:grpSp>
        <p:grpSp>
          <p:nvGrpSpPr>
            <p:cNvPr id="35" name="Group 34">
              <a:extLst>
                <a:ext uri="{FF2B5EF4-FFF2-40B4-BE49-F238E27FC236}">
                  <a16:creationId xmlns:a16="http://schemas.microsoft.com/office/drawing/2014/main" id="{4B2BE2FC-D60C-49C2-BC82-A177D1D2A647}"/>
                </a:ext>
              </a:extLst>
            </p:cNvPr>
            <p:cNvGrpSpPr>
              <a:grpSpLocks noChangeAspect="1"/>
            </p:cNvGrpSpPr>
            <p:nvPr/>
          </p:nvGrpSpPr>
          <p:grpSpPr>
            <a:xfrm>
              <a:off x="7569292" y="3653934"/>
              <a:ext cx="1429816" cy="1111250"/>
              <a:chOff x="2518288" y="1683465"/>
              <a:chExt cx="2423796" cy="1883769"/>
            </a:xfrm>
          </p:grpSpPr>
          <p:grpSp>
            <p:nvGrpSpPr>
              <p:cNvPr id="36" name="Group 35">
                <a:extLst>
                  <a:ext uri="{FF2B5EF4-FFF2-40B4-BE49-F238E27FC236}">
                    <a16:creationId xmlns:a16="http://schemas.microsoft.com/office/drawing/2014/main" id="{6BCB8F0C-0661-4DA8-8AA9-2F5D070B79F2}"/>
                  </a:ext>
                </a:extLst>
              </p:cNvPr>
              <p:cNvGrpSpPr/>
              <p:nvPr/>
            </p:nvGrpSpPr>
            <p:grpSpPr>
              <a:xfrm>
                <a:off x="2518288" y="1683465"/>
                <a:ext cx="2423796" cy="1883769"/>
                <a:chOff x="2518288" y="1683465"/>
                <a:chExt cx="2423796" cy="1883769"/>
              </a:xfrm>
            </p:grpSpPr>
            <p:sp>
              <p:nvSpPr>
                <p:cNvPr id="39" name="Isosceles Triangle 38">
                  <a:extLst>
                    <a:ext uri="{FF2B5EF4-FFF2-40B4-BE49-F238E27FC236}">
                      <a16:creationId xmlns:a16="http://schemas.microsoft.com/office/drawing/2014/main" id="{E1AA1073-4047-4D1D-B42C-C40D6376F3FE}"/>
                    </a:ext>
                  </a:extLst>
                </p:cNvPr>
                <p:cNvSpPr/>
                <p:nvPr/>
              </p:nvSpPr>
              <p:spPr>
                <a:xfrm>
                  <a:off x="2518288" y="2112300"/>
                  <a:ext cx="499110" cy="339539"/>
                </a:xfrm>
                <a:prstGeom prst="triangle">
                  <a:avLst>
                    <a:gd name="adj" fmla="val 91603"/>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Isosceles Triangle 39">
                  <a:extLst>
                    <a:ext uri="{FF2B5EF4-FFF2-40B4-BE49-F238E27FC236}">
                      <a16:creationId xmlns:a16="http://schemas.microsoft.com/office/drawing/2014/main" id="{D5BFF089-F797-4036-9411-6B6AA4B6F138}"/>
                    </a:ext>
                  </a:extLst>
                </p:cNvPr>
                <p:cNvSpPr/>
                <p:nvPr/>
              </p:nvSpPr>
              <p:spPr>
                <a:xfrm flipH="1">
                  <a:off x="4425021" y="2155622"/>
                  <a:ext cx="517063" cy="300990"/>
                </a:xfrm>
                <a:prstGeom prst="triangle">
                  <a:avLst>
                    <a:gd name="adj" fmla="val 81287"/>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BF0CE0C8-4CD5-4D12-83E0-411495B68DF0}"/>
                    </a:ext>
                  </a:extLst>
                </p:cNvPr>
                <p:cNvSpPr/>
                <p:nvPr/>
              </p:nvSpPr>
              <p:spPr>
                <a:xfrm rot="989100">
                  <a:off x="3033539" y="2599318"/>
                  <a:ext cx="45720" cy="935705"/>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C6327BD8-639C-4E6F-A8CD-521FAA6024D0}"/>
                    </a:ext>
                  </a:extLst>
                </p:cNvPr>
                <p:cNvSpPr/>
                <p:nvPr/>
              </p:nvSpPr>
              <p:spPr>
                <a:xfrm rot="20576624">
                  <a:off x="4401819" y="2598189"/>
                  <a:ext cx="45720" cy="935705"/>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57E38A97-B419-43C8-8957-0B89EA64FBC2}"/>
                    </a:ext>
                  </a:extLst>
                </p:cNvPr>
                <p:cNvSpPr/>
                <p:nvPr/>
              </p:nvSpPr>
              <p:spPr>
                <a:xfrm rot="21392413" flipV="1">
                  <a:off x="4462722" y="3480967"/>
                  <a:ext cx="218672" cy="7811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D6E35B0D-A436-4CD9-BC61-1DC0F1456F1B}"/>
                    </a:ext>
                  </a:extLst>
                </p:cNvPr>
                <p:cNvSpPr/>
                <p:nvPr/>
              </p:nvSpPr>
              <p:spPr>
                <a:xfrm flipV="1">
                  <a:off x="2813844" y="3489124"/>
                  <a:ext cx="218672" cy="7811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Shape 44">
                  <a:extLst>
                    <a:ext uri="{FF2B5EF4-FFF2-40B4-BE49-F238E27FC236}">
                      <a16:creationId xmlns:a16="http://schemas.microsoft.com/office/drawing/2014/main" id="{C865B5F7-BA0C-49C2-AA64-8F4B65444D80}"/>
                    </a:ext>
                  </a:extLst>
                </p:cNvPr>
                <p:cNvSpPr/>
                <p:nvPr/>
              </p:nvSpPr>
              <p:spPr>
                <a:xfrm>
                  <a:off x="3136900" y="2805057"/>
                  <a:ext cx="1188720" cy="300990"/>
                </a:xfrm>
                <a:custGeom>
                  <a:avLst/>
                  <a:gdLst>
                    <a:gd name="connsiteX0" fmla="*/ 0 w 1188720"/>
                    <a:gd name="connsiteY0" fmla="*/ 300990 h 300990"/>
                    <a:gd name="connsiteX1" fmla="*/ 1188720 w 1188720"/>
                    <a:gd name="connsiteY1" fmla="*/ 297180 h 300990"/>
                    <a:gd name="connsiteX2" fmla="*/ 1154430 w 1188720"/>
                    <a:gd name="connsiteY2" fmla="*/ 11430 h 300990"/>
                    <a:gd name="connsiteX3" fmla="*/ 41910 w 1188720"/>
                    <a:gd name="connsiteY3" fmla="*/ 0 h 300990"/>
                    <a:gd name="connsiteX4" fmla="*/ 0 w 1188720"/>
                    <a:gd name="connsiteY4" fmla="*/ 300990 h 300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8720" h="300990">
                      <a:moveTo>
                        <a:pt x="0" y="300990"/>
                      </a:moveTo>
                      <a:lnTo>
                        <a:pt x="1188720" y="297180"/>
                      </a:lnTo>
                      <a:lnTo>
                        <a:pt x="1154430" y="11430"/>
                      </a:lnTo>
                      <a:lnTo>
                        <a:pt x="41910" y="0"/>
                      </a:lnTo>
                      <a:lnTo>
                        <a:pt x="0" y="300990"/>
                      </a:lnTo>
                      <a:close/>
                    </a:path>
                  </a:pathLst>
                </a:cu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974B372B-8A59-4485-B846-A9EF3457A952}"/>
                    </a:ext>
                  </a:extLst>
                </p:cNvPr>
                <p:cNvSpPr/>
                <p:nvPr/>
              </p:nvSpPr>
              <p:spPr>
                <a:xfrm>
                  <a:off x="3444240" y="1729052"/>
                  <a:ext cx="574040" cy="1106037"/>
                </a:xfrm>
                <a:prstGeom prst="rect">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Rounded Corners 46">
                  <a:extLst>
                    <a:ext uri="{FF2B5EF4-FFF2-40B4-BE49-F238E27FC236}">
                      <a16:creationId xmlns:a16="http://schemas.microsoft.com/office/drawing/2014/main" id="{22BBD441-D343-43F1-B88C-EC1D6473CBBB}"/>
                    </a:ext>
                  </a:extLst>
                </p:cNvPr>
                <p:cNvSpPr/>
                <p:nvPr/>
              </p:nvSpPr>
              <p:spPr>
                <a:xfrm>
                  <a:off x="2938780" y="1822269"/>
                  <a:ext cx="431800" cy="1018349"/>
                </a:xfrm>
                <a:prstGeom prst="roundRect">
                  <a:avLst>
                    <a:gd name="adj" fmla="val 49608"/>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Rounded Corners 47">
                  <a:extLst>
                    <a:ext uri="{FF2B5EF4-FFF2-40B4-BE49-F238E27FC236}">
                      <a16:creationId xmlns:a16="http://schemas.microsoft.com/office/drawing/2014/main" id="{763C10F7-64FB-46BC-88D9-268B61063DDE}"/>
                    </a:ext>
                  </a:extLst>
                </p:cNvPr>
                <p:cNvSpPr/>
                <p:nvPr/>
              </p:nvSpPr>
              <p:spPr>
                <a:xfrm>
                  <a:off x="4091940" y="1812931"/>
                  <a:ext cx="431800" cy="1018349"/>
                </a:xfrm>
                <a:prstGeom prst="roundRect">
                  <a:avLst>
                    <a:gd name="adj" fmla="val 49608"/>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Shape 48">
                  <a:extLst>
                    <a:ext uri="{FF2B5EF4-FFF2-40B4-BE49-F238E27FC236}">
                      <a16:creationId xmlns:a16="http://schemas.microsoft.com/office/drawing/2014/main" id="{6E02ABDF-C73C-451D-B4FC-926B70B6A5FD}"/>
                    </a:ext>
                  </a:extLst>
                </p:cNvPr>
                <p:cNvSpPr/>
                <p:nvPr/>
              </p:nvSpPr>
              <p:spPr>
                <a:xfrm>
                  <a:off x="3073400" y="1714949"/>
                  <a:ext cx="368300" cy="1120140"/>
                </a:xfrm>
                <a:custGeom>
                  <a:avLst/>
                  <a:gdLst>
                    <a:gd name="connsiteX0" fmla="*/ 0 w 368300"/>
                    <a:gd name="connsiteY0" fmla="*/ 0 h 1120140"/>
                    <a:gd name="connsiteX1" fmla="*/ 365760 w 368300"/>
                    <a:gd name="connsiteY1" fmla="*/ 2540 h 1120140"/>
                    <a:gd name="connsiteX2" fmla="*/ 368300 w 368300"/>
                    <a:gd name="connsiteY2" fmla="*/ 1117600 h 1120140"/>
                    <a:gd name="connsiteX3" fmla="*/ 124460 w 368300"/>
                    <a:gd name="connsiteY3" fmla="*/ 1120140 h 1120140"/>
                    <a:gd name="connsiteX4" fmla="*/ 7620 w 368300"/>
                    <a:gd name="connsiteY4" fmla="*/ 871220 h 1120140"/>
                    <a:gd name="connsiteX5" fmla="*/ 0 w 368300"/>
                    <a:gd name="connsiteY5" fmla="*/ 0 h 112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300" h="1120140">
                      <a:moveTo>
                        <a:pt x="0" y="0"/>
                      </a:moveTo>
                      <a:lnTo>
                        <a:pt x="365760" y="2540"/>
                      </a:lnTo>
                      <a:cubicBezTo>
                        <a:pt x="366607" y="374227"/>
                        <a:pt x="367453" y="745913"/>
                        <a:pt x="368300" y="1117600"/>
                      </a:cubicBezTo>
                      <a:lnTo>
                        <a:pt x="124460" y="1120140"/>
                      </a:lnTo>
                      <a:lnTo>
                        <a:pt x="7620" y="871220"/>
                      </a:lnTo>
                      <a:lnTo>
                        <a:pt x="0" y="0"/>
                      </a:lnTo>
                      <a:close/>
                    </a:path>
                  </a:pathLst>
                </a:custGeom>
                <a:solidFill>
                  <a:schemeClr val="bg1">
                    <a:lumMod val="6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Shape 49">
                  <a:extLst>
                    <a:ext uri="{FF2B5EF4-FFF2-40B4-BE49-F238E27FC236}">
                      <a16:creationId xmlns:a16="http://schemas.microsoft.com/office/drawing/2014/main" id="{292B10B5-1552-4FC2-87D1-2273E2C1D246}"/>
                    </a:ext>
                  </a:extLst>
                </p:cNvPr>
                <p:cNvSpPr/>
                <p:nvPr/>
              </p:nvSpPr>
              <p:spPr>
                <a:xfrm>
                  <a:off x="4020820" y="1708599"/>
                  <a:ext cx="360680" cy="1126490"/>
                </a:xfrm>
                <a:custGeom>
                  <a:avLst/>
                  <a:gdLst>
                    <a:gd name="connsiteX0" fmla="*/ 0 w 360680"/>
                    <a:gd name="connsiteY0" fmla="*/ 0 h 1132840"/>
                    <a:gd name="connsiteX1" fmla="*/ 360680 w 360680"/>
                    <a:gd name="connsiteY1" fmla="*/ 2540 h 1132840"/>
                    <a:gd name="connsiteX2" fmla="*/ 360680 w 360680"/>
                    <a:gd name="connsiteY2" fmla="*/ 881380 h 1132840"/>
                    <a:gd name="connsiteX3" fmla="*/ 241300 w 360680"/>
                    <a:gd name="connsiteY3" fmla="*/ 1125220 h 1132840"/>
                    <a:gd name="connsiteX4" fmla="*/ 0 w 360680"/>
                    <a:gd name="connsiteY4" fmla="*/ 1132840 h 1132840"/>
                    <a:gd name="connsiteX5" fmla="*/ 0 w 360680"/>
                    <a:gd name="connsiteY5" fmla="*/ 0 h 1132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0680" h="1132840">
                      <a:moveTo>
                        <a:pt x="0" y="0"/>
                      </a:moveTo>
                      <a:lnTo>
                        <a:pt x="360680" y="2540"/>
                      </a:lnTo>
                      <a:lnTo>
                        <a:pt x="360680" y="881380"/>
                      </a:lnTo>
                      <a:lnTo>
                        <a:pt x="241300" y="1125220"/>
                      </a:lnTo>
                      <a:lnTo>
                        <a:pt x="0" y="1132840"/>
                      </a:lnTo>
                      <a:cubicBezTo>
                        <a:pt x="3387" y="763693"/>
                        <a:pt x="6773" y="394547"/>
                        <a:pt x="0" y="0"/>
                      </a:cubicBezTo>
                      <a:close/>
                    </a:path>
                  </a:pathLst>
                </a:custGeom>
                <a:solidFill>
                  <a:schemeClr val="bg1">
                    <a:lumMod val="6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C37177CD-B01F-4A65-86C5-AB61AC778E50}"/>
                    </a:ext>
                  </a:extLst>
                </p:cNvPr>
                <p:cNvSpPr/>
                <p:nvPr/>
              </p:nvSpPr>
              <p:spPr>
                <a:xfrm>
                  <a:off x="2938780" y="1683465"/>
                  <a:ext cx="1584960"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Freeform: Shape 36">
                <a:extLst>
                  <a:ext uri="{FF2B5EF4-FFF2-40B4-BE49-F238E27FC236}">
                    <a16:creationId xmlns:a16="http://schemas.microsoft.com/office/drawing/2014/main" id="{8D70DEE7-DE17-485E-9E02-BF3BE4C95327}"/>
                  </a:ext>
                </a:extLst>
              </p:cNvPr>
              <p:cNvSpPr>
                <a:spLocks noChangeAspect="1"/>
              </p:cNvSpPr>
              <p:nvPr/>
            </p:nvSpPr>
            <p:spPr>
              <a:xfrm>
                <a:off x="3621932" y="2651018"/>
                <a:ext cx="227320" cy="115082"/>
              </a:xfrm>
              <a:custGeom>
                <a:avLst/>
                <a:gdLst>
                  <a:gd name="connsiteX0" fmla="*/ 1066800 w 1828800"/>
                  <a:gd name="connsiteY0" fmla="*/ 0 h 925830"/>
                  <a:gd name="connsiteX1" fmla="*/ 1215390 w 1828800"/>
                  <a:gd name="connsiteY1" fmla="*/ 3810 h 925830"/>
                  <a:gd name="connsiteX2" fmla="*/ 1828800 w 1828800"/>
                  <a:gd name="connsiteY2" fmla="*/ 918210 h 925830"/>
                  <a:gd name="connsiteX3" fmla="*/ 0 w 1828800"/>
                  <a:gd name="connsiteY3" fmla="*/ 925830 h 925830"/>
                  <a:gd name="connsiteX4" fmla="*/ 613410 w 1828800"/>
                  <a:gd name="connsiteY4" fmla="*/ 7620 h 925830"/>
                  <a:gd name="connsiteX5" fmla="*/ 765810 w 1828800"/>
                  <a:gd name="connsiteY5" fmla="*/ 7620 h 925830"/>
                  <a:gd name="connsiteX6" fmla="*/ 457200 w 1828800"/>
                  <a:gd name="connsiteY6" fmla="*/ 849630 h 925830"/>
                  <a:gd name="connsiteX7" fmla="*/ 1371600 w 1828800"/>
                  <a:gd name="connsiteY7" fmla="*/ 849630 h 925830"/>
                  <a:gd name="connsiteX8" fmla="*/ 1066800 w 1828800"/>
                  <a:gd name="connsiteY8" fmla="*/ 0 h 92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00" h="925830">
                    <a:moveTo>
                      <a:pt x="1066800" y="0"/>
                    </a:moveTo>
                    <a:lnTo>
                      <a:pt x="1215390" y="3810"/>
                    </a:lnTo>
                    <a:lnTo>
                      <a:pt x="1828800" y="918210"/>
                    </a:lnTo>
                    <a:lnTo>
                      <a:pt x="0" y="925830"/>
                    </a:lnTo>
                    <a:lnTo>
                      <a:pt x="613410" y="7620"/>
                    </a:lnTo>
                    <a:lnTo>
                      <a:pt x="765810" y="7620"/>
                    </a:lnTo>
                    <a:lnTo>
                      <a:pt x="457200" y="849630"/>
                    </a:lnTo>
                    <a:lnTo>
                      <a:pt x="1371600" y="849630"/>
                    </a:lnTo>
                    <a:lnTo>
                      <a:pt x="1066800" y="0"/>
                    </a:lnTo>
                    <a:close/>
                  </a:path>
                </a:pathLst>
              </a:custGeom>
              <a:solidFill>
                <a:srgbClr val="E32626"/>
              </a:solidFill>
              <a:ln>
                <a:solidFill>
                  <a:srgbClr val="E3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descr="Background pattern&#10;&#10;Description automatically generated">
                <a:extLst>
                  <a:ext uri="{FF2B5EF4-FFF2-40B4-BE49-F238E27FC236}">
                    <a16:creationId xmlns:a16="http://schemas.microsoft.com/office/drawing/2014/main" id="{B02C6A5D-CB60-4E2A-BF67-AAB484D7B78B}"/>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3129067" y="1785674"/>
                <a:ext cx="259187" cy="136505"/>
              </a:xfrm>
              <a:prstGeom prst="rect">
                <a:avLst/>
              </a:prstGeom>
            </p:spPr>
          </p:pic>
        </p:grpSp>
        <p:sp>
          <p:nvSpPr>
            <p:cNvPr id="79" name="TextBox 78">
              <a:extLst>
                <a:ext uri="{FF2B5EF4-FFF2-40B4-BE49-F238E27FC236}">
                  <a16:creationId xmlns:a16="http://schemas.microsoft.com/office/drawing/2014/main" id="{6DE14DDD-81B9-483B-BBC0-95A890513CFC}"/>
                </a:ext>
              </a:extLst>
            </p:cNvPr>
            <p:cNvSpPr txBox="1"/>
            <p:nvPr/>
          </p:nvSpPr>
          <p:spPr>
            <a:xfrm>
              <a:off x="6948191" y="1563801"/>
              <a:ext cx="3750045" cy="545449"/>
            </a:xfrm>
            <a:prstGeom prst="rect">
              <a:avLst/>
            </a:prstGeom>
            <a:noFill/>
          </p:spPr>
          <p:txBody>
            <a:bodyPr wrap="square" rtlCol="0">
              <a:spAutoFit/>
            </a:bodyPr>
            <a:lstStyle/>
            <a:p>
              <a:pPr algn="ctr"/>
              <a:r>
                <a:rPr lang="en-US" sz="2400" spc="0" baseline="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sym typeface="Calibri"/>
                  <a:rtl val="0"/>
                </a:rPr>
                <a:t>Project Scope</a:t>
              </a:r>
            </a:p>
          </p:txBody>
        </p:sp>
      </p:grpSp>
      <p:sp>
        <p:nvSpPr>
          <p:cNvPr id="145" name="Rectangle: Rounded Corners 144">
            <a:extLst>
              <a:ext uri="{FF2B5EF4-FFF2-40B4-BE49-F238E27FC236}">
                <a16:creationId xmlns:a16="http://schemas.microsoft.com/office/drawing/2014/main" id="{04614422-E8E5-4518-859E-1A8E81CC7959}"/>
              </a:ext>
            </a:extLst>
          </p:cNvPr>
          <p:cNvSpPr/>
          <p:nvPr/>
        </p:nvSpPr>
        <p:spPr>
          <a:xfrm>
            <a:off x="969248" y="1816697"/>
            <a:ext cx="4323533" cy="1062714"/>
          </a:xfrm>
          <a:prstGeom prst="round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THE ARROW HAS ACCESS TO POWER VIA THE CLPS LANDER</a:t>
            </a:r>
          </a:p>
        </p:txBody>
      </p:sp>
      <p:sp>
        <p:nvSpPr>
          <p:cNvPr id="146" name="Rectangle: Rounded Corners 145">
            <a:extLst>
              <a:ext uri="{FF2B5EF4-FFF2-40B4-BE49-F238E27FC236}">
                <a16:creationId xmlns:a16="http://schemas.microsoft.com/office/drawing/2014/main" id="{B8C2738B-B596-4DE3-882A-3514790B3721}"/>
              </a:ext>
            </a:extLst>
          </p:cNvPr>
          <p:cNvSpPr/>
          <p:nvPr/>
        </p:nvSpPr>
        <p:spPr>
          <a:xfrm>
            <a:off x="969248" y="3048445"/>
            <a:ext cx="4323533" cy="1062714"/>
          </a:xfrm>
          <a:prstGeom prst="round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LSMS WILL SEND READY SIGNAL TO ARROW</a:t>
            </a:r>
          </a:p>
        </p:txBody>
      </p:sp>
      <p:sp>
        <p:nvSpPr>
          <p:cNvPr id="150" name="Rectangle: Rounded Corners 149">
            <a:extLst>
              <a:ext uri="{FF2B5EF4-FFF2-40B4-BE49-F238E27FC236}">
                <a16:creationId xmlns:a16="http://schemas.microsoft.com/office/drawing/2014/main" id="{83E7C04B-BC9B-4F2A-AAAD-04D1E10B4267}"/>
              </a:ext>
            </a:extLst>
          </p:cNvPr>
          <p:cNvSpPr/>
          <p:nvPr/>
        </p:nvSpPr>
        <p:spPr>
          <a:xfrm>
            <a:off x="969248" y="4280193"/>
            <a:ext cx="4323533" cy="1062714"/>
          </a:xfrm>
          <a:prstGeom prst="round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REUSABILITY IS NOT A CONCERN</a:t>
            </a:r>
          </a:p>
        </p:txBody>
      </p:sp>
    </p:spTree>
    <p:extLst>
      <p:ext uri="{BB962C8B-B14F-4D97-AF65-F5344CB8AC3E}">
        <p14:creationId xmlns:p14="http://schemas.microsoft.com/office/powerpoint/2010/main" val="14622540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8EA70AF-2E29-4584-804D-7ADADC064BCA}"/>
              </a:ext>
            </a:extLst>
          </p:cNvPr>
          <p:cNvSpPr>
            <a:spLocks noGrp="1"/>
          </p:cNvSpPr>
          <p:nvPr>
            <p:ph type="sldNum" sz="quarter" idx="4"/>
          </p:nvPr>
        </p:nvSpPr>
        <p:spPr/>
        <p:txBody>
          <a:bodyPr/>
          <a:lstStyle/>
          <a:p>
            <a:fld id="{6F1FABC0-072B-4F22-8F9B-95A9D10B0206}" type="slidenum">
              <a:rPr lang="en-US" smtClean="0"/>
              <a:pPr/>
              <a:t>12</a:t>
            </a:fld>
            <a:endParaRPr lang="en-US"/>
          </a:p>
        </p:txBody>
      </p:sp>
      <p:sp>
        <p:nvSpPr>
          <p:cNvPr id="7" name="Content Placeholder 6">
            <a:extLst>
              <a:ext uri="{FF2B5EF4-FFF2-40B4-BE49-F238E27FC236}">
                <a16:creationId xmlns:a16="http://schemas.microsoft.com/office/drawing/2014/main" id="{C60C6250-C6BA-470A-B849-CD42B0795921}"/>
              </a:ext>
            </a:extLst>
          </p:cNvPr>
          <p:cNvSpPr>
            <a:spLocks noGrp="1"/>
          </p:cNvSpPr>
          <p:nvPr>
            <p:ph sz="quarter" idx="11"/>
          </p:nvPr>
        </p:nvSpPr>
        <p:spPr/>
        <p:txBody>
          <a:bodyPr vert="horz" lIns="91440" tIns="45720" rIns="91440" bIns="45720" rtlCol="0" anchor="t">
            <a:noAutofit/>
          </a:bodyPr>
          <a:lstStyle/>
          <a:p>
            <a:r>
              <a:rPr lang="en-US" dirty="0">
                <a:solidFill>
                  <a:srgbClr val="101B1E"/>
                </a:solidFill>
                <a:latin typeface="Arial"/>
                <a:cs typeface="Arial"/>
              </a:rPr>
              <a:t>Christina Morrow</a:t>
            </a:r>
            <a:endParaRPr lang="en-US" dirty="0">
              <a:solidFill>
                <a:srgbClr val="101B1E"/>
              </a:solidFill>
            </a:endParaRPr>
          </a:p>
        </p:txBody>
      </p:sp>
      <p:sp>
        <p:nvSpPr>
          <p:cNvPr id="16" name="Title 1">
            <a:extLst>
              <a:ext uri="{FF2B5EF4-FFF2-40B4-BE49-F238E27FC236}">
                <a16:creationId xmlns:a16="http://schemas.microsoft.com/office/drawing/2014/main" id="{8D790C3C-136A-4735-BB22-932E1426A73F}"/>
              </a:ext>
            </a:extLst>
          </p:cNvPr>
          <p:cNvSpPr txBox="1">
            <a:spLocks/>
          </p:cNvSpPr>
          <p:nvPr/>
        </p:nvSpPr>
        <p:spPr>
          <a:xfrm>
            <a:off x="1400182" y="200139"/>
            <a:ext cx="9391636" cy="113118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Assumptions</a:t>
            </a:r>
          </a:p>
        </p:txBody>
      </p:sp>
      <p:sp>
        <p:nvSpPr>
          <p:cNvPr id="145" name="Rectangle: Rounded Corners 144">
            <a:extLst>
              <a:ext uri="{FF2B5EF4-FFF2-40B4-BE49-F238E27FC236}">
                <a16:creationId xmlns:a16="http://schemas.microsoft.com/office/drawing/2014/main" id="{04614422-E8E5-4518-859E-1A8E81CC7959}"/>
              </a:ext>
            </a:extLst>
          </p:cNvPr>
          <p:cNvSpPr/>
          <p:nvPr/>
        </p:nvSpPr>
        <p:spPr>
          <a:xfrm>
            <a:off x="497221" y="1669815"/>
            <a:ext cx="5308809" cy="639480"/>
          </a:xfrm>
          <a:prstGeom prst="round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LSMS CAN DOCK TO LUNAR PLATFORM</a:t>
            </a:r>
          </a:p>
        </p:txBody>
      </p:sp>
      <p:sp>
        <p:nvSpPr>
          <p:cNvPr id="146" name="Rectangle: Rounded Corners 145">
            <a:extLst>
              <a:ext uri="{FF2B5EF4-FFF2-40B4-BE49-F238E27FC236}">
                <a16:creationId xmlns:a16="http://schemas.microsoft.com/office/drawing/2014/main" id="{B8C2738B-B596-4DE3-882A-3514790B3721}"/>
              </a:ext>
            </a:extLst>
          </p:cNvPr>
          <p:cNvSpPr/>
          <p:nvPr/>
        </p:nvSpPr>
        <p:spPr>
          <a:xfrm>
            <a:off x="497220" y="2475662"/>
            <a:ext cx="5308809" cy="639480"/>
          </a:xfrm>
          <a:prstGeom prst="round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ENVIROMENTAL FACTORS ARE NOT A CONCERN</a:t>
            </a:r>
          </a:p>
        </p:txBody>
      </p:sp>
      <p:sp>
        <p:nvSpPr>
          <p:cNvPr id="150" name="Rectangle: Rounded Corners 149">
            <a:extLst>
              <a:ext uri="{FF2B5EF4-FFF2-40B4-BE49-F238E27FC236}">
                <a16:creationId xmlns:a16="http://schemas.microsoft.com/office/drawing/2014/main" id="{83E7C04B-BC9B-4F2A-AAAD-04D1E10B4267}"/>
              </a:ext>
            </a:extLst>
          </p:cNvPr>
          <p:cNvSpPr/>
          <p:nvPr/>
        </p:nvSpPr>
        <p:spPr>
          <a:xfrm>
            <a:off x="497220" y="3248141"/>
            <a:ext cx="5308809" cy="865370"/>
          </a:xfrm>
          <a:prstGeom prst="round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LSMS AND ARROW LOCATION ON LANDER ARE AT THE DISCRETION OF THE DESIGN TEAM</a:t>
            </a:r>
          </a:p>
        </p:txBody>
      </p:sp>
      <p:sp>
        <p:nvSpPr>
          <p:cNvPr id="114" name="Rectangle: Rounded Corners 113">
            <a:extLst>
              <a:ext uri="{FF2B5EF4-FFF2-40B4-BE49-F238E27FC236}">
                <a16:creationId xmlns:a16="http://schemas.microsoft.com/office/drawing/2014/main" id="{B66A2A67-916B-45B9-AD19-AC27D959F774}"/>
              </a:ext>
            </a:extLst>
          </p:cNvPr>
          <p:cNvSpPr/>
          <p:nvPr/>
        </p:nvSpPr>
        <p:spPr>
          <a:xfrm>
            <a:off x="473963" y="4272021"/>
            <a:ext cx="5335486" cy="1062714"/>
          </a:xfrm>
          <a:prstGeom prst="round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IN-SPACE ASSEMBLY WILL NOT BE REQUIRED, IN-SPACE EXTRA-VEHICULAR ACTIVITY (EVA) ASSEMBLY WILL NOT BE REQUIRED.</a:t>
            </a:r>
          </a:p>
        </p:txBody>
      </p:sp>
      <p:grpSp>
        <p:nvGrpSpPr>
          <p:cNvPr id="115" name="Group 114">
            <a:extLst>
              <a:ext uri="{FF2B5EF4-FFF2-40B4-BE49-F238E27FC236}">
                <a16:creationId xmlns:a16="http://schemas.microsoft.com/office/drawing/2014/main" id="{0E3DCA9B-9F44-4E94-BA49-5E2CE86CDF44}"/>
              </a:ext>
            </a:extLst>
          </p:cNvPr>
          <p:cNvGrpSpPr/>
          <p:nvPr/>
        </p:nvGrpSpPr>
        <p:grpSpPr>
          <a:xfrm>
            <a:off x="6187908" y="1563801"/>
            <a:ext cx="5270612" cy="3581762"/>
            <a:chOff x="6187908" y="1563801"/>
            <a:chExt cx="5270612" cy="3581762"/>
          </a:xfrm>
        </p:grpSpPr>
        <p:grpSp>
          <p:nvGrpSpPr>
            <p:cNvPr id="116" name="Group 115">
              <a:extLst>
                <a:ext uri="{FF2B5EF4-FFF2-40B4-BE49-F238E27FC236}">
                  <a16:creationId xmlns:a16="http://schemas.microsoft.com/office/drawing/2014/main" id="{57057060-0D3C-4438-8555-729569FAA2D5}"/>
                </a:ext>
              </a:extLst>
            </p:cNvPr>
            <p:cNvGrpSpPr>
              <a:grpSpLocks noChangeAspect="1"/>
            </p:cNvGrpSpPr>
            <p:nvPr/>
          </p:nvGrpSpPr>
          <p:grpSpPr>
            <a:xfrm>
              <a:off x="7607645" y="2821065"/>
              <a:ext cx="1014166" cy="830508"/>
              <a:chOff x="7420451" y="3850054"/>
              <a:chExt cx="2015319" cy="1650359"/>
            </a:xfrm>
          </p:grpSpPr>
          <p:cxnSp>
            <p:nvCxnSpPr>
              <p:cNvPr id="164" name="Straight Connector 163">
                <a:extLst>
                  <a:ext uri="{FF2B5EF4-FFF2-40B4-BE49-F238E27FC236}">
                    <a16:creationId xmlns:a16="http://schemas.microsoft.com/office/drawing/2014/main" id="{9E84DD50-77F0-4536-B119-6652A6992192}"/>
                  </a:ext>
                </a:extLst>
              </p:cNvPr>
              <p:cNvCxnSpPr>
                <a:cxnSpLocks/>
              </p:cNvCxnSpPr>
              <p:nvPr/>
            </p:nvCxnSpPr>
            <p:spPr>
              <a:xfrm flipH="1">
                <a:off x="8219867" y="3860408"/>
                <a:ext cx="871144" cy="6888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5" name="Group 164">
                <a:extLst>
                  <a:ext uri="{FF2B5EF4-FFF2-40B4-BE49-F238E27FC236}">
                    <a16:creationId xmlns:a16="http://schemas.microsoft.com/office/drawing/2014/main" id="{C4F184B8-21B6-4720-9C36-94915E7E5EB1}"/>
                  </a:ext>
                </a:extLst>
              </p:cNvPr>
              <p:cNvGrpSpPr>
                <a:grpSpLocks noChangeAspect="1"/>
              </p:cNvGrpSpPr>
              <p:nvPr/>
            </p:nvGrpSpPr>
            <p:grpSpPr>
              <a:xfrm>
                <a:off x="7420451" y="3850054"/>
                <a:ext cx="2015319" cy="1650359"/>
                <a:chOff x="6595481" y="1587776"/>
                <a:chExt cx="2963950" cy="2427199"/>
              </a:xfrm>
            </p:grpSpPr>
            <p:sp>
              <p:nvSpPr>
                <p:cNvPr id="166" name="Rectangle 165">
                  <a:extLst>
                    <a:ext uri="{FF2B5EF4-FFF2-40B4-BE49-F238E27FC236}">
                      <a16:creationId xmlns:a16="http://schemas.microsoft.com/office/drawing/2014/main" id="{EA66F274-07DD-40FB-BB97-C8775B5B22C6}"/>
                    </a:ext>
                  </a:extLst>
                </p:cNvPr>
                <p:cNvSpPr/>
                <p:nvPr/>
              </p:nvSpPr>
              <p:spPr>
                <a:xfrm rot="3475009">
                  <a:off x="6717554" y="1859728"/>
                  <a:ext cx="45719" cy="28986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ectangle 166">
                  <a:extLst>
                    <a:ext uri="{FF2B5EF4-FFF2-40B4-BE49-F238E27FC236}">
                      <a16:creationId xmlns:a16="http://schemas.microsoft.com/office/drawing/2014/main" id="{12EC998C-8524-4B9B-A331-6E0E5D4711D4}"/>
                    </a:ext>
                  </a:extLst>
                </p:cNvPr>
                <p:cNvSpPr/>
                <p:nvPr/>
              </p:nvSpPr>
              <p:spPr>
                <a:xfrm rot="7564731">
                  <a:off x="6931663" y="1867366"/>
                  <a:ext cx="45719" cy="28986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8" name="Straight Connector 167">
                  <a:extLst>
                    <a:ext uri="{FF2B5EF4-FFF2-40B4-BE49-F238E27FC236}">
                      <a16:creationId xmlns:a16="http://schemas.microsoft.com/office/drawing/2014/main" id="{7B62522A-6DDB-474A-908C-A82BF0C54352}"/>
                    </a:ext>
                  </a:extLst>
                </p:cNvPr>
                <p:cNvCxnSpPr>
                  <a:cxnSpLocks/>
                  <a:stCxn id="176" idx="0"/>
                </p:cNvCxnSpPr>
                <p:nvPr/>
              </p:nvCxnSpPr>
              <p:spPr>
                <a:xfrm flipH="1" flipV="1">
                  <a:off x="9084222" y="2190069"/>
                  <a:ext cx="249312" cy="14108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9" name="Rectangle 168">
                  <a:extLst>
                    <a:ext uri="{FF2B5EF4-FFF2-40B4-BE49-F238E27FC236}">
                      <a16:creationId xmlns:a16="http://schemas.microsoft.com/office/drawing/2014/main" id="{8562287B-E2BA-466D-BAC1-C279967BD095}"/>
                    </a:ext>
                  </a:extLst>
                </p:cNvPr>
                <p:cNvSpPr/>
                <p:nvPr/>
              </p:nvSpPr>
              <p:spPr>
                <a:xfrm rot="5565177">
                  <a:off x="7180722" y="1513323"/>
                  <a:ext cx="45719" cy="117336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ectangle 169">
                  <a:extLst>
                    <a:ext uri="{FF2B5EF4-FFF2-40B4-BE49-F238E27FC236}">
                      <a16:creationId xmlns:a16="http://schemas.microsoft.com/office/drawing/2014/main" id="{74927F3E-841F-409B-99BE-2D87428B00B6}"/>
                    </a:ext>
                  </a:extLst>
                </p:cNvPr>
                <p:cNvSpPr/>
                <p:nvPr/>
              </p:nvSpPr>
              <p:spPr>
                <a:xfrm flipH="1">
                  <a:off x="8678544" y="3896854"/>
                  <a:ext cx="795781" cy="11812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a:extLst>
                    <a:ext uri="{FF2B5EF4-FFF2-40B4-BE49-F238E27FC236}">
                      <a16:creationId xmlns:a16="http://schemas.microsoft.com/office/drawing/2014/main" id="{FC64FF85-23D0-4EDD-841C-8042A60A78EB}"/>
                    </a:ext>
                  </a:extLst>
                </p:cNvPr>
                <p:cNvSpPr/>
                <p:nvPr/>
              </p:nvSpPr>
              <p:spPr>
                <a:xfrm flipH="1">
                  <a:off x="8956766" y="3758927"/>
                  <a:ext cx="253559" cy="11812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Rounded Corners 171">
                  <a:extLst>
                    <a:ext uri="{FF2B5EF4-FFF2-40B4-BE49-F238E27FC236}">
                      <a16:creationId xmlns:a16="http://schemas.microsoft.com/office/drawing/2014/main" id="{6F502479-E67D-468A-9DDC-16016E1F2F27}"/>
                    </a:ext>
                  </a:extLst>
                </p:cNvPr>
                <p:cNvSpPr/>
                <p:nvPr/>
              </p:nvSpPr>
              <p:spPr>
                <a:xfrm rot="5400000">
                  <a:off x="9227962" y="3538023"/>
                  <a:ext cx="54794" cy="343623"/>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172">
                  <a:extLst>
                    <a:ext uri="{FF2B5EF4-FFF2-40B4-BE49-F238E27FC236}">
                      <a16:creationId xmlns:a16="http://schemas.microsoft.com/office/drawing/2014/main" id="{7C48A32D-D179-414E-8B10-105827F26B5E}"/>
                    </a:ext>
                  </a:extLst>
                </p:cNvPr>
                <p:cNvSpPr/>
                <p:nvPr/>
              </p:nvSpPr>
              <p:spPr>
                <a:xfrm rot="6784575" flipH="1">
                  <a:off x="9289675" y="1934460"/>
                  <a:ext cx="45719" cy="49379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B0ECD596-EDE0-4E02-97EC-AD09594306DB}"/>
                    </a:ext>
                  </a:extLst>
                </p:cNvPr>
                <p:cNvSpPr/>
                <p:nvPr/>
              </p:nvSpPr>
              <p:spPr>
                <a:xfrm rot="4695926" flipH="1">
                  <a:off x="9285496" y="1775304"/>
                  <a:ext cx="61516" cy="47398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174">
                  <a:extLst>
                    <a:ext uri="{FF2B5EF4-FFF2-40B4-BE49-F238E27FC236}">
                      <a16:creationId xmlns:a16="http://schemas.microsoft.com/office/drawing/2014/main" id="{57E7B6A0-11EF-4EB3-AF6A-51680DD38E10}"/>
                    </a:ext>
                  </a:extLst>
                </p:cNvPr>
                <p:cNvSpPr/>
                <p:nvPr/>
              </p:nvSpPr>
              <p:spPr>
                <a:xfrm flipH="1">
                  <a:off x="9025853" y="3837793"/>
                  <a:ext cx="101159" cy="11812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Rounded Corners 175">
                  <a:extLst>
                    <a:ext uri="{FF2B5EF4-FFF2-40B4-BE49-F238E27FC236}">
                      <a16:creationId xmlns:a16="http://schemas.microsoft.com/office/drawing/2014/main" id="{A5E02DC7-476C-430D-8FC5-E1ECA1563DB3}"/>
                    </a:ext>
                  </a:extLst>
                </p:cNvPr>
                <p:cNvSpPr/>
                <p:nvPr/>
              </p:nvSpPr>
              <p:spPr>
                <a:xfrm>
                  <a:off x="9282955" y="3600961"/>
                  <a:ext cx="101158" cy="196253"/>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7" name="Straight Connector 176">
                  <a:extLst>
                    <a:ext uri="{FF2B5EF4-FFF2-40B4-BE49-F238E27FC236}">
                      <a16:creationId xmlns:a16="http://schemas.microsoft.com/office/drawing/2014/main" id="{8BF48683-4F12-4AEA-ABE1-B8A5083CF151}"/>
                    </a:ext>
                  </a:extLst>
                </p:cNvPr>
                <p:cNvCxnSpPr>
                  <a:cxnSpLocks/>
                  <a:endCxn id="176" idx="3"/>
                </p:cNvCxnSpPr>
                <p:nvPr/>
              </p:nvCxnSpPr>
              <p:spPr>
                <a:xfrm flipH="1">
                  <a:off x="9384113" y="2267443"/>
                  <a:ext cx="140868" cy="14316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F2005502-2C96-4ADE-9B71-AD298AF10576}"/>
                    </a:ext>
                  </a:extLst>
                </p:cNvPr>
                <p:cNvCxnSpPr>
                  <a:cxnSpLocks/>
                  <a:stCxn id="174" idx="0"/>
                </p:cNvCxnSpPr>
                <p:nvPr/>
              </p:nvCxnSpPr>
              <p:spPr>
                <a:xfrm flipH="1">
                  <a:off x="9520263" y="1964099"/>
                  <a:ext cx="28032" cy="33506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6DFB1613-F057-4BC1-B414-FE2410185B77}"/>
                    </a:ext>
                  </a:extLst>
                </p:cNvPr>
                <p:cNvCxnSpPr>
                  <a:cxnSpLocks/>
                  <a:endCxn id="187" idx="0"/>
                </p:cNvCxnSpPr>
                <p:nvPr/>
              </p:nvCxnSpPr>
              <p:spPr>
                <a:xfrm flipH="1" flipV="1">
                  <a:off x="9041366" y="1588696"/>
                  <a:ext cx="500588" cy="3558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45230A22-7999-41C9-8779-938B4CCC7252}"/>
                    </a:ext>
                  </a:extLst>
                </p:cNvPr>
                <p:cNvCxnSpPr>
                  <a:cxnSpLocks/>
                </p:cNvCxnSpPr>
                <p:nvPr/>
              </p:nvCxnSpPr>
              <p:spPr>
                <a:xfrm flipH="1">
                  <a:off x="7926597" y="1603004"/>
                  <a:ext cx="1117744" cy="41289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786746A7-9065-45BC-9866-10F29130CDC3}"/>
                    </a:ext>
                  </a:extLst>
                </p:cNvPr>
                <p:cNvCxnSpPr>
                  <a:cxnSpLocks/>
                </p:cNvCxnSpPr>
                <p:nvPr/>
              </p:nvCxnSpPr>
              <p:spPr>
                <a:xfrm flipV="1">
                  <a:off x="9277185" y="2021254"/>
                  <a:ext cx="106051" cy="11899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F820ADB7-1185-4D2D-BFD0-418BB8AEE9AB}"/>
                    </a:ext>
                  </a:extLst>
                </p:cNvPr>
                <p:cNvCxnSpPr>
                  <a:cxnSpLocks/>
                  <a:endCxn id="169" idx="2"/>
                </p:cNvCxnSpPr>
                <p:nvPr/>
              </p:nvCxnSpPr>
              <p:spPr>
                <a:xfrm flipH="1">
                  <a:off x="6617574" y="1684416"/>
                  <a:ext cx="1171097" cy="38741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3" name="Rectangle 182">
                  <a:extLst>
                    <a:ext uri="{FF2B5EF4-FFF2-40B4-BE49-F238E27FC236}">
                      <a16:creationId xmlns:a16="http://schemas.microsoft.com/office/drawing/2014/main" id="{97F07E92-07BA-490D-9F87-45992B6FEB38}"/>
                    </a:ext>
                  </a:extLst>
                </p:cNvPr>
                <p:cNvSpPr/>
                <p:nvPr/>
              </p:nvSpPr>
              <p:spPr>
                <a:xfrm flipH="1">
                  <a:off x="9053575" y="2039492"/>
                  <a:ext cx="47155" cy="177660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ectangle 183">
                  <a:extLst>
                    <a:ext uri="{FF2B5EF4-FFF2-40B4-BE49-F238E27FC236}">
                      <a16:creationId xmlns:a16="http://schemas.microsoft.com/office/drawing/2014/main" id="{F21185C0-E64F-435A-8C8B-CF34D865DD07}"/>
                    </a:ext>
                  </a:extLst>
                </p:cNvPr>
                <p:cNvSpPr/>
                <p:nvPr/>
              </p:nvSpPr>
              <p:spPr>
                <a:xfrm rot="5213209" flipH="1">
                  <a:off x="8421413" y="1434044"/>
                  <a:ext cx="47156" cy="130797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ectangle 184">
                  <a:extLst>
                    <a:ext uri="{FF2B5EF4-FFF2-40B4-BE49-F238E27FC236}">
                      <a16:creationId xmlns:a16="http://schemas.microsoft.com/office/drawing/2014/main" id="{084C0ECD-2ED0-4387-91C1-515DE7560886}"/>
                    </a:ext>
                  </a:extLst>
                </p:cNvPr>
                <p:cNvSpPr/>
                <p:nvPr/>
              </p:nvSpPr>
              <p:spPr>
                <a:xfrm rot="3559019" flipH="1">
                  <a:off x="7912427" y="1867196"/>
                  <a:ext cx="45719" cy="30811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6" name="Straight Connector 185">
                  <a:extLst>
                    <a:ext uri="{FF2B5EF4-FFF2-40B4-BE49-F238E27FC236}">
                      <a16:creationId xmlns:a16="http://schemas.microsoft.com/office/drawing/2014/main" id="{F4767A35-6762-42D7-BF23-EDAEF2EB2684}"/>
                    </a:ext>
                  </a:extLst>
                </p:cNvPr>
                <p:cNvCxnSpPr>
                  <a:cxnSpLocks/>
                  <a:stCxn id="185" idx="3"/>
                  <a:endCxn id="188" idx="1"/>
                </p:cNvCxnSpPr>
                <p:nvPr/>
              </p:nvCxnSpPr>
              <p:spPr>
                <a:xfrm flipH="1" flipV="1">
                  <a:off x="7821498" y="1905605"/>
                  <a:ext cx="102123" cy="959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7" name="Rectangle 186">
                  <a:extLst>
                    <a:ext uri="{FF2B5EF4-FFF2-40B4-BE49-F238E27FC236}">
                      <a16:creationId xmlns:a16="http://schemas.microsoft.com/office/drawing/2014/main" id="{FD496E7F-3747-4177-B039-F7AA35DCC53A}"/>
                    </a:ext>
                  </a:extLst>
                </p:cNvPr>
                <p:cNvSpPr/>
                <p:nvPr/>
              </p:nvSpPr>
              <p:spPr>
                <a:xfrm rot="21297001" flipH="1">
                  <a:off x="9031469" y="1587776"/>
                  <a:ext cx="61516" cy="47398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Rectangle 187">
                  <a:extLst>
                    <a:ext uri="{FF2B5EF4-FFF2-40B4-BE49-F238E27FC236}">
                      <a16:creationId xmlns:a16="http://schemas.microsoft.com/office/drawing/2014/main" id="{46D1F0B1-63F2-49B2-8430-1F622F50934D}"/>
                    </a:ext>
                  </a:extLst>
                </p:cNvPr>
                <p:cNvSpPr/>
                <p:nvPr/>
              </p:nvSpPr>
              <p:spPr>
                <a:xfrm rot="21297001" flipH="1">
                  <a:off x="7760101" y="1671317"/>
                  <a:ext cx="61516" cy="47398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7" name="Rectangle: Rounded Corners 116">
              <a:extLst>
                <a:ext uri="{FF2B5EF4-FFF2-40B4-BE49-F238E27FC236}">
                  <a16:creationId xmlns:a16="http://schemas.microsoft.com/office/drawing/2014/main" id="{DAC8E919-7C65-4FA7-ADF7-A0C9616D3CB6}"/>
                </a:ext>
              </a:extLst>
            </p:cNvPr>
            <p:cNvSpPr/>
            <p:nvPr/>
          </p:nvSpPr>
          <p:spPr>
            <a:xfrm>
              <a:off x="6187908" y="2139376"/>
              <a:ext cx="5270612" cy="3006187"/>
            </a:xfrm>
            <a:prstGeom prst="roundRect">
              <a:avLst/>
            </a:prstGeom>
            <a:noFill/>
            <a:ln w="38100">
              <a:solidFill>
                <a:srgbClr val="00769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8" name="Straight Connector 117">
              <a:extLst>
                <a:ext uri="{FF2B5EF4-FFF2-40B4-BE49-F238E27FC236}">
                  <a16:creationId xmlns:a16="http://schemas.microsoft.com/office/drawing/2014/main" id="{8E430237-14A1-4757-BCE6-1BECABDE5309}"/>
                </a:ext>
              </a:extLst>
            </p:cNvPr>
            <p:cNvCxnSpPr>
              <a:cxnSpLocks/>
            </p:cNvCxnSpPr>
            <p:nvPr/>
          </p:nvCxnSpPr>
          <p:spPr>
            <a:xfrm>
              <a:off x="6679641" y="4770195"/>
              <a:ext cx="4287143" cy="0"/>
            </a:xfrm>
            <a:prstGeom prst="line">
              <a:avLst/>
            </a:prstGeom>
            <a:ln w="76200">
              <a:solidFill>
                <a:schemeClr val="bg2">
                  <a:lumMod val="75000"/>
                </a:schemeClr>
              </a:solidFill>
            </a:ln>
          </p:spPr>
          <p:style>
            <a:lnRef idx="1">
              <a:schemeClr val="accent3"/>
            </a:lnRef>
            <a:fillRef idx="0">
              <a:schemeClr val="accent3"/>
            </a:fillRef>
            <a:effectRef idx="0">
              <a:schemeClr val="accent3"/>
            </a:effectRef>
            <a:fontRef idx="minor">
              <a:schemeClr val="tx1"/>
            </a:fontRef>
          </p:style>
        </p:cxnSp>
        <p:pic>
          <p:nvPicPr>
            <p:cNvPr id="119" name="Graphic 118" descr="Arrow: Clockwise curve">
              <a:extLst>
                <a:ext uri="{FF2B5EF4-FFF2-40B4-BE49-F238E27FC236}">
                  <a16:creationId xmlns:a16="http://schemas.microsoft.com/office/drawing/2014/main" id="{B7C0B8D5-9083-452E-A76B-8E09FC10B6B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7915680">
              <a:off x="9034301" y="2999181"/>
              <a:ext cx="675899" cy="675899"/>
            </a:xfrm>
            <a:prstGeom prst="rect">
              <a:avLst/>
            </a:prstGeom>
          </p:spPr>
        </p:pic>
        <p:grpSp>
          <p:nvGrpSpPr>
            <p:cNvPr id="121" name="Group 120">
              <a:extLst>
                <a:ext uri="{FF2B5EF4-FFF2-40B4-BE49-F238E27FC236}">
                  <a16:creationId xmlns:a16="http://schemas.microsoft.com/office/drawing/2014/main" id="{27510FF6-7705-4474-968D-BD7DAD3FBF10}"/>
                </a:ext>
              </a:extLst>
            </p:cNvPr>
            <p:cNvGrpSpPr>
              <a:grpSpLocks noChangeAspect="1"/>
            </p:cNvGrpSpPr>
            <p:nvPr/>
          </p:nvGrpSpPr>
          <p:grpSpPr>
            <a:xfrm>
              <a:off x="9768499" y="4481241"/>
              <a:ext cx="850443" cy="273174"/>
              <a:chOff x="7366469" y="4745481"/>
              <a:chExt cx="3191554" cy="1025173"/>
            </a:xfrm>
          </p:grpSpPr>
          <p:grpSp>
            <p:nvGrpSpPr>
              <p:cNvPr id="144" name="Group 143">
                <a:extLst>
                  <a:ext uri="{FF2B5EF4-FFF2-40B4-BE49-F238E27FC236}">
                    <a16:creationId xmlns:a16="http://schemas.microsoft.com/office/drawing/2014/main" id="{AC2D826A-8889-4360-93D2-A70134D3D047}"/>
                  </a:ext>
                </a:extLst>
              </p:cNvPr>
              <p:cNvGrpSpPr>
                <a:grpSpLocks noChangeAspect="1"/>
              </p:cNvGrpSpPr>
              <p:nvPr/>
            </p:nvGrpSpPr>
            <p:grpSpPr>
              <a:xfrm>
                <a:off x="7366469" y="4745481"/>
                <a:ext cx="3191554" cy="1025173"/>
                <a:chOff x="7752885" y="5195074"/>
                <a:chExt cx="1201313" cy="385879"/>
              </a:xfrm>
            </p:grpSpPr>
            <p:sp>
              <p:nvSpPr>
                <p:cNvPr id="152" name="Rectangle 151">
                  <a:extLst>
                    <a:ext uri="{FF2B5EF4-FFF2-40B4-BE49-F238E27FC236}">
                      <a16:creationId xmlns:a16="http://schemas.microsoft.com/office/drawing/2014/main" id="{E58D5440-3BA9-4F7B-80BD-7BF2BD791ADA}"/>
                    </a:ext>
                  </a:extLst>
                </p:cNvPr>
                <p:cNvSpPr/>
                <p:nvPr/>
              </p:nvSpPr>
              <p:spPr>
                <a:xfrm>
                  <a:off x="7752885" y="5225275"/>
                  <a:ext cx="189572" cy="217449"/>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3" name="Rectangle: Rounded Corners 152">
                  <a:extLst>
                    <a:ext uri="{FF2B5EF4-FFF2-40B4-BE49-F238E27FC236}">
                      <a16:creationId xmlns:a16="http://schemas.microsoft.com/office/drawing/2014/main" id="{A2963DC9-EA77-4EDE-BCE7-E8187EA72E21}"/>
                    </a:ext>
                  </a:extLst>
                </p:cNvPr>
                <p:cNvSpPr/>
                <p:nvPr/>
              </p:nvSpPr>
              <p:spPr>
                <a:xfrm rot="5400000">
                  <a:off x="7931770"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4" name="Rectangle: Rounded Corners 153">
                  <a:extLst>
                    <a:ext uri="{FF2B5EF4-FFF2-40B4-BE49-F238E27FC236}">
                      <a16:creationId xmlns:a16="http://schemas.microsoft.com/office/drawing/2014/main" id="{8D7F396B-84F9-4751-B1C4-FF890150DB2C}"/>
                    </a:ext>
                  </a:extLst>
                </p:cNvPr>
                <p:cNvSpPr/>
                <p:nvPr/>
              </p:nvSpPr>
              <p:spPr>
                <a:xfrm rot="5400000">
                  <a:off x="8359233"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5" name="Rectangle: Rounded Corners 154">
                  <a:extLst>
                    <a:ext uri="{FF2B5EF4-FFF2-40B4-BE49-F238E27FC236}">
                      <a16:creationId xmlns:a16="http://schemas.microsoft.com/office/drawing/2014/main" id="{4519863C-0E44-4EAC-82C6-D02D88CD42BA}"/>
                    </a:ext>
                  </a:extLst>
                </p:cNvPr>
                <p:cNvSpPr/>
                <p:nvPr/>
              </p:nvSpPr>
              <p:spPr>
                <a:xfrm rot="5400000">
                  <a:off x="8749526"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6" name="Rectangle: Rounded Corners 155">
                  <a:extLst>
                    <a:ext uri="{FF2B5EF4-FFF2-40B4-BE49-F238E27FC236}">
                      <a16:creationId xmlns:a16="http://schemas.microsoft.com/office/drawing/2014/main" id="{9966BE5A-3539-41F6-8921-53E3E4E3B4FE}"/>
                    </a:ext>
                  </a:extLst>
                </p:cNvPr>
                <p:cNvSpPr/>
                <p:nvPr/>
              </p:nvSpPr>
              <p:spPr>
                <a:xfrm>
                  <a:off x="7943385" y="5360020"/>
                  <a:ext cx="988741" cy="96644"/>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7" name="Circle: Hollow 156">
                  <a:extLst>
                    <a:ext uri="{FF2B5EF4-FFF2-40B4-BE49-F238E27FC236}">
                      <a16:creationId xmlns:a16="http://schemas.microsoft.com/office/drawing/2014/main" id="{6165F014-2B3A-4532-9576-856AB3B75AF3}"/>
                    </a:ext>
                  </a:extLst>
                </p:cNvPr>
                <p:cNvSpPr/>
                <p:nvPr/>
              </p:nvSpPr>
              <p:spPr>
                <a:xfrm>
                  <a:off x="7872529" y="5317040"/>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58" name="Circle: Hollow 157">
                  <a:extLst>
                    <a:ext uri="{FF2B5EF4-FFF2-40B4-BE49-F238E27FC236}">
                      <a16:creationId xmlns:a16="http://schemas.microsoft.com/office/drawing/2014/main" id="{EAB2B8F6-A1C6-486B-BEC5-83C386FA1CF6}"/>
                    </a:ext>
                  </a:extLst>
                </p:cNvPr>
                <p:cNvSpPr/>
                <p:nvPr/>
              </p:nvSpPr>
              <p:spPr>
                <a:xfrm>
                  <a:off x="8299992" y="5317040"/>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59" name="Circle: Hollow 158">
                  <a:extLst>
                    <a:ext uri="{FF2B5EF4-FFF2-40B4-BE49-F238E27FC236}">
                      <a16:creationId xmlns:a16="http://schemas.microsoft.com/office/drawing/2014/main" id="{66F3400F-6F88-4913-A3AA-9593C5825695}"/>
                    </a:ext>
                  </a:extLst>
                </p:cNvPr>
                <p:cNvSpPr/>
                <p:nvPr/>
              </p:nvSpPr>
              <p:spPr>
                <a:xfrm>
                  <a:off x="8690285" y="5317039"/>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cxnSp>
              <p:nvCxnSpPr>
                <p:cNvPr id="160" name="Straight Arrow Connector 159">
                  <a:extLst>
                    <a:ext uri="{FF2B5EF4-FFF2-40B4-BE49-F238E27FC236}">
                      <a16:creationId xmlns:a16="http://schemas.microsoft.com/office/drawing/2014/main" id="{C13FC665-E85B-4A92-B94E-148E5C3F50AA}"/>
                    </a:ext>
                  </a:extLst>
                </p:cNvPr>
                <p:cNvCxnSpPr/>
                <p:nvPr/>
              </p:nvCxnSpPr>
              <p:spPr>
                <a:xfrm flipH="1" flipV="1">
                  <a:off x="8056057" y="5314717"/>
                  <a:ext cx="734124" cy="1"/>
                </a:xfrm>
                <a:prstGeom prst="straightConnector1">
                  <a:avLst/>
                </a:prstGeom>
              </p:spPr>
              <p:style>
                <a:lnRef idx="3">
                  <a:schemeClr val="dk1"/>
                </a:lnRef>
                <a:fillRef idx="0">
                  <a:schemeClr val="dk1"/>
                </a:fillRef>
                <a:effectRef idx="2">
                  <a:schemeClr val="dk1"/>
                </a:effectRef>
                <a:fontRef idx="minor">
                  <a:schemeClr val="tx1"/>
                </a:fontRef>
              </p:style>
            </p:cxnSp>
            <p:sp>
              <p:nvSpPr>
                <p:cNvPr id="161" name="Oval 160">
                  <a:extLst>
                    <a:ext uri="{FF2B5EF4-FFF2-40B4-BE49-F238E27FC236}">
                      <a16:creationId xmlns:a16="http://schemas.microsoft.com/office/drawing/2014/main" id="{8EC0348F-4458-4FB3-86FA-52221C4EEB5E}"/>
                    </a:ext>
                  </a:extLst>
                </p:cNvPr>
                <p:cNvSpPr/>
                <p:nvPr/>
              </p:nvSpPr>
              <p:spPr>
                <a:xfrm>
                  <a:off x="7941223" y="5381625"/>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2" name="Oval 161">
                  <a:extLst>
                    <a:ext uri="{FF2B5EF4-FFF2-40B4-BE49-F238E27FC236}">
                      <a16:creationId xmlns:a16="http://schemas.microsoft.com/office/drawing/2014/main" id="{1C01C114-DCF7-476B-9D5D-612D63209449}"/>
                    </a:ext>
                  </a:extLst>
                </p:cNvPr>
                <p:cNvSpPr/>
                <p:nvPr/>
              </p:nvSpPr>
              <p:spPr>
                <a:xfrm>
                  <a:off x="8368141" y="5381625"/>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3" name="Oval 162">
                  <a:extLst>
                    <a:ext uri="{FF2B5EF4-FFF2-40B4-BE49-F238E27FC236}">
                      <a16:creationId xmlns:a16="http://schemas.microsoft.com/office/drawing/2014/main" id="{52DFAC70-BB01-4B3A-AAC3-E1BF9B2EB18E}"/>
                    </a:ext>
                  </a:extLst>
                </p:cNvPr>
                <p:cNvSpPr/>
                <p:nvPr/>
              </p:nvSpPr>
              <p:spPr>
                <a:xfrm>
                  <a:off x="8758434" y="5385442"/>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47" name="Oval 146">
                <a:extLst>
                  <a:ext uri="{FF2B5EF4-FFF2-40B4-BE49-F238E27FC236}">
                    <a16:creationId xmlns:a16="http://schemas.microsoft.com/office/drawing/2014/main" id="{A5E59003-88FB-46F8-991B-146B3CBD3001}"/>
                  </a:ext>
                </a:extLst>
              </p:cNvPr>
              <p:cNvSpPr/>
              <p:nvPr/>
            </p:nvSpPr>
            <p:spPr>
              <a:xfrm>
                <a:off x="7923634" y="5301896"/>
                <a:ext cx="253062" cy="26600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48" name="Graphic 38" descr="Single gear">
                <a:extLst>
                  <a:ext uri="{FF2B5EF4-FFF2-40B4-BE49-F238E27FC236}">
                    <a16:creationId xmlns:a16="http://schemas.microsoft.com/office/drawing/2014/main" id="{F56B4A26-1B98-430A-9FD2-34FFFEA27C1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13288" y="5202044"/>
                <a:ext cx="449766" cy="449766"/>
              </a:xfrm>
              <a:prstGeom prst="rect">
                <a:avLst/>
              </a:prstGeom>
            </p:spPr>
          </p:pic>
          <p:pic>
            <p:nvPicPr>
              <p:cNvPr id="149" name="Graphic 38" descr="Single gear">
                <a:extLst>
                  <a:ext uri="{FF2B5EF4-FFF2-40B4-BE49-F238E27FC236}">
                    <a16:creationId xmlns:a16="http://schemas.microsoft.com/office/drawing/2014/main" id="{633738C4-9D94-4AC6-9B28-9BF486F3441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78483" y="5202042"/>
                <a:ext cx="449766" cy="449766"/>
              </a:xfrm>
              <a:prstGeom prst="rect">
                <a:avLst/>
              </a:prstGeom>
            </p:spPr>
          </p:pic>
          <p:pic>
            <p:nvPicPr>
              <p:cNvPr id="151" name="Graphic 38" descr="Single gear">
                <a:extLst>
                  <a:ext uri="{FF2B5EF4-FFF2-40B4-BE49-F238E27FC236}">
                    <a16:creationId xmlns:a16="http://schemas.microsoft.com/office/drawing/2014/main" id="{8D9BC4B7-4711-4AE2-822F-39A96127629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946995" y="5202043"/>
                <a:ext cx="449766" cy="449766"/>
              </a:xfrm>
              <a:prstGeom prst="rect">
                <a:avLst/>
              </a:prstGeom>
            </p:spPr>
          </p:pic>
        </p:grpSp>
        <p:grpSp>
          <p:nvGrpSpPr>
            <p:cNvPr id="122" name="Group 121">
              <a:extLst>
                <a:ext uri="{FF2B5EF4-FFF2-40B4-BE49-F238E27FC236}">
                  <a16:creationId xmlns:a16="http://schemas.microsoft.com/office/drawing/2014/main" id="{3FAFBEB0-D82F-4181-8515-633CAFD5FA16}"/>
                </a:ext>
              </a:extLst>
            </p:cNvPr>
            <p:cNvGrpSpPr/>
            <p:nvPr/>
          </p:nvGrpSpPr>
          <p:grpSpPr>
            <a:xfrm>
              <a:off x="9239134" y="4368165"/>
              <a:ext cx="178871" cy="405271"/>
              <a:chOff x="3975448" y="4938306"/>
              <a:chExt cx="241989" cy="548277"/>
            </a:xfrm>
          </p:grpSpPr>
          <p:sp>
            <p:nvSpPr>
              <p:cNvPr id="141" name="Freeform: Shape 140">
                <a:extLst>
                  <a:ext uri="{FF2B5EF4-FFF2-40B4-BE49-F238E27FC236}">
                    <a16:creationId xmlns:a16="http://schemas.microsoft.com/office/drawing/2014/main" id="{EFF7C024-9339-4F10-BF42-988DD1B6551B}"/>
                  </a:ext>
                </a:extLst>
              </p:cNvPr>
              <p:cNvSpPr/>
              <p:nvPr/>
            </p:nvSpPr>
            <p:spPr>
              <a:xfrm>
                <a:off x="3978566" y="5085961"/>
                <a:ext cx="238871" cy="400622"/>
              </a:xfrm>
              <a:custGeom>
                <a:avLst/>
                <a:gdLst>
                  <a:gd name="connsiteX0" fmla="*/ 243712 w 244824"/>
                  <a:gd name="connsiteY0" fmla="*/ 173603 h 400622"/>
                  <a:gd name="connsiteX1" fmla="*/ 212552 w 244824"/>
                  <a:gd name="connsiteY1" fmla="*/ 41175 h 400622"/>
                  <a:gd name="connsiteX2" fmla="*/ 205875 w 244824"/>
                  <a:gd name="connsiteY2" fmla="*/ 28934 h 400622"/>
                  <a:gd name="connsiteX3" fmla="*/ 159136 w 244824"/>
                  <a:gd name="connsiteY3" fmla="*/ 4451 h 400622"/>
                  <a:gd name="connsiteX4" fmla="*/ 122412 w 244824"/>
                  <a:gd name="connsiteY4" fmla="*/ 0 h 400622"/>
                  <a:gd name="connsiteX5" fmla="*/ 85689 w 244824"/>
                  <a:gd name="connsiteY5" fmla="*/ 5564 h 400622"/>
                  <a:gd name="connsiteX6" fmla="*/ 38949 w 244824"/>
                  <a:gd name="connsiteY6" fmla="*/ 30047 h 400622"/>
                  <a:gd name="connsiteX7" fmla="*/ 32272 w 244824"/>
                  <a:gd name="connsiteY7" fmla="*/ 42288 h 400622"/>
                  <a:gd name="connsiteX8" fmla="*/ 1113 w 244824"/>
                  <a:gd name="connsiteY8" fmla="*/ 174716 h 400622"/>
                  <a:gd name="connsiteX9" fmla="*/ 0 w 244824"/>
                  <a:gd name="connsiteY9" fmla="*/ 180280 h 400622"/>
                  <a:gd name="connsiteX10" fmla="*/ 22257 w 244824"/>
                  <a:gd name="connsiteY10" fmla="*/ 202537 h 400622"/>
                  <a:gd name="connsiteX11" fmla="*/ 43401 w 244824"/>
                  <a:gd name="connsiteY11" fmla="*/ 185844 h 400622"/>
                  <a:gd name="connsiteX12" fmla="*/ 66770 w 244824"/>
                  <a:gd name="connsiteY12" fmla="*/ 89027 h 400622"/>
                  <a:gd name="connsiteX13" fmla="*/ 66770 w 244824"/>
                  <a:gd name="connsiteY13" fmla="*/ 400622 h 400622"/>
                  <a:gd name="connsiteX14" fmla="*/ 111284 w 244824"/>
                  <a:gd name="connsiteY14" fmla="*/ 400622 h 400622"/>
                  <a:gd name="connsiteX15" fmla="*/ 111284 w 244824"/>
                  <a:gd name="connsiteY15" fmla="*/ 200311 h 400622"/>
                  <a:gd name="connsiteX16" fmla="*/ 133541 w 244824"/>
                  <a:gd name="connsiteY16" fmla="*/ 200311 h 400622"/>
                  <a:gd name="connsiteX17" fmla="*/ 133541 w 244824"/>
                  <a:gd name="connsiteY17" fmla="*/ 400622 h 400622"/>
                  <a:gd name="connsiteX18" fmla="*/ 178054 w 244824"/>
                  <a:gd name="connsiteY18" fmla="*/ 400622 h 400622"/>
                  <a:gd name="connsiteX19" fmla="*/ 178054 w 244824"/>
                  <a:gd name="connsiteY19" fmla="*/ 87914 h 400622"/>
                  <a:gd name="connsiteX20" fmla="*/ 201424 w 244824"/>
                  <a:gd name="connsiteY20" fmla="*/ 184731 h 400622"/>
                  <a:gd name="connsiteX21" fmla="*/ 222568 w 244824"/>
                  <a:gd name="connsiteY21" fmla="*/ 201424 h 400622"/>
                  <a:gd name="connsiteX22" fmla="*/ 244825 w 244824"/>
                  <a:gd name="connsiteY22" fmla="*/ 179167 h 400622"/>
                  <a:gd name="connsiteX23" fmla="*/ 243712 w 244824"/>
                  <a:gd name="connsiteY23" fmla="*/ 173603 h 400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4824" h="400622">
                    <a:moveTo>
                      <a:pt x="243712" y="173603"/>
                    </a:moveTo>
                    <a:lnTo>
                      <a:pt x="212552" y="41175"/>
                    </a:lnTo>
                    <a:cubicBezTo>
                      <a:pt x="211440" y="36724"/>
                      <a:pt x="209214" y="32272"/>
                      <a:pt x="205875" y="28934"/>
                    </a:cubicBezTo>
                    <a:cubicBezTo>
                      <a:pt x="192521" y="17805"/>
                      <a:pt x="176941" y="10016"/>
                      <a:pt x="159136" y="4451"/>
                    </a:cubicBezTo>
                    <a:cubicBezTo>
                      <a:pt x="146895" y="2226"/>
                      <a:pt x="134654" y="0"/>
                      <a:pt x="122412" y="0"/>
                    </a:cubicBezTo>
                    <a:cubicBezTo>
                      <a:pt x="110171" y="0"/>
                      <a:pt x="97930" y="2226"/>
                      <a:pt x="85689" y="5564"/>
                    </a:cubicBezTo>
                    <a:cubicBezTo>
                      <a:pt x="67883" y="10016"/>
                      <a:pt x="52303" y="18918"/>
                      <a:pt x="38949" y="30047"/>
                    </a:cubicBezTo>
                    <a:cubicBezTo>
                      <a:pt x="35611" y="33385"/>
                      <a:pt x="33385" y="37837"/>
                      <a:pt x="32272" y="42288"/>
                    </a:cubicBezTo>
                    <a:lnTo>
                      <a:pt x="1113" y="174716"/>
                    </a:lnTo>
                    <a:cubicBezTo>
                      <a:pt x="1113" y="175829"/>
                      <a:pt x="0" y="178054"/>
                      <a:pt x="0" y="180280"/>
                    </a:cubicBezTo>
                    <a:cubicBezTo>
                      <a:pt x="0" y="192521"/>
                      <a:pt x="10016" y="202537"/>
                      <a:pt x="22257" y="202537"/>
                    </a:cubicBezTo>
                    <a:cubicBezTo>
                      <a:pt x="32272" y="202537"/>
                      <a:pt x="41175" y="194747"/>
                      <a:pt x="43401" y="185844"/>
                    </a:cubicBezTo>
                    <a:lnTo>
                      <a:pt x="66770" y="89027"/>
                    </a:lnTo>
                    <a:lnTo>
                      <a:pt x="66770" y="400622"/>
                    </a:lnTo>
                    <a:lnTo>
                      <a:pt x="111284" y="400622"/>
                    </a:lnTo>
                    <a:lnTo>
                      <a:pt x="111284" y="200311"/>
                    </a:lnTo>
                    <a:lnTo>
                      <a:pt x="133541" y="200311"/>
                    </a:lnTo>
                    <a:lnTo>
                      <a:pt x="133541" y="400622"/>
                    </a:lnTo>
                    <a:lnTo>
                      <a:pt x="178054" y="400622"/>
                    </a:lnTo>
                    <a:lnTo>
                      <a:pt x="178054" y="87914"/>
                    </a:lnTo>
                    <a:lnTo>
                      <a:pt x="201424" y="184731"/>
                    </a:lnTo>
                    <a:cubicBezTo>
                      <a:pt x="203650" y="193634"/>
                      <a:pt x="212552" y="201424"/>
                      <a:pt x="222568" y="201424"/>
                    </a:cubicBezTo>
                    <a:cubicBezTo>
                      <a:pt x="234809" y="201424"/>
                      <a:pt x="244825" y="191408"/>
                      <a:pt x="244825" y="179167"/>
                    </a:cubicBezTo>
                    <a:cubicBezTo>
                      <a:pt x="244825" y="176941"/>
                      <a:pt x="243712" y="174716"/>
                      <a:pt x="243712" y="173603"/>
                    </a:cubicBezTo>
                    <a:close/>
                  </a:path>
                </a:pathLst>
              </a:custGeom>
              <a:solidFill>
                <a:srgbClr val="000000"/>
              </a:solidFill>
              <a:ln w="5556" cap="flat">
                <a:noFill/>
                <a:prstDash val="solid"/>
                <a:miter/>
              </a:ln>
            </p:spPr>
            <p:txBody>
              <a:bodyPr rtlCol="0" anchor="ctr"/>
              <a:lstStyle/>
              <a:p>
                <a:endParaRPr lang="en-US"/>
              </a:p>
            </p:txBody>
          </p:sp>
          <p:sp>
            <p:nvSpPr>
              <p:cNvPr id="142" name="Rectangle 141">
                <a:extLst>
                  <a:ext uri="{FF2B5EF4-FFF2-40B4-BE49-F238E27FC236}">
                    <a16:creationId xmlns:a16="http://schemas.microsoft.com/office/drawing/2014/main" id="{39C41903-07DD-4200-940C-4D536CEEFA3C}"/>
                  </a:ext>
                </a:extLst>
              </p:cNvPr>
              <p:cNvSpPr/>
              <p:nvPr/>
            </p:nvSpPr>
            <p:spPr>
              <a:xfrm>
                <a:off x="3975448" y="5088158"/>
                <a:ext cx="234052" cy="458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 name="Graphic 142" descr="Astronaut">
                <a:extLst>
                  <a:ext uri="{FF2B5EF4-FFF2-40B4-BE49-F238E27FC236}">
                    <a16:creationId xmlns:a16="http://schemas.microsoft.com/office/drawing/2014/main" id="{5FA0A24D-9FB4-4326-96CB-B7889A9D7F6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978567" y="4938306"/>
                <a:ext cx="234052" cy="244030"/>
              </a:xfrm>
              <a:prstGeom prst="rect">
                <a:avLst/>
              </a:prstGeom>
            </p:spPr>
          </p:pic>
        </p:grpSp>
        <p:grpSp>
          <p:nvGrpSpPr>
            <p:cNvPr id="123" name="Group 122">
              <a:extLst>
                <a:ext uri="{FF2B5EF4-FFF2-40B4-BE49-F238E27FC236}">
                  <a16:creationId xmlns:a16="http://schemas.microsoft.com/office/drawing/2014/main" id="{FEAEF268-6796-4CE6-99D5-6B86D1BB5686}"/>
                </a:ext>
              </a:extLst>
            </p:cNvPr>
            <p:cNvGrpSpPr>
              <a:grpSpLocks noChangeAspect="1"/>
            </p:cNvGrpSpPr>
            <p:nvPr/>
          </p:nvGrpSpPr>
          <p:grpSpPr>
            <a:xfrm>
              <a:off x="7569292" y="3653934"/>
              <a:ext cx="1429816" cy="1111250"/>
              <a:chOff x="2518288" y="1683465"/>
              <a:chExt cx="2423796" cy="1883769"/>
            </a:xfrm>
          </p:grpSpPr>
          <p:grpSp>
            <p:nvGrpSpPr>
              <p:cNvPr id="125" name="Group 124">
                <a:extLst>
                  <a:ext uri="{FF2B5EF4-FFF2-40B4-BE49-F238E27FC236}">
                    <a16:creationId xmlns:a16="http://schemas.microsoft.com/office/drawing/2014/main" id="{5F7DD25C-EFE6-4CF0-8AFC-079A1BB139BD}"/>
                  </a:ext>
                </a:extLst>
              </p:cNvPr>
              <p:cNvGrpSpPr/>
              <p:nvPr/>
            </p:nvGrpSpPr>
            <p:grpSpPr>
              <a:xfrm>
                <a:off x="2518288" y="1683465"/>
                <a:ext cx="2423796" cy="1883769"/>
                <a:chOff x="2518288" y="1683465"/>
                <a:chExt cx="2423796" cy="1883769"/>
              </a:xfrm>
            </p:grpSpPr>
            <p:sp>
              <p:nvSpPr>
                <p:cNvPr id="128" name="Isosceles Triangle 127">
                  <a:extLst>
                    <a:ext uri="{FF2B5EF4-FFF2-40B4-BE49-F238E27FC236}">
                      <a16:creationId xmlns:a16="http://schemas.microsoft.com/office/drawing/2014/main" id="{13190D95-7CEA-4DBE-8335-3ABC288609C4}"/>
                    </a:ext>
                  </a:extLst>
                </p:cNvPr>
                <p:cNvSpPr/>
                <p:nvPr/>
              </p:nvSpPr>
              <p:spPr>
                <a:xfrm>
                  <a:off x="2518288" y="2112300"/>
                  <a:ext cx="499110" cy="339539"/>
                </a:xfrm>
                <a:prstGeom prst="triangle">
                  <a:avLst>
                    <a:gd name="adj" fmla="val 91603"/>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Isosceles Triangle 128">
                  <a:extLst>
                    <a:ext uri="{FF2B5EF4-FFF2-40B4-BE49-F238E27FC236}">
                      <a16:creationId xmlns:a16="http://schemas.microsoft.com/office/drawing/2014/main" id="{291F87A1-4727-4B94-A2A4-C44A1EBD4F4D}"/>
                    </a:ext>
                  </a:extLst>
                </p:cNvPr>
                <p:cNvSpPr/>
                <p:nvPr/>
              </p:nvSpPr>
              <p:spPr>
                <a:xfrm flipH="1">
                  <a:off x="4425021" y="2155622"/>
                  <a:ext cx="517063" cy="300990"/>
                </a:xfrm>
                <a:prstGeom prst="triangle">
                  <a:avLst>
                    <a:gd name="adj" fmla="val 81287"/>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a:extLst>
                    <a:ext uri="{FF2B5EF4-FFF2-40B4-BE49-F238E27FC236}">
                      <a16:creationId xmlns:a16="http://schemas.microsoft.com/office/drawing/2014/main" id="{BC565163-9BBE-4F80-990C-AAD475D7DA2B}"/>
                    </a:ext>
                  </a:extLst>
                </p:cNvPr>
                <p:cNvSpPr/>
                <p:nvPr/>
              </p:nvSpPr>
              <p:spPr>
                <a:xfrm rot="989100">
                  <a:off x="3033539" y="2599318"/>
                  <a:ext cx="45720" cy="935705"/>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a:extLst>
                    <a:ext uri="{FF2B5EF4-FFF2-40B4-BE49-F238E27FC236}">
                      <a16:creationId xmlns:a16="http://schemas.microsoft.com/office/drawing/2014/main" id="{F9D08E2E-9931-4C13-9132-7E4330424D77}"/>
                    </a:ext>
                  </a:extLst>
                </p:cNvPr>
                <p:cNvSpPr/>
                <p:nvPr/>
              </p:nvSpPr>
              <p:spPr>
                <a:xfrm rot="20576624">
                  <a:off x="4401819" y="2598189"/>
                  <a:ext cx="45720" cy="935705"/>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a:extLst>
                    <a:ext uri="{FF2B5EF4-FFF2-40B4-BE49-F238E27FC236}">
                      <a16:creationId xmlns:a16="http://schemas.microsoft.com/office/drawing/2014/main" id="{2D08538B-2F06-459C-A508-A45A8D5EE7EA}"/>
                    </a:ext>
                  </a:extLst>
                </p:cNvPr>
                <p:cNvSpPr/>
                <p:nvPr/>
              </p:nvSpPr>
              <p:spPr>
                <a:xfrm rot="21392413" flipV="1">
                  <a:off x="4462722" y="3480967"/>
                  <a:ext cx="218672" cy="7811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a:extLst>
                    <a:ext uri="{FF2B5EF4-FFF2-40B4-BE49-F238E27FC236}">
                      <a16:creationId xmlns:a16="http://schemas.microsoft.com/office/drawing/2014/main" id="{05CF5DA4-B3F3-4FFA-998B-B4386819B964}"/>
                    </a:ext>
                  </a:extLst>
                </p:cNvPr>
                <p:cNvSpPr/>
                <p:nvPr/>
              </p:nvSpPr>
              <p:spPr>
                <a:xfrm flipV="1">
                  <a:off x="2813844" y="3489124"/>
                  <a:ext cx="218672" cy="7811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Freeform: Shape 133">
                  <a:extLst>
                    <a:ext uri="{FF2B5EF4-FFF2-40B4-BE49-F238E27FC236}">
                      <a16:creationId xmlns:a16="http://schemas.microsoft.com/office/drawing/2014/main" id="{67DBF37F-6D05-4BBD-AACE-2E405AE6CF46}"/>
                    </a:ext>
                  </a:extLst>
                </p:cNvPr>
                <p:cNvSpPr/>
                <p:nvPr/>
              </p:nvSpPr>
              <p:spPr>
                <a:xfrm>
                  <a:off x="3136900" y="2805057"/>
                  <a:ext cx="1188720" cy="300990"/>
                </a:xfrm>
                <a:custGeom>
                  <a:avLst/>
                  <a:gdLst>
                    <a:gd name="connsiteX0" fmla="*/ 0 w 1188720"/>
                    <a:gd name="connsiteY0" fmla="*/ 300990 h 300990"/>
                    <a:gd name="connsiteX1" fmla="*/ 1188720 w 1188720"/>
                    <a:gd name="connsiteY1" fmla="*/ 297180 h 300990"/>
                    <a:gd name="connsiteX2" fmla="*/ 1154430 w 1188720"/>
                    <a:gd name="connsiteY2" fmla="*/ 11430 h 300990"/>
                    <a:gd name="connsiteX3" fmla="*/ 41910 w 1188720"/>
                    <a:gd name="connsiteY3" fmla="*/ 0 h 300990"/>
                    <a:gd name="connsiteX4" fmla="*/ 0 w 1188720"/>
                    <a:gd name="connsiteY4" fmla="*/ 300990 h 300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8720" h="300990">
                      <a:moveTo>
                        <a:pt x="0" y="300990"/>
                      </a:moveTo>
                      <a:lnTo>
                        <a:pt x="1188720" y="297180"/>
                      </a:lnTo>
                      <a:lnTo>
                        <a:pt x="1154430" y="11430"/>
                      </a:lnTo>
                      <a:lnTo>
                        <a:pt x="41910" y="0"/>
                      </a:lnTo>
                      <a:lnTo>
                        <a:pt x="0" y="300990"/>
                      </a:lnTo>
                      <a:close/>
                    </a:path>
                  </a:pathLst>
                </a:cu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a:extLst>
                    <a:ext uri="{FF2B5EF4-FFF2-40B4-BE49-F238E27FC236}">
                      <a16:creationId xmlns:a16="http://schemas.microsoft.com/office/drawing/2014/main" id="{D833C773-1169-4B15-BFAA-7E18A70219E1}"/>
                    </a:ext>
                  </a:extLst>
                </p:cNvPr>
                <p:cNvSpPr/>
                <p:nvPr/>
              </p:nvSpPr>
              <p:spPr>
                <a:xfrm>
                  <a:off x="3444240" y="1729052"/>
                  <a:ext cx="574040" cy="1106037"/>
                </a:xfrm>
                <a:prstGeom prst="rect">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Rounded Corners 135">
                  <a:extLst>
                    <a:ext uri="{FF2B5EF4-FFF2-40B4-BE49-F238E27FC236}">
                      <a16:creationId xmlns:a16="http://schemas.microsoft.com/office/drawing/2014/main" id="{268DCB38-871F-4A05-9E4A-780D0E331731}"/>
                    </a:ext>
                  </a:extLst>
                </p:cNvPr>
                <p:cNvSpPr/>
                <p:nvPr/>
              </p:nvSpPr>
              <p:spPr>
                <a:xfrm>
                  <a:off x="2938780" y="1822269"/>
                  <a:ext cx="431800" cy="1018349"/>
                </a:xfrm>
                <a:prstGeom prst="roundRect">
                  <a:avLst>
                    <a:gd name="adj" fmla="val 49608"/>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Rounded Corners 136">
                  <a:extLst>
                    <a:ext uri="{FF2B5EF4-FFF2-40B4-BE49-F238E27FC236}">
                      <a16:creationId xmlns:a16="http://schemas.microsoft.com/office/drawing/2014/main" id="{627459FE-D353-4110-A217-05B4482CA9E0}"/>
                    </a:ext>
                  </a:extLst>
                </p:cNvPr>
                <p:cNvSpPr/>
                <p:nvPr/>
              </p:nvSpPr>
              <p:spPr>
                <a:xfrm>
                  <a:off x="4091940" y="1812931"/>
                  <a:ext cx="431800" cy="1018349"/>
                </a:xfrm>
                <a:prstGeom prst="roundRect">
                  <a:avLst>
                    <a:gd name="adj" fmla="val 49608"/>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Freeform: Shape 137">
                  <a:extLst>
                    <a:ext uri="{FF2B5EF4-FFF2-40B4-BE49-F238E27FC236}">
                      <a16:creationId xmlns:a16="http://schemas.microsoft.com/office/drawing/2014/main" id="{269ADA20-E2FB-46E9-881E-0399FE0A713A}"/>
                    </a:ext>
                  </a:extLst>
                </p:cNvPr>
                <p:cNvSpPr/>
                <p:nvPr/>
              </p:nvSpPr>
              <p:spPr>
                <a:xfrm>
                  <a:off x="3073400" y="1714949"/>
                  <a:ext cx="368300" cy="1120140"/>
                </a:xfrm>
                <a:custGeom>
                  <a:avLst/>
                  <a:gdLst>
                    <a:gd name="connsiteX0" fmla="*/ 0 w 368300"/>
                    <a:gd name="connsiteY0" fmla="*/ 0 h 1120140"/>
                    <a:gd name="connsiteX1" fmla="*/ 365760 w 368300"/>
                    <a:gd name="connsiteY1" fmla="*/ 2540 h 1120140"/>
                    <a:gd name="connsiteX2" fmla="*/ 368300 w 368300"/>
                    <a:gd name="connsiteY2" fmla="*/ 1117600 h 1120140"/>
                    <a:gd name="connsiteX3" fmla="*/ 124460 w 368300"/>
                    <a:gd name="connsiteY3" fmla="*/ 1120140 h 1120140"/>
                    <a:gd name="connsiteX4" fmla="*/ 7620 w 368300"/>
                    <a:gd name="connsiteY4" fmla="*/ 871220 h 1120140"/>
                    <a:gd name="connsiteX5" fmla="*/ 0 w 368300"/>
                    <a:gd name="connsiteY5" fmla="*/ 0 h 112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300" h="1120140">
                      <a:moveTo>
                        <a:pt x="0" y="0"/>
                      </a:moveTo>
                      <a:lnTo>
                        <a:pt x="365760" y="2540"/>
                      </a:lnTo>
                      <a:cubicBezTo>
                        <a:pt x="366607" y="374227"/>
                        <a:pt x="367453" y="745913"/>
                        <a:pt x="368300" y="1117600"/>
                      </a:cubicBezTo>
                      <a:lnTo>
                        <a:pt x="124460" y="1120140"/>
                      </a:lnTo>
                      <a:lnTo>
                        <a:pt x="7620" y="871220"/>
                      </a:lnTo>
                      <a:lnTo>
                        <a:pt x="0" y="0"/>
                      </a:lnTo>
                      <a:close/>
                    </a:path>
                  </a:pathLst>
                </a:custGeom>
                <a:solidFill>
                  <a:schemeClr val="bg1">
                    <a:lumMod val="6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Freeform: Shape 138">
                  <a:extLst>
                    <a:ext uri="{FF2B5EF4-FFF2-40B4-BE49-F238E27FC236}">
                      <a16:creationId xmlns:a16="http://schemas.microsoft.com/office/drawing/2014/main" id="{48716B4F-A6B4-4390-A51A-BF0A534DE9EC}"/>
                    </a:ext>
                  </a:extLst>
                </p:cNvPr>
                <p:cNvSpPr/>
                <p:nvPr/>
              </p:nvSpPr>
              <p:spPr>
                <a:xfrm>
                  <a:off x="4020820" y="1708599"/>
                  <a:ext cx="360680" cy="1126490"/>
                </a:xfrm>
                <a:custGeom>
                  <a:avLst/>
                  <a:gdLst>
                    <a:gd name="connsiteX0" fmla="*/ 0 w 360680"/>
                    <a:gd name="connsiteY0" fmla="*/ 0 h 1132840"/>
                    <a:gd name="connsiteX1" fmla="*/ 360680 w 360680"/>
                    <a:gd name="connsiteY1" fmla="*/ 2540 h 1132840"/>
                    <a:gd name="connsiteX2" fmla="*/ 360680 w 360680"/>
                    <a:gd name="connsiteY2" fmla="*/ 881380 h 1132840"/>
                    <a:gd name="connsiteX3" fmla="*/ 241300 w 360680"/>
                    <a:gd name="connsiteY3" fmla="*/ 1125220 h 1132840"/>
                    <a:gd name="connsiteX4" fmla="*/ 0 w 360680"/>
                    <a:gd name="connsiteY4" fmla="*/ 1132840 h 1132840"/>
                    <a:gd name="connsiteX5" fmla="*/ 0 w 360680"/>
                    <a:gd name="connsiteY5" fmla="*/ 0 h 1132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0680" h="1132840">
                      <a:moveTo>
                        <a:pt x="0" y="0"/>
                      </a:moveTo>
                      <a:lnTo>
                        <a:pt x="360680" y="2540"/>
                      </a:lnTo>
                      <a:lnTo>
                        <a:pt x="360680" y="881380"/>
                      </a:lnTo>
                      <a:lnTo>
                        <a:pt x="241300" y="1125220"/>
                      </a:lnTo>
                      <a:lnTo>
                        <a:pt x="0" y="1132840"/>
                      </a:lnTo>
                      <a:cubicBezTo>
                        <a:pt x="3387" y="763693"/>
                        <a:pt x="6773" y="394547"/>
                        <a:pt x="0" y="0"/>
                      </a:cubicBezTo>
                      <a:close/>
                    </a:path>
                  </a:pathLst>
                </a:custGeom>
                <a:solidFill>
                  <a:schemeClr val="bg1">
                    <a:lumMod val="6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D7C0F5B3-1287-47DC-9801-EAF12668178A}"/>
                    </a:ext>
                  </a:extLst>
                </p:cNvPr>
                <p:cNvSpPr/>
                <p:nvPr/>
              </p:nvSpPr>
              <p:spPr>
                <a:xfrm>
                  <a:off x="2938780" y="1683465"/>
                  <a:ext cx="1584960"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6" name="Freeform: Shape 125">
                <a:extLst>
                  <a:ext uri="{FF2B5EF4-FFF2-40B4-BE49-F238E27FC236}">
                    <a16:creationId xmlns:a16="http://schemas.microsoft.com/office/drawing/2014/main" id="{039CC3E3-01A1-40CC-9EFC-69A603E33788}"/>
                  </a:ext>
                </a:extLst>
              </p:cNvPr>
              <p:cNvSpPr>
                <a:spLocks noChangeAspect="1"/>
              </p:cNvSpPr>
              <p:nvPr/>
            </p:nvSpPr>
            <p:spPr>
              <a:xfrm>
                <a:off x="3621932" y="2651018"/>
                <a:ext cx="227320" cy="115082"/>
              </a:xfrm>
              <a:custGeom>
                <a:avLst/>
                <a:gdLst>
                  <a:gd name="connsiteX0" fmla="*/ 1066800 w 1828800"/>
                  <a:gd name="connsiteY0" fmla="*/ 0 h 925830"/>
                  <a:gd name="connsiteX1" fmla="*/ 1215390 w 1828800"/>
                  <a:gd name="connsiteY1" fmla="*/ 3810 h 925830"/>
                  <a:gd name="connsiteX2" fmla="*/ 1828800 w 1828800"/>
                  <a:gd name="connsiteY2" fmla="*/ 918210 h 925830"/>
                  <a:gd name="connsiteX3" fmla="*/ 0 w 1828800"/>
                  <a:gd name="connsiteY3" fmla="*/ 925830 h 925830"/>
                  <a:gd name="connsiteX4" fmla="*/ 613410 w 1828800"/>
                  <a:gd name="connsiteY4" fmla="*/ 7620 h 925830"/>
                  <a:gd name="connsiteX5" fmla="*/ 765810 w 1828800"/>
                  <a:gd name="connsiteY5" fmla="*/ 7620 h 925830"/>
                  <a:gd name="connsiteX6" fmla="*/ 457200 w 1828800"/>
                  <a:gd name="connsiteY6" fmla="*/ 849630 h 925830"/>
                  <a:gd name="connsiteX7" fmla="*/ 1371600 w 1828800"/>
                  <a:gd name="connsiteY7" fmla="*/ 849630 h 925830"/>
                  <a:gd name="connsiteX8" fmla="*/ 1066800 w 1828800"/>
                  <a:gd name="connsiteY8" fmla="*/ 0 h 92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00" h="925830">
                    <a:moveTo>
                      <a:pt x="1066800" y="0"/>
                    </a:moveTo>
                    <a:lnTo>
                      <a:pt x="1215390" y="3810"/>
                    </a:lnTo>
                    <a:lnTo>
                      <a:pt x="1828800" y="918210"/>
                    </a:lnTo>
                    <a:lnTo>
                      <a:pt x="0" y="925830"/>
                    </a:lnTo>
                    <a:lnTo>
                      <a:pt x="613410" y="7620"/>
                    </a:lnTo>
                    <a:lnTo>
                      <a:pt x="765810" y="7620"/>
                    </a:lnTo>
                    <a:lnTo>
                      <a:pt x="457200" y="849630"/>
                    </a:lnTo>
                    <a:lnTo>
                      <a:pt x="1371600" y="849630"/>
                    </a:lnTo>
                    <a:lnTo>
                      <a:pt x="1066800" y="0"/>
                    </a:lnTo>
                    <a:close/>
                  </a:path>
                </a:pathLst>
              </a:custGeom>
              <a:solidFill>
                <a:srgbClr val="E32626"/>
              </a:solidFill>
              <a:ln>
                <a:solidFill>
                  <a:srgbClr val="E3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7" name="Picture 126" descr="Background pattern&#10;&#10;Description automatically generated">
                <a:extLst>
                  <a:ext uri="{FF2B5EF4-FFF2-40B4-BE49-F238E27FC236}">
                    <a16:creationId xmlns:a16="http://schemas.microsoft.com/office/drawing/2014/main" id="{3FB889EE-C561-4183-AB74-FDD57B03F3E3}"/>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3129067" y="1785674"/>
                <a:ext cx="259187" cy="136505"/>
              </a:xfrm>
              <a:prstGeom prst="rect">
                <a:avLst/>
              </a:prstGeom>
            </p:spPr>
          </p:pic>
        </p:grpSp>
        <p:sp>
          <p:nvSpPr>
            <p:cNvPr id="124" name="TextBox 123">
              <a:extLst>
                <a:ext uri="{FF2B5EF4-FFF2-40B4-BE49-F238E27FC236}">
                  <a16:creationId xmlns:a16="http://schemas.microsoft.com/office/drawing/2014/main" id="{97A16CFF-A055-4A51-8E76-BF3CDD8A207D}"/>
                </a:ext>
              </a:extLst>
            </p:cNvPr>
            <p:cNvSpPr txBox="1"/>
            <p:nvPr/>
          </p:nvSpPr>
          <p:spPr>
            <a:xfrm>
              <a:off x="6948191" y="1563801"/>
              <a:ext cx="3750045" cy="545449"/>
            </a:xfrm>
            <a:prstGeom prst="rect">
              <a:avLst/>
            </a:prstGeom>
            <a:noFill/>
          </p:spPr>
          <p:txBody>
            <a:bodyPr wrap="square" rtlCol="0">
              <a:spAutoFit/>
            </a:bodyPr>
            <a:lstStyle/>
            <a:p>
              <a:pPr algn="ctr"/>
              <a:r>
                <a:rPr lang="en-US" sz="2400" spc="0" baseline="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sym typeface="Calibri"/>
                  <a:rtl val="0"/>
                </a:rPr>
                <a:t>Project Scope</a:t>
              </a:r>
            </a:p>
          </p:txBody>
        </p:sp>
      </p:grpSp>
    </p:spTree>
    <p:extLst>
      <p:ext uri="{BB962C8B-B14F-4D97-AF65-F5344CB8AC3E}">
        <p14:creationId xmlns:p14="http://schemas.microsoft.com/office/powerpoint/2010/main" val="12322161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Oval 172">
            <a:extLst>
              <a:ext uri="{FF2B5EF4-FFF2-40B4-BE49-F238E27FC236}">
                <a16:creationId xmlns:a16="http://schemas.microsoft.com/office/drawing/2014/main" id="{5781BDA1-4363-4E39-A54B-37AE8B155552}"/>
              </a:ext>
            </a:extLst>
          </p:cNvPr>
          <p:cNvSpPr/>
          <p:nvPr/>
        </p:nvSpPr>
        <p:spPr>
          <a:xfrm>
            <a:off x="5382761" y="2530984"/>
            <a:ext cx="1382943" cy="1430301"/>
          </a:xfrm>
          <a:prstGeom prst="ellipse">
            <a:avLst/>
          </a:prstGeom>
          <a:solidFill>
            <a:srgbClr val="FC9627">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3" name="Group 112">
            <a:extLst>
              <a:ext uri="{FF2B5EF4-FFF2-40B4-BE49-F238E27FC236}">
                <a16:creationId xmlns:a16="http://schemas.microsoft.com/office/drawing/2014/main" id="{5C91F2EF-12CD-41EB-8B16-6E96487740B3}"/>
              </a:ext>
            </a:extLst>
          </p:cNvPr>
          <p:cNvGrpSpPr/>
          <p:nvPr/>
        </p:nvGrpSpPr>
        <p:grpSpPr>
          <a:xfrm>
            <a:off x="5052838" y="2113788"/>
            <a:ext cx="602854" cy="513833"/>
            <a:chOff x="7420451" y="3850054"/>
            <a:chExt cx="2015319" cy="1650359"/>
          </a:xfrm>
        </p:grpSpPr>
        <p:cxnSp>
          <p:nvCxnSpPr>
            <p:cNvPr id="114" name="Straight Connector 113">
              <a:extLst>
                <a:ext uri="{FF2B5EF4-FFF2-40B4-BE49-F238E27FC236}">
                  <a16:creationId xmlns:a16="http://schemas.microsoft.com/office/drawing/2014/main" id="{BE353189-4B7B-40EE-A35D-6A3ABE8F55BF}"/>
                </a:ext>
              </a:extLst>
            </p:cNvPr>
            <p:cNvCxnSpPr>
              <a:cxnSpLocks/>
            </p:cNvCxnSpPr>
            <p:nvPr/>
          </p:nvCxnSpPr>
          <p:spPr>
            <a:xfrm flipH="1">
              <a:off x="8219867" y="3860408"/>
              <a:ext cx="871144" cy="6888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2" name="Group 131">
              <a:extLst>
                <a:ext uri="{FF2B5EF4-FFF2-40B4-BE49-F238E27FC236}">
                  <a16:creationId xmlns:a16="http://schemas.microsoft.com/office/drawing/2014/main" id="{E97DBB01-CF2C-477D-AC0D-E7298412D512}"/>
                </a:ext>
              </a:extLst>
            </p:cNvPr>
            <p:cNvGrpSpPr>
              <a:grpSpLocks noChangeAspect="1"/>
            </p:cNvGrpSpPr>
            <p:nvPr/>
          </p:nvGrpSpPr>
          <p:grpSpPr>
            <a:xfrm>
              <a:off x="7420451" y="3850054"/>
              <a:ext cx="2015319" cy="1650359"/>
              <a:chOff x="6595481" y="1587776"/>
              <a:chExt cx="2963950" cy="2427199"/>
            </a:xfrm>
          </p:grpSpPr>
          <p:sp>
            <p:nvSpPr>
              <p:cNvPr id="133" name="Rectangle 132">
                <a:extLst>
                  <a:ext uri="{FF2B5EF4-FFF2-40B4-BE49-F238E27FC236}">
                    <a16:creationId xmlns:a16="http://schemas.microsoft.com/office/drawing/2014/main" id="{E44DA207-2B50-4B00-AAB4-77C74AAD4FB4}"/>
                  </a:ext>
                </a:extLst>
              </p:cNvPr>
              <p:cNvSpPr/>
              <p:nvPr/>
            </p:nvSpPr>
            <p:spPr>
              <a:xfrm rot="3475009">
                <a:off x="6717554" y="1859728"/>
                <a:ext cx="45719" cy="28986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A090630C-F5FC-4EC4-B4B1-9B572B4FA6AE}"/>
                  </a:ext>
                </a:extLst>
              </p:cNvPr>
              <p:cNvSpPr/>
              <p:nvPr/>
            </p:nvSpPr>
            <p:spPr>
              <a:xfrm rot="7564731">
                <a:off x="6931663" y="1867366"/>
                <a:ext cx="45719" cy="28986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4" name="Straight Connector 163">
                <a:extLst>
                  <a:ext uri="{FF2B5EF4-FFF2-40B4-BE49-F238E27FC236}">
                    <a16:creationId xmlns:a16="http://schemas.microsoft.com/office/drawing/2014/main" id="{7CF6211E-FE68-43D7-9E57-0AC25C2F3C48}"/>
                  </a:ext>
                </a:extLst>
              </p:cNvPr>
              <p:cNvCxnSpPr>
                <a:cxnSpLocks/>
                <a:stCxn id="220" idx="0"/>
              </p:cNvCxnSpPr>
              <p:nvPr/>
            </p:nvCxnSpPr>
            <p:spPr>
              <a:xfrm flipH="1" flipV="1">
                <a:off x="9084222" y="2190069"/>
                <a:ext cx="249312" cy="14108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5" name="Rectangle 164">
                <a:extLst>
                  <a:ext uri="{FF2B5EF4-FFF2-40B4-BE49-F238E27FC236}">
                    <a16:creationId xmlns:a16="http://schemas.microsoft.com/office/drawing/2014/main" id="{43C999BF-27F5-4A1E-B4BD-51107F76AF85}"/>
                  </a:ext>
                </a:extLst>
              </p:cNvPr>
              <p:cNvSpPr/>
              <p:nvPr/>
            </p:nvSpPr>
            <p:spPr>
              <a:xfrm rot="5565177">
                <a:off x="7180722" y="1513323"/>
                <a:ext cx="45719" cy="117336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a:extLst>
                  <a:ext uri="{FF2B5EF4-FFF2-40B4-BE49-F238E27FC236}">
                    <a16:creationId xmlns:a16="http://schemas.microsoft.com/office/drawing/2014/main" id="{96534310-CA1F-4622-B598-463165DE14D2}"/>
                  </a:ext>
                </a:extLst>
              </p:cNvPr>
              <p:cNvSpPr/>
              <p:nvPr/>
            </p:nvSpPr>
            <p:spPr>
              <a:xfrm flipH="1">
                <a:off x="8678544" y="3896854"/>
                <a:ext cx="795781" cy="11812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a:extLst>
                  <a:ext uri="{FF2B5EF4-FFF2-40B4-BE49-F238E27FC236}">
                    <a16:creationId xmlns:a16="http://schemas.microsoft.com/office/drawing/2014/main" id="{956AC7E9-0F4B-448A-AAA1-D20403BAA2CE}"/>
                  </a:ext>
                </a:extLst>
              </p:cNvPr>
              <p:cNvSpPr/>
              <p:nvPr/>
            </p:nvSpPr>
            <p:spPr>
              <a:xfrm flipH="1">
                <a:off x="8956766" y="3758927"/>
                <a:ext cx="253559" cy="11812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Rounded Corners 174">
                <a:extLst>
                  <a:ext uri="{FF2B5EF4-FFF2-40B4-BE49-F238E27FC236}">
                    <a16:creationId xmlns:a16="http://schemas.microsoft.com/office/drawing/2014/main" id="{CDD30242-1ED3-4966-B161-D34D20FF8138}"/>
                  </a:ext>
                </a:extLst>
              </p:cNvPr>
              <p:cNvSpPr/>
              <p:nvPr/>
            </p:nvSpPr>
            <p:spPr>
              <a:xfrm rot="5400000">
                <a:off x="9227962" y="3538023"/>
                <a:ext cx="54794" cy="343623"/>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178">
                <a:extLst>
                  <a:ext uri="{FF2B5EF4-FFF2-40B4-BE49-F238E27FC236}">
                    <a16:creationId xmlns:a16="http://schemas.microsoft.com/office/drawing/2014/main" id="{F04F54CE-F1C1-481C-BDA7-061F26F89FB1}"/>
                  </a:ext>
                </a:extLst>
              </p:cNvPr>
              <p:cNvSpPr/>
              <p:nvPr/>
            </p:nvSpPr>
            <p:spPr>
              <a:xfrm rot="6784575" flipH="1">
                <a:off x="9289675" y="1934460"/>
                <a:ext cx="45719" cy="49379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ectangle 179">
                <a:extLst>
                  <a:ext uri="{FF2B5EF4-FFF2-40B4-BE49-F238E27FC236}">
                    <a16:creationId xmlns:a16="http://schemas.microsoft.com/office/drawing/2014/main" id="{A2D055FB-2EAD-41B4-9568-3B8D6D1CAA5C}"/>
                  </a:ext>
                </a:extLst>
              </p:cNvPr>
              <p:cNvSpPr/>
              <p:nvPr/>
            </p:nvSpPr>
            <p:spPr>
              <a:xfrm rot="4695926" flipH="1">
                <a:off x="9285496" y="1775304"/>
                <a:ext cx="61516" cy="47398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Rectangle 218">
                <a:extLst>
                  <a:ext uri="{FF2B5EF4-FFF2-40B4-BE49-F238E27FC236}">
                    <a16:creationId xmlns:a16="http://schemas.microsoft.com/office/drawing/2014/main" id="{1ACE1F84-6E95-4145-8E9B-1ECF1B833703}"/>
                  </a:ext>
                </a:extLst>
              </p:cNvPr>
              <p:cNvSpPr/>
              <p:nvPr/>
            </p:nvSpPr>
            <p:spPr>
              <a:xfrm flipH="1">
                <a:off x="9025853" y="3837793"/>
                <a:ext cx="101159" cy="11812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Rectangle: Rounded Corners 219">
                <a:extLst>
                  <a:ext uri="{FF2B5EF4-FFF2-40B4-BE49-F238E27FC236}">
                    <a16:creationId xmlns:a16="http://schemas.microsoft.com/office/drawing/2014/main" id="{93091369-F20A-445A-9AA0-858CE28B5E75}"/>
                  </a:ext>
                </a:extLst>
              </p:cNvPr>
              <p:cNvSpPr/>
              <p:nvPr/>
            </p:nvSpPr>
            <p:spPr>
              <a:xfrm>
                <a:off x="9282955" y="3600961"/>
                <a:ext cx="101158" cy="196253"/>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1" name="Straight Connector 220">
                <a:extLst>
                  <a:ext uri="{FF2B5EF4-FFF2-40B4-BE49-F238E27FC236}">
                    <a16:creationId xmlns:a16="http://schemas.microsoft.com/office/drawing/2014/main" id="{9E48E442-942B-4EE2-B38E-FEA02159DEF0}"/>
                  </a:ext>
                </a:extLst>
              </p:cNvPr>
              <p:cNvCxnSpPr>
                <a:cxnSpLocks/>
                <a:endCxn id="220" idx="3"/>
              </p:cNvCxnSpPr>
              <p:nvPr/>
            </p:nvCxnSpPr>
            <p:spPr>
              <a:xfrm flipH="1">
                <a:off x="9384113" y="2267443"/>
                <a:ext cx="140868" cy="14316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CCCFAF22-E179-4DEC-863E-E84C5008BD5B}"/>
                  </a:ext>
                </a:extLst>
              </p:cNvPr>
              <p:cNvCxnSpPr>
                <a:cxnSpLocks/>
                <a:stCxn id="180" idx="0"/>
              </p:cNvCxnSpPr>
              <p:nvPr/>
            </p:nvCxnSpPr>
            <p:spPr>
              <a:xfrm flipH="1">
                <a:off x="9520263" y="1964099"/>
                <a:ext cx="28032" cy="33506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937D6A20-0D98-4752-AF18-65210ACDDF99}"/>
                  </a:ext>
                </a:extLst>
              </p:cNvPr>
              <p:cNvCxnSpPr>
                <a:cxnSpLocks/>
                <a:endCxn id="231" idx="0"/>
              </p:cNvCxnSpPr>
              <p:nvPr/>
            </p:nvCxnSpPr>
            <p:spPr>
              <a:xfrm flipH="1" flipV="1">
                <a:off x="9041366" y="1588696"/>
                <a:ext cx="500588" cy="3558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id="{F5DAB7D4-810D-4F70-B656-4A651745428A}"/>
                  </a:ext>
                </a:extLst>
              </p:cNvPr>
              <p:cNvCxnSpPr>
                <a:cxnSpLocks/>
              </p:cNvCxnSpPr>
              <p:nvPr/>
            </p:nvCxnSpPr>
            <p:spPr>
              <a:xfrm flipH="1">
                <a:off x="7926597" y="1603004"/>
                <a:ext cx="1117744" cy="41289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ECBDEDEF-E85C-4105-BB1D-0CBEFD7E6F13}"/>
                  </a:ext>
                </a:extLst>
              </p:cNvPr>
              <p:cNvCxnSpPr>
                <a:cxnSpLocks/>
              </p:cNvCxnSpPr>
              <p:nvPr/>
            </p:nvCxnSpPr>
            <p:spPr>
              <a:xfrm flipV="1">
                <a:off x="9277185" y="2021254"/>
                <a:ext cx="106051" cy="11899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69B4140F-B6D7-45F4-90C0-1C35018994FF}"/>
                  </a:ext>
                </a:extLst>
              </p:cNvPr>
              <p:cNvCxnSpPr>
                <a:cxnSpLocks/>
                <a:endCxn id="165" idx="2"/>
              </p:cNvCxnSpPr>
              <p:nvPr/>
            </p:nvCxnSpPr>
            <p:spPr>
              <a:xfrm flipH="1">
                <a:off x="6617574" y="1684416"/>
                <a:ext cx="1171097" cy="38741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7" name="Rectangle 226">
                <a:extLst>
                  <a:ext uri="{FF2B5EF4-FFF2-40B4-BE49-F238E27FC236}">
                    <a16:creationId xmlns:a16="http://schemas.microsoft.com/office/drawing/2014/main" id="{BDAA2D7F-3506-46E4-94C0-A55E2EC73F24}"/>
                  </a:ext>
                </a:extLst>
              </p:cNvPr>
              <p:cNvSpPr/>
              <p:nvPr/>
            </p:nvSpPr>
            <p:spPr>
              <a:xfrm flipH="1">
                <a:off x="9053575" y="2039492"/>
                <a:ext cx="47155" cy="177660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Rectangle 227">
                <a:extLst>
                  <a:ext uri="{FF2B5EF4-FFF2-40B4-BE49-F238E27FC236}">
                    <a16:creationId xmlns:a16="http://schemas.microsoft.com/office/drawing/2014/main" id="{9CB900D8-F0FC-4384-BFE3-0DD8C5D1C624}"/>
                  </a:ext>
                </a:extLst>
              </p:cNvPr>
              <p:cNvSpPr/>
              <p:nvPr/>
            </p:nvSpPr>
            <p:spPr>
              <a:xfrm rot="5213209" flipH="1">
                <a:off x="8421413" y="1434044"/>
                <a:ext cx="47156" cy="130797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ectangle 228">
                <a:extLst>
                  <a:ext uri="{FF2B5EF4-FFF2-40B4-BE49-F238E27FC236}">
                    <a16:creationId xmlns:a16="http://schemas.microsoft.com/office/drawing/2014/main" id="{48DB1B68-4A9B-4563-AA78-EF77ADE0382C}"/>
                  </a:ext>
                </a:extLst>
              </p:cNvPr>
              <p:cNvSpPr/>
              <p:nvPr/>
            </p:nvSpPr>
            <p:spPr>
              <a:xfrm rot="3559019" flipH="1">
                <a:off x="7912427" y="1867196"/>
                <a:ext cx="45719" cy="30811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0" name="Straight Connector 229">
                <a:extLst>
                  <a:ext uri="{FF2B5EF4-FFF2-40B4-BE49-F238E27FC236}">
                    <a16:creationId xmlns:a16="http://schemas.microsoft.com/office/drawing/2014/main" id="{4BA0CDF0-35C9-49DE-9A14-DD6ABD089C96}"/>
                  </a:ext>
                </a:extLst>
              </p:cNvPr>
              <p:cNvCxnSpPr>
                <a:cxnSpLocks/>
                <a:stCxn id="229" idx="3"/>
                <a:endCxn id="232" idx="1"/>
              </p:cNvCxnSpPr>
              <p:nvPr/>
            </p:nvCxnSpPr>
            <p:spPr>
              <a:xfrm flipH="1" flipV="1">
                <a:off x="7821498" y="1905605"/>
                <a:ext cx="102123" cy="959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31" name="Rectangle 230">
                <a:extLst>
                  <a:ext uri="{FF2B5EF4-FFF2-40B4-BE49-F238E27FC236}">
                    <a16:creationId xmlns:a16="http://schemas.microsoft.com/office/drawing/2014/main" id="{0EB59F5B-1EF6-4F03-B167-8003EAF0F241}"/>
                  </a:ext>
                </a:extLst>
              </p:cNvPr>
              <p:cNvSpPr/>
              <p:nvPr/>
            </p:nvSpPr>
            <p:spPr>
              <a:xfrm rot="21297001" flipH="1">
                <a:off x="9031469" y="1587776"/>
                <a:ext cx="61516" cy="47398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Rectangle 231">
                <a:extLst>
                  <a:ext uri="{FF2B5EF4-FFF2-40B4-BE49-F238E27FC236}">
                    <a16:creationId xmlns:a16="http://schemas.microsoft.com/office/drawing/2014/main" id="{A30B7CF6-F29F-40E2-A73B-990E4783AE13}"/>
                  </a:ext>
                </a:extLst>
              </p:cNvPr>
              <p:cNvSpPr/>
              <p:nvPr/>
            </p:nvSpPr>
            <p:spPr>
              <a:xfrm rot="21297001" flipH="1">
                <a:off x="7760101" y="1671317"/>
                <a:ext cx="61516" cy="47398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smtClean="0"/>
              <a:pPr/>
              <a:t>13</a:t>
            </a:fld>
            <a:endParaRPr lang="en-US"/>
          </a:p>
        </p:txBody>
      </p:sp>
      <p:sp>
        <p:nvSpPr>
          <p:cNvPr id="13" name="Content Placeholder 6">
            <a:extLst>
              <a:ext uri="{FF2B5EF4-FFF2-40B4-BE49-F238E27FC236}">
                <a16:creationId xmlns:a16="http://schemas.microsoft.com/office/drawing/2014/main" id="{9692E465-02AB-4364-8629-7AC8B73433C8}"/>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101B1E"/>
                </a:solidFill>
                <a:latin typeface="Arial"/>
                <a:cs typeface="Arial"/>
              </a:rPr>
              <a:t>Christina Morrow</a:t>
            </a:r>
            <a:endParaRPr lang="en-US" dirty="0">
              <a:solidFill>
                <a:srgbClr val="101B1E"/>
              </a:solidFill>
            </a:endParaRPr>
          </a:p>
        </p:txBody>
      </p:sp>
      <p:grpSp>
        <p:nvGrpSpPr>
          <p:cNvPr id="166" name="Group 165">
            <a:extLst>
              <a:ext uri="{FF2B5EF4-FFF2-40B4-BE49-F238E27FC236}">
                <a16:creationId xmlns:a16="http://schemas.microsoft.com/office/drawing/2014/main" id="{6F3C1DC1-68E3-4D93-9585-B74CF7CE591A}"/>
              </a:ext>
            </a:extLst>
          </p:cNvPr>
          <p:cNvGrpSpPr/>
          <p:nvPr/>
        </p:nvGrpSpPr>
        <p:grpSpPr>
          <a:xfrm>
            <a:off x="8348012" y="2211788"/>
            <a:ext cx="2327914" cy="1809935"/>
            <a:chOff x="8129086" y="1857333"/>
            <a:chExt cx="3224606" cy="2552086"/>
          </a:xfrm>
        </p:grpSpPr>
        <p:sp>
          <p:nvSpPr>
            <p:cNvPr id="167" name="Oval 166">
              <a:extLst>
                <a:ext uri="{FF2B5EF4-FFF2-40B4-BE49-F238E27FC236}">
                  <a16:creationId xmlns:a16="http://schemas.microsoft.com/office/drawing/2014/main" id="{2B1FAFFD-ABB7-4E81-A24F-7190A1013F50}"/>
                </a:ext>
              </a:extLst>
            </p:cNvPr>
            <p:cNvSpPr/>
            <p:nvPr/>
          </p:nvSpPr>
          <p:spPr>
            <a:xfrm>
              <a:off x="8957435" y="2141653"/>
              <a:ext cx="2102943" cy="2023088"/>
            </a:xfrm>
            <a:prstGeom prst="ellipse">
              <a:avLst/>
            </a:prstGeom>
            <a:solidFill>
              <a:srgbClr val="AF6E8E">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9" name="Graphic 168" descr="Back">
              <a:extLst>
                <a:ext uri="{FF2B5EF4-FFF2-40B4-BE49-F238E27FC236}">
                  <a16:creationId xmlns:a16="http://schemas.microsoft.com/office/drawing/2014/main" id="{89ADEE13-3EEB-43B3-BBE0-28030ADB3E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3529154">
              <a:off x="10006545" y="2559653"/>
              <a:ext cx="917975" cy="971190"/>
            </a:xfrm>
            <a:prstGeom prst="rect">
              <a:avLst/>
            </a:prstGeom>
          </p:spPr>
        </p:pic>
        <p:pic>
          <p:nvPicPr>
            <p:cNvPr id="170" name="Graphic 169" descr="Cube">
              <a:extLst>
                <a:ext uri="{FF2B5EF4-FFF2-40B4-BE49-F238E27FC236}">
                  <a16:creationId xmlns:a16="http://schemas.microsoft.com/office/drawing/2014/main" id="{138A5D19-A04E-47F9-92B7-6B8474EAC2D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86401" y="3400609"/>
              <a:ext cx="1067291" cy="1008810"/>
            </a:xfrm>
            <a:prstGeom prst="rect">
              <a:avLst/>
            </a:prstGeom>
          </p:spPr>
        </p:pic>
        <p:pic>
          <p:nvPicPr>
            <p:cNvPr id="171" name="Graphic 170" descr="Cube">
              <a:extLst>
                <a:ext uri="{FF2B5EF4-FFF2-40B4-BE49-F238E27FC236}">
                  <a16:creationId xmlns:a16="http://schemas.microsoft.com/office/drawing/2014/main" id="{9279E79D-1779-4063-8D2F-B1840C9239F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29086" y="1857333"/>
              <a:ext cx="2011668" cy="1901441"/>
            </a:xfrm>
            <a:prstGeom prst="rect">
              <a:avLst/>
            </a:prstGeom>
          </p:spPr>
        </p:pic>
      </p:grpSp>
      <p:cxnSp>
        <p:nvCxnSpPr>
          <p:cNvPr id="174" name="Straight Connector 173">
            <a:extLst>
              <a:ext uri="{FF2B5EF4-FFF2-40B4-BE49-F238E27FC236}">
                <a16:creationId xmlns:a16="http://schemas.microsoft.com/office/drawing/2014/main" id="{F39D0B78-4A11-483E-A248-8C3FB68B0A23}"/>
              </a:ext>
            </a:extLst>
          </p:cNvPr>
          <p:cNvCxnSpPr>
            <a:cxnSpLocks/>
          </p:cNvCxnSpPr>
          <p:nvPr/>
        </p:nvCxnSpPr>
        <p:spPr>
          <a:xfrm>
            <a:off x="4753704" y="3388314"/>
            <a:ext cx="2091977" cy="0"/>
          </a:xfrm>
          <a:prstGeom prst="line">
            <a:avLst/>
          </a:prstGeom>
          <a:ln w="76200">
            <a:solidFill>
              <a:schemeClr val="bg2">
                <a:lumMod val="75000"/>
              </a:schemeClr>
            </a:solidFill>
          </a:ln>
        </p:spPr>
        <p:style>
          <a:lnRef idx="1">
            <a:schemeClr val="accent3"/>
          </a:lnRef>
          <a:fillRef idx="0">
            <a:schemeClr val="accent3"/>
          </a:fillRef>
          <a:effectRef idx="0">
            <a:schemeClr val="accent3"/>
          </a:effectRef>
          <a:fontRef idx="minor">
            <a:schemeClr val="tx1"/>
          </a:fontRef>
        </p:style>
      </p:cxnSp>
      <p:pic>
        <p:nvPicPr>
          <p:cNvPr id="176" name="Graphic 175" descr="Back">
            <a:extLst>
              <a:ext uri="{FF2B5EF4-FFF2-40B4-BE49-F238E27FC236}">
                <a16:creationId xmlns:a16="http://schemas.microsoft.com/office/drawing/2014/main" id="{3E400607-2119-490C-BFAD-CA09BF6FBA6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3509312">
            <a:off x="5851796" y="2167590"/>
            <a:ext cx="651361" cy="636194"/>
          </a:xfrm>
          <a:prstGeom prst="rect">
            <a:avLst/>
          </a:prstGeom>
        </p:spPr>
      </p:pic>
      <p:sp>
        <p:nvSpPr>
          <p:cNvPr id="97" name="TextBox 96">
            <a:extLst>
              <a:ext uri="{FF2B5EF4-FFF2-40B4-BE49-F238E27FC236}">
                <a16:creationId xmlns:a16="http://schemas.microsoft.com/office/drawing/2014/main" id="{9E31BB2E-9B0F-463A-A728-AD50615743C2}"/>
              </a:ext>
            </a:extLst>
          </p:cNvPr>
          <p:cNvSpPr txBox="1"/>
          <p:nvPr/>
        </p:nvSpPr>
        <p:spPr>
          <a:xfrm>
            <a:off x="4787232" y="4255144"/>
            <a:ext cx="2507524" cy="461665"/>
          </a:xfrm>
          <a:prstGeom prst="rect">
            <a:avLst/>
          </a:prstGeom>
          <a:noFill/>
        </p:spPr>
        <p:txBody>
          <a:bodyPr wrap="square" rtlCol="0">
            <a:spAutoFit/>
          </a:bodyPr>
          <a:lstStyle/>
          <a:p>
            <a:pPr algn="ctr"/>
            <a:r>
              <a:rPr lang="en-US" sz="2400">
                <a:solidFill>
                  <a:srgbClr val="FC9627"/>
                </a:solidFill>
                <a:latin typeface="Tahoma" panose="020B0604030504040204" pitchFamily="34" charset="0"/>
                <a:ea typeface="Tahoma" panose="020B0604030504040204" pitchFamily="34" charset="0"/>
                <a:cs typeface="Tahoma" panose="020B0604030504040204" pitchFamily="34" charset="0"/>
              </a:rPr>
              <a:t>OFFLOAD LSMS</a:t>
            </a:r>
          </a:p>
        </p:txBody>
      </p:sp>
      <p:sp>
        <p:nvSpPr>
          <p:cNvPr id="98" name="TextBox 97">
            <a:extLst>
              <a:ext uri="{FF2B5EF4-FFF2-40B4-BE49-F238E27FC236}">
                <a16:creationId xmlns:a16="http://schemas.microsoft.com/office/drawing/2014/main" id="{E11DCEAC-B4CD-4A1C-A1F0-FCD63DE6FBCA}"/>
              </a:ext>
            </a:extLst>
          </p:cNvPr>
          <p:cNvSpPr txBox="1"/>
          <p:nvPr/>
        </p:nvSpPr>
        <p:spPr>
          <a:xfrm>
            <a:off x="8710475" y="4255144"/>
            <a:ext cx="2155182" cy="461665"/>
          </a:xfrm>
          <a:prstGeom prst="rect">
            <a:avLst/>
          </a:prstGeom>
          <a:noFill/>
        </p:spPr>
        <p:txBody>
          <a:bodyPr wrap="square" rtlCol="0">
            <a:spAutoFit/>
          </a:bodyPr>
          <a:lstStyle/>
          <a:p>
            <a:pPr algn="ctr"/>
            <a:r>
              <a:rPr lang="en-US" sz="2400">
                <a:solidFill>
                  <a:srgbClr val="AF6E8E"/>
                </a:solidFill>
                <a:latin typeface="Tahoma" panose="020B0604030504040204" pitchFamily="34" charset="0"/>
                <a:ea typeface="Tahoma" panose="020B0604030504040204" pitchFamily="34" charset="0"/>
                <a:cs typeface="Tahoma" panose="020B0604030504040204" pitchFamily="34" charset="0"/>
              </a:rPr>
              <a:t>SCALABILITY</a:t>
            </a:r>
          </a:p>
        </p:txBody>
      </p:sp>
      <p:sp>
        <p:nvSpPr>
          <p:cNvPr id="103" name="Title 1">
            <a:extLst>
              <a:ext uri="{FF2B5EF4-FFF2-40B4-BE49-F238E27FC236}">
                <a16:creationId xmlns:a16="http://schemas.microsoft.com/office/drawing/2014/main" id="{88AD118C-59E8-47BA-A832-E070956B735B}"/>
              </a:ext>
            </a:extLst>
          </p:cNvPr>
          <p:cNvSpPr txBox="1">
            <a:spLocks/>
          </p:cNvSpPr>
          <p:nvPr/>
        </p:nvSpPr>
        <p:spPr>
          <a:xfrm>
            <a:off x="1400182" y="200139"/>
            <a:ext cx="9391636" cy="113118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Key Goals</a:t>
            </a:r>
          </a:p>
        </p:txBody>
      </p:sp>
      <p:sp>
        <p:nvSpPr>
          <p:cNvPr id="2" name="Rectangle 1">
            <a:hlinkClick r:id="" action="ppaction://noaction"/>
            <a:extLst>
              <a:ext uri="{FF2B5EF4-FFF2-40B4-BE49-F238E27FC236}">
                <a16:creationId xmlns:a16="http://schemas.microsoft.com/office/drawing/2014/main" id="{988E2913-A6CF-46A7-BAAE-92B18E2099C9}"/>
              </a:ext>
            </a:extLst>
          </p:cNvPr>
          <p:cNvSpPr/>
          <p:nvPr/>
        </p:nvSpPr>
        <p:spPr>
          <a:xfrm>
            <a:off x="0" y="5922295"/>
            <a:ext cx="12192000" cy="9357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5" name="Group 114">
            <a:extLst>
              <a:ext uri="{FF2B5EF4-FFF2-40B4-BE49-F238E27FC236}">
                <a16:creationId xmlns:a16="http://schemas.microsoft.com/office/drawing/2014/main" id="{E3FA039C-C69F-49C3-9024-855C08F8D830}"/>
              </a:ext>
            </a:extLst>
          </p:cNvPr>
          <p:cNvGrpSpPr>
            <a:grpSpLocks noChangeAspect="1"/>
          </p:cNvGrpSpPr>
          <p:nvPr/>
        </p:nvGrpSpPr>
        <p:grpSpPr>
          <a:xfrm>
            <a:off x="4868430" y="2634944"/>
            <a:ext cx="970029" cy="753905"/>
            <a:chOff x="2518288" y="1683465"/>
            <a:chExt cx="2423796" cy="1883769"/>
          </a:xfrm>
        </p:grpSpPr>
        <p:grpSp>
          <p:nvGrpSpPr>
            <p:cNvPr id="116" name="Group 115">
              <a:extLst>
                <a:ext uri="{FF2B5EF4-FFF2-40B4-BE49-F238E27FC236}">
                  <a16:creationId xmlns:a16="http://schemas.microsoft.com/office/drawing/2014/main" id="{CE394E5D-75D4-40EC-BE2D-9DD971F1B64D}"/>
                </a:ext>
              </a:extLst>
            </p:cNvPr>
            <p:cNvGrpSpPr/>
            <p:nvPr/>
          </p:nvGrpSpPr>
          <p:grpSpPr>
            <a:xfrm>
              <a:off x="2518288" y="1683465"/>
              <a:ext cx="2423796" cy="1883769"/>
              <a:chOff x="2518288" y="1683465"/>
              <a:chExt cx="2423796" cy="1883769"/>
            </a:xfrm>
          </p:grpSpPr>
          <p:sp>
            <p:nvSpPr>
              <p:cNvPr id="119" name="Isosceles Triangle 118">
                <a:extLst>
                  <a:ext uri="{FF2B5EF4-FFF2-40B4-BE49-F238E27FC236}">
                    <a16:creationId xmlns:a16="http://schemas.microsoft.com/office/drawing/2014/main" id="{C5268649-8398-4EA5-B07A-124098116AEB}"/>
                  </a:ext>
                </a:extLst>
              </p:cNvPr>
              <p:cNvSpPr/>
              <p:nvPr/>
            </p:nvSpPr>
            <p:spPr>
              <a:xfrm>
                <a:off x="2518288" y="2112300"/>
                <a:ext cx="499110" cy="339539"/>
              </a:xfrm>
              <a:prstGeom prst="triangle">
                <a:avLst>
                  <a:gd name="adj" fmla="val 91603"/>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Isosceles Triangle 119">
                <a:extLst>
                  <a:ext uri="{FF2B5EF4-FFF2-40B4-BE49-F238E27FC236}">
                    <a16:creationId xmlns:a16="http://schemas.microsoft.com/office/drawing/2014/main" id="{2542B762-A2AB-4439-86FA-84D8D4EFD0AC}"/>
                  </a:ext>
                </a:extLst>
              </p:cNvPr>
              <p:cNvSpPr/>
              <p:nvPr/>
            </p:nvSpPr>
            <p:spPr>
              <a:xfrm flipH="1">
                <a:off x="4425021" y="2155622"/>
                <a:ext cx="517063" cy="300990"/>
              </a:xfrm>
              <a:prstGeom prst="triangle">
                <a:avLst>
                  <a:gd name="adj" fmla="val 81287"/>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F3816516-0E07-445B-80B7-1F21F675F186}"/>
                  </a:ext>
                </a:extLst>
              </p:cNvPr>
              <p:cNvSpPr/>
              <p:nvPr/>
            </p:nvSpPr>
            <p:spPr>
              <a:xfrm rot="989100">
                <a:off x="3033539" y="2599318"/>
                <a:ext cx="45720" cy="935705"/>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60B91FA7-1DE2-48EC-A4A0-B5CD222E4FB3}"/>
                  </a:ext>
                </a:extLst>
              </p:cNvPr>
              <p:cNvSpPr/>
              <p:nvPr/>
            </p:nvSpPr>
            <p:spPr>
              <a:xfrm rot="20576624">
                <a:off x="4401819" y="2598189"/>
                <a:ext cx="45720" cy="935705"/>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a16="http://schemas.microsoft.com/office/drawing/2014/main" id="{AB9B5189-D206-4187-8198-3B58BE54B8B2}"/>
                  </a:ext>
                </a:extLst>
              </p:cNvPr>
              <p:cNvSpPr/>
              <p:nvPr/>
            </p:nvSpPr>
            <p:spPr>
              <a:xfrm rot="21392413" flipV="1">
                <a:off x="4462722" y="3480967"/>
                <a:ext cx="218672" cy="7811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A25B7611-9AE8-4A54-8ED0-8DE7A54BBD57}"/>
                  </a:ext>
                </a:extLst>
              </p:cNvPr>
              <p:cNvSpPr/>
              <p:nvPr/>
            </p:nvSpPr>
            <p:spPr>
              <a:xfrm flipV="1">
                <a:off x="2813844" y="3489124"/>
                <a:ext cx="218672" cy="7811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Freeform: Shape 124">
                <a:extLst>
                  <a:ext uri="{FF2B5EF4-FFF2-40B4-BE49-F238E27FC236}">
                    <a16:creationId xmlns:a16="http://schemas.microsoft.com/office/drawing/2014/main" id="{28E4B45E-8666-477C-850D-D18B80B8DEF0}"/>
                  </a:ext>
                </a:extLst>
              </p:cNvPr>
              <p:cNvSpPr/>
              <p:nvPr/>
            </p:nvSpPr>
            <p:spPr>
              <a:xfrm>
                <a:off x="3136900" y="2805057"/>
                <a:ext cx="1188720" cy="300990"/>
              </a:xfrm>
              <a:custGeom>
                <a:avLst/>
                <a:gdLst>
                  <a:gd name="connsiteX0" fmla="*/ 0 w 1188720"/>
                  <a:gd name="connsiteY0" fmla="*/ 300990 h 300990"/>
                  <a:gd name="connsiteX1" fmla="*/ 1188720 w 1188720"/>
                  <a:gd name="connsiteY1" fmla="*/ 297180 h 300990"/>
                  <a:gd name="connsiteX2" fmla="*/ 1154430 w 1188720"/>
                  <a:gd name="connsiteY2" fmla="*/ 11430 h 300990"/>
                  <a:gd name="connsiteX3" fmla="*/ 41910 w 1188720"/>
                  <a:gd name="connsiteY3" fmla="*/ 0 h 300990"/>
                  <a:gd name="connsiteX4" fmla="*/ 0 w 1188720"/>
                  <a:gd name="connsiteY4" fmla="*/ 300990 h 300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8720" h="300990">
                    <a:moveTo>
                      <a:pt x="0" y="300990"/>
                    </a:moveTo>
                    <a:lnTo>
                      <a:pt x="1188720" y="297180"/>
                    </a:lnTo>
                    <a:lnTo>
                      <a:pt x="1154430" y="11430"/>
                    </a:lnTo>
                    <a:lnTo>
                      <a:pt x="41910" y="0"/>
                    </a:lnTo>
                    <a:lnTo>
                      <a:pt x="0" y="300990"/>
                    </a:lnTo>
                    <a:close/>
                  </a:path>
                </a:pathLst>
              </a:cu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a:extLst>
                  <a:ext uri="{FF2B5EF4-FFF2-40B4-BE49-F238E27FC236}">
                    <a16:creationId xmlns:a16="http://schemas.microsoft.com/office/drawing/2014/main" id="{86A71412-A704-4185-8743-E54B97751F74}"/>
                  </a:ext>
                </a:extLst>
              </p:cNvPr>
              <p:cNvSpPr/>
              <p:nvPr/>
            </p:nvSpPr>
            <p:spPr>
              <a:xfrm>
                <a:off x="3444240" y="1729052"/>
                <a:ext cx="574040" cy="1106037"/>
              </a:xfrm>
              <a:prstGeom prst="rect">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Rounded Corners 126">
                <a:extLst>
                  <a:ext uri="{FF2B5EF4-FFF2-40B4-BE49-F238E27FC236}">
                    <a16:creationId xmlns:a16="http://schemas.microsoft.com/office/drawing/2014/main" id="{1D9972CC-E605-4100-B5BA-553ED0CF547D}"/>
                  </a:ext>
                </a:extLst>
              </p:cNvPr>
              <p:cNvSpPr/>
              <p:nvPr/>
            </p:nvSpPr>
            <p:spPr>
              <a:xfrm>
                <a:off x="2938780" y="1822269"/>
                <a:ext cx="431800" cy="1018349"/>
              </a:xfrm>
              <a:prstGeom prst="roundRect">
                <a:avLst>
                  <a:gd name="adj" fmla="val 49608"/>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Rounded Corners 127">
                <a:extLst>
                  <a:ext uri="{FF2B5EF4-FFF2-40B4-BE49-F238E27FC236}">
                    <a16:creationId xmlns:a16="http://schemas.microsoft.com/office/drawing/2014/main" id="{6CBE3F58-192B-453A-B926-2D75A6D26B54}"/>
                  </a:ext>
                </a:extLst>
              </p:cNvPr>
              <p:cNvSpPr/>
              <p:nvPr/>
            </p:nvSpPr>
            <p:spPr>
              <a:xfrm>
                <a:off x="4091940" y="1812931"/>
                <a:ext cx="431800" cy="1018349"/>
              </a:xfrm>
              <a:prstGeom prst="roundRect">
                <a:avLst>
                  <a:gd name="adj" fmla="val 49608"/>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Freeform: Shape 128">
                <a:extLst>
                  <a:ext uri="{FF2B5EF4-FFF2-40B4-BE49-F238E27FC236}">
                    <a16:creationId xmlns:a16="http://schemas.microsoft.com/office/drawing/2014/main" id="{F2A09447-358D-4C80-9C95-A21F6B916033}"/>
                  </a:ext>
                </a:extLst>
              </p:cNvPr>
              <p:cNvSpPr/>
              <p:nvPr/>
            </p:nvSpPr>
            <p:spPr>
              <a:xfrm>
                <a:off x="3073400" y="1714949"/>
                <a:ext cx="368300" cy="1120140"/>
              </a:xfrm>
              <a:custGeom>
                <a:avLst/>
                <a:gdLst>
                  <a:gd name="connsiteX0" fmla="*/ 0 w 368300"/>
                  <a:gd name="connsiteY0" fmla="*/ 0 h 1120140"/>
                  <a:gd name="connsiteX1" fmla="*/ 365760 w 368300"/>
                  <a:gd name="connsiteY1" fmla="*/ 2540 h 1120140"/>
                  <a:gd name="connsiteX2" fmla="*/ 368300 w 368300"/>
                  <a:gd name="connsiteY2" fmla="*/ 1117600 h 1120140"/>
                  <a:gd name="connsiteX3" fmla="*/ 124460 w 368300"/>
                  <a:gd name="connsiteY3" fmla="*/ 1120140 h 1120140"/>
                  <a:gd name="connsiteX4" fmla="*/ 7620 w 368300"/>
                  <a:gd name="connsiteY4" fmla="*/ 871220 h 1120140"/>
                  <a:gd name="connsiteX5" fmla="*/ 0 w 368300"/>
                  <a:gd name="connsiteY5" fmla="*/ 0 h 112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300" h="1120140">
                    <a:moveTo>
                      <a:pt x="0" y="0"/>
                    </a:moveTo>
                    <a:lnTo>
                      <a:pt x="365760" y="2540"/>
                    </a:lnTo>
                    <a:cubicBezTo>
                      <a:pt x="366607" y="374227"/>
                      <a:pt x="367453" y="745913"/>
                      <a:pt x="368300" y="1117600"/>
                    </a:cubicBezTo>
                    <a:lnTo>
                      <a:pt x="124460" y="1120140"/>
                    </a:lnTo>
                    <a:lnTo>
                      <a:pt x="7620" y="871220"/>
                    </a:lnTo>
                    <a:lnTo>
                      <a:pt x="0" y="0"/>
                    </a:lnTo>
                    <a:close/>
                  </a:path>
                </a:pathLst>
              </a:custGeom>
              <a:solidFill>
                <a:schemeClr val="bg1">
                  <a:lumMod val="6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Freeform: Shape 129">
                <a:extLst>
                  <a:ext uri="{FF2B5EF4-FFF2-40B4-BE49-F238E27FC236}">
                    <a16:creationId xmlns:a16="http://schemas.microsoft.com/office/drawing/2014/main" id="{A8A84638-E613-46CC-BFD5-DF81E5DDD930}"/>
                  </a:ext>
                </a:extLst>
              </p:cNvPr>
              <p:cNvSpPr/>
              <p:nvPr/>
            </p:nvSpPr>
            <p:spPr>
              <a:xfrm>
                <a:off x="4020820" y="1708599"/>
                <a:ext cx="360680" cy="1126490"/>
              </a:xfrm>
              <a:custGeom>
                <a:avLst/>
                <a:gdLst>
                  <a:gd name="connsiteX0" fmla="*/ 0 w 360680"/>
                  <a:gd name="connsiteY0" fmla="*/ 0 h 1132840"/>
                  <a:gd name="connsiteX1" fmla="*/ 360680 w 360680"/>
                  <a:gd name="connsiteY1" fmla="*/ 2540 h 1132840"/>
                  <a:gd name="connsiteX2" fmla="*/ 360680 w 360680"/>
                  <a:gd name="connsiteY2" fmla="*/ 881380 h 1132840"/>
                  <a:gd name="connsiteX3" fmla="*/ 241300 w 360680"/>
                  <a:gd name="connsiteY3" fmla="*/ 1125220 h 1132840"/>
                  <a:gd name="connsiteX4" fmla="*/ 0 w 360680"/>
                  <a:gd name="connsiteY4" fmla="*/ 1132840 h 1132840"/>
                  <a:gd name="connsiteX5" fmla="*/ 0 w 360680"/>
                  <a:gd name="connsiteY5" fmla="*/ 0 h 1132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0680" h="1132840">
                    <a:moveTo>
                      <a:pt x="0" y="0"/>
                    </a:moveTo>
                    <a:lnTo>
                      <a:pt x="360680" y="2540"/>
                    </a:lnTo>
                    <a:lnTo>
                      <a:pt x="360680" y="881380"/>
                    </a:lnTo>
                    <a:lnTo>
                      <a:pt x="241300" y="1125220"/>
                    </a:lnTo>
                    <a:lnTo>
                      <a:pt x="0" y="1132840"/>
                    </a:lnTo>
                    <a:cubicBezTo>
                      <a:pt x="3387" y="763693"/>
                      <a:pt x="6773" y="394547"/>
                      <a:pt x="0" y="0"/>
                    </a:cubicBezTo>
                    <a:close/>
                  </a:path>
                </a:pathLst>
              </a:custGeom>
              <a:solidFill>
                <a:schemeClr val="bg1">
                  <a:lumMod val="6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a:extLst>
                  <a:ext uri="{FF2B5EF4-FFF2-40B4-BE49-F238E27FC236}">
                    <a16:creationId xmlns:a16="http://schemas.microsoft.com/office/drawing/2014/main" id="{B9AF4107-2AC9-47AB-B773-F83731C8C2B1}"/>
                  </a:ext>
                </a:extLst>
              </p:cNvPr>
              <p:cNvSpPr/>
              <p:nvPr/>
            </p:nvSpPr>
            <p:spPr>
              <a:xfrm>
                <a:off x="2938780" y="1683465"/>
                <a:ext cx="1584960"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7" name="Freeform: Shape 116">
              <a:extLst>
                <a:ext uri="{FF2B5EF4-FFF2-40B4-BE49-F238E27FC236}">
                  <a16:creationId xmlns:a16="http://schemas.microsoft.com/office/drawing/2014/main" id="{2E33E867-334E-40DC-879D-06D3511D372C}"/>
                </a:ext>
              </a:extLst>
            </p:cNvPr>
            <p:cNvSpPr>
              <a:spLocks noChangeAspect="1"/>
            </p:cNvSpPr>
            <p:nvPr/>
          </p:nvSpPr>
          <p:spPr>
            <a:xfrm>
              <a:off x="3621932" y="2580404"/>
              <a:ext cx="227320" cy="115082"/>
            </a:xfrm>
            <a:custGeom>
              <a:avLst/>
              <a:gdLst>
                <a:gd name="connsiteX0" fmla="*/ 1066800 w 1828800"/>
                <a:gd name="connsiteY0" fmla="*/ 0 h 925830"/>
                <a:gd name="connsiteX1" fmla="*/ 1215390 w 1828800"/>
                <a:gd name="connsiteY1" fmla="*/ 3810 h 925830"/>
                <a:gd name="connsiteX2" fmla="*/ 1828800 w 1828800"/>
                <a:gd name="connsiteY2" fmla="*/ 918210 h 925830"/>
                <a:gd name="connsiteX3" fmla="*/ 0 w 1828800"/>
                <a:gd name="connsiteY3" fmla="*/ 925830 h 925830"/>
                <a:gd name="connsiteX4" fmla="*/ 613410 w 1828800"/>
                <a:gd name="connsiteY4" fmla="*/ 7620 h 925830"/>
                <a:gd name="connsiteX5" fmla="*/ 765810 w 1828800"/>
                <a:gd name="connsiteY5" fmla="*/ 7620 h 925830"/>
                <a:gd name="connsiteX6" fmla="*/ 457200 w 1828800"/>
                <a:gd name="connsiteY6" fmla="*/ 849630 h 925830"/>
                <a:gd name="connsiteX7" fmla="*/ 1371600 w 1828800"/>
                <a:gd name="connsiteY7" fmla="*/ 849630 h 925830"/>
                <a:gd name="connsiteX8" fmla="*/ 1066800 w 1828800"/>
                <a:gd name="connsiteY8" fmla="*/ 0 h 92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00" h="925830">
                  <a:moveTo>
                    <a:pt x="1066800" y="0"/>
                  </a:moveTo>
                  <a:lnTo>
                    <a:pt x="1215390" y="3810"/>
                  </a:lnTo>
                  <a:lnTo>
                    <a:pt x="1828800" y="918210"/>
                  </a:lnTo>
                  <a:lnTo>
                    <a:pt x="0" y="925830"/>
                  </a:lnTo>
                  <a:lnTo>
                    <a:pt x="613410" y="7620"/>
                  </a:lnTo>
                  <a:lnTo>
                    <a:pt x="765810" y="7620"/>
                  </a:lnTo>
                  <a:lnTo>
                    <a:pt x="457200" y="849630"/>
                  </a:lnTo>
                  <a:lnTo>
                    <a:pt x="1371600" y="849630"/>
                  </a:lnTo>
                  <a:lnTo>
                    <a:pt x="1066800" y="0"/>
                  </a:lnTo>
                  <a:close/>
                </a:path>
              </a:pathLst>
            </a:custGeom>
            <a:solidFill>
              <a:srgbClr val="E32626"/>
            </a:solidFill>
            <a:ln>
              <a:solidFill>
                <a:srgbClr val="E3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8" name="Picture 117" descr="Background pattern&#10;&#10;Description automatically generated">
              <a:extLst>
                <a:ext uri="{FF2B5EF4-FFF2-40B4-BE49-F238E27FC236}">
                  <a16:creationId xmlns:a16="http://schemas.microsoft.com/office/drawing/2014/main" id="{2A06E4F2-E731-4D11-B58C-698442F01FB1}"/>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3129067" y="1785674"/>
              <a:ext cx="259187" cy="136505"/>
            </a:xfrm>
            <a:prstGeom prst="rect">
              <a:avLst/>
            </a:prstGeom>
          </p:spPr>
        </p:pic>
      </p:grpSp>
      <p:grpSp>
        <p:nvGrpSpPr>
          <p:cNvPr id="4" name="Group 3">
            <a:extLst>
              <a:ext uri="{FF2B5EF4-FFF2-40B4-BE49-F238E27FC236}">
                <a16:creationId xmlns:a16="http://schemas.microsoft.com/office/drawing/2014/main" id="{E5A9336F-6F66-406A-A943-AC1CD87BF173}"/>
              </a:ext>
            </a:extLst>
          </p:cNvPr>
          <p:cNvGrpSpPr/>
          <p:nvPr/>
        </p:nvGrpSpPr>
        <p:grpSpPr>
          <a:xfrm>
            <a:off x="1044151" y="2329152"/>
            <a:ext cx="2366154" cy="2391432"/>
            <a:chOff x="1044151" y="2329152"/>
            <a:chExt cx="2366154" cy="2391432"/>
          </a:xfrm>
        </p:grpSpPr>
        <p:grpSp>
          <p:nvGrpSpPr>
            <p:cNvPr id="135" name="Group 134">
              <a:extLst>
                <a:ext uri="{FF2B5EF4-FFF2-40B4-BE49-F238E27FC236}">
                  <a16:creationId xmlns:a16="http://schemas.microsoft.com/office/drawing/2014/main" id="{2E95F14A-B37F-4AEB-9328-8A847F278ADF}"/>
                </a:ext>
              </a:extLst>
            </p:cNvPr>
            <p:cNvGrpSpPr/>
            <p:nvPr/>
          </p:nvGrpSpPr>
          <p:grpSpPr>
            <a:xfrm>
              <a:off x="1318328" y="2329152"/>
              <a:ext cx="2091977" cy="1753108"/>
              <a:chOff x="4063355" y="4216974"/>
              <a:chExt cx="1986517" cy="1708671"/>
            </a:xfrm>
          </p:grpSpPr>
          <p:sp>
            <p:nvSpPr>
              <p:cNvPr id="161" name="Oval 160">
                <a:extLst>
                  <a:ext uri="{FF2B5EF4-FFF2-40B4-BE49-F238E27FC236}">
                    <a16:creationId xmlns:a16="http://schemas.microsoft.com/office/drawing/2014/main" id="{26385546-D803-485E-B6C8-E337A462BD70}"/>
                  </a:ext>
                </a:extLst>
              </p:cNvPr>
              <p:cNvSpPr/>
              <p:nvPr/>
            </p:nvSpPr>
            <p:spPr>
              <a:xfrm>
                <a:off x="4063355" y="4216974"/>
                <a:ext cx="1525826" cy="1467667"/>
              </a:xfrm>
              <a:prstGeom prst="ellipse">
                <a:avLst/>
              </a:prstGeom>
              <a:solidFill>
                <a:srgbClr val="3FA492">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2" name="Graphic 161" descr="Astronaut">
                <a:extLst>
                  <a:ext uri="{FF2B5EF4-FFF2-40B4-BE49-F238E27FC236}">
                    <a16:creationId xmlns:a16="http://schemas.microsoft.com/office/drawing/2014/main" id="{87C2DB2C-B9DF-4BE1-A2CA-5F25A032B0B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818788" y="4694561"/>
                <a:ext cx="1231084" cy="1231084"/>
              </a:xfrm>
              <a:prstGeom prst="rect">
                <a:avLst/>
              </a:prstGeom>
            </p:spPr>
          </p:pic>
        </p:grpSp>
        <p:sp>
          <p:nvSpPr>
            <p:cNvPr id="102" name="TextBox 101">
              <a:extLst>
                <a:ext uri="{FF2B5EF4-FFF2-40B4-BE49-F238E27FC236}">
                  <a16:creationId xmlns:a16="http://schemas.microsoft.com/office/drawing/2014/main" id="{0855AC80-E302-4A02-A746-EF5FB37BAF5B}"/>
                </a:ext>
              </a:extLst>
            </p:cNvPr>
            <p:cNvSpPr txBox="1"/>
            <p:nvPr/>
          </p:nvSpPr>
          <p:spPr>
            <a:xfrm>
              <a:off x="1044151" y="4258919"/>
              <a:ext cx="2155182" cy="461665"/>
            </a:xfrm>
            <a:prstGeom prst="rect">
              <a:avLst/>
            </a:prstGeom>
            <a:noFill/>
          </p:spPr>
          <p:txBody>
            <a:bodyPr wrap="square" rtlCol="0">
              <a:spAutoFit/>
            </a:bodyPr>
            <a:lstStyle/>
            <a:p>
              <a:pPr algn="ctr"/>
              <a:r>
                <a:rPr lang="en-US" sz="2400">
                  <a:solidFill>
                    <a:srgbClr val="3FA492"/>
                  </a:solidFill>
                  <a:latin typeface="Tahoma" panose="020B0604030504040204" pitchFamily="34" charset="0"/>
                  <a:ea typeface="Tahoma" panose="020B0604030504040204" pitchFamily="34" charset="0"/>
                  <a:cs typeface="Tahoma" panose="020B0604030504040204" pitchFamily="34" charset="0"/>
                </a:rPr>
                <a:t>AUTONOMY</a:t>
              </a:r>
            </a:p>
          </p:txBody>
        </p:sp>
        <p:grpSp>
          <p:nvGrpSpPr>
            <p:cNvPr id="233" name="Group 232">
              <a:extLst>
                <a:ext uri="{FF2B5EF4-FFF2-40B4-BE49-F238E27FC236}">
                  <a16:creationId xmlns:a16="http://schemas.microsoft.com/office/drawing/2014/main" id="{39D2F9BF-0DBF-4C92-AEF2-2118E907ED51}"/>
                </a:ext>
              </a:extLst>
            </p:cNvPr>
            <p:cNvGrpSpPr/>
            <p:nvPr/>
          </p:nvGrpSpPr>
          <p:grpSpPr>
            <a:xfrm>
              <a:off x="1385090" y="2521536"/>
              <a:ext cx="700313" cy="559915"/>
              <a:chOff x="7420451" y="3850054"/>
              <a:chExt cx="2015319" cy="1650359"/>
            </a:xfrm>
          </p:grpSpPr>
          <p:cxnSp>
            <p:nvCxnSpPr>
              <p:cNvPr id="234" name="Straight Connector 233">
                <a:extLst>
                  <a:ext uri="{FF2B5EF4-FFF2-40B4-BE49-F238E27FC236}">
                    <a16:creationId xmlns:a16="http://schemas.microsoft.com/office/drawing/2014/main" id="{644C03A1-3DEC-4BB2-99BD-AEF63456BB5D}"/>
                  </a:ext>
                </a:extLst>
              </p:cNvPr>
              <p:cNvCxnSpPr>
                <a:cxnSpLocks/>
              </p:cNvCxnSpPr>
              <p:nvPr/>
            </p:nvCxnSpPr>
            <p:spPr>
              <a:xfrm flipH="1">
                <a:off x="8219867" y="3860408"/>
                <a:ext cx="871144" cy="6888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35" name="Group 234">
                <a:extLst>
                  <a:ext uri="{FF2B5EF4-FFF2-40B4-BE49-F238E27FC236}">
                    <a16:creationId xmlns:a16="http://schemas.microsoft.com/office/drawing/2014/main" id="{39506106-FFD4-433A-A565-54F965CB49DD}"/>
                  </a:ext>
                </a:extLst>
              </p:cNvPr>
              <p:cNvGrpSpPr>
                <a:grpSpLocks noChangeAspect="1"/>
              </p:cNvGrpSpPr>
              <p:nvPr/>
            </p:nvGrpSpPr>
            <p:grpSpPr>
              <a:xfrm>
                <a:off x="7420451" y="3850054"/>
                <a:ext cx="2015319" cy="1650359"/>
                <a:chOff x="6595481" y="1587776"/>
                <a:chExt cx="2963950" cy="2427199"/>
              </a:xfrm>
            </p:grpSpPr>
            <p:sp>
              <p:nvSpPr>
                <p:cNvPr id="236" name="Rectangle 235">
                  <a:extLst>
                    <a:ext uri="{FF2B5EF4-FFF2-40B4-BE49-F238E27FC236}">
                      <a16:creationId xmlns:a16="http://schemas.microsoft.com/office/drawing/2014/main" id="{45B72CAD-116F-4294-8147-D9384DD88C91}"/>
                    </a:ext>
                  </a:extLst>
                </p:cNvPr>
                <p:cNvSpPr/>
                <p:nvPr/>
              </p:nvSpPr>
              <p:spPr>
                <a:xfrm rot="3475009">
                  <a:off x="6717554" y="1859728"/>
                  <a:ext cx="45719" cy="28986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Rectangle 236">
                  <a:extLst>
                    <a:ext uri="{FF2B5EF4-FFF2-40B4-BE49-F238E27FC236}">
                      <a16:creationId xmlns:a16="http://schemas.microsoft.com/office/drawing/2014/main" id="{08B8CE4C-54D6-4A81-8A65-3C358D384C07}"/>
                    </a:ext>
                  </a:extLst>
                </p:cNvPr>
                <p:cNvSpPr/>
                <p:nvPr/>
              </p:nvSpPr>
              <p:spPr>
                <a:xfrm rot="7564731">
                  <a:off x="6931663" y="1867366"/>
                  <a:ext cx="45719" cy="28986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8" name="Straight Connector 237">
                  <a:extLst>
                    <a:ext uri="{FF2B5EF4-FFF2-40B4-BE49-F238E27FC236}">
                      <a16:creationId xmlns:a16="http://schemas.microsoft.com/office/drawing/2014/main" id="{B6FBC4B9-FF66-42C6-B7D0-12C8A060C4A4}"/>
                    </a:ext>
                  </a:extLst>
                </p:cNvPr>
                <p:cNvCxnSpPr>
                  <a:cxnSpLocks/>
                  <a:stCxn id="246" idx="0"/>
                </p:cNvCxnSpPr>
                <p:nvPr/>
              </p:nvCxnSpPr>
              <p:spPr>
                <a:xfrm flipH="1" flipV="1">
                  <a:off x="9084222" y="2190069"/>
                  <a:ext cx="249312" cy="14108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39" name="Rectangle 238">
                  <a:extLst>
                    <a:ext uri="{FF2B5EF4-FFF2-40B4-BE49-F238E27FC236}">
                      <a16:creationId xmlns:a16="http://schemas.microsoft.com/office/drawing/2014/main" id="{3A0978C5-501D-4E1E-AC34-FE82B1B25D49}"/>
                    </a:ext>
                  </a:extLst>
                </p:cNvPr>
                <p:cNvSpPr/>
                <p:nvPr/>
              </p:nvSpPr>
              <p:spPr>
                <a:xfrm rot="5565177">
                  <a:off x="7180722" y="1513323"/>
                  <a:ext cx="45719" cy="117336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Rectangle 239">
                  <a:extLst>
                    <a:ext uri="{FF2B5EF4-FFF2-40B4-BE49-F238E27FC236}">
                      <a16:creationId xmlns:a16="http://schemas.microsoft.com/office/drawing/2014/main" id="{88A70B5C-7B8A-42B2-BFFB-997BE16F8CD9}"/>
                    </a:ext>
                  </a:extLst>
                </p:cNvPr>
                <p:cNvSpPr/>
                <p:nvPr/>
              </p:nvSpPr>
              <p:spPr>
                <a:xfrm flipH="1">
                  <a:off x="8678544" y="3896854"/>
                  <a:ext cx="795781" cy="11812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Rectangle 240">
                  <a:extLst>
                    <a:ext uri="{FF2B5EF4-FFF2-40B4-BE49-F238E27FC236}">
                      <a16:creationId xmlns:a16="http://schemas.microsoft.com/office/drawing/2014/main" id="{2A2D6938-CCB1-4350-AB20-7B01E96D0555}"/>
                    </a:ext>
                  </a:extLst>
                </p:cNvPr>
                <p:cNvSpPr/>
                <p:nvPr/>
              </p:nvSpPr>
              <p:spPr>
                <a:xfrm flipH="1">
                  <a:off x="8956766" y="3758927"/>
                  <a:ext cx="253559" cy="11812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Rectangle: Rounded Corners 241">
                  <a:extLst>
                    <a:ext uri="{FF2B5EF4-FFF2-40B4-BE49-F238E27FC236}">
                      <a16:creationId xmlns:a16="http://schemas.microsoft.com/office/drawing/2014/main" id="{ED80D6E5-2832-464A-AAA9-5578E4991B13}"/>
                    </a:ext>
                  </a:extLst>
                </p:cNvPr>
                <p:cNvSpPr/>
                <p:nvPr/>
              </p:nvSpPr>
              <p:spPr>
                <a:xfrm rot="5400000">
                  <a:off x="9227962" y="3538023"/>
                  <a:ext cx="54794" cy="343623"/>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Rectangle 242">
                  <a:extLst>
                    <a:ext uri="{FF2B5EF4-FFF2-40B4-BE49-F238E27FC236}">
                      <a16:creationId xmlns:a16="http://schemas.microsoft.com/office/drawing/2014/main" id="{02F8786D-2708-41A2-8E87-0424BFB032C1}"/>
                    </a:ext>
                  </a:extLst>
                </p:cNvPr>
                <p:cNvSpPr/>
                <p:nvPr/>
              </p:nvSpPr>
              <p:spPr>
                <a:xfrm rot="6784575" flipH="1">
                  <a:off x="9289675" y="1934460"/>
                  <a:ext cx="45719" cy="49379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Rectangle 243">
                  <a:extLst>
                    <a:ext uri="{FF2B5EF4-FFF2-40B4-BE49-F238E27FC236}">
                      <a16:creationId xmlns:a16="http://schemas.microsoft.com/office/drawing/2014/main" id="{D6171E12-A9BC-4C10-B41C-1A4DA85551F8}"/>
                    </a:ext>
                  </a:extLst>
                </p:cNvPr>
                <p:cNvSpPr/>
                <p:nvPr/>
              </p:nvSpPr>
              <p:spPr>
                <a:xfrm rot="4695926" flipH="1">
                  <a:off x="9285496" y="1775304"/>
                  <a:ext cx="61516" cy="47398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Rectangle 244">
                  <a:extLst>
                    <a:ext uri="{FF2B5EF4-FFF2-40B4-BE49-F238E27FC236}">
                      <a16:creationId xmlns:a16="http://schemas.microsoft.com/office/drawing/2014/main" id="{45980BB0-F32C-49B9-8F62-9ADB41A531C3}"/>
                    </a:ext>
                  </a:extLst>
                </p:cNvPr>
                <p:cNvSpPr/>
                <p:nvPr/>
              </p:nvSpPr>
              <p:spPr>
                <a:xfrm flipH="1">
                  <a:off x="9025853" y="3837793"/>
                  <a:ext cx="101159" cy="11812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Rectangle: Rounded Corners 245">
                  <a:extLst>
                    <a:ext uri="{FF2B5EF4-FFF2-40B4-BE49-F238E27FC236}">
                      <a16:creationId xmlns:a16="http://schemas.microsoft.com/office/drawing/2014/main" id="{AC63ABC0-57F0-409B-B223-11919C2AA4B3}"/>
                    </a:ext>
                  </a:extLst>
                </p:cNvPr>
                <p:cNvSpPr/>
                <p:nvPr/>
              </p:nvSpPr>
              <p:spPr>
                <a:xfrm>
                  <a:off x="9282955" y="3600961"/>
                  <a:ext cx="101158" cy="196253"/>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7" name="Straight Connector 246">
                  <a:extLst>
                    <a:ext uri="{FF2B5EF4-FFF2-40B4-BE49-F238E27FC236}">
                      <a16:creationId xmlns:a16="http://schemas.microsoft.com/office/drawing/2014/main" id="{EEC3D508-949A-4452-8B39-09F7B16AB329}"/>
                    </a:ext>
                  </a:extLst>
                </p:cNvPr>
                <p:cNvCxnSpPr>
                  <a:cxnSpLocks/>
                  <a:endCxn id="246" idx="3"/>
                </p:cNvCxnSpPr>
                <p:nvPr/>
              </p:nvCxnSpPr>
              <p:spPr>
                <a:xfrm flipH="1">
                  <a:off x="9384113" y="2267443"/>
                  <a:ext cx="140868" cy="14316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DDB67DCF-647D-4DB7-A995-8A9E60AC92AC}"/>
                    </a:ext>
                  </a:extLst>
                </p:cNvPr>
                <p:cNvCxnSpPr>
                  <a:cxnSpLocks/>
                  <a:stCxn id="244" idx="0"/>
                </p:cNvCxnSpPr>
                <p:nvPr/>
              </p:nvCxnSpPr>
              <p:spPr>
                <a:xfrm flipH="1">
                  <a:off x="9520263" y="1964099"/>
                  <a:ext cx="28032" cy="33506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335540B4-1BCE-4D7D-B035-83AB88BE7B13}"/>
                    </a:ext>
                  </a:extLst>
                </p:cNvPr>
                <p:cNvCxnSpPr>
                  <a:cxnSpLocks/>
                  <a:endCxn id="257" idx="0"/>
                </p:cNvCxnSpPr>
                <p:nvPr/>
              </p:nvCxnSpPr>
              <p:spPr>
                <a:xfrm flipH="1" flipV="1">
                  <a:off x="9041366" y="1588696"/>
                  <a:ext cx="500588" cy="3558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DE07DA47-5FB1-4788-90B8-BFC70BBD8C8B}"/>
                    </a:ext>
                  </a:extLst>
                </p:cNvPr>
                <p:cNvCxnSpPr>
                  <a:cxnSpLocks/>
                </p:cNvCxnSpPr>
                <p:nvPr/>
              </p:nvCxnSpPr>
              <p:spPr>
                <a:xfrm flipH="1">
                  <a:off x="7926597" y="1603004"/>
                  <a:ext cx="1117744" cy="41289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A0FBD965-0547-43EB-91A0-9BE6C4C03B77}"/>
                    </a:ext>
                  </a:extLst>
                </p:cNvPr>
                <p:cNvCxnSpPr>
                  <a:cxnSpLocks/>
                </p:cNvCxnSpPr>
                <p:nvPr/>
              </p:nvCxnSpPr>
              <p:spPr>
                <a:xfrm flipV="1">
                  <a:off x="9277185" y="2021254"/>
                  <a:ext cx="106051" cy="11899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98340027-DCD1-4F54-A46C-FD8A005612D3}"/>
                    </a:ext>
                  </a:extLst>
                </p:cNvPr>
                <p:cNvCxnSpPr>
                  <a:cxnSpLocks/>
                  <a:endCxn id="239" idx="2"/>
                </p:cNvCxnSpPr>
                <p:nvPr/>
              </p:nvCxnSpPr>
              <p:spPr>
                <a:xfrm flipH="1">
                  <a:off x="6617574" y="1684416"/>
                  <a:ext cx="1171097" cy="38741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53" name="Rectangle 252">
                  <a:extLst>
                    <a:ext uri="{FF2B5EF4-FFF2-40B4-BE49-F238E27FC236}">
                      <a16:creationId xmlns:a16="http://schemas.microsoft.com/office/drawing/2014/main" id="{A570DD34-E9F4-4E9D-96AD-DEAFAC0BC124}"/>
                    </a:ext>
                  </a:extLst>
                </p:cNvPr>
                <p:cNvSpPr/>
                <p:nvPr/>
              </p:nvSpPr>
              <p:spPr>
                <a:xfrm flipH="1">
                  <a:off x="9053575" y="2039492"/>
                  <a:ext cx="47155" cy="177660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Rectangle 253">
                  <a:extLst>
                    <a:ext uri="{FF2B5EF4-FFF2-40B4-BE49-F238E27FC236}">
                      <a16:creationId xmlns:a16="http://schemas.microsoft.com/office/drawing/2014/main" id="{BDB48D28-A648-4D48-BCF7-17A3C70DDE88}"/>
                    </a:ext>
                  </a:extLst>
                </p:cNvPr>
                <p:cNvSpPr/>
                <p:nvPr/>
              </p:nvSpPr>
              <p:spPr>
                <a:xfrm rot="5213209" flipH="1">
                  <a:off x="8421413" y="1434044"/>
                  <a:ext cx="47156" cy="130797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Rectangle 254">
                  <a:extLst>
                    <a:ext uri="{FF2B5EF4-FFF2-40B4-BE49-F238E27FC236}">
                      <a16:creationId xmlns:a16="http://schemas.microsoft.com/office/drawing/2014/main" id="{DC251C94-52D0-4302-B713-8AA5E75ADAA9}"/>
                    </a:ext>
                  </a:extLst>
                </p:cNvPr>
                <p:cNvSpPr/>
                <p:nvPr/>
              </p:nvSpPr>
              <p:spPr>
                <a:xfrm rot="3559019" flipH="1">
                  <a:off x="7912427" y="1867196"/>
                  <a:ext cx="45719" cy="30811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6" name="Straight Connector 255">
                  <a:extLst>
                    <a:ext uri="{FF2B5EF4-FFF2-40B4-BE49-F238E27FC236}">
                      <a16:creationId xmlns:a16="http://schemas.microsoft.com/office/drawing/2014/main" id="{CA639A54-2D61-4F12-8902-C1B509BF56B2}"/>
                    </a:ext>
                  </a:extLst>
                </p:cNvPr>
                <p:cNvCxnSpPr>
                  <a:cxnSpLocks/>
                  <a:stCxn id="255" idx="3"/>
                  <a:endCxn id="258" idx="1"/>
                </p:cNvCxnSpPr>
                <p:nvPr/>
              </p:nvCxnSpPr>
              <p:spPr>
                <a:xfrm flipH="1" flipV="1">
                  <a:off x="7821498" y="1905605"/>
                  <a:ext cx="102123" cy="959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57" name="Rectangle 256">
                  <a:extLst>
                    <a:ext uri="{FF2B5EF4-FFF2-40B4-BE49-F238E27FC236}">
                      <a16:creationId xmlns:a16="http://schemas.microsoft.com/office/drawing/2014/main" id="{EC0B28DA-23EC-413F-8B61-B13EA1555880}"/>
                    </a:ext>
                  </a:extLst>
                </p:cNvPr>
                <p:cNvSpPr/>
                <p:nvPr/>
              </p:nvSpPr>
              <p:spPr>
                <a:xfrm rot="21297001" flipH="1">
                  <a:off x="9031469" y="1587776"/>
                  <a:ext cx="61516" cy="47398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Rectangle 257">
                  <a:extLst>
                    <a:ext uri="{FF2B5EF4-FFF2-40B4-BE49-F238E27FC236}">
                      <a16:creationId xmlns:a16="http://schemas.microsoft.com/office/drawing/2014/main" id="{535857E0-342D-4F5B-B4F8-6C4E22352CA7}"/>
                    </a:ext>
                  </a:extLst>
                </p:cNvPr>
                <p:cNvSpPr/>
                <p:nvPr/>
              </p:nvSpPr>
              <p:spPr>
                <a:xfrm rot="21297001" flipH="1">
                  <a:off x="7760101" y="1671317"/>
                  <a:ext cx="61516" cy="47398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59" name="Group 258">
            <a:extLst>
              <a:ext uri="{FF2B5EF4-FFF2-40B4-BE49-F238E27FC236}">
                <a16:creationId xmlns:a16="http://schemas.microsoft.com/office/drawing/2014/main" id="{E574E369-6BBD-49DC-B3A0-85BB2274F5B4}"/>
              </a:ext>
            </a:extLst>
          </p:cNvPr>
          <p:cNvGrpSpPr/>
          <p:nvPr/>
        </p:nvGrpSpPr>
        <p:grpSpPr>
          <a:xfrm>
            <a:off x="6046942" y="2883087"/>
            <a:ext cx="585059" cy="503033"/>
            <a:chOff x="7420451" y="3850054"/>
            <a:chExt cx="2015319" cy="1650359"/>
          </a:xfrm>
        </p:grpSpPr>
        <p:cxnSp>
          <p:nvCxnSpPr>
            <p:cNvPr id="260" name="Straight Connector 259">
              <a:extLst>
                <a:ext uri="{FF2B5EF4-FFF2-40B4-BE49-F238E27FC236}">
                  <a16:creationId xmlns:a16="http://schemas.microsoft.com/office/drawing/2014/main" id="{2BA914F4-A89A-427A-94C9-519A46AF79EC}"/>
                </a:ext>
              </a:extLst>
            </p:cNvPr>
            <p:cNvCxnSpPr>
              <a:cxnSpLocks/>
            </p:cNvCxnSpPr>
            <p:nvPr/>
          </p:nvCxnSpPr>
          <p:spPr>
            <a:xfrm flipH="1">
              <a:off x="8219867" y="3860408"/>
              <a:ext cx="871144" cy="6888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61" name="Group 260">
              <a:extLst>
                <a:ext uri="{FF2B5EF4-FFF2-40B4-BE49-F238E27FC236}">
                  <a16:creationId xmlns:a16="http://schemas.microsoft.com/office/drawing/2014/main" id="{00D37DF3-D916-4452-A3C2-F572798A2B93}"/>
                </a:ext>
              </a:extLst>
            </p:cNvPr>
            <p:cNvGrpSpPr>
              <a:grpSpLocks noChangeAspect="1"/>
            </p:cNvGrpSpPr>
            <p:nvPr/>
          </p:nvGrpSpPr>
          <p:grpSpPr>
            <a:xfrm>
              <a:off x="7420451" y="3850054"/>
              <a:ext cx="2015319" cy="1650359"/>
              <a:chOff x="6595481" y="1587776"/>
              <a:chExt cx="2963950" cy="2427199"/>
            </a:xfrm>
          </p:grpSpPr>
          <p:sp>
            <p:nvSpPr>
              <p:cNvPr id="262" name="Rectangle 261">
                <a:extLst>
                  <a:ext uri="{FF2B5EF4-FFF2-40B4-BE49-F238E27FC236}">
                    <a16:creationId xmlns:a16="http://schemas.microsoft.com/office/drawing/2014/main" id="{DDE79E4D-D861-4139-BD57-DD85C38F552E}"/>
                  </a:ext>
                </a:extLst>
              </p:cNvPr>
              <p:cNvSpPr/>
              <p:nvPr/>
            </p:nvSpPr>
            <p:spPr>
              <a:xfrm rot="3475009">
                <a:off x="6717554" y="1859728"/>
                <a:ext cx="45719" cy="28986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Rectangle 262">
                <a:extLst>
                  <a:ext uri="{FF2B5EF4-FFF2-40B4-BE49-F238E27FC236}">
                    <a16:creationId xmlns:a16="http://schemas.microsoft.com/office/drawing/2014/main" id="{1B6B5CE6-5302-47C2-A918-FB40BB403921}"/>
                  </a:ext>
                </a:extLst>
              </p:cNvPr>
              <p:cNvSpPr/>
              <p:nvPr/>
            </p:nvSpPr>
            <p:spPr>
              <a:xfrm rot="7564731">
                <a:off x="6931663" y="1867366"/>
                <a:ext cx="45719" cy="28986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4" name="Straight Connector 263">
                <a:extLst>
                  <a:ext uri="{FF2B5EF4-FFF2-40B4-BE49-F238E27FC236}">
                    <a16:creationId xmlns:a16="http://schemas.microsoft.com/office/drawing/2014/main" id="{9A10E836-EACE-4935-BFEA-492B5041BA89}"/>
                  </a:ext>
                </a:extLst>
              </p:cNvPr>
              <p:cNvCxnSpPr>
                <a:cxnSpLocks/>
                <a:stCxn id="272" idx="0"/>
              </p:cNvCxnSpPr>
              <p:nvPr/>
            </p:nvCxnSpPr>
            <p:spPr>
              <a:xfrm flipH="1" flipV="1">
                <a:off x="9084222" y="2190069"/>
                <a:ext cx="249312" cy="14108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5" name="Rectangle 264">
                <a:extLst>
                  <a:ext uri="{FF2B5EF4-FFF2-40B4-BE49-F238E27FC236}">
                    <a16:creationId xmlns:a16="http://schemas.microsoft.com/office/drawing/2014/main" id="{55160012-1E45-4453-813F-B74144C1F9D0}"/>
                  </a:ext>
                </a:extLst>
              </p:cNvPr>
              <p:cNvSpPr/>
              <p:nvPr/>
            </p:nvSpPr>
            <p:spPr>
              <a:xfrm rot="5565177">
                <a:off x="7180722" y="1513323"/>
                <a:ext cx="45719" cy="117336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Rectangle 265">
                <a:extLst>
                  <a:ext uri="{FF2B5EF4-FFF2-40B4-BE49-F238E27FC236}">
                    <a16:creationId xmlns:a16="http://schemas.microsoft.com/office/drawing/2014/main" id="{CFA007BB-67A5-4CC0-A91E-8BA3C6234CD6}"/>
                  </a:ext>
                </a:extLst>
              </p:cNvPr>
              <p:cNvSpPr/>
              <p:nvPr/>
            </p:nvSpPr>
            <p:spPr>
              <a:xfrm flipH="1">
                <a:off x="8678544" y="3896854"/>
                <a:ext cx="795781" cy="11812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Rectangle 266">
                <a:extLst>
                  <a:ext uri="{FF2B5EF4-FFF2-40B4-BE49-F238E27FC236}">
                    <a16:creationId xmlns:a16="http://schemas.microsoft.com/office/drawing/2014/main" id="{62F05F74-5795-4959-AC05-4471E256FB5E}"/>
                  </a:ext>
                </a:extLst>
              </p:cNvPr>
              <p:cNvSpPr/>
              <p:nvPr/>
            </p:nvSpPr>
            <p:spPr>
              <a:xfrm flipH="1">
                <a:off x="8956766" y="3758927"/>
                <a:ext cx="253559" cy="11812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Rectangle: Rounded Corners 267">
                <a:extLst>
                  <a:ext uri="{FF2B5EF4-FFF2-40B4-BE49-F238E27FC236}">
                    <a16:creationId xmlns:a16="http://schemas.microsoft.com/office/drawing/2014/main" id="{DB2E3EEE-4E40-470C-A6E4-B7B3A1335762}"/>
                  </a:ext>
                </a:extLst>
              </p:cNvPr>
              <p:cNvSpPr/>
              <p:nvPr/>
            </p:nvSpPr>
            <p:spPr>
              <a:xfrm rot="5400000">
                <a:off x="9227962" y="3538023"/>
                <a:ext cx="54794" cy="343623"/>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Rectangle 268">
                <a:extLst>
                  <a:ext uri="{FF2B5EF4-FFF2-40B4-BE49-F238E27FC236}">
                    <a16:creationId xmlns:a16="http://schemas.microsoft.com/office/drawing/2014/main" id="{D9A993CC-E8BE-430E-B0A2-034CA90086EB}"/>
                  </a:ext>
                </a:extLst>
              </p:cNvPr>
              <p:cNvSpPr/>
              <p:nvPr/>
            </p:nvSpPr>
            <p:spPr>
              <a:xfrm rot="6784575" flipH="1">
                <a:off x="9289675" y="1934460"/>
                <a:ext cx="45719" cy="49379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Rectangle 269">
                <a:extLst>
                  <a:ext uri="{FF2B5EF4-FFF2-40B4-BE49-F238E27FC236}">
                    <a16:creationId xmlns:a16="http://schemas.microsoft.com/office/drawing/2014/main" id="{F28789A4-F26F-4752-AC09-8B0F890DB2D1}"/>
                  </a:ext>
                </a:extLst>
              </p:cNvPr>
              <p:cNvSpPr/>
              <p:nvPr/>
            </p:nvSpPr>
            <p:spPr>
              <a:xfrm rot="4695926" flipH="1">
                <a:off x="9285496" y="1775304"/>
                <a:ext cx="61516" cy="47398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Rectangle 270">
                <a:extLst>
                  <a:ext uri="{FF2B5EF4-FFF2-40B4-BE49-F238E27FC236}">
                    <a16:creationId xmlns:a16="http://schemas.microsoft.com/office/drawing/2014/main" id="{FC0E8695-BE11-423E-812B-D3EEDF829890}"/>
                  </a:ext>
                </a:extLst>
              </p:cNvPr>
              <p:cNvSpPr/>
              <p:nvPr/>
            </p:nvSpPr>
            <p:spPr>
              <a:xfrm flipH="1">
                <a:off x="9025853" y="3837793"/>
                <a:ext cx="101159" cy="11812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Rectangle: Rounded Corners 271">
                <a:extLst>
                  <a:ext uri="{FF2B5EF4-FFF2-40B4-BE49-F238E27FC236}">
                    <a16:creationId xmlns:a16="http://schemas.microsoft.com/office/drawing/2014/main" id="{1AC0AA22-68DB-4E49-AC13-749B11B37175}"/>
                  </a:ext>
                </a:extLst>
              </p:cNvPr>
              <p:cNvSpPr/>
              <p:nvPr/>
            </p:nvSpPr>
            <p:spPr>
              <a:xfrm>
                <a:off x="9282955" y="3600961"/>
                <a:ext cx="101158" cy="196253"/>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3" name="Straight Connector 272">
                <a:extLst>
                  <a:ext uri="{FF2B5EF4-FFF2-40B4-BE49-F238E27FC236}">
                    <a16:creationId xmlns:a16="http://schemas.microsoft.com/office/drawing/2014/main" id="{A030B455-9561-4FD6-8A28-6499C7624629}"/>
                  </a:ext>
                </a:extLst>
              </p:cNvPr>
              <p:cNvCxnSpPr>
                <a:cxnSpLocks/>
                <a:endCxn id="272" idx="3"/>
              </p:cNvCxnSpPr>
              <p:nvPr/>
            </p:nvCxnSpPr>
            <p:spPr>
              <a:xfrm flipH="1">
                <a:off x="9384113" y="2267443"/>
                <a:ext cx="140868" cy="14316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4" name="Straight Connector 273">
                <a:extLst>
                  <a:ext uri="{FF2B5EF4-FFF2-40B4-BE49-F238E27FC236}">
                    <a16:creationId xmlns:a16="http://schemas.microsoft.com/office/drawing/2014/main" id="{4CE3622C-B09A-4839-A6E8-38E5B0BB32A5}"/>
                  </a:ext>
                </a:extLst>
              </p:cNvPr>
              <p:cNvCxnSpPr>
                <a:cxnSpLocks/>
                <a:stCxn id="270" idx="0"/>
              </p:cNvCxnSpPr>
              <p:nvPr/>
            </p:nvCxnSpPr>
            <p:spPr>
              <a:xfrm flipH="1">
                <a:off x="9520263" y="1964099"/>
                <a:ext cx="28032" cy="33506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a:extLst>
                  <a:ext uri="{FF2B5EF4-FFF2-40B4-BE49-F238E27FC236}">
                    <a16:creationId xmlns:a16="http://schemas.microsoft.com/office/drawing/2014/main" id="{5A700137-08D3-4AB4-B262-6AFC5880C846}"/>
                  </a:ext>
                </a:extLst>
              </p:cNvPr>
              <p:cNvCxnSpPr>
                <a:cxnSpLocks/>
                <a:endCxn id="293" idx="0"/>
              </p:cNvCxnSpPr>
              <p:nvPr/>
            </p:nvCxnSpPr>
            <p:spPr>
              <a:xfrm flipH="1" flipV="1">
                <a:off x="9041366" y="1588696"/>
                <a:ext cx="500588" cy="3558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6" name="Straight Connector 275">
                <a:extLst>
                  <a:ext uri="{FF2B5EF4-FFF2-40B4-BE49-F238E27FC236}">
                    <a16:creationId xmlns:a16="http://schemas.microsoft.com/office/drawing/2014/main" id="{F0DAD8A1-A2EC-4EEA-B1FB-7D986929DDEE}"/>
                  </a:ext>
                </a:extLst>
              </p:cNvPr>
              <p:cNvCxnSpPr>
                <a:cxnSpLocks/>
              </p:cNvCxnSpPr>
              <p:nvPr/>
            </p:nvCxnSpPr>
            <p:spPr>
              <a:xfrm flipH="1">
                <a:off x="7926597" y="1603004"/>
                <a:ext cx="1117744" cy="41289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7" name="Straight Connector 276">
                <a:extLst>
                  <a:ext uri="{FF2B5EF4-FFF2-40B4-BE49-F238E27FC236}">
                    <a16:creationId xmlns:a16="http://schemas.microsoft.com/office/drawing/2014/main" id="{6D868A5D-67DB-4950-8562-16D9325D7635}"/>
                  </a:ext>
                </a:extLst>
              </p:cNvPr>
              <p:cNvCxnSpPr>
                <a:cxnSpLocks/>
              </p:cNvCxnSpPr>
              <p:nvPr/>
            </p:nvCxnSpPr>
            <p:spPr>
              <a:xfrm flipV="1">
                <a:off x="9277185" y="2021254"/>
                <a:ext cx="106051" cy="11899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35BA0F9D-10D5-43CC-A99A-D20654AE03A4}"/>
                  </a:ext>
                </a:extLst>
              </p:cNvPr>
              <p:cNvCxnSpPr>
                <a:cxnSpLocks/>
                <a:endCxn id="265" idx="2"/>
              </p:cNvCxnSpPr>
              <p:nvPr/>
            </p:nvCxnSpPr>
            <p:spPr>
              <a:xfrm flipH="1">
                <a:off x="6617574" y="1684416"/>
                <a:ext cx="1171097" cy="38741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89" name="Rectangle 288">
                <a:extLst>
                  <a:ext uri="{FF2B5EF4-FFF2-40B4-BE49-F238E27FC236}">
                    <a16:creationId xmlns:a16="http://schemas.microsoft.com/office/drawing/2014/main" id="{08EEF292-8934-4CF1-AFF0-3C5B8B9009FA}"/>
                  </a:ext>
                </a:extLst>
              </p:cNvPr>
              <p:cNvSpPr/>
              <p:nvPr/>
            </p:nvSpPr>
            <p:spPr>
              <a:xfrm flipH="1">
                <a:off x="9053575" y="2039492"/>
                <a:ext cx="47155" cy="177660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Rectangle 289">
                <a:extLst>
                  <a:ext uri="{FF2B5EF4-FFF2-40B4-BE49-F238E27FC236}">
                    <a16:creationId xmlns:a16="http://schemas.microsoft.com/office/drawing/2014/main" id="{72A6CFAD-1FA5-42E3-9D5E-EA9E5B60F2A0}"/>
                  </a:ext>
                </a:extLst>
              </p:cNvPr>
              <p:cNvSpPr/>
              <p:nvPr/>
            </p:nvSpPr>
            <p:spPr>
              <a:xfrm rot="5213209" flipH="1">
                <a:off x="8421413" y="1434044"/>
                <a:ext cx="47156" cy="130797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Rectangle 290">
                <a:extLst>
                  <a:ext uri="{FF2B5EF4-FFF2-40B4-BE49-F238E27FC236}">
                    <a16:creationId xmlns:a16="http://schemas.microsoft.com/office/drawing/2014/main" id="{608E0E9D-592B-4773-A133-624CBA4A839E}"/>
                  </a:ext>
                </a:extLst>
              </p:cNvPr>
              <p:cNvSpPr/>
              <p:nvPr/>
            </p:nvSpPr>
            <p:spPr>
              <a:xfrm rot="3559019" flipH="1">
                <a:off x="7912427" y="1867196"/>
                <a:ext cx="45719" cy="30811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2" name="Straight Connector 291">
                <a:extLst>
                  <a:ext uri="{FF2B5EF4-FFF2-40B4-BE49-F238E27FC236}">
                    <a16:creationId xmlns:a16="http://schemas.microsoft.com/office/drawing/2014/main" id="{22366228-95C1-48C3-BC8A-615F97FE3069}"/>
                  </a:ext>
                </a:extLst>
              </p:cNvPr>
              <p:cNvCxnSpPr>
                <a:cxnSpLocks/>
                <a:stCxn id="291" idx="3"/>
                <a:endCxn id="294" idx="1"/>
              </p:cNvCxnSpPr>
              <p:nvPr/>
            </p:nvCxnSpPr>
            <p:spPr>
              <a:xfrm flipH="1" flipV="1">
                <a:off x="7821498" y="1905605"/>
                <a:ext cx="102123" cy="959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93" name="Rectangle 292">
                <a:extLst>
                  <a:ext uri="{FF2B5EF4-FFF2-40B4-BE49-F238E27FC236}">
                    <a16:creationId xmlns:a16="http://schemas.microsoft.com/office/drawing/2014/main" id="{5EA84B81-2D09-4B91-9EF9-747CE06266F3}"/>
                  </a:ext>
                </a:extLst>
              </p:cNvPr>
              <p:cNvSpPr/>
              <p:nvPr/>
            </p:nvSpPr>
            <p:spPr>
              <a:xfrm rot="21297001" flipH="1">
                <a:off x="9031469" y="1587776"/>
                <a:ext cx="61516" cy="47398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Rectangle 293">
                <a:extLst>
                  <a:ext uri="{FF2B5EF4-FFF2-40B4-BE49-F238E27FC236}">
                    <a16:creationId xmlns:a16="http://schemas.microsoft.com/office/drawing/2014/main" id="{F0E2E994-372E-4376-ADF0-9A9AEC1623A0}"/>
                  </a:ext>
                </a:extLst>
              </p:cNvPr>
              <p:cNvSpPr/>
              <p:nvPr/>
            </p:nvSpPr>
            <p:spPr>
              <a:xfrm rot="21297001" flipH="1">
                <a:off x="7760101" y="1671317"/>
                <a:ext cx="61516" cy="47398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0146082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smtClean="0"/>
              <a:pPr/>
              <a:t>14</a:t>
            </a:fld>
            <a:endParaRPr lang="en-US"/>
          </a:p>
        </p:txBody>
      </p:sp>
      <p:sp>
        <p:nvSpPr>
          <p:cNvPr id="5" name="Title 1">
            <a:extLst>
              <a:ext uri="{FF2B5EF4-FFF2-40B4-BE49-F238E27FC236}">
                <a16:creationId xmlns:a16="http://schemas.microsoft.com/office/drawing/2014/main" id="{C4950FC5-937F-4EA4-9AEA-8928C42B7CF1}"/>
              </a:ext>
            </a:extLst>
          </p:cNvPr>
          <p:cNvSpPr txBox="1">
            <a:spLocks/>
          </p:cNvSpPr>
          <p:nvPr/>
        </p:nvSpPr>
        <p:spPr>
          <a:xfrm>
            <a:off x="1400182" y="200139"/>
            <a:ext cx="9391636" cy="113118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Targets &amp; Metrics</a:t>
            </a:r>
          </a:p>
        </p:txBody>
      </p:sp>
      <p:pic>
        <p:nvPicPr>
          <p:cNvPr id="68" name="Graphic 67" descr="Gears">
            <a:extLst>
              <a:ext uri="{FF2B5EF4-FFF2-40B4-BE49-F238E27FC236}">
                <a16:creationId xmlns:a16="http://schemas.microsoft.com/office/drawing/2014/main" id="{EF3EF0F0-A4D6-4707-A057-3AE731A271A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307107">
            <a:off x="1161226" y="3052702"/>
            <a:ext cx="1954540" cy="1954540"/>
          </a:xfrm>
          <a:prstGeom prst="rect">
            <a:avLst/>
          </a:prstGeom>
        </p:spPr>
      </p:pic>
      <p:sp>
        <p:nvSpPr>
          <p:cNvPr id="2" name="Oval 1">
            <a:extLst>
              <a:ext uri="{FF2B5EF4-FFF2-40B4-BE49-F238E27FC236}">
                <a16:creationId xmlns:a16="http://schemas.microsoft.com/office/drawing/2014/main" id="{44AC8BDB-8223-42F1-9946-7931FC292C43}"/>
              </a:ext>
            </a:extLst>
          </p:cNvPr>
          <p:cNvSpPr/>
          <p:nvPr/>
        </p:nvSpPr>
        <p:spPr>
          <a:xfrm>
            <a:off x="740425" y="2653101"/>
            <a:ext cx="2783840" cy="2684968"/>
          </a:xfrm>
          <a:prstGeom prst="ellipse">
            <a:avLst/>
          </a:prstGeom>
          <a:noFill/>
          <a:ln w="57150">
            <a:solidFill>
              <a:srgbClr val="DC64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9B81061A-51AA-4C10-A039-D96D168DF91B}"/>
              </a:ext>
            </a:extLst>
          </p:cNvPr>
          <p:cNvSpPr/>
          <p:nvPr/>
        </p:nvSpPr>
        <p:spPr>
          <a:xfrm rot="21177901">
            <a:off x="1124306" y="2457247"/>
            <a:ext cx="1712328" cy="707886"/>
          </a:xfrm>
          <a:prstGeom prst="rect">
            <a:avLst/>
          </a:prstGeom>
          <a:noFill/>
        </p:spPr>
        <p:txBody>
          <a:bodyPr wrap="none" lIns="91440" tIns="45720" rIns="91440" bIns="45720">
            <a:prstTxWarp prst="textArchUp">
              <a:avLst>
                <a:gd name="adj" fmla="val 11321421"/>
              </a:avLst>
            </a:prstTxWarp>
            <a:spAutoFit/>
          </a:bodyPr>
          <a:lstStyle/>
          <a:p>
            <a:pPr algn="ctr"/>
            <a:r>
              <a:rPr lang="en-US" sz="4000" b="1">
                <a:ln w="22225">
                  <a:noFill/>
                  <a:prstDash val="solid"/>
                </a:ln>
                <a:solidFill>
                  <a:srgbClr val="DC6465"/>
                </a:solidFill>
                <a:latin typeface="Tahoma" panose="020B0604030504040204" pitchFamily="34" charset="0"/>
                <a:ea typeface="Tahoma" panose="020B0604030504040204" pitchFamily="34" charset="0"/>
                <a:cs typeface="Tahoma" panose="020B0604030504040204" pitchFamily="34" charset="0"/>
              </a:rPr>
              <a:t>MOTION</a:t>
            </a:r>
          </a:p>
        </p:txBody>
      </p:sp>
      <p:sp>
        <p:nvSpPr>
          <p:cNvPr id="7" name="Oval 6">
            <a:extLst>
              <a:ext uri="{FF2B5EF4-FFF2-40B4-BE49-F238E27FC236}">
                <a16:creationId xmlns:a16="http://schemas.microsoft.com/office/drawing/2014/main" id="{9999FC6A-9731-4D47-9EE4-2593AC3CDD66}"/>
              </a:ext>
            </a:extLst>
          </p:cNvPr>
          <p:cNvSpPr/>
          <p:nvPr/>
        </p:nvSpPr>
        <p:spPr>
          <a:xfrm>
            <a:off x="3916053" y="1991773"/>
            <a:ext cx="2194559" cy="2183573"/>
          </a:xfrm>
          <a:prstGeom prst="ellipse">
            <a:avLst/>
          </a:prstGeom>
          <a:noFill/>
          <a:ln w="57150">
            <a:solidFill>
              <a:srgbClr val="AF6E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8D58C171-493F-4D0C-B3F1-83DD35135ACE}"/>
              </a:ext>
            </a:extLst>
          </p:cNvPr>
          <p:cNvSpPr/>
          <p:nvPr/>
        </p:nvSpPr>
        <p:spPr>
          <a:xfrm>
            <a:off x="6545266" y="3535680"/>
            <a:ext cx="1717040" cy="1658866"/>
          </a:xfrm>
          <a:prstGeom prst="ellipse">
            <a:avLst/>
          </a:prstGeom>
          <a:noFill/>
          <a:ln w="57150">
            <a:solidFill>
              <a:srgbClr val="0076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8707391-68A0-4025-9DEC-D3B33777F1AE}"/>
              </a:ext>
            </a:extLst>
          </p:cNvPr>
          <p:cNvSpPr/>
          <p:nvPr/>
        </p:nvSpPr>
        <p:spPr>
          <a:xfrm>
            <a:off x="8696960" y="1825702"/>
            <a:ext cx="2783840" cy="2709727"/>
          </a:xfrm>
          <a:prstGeom prst="ellipse">
            <a:avLst/>
          </a:prstGeom>
          <a:noFill/>
          <a:ln w="57150">
            <a:solidFill>
              <a:srgbClr val="3FA4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5" name="Group 114">
            <a:extLst>
              <a:ext uri="{FF2B5EF4-FFF2-40B4-BE49-F238E27FC236}">
                <a16:creationId xmlns:a16="http://schemas.microsoft.com/office/drawing/2014/main" id="{66701601-22C8-44F9-B32A-EE8CB644FF74}"/>
              </a:ext>
            </a:extLst>
          </p:cNvPr>
          <p:cNvGrpSpPr/>
          <p:nvPr/>
        </p:nvGrpSpPr>
        <p:grpSpPr>
          <a:xfrm>
            <a:off x="3192639" y="3267327"/>
            <a:ext cx="6029941" cy="961773"/>
            <a:chOff x="3192639" y="3267327"/>
            <a:chExt cx="6029941" cy="961773"/>
          </a:xfrm>
        </p:grpSpPr>
        <p:cxnSp>
          <p:nvCxnSpPr>
            <p:cNvPr id="33" name="Straight Connector 32">
              <a:extLst>
                <a:ext uri="{FF2B5EF4-FFF2-40B4-BE49-F238E27FC236}">
                  <a16:creationId xmlns:a16="http://schemas.microsoft.com/office/drawing/2014/main" id="{0B690DDD-90B2-4513-BA22-18464D79D826}"/>
                </a:ext>
              </a:extLst>
            </p:cNvPr>
            <p:cNvCxnSpPr>
              <a:cxnSpLocks/>
            </p:cNvCxnSpPr>
            <p:nvPr/>
          </p:nvCxnSpPr>
          <p:spPr>
            <a:xfrm flipV="1">
              <a:off x="3397728" y="3380724"/>
              <a:ext cx="253074" cy="96550"/>
            </a:xfrm>
            <a:prstGeom prst="line">
              <a:avLst/>
            </a:prstGeom>
            <a:ln w="76200">
              <a:solidFill>
                <a:srgbClr val="DC6465"/>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2154554-2096-457C-9DF0-F5B3B3BA31EE}"/>
                </a:ext>
              </a:extLst>
            </p:cNvPr>
            <p:cNvCxnSpPr>
              <a:cxnSpLocks/>
            </p:cNvCxnSpPr>
            <p:nvPr/>
          </p:nvCxnSpPr>
          <p:spPr>
            <a:xfrm flipV="1">
              <a:off x="3452264" y="3506477"/>
              <a:ext cx="253074" cy="96550"/>
            </a:xfrm>
            <a:prstGeom prst="line">
              <a:avLst/>
            </a:prstGeom>
            <a:ln w="76200">
              <a:solidFill>
                <a:srgbClr val="DC6465"/>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D69517A-091E-4FCB-A0B5-8D4E1EE798E0}"/>
                </a:ext>
              </a:extLst>
            </p:cNvPr>
            <p:cNvCxnSpPr>
              <a:cxnSpLocks/>
            </p:cNvCxnSpPr>
            <p:nvPr/>
          </p:nvCxnSpPr>
          <p:spPr>
            <a:xfrm flipV="1">
              <a:off x="3696688" y="3267327"/>
              <a:ext cx="253074" cy="96550"/>
            </a:xfrm>
            <a:prstGeom prst="line">
              <a:avLst/>
            </a:prstGeom>
            <a:ln w="76200">
              <a:solidFill>
                <a:srgbClr val="AF6E8E"/>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02F0257-5D4B-410A-A76B-56613141569F}"/>
                </a:ext>
              </a:extLst>
            </p:cNvPr>
            <p:cNvCxnSpPr>
              <a:cxnSpLocks/>
            </p:cNvCxnSpPr>
            <p:nvPr/>
          </p:nvCxnSpPr>
          <p:spPr>
            <a:xfrm flipV="1">
              <a:off x="3729354" y="3395326"/>
              <a:ext cx="253074" cy="96550"/>
            </a:xfrm>
            <a:prstGeom prst="line">
              <a:avLst/>
            </a:prstGeom>
            <a:ln w="76200">
              <a:solidFill>
                <a:srgbClr val="AF6E8E"/>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D9DA1FD-95E7-44AF-BD0D-AD33A3501AD0}"/>
                </a:ext>
              </a:extLst>
            </p:cNvPr>
            <p:cNvCxnSpPr>
              <a:cxnSpLocks/>
            </p:cNvCxnSpPr>
            <p:nvPr/>
          </p:nvCxnSpPr>
          <p:spPr>
            <a:xfrm flipV="1">
              <a:off x="3192639" y="3276863"/>
              <a:ext cx="885107" cy="35536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7B44454-0D83-4340-B6ED-E96590A83A65}"/>
                </a:ext>
              </a:extLst>
            </p:cNvPr>
            <p:cNvCxnSpPr>
              <a:cxnSpLocks/>
            </p:cNvCxnSpPr>
            <p:nvPr/>
          </p:nvCxnSpPr>
          <p:spPr>
            <a:xfrm>
              <a:off x="6052963" y="3397880"/>
              <a:ext cx="322900" cy="234350"/>
            </a:xfrm>
            <a:prstGeom prst="line">
              <a:avLst/>
            </a:prstGeom>
            <a:ln w="76200">
              <a:solidFill>
                <a:srgbClr val="AF6E8E"/>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F9FDEE3-3671-4C88-A890-0814F1C87F97}"/>
                </a:ext>
              </a:extLst>
            </p:cNvPr>
            <p:cNvCxnSpPr>
              <a:cxnSpLocks/>
            </p:cNvCxnSpPr>
            <p:nvPr/>
          </p:nvCxnSpPr>
          <p:spPr>
            <a:xfrm>
              <a:off x="5995314" y="3540150"/>
              <a:ext cx="304676" cy="208890"/>
            </a:xfrm>
            <a:prstGeom prst="line">
              <a:avLst/>
            </a:prstGeom>
            <a:ln w="76200">
              <a:solidFill>
                <a:srgbClr val="AF6E8E"/>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A90C2414-758A-4DA2-9C0B-AF3D94D35292}"/>
                </a:ext>
              </a:extLst>
            </p:cNvPr>
            <p:cNvCxnSpPr>
              <a:cxnSpLocks/>
            </p:cNvCxnSpPr>
            <p:nvPr/>
          </p:nvCxnSpPr>
          <p:spPr>
            <a:xfrm>
              <a:off x="6418051" y="3658792"/>
              <a:ext cx="323992" cy="214356"/>
            </a:xfrm>
            <a:prstGeom prst="line">
              <a:avLst/>
            </a:prstGeom>
            <a:ln w="76200">
              <a:solidFill>
                <a:srgbClr val="00769A"/>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74EDA49-C5B3-4228-8398-39086A419D2F}"/>
                </a:ext>
              </a:extLst>
            </p:cNvPr>
            <p:cNvCxnSpPr>
              <a:cxnSpLocks/>
            </p:cNvCxnSpPr>
            <p:nvPr/>
          </p:nvCxnSpPr>
          <p:spPr>
            <a:xfrm>
              <a:off x="6337111" y="3781585"/>
              <a:ext cx="323453" cy="214000"/>
            </a:xfrm>
            <a:prstGeom prst="line">
              <a:avLst/>
            </a:prstGeom>
            <a:ln w="76200">
              <a:solidFill>
                <a:srgbClr val="00769A"/>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3C5E7692-A710-489D-BC18-5812506C3AB4}"/>
                </a:ext>
              </a:extLst>
            </p:cNvPr>
            <p:cNvCxnSpPr>
              <a:cxnSpLocks/>
            </p:cNvCxnSpPr>
            <p:nvPr/>
          </p:nvCxnSpPr>
          <p:spPr>
            <a:xfrm flipV="1">
              <a:off x="8223689" y="4013835"/>
              <a:ext cx="324046" cy="161511"/>
            </a:xfrm>
            <a:prstGeom prst="line">
              <a:avLst/>
            </a:prstGeom>
            <a:ln w="76200">
              <a:solidFill>
                <a:srgbClr val="00769A"/>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A0A87FE7-4B94-465B-B05C-1F7FBB8378B0}"/>
                </a:ext>
              </a:extLst>
            </p:cNvPr>
            <p:cNvCxnSpPr>
              <a:cxnSpLocks/>
            </p:cNvCxnSpPr>
            <p:nvPr/>
          </p:nvCxnSpPr>
          <p:spPr>
            <a:xfrm flipV="1">
              <a:off x="8178373" y="3892594"/>
              <a:ext cx="287246" cy="137378"/>
            </a:xfrm>
            <a:prstGeom prst="line">
              <a:avLst/>
            </a:prstGeom>
            <a:ln w="76200">
              <a:solidFill>
                <a:srgbClr val="00769A"/>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4BE4ED1C-A35F-466C-9DE0-074A28E8A132}"/>
                </a:ext>
              </a:extLst>
            </p:cNvPr>
            <p:cNvCxnSpPr>
              <a:cxnSpLocks/>
            </p:cNvCxnSpPr>
            <p:nvPr/>
          </p:nvCxnSpPr>
          <p:spPr>
            <a:xfrm flipV="1">
              <a:off x="8493647" y="3707801"/>
              <a:ext cx="327598" cy="156967"/>
            </a:xfrm>
            <a:prstGeom prst="line">
              <a:avLst/>
            </a:prstGeom>
            <a:ln w="76200">
              <a:solidFill>
                <a:srgbClr val="3FA492"/>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FE1DA08F-297C-43D8-A415-4E483A69A1F2}"/>
                </a:ext>
              </a:extLst>
            </p:cNvPr>
            <p:cNvCxnSpPr>
              <a:cxnSpLocks/>
            </p:cNvCxnSpPr>
            <p:nvPr/>
          </p:nvCxnSpPr>
          <p:spPr>
            <a:xfrm flipV="1">
              <a:off x="8570595" y="3835479"/>
              <a:ext cx="322750" cy="154644"/>
            </a:xfrm>
            <a:prstGeom prst="line">
              <a:avLst/>
            </a:prstGeom>
            <a:ln w="76200">
              <a:solidFill>
                <a:srgbClr val="3FA492"/>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E2F72F4C-54AE-4B7C-B52F-A1D5A95D28CD}"/>
                </a:ext>
              </a:extLst>
            </p:cNvPr>
            <p:cNvCxnSpPr>
              <a:cxnSpLocks/>
            </p:cNvCxnSpPr>
            <p:nvPr/>
          </p:nvCxnSpPr>
          <p:spPr>
            <a:xfrm flipH="1">
              <a:off x="7954429" y="3588880"/>
              <a:ext cx="1268151" cy="64022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83" name="Graphic 82" descr="Battery charging">
            <a:extLst>
              <a:ext uri="{FF2B5EF4-FFF2-40B4-BE49-F238E27FC236}">
                <a16:creationId xmlns:a16="http://schemas.microsoft.com/office/drawing/2014/main" id="{C7D9F877-6CBF-4ED1-BC8C-00A36053A6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946586" y="3925040"/>
            <a:ext cx="914400" cy="914400"/>
          </a:xfrm>
          <a:prstGeom prst="rect">
            <a:avLst/>
          </a:prstGeom>
        </p:spPr>
      </p:pic>
      <p:pic>
        <p:nvPicPr>
          <p:cNvPr id="85" name="Graphic 84" descr="Cell Tower">
            <a:extLst>
              <a:ext uri="{FF2B5EF4-FFF2-40B4-BE49-F238E27FC236}">
                <a16:creationId xmlns:a16="http://schemas.microsoft.com/office/drawing/2014/main" id="{9B006654-E87E-43C1-83F7-1E9FF908C7C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165353" y="2257038"/>
            <a:ext cx="1847054" cy="1847054"/>
          </a:xfrm>
          <a:prstGeom prst="rect">
            <a:avLst/>
          </a:prstGeom>
        </p:spPr>
      </p:pic>
      <p:pic>
        <p:nvPicPr>
          <p:cNvPr id="87" name="Graphic 86" descr="Crane">
            <a:extLst>
              <a:ext uri="{FF2B5EF4-FFF2-40B4-BE49-F238E27FC236}">
                <a16:creationId xmlns:a16="http://schemas.microsoft.com/office/drawing/2014/main" id="{4E5A2284-7554-4DC5-9993-A107184C417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86035" y="2412525"/>
            <a:ext cx="1368684" cy="1368684"/>
          </a:xfrm>
          <a:prstGeom prst="rect">
            <a:avLst/>
          </a:prstGeom>
        </p:spPr>
      </p:pic>
      <p:sp>
        <p:nvSpPr>
          <p:cNvPr id="92" name="Rectangle 91">
            <a:extLst>
              <a:ext uri="{FF2B5EF4-FFF2-40B4-BE49-F238E27FC236}">
                <a16:creationId xmlns:a16="http://schemas.microsoft.com/office/drawing/2014/main" id="{B6DB4D1B-52B0-460C-8315-74E2F0519451}"/>
              </a:ext>
            </a:extLst>
          </p:cNvPr>
          <p:cNvSpPr/>
          <p:nvPr/>
        </p:nvSpPr>
        <p:spPr>
          <a:xfrm>
            <a:off x="4157265" y="3761332"/>
            <a:ext cx="1712328" cy="707886"/>
          </a:xfrm>
          <a:prstGeom prst="rect">
            <a:avLst/>
          </a:prstGeom>
          <a:noFill/>
        </p:spPr>
        <p:txBody>
          <a:bodyPr wrap="none" lIns="91440" tIns="45720" rIns="91440" bIns="45720">
            <a:prstTxWarp prst="textArchDown">
              <a:avLst>
                <a:gd name="adj" fmla="val 1048074"/>
              </a:avLst>
            </a:prstTxWarp>
            <a:spAutoFit/>
          </a:bodyPr>
          <a:lstStyle/>
          <a:p>
            <a:pPr algn="ctr"/>
            <a:r>
              <a:rPr lang="en-US" sz="4000" b="1">
                <a:ln w="22225">
                  <a:noFill/>
                  <a:prstDash val="solid"/>
                </a:ln>
                <a:solidFill>
                  <a:srgbClr val="AF6E8E"/>
                </a:solidFill>
                <a:latin typeface="Tahoma" panose="020B0604030504040204" pitchFamily="34" charset="0"/>
                <a:ea typeface="Tahoma" panose="020B0604030504040204" pitchFamily="34" charset="0"/>
                <a:cs typeface="Tahoma" panose="020B0604030504040204" pitchFamily="34" charset="0"/>
              </a:rPr>
              <a:t>SUPPORT</a:t>
            </a:r>
          </a:p>
        </p:txBody>
      </p:sp>
      <p:sp>
        <p:nvSpPr>
          <p:cNvPr id="94" name="Rectangle 93">
            <a:extLst>
              <a:ext uri="{FF2B5EF4-FFF2-40B4-BE49-F238E27FC236}">
                <a16:creationId xmlns:a16="http://schemas.microsoft.com/office/drawing/2014/main" id="{8BACD793-E57F-4CA5-B02A-BF103B482831}"/>
              </a:ext>
            </a:extLst>
          </p:cNvPr>
          <p:cNvSpPr/>
          <p:nvPr/>
        </p:nvSpPr>
        <p:spPr>
          <a:xfrm rot="183689">
            <a:off x="6736807" y="3367571"/>
            <a:ext cx="1433854" cy="618509"/>
          </a:xfrm>
          <a:prstGeom prst="rect">
            <a:avLst/>
          </a:prstGeom>
          <a:noFill/>
        </p:spPr>
        <p:txBody>
          <a:bodyPr wrap="none" lIns="91440" tIns="45720" rIns="91440" bIns="45720">
            <a:prstTxWarp prst="textArchUp">
              <a:avLst>
                <a:gd name="adj" fmla="val 11398629"/>
              </a:avLst>
            </a:prstTxWarp>
            <a:spAutoFit/>
          </a:bodyPr>
          <a:lstStyle/>
          <a:p>
            <a:pPr algn="ctr"/>
            <a:r>
              <a:rPr lang="en-US" sz="4000" b="1">
                <a:ln w="22225">
                  <a:noFill/>
                  <a:prstDash val="solid"/>
                </a:ln>
                <a:solidFill>
                  <a:srgbClr val="00769A"/>
                </a:solidFill>
                <a:latin typeface="Tahoma" panose="020B0604030504040204" pitchFamily="34" charset="0"/>
                <a:ea typeface="Tahoma" panose="020B0604030504040204" pitchFamily="34" charset="0"/>
                <a:cs typeface="Tahoma" panose="020B0604030504040204" pitchFamily="34" charset="0"/>
              </a:rPr>
              <a:t>POWER</a:t>
            </a:r>
          </a:p>
        </p:txBody>
      </p:sp>
      <p:sp>
        <p:nvSpPr>
          <p:cNvPr id="96" name="Rectangle 95">
            <a:extLst>
              <a:ext uri="{FF2B5EF4-FFF2-40B4-BE49-F238E27FC236}">
                <a16:creationId xmlns:a16="http://schemas.microsoft.com/office/drawing/2014/main" id="{1BE67DFA-D358-411B-BFB4-199074C805F5}"/>
              </a:ext>
            </a:extLst>
          </p:cNvPr>
          <p:cNvSpPr/>
          <p:nvPr/>
        </p:nvSpPr>
        <p:spPr>
          <a:xfrm rot="20702532">
            <a:off x="8984111" y="3154856"/>
            <a:ext cx="2672603" cy="1612852"/>
          </a:xfrm>
          <a:prstGeom prst="rect">
            <a:avLst/>
          </a:prstGeom>
          <a:noFill/>
        </p:spPr>
        <p:txBody>
          <a:bodyPr wrap="none" lIns="91440" tIns="45720" rIns="91440" bIns="45720">
            <a:prstTxWarp prst="textArchDown">
              <a:avLst>
                <a:gd name="adj" fmla="val 938896"/>
              </a:avLst>
            </a:prstTxWarp>
            <a:spAutoFit/>
          </a:bodyPr>
          <a:lstStyle/>
          <a:p>
            <a:pPr algn="ctr"/>
            <a:r>
              <a:rPr lang="en-US" sz="4000" b="1">
                <a:ln w="22225">
                  <a:noFill/>
                  <a:prstDash val="solid"/>
                </a:ln>
                <a:solidFill>
                  <a:srgbClr val="3FA492"/>
                </a:solidFill>
                <a:latin typeface="Tahoma" panose="020B0604030504040204" pitchFamily="34" charset="0"/>
                <a:ea typeface="Tahoma" panose="020B0604030504040204" pitchFamily="34" charset="0"/>
                <a:cs typeface="Tahoma" panose="020B0604030504040204" pitchFamily="34" charset="0"/>
              </a:rPr>
              <a:t>COMMUNICATION</a:t>
            </a:r>
          </a:p>
        </p:txBody>
      </p:sp>
      <p:sp>
        <p:nvSpPr>
          <p:cNvPr id="6" name="Content Placeholder 6">
            <a:extLst>
              <a:ext uri="{FF2B5EF4-FFF2-40B4-BE49-F238E27FC236}">
                <a16:creationId xmlns:a16="http://schemas.microsoft.com/office/drawing/2014/main" id="{BCF12868-C0BC-4697-9516-F9047C74617A}"/>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101B1E"/>
                </a:solidFill>
                <a:latin typeface="Arial"/>
                <a:cs typeface="Arial"/>
              </a:rPr>
              <a:t>Ryker Mullinix</a:t>
            </a:r>
            <a:endParaRPr lang="en-US" dirty="0">
              <a:solidFill>
                <a:srgbClr val="101B1E"/>
              </a:solidFill>
            </a:endParaRPr>
          </a:p>
        </p:txBody>
      </p:sp>
      <p:sp>
        <p:nvSpPr>
          <p:cNvPr id="8" name="Rectangle 7">
            <a:hlinkClick r:id="rId11" action="ppaction://hlinksldjump"/>
            <a:extLst>
              <a:ext uri="{FF2B5EF4-FFF2-40B4-BE49-F238E27FC236}">
                <a16:creationId xmlns:a16="http://schemas.microsoft.com/office/drawing/2014/main" id="{BB2FA5C7-F33D-4BDE-8D81-6EB2CD4B609B}"/>
              </a:ext>
            </a:extLst>
          </p:cNvPr>
          <p:cNvSpPr/>
          <p:nvPr/>
        </p:nvSpPr>
        <p:spPr>
          <a:xfrm>
            <a:off x="0" y="5922295"/>
            <a:ext cx="12192000" cy="9357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hlinkClick r:id="rId12" action="ppaction://hlinksldjump"/>
            <a:extLst>
              <a:ext uri="{FF2B5EF4-FFF2-40B4-BE49-F238E27FC236}">
                <a16:creationId xmlns:a16="http://schemas.microsoft.com/office/drawing/2014/main" id="{446256E1-1CF1-4E48-B542-277AA0315569}"/>
              </a:ext>
            </a:extLst>
          </p:cNvPr>
          <p:cNvSpPr/>
          <p:nvPr/>
        </p:nvSpPr>
        <p:spPr>
          <a:xfrm>
            <a:off x="802284" y="2759805"/>
            <a:ext cx="2648457" cy="246708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hlinkClick r:id="rId13" action="ppaction://hlinksldjump"/>
            <a:extLst>
              <a:ext uri="{FF2B5EF4-FFF2-40B4-BE49-F238E27FC236}">
                <a16:creationId xmlns:a16="http://schemas.microsoft.com/office/drawing/2014/main" id="{CD6E50C4-EDAB-4123-BE42-20D84B55D1C6}"/>
              </a:ext>
            </a:extLst>
          </p:cNvPr>
          <p:cNvSpPr/>
          <p:nvPr/>
        </p:nvSpPr>
        <p:spPr>
          <a:xfrm>
            <a:off x="4009680" y="2081124"/>
            <a:ext cx="2004501" cy="201160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hlinkClick r:id="rId14" action="ppaction://hlinksldjump"/>
            <a:extLst>
              <a:ext uri="{FF2B5EF4-FFF2-40B4-BE49-F238E27FC236}">
                <a16:creationId xmlns:a16="http://schemas.microsoft.com/office/drawing/2014/main" id="{B6DA7094-D8EB-4CF6-969A-C4D654BB41E7}"/>
              </a:ext>
            </a:extLst>
          </p:cNvPr>
          <p:cNvSpPr/>
          <p:nvPr/>
        </p:nvSpPr>
        <p:spPr>
          <a:xfrm>
            <a:off x="6650744" y="3638627"/>
            <a:ext cx="1503512" cy="145297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hlinkClick r:id="rId15" action="ppaction://hlinksldjump"/>
            <a:extLst>
              <a:ext uri="{FF2B5EF4-FFF2-40B4-BE49-F238E27FC236}">
                <a16:creationId xmlns:a16="http://schemas.microsoft.com/office/drawing/2014/main" id="{9D9DEC2E-E3A7-4E21-A1D3-53F7E1D6A257}"/>
              </a:ext>
            </a:extLst>
          </p:cNvPr>
          <p:cNvSpPr/>
          <p:nvPr/>
        </p:nvSpPr>
        <p:spPr>
          <a:xfrm>
            <a:off x="8624683" y="1815922"/>
            <a:ext cx="2915583" cy="272928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3CD020A-C0E3-4FC7-B12E-8823258068C7}"/>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E41B7EB1-DBDA-403C-B20D-667B2EE0466E}"/>
              </a:ext>
            </a:extLst>
          </p:cNvPr>
          <p:cNvCxnSpPr>
            <a:cxnSpLocks/>
          </p:cNvCxnSpPr>
          <p:nvPr/>
        </p:nvCxnSpPr>
        <p:spPr>
          <a:xfrm>
            <a:off x="5811793" y="3322320"/>
            <a:ext cx="1006202" cy="69151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29132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9" name="Group 108">
            <a:extLst>
              <a:ext uri="{FF2B5EF4-FFF2-40B4-BE49-F238E27FC236}">
                <a16:creationId xmlns:a16="http://schemas.microsoft.com/office/drawing/2014/main" id="{781DB209-EE78-477C-8AFC-223D66B49A0C}"/>
              </a:ext>
            </a:extLst>
          </p:cNvPr>
          <p:cNvGrpSpPr>
            <a:grpSpLocks noChangeAspect="1"/>
          </p:cNvGrpSpPr>
          <p:nvPr/>
        </p:nvGrpSpPr>
        <p:grpSpPr>
          <a:xfrm flipH="1">
            <a:off x="9283703" y="2293101"/>
            <a:ext cx="1327165" cy="1131188"/>
            <a:chOff x="7420451" y="3850054"/>
            <a:chExt cx="2015319" cy="1650359"/>
          </a:xfrm>
          <a:solidFill>
            <a:srgbClr val="DADADA"/>
          </a:solidFill>
        </p:grpSpPr>
        <p:cxnSp>
          <p:nvCxnSpPr>
            <p:cNvPr id="110" name="Straight Connector 109">
              <a:extLst>
                <a:ext uri="{FF2B5EF4-FFF2-40B4-BE49-F238E27FC236}">
                  <a16:creationId xmlns:a16="http://schemas.microsoft.com/office/drawing/2014/main" id="{987CBA7D-7725-4156-A520-CAC0173F475A}"/>
                </a:ext>
              </a:extLst>
            </p:cNvPr>
            <p:cNvCxnSpPr>
              <a:cxnSpLocks/>
            </p:cNvCxnSpPr>
            <p:nvPr/>
          </p:nvCxnSpPr>
          <p:spPr>
            <a:xfrm flipH="1">
              <a:off x="8219867" y="3860408"/>
              <a:ext cx="871144" cy="68883"/>
            </a:xfrm>
            <a:prstGeom prst="line">
              <a:avLst/>
            </a:prstGeom>
            <a:grpFill/>
            <a:ln w="19050">
              <a:solidFill>
                <a:srgbClr val="D9D9D9"/>
              </a:solidFill>
            </a:ln>
          </p:spPr>
          <p:style>
            <a:lnRef idx="1">
              <a:schemeClr val="accent1"/>
            </a:lnRef>
            <a:fillRef idx="0">
              <a:schemeClr val="accent1"/>
            </a:fillRef>
            <a:effectRef idx="0">
              <a:schemeClr val="accent1"/>
            </a:effectRef>
            <a:fontRef idx="minor">
              <a:schemeClr val="tx1"/>
            </a:fontRef>
          </p:style>
        </p:cxnSp>
        <p:grpSp>
          <p:nvGrpSpPr>
            <p:cNvPr id="111" name="Group 110">
              <a:extLst>
                <a:ext uri="{FF2B5EF4-FFF2-40B4-BE49-F238E27FC236}">
                  <a16:creationId xmlns:a16="http://schemas.microsoft.com/office/drawing/2014/main" id="{6D8CE253-52C0-4597-AB04-F11F83D2ACE4}"/>
                </a:ext>
              </a:extLst>
            </p:cNvPr>
            <p:cNvGrpSpPr>
              <a:grpSpLocks noChangeAspect="1"/>
            </p:cNvGrpSpPr>
            <p:nvPr/>
          </p:nvGrpSpPr>
          <p:grpSpPr>
            <a:xfrm>
              <a:off x="7420451" y="3850054"/>
              <a:ext cx="2015319" cy="1650359"/>
              <a:chOff x="6595481" y="1587776"/>
              <a:chExt cx="2963950" cy="2427199"/>
            </a:xfrm>
            <a:grpFill/>
          </p:grpSpPr>
          <p:sp>
            <p:nvSpPr>
              <p:cNvPr id="112" name="Rectangle 111">
                <a:extLst>
                  <a:ext uri="{FF2B5EF4-FFF2-40B4-BE49-F238E27FC236}">
                    <a16:creationId xmlns:a16="http://schemas.microsoft.com/office/drawing/2014/main" id="{5D85D2BF-B3A5-4EB0-8429-4FE355C6A612}"/>
                  </a:ext>
                </a:extLst>
              </p:cNvPr>
              <p:cNvSpPr/>
              <p:nvPr/>
            </p:nvSpPr>
            <p:spPr>
              <a:xfrm rot="3475009">
                <a:off x="6717554" y="1859728"/>
                <a:ext cx="45719" cy="289866"/>
              </a:xfrm>
              <a:prstGeom prst="rect">
                <a:avLst/>
              </a:prstGeom>
              <a:grpFill/>
              <a:ln>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C5E60B78-7002-4AFE-AC98-B725ABAB95A4}"/>
                  </a:ext>
                </a:extLst>
              </p:cNvPr>
              <p:cNvSpPr/>
              <p:nvPr/>
            </p:nvSpPr>
            <p:spPr>
              <a:xfrm rot="7564731">
                <a:off x="6931663" y="1867366"/>
                <a:ext cx="45719" cy="289866"/>
              </a:xfrm>
              <a:prstGeom prst="rect">
                <a:avLst/>
              </a:prstGeom>
              <a:grpFill/>
              <a:ln>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4" name="Straight Connector 113">
                <a:extLst>
                  <a:ext uri="{FF2B5EF4-FFF2-40B4-BE49-F238E27FC236}">
                    <a16:creationId xmlns:a16="http://schemas.microsoft.com/office/drawing/2014/main" id="{767E03FB-50D0-42C0-8876-9B5DA2E51699}"/>
                  </a:ext>
                </a:extLst>
              </p:cNvPr>
              <p:cNvCxnSpPr>
                <a:cxnSpLocks/>
                <a:stCxn id="143" idx="0"/>
              </p:cNvCxnSpPr>
              <p:nvPr/>
            </p:nvCxnSpPr>
            <p:spPr>
              <a:xfrm flipH="1" flipV="1">
                <a:off x="9084222" y="2190069"/>
                <a:ext cx="249312" cy="1410892"/>
              </a:xfrm>
              <a:prstGeom prst="line">
                <a:avLst/>
              </a:prstGeom>
              <a:grpFill/>
              <a:ln w="19050">
                <a:solidFill>
                  <a:srgbClr val="D9D9D9"/>
                </a:solidFill>
              </a:ln>
            </p:spPr>
            <p:style>
              <a:lnRef idx="1">
                <a:schemeClr val="accent1"/>
              </a:lnRef>
              <a:fillRef idx="0">
                <a:schemeClr val="accent1"/>
              </a:fillRef>
              <a:effectRef idx="0">
                <a:schemeClr val="accent1"/>
              </a:effectRef>
              <a:fontRef idx="minor">
                <a:schemeClr val="tx1"/>
              </a:fontRef>
            </p:style>
          </p:cxnSp>
          <p:sp>
            <p:nvSpPr>
              <p:cNvPr id="115" name="Rectangle 114">
                <a:extLst>
                  <a:ext uri="{FF2B5EF4-FFF2-40B4-BE49-F238E27FC236}">
                    <a16:creationId xmlns:a16="http://schemas.microsoft.com/office/drawing/2014/main" id="{EB79F461-3279-4718-A648-65D329AB4E20}"/>
                  </a:ext>
                </a:extLst>
              </p:cNvPr>
              <p:cNvSpPr/>
              <p:nvPr/>
            </p:nvSpPr>
            <p:spPr>
              <a:xfrm rot="5565177">
                <a:off x="7180722" y="1513323"/>
                <a:ext cx="45719" cy="1173368"/>
              </a:xfrm>
              <a:prstGeom prst="rect">
                <a:avLst/>
              </a:prstGeom>
              <a:grpFill/>
              <a:ln>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6734FEAB-F7E3-4BCA-B9E7-57ABB2FC1326}"/>
                  </a:ext>
                </a:extLst>
              </p:cNvPr>
              <p:cNvSpPr/>
              <p:nvPr/>
            </p:nvSpPr>
            <p:spPr>
              <a:xfrm flipH="1">
                <a:off x="8678544" y="3896854"/>
                <a:ext cx="795781" cy="118121"/>
              </a:xfrm>
              <a:prstGeom prst="rect">
                <a:avLst/>
              </a:prstGeom>
              <a:grpFill/>
              <a:ln>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8B02491B-9B7D-4E7F-8DF4-AE0BCDE7D696}"/>
                  </a:ext>
                </a:extLst>
              </p:cNvPr>
              <p:cNvSpPr/>
              <p:nvPr/>
            </p:nvSpPr>
            <p:spPr>
              <a:xfrm flipH="1">
                <a:off x="8956766" y="3758927"/>
                <a:ext cx="253559" cy="118121"/>
              </a:xfrm>
              <a:prstGeom prst="rect">
                <a:avLst/>
              </a:prstGeom>
              <a:grpFill/>
              <a:ln>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Rounded Corners 134">
                <a:extLst>
                  <a:ext uri="{FF2B5EF4-FFF2-40B4-BE49-F238E27FC236}">
                    <a16:creationId xmlns:a16="http://schemas.microsoft.com/office/drawing/2014/main" id="{EC2B2962-E906-42B9-98F8-C59FED90E239}"/>
                  </a:ext>
                </a:extLst>
              </p:cNvPr>
              <p:cNvSpPr/>
              <p:nvPr/>
            </p:nvSpPr>
            <p:spPr>
              <a:xfrm rot="5400000">
                <a:off x="9227962" y="3538023"/>
                <a:ext cx="54794" cy="343623"/>
              </a:xfrm>
              <a:prstGeom prst="roundRect">
                <a:avLst/>
              </a:prstGeom>
              <a:grpFill/>
              <a:ln>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029C58AA-D76F-4041-8900-ECFDBB72A381}"/>
                  </a:ext>
                </a:extLst>
              </p:cNvPr>
              <p:cNvSpPr/>
              <p:nvPr/>
            </p:nvSpPr>
            <p:spPr>
              <a:xfrm rot="6784575" flipH="1">
                <a:off x="9289675" y="1934460"/>
                <a:ext cx="45719" cy="493793"/>
              </a:xfrm>
              <a:prstGeom prst="rect">
                <a:avLst/>
              </a:prstGeom>
              <a:grpFill/>
              <a:ln>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7F0B8505-FB59-4FCA-8EBB-4EF84EBA65C1}"/>
                  </a:ext>
                </a:extLst>
              </p:cNvPr>
              <p:cNvSpPr/>
              <p:nvPr/>
            </p:nvSpPr>
            <p:spPr>
              <a:xfrm rot="4695926" flipH="1">
                <a:off x="9285496" y="1775304"/>
                <a:ext cx="61516" cy="473989"/>
              </a:xfrm>
              <a:prstGeom prst="rect">
                <a:avLst/>
              </a:prstGeom>
              <a:grpFill/>
              <a:ln>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id="{29340EC1-B039-41F8-808C-B89BC224D956}"/>
                  </a:ext>
                </a:extLst>
              </p:cNvPr>
              <p:cNvSpPr/>
              <p:nvPr/>
            </p:nvSpPr>
            <p:spPr>
              <a:xfrm flipH="1">
                <a:off x="9025853" y="3837793"/>
                <a:ext cx="101159" cy="118121"/>
              </a:xfrm>
              <a:prstGeom prst="rect">
                <a:avLst/>
              </a:prstGeom>
              <a:grpFill/>
              <a:ln>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Rounded Corners 142">
                <a:extLst>
                  <a:ext uri="{FF2B5EF4-FFF2-40B4-BE49-F238E27FC236}">
                    <a16:creationId xmlns:a16="http://schemas.microsoft.com/office/drawing/2014/main" id="{1CC0CFFB-03F9-490E-BE1F-2A269ABD3A89}"/>
                  </a:ext>
                </a:extLst>
              </p:cNvPr>
              <p:cNvSpPr/>
              <p:nvPr/>
            </p:nvSpPr>
            <p:spPr>
              <a:xfrm>
                <a:off x="9282955" y="3600961"/>
                <a:ext cx="101158" cy="196253"/>
              </a:xfrm>
              <a:prstGeom prst="roundRect">
                <a:avLst/>
              </a:prstGeom>
              <a:grpFill/>
              <a:ln>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4" name="Straight Connector 143">
                <a:extLst>
                  <a:ext uri="{FF2B5EF4-FFF2-40B4-BE49-F238E27FC236}">
                    <a16:creationId xmlns:a16="http://schemas.microsoft.com/office/drawing/2014/main" id="{DCBC3D6B-752A-405E-BBBE-5B820D3614DE}"/>
                  </a:ext>
                </a:extLst>
              </p:cNvPr>
              <p:cNvCxnSpPr>
                <a:cxnSpLocks/>
                <a:endCxn id="143" idx="3"/>
              </p:cNvCxnSpPr>
              <p:nvPr/>
            </p:nvCxnSpPr>
            <p:spPr>
              <a:xfrm flipH="1">
                <a:off x="9384113" y="2267443"/>
                <a:ext cx="140868" cy="1431645"/>
              </a:xfrm>
              <a:prstGeom prst="line">
                <a:avLst/>
              </a:prstGeom>
              <a:grpFill/>
              <a:ln w="1905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746BFBC3-0649-41F4-BBA4-E0498683B52F}"/>
                  </a:ext>
                </a:extLst>
              </p:cNvPr>
              <p:cNvCxnSpPr>
                <a:cxnSpLocks/>
                <a:stCxn id="141" idx="0"/>
              </p:cNvCxnSpPr>
              <p:nvPr/>
            </p:nvCxnSpPr>
            <p:spPr>
              <a:xfrm flipH="1">
                <a:off x="9520263" y="1964099"/>
                <a:ext cx="28032" cy="335061"/>
              </a:xfrm>
              <a:prstGeom prst="line">
                <a:avLst/>
              </a:prstGeom>
              <a:grpFill/>
              <a:ln w="1905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E03A5FF0-3E42-464A-BB6D-2194A451E617}"/>
                  </a:ext>
                </a:extLst>
              </p:cNvPr>
              <p:cNvCxnSpPr>
                <a:cxnSpLocks/>
                <a:endCxn id="154" idx="0"/>
              </p:cNvCxnSpPr>
              <p:nvPr/>
            </p:nvCxnSpPr>
            <p:spPr>
              <a:xfrm flipH="1" flipV="1">
                <a:off x="9041366" y="1588696"/>
                <a:ext cx="500588" cy="355820"/>
              </a:xfrm>
              <a:prstGeom prst="line">
                <a:avLst/>
              </a:prstGeom>
              <a:grpFill/>
              <a:ln w="1905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0E220471-5D20-49A2-BCA1-6A790B7D4267}"/>
                  </a:ext>
                </a:extLst>
              </p:cNvPr>
              <p:cNvCxnSpPr>
                <a:cxnSpLocks/>
              </p:cNvCxnSpPr>
              <p:nvPr/>
            </p:nvCxnSpPr>
            <p:spPr>
              <a:xfrm flipH="1">
                <a:off x="7926597" y="1603004"/>
                <a:ext cx="1117744" cy="412897"/>
              </a:xfrm>
              <a:prstGeom prst="line">
                <a:avLst/>
              </a:prstGeom>
              <a:grpFill/>
              <a:ln w="1905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D3044475-7FDE-4649-9F64-0F11D2DA30B6}"/>
                  </a:ext>
                </a:extLst>
              </p:cNvPr>
              <p:cNvCxnSpPr>
                <a:cxnSpLocks/>
              </p:cNvCxnSpPr>
              <p:nvPr/>
            </p:nvCxnSpPr>
            <p:spPr>
              <a:xfrm flipV="1">
                <a:off x="9277185" y="2021254"/>
                <a:ext cx="106051" cy="118995"/>
              </a:xfrm>
              <a:prstGeom prst="line">
                <a:avLst/>
              </a:prstGeom>
              <a:grpFill/>
              <a:ln w="1905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57CDAF07-5033-42FB-B186-EF6657A30CD4}"/>
                  </a:ext>
                </a:extLst>
              </p:cNvPr>
              <p:cNvCxnSpPr>
                <a:cxnSpLocks/>
                <a:endCxn id="115" idx="2"/>
              </p:cNvCxnSpPr>
              <p:nvPr/>
            </p:nvCxnSpPr>
            <p:spPr>
              <a:xfrm flipH="1">
                <a:off x="6617574" y="1684416"/>
                <a:ext cx="1171097" cy="387411"/>
              </a:xfrm>
              <a:prstGeom prst="line">
                <a:avLst/>
              </a:prstGeom>
              <a:grpFill/>
              <a:ln w="19050">
                <a:solidFill>
                  <a:srgbClr val="D9D9D9"/>
                </a:solidFill>
              </a:ln>
            </p:spPr>
            <p:style>
              <a:lnRef idx="1">
                <a:schemeClr val="accent1"/>
              </a:lnRef>
              <a:fillRef idx="0">
                <a:schemeClr val="accent1"/>
              </a:fillRef>
              <a:effectRef idx="0">
                <a:schemeClr val="accent1"/>
              </a:effectRef>
              <a:fontRef idx="minor">
                <a:schemeClr val="tx1"/>
              </a:fontRef>
            </p:style>
          </p:cxnSp>
          <p:sp>
            <p:nvSpPr>
              <p:cNvPr id="150" name="Rectangle 149">
                <a:extLst>
                  <a:ext uri="{FF2B5EF4-FFF2-40B4-BE49-F238E27FC236}">
                    <a16:creationId xmlns:a16="http://schemas.microsoft.com/office/drawing/2014/main" id="{712BBED8-6D14-4E46-B664-D0AE9DFDA919}"/>
                  </a:ext>
                </a:extLst>
              </p:cNvPr>
              <p:cNvSpPr/>
              <p:nvPr/>
            </p:nvSpPr>
            <p:spPr>
              <a:xfrm flipH="1">
                <a:off x="9053575" y="2039492"/>
                <a:ext cx="47155" cy="1776603"/>
              </a:xfrm>
              <a:prstGeom prst="rect">
                <a:avLst/>
              </a:prstGeom>
              <a:grpFill/>
              <a:ln>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a:extLst>
                  <a:ext uri="{FF2B5EF4-FFF2-40B4-BE49-F238E27FC236}">
                    <a16:creationId xmlns:a16="http://schemas.microsoft.com/office/drawing/2014/main" id="{956BE165-68C3-4726-A27F-84EED63D7E71}"/>
                  </a:ext>
                </a:extLst>
              </p:cNvPr>
              <p:cNvSpPr/>
              <p:nvPr/>
            </p:nvSpPr>
            <p:spPr>
              <a:xfrm rot="5213209" flipH="1">
                <a:off x="8421413" y="1434044"/>
                <a:ext cx="47156" cy="1307977"/>
              </a:xfrm>
              <a:prstGeom prst="rect">
                <a:avLst/>
              </a:prstGeom>
              <a:grpFill/>
              <a:ln>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A2088A27-2E2B-4EF9-B839-2DDF41A3A8D6}"/>
                  </a:ext>
                </a:extLst>
              </p:cNvPr>
              <p:cNvSpPr/>
              <p:nvPr/>
            </p:nvSpPr>
            <p:spPr>
              <a:xfrm rot="3559019" flipH="1">
                <a:off x="7912427" y="1867196"/>
                <a:ext cx="45719" cy="308113"/>
              </a:xfrm>
              <a:prstGeom prst="rect">
                <a:avLst/>
              </a:prstGeom>
              <a:grpFill/>
              <a:ln>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3" name="Straight Connector 152">
                <a:extLst>
                  <a:ext uri="{FF2B5EF4-FFF2-40B4-BE49-F238E27FC236}">
                    <a16:creationId xmlns:a16="http://schemas.microsoft.com/office/drawing/2014/main" id="{D237053D-8232-4F16-AF5C-AB0FAB499CB7}"/>
                  </a:ext>
                </a:extLst>
              </p:cNvPr>
              <p:cNvCxnSpPr>
                <a:cxnSpLocks/>
                <a:stCxn id="152" idx="3"/>
                <a:endCxn id="155" idx="1"/>
              </p:cNvCxnSpPr>
              <p:nvPr/>
            </p:nvCxnSpPr>
            <p:spPr>
              <a:xfrm flipH="1" flipV="1">
                <a:off x="7821498" y="1905605"/>
                <a:ext cx="102123" cy="95989"/>
              </a:xfrm>
              <a:prstGeom prst="line">
                <a:avLst/>
              </a:prstGeom>
              <a:grpFill/>
              <a:ln w="19050">
                <a:solidFill>
                  <a:srgbClr val="D9D9D9"/>
                </a:solidFill>
              </a:ln>
            </p:spPr>
            <p:style>
              <a:lnRef idx="1">
                <a:schemeClr val="accent1"/>
              </a:lnRef>
              <a:fillRef idx="0">
                <a:schemeClr val="accent1"/>
              </a:fillRef>
              <a:effectRef idx="0">
                <a:schemeClr val="accent1"/>
              </a:effectRef>
              <a:fontRef idx="minor">
                <a:schemeClr val="tx1"/>
              </a:fontRef>
            </p:style>
          </p:cxnSp>
          <p:sp>
            <p:nvSpPr>
              <p:cNvPr id="154" name="Rectangle 153">
                <a:extLst>
                  <a:ext uri="{FF2B5EF4-FFF2-40B4-BE49-F238E27FC236}">
                    <a16:creationId xmlns:a16="http://schemas.microsoft.com/office/drawing/2014/main" id="{B003A6D5-9512-4B1A-A21B-7B367CFC8505}"/>
                  </a:ext>
                </a:extLst>
              </p:cNvPr>
              <p:cNvSpPr/>
              <p:nvPr/>
            </p:nvSpPr>
            <p:spPr>
              <a:xfrm rot="21297001" flipH="1">
                <a:off x="9031469" y="1587776"/>
                <a:ext cx="61516" cy="473989"/>
              </a:xfrm>
              <a:prstGeom prst="rect">
                <a:avLst/>
              </a:prstGeom>
              <a:grpFill/>
              <a:ln>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734AB45F-DB91-478F-B7B7-741FEB07F7DA}"/>
                  </a:ext>
                </a:extLst>
              </p:cNvPr>
              <p:cNvSpPr/>
              <p:nvPr/>
            </p:nvSpPr>
            <p:spPr>
              <a:xfrm rot="21297001" flipH="1">
                <a:off x="7760101" y="1671317"/>
                <a:ext cx="61516" cy="473989"/>
              </a:xfrm>
              <a:prstGeom prst="rect">
                <a:avLst/>
              </a:prstGeom>
              <a:grpFill/>
              <a:ln>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0" name="Rectangle 29">
            <a:extLst>
              <a:ext uri="{FF2B5EF4-FFF2-40B4-BE49-F238E27FC236}">
                <a16:creationId xmlns:a16="http://schemas.microsoft.com/office/drawing/2014/main" id="{22C7F6FC-AFFE-4A99-9FF7-D100FE1D77BC}"/>
              </a:ext>
            </a:extLst>
          </p:cNvPr>
          <p:cNvSpPr/>
          <p:nvPr/>
        </p:nvSpPr>
        <p:spPr>
          <a:xfrm>
            <a:off x="6733640" y="2864728"/>
            <a:ext cx="1438601" cy="8381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id="{58648DDA-FE73-4E2B-A5C4-2DFC79C02C7C}"/>
              </a:ext>
            </a:extLst>
          </p:cNvPr>
          <p:cNvSpPr/>
          <p:nvPr/>
        </p:nvSpPr>
        <p:spPr>
          <a:xfrm>
            <a:off x="3544511" y="3811555"/>
            <a:ext cx="1424854" cy="838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8" name="Rectangle 27">
            <a:extLst>
              <a:ext uri="{FF2B5EF4-FFF2-40B4-BE49-F238E27FC236}">
                <a16:creationId xmlns:a16="http://schemas.microsoft.com/office/drawing/2014/main" id="{4FAB049C-E166-4497-ABDE-E282EFA7FB59}"/>
              </a:ext>
            </a:extLst>
          </p:cNvPr>
          <p:cNvSpPr/>
          <p:nvPr/>
        </p:nvSpPr>
        <p:spPr>
          <a:xfrm>
            <a:off x="6725338" y="3800531"/>
            <a:ext cx="1424854" cy="838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9" name="Rectangle 28">
            <a:extLst>
              <a:ext uri="{FF2B5EF4-FFF2-40B4-BE49-F238E27FC236}">
                <a16:creationId xmlns:a16="http://schemas.microsoft.com/office/drawing/2014/main" id="{09844E88-2B78-496C-8AA9-E9E5DAB91D2C}"/>
              </a:ext>
            </a:extLst>
          </p:cNvPr>
          <p:cNvSpPr/>
          <p:nvPr/>
        </p:nvSpPr>
        <p:spPr>
          <a:xfrm>
            <a:off x="5144968" y="3798503"/>
            <a:ext cx="1438601" cy="8381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id="{7CE00162-589B-4232-AC0D-3A2E98F639C5}"/>
              </a:ext>
            </a:extLst>
          </p:cNvPr>
          <p:cNvSpPr/>
          <p:nvPr/>
        </p:nvSpPr>
        <p:spPr>
          <a:xfrm>
            <a:off x="5154964" y="2866756"/>
            <a:ext cx="1424854" cy="838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id="{1E6BBED7-656D-425A-AA1E-132ABDA8F4EE}"/>
              </a:ext>
            </a:extLst>
          </p:cNvPr>
          <p:cNvSpPr/>
          <p:nvPr/>
        </p:nvSpPr>
        <p:spPr>
          <a:xfrm>
            <a:off x="3559042" y="2874772"/>
            <a:ext cx="1424854" cy="8381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smtClean="0"/>
              <a:pPr/>
              <a:t>15</a:t>
            </a:fld>
            <a:endParaRPr lang="en-US"/>
          </a:p>
        </p:txBody>
      </p:sp>
      <p:sp>
        <p:nvSpPr>
          <p:cNvPr id="5" name="Title 1">
            <a:extLst>
              <a:ext uri="{FF2B5EF4-FFF2-40B4-BE49-F238E27FC236}">
                <a16:creationId xmlns:a16="http://schemas.microsoft.com/office/drawing/2014/main" id="{C4950FC5-937F-4EA4-9AEA-8928C42B7CF1}"/>
              </a:ext>
            </a:extLst>
          </p:cNvPr>
          <p:cNvSpPr txBox="1">
            <a:spLocks/>
          </p:cNvSpPr>
          <p:nvPr/>
        </p:nvSpPr>
        <p:spPr>
          <a:xfrm>
            <a:off x="1400182" y="200139"/>
            <a:ext cx="9391636" cy="113118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Targets &amp; Metrics</a:t>
            </a:r>
          </a:p>
        </p:txBody>
      </p:sp>
      <p:sp>
        <p:nvSpPr>
          <p:cNvPr id="118" name="Oval 117">
            <a:extLst>
              <a:ext uri="{FF2B5EF4-FFF2-40B4-BE49-F238E27FC236}">
                <a16:creationId xmlns:a16="http://schemas.microsoft.com/office/drawing/2014/main" id="{B642001F-42A5-4958-92FB-D1BA46F9FC82}"/>
              </a:ext>
            </a:extLst>
          </p:cNvPr>
          <p:cNvSpPr/>
          <p:nvPr/>
        </p:nvSpPr>
        <p:spPr>
          <a:xfrm>
            <a:off x="11237668" y="1638673"/>
            <a:ext cx="683487" cy="655094"/>
          </a:xfrm>
          <a:prstGeom prst="ellipse">
            <a:avLst/>
          </a:prstGeom>
          <a:solidFill>
            <a:srgbClr val="F0BC68">
              <a:alpha val="5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cxnSp>
        <p:nvCxnSpPr>
          <p:cNvPr id="119" name="Straight Connector 118">
            <a:extLst>
              <a:ext uri="{FF2B5EF4-FFF2-40B4-BE49-F238E27FC236}">
                <a16:creationId xmlns:a16="http://schemas.microsoft.com/office/drawing/2014/main" id="{43E02733-8113-4F0E-BAD2-15ADF8990F45}"/>
              </a:ext>
            </a:extLst>
          </p:cNvPr>
          <p:cNvCxnSpPr>
            <a:cxnSpLocks/>
          </p:cNvCxnSpPr>
          <p:nvPr/>
        </p:nvCxnSpPr>
        <p:spPr>
          <a:xfrm>
            <a:off x="11636188" y="4101660"/>
            <a:ext cx="0" cy="117259"/>
          </a:xfrm>
          <a:prstGeom prst="line">
            <a:avLst/>
          </a:prstGeom>
          <a:ln w="76200">
            <a:solidFill>
              <a:srgbClr val="00769A"/>
            </a:solidFill>
          </a:ln>
        </p:spPr>
        <p:style>
          <a:lnRef idx="1">
            <a:schemeClr val="accent1"/>
          </a:lnRef>
          <a:fillRef idx="0">
            <a:schemeClr val="accent1"/>
          </a:fillRef>
          <a:effectRef idx="0">
            <a:schemeClr val="accent1"/>
          </a:effectRef>
          <a:fontRef idx="minor">
            <a:schemeClr val="tx1"/>
          </a:fontRef>
        </p:style>
      </p:cxnSp>
      <p:sp>
        <p:nvSpPr>
          <p:cNvPr id="120" name="Oval 119">
            <a:extLst>
              <a:ext uri="{FF2B5EF4-FFF2-40B4-BE49-F238E27FC236}">
                <a16:creationId xmlns:a16="http://schemas.microsoft.com/office/drawing/2014/main" id="{BA89B526-27F3-49E0-8044-41F30CB49A48}"/>
              </a:ext>
            </a:extLst>
          </p:cNvPr>
          <p:cNvSpPr/>
          <p:nvPr/>
        </p:nvSpPr>
        <p:spPr>
          <a:xfrm rot="3493842">
            <a:off x="11239435" y="2585067"/>
            <a:ext cx="711555" cy="734606"/>
          </a:xfrm>
          <a:prstGeom prst="ellipse">
            <a:avLst/>
          </a:prstGeom>
          <a:noFill/>
          <a:ln w="57150">
            <a:solidFill>
              <a:srgbClr val="AF6E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1" name="Straight Connector 120">
            <a:extLst>
              <a:ext uri="{FF2B5EF4-FFF2-40B4-BE49-F238E27FC236}">
                <a16:creationId xmlns:a16="http://schemas.microsoft.com/office/drawing/2014/main" id="{AAF810C0-FE40-4DB0-BADC-90E3EF319C26}"/>
              </a:ext>
            </a:extLst>
          </p:cNvPr>
          <p:cNvCxnSpPr>
            <a:cxnSpLocks/>
          </p:cNvCxnSpPr>
          <p:nvPr/>
        </p:nvCxnSpPr>
        <p:spPr>
          <a:xfrm rot="3493842">
            <a:off x="11571614" y="3348958"/>
            <a:ext cx="105639" cy="66693"/>
          </a:xfrm>
          <a:prstGeom prst="line">
            <a:avLst/>
          </a:prstGeom>
          <a:ln w="76200">
            <a:solidFill>
              <a:srgbClr val="AF6E8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40231801-8A4B-4809-9625-52F9A9B54534}"/>
              </a:ext>
            </a:extLst>
          </p:cNvPr>
          <p:cNvCxnSpPr>
            <a:cxnSpLocks/>
          </p:cNvCxnSpPr>
          <p:nvPr/>
        </p:nvCxnSpPr>
        <p:spPr>
          <a:xfrm rot="3493842">
            <a:off x="11531753" y="3353421"/>
            <a:ext cx="99677" cy="59447"/>
          </a:xfrm>
          <a:prstGeom prst="line">
            <a:avLst/>
          </a:prstGeom>
          <a:ln w="76200">
            <a:solidFill>
              <a:srgbClr val="AF6E8E"/>
            </a:solidFill>
          </a:ln>
        </p:spPr>
        <p:style>
          <a:lnRef idx="1">
            <a:schemeClr val="accent1"/>
          </a:lnRef>
          <a:fillRef idx="0">
            <a:schemeClr val="accent1"/>
          </a:fillRef>
          <a:effectRef idx="0">
            <a:schemeClr val="accent1"/>
          </a:effectRef>
          <a:fontRef idx="minor">
            <a:schemeClr val="tx1"/>
          </a:fontRef>
        </p:style>
      </p:cxnSp>
      <p:sp>
        <p:nvSpPr>
          <p:cNvPr id="123" name="Oval 122">
            <a:extLst>
              <a:ext uri="{FF2B5EF4-FFF2-40B4-BE49-F238E27FC236}">
                <a16:creationId xmlns:a16="http://schemas.microsoft.com/office/drawing/2014/main" id="{46839CEE-8DFC-4D83-B88B-D8B79613EECA}"/>
              </a:ext>
            </a:extLst>
          </p:cNvPr>
          <p:cNvSpPr/>
          <p:nvPr/>
        </p:nvSpPr>
        <p:spPr>
          <a:xfrm rot="3493842">
            <a:off x="11333907" y="3583595"/>
            <a:ext cx="533170" cy="508832"/>
          </a:xfrm>
          <a:prstGeom prst="ellipse">
            <a:avLst/>
          </a:prstGeom>
          <a:noFill/>
          <a:ln w="57150">
            <a:solidFill>
              <a:srgbClr val="0076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4" name="Straight Connector 123">
            <a:extLst>
              <a:ext uri="{FF2B5EF4-FFF2-40B4-BE49-F238E27FC236}">
                <a16:creationId xmlns:a16="http://schemas.microsoft.com/office/drawing/2014/main" id="{0822B81A-8A0C-4CD5-BA5C-E20A4370892B}"/>
              </a:ext>
            </a:extLst>
          </p:cNvPr>
          <p:cNvCxnSpPr>
            <a:cxnSpLocks/>
          </p:cNvCxnSpPr>
          <p:nvPr/>
        </p:nvCxnSpPr>
        <p:spPr>
          <a:xfrm rot="3493842">
            <a:off x="11573707" y="3491096"/>
            <a:ext cx="105996" cy="61003"/>
          </a:xfrm>
          <a:prstGeom prst="line">
            <a:avLst/>
          </a:prstGeom>
          <a:ln w="76200">
            <a:solidFill>
              <a:srgbClr val="00769A"/>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2767C258-53D7-4A33-96E2-308456B76145}"/>
              </a:ext>
            </a:extLst>
          </p:cNvPr>
          <p:cNvCxnSpPr>
            <a:cxnSpLocks/>
          </p:cNvCxnSpPr>
          <p:nvPr/>
        </p:nvCxnSpPr>
        <p:spPr>
          <a:xfrm rot="3493842">
            <a:off x="11530140" y="3486931"/>
            <a:ext cx="105820" cy="60901"/>
          </a:xfrm>
          <a:prstGeom prst="line">
            <a:avLst/>
          </a:prstGeom>
          <a:ln w="76200">
            <a:solidFill>
              <a:srgbClr val="00769A"/>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A01BB7E3-AF52-4C37-BD8E-BBFFB92A185A}"/>
              </a:ext>
            </a:extLst>
          </p:cNvPr>
          <p:cNvCxnSpPr>
            <a:cxnSpLocks/>
          </p:cNvCxnSpPr>
          <p:nvPr/>
        </p:nvCxnSpPr>
        <p:spPr>
          <a:xfrm>
            <a:off x="11571742" y="4101660"/>
            <a:ext cx="0" cy="117259"/>
          </a:xfrm>
          <a:prstGeom prst="line">
            <a:avLst/>
          </a:prstGeom>
          <a:ln w="76200">
            <a:solidFill>
              <a:srgbClr val="00769A"/>
            </a:solidFill>
          </a:ln>
        </p:spPr>
        <p:style>
          <a:lnRef idx="1">
            <a:schemeClr val="accent1"/>
          </a:lnRef>
          <a:fillRef idx="0">
            <a:schemeClr val="accent1"/>
          </a:fillRef>
          <a:effectRef idx="0">
            <a:schemeClr val="accent1"/>
          </a:effectRef>
          <a:fontRef idx="minor">
            <a:schemeClr val="tx1"/>
          </a:fontRef>
        </p:style>
      </p:cxnSp>
      <p:sp>
        <p:nvSpPr>
          <p:cNvPr id="127" name="Oval 126">
            <a:extLst>
              <a:ext uri="{FF2B5EF4-FFF2-40B4-BE49-F238E27FC236}">
                <a16:creationId xmlns:a16="http://schemas.microsoft.com/office/drawing/2014/main" id="{E2C20D92-15E7-4E66-B82E-C841480F565D}"/>
              </a:ext>
            </a:extLst>
          </p:cNvPr>
          <p:cNvSpPr/>
          <p:nvPr/>
        </p:nvSpPr>
        <p:spPr>
          <a:xfrm rot="3493842">
            <a:off x="11239194" y="4353194"/>
            <a:ext cx="731221" cy="722426"/>
          </a:xfrm>
          <a:prstGeom prst="ellipse">
            <a:avLst/>
          </a:prstGeom>
          <a:noFill/>
          <a:ln w="57150">
            <a:solidFill>
              <a:srgbClr val="3FA4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8" name="Straight Connector 127">
            <a:extLst>
              <a:ext uri="{FF2B5EF4-FFF2-40B4-BE49-F238E27FC236}">
                <a16:creationId xmlns:a16="http://schemas.microsoft.com/office/drawing/2014/main" id="{54AEC374-0F26-4271-A83F-E49517391D35}"/>
              </a:ext>
            </a:extLst>
          </p:cNvPr>
          <p:cNvCxnSpPr>
            <a:cxnSpLocks/>
          </p:cNvCxnSpPr>
          <p:nvPr/>
        </p:nvCxnSpPr>
        <p:spPr>
          <a:xfrm>
            <a:off x="11640528" y="4237756"/>
            <a:ext cx="1" cy="101670"/>
          </a:xfrm>
          <a:prstGeom prst="line">
            <a:avLst/>
          </a:prstGeom>
          <a:ln w="76200">
            <a:solidFill>
              <a:srgbClr val="3FA492"/>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E3271952-54AE-4BA8-A068-BD154222D675}"/>
              </a:ext>
            </a:extLst>
          </p:cNvPr>
          <p:cNvCxnSpPr>
            <a:cxnSpLocks/>
          </p:cNvCxnSpPr>
          <p:nvPr/>
        </p:nvCxnSpPr>
        <p:spPr>
          <a:xfrm>
            <a:off x="11568272" y="4237714"/>
            <a:ext cx="1" cy="107873"/>
          </a:xfrm>
          <a:prstGeom prst="line">
            <a:avLst/>
          </a:prstGeom>
          <a:ln w="76200">
            <a:solidFill>
              <a:srgbClr val="3FA492"/>
            </a:solidFill>
          </a:ln>
        </p:spPr>
        <p:style>
          <a:lnRef idx="1">
            <a:schemeClr val="accent1"/>
          </a:lnRef>
          <a:fillRef idx="0">
            <a:schemeClr val="accent1"/>
          </a:fillRef>
          <a:effectRef idx="0">
            <a:schemeClr val="accent1"/>
          </a:effectRef>
          <a:fontRef idx="minor">
            <a:schemeClr val="tx1"/>
          </a:fontRef>
        </p:style>
      </p:cxnSp>
      <p:pic>
        <p:nvPicPr>
          <p:cNvPr id="130" name="Graphic 129" descr="Battery charging">
            <a:extLst>
              <a:ext uri="{FF2B5EF4-FFF2-40B4-BE49-F238E27FC236}">
                <a16:creationId xmlns:a16="http://schemas.microsoft.com/office/drawing/2014/main" id="{7C5C2A14-D466-45F0-BD66-25F69E5002F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69911" y="3712939"/>
            <a:ext cx="299153" cy="260225"/>
          </a:xfrm>
          <a:prstGeom prst="rect">
            <a:avLst/>
          </a:prstGeom>
        </p:spPr>
      </p:pic>
      <p:pic>
        <p:nvPicPr>
          <p:cNvPr id="131" name="Graphic 130" descr="Cell Tower">
            <a:extLst>
              <a:ext uri="{FF2B5EF4-FFF2-40B4-BE49-F238E27FC236}">
                <a16:creationId xmlns:a16="http://schemas.microsoft.com/office/drawing/2014/main" id="{322B1890-C03A-4531-A960-2B0709FE4B8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293073" y="4455164"/>
            <a:ext cx="604277" cy="525644"/>
          </a:xfrm>
          <a:prstGeom prst="rect">
            <a:avLst/>
          </a:prstGeom>
        </p:spPr>
      </p:pic>
      <p:pic>
        <p:nvPicPr>
          <p:cNvPr id="132" name="Graphic 131" descr="Crane">
            <a:extLst>
              <a:ext uri="{FF2B5EF4-FFF2-40B4-BE49-F238E27FC236}">
                <a16:creationId xmlns:a16="http://schemas.microsoft.com/office/drawing/2014/main" id="{04F9A0D5-30D0-4B3F-998F-B963105981B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371325" y="2782518"/>
            <a:ext cx="447775" cy="389508"/>
          </a:xfrm>
          <a:prstGeom prst="rect">
            <a:avLst/>
          </a:prstGeom>
        </p:spPr>
      </p:pic>
      <p:cxnSp>
        <p:nvCxnSpPr>
          <p:cNvPr id="133" name="Straight Connector 132">
            <a:extLst>
              <a:ext uri="{FF2B5EF4-FFF2-40B4-BE49-F238E27FC236}">
                <a16:creationId xmlns:a16="http://schemas.microsoft.com/office/drawing/2014/main" id="{4B5F48AE-240C-4558-92CD-C4390CBFD900}"/>
              </a:ext>
            </a:extLst>
          </p:cNvPr>
          <p:cNvCxnSpPr>
            <a:cxnSpLocks/>
          </p:cNvCxnSpPr>
          <p:nvPr/>
        </p:nvCxnSpPr>
        <p:spPr>
          <a:xfrm>
            <a:off x="11604806" y="3257550"/>
            <a:ext cx="0" cy="36385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391C1CBB-4361-4984-8159-C2248137EE3B}"/>
              </a:ext>
            </a:extLst>
          </p:cNvPr>
          <p:cNvCxnSpPr>
            <a:cxnSpLocks/>
          </p:cNvCxnSpPr>
          <p:nvPr/>
        </p:nvCxnSpPr>
        <p:spPr>
          <a:xfrm flipV="1">
            <a:off x="11604806" y="4045132"/>
            <a:ext cx="0" cy="35325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36" name="Oval 135">
            <a:extLst>
              <a:ext uri="{FF2B5EF4-FFF2-40B4-BE49-F238E27FC236}">
                <a16:creationId xmlns:a16="http://schemas.microsoft.com/office/drawing/2014/main" id="{B385D732-5D01-4FBB-ACDA-57A0AAF4C3C9}"/>
              </a:ext>
            </a:extLst>
          </p:cNvPr>
          <p:cNvSpPr/>
          <p:nvPr/>
        </p:nvSpPr>
        <p:spPr>
          <a:xfrm>
            <a:off x="11187199" y="1587950"/>
            <a:ext cx="786887" cy="756177"/>
          </a:xfrm>
          <a:prstGeom prst="ellipse">
            <a:avLst/>
          </a:prstGeom>
          <a:noFill/>
          <a:ln w="57150">
            <a:solidFill>
              <a:srgbClr val="DC64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DFF98E3C-5C01-43C0-8609-A96F3147E6EF}"/>
              </a:ext>
            </a:extLst>
          </p:cNvPr>
          <p:cNvSpPr/>
          <p:nvPr/>
        </p:nvSpPr>
        <p:spPr>
          <a:xfrm rot="16200000">
            <a:off x="11536314" y="2352096"/>
            <a:ext cx="99932" cy="108497"/>
          </a:xfrm>
          <a:prstGeom prst="rect">
            <a:avLst/>
          </a:prstGeom>
          <a:solidFill>
            <a:srgbClr val="DC64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2D5F320B-D7EE-451F-AC7F-2B9E696184F5}"/>
              </a:ext>
            </a:extLst>
          </p:cNvPr>
          <p:cNvSpPr/>
          <p:nvPr/>
        </p:nvSpPr>
        <p:spPr>
          <a:xfrm rot="16200000">
            <a:off x="11537865" y="2475001"/>
            <a:ext cx="99932" cy="132954"/>
          </a:xfrm>
          <a:prstGeom prst="rect">
            <a:avLst/>
          </a:prstGeom>
          <a:solidFill>
            <a:srgbClr val="AF6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9" name="Straight Connector 138">
            <a:extLst>
              <a:ext uri="{FF2B5EF4-FFF2-40B4-BE49-F238E27FC236}">
                <a16:creationId xmlns:a16="http://schemas.microsoft.com/office/drawing/2014/main" id="{BD647278-460C-4CFD-96F5-90085AF317BE}"/>
              </a:ext>
            </a:extLst>
          </p:cNvPr>
          <p:cNvCxnSpPr>
            <a:cxnSpLocks/>
          </p:cNvCxnSpPr>
          <p:nvPr/>
        </p:nvCxnSpPr>
        <p:spPr>
          <a:xfrm>
            <a:off x="11584693" y="2305050"/>
            <a:ext cx="0" cy="33909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1040ABB0-7D4B-4953-A647-CE97EBC3ADF3}"/>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101B1E"/>
                </a:solidFill>
                <a:latin typeface="Arial"/>
                <a:cs typeface="Arial"/>
              </a:rPr>
              <a:t>Ryker Mullinix</a:t>
            </a:r>
            <a:endParaRPr lang="en-US" dirty="0">
              <a:solidFill>
                <a:srgbClr val="101B1E"/>
              </a:solidFill>
            </a:endParaRPr>
          </a:p>
        </p:txBody>
      </p:sp>
      <p:pic>
        <p:nvPicPr>
          <p:cNvPr id="8" name="Graphic 7" descr="Gears">
            <a:extLst>
              <a:ext uri="{FF2B5EF4-FFF2-40B4-BE49-F238E27FC236}">
                <a16:creationId xmlns:a16="http://schemas.microsoft.com/office/drawing/2014/main" id="{8F2965C9-9BF0-47FA-A072-12A0DD6D16F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307107">
            <a:off x="11233178" y="1618021"/>
            <a:ext cx="692468" cy="692468"/>
          </a:xfrm>
          <a:prstGeom prst="rect">
            <a:avLst/>
          </a:prstGeom>
        </p:spPr>
      </p:pic>
      <p:sp>
        <p:nvSpPr>
          <p:cNvPr id="9" name="Rectangle 8">
            <a:hlinkClick r:id="rId11" action="ppaction://hlinksldjump"/>
            <a:extLst>
              <a:ext uri="{FF2B5EF4-FFF2-40B4-BE49-F238E27FC236}">
                <a16:creationId xmlns:a16="http://schemas.microsoft.com/office/drawing/2014/main" id="{CA55F065-A0EC-41C5-B5AA-C0C09691CA29}"/>
              </a:ext>
            </a:extLst>
          </p:cNvPr>
          <p:cNvSpPr/>
          <p:nvPr/>
        </p:nvSpPr>
        <p:spPr>
          <a:xfrm>
            <a:off x="0" y="5922295"/>
            <a:ext cx="12192000" cy="9357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hlinkClick r:id="rId12" action="ppaction://hlinksldjump"/>
            <a:extLst>
              <a:ext uri="{FF2B5EF4-FFF2-40B4-BE49-F238E27FC236}">
                <a16:creationId xmlns:a16="http://schemas.microsoft.com/office/drawing/2014/main" id="{01C86A9B-2763-41CE-90B3-F906275C006A}"/>
              </a:ext>
            </a:extLst>
          </p:cNvPr>
          <p:cNvSpPr/>
          <p:nvPr/>
        </p:nvSpPr>
        <p:spPr>
          <a:xfrm>
            <a:off x="11124438" y="1537573"/>
            <a:ext cx="900008" cy="90000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hlinkClick r:id="rId13" action="ppaction://hlinksldjump"/>
            <a:extLst>
              <a:ext uri="{FF2B5EF4-FFF2-40B4-BE49-F238E27FC236}">
                <a16:creationId xmlns:a16="http://schemas.microsoft.com/office/drawing/2014/main" id="{EAC724B5-A086-4868-B613-0C1A0A455E03}"/>
              </a:ext>
            </a:extLst>
          </p:cNvPr>
          <p:cNvSpPr/>
          <p:nvPr/>
        </p:nvSpPr>
        <p:spPr>
          <a:xfrm>
            <a:off x="11151304" y="2565474"/>
            <a:ext cx="846275" cy="8401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hlinkClick r:id="rId11" action="ppaction://hlinksldjump"/>
            <a:extLst>
              <a:ext uri="{FF2B5EF4-FFF2-40B4-BE49-F238E27FC236}">
                <a16:creationId xmlns:a16="http://schemas.microsoft.com/office/drawing/2014/main" id="{31BFFC02-290E-456D-B8F8-D7E8A64A1E2D}"/>
              </a:ext>
            </a:extLst>
          </p:cNvPr>
          <p:cNvSpPr/>
          <p:nvPr/>
        </p:nvSpPr>
        <p:spPr>
          <a:xfrm>
            <a:off x="11299120" y="3559636"/>
            <a:ext cx="611712" cy="57951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Pentagon 1">
            <a:extLst>
              <a:ext uri="{FF2B5EF4-FFF2-40B4-BE49-F238E27FC236}">
                <a16:creationId xmlns:a16="http://schemas.microsoft.com/office/drawing/2014/main" id="{A6A0B4DE-755A-4B92-B760-448109DA75DD}"/>
              </a:ext>
            </a:extLst>
          </p:cNvPr>
          <p:cNvSpPr/>
          <p:nvPr/>
        </p:nvSpPr>
        <p:spPr>
          <a:xfrm>
            <a:off x="772197" y="2869804"/>
            <a:ext cx="2563657" cy="844378"/>
          </a:xfrm>
          <a:prstGeom prst="homePlate">
            <a:avLst>
              <a:gd name="adj" fmla="val 35171"/>
            </a:avLst>
          </a:prstGeom>
          <a:solidFill>
            <a:srgbClr val="E58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latin typeface="Tahoma" panose="020B0604030504040204" pitchFamily="34" charset="0"/>
                <a:ea typeface="Tahoma" panose="020B0604030504040204" pitchFamily="34" charset="0"/>
                <a:cs typeface="Tahoma" panose="020B0604030504040204" pitchFamily="34" charset="0"/>
              </a:rPr>
              <a:t>Move about Axes</a:t>
            </a:r>
          </a:p>
        </p:txBody>
      </p:sp>
      <p:sp>
        <p:nvSpPr>
          <p:cNvPr id="4" name="Arrow: Pentagon 3">
            <a:extLst>
              <a:ext uri="{FF2B5EF4-FFF2-40B4-BE49-F238E27FC236}">
                <a16:creationId xmlns:a16="http://schemas.microsoft.com/office/drawing/2014/main" id="{98315510-85D5-4BCE-A7FE-1A1FDBE6C81E}"/>
              </a:ext>
            </a:extLst>
          </p:cNvPr>
          <p:cNvSpPr/>
          <p:nvPr/>
        </p:nvSpPr>
        <p:spPr>
          <a:xfrm>
            <a:off x="772197" y="3807763"/>
            <a:ext cx="2563658" cy="844378"/>
          </a:xfrm>
          <a:prstGeom prst="homePlate">
            <a:avLst>
              <a:gd name="adj" fmla="val 35171"/>
            </a:avLst>
          </a:prstGeom>
          <a:solidFill>
            <a:srgbClr val="E58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latin typeface="Tahoma" panose="020B0604030504040204" pitchFamily="34" charset="0"/>
                <a:ea typeface="Tahoma" panose="020B0604030504040204" pitchFamily="34" charset="0"/>
                <a:cs typeface="Tahoma" panose="020B0604030504040204" pitchFamily="34" charset="0"/>
              </a:rPr>
              <a:t>Relocate the LSMS</a:t>
            </a:r>
            <a:endParaRPr lang="en-US"/>
          </a:p>
        </p:txBody>
      </p:sp>
      <p:sp>
        <p:nvSpPr>
          <p:cNvPr id="15" name="Rectangle 14">
            <a:extLst>
              <a:ext uri="{FF2B5EF4-FFF2-40B4-BE49-F238E27FC236}">
                <a16:creationId xmlns:a16="http://schemas.microsoft.com/office/drawing/2014/main" id="{128DD933-3C84-41BE-A64D-EBCF04CD8242}"/>
              </a:ext>
            </a:extLst>
          </p:cNvPr>
          <p:cNvSpPr/>
          <p:nvPr/>
        </p:nvSpPr>
        <p:spPr>
          <a:xfrm>
            <a:off x="3565139" y="3811555"/>
            <a:ext cx="1414886" cy="838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0.525 m</a:t>
            </a:r>
            <a:endParaRPr lang="en-US" sz="2400">
              <a:solidFill>
                <a:schemeClr val="bg1">
                  <a:lumMod val="50000"/>
                </a:schemeClr>
              </a:solidFill>
            </a:endParaRPr>
          </a:p>
        </p:txBody>
      </p:sp>
      <p:sp>
        <p:nvSpPr>
          <p:cNvPr id="14" name="Rectangle 13">
            <a:extLst>
              <a:ext uri="{FF2B5EF4-FFF2-40B4-BE49-F238E27FC236}">
                <a16:creationId xmlns:a16="http://schemas.microsoft.com/office/drawing/2014/main" id="{691881A1-A51A-4FF6-91E4-4D20E636D206}"/>
              </a:ext>
            </a:extLst>
          </p:cNvPr>
          <p:cNvSpPr/>
          <p:nvPr/>
        </p:nvSpPr>
        <p:spPr>
          <a:xfrm>
            <a:off x="6730814" y="3798503"/>
            <a:ext cx="1438678" cy="838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0.75 m</a:t>
            </a:r>
            <a:endParaRPr lang="en-US" sz="2400">
              <a:solidFill>
                <a:schemeClr val="bg1">
                  <a:lumMod val="50000"/>
                </a:schemeClr>
              </a:solidFill>
            </a:endParaRPr>
          </a:p>
        </p:txBody>
      </p:sp>
      <p:sp>
        <p:nvSpPr>
          <p:cNvPr id="16" name="Rectangle 15">
            <a:extLst>
              <a:ext uri="{FF2B5EF4-FFF2-40B4-BE49-F238E27FC236}">
                <a16:creationId xmlns:a16="http://schemas.microsoft.com/office/drawing/2014/main" id="{B854B6B3-A7D2-42BD-8190-87E10E7E55CD}"/>
              </a:ext>
            </a:extLst>
          </p:cNvPr>
          <p:cNvSpPr/>
          <p:nvPr/>
        </p:nvSpPr>
        <p:spPr>
          <a:xfrm>
            <a:off x="3559042" y="2872909"/>
            <a:ext cx="1424854" cy="8381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0°</a:t>
            </a:r>
          </a:p>
        </p:txBody>
      </p:sp>
      <p:sp>
        <p:nvSpPr>
          <p:cNvPr id="17" name="Rectangle 16">
            <a:extLst>
              <a:ext uri="{FF2B5EF4-FFF2-40B4-BE49-F238E27FC236}">
                <a16:creationId xmlns:a16="http://schemas.microsoft.com/office/drawing/2014/main" id="{BE1C42D6-385C-4651-AF7F-E47D50DA80E0}"/>
              </a:ext>
            </a:extLst>
          </p:cNvPr>
          <p:cNvSpPr/>
          <p:nvPr/>
        </p:nvSpPr>
        <p:spPr>
          <a:xfrm>
            <a:off x="6738049" y="2866756"/>
            <a:ext cx="1424854" cy="8381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90-180°</a:t>
            </a:r>
          </a:p>
        </p:txBody>
      </p:sp>
      <p:sp>
        <p:nvSpPr>
          <p:cNvPr id="42" name="Rectangle 41">
            <a:extLst>
              <a:ext uri="{FF2B5EF4-FFF2-40B4-BE49-F238E27FC236}">
                <a16:creationId xmlns:a16="http://schemas.microsoft.com/office/drawing/2014/main" id="{F62B5081-E384-47A6-ABB4-4E558D585A77}"/>
              </a:ext>
            </a:extLst>
          </p:cNvPr>
          <p:cNvSpPr/>
          <p:nvPr/>
        </p:nvSpPr>
        <p:spPr>
          <a:xfrm>
            <a:off x="3559042" y="2204720"/>
            <a:ext cx="1414886" cy="5677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5C93AA"/>
                </a:solidFill>
                <a:latin typeface="Tahoma" panose="020B0604030504040204" pitchFamily="34" charset="0"/>
                <a:ea typeface="Tahoma" panose="020B0604030504040204" pitchFamily="34" charset="0"/>
                <a:cs typeface="Tahoma" panose="020B0604030504040204" pitchFamily="34" charset="0"/>
              </a:rPr>
              <a:t>X-AXIS</a:t>
            </a:r>
          </a:p>
        </p:txBody>
      </p:sp>
      <p:sp>
        <p:nvSpPr>
          <p:cNvPr id="43" name="Rectangle 42">
            <a:extLst>
              <a:ext uri="{FF2B5EF4-FFF2-40B4-BE49-F238E27FC236}">
                <a16:creationId xmlns:a16="http://schemas.microsoft.com/office/drawing/2014/main" id="{F215A25D-78A4-4ECC-A6EE-596195B61DEA}"/>
              </a:ext>
            </a:extLst>
          </p:cNvPr>
          <p:cNvSpPr/>
          <p:nvPr/>
        </p:nvSpPr>
        <p:spPr>
          <a:xfrm>
            <a:off x="6730814" y="2204720"/>
            <a:ext cx="1430324" cy="57074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E58B8C"/>
                </a:solidFill>
                <a:latin typeface="Tahoma" panose="020B0604030504040204" pitchFamily="34" charset="0"/>
                <a:ea typeface="Tahoma" panose="020B0604030504040204" pitchFamily="34" charset="0"/>
                <a:cs typeface="Tahoma" panose="020B0604030504040204" pitchFamily="34" charset="0"/>
              </a:rPr>
              <a:t>Z-AXIS</a:t>
            </a:r>
          </a:p>
        </p:txBody>
      </p:sp>
      <p:pic>
        <p:nvPicPr>
          <p:cNvPr id="72" name="Graphic 71" descr="Line arrow: Rotate left">
            <a:extLst>
              <a:ext uri="{FF2B5EF4-FFF2-40B4-BE49-F238E27FC236}">
                <a16:creationId xmlns:a16="http://schemas.microsoft.com/office/drawing/2014/main" id="{82A6530C-BF80-48DC-8866-85453281772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rot="21358003">
            <a:off x="8941001" y="2539867"/>
            <a:ext cx="963471" cy="421987"/>
          </a:xfrm>
          <a:prstGeom prst="rect">
            <a:avLst/>
          </a:prstGeom>
        </p:spPr>
      </p:pic>
      <p:cxnSp>
        <p:nvCxnSpPr>
          <p:cNvPr id="73" name="Straight Arrow Connector 72">
            <a:extLst>
              <a:ext uri="{FF2B5EF4-FFF2-40B4-BE49-F238E27FC236}">
                <a16:creationId xmlns:a16="http://schemas.microsoft.com/office/drawing/2014/main" id="{6FA82EBE-39C4-4A9E-9836-01D49574EF9B}"/>
              </a:ext>
            </a:extLst>
          </p:cNvPr>
          <p:cNvCxnSpPr>
            <a:cxnSpLocks/>
          </p:cNvCxnSpPr>
          <p:nvPr/>
        </p:nvCxnSpPr>
        <p:spPr>
          <a:xfrm flipH="1">
            <a:off x="8586461" y="3428035"/>
            <a:ext cx="849612" cy="0"/>
          </a:xfrm>
          <a:prstGeom prst="straightConnector1">
            <a:avLst/>
          </a:prstGeom>
          <a:ln w="28575">
            <a:solidFill>
              <a:schemeClr val="bg1">
                <a:lumMod val="8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74" name="Arrow: Curved Down 73">
            <a:extLst>
              <a:ext uri="{FF2B5EF4-FFF2-40B4-BE49-F238E27FC236}">
                <a16:creationId xmlns:a16="http://schemas.microsoft.com/office/drawing/2014/main" id="{2447540A-2FB2-447D-8C33-3C150AC45E37}"/>
              </a:ext>
            </a:extLst>
          </p:cNvPr>
          <p:cNvSpPr/>
          <p:nvPr/>
        </p:nvSpPr>
        <p:spPr>
          <a:xfrm rot="18767061">
            <a:off x="9036046" y="3118251"/>
            <a:ext cx="702397" cy="278773"/>
          </a:xfrm>
          <a:prstGeom prst="curvedDownArrow">
            <a:avLst/>
          </a:prstGeom>
          <a:solidFill>
            <a:srgbClr val="007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75" name="Straight Arrow Connector 74">
            <a:extLst>
              <a:ext uri="{FF2B5EF4-FFF2-40B4-BE49-F238E27FC236}">
                <a16:creationId xmlns:a16="http://schemas.microsoft.com/office/drawing/2014/main" id="{E13A5D19-AE76-43F5-8FAB-3F0E444595BC}"/>
              </a:ext>
            </a:extLst>
          </p:cNvPr>
          <p:cNvCxnSpPr>
            <a:cxnSpLocks/>
          </p:cNvCxnSpPr>
          <p:nvPr/>
        </p:nvCxnSpPr>
        <p:spPr>
          <a:xfrm flipV="1">
            <a:off x="9473717" y="2725488"/>
            <a:ext cx="639378" cy="702548"/>
          </a:xfrm>
          <a:prstGeom prst="straightConnector1">
            <a:avLst/>
          </a:prstGeom>
          <a:ln w="28575">
            <a:solidFill>
              <a:schemeClr val="bg1">
                <a:lumMod val="8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46D1BFA4-6693-4E8F-A32E-ADB1F35F1FEE}"/>
              </a:ext>
            </a:extLst>
          </p:cNvPr>
          <p:cNvCxnSpPr>
            <a:cxnSpLocks/>
          </p:cNvCxnSpPr>
          <p:nvPr/>
        </p:nvCxnSpPr>
        <p:spPr>
          <a:xfrm>
            <a:off x="9473717" y="3375779"/>
            <a:ext cx="0" cy="1104348"/>
          </a:xfrm>
          <a:prstGeom prst="straightConnector1">
            <a:avLst/>
          </a:prstGeom>
          <a:ln w="28575">
            <a:solidFill>
              <a:schemeClr val="bg1">
                <a:lumMod val="8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77" name="Group 76">
            <a:extLst>
              <a:ext uri="{FF2B5EF4-FFF2-40B4-BE49-F238E27FC236}">
                <a16:creationId xmlns:a16="http://schemas.microsoft.com/office/drawing/2014/main" id="{C088D6F0-C2D5-494F-9655-9BB77A5CF977}"/>
              </a:ext>
            </a:extLst>
          </p:cNvPr>
          <p:cNvGrpSpPr/>
          <p:nvPr/>
        </p:nvGrpSpPr>
        <p:grpSpPr>
          <a:xfrm>
            <a:off x="8927355" y="2421122"/>
            <a:ext cx="1661427" cy="1648354"/>
            <a:chOff x="4228137" y="4556760"/>
            <a:chExt cx="848688" cy="842010"/>
          </a:xfrm>
        </p:grpSpPr>
        <p:cxnSp>
          <p:nvCxnSpPr>
            <p:cNvPr id="82" name="Straight Arrow Connector 81">
              <a:extLst>
                <a:ext uri="{FF2B5EF4-FFF2-40B4-BE49-F238E27FC236}">
                  <a16:creationId xmlns:a16="http://schemas.microsoft.com/office/drawing/2014/main" id="{4AF5E846-2CA8-4283-9173-20082B1D6BFF}"/>
                </a:ext>
              </a:extLst>
            </p:cNvPr>
            <p:cNvCxnSpPr>
              <a:cxnSpLocks/>
            </p:cNvCxnSpPr>
            <p:nvPr/>
          </p:nvCxnSpPr>
          <p:spPr>
            <a:xfrm>
              <a:off x="4507230" y="5071110"/>
              <a:ext cx="56959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92AB75E5-3064-43C2-AD49-78902D280398}"/>
                </a:ext>
              </a:extLst>
            </p:cNvPr>
            <p:cNvCxnSpPr>
              <a:cxnSpLocks/>
            </p:cNvCxnSpPr>
            <p:nvPr/>
          </p:nvCxnSpPr>
          <p:spPr>
            <a:xfrm flipV="1">
              <a:off x="4507230" y="4556760"/>
              <a:ext cx="0" cy="51435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5604474F-7661-4E89-B154-33F26B359E2A}"/>
                </a:ext>
              </a:extLst>
            </p:cNvPr>
            <p:cNvCxnSpPr>
              <a:cxnSpLocks/>
            </p:cNvCxnSpPr>
            <p:nvPr/>
          </p:nvCxnSpPr>
          <p:spPr>
            <a:xfrm flipH="1">
              <a:off x="4228137" y="5071110"/>
              <a:ext cx="279092" cy="32766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78" name="TextBox 77">
            <a:extLst>
              <a:ext uri="{FF2B5EF4-FFF2-40B4-BE49-F238E27FC236}">
                <a16:creationId xmlns:a16="http://schemas.microsoft.com/office/drawing/2014/main" id="{C68312FE-A34D-4F96-973B-2A60A885FE31}"/>
              </a:ext>
            </a:extLst>
          </p:cNvPr>
          <p:cNvSpPr txBox="1"/>
          <p:nvPr/>
        </p:nvSpPr>
        <p:spPr>
          <a:xfrm>
            <a:off x="10619226" y="3209955"/>
            <a:ext cx="314273" cy="400110"/>
          </a:xfrm>
          <a:prstGeom prst="rect">
            <a:avLst/>
          </a:prstGeom>
          <a:noFill/>
        </p:spPr>
        <p:txBody>
          <a:bodyPr wrap="square" rtlCol="0">
            <a:spAutoFit/>
          </a:bodyPr>
          <a:lstStyle/>
          <a:p>
            <a:r>
              <a:rPr lang="en-US" sz="2000">
                <a:solidFill>
                  <a:srgbClr val="00769A"/>
                </a:solidFill>
                <a:latin typeface="Tahoma" panose="020B0604030504040204" pitchFamily="34" charset="0"/>
                <a:ea typeface="Tahoma" panose="020B0604030504040204" pitchFamily="34" charset="0"/>
                <a:cs typeface="Tahoma" panose="020B0604030504040204" pitchFamily="34" charset="0"/>
              </a:rPr>
              <a:t>x</a:t>
            </a:r>
          </a:p>
        </p:txBody>
      </p:sp>
      <p:sp>
        <p:nvSpPr>
          <p:cNvPr id="79" name="TextBox 78">
            <a:extLst>
              <a:ext uri="{FF2B5EF4-FFF2-40B4-BE49-F238E27FC236}">
                <a16:creationId xmlns:a16="http://schemas.microsoft.com/office/drawing/2014/main" id="{A74F9868-DFBD-4523-93B4-F498B6BDB738}"/>
              </a:ext>
            </a:extLst>
          </p:cNvPr>
          <p:cNvSpPr txBox="1"/>
          <p:nvPr/>
        </p:nvSpPr>
        <p:spPr>
          <a:xfrm>
            <a:off x="8664468" y="3998550"/>
            <a:ext cx="314273" cy="400110"/>
          </a:xfrm>
          <a:prstGeom prst="rect">
            <a:avLst/>
          </a:prstGeom>
          <a:noFill/>
        </p:spPr>
        <p:txBody>
          <a:bodyPr wrap="square" rtlCol="0">
            <a:spAutoFit/>
          </a:bodyPr>
          <a:lstStyle/>
          <a:p>
            <a:r>
              <a:rPr lang="en-US" sz="2000">
                <a:solidFill>
                  <a:srgbClr val="FC9627"/>
                </a:solidFill>
                <a:latin typeface="Tahoma" panose="020B0604030504040204" pitchFamily="34" charset="0"/>
                <a:ea typeface="Tahoma" panose="020B0604030504040204" pitchFamily="34" charset="0"/>
                <a:cs typeface="Tahoma" panose="020B0604030504040204" pitchFamily="34" charset="0"/>
              </a:rPr>
              <a:t>y</a:t>
            </a:r>
          </a:p>
        </p:txBody>
      </p:sp>
      <p:sp>
        <p:nvSpPr>
          <p:cNvPr id="80" name="TextBox 79">
            <a:extLst>
              <a:ext uri="{FF2B5EF4-FFF2-40B4-BE49-F238E27FC236}">
                <a16:creationId xmlns:a16="http://schemas.microsoft.com/office/drawing/2014/main" id="{77BA3156-2741-4011-BCE8-5C48438A600F}"/>
              </a:ext>
            </a:extLst>
          </p:cNvPr>
          <p:cNvSpPr txBox="1"/>
          <p:nvPr/>
        </p:nvSpPr>
        <p:spPr>
          <a:xfrm>
            <a:off x="9347140" y="1948338"/>
            <a:ext cx="314273" cy="400110"/>
          </a:xfrm>
          <a:prstGeom prst="rect">
            <a:avLst/>
          </a:prstGeom>
          <a:noFill/>
        </p:spPr>
        <p:txBody>
          <a:bodyPr wrap="square" rtlCol="0">
            <a:spAutoFit/>
          </a:bodyPr>
          <a:lstStyle/>
          <a:p>
            <a:r>
              <a:rPr lang="en-US" sz="2000">
                <a:solidFill>
                  <a:srgbClr val="DC6465"/>
                </a:solidFill>
                <a:latin typeface="Tahoma" panose="020B0604030504040204" pitchFamily="34" charset="0"/>
                <a:ea typeface="Tahoma" panose="020B0604030504040204" pitchFamily="34" charset="0"/>
                <a:cs typeface="Tahoma" panose="020B0604030504040204" pitchFamily="34" charset="0"/>
              </a:rPr>
              <a:t>z</a:t>
            </a:r>
          </a:p>
        </p:txBody>
      </p:sp>
      <p:sp>
        <p:nvSpPr>
          <p:cNvPr id="81" name="Arrow: Curved Down 80">
            <a:extLst>
              <a:ext uri="{FF2B5EF4-FFF2-40B4-BE49-F238E27FC236}">
                <a16:creationId xmlns:a16="http://schemas.microsoft.com/office/drawing/2014/main" id="{A30A4CF9-3E68-417E-A795-40ED29C11044}"/>
              </a:ext>
            </a:extLst>
          </p:cNvPr>
          <p:cNvSpPr/>
          <p:nvPr/>
        </p:nvSpPr>
        <p:spPr>
          <a:xfrm>
            <a:off x="8936691" y="2920265"/>
            <a:ext cx="1235541" cy="471322"/>
          </a:xfrm>
          <a:prstGeom prst="curvedDownArrow">
            <a:avLst/>
          </a:prstGeom>
          <a:solidFill>
            <a:srgbClr val="FC96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0" name="Rectangle 89">
            <a:extLst>
              <a:ext uri="{FF2B5EF4-FFF2-40B4-BE49-F238E27FC236}">
                <a16:creationId xmlns:a16="http://schemas.microsoft.com/office/drawing/2014/main" id="{10D03909-C148-4296-ADC7-575851B08EDB}"/>
              </a:ext>
            </a:extLst>
          </p:cNvPr>
          <p:cNvSpPr/>
          <p:nvPr/>
        </p:nvSpPr>
        <p:spPr>
          <a:xfrm>
            <a:off x="5145480" y="3798503"/>
            <a:ext cx="1438678" cy="8381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0.225 m</a:t>
            </a:r>
            <a:endParaRPr lang="en-US" sz="2400">
              <a:solidFill>
                <a:schemeClr val="bg1">
                  <a:lumMod val="50000"/>
                </a:schemeClr>
              </a:solidFill>
            </a:endParaRPr>
          </a:p>
        </p:txBody>
      </p:sp>
      <p:sp>
        <p:nvSpPr>
          <p:cNvPr id="91" name="Rectangle 90">
            <a:extLst>
              <a:ext uri="{FF2B5EF4-FFF2-40B4-BE49-F238E27FC236}">
                <a16:creationId xmlns:a16="http://schemas.microsoft.com/office/drawing/2014/main" id="{ACE00B90-E412-4515-BC32-388C60C0686D}"/>
              </a:ext>
            </a:extLst>
          </p:cNvPr>
          <p:cNvSpPr/>
          <p:nvPr/>
        </p:nvSpPr>
        <p:spPr>
          <a:xfrm>
            <a:off x="5152715" y="2866756"/>
            <a:ext cx="1424854" cy="838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0°</a:t>
            </a:r>
          </a:p>
        </p:txBody>
      </p:sp>
      <p:sp>
        <p:nvSpPr>
          <p:cNvPr id="92" name="Rectangle 91">
            <a:extLst>
              <a:ext uri="{FF2B5EF4-FFF2-40B4-BE49-F238E27FC236}">
                <a16:creationId xmlns:a16="http://schemas.microsoft.com/office/drawing/2014/main" id="{A9138150-8BD5-4960-977A-4C4B7C970C96}"/>
              </a:ext>
            </a:extLst>
          </p:cNvPr>
          <p:cNvSpPr/>
          <p:nvPr/>
        </p:nvSpPr>
        <p:spPr>
          <a:xfrm>
            <a:off x="5145480" y="2204720"/>
            <a:ext cx="1430324" cy="57074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FDB05D"/>
                </a:solidFill>
                <a:latin typeface="Tahoma" panose="020B0604030504040204" pitchFamily="34" charset="0"/>
                <a:ea typeface="Tahoma" panose="020B0604030504040204" pitchFamily="34" charset="0"/>
                <a:cs typeface="Tahoma" panose="020B0604030504040204" pitchFamily="34" charset="0"/>
              </a:rPr>
              <a:t>Y-AXIS</a:t>
            </a:r>
          </a:p>
        </p:txBody>
      </p:sp>
      <p:cxnSp>
        <p:nvCxnSpPr>
          <p:cNvPr id="46" name="Straight Arrow Connector 45">
            <a:extLst>
              <a:ext uri="{FF2B5EF4-FFF2-40B4-BE49-F238E27FC236}">
                <a16:creationId xmlns:a16="http://schemas.microsoft.com/office/drawing/2014/main" id="{E770FF7E-CD6E-4CE6-8B81-D6CEA09F7260}"/>
              </a:ext>
            </a:extLst>
          </p:cNvPr>
          <p:cNvCxnSpPr>
            <a:cxnSpLocks/>
          </p:cNvCxnSpPr>
          <p:nvPr/>
        </p:nvCxnSpPr>
        <p:spPr>
          <a:xfrm flipV="1">
            <a:off x="9473717" y="2782518"/>
            <a:ext cx="0" cy="517881"/>
          </a:xfrm>
          <a:prstGeom prst="straightConnector1">
            <a:avLst/>
          </a:prstGeom>
          <a:ln w="76200">
            <a:solidFill>
              <a:srgbClr val="E58B8C"/>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9D4885E0-46B3-49DF-97FD-2AB287DDBD60}"/>
              </a:ext>
            </a:extLst>
          </p:cNvPr>
          <p:cNvCxnSpPr>
            <a:cxnSpLocks/>
          </p:cNvCxnSpPr>
          <p:nvPr/>
        </p:nvCxnSpPr>
        <p:spPr>
          <a:xfrm>
            <a:off x="9622464" y="3428093"/>
            <a:ext cx="591312" cy="0"/>
          </a:xfrm>
          <a:prstGeom prst="straightConnector1">
            <a:avLst/>
          </a:prstGeom>
          <a:ln w="76200">
            <a:solidFill>
              <a:srgbClr val="00769A"/>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66471D63-45B5-4A42-83CD-8AAEF7B0A5C0}"/>
              </a:ext>
            </a:extLst>
          </p:cNvPr>
          <p:cNvCxnSpPr>
            <a:cxnSpLocks/>
          </p:cNvCxnSpPr>
          <p:nvPr/>
        </p:nvCxnSpPr>
        <p:spPr>
          <a:xfrm flipH="1">
            <a:off x="9072146" y="3520262"/>
            <a:ext cx="323441" cy="381628"/>
          </a:xfrm>
          <a:prstGeom prst="straightConnector1">
            <a:avLst/>
          </a:prstGeom>
          <a:ln w="76200">
            <a:solidFill>
              <a:srgbClr val="FDB05D"/>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C0189BF8-2493-4E5B-B976-B32E161CA3F3}"/>
              </a:ext>
            </a:extLst>
          </p:cNvPr>
          <p:cNvSpPr/>
          <p:nvPr/>
        </p:nvSpPr>
        <p:spPr>
          <a:xfrm>
            <a:off x="152400" y="61012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hlinkClick r:id="rId16" action="ppaction://hlinksldjump"/>
            <a:extLst>
              <a:ext uri="{FF2B5EF4-FFF2-40B4-BE49-F238E27FC236}">
                <a16:creationId xmlns:a16="http://schemas.microsoft.com/office/drawing/2014/main" id="{8EE7E866-C256-48E3-871F-C4379CA0F6DC}"/>
              </a:ext>
            </a:extLst>
          </p:cNvPr>
          <p:cNvSpPr/>
          <p:nvPr/>
        </p:nvSpPr>
        <p:spPr>
          <a:xfrm>
            <a:off x="0" y="5922295"/>
            <a:ext cx="12192000" cy="9357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hlinkClick r:id="rId17" action="ppaction://hlinksldjump"/>
            <a:extLst>
              <a:ext uri="{FF2B5EF4-FFF2-40B4-BE49-F238E27FC236}">
                <a16:creationId xmlns:a16="http://schemas.microsoft.com/office/drawing/2014/main" id="{F6B42587-2FA2-46DB-981C-4F508DECD0AF}"/>
              </a:ext>
            </a:extLst>
          </p:cNvPr>
          <p:cNvSpPr/>
          <p:nvPr/>
        </p:nvSpPr>
        <p:spPr>
          <a:xfrm>
            <a:off x="11199799" y="4335385"/>
            <a:ext cx="797780" cy="80295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hlinkClick r:id="rId18" action="ppaction://hlinksldjump"/>
            <a:extLst>
              <a:ext uri="{FF2B5EF4-FFF2-40B4-BE49-F238E27FC236}">
                <a16:creationId xmlns:a16="http://schemas.microsoft.com/office/drawing/2014/main" id="{031B7701-4ADA-40E0-BDA5-E935A111B89F}"/>
              </a:ext>
            </a:extLst>
          </p:cNvPr>
          <p:cNvSpPr/>
          <p:nvPr/>
        </p:nvSpPr>
        <p:spPr>
          <a:xfrm>
            <a:off x="11306662" y="3553558"/>
            <a:ext cx="546187" cy="57041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hlinkClick r:id="rId19" action="ppaction://hlinksldjump"/>
            <a:extLst>
              <a:ext uri="{FF2B5EF4-FFF2-40B4-BE49-F238E27FC236}">
                <a16:creationId xmlns:a16="http://schemas.microsoft.com/office/drawing/2014/main" id="{E6A26872-E935-4D84-B03D-DF0A06503681}"/>
              </a:ext>
            </a:extLst>
          </p:cNvPr>
          <p:cNvSpPr/>
          <p:nvPr/>
        </p:nvSpPr>
        <p:spPr>
          <a:xfrm>
            <a:off x="11187199" y="2540532"/>
            <a:ext cx="801811" cy="81402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hlinkClick r:id="rId20" action="ppaction://hlinksldjump"/>
            <a:extLst>
              <a:ext uri="{FF2B5EF4-FFF2-40B4-BE49-F238E27FC236}">
                <a16:creationId xmlns:a16="http://schemas.microsoft.com/office/drawing/2014/main" id="{68A84084-AE9E-48ED-A245-112F4DF8ED7F}"/>
              </a:ext>
            </a:extLst>
          </p:cNvPr>
          <p:cNvSpPr/>
          <p:nvPr/>
        </p:nvSpPr>
        <p:spPr>
          <a:xfrm>
            <a:off x="11117753" y="1527427"/>
            <a:ext cx="879826" cy="83232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0066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500"/>
                                        <p:tgtEl>
                                          <p:spTgt spid="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1"/>
                                        </p:tgtEl>
                                        <p:attrNameLst>
                                          <p:attrName>style.visibility</p:attrName>
                                        </p:attrNameLst>
                                      </p:cBhvr>
                                      <p:to>
                                        <p:strVal val="visible"/>
                                      </p:to>
                                    </p:set>
                                    <p:animEffect transition="in" filter="fade">
                                      <p:cBhvr>
                                        <p:cTn id="12" dur="500"/>
                                        <p:tgtEl>
                                          <p:spTgt spid="8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2"/>
                                        </p:tgtEl>
                                        <p:attrNameLst>
                                          <p:attrName>style.visibility</p:attrName>
                                        </p:attrNameLst>
                                      </p:cBhvr>
                                      <p:to>
                                        <p:strVal val="visible"/>
                                      </p:to>
                                    </p:set>
                                    <p:animEffect transition="in" filter="fade">
                                      <p:cBhvr>
                                        <p:cTn id="17" dur="500"/>
                                        <p:tgtEl>
                                          <p:spTgt spid="7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500"/>
                                        <p:tgtEl>
                                          <p:spTgt spid="47"/>
                                        </p:tgtEl>
                                      </p:cBhvr>
                                    </p:animEffect>
                                  </p:childTnLst>
                                </p:cTn>
                              </p:par>
                              <p:par>
                                <p:cTn id="23" presetID="1" presetClass="exit" presetSubtype="0" fill="hold" grpId="1" nodeType="withEffect">
                                  <p:stCondLst>
                                    <p:cond delay="0"/>
                                  </p:stCondLst>
                                  <p:childTnLst>
                                    <p:set>
                                      <p:cBhvr>
                                        <p:cTn id="24" dur="1" fill="hold">
                                          <p:stCondLst>
                                            <p:cond delay="0"/>
                                          </p:stCondLst>
                                        </p:cTn>
                                        <p:tgtEl>
                                          <p:spTgt spid="74"/>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81"/>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72"/>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93"/>
                                        </p:tgtEl>
                                        <p:attrNameLst>
                                          <p:attrName>style.visibility</p:attrName>
                                        </p:attrNameLst>
                                      </p:cBhvr>
                                      <p:to>
                                        <p:strVal val="visible"/>
                                      </p:to>
                                    </p:set>
                                    <p:animEffect transition="in" filter="fade">
                                      <p:cBhvr>
                                        <p:cTn id="33" dur="500"/>
                                        <p:tgtEl>
                                          <p:spTgt spid="9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fade">
                                      <p:cBhvr>
                                        <p:cTn id="38"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4" grpId="1" animBg="1"/>
      <p:bldP spid="81" grpId="0" animBg="1"/>
      <p:bldP spid="81"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 name="Group 90">
            <a:extLst>
              <a:ext uri="{FF2B5EF4-FFF2-40B4-BE49-F238E27FC236}">
                <a16:creationId xmlns:a16="http://schemas.microsoft.com/office/drawing/2014/main" id="{BDE9844A-E8E2-4C30-85ED-468863C77DC3}"/>
              </a:ext>
            </a:extLst>
          </p:cNvPr>
          <p:cNvGrpSpPr>
            <a:grpSpLocks noChangeAspect="1"/>
          </p:cNvGrpSpPr>
          <p:nvPr/>
        </p:nvGrpSpPr>
        <p:grpSpPr>
          <a:xfrm flipH="1">
            <a:off x="7420957" y="1657821"/>
            <a:ext cx="1721019" cy="1466883"/>
            <a:chOff x="7420451" y="3850054"/>
            <a:chExt cx="2015319" cy="1650359"/>
          </a:xfrm>
          <a:solidFill>
            <a:srgbClr val="A6A6A6"/>
          </a:solidFill>
        </p:grpSpPr>
        <p:cxnSp>
          <p:nvCxnSpPr>
            <p:cNvPr id="93" name="Straight Connector 92">
              <a:extLst>
                <a:ext uri="{FF2B5EF4-FFF2-40B4-BE49-F238E27FC236}">
                  <a16:creationId xmlns:a16="http://schemas.microsoft.com/office/drawing/2014/main" id="{5ECCF1E0-1F66-4144-8F06-4336CC856861}"/>
                </a:ext>
              </a:extLst>
            </p:cNvPr>
            <p:cNvCxnSpPr>
              <a:cxnSpLocks/>
            </p:cNvCxnSpPr>
            <p:nvPr/>
          </p:nvCxnSpPr>
          <p:spPr>
            <a:xfrm flipH="1">
              <a:off x="8219867" y="3860408"/>
              <a:ext cx="871144" cy="68883"/>
            </a:xfrm>
            <a:prstGeom prst="line">
              <a:avLst/>
            </a:prstGeom>
            <a:grpFill/>
            <a:ln w="19050">
              <a:solidFill>
                <a:srgbClr val="A6A6A6"/>
              </a:solidFill>
            </a:ln>
          </p:spPr>
          <p:style>
            <a:lnRef idx="1">
              <a:schemeClr val="accent1"/>
            </a:lnRef>
            <a:fillRef idx="0">
              <a:schemeClr val="accent1"/>
            </a:fillRef>
            <a:effectRef idx="0">
              <a:schemeClr val="accent1"/>
            </a:effectRef>
            <a:fontRef idx="minor">
              <a:schemeClr val="tx1"/>
            </a:fontRef>
          </p:style>
        </p:cxnSp>
        <p:grpSp>
          <p:nvGrpSpPr>
            <p:cNvPr id="94" name="Group 93">
              <a:extLst>
                <a:ext uri="{FF2B5EF4-FFF2-40B4-BE49-F238E27FC236}">
                  <a16:creationId xmlns:a16="http://schemas.microsoft.com/office/drawing/2014/main" id="{6B436EB4-761E-46CD-A240-C613D43935D6}"/>
                </a:ext>
              </a:extLst>
            </p:cNvPr>
            <p:cNvGrpSpPr>
              <a:grpSpLocks noChangeAspect="1"/>
            </p:cNvGrpSpPr>
            <p:nvPr/>
          </p:nvGrpSpPr>
          <p:grpSpPr>
            <a:xfrm>
              <a:off x="7420451" y="3850054"/>
              <a:ext cx="2015319" cy="1650359"/>
              <a:chOff x="6595481" y="1587776"/>
              <a:chExt cx="2963950" cy="2427199"/>
            </a:xfrm>
            <a:grpFill/>
          </p:grpSpPr>
          <p:sp>
            <p:nvSpPr>
              <p:cNvPr id="96" name="Rectangle 95">
                <a:extLst>
                  <a:ext uri="{FF2B5EF4-FFF2-40B4-BE49-F238E27FC236}">
                    <a16:creationId xmlns:a16="http://schemas.microsoft.com/office/drawing/2014/main" id="{4F80986A-7669-4088-8FD3-C610E147CCF5}"/>
                  </a:ext>
                </a:extLst>
              </p:cNvPr>
              <p:cNvSpPr/>
              <p:nvPr/>
            </p:nvSpPr>
            <p:spPr>
              <a:xfrm rot="3475009">
                <a:off x="6717554" y="1859728"/>
                <a:ext cx="45719" cy="289866"/>
              </a:xfrm>
              <a:prstGeom prst="rect">
                <a:avLst/>
              </a:prstGeom>
              <a:grp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C6E2B176-B162-4383-A695-F93F3D9BFB03}"/>
                  </a:ext>
                </a:extLst>
              </p:cNvPr>
              <p:cNvSpPr/>
              <p:nvPr/>
            </p:nvSpPr>
            <p:spPr>
              <a:xfrm rot="7564731">
                <a:off x="6931663" y="1867366"/>
                <a:ext cx="45719" cy="289866"/>
              </a:xfrm>
              <a:prstGeom prst="rect">
                <a:avLst/>
              </a:prstGeom>
              <a:grp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9" name="Straight Connector 98">
                <a:extLst>
                  <a:ext uri="{FF2B5EF4-FFF2-40B4-BE49-F238E27FC236}">
                    <a16:creationId xmlns:a16="http://schemas.microsoft.com/office/drawing/2014/main" id="{1ACC4476-7904-4184-99C2-1D9A9335A60D}"/>
                  </a:ext>
                </a:extLst>
              </p:cNvPr>
              <p:cNvCxnSpPr>
                <a:cxnSpLocks/>
                <a:stCxn id="110" idx="0"/>
              </p:cNvCxnSpPr>
              <p:nvPr/>
            </p:nvCxnSpPr>
            <p:spPr>
              <a:xfrm flipH="1" flipV="1">
                <a:off x="9084222" y="2190069"/>
                <a:ext cx="249312" cy="1410892"/>
              </a:xfrm>
              <a:prstGeom prst="line">
                <a:avLst/>
              </a:prstGeom>
              <a:grpFill/>
              <a:ln w="19050">
                <a:solidFill>
                  <a:srgbClr val="A6A6A6"/>
                </a:solidFill>
              </a:ln>
            </p:spPr>
            <p:style>
              <a:lnRef idx="1">
                <a:schemeClr val="accent1"/>
              </a:lnRef>
              <a:fillRef idx="0">
                <a:schemeClr val="accent1"/>
              </a:fillRef>
              <a:effectRef idx="0">
                <a:schemeClr val="accent1"/>
              </a:effectRef>
              <a:fontRef idx="minor">
                <a:schemeClr val="tx1"/>
              </a:fontRef>
            </p:style>
          </p:cxnSp>
          <p:sp>
            <p:nvSpPr>
              <p:cNvPr id="100" name="Rectangle 99">
                <a:extLst>
                  <a:ext uri="{FF2B5EF4-FFF2-40B4-BE49-F238E27FC236}">
                    <a16:creationId xmlns:a16="http://schemas.microsoft.com/office/drawing/2014/main" id="{1269C541-3460-42DC-BC82-3DA52FE6ECDF}"/>
                  </a:ext>
                </a:extLst>
              </p:cNvPr>
              <p:cNvSpPr/>
              <p:nvPr/>
            </p:nvSpPr>
            <p:spPr>
              <a:xfrm rot="5565177">
                <a:off x="7180722" y="1513323"/>
                <a:ext cx="45719" cy="1173368"/>
              </a:xfrm>
              <a:prstGeom prst="rect">
                <a:avLst/>
              </a:prstGeom>
              <a:grp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C1B9D888-2A6E-41D1-9591-06C2A2E3EFD7}"/>
                  </a:ext>
                </a:extLst>
              </p:cNvPr>
              <p:cNvSpPr/>
              <p:nvPr/>
            </p:nvSpPr>
            <p:spPr>
              <a:xfrm flipH="1">
                <a:off x="8678544" y="3896854"/>
                <a:ext cx="795781" cy="118121"/>
              </a:xfrm>
              <a:prstGeom prst="rect">
                <a:avLst/>
              </a:prstGeom>
              <a:grp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9A74941C-3606-49C2-8D4D-681D0869ACC3}"/>
                  </a:ext>
                </a:extLst>
              </p:cNvPr>
              <p:cNvSpPr/>
              <p:nvPr/>
            </p:nvSpPr>
            <p:spPr>
              <a:xfrm flipH="1">
                <a:off x="8956766" y="3758927"/>
                <a:ext cx="253559" cy="118121"/>
              </a:xfrm>
              <a:prstGeom prst="rect">
                <a:avLst/>
              </a:prstGeom>
              <a:grp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Rounded Corners 104">
                <a:extLst>
                  <a:ext uri="{FF2B5EF4-FFF2-40B4-BE49-F238E27FC236}">
                    <a16:creationId xmlns:a16="http://schemas.microsoft.com/office/drawing/2014/main" id="{EE1066D5-2E50-4A4D-BFA5-D685A6BDAC6D}"/>
                  </a:ext>
                </a:extLst>
              </p:cNvPr>
              <p:cNvSpPr/>
              <p:nvPr/>
            </p:nvSpPr>
            <p:spPr>
              <a:xfrm rot="5400000">
                <a:off x="9227962" y="3538023"/>
                <a:ext cx="54794" cy="343623"/>
              </a:xfrm>
              <a:prstGeom prst="roundRect">
                <a:avLst/>
              </a:prstGeom>
              <a:grp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21B918DB-9D90-4E33-92A8-B6E876D5D564}"/>
                  </a:ext>
                </a:extLst>
              </p:cNvPr>
              <p:cNvSpPr/>
              <p:nvPr/>
            </p:nvSpPr>
            <p:spPr>
              <a:xfrm rot="6784575" flipH="1">
                <a:off x="9289675" y="1934460"/>
                <a:ext cx="45719" cy="493793"/>
              </a:xfrm>
              <a:prstGeom prst="rect">
                <a:avLst/>
              </a:prstGeom>
              <a:grp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551F6026-E276-406E-B9AD-E0700AF6FA77}"/>
                  </a:ext>
                </a:extLst>
              </p:cNvPr>
              <p:cNvSpPr/>
              <p:nvPr/>
            </p:nvSpPr>
            <p:spPr>
              <a:xfrm rot="4695926" flipH="1">
                <a:off x="9285496" y="1775304"/>
                <a:ext cx="61516" cy="473989"/>
              </a:xfrm>
              <a:prstGeom prst="rect">
                <a:avLst/>
              </a:prstGeom>
              <a:grp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596AE578-24F9-4C82-86B8-D6A6A10CE931}"/>
                  </a:ext>
                </a:extLst>
              </p:cNvPr>
              <p:cNvSpPr/>
              <p:nvPr/>
            </p:nvSpPr>
            <p:spPr>
              <a:xfrm flipH="1">
                <a:off x="9025853" y="3837793"/>
                <a:ext cx="101159" cy="118121"/>
              </a:xfrm>
              <a:prstGeom prst="rect">
                <a:avLst/>
              </a:prstGeom>
              <a:grp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Rounded Corners 109">
                <a:extLst>
                  <a:ext uri="{FF2B5EF4-FFF2-40B4-BE49-F238E27FC236}">
                    <a16:creationId xmlns:a16="http://schemas.microsoft.com/office/drawing/2014/main" id="{F913F388-870E-493F-9663-B49A1F220061}"/>
                  </a:ext>
                </a:extLst>
              </p:cNvPr>
              <p:cNvSpPr/>
              <p:nvPr/>
            </p:nvSpPr>
            <p:spPr>
              <a:xfrm>
                <a:off x="9282955" y="3600961"/>
                <a:ext cx="101158" cy="196253"/>
              </a:xfrm>
              <a:prstGeom prst="roundRect">
                <a:avLst/>
              </a:prstGeom>
              <a:grp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1" name="Straight Connector 110">
                <a:extLst>
                  <a:ext uri="{FF2B5EF4-FFF2-40B4-BE49-F238E27FC236}">
                    <a16:creationId xmlns:a16="http://schemas.microsoft.com/office/drawing/2014/main" id="{7712B2F5-E5EC-48E9-A627-6FC8FA945B02}"/>
                  </a:ext>
                </a:extLst>
              </p:cNvPr>
              <p:cNvCxnSpPr>
                <a:cxnSpLocks/>
                <a:endCxn id="110" idx="3"/>
              </p:cNvCxnSpPr>
              <p:nvPr/>
            </p:nvCxnSpPr>
            <p:spPr>
              <a:xfrm flipH="1">
                <a:off x="9384113" y="2267443"/>
                <a:ext cx="140868" cy="1431645"/>
              </a:xfrm>
              <a:prstGeom prst="line">
                <a:avLst/>
              </a:prstGeom>
              <a:grpFill/>
              <a:ln w="19050">
                <a:solidFill>
                  <a:srgbClr val="A6A6A6"/>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E9F99713-37CF-4D58-A145-F4C184C1571E}"/>
                  </a:ext>
                </a:extLst>
              </p:cNvPr>
              <p:cNvCxnSpPr>
                <a:cxnSpLocks/>
                <a:stCxn id="108" idx="0"/>
              </p:cNvCxnSpPr>
              <p:nvPr/>
            </p:nvCxnSpPr>
            <p:spPr>
              <a:xfrm flipH="1">
                <a:off x="9520263" y="1964099"/>
                <a:ext cx="28032" cy="335061"/>
              </a:xfrm>
              <a:prstGeom prst="line">
                <a:avLst/>
              </a:prstGeom>
              <a:grpFill/>
              <a:ln w="19050">
                <a:solidFill>
                  <a:srgbClr val="A6A6A6"/>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00DC70F4-E232-4033-8E7B-458B3834FBDE}"/>
                  </a:ext>
                </a:extLst>
              </p:cNvPr>
              <p:cNvCxnSpPr>
                <a:cxnSpLocks/>
                <a:endCxn id="143" idx="0"/>
              </p:cNvCxnSpPr>
              <p:nvPr/>
            </p:nvCxnSpPr>
            <p:spPr>
              <a:xfrm flipH="1" flipV="1">
                <a:off x="9041366" y="1588696"/>
                <a:ext cx="500588" cy="355820"/>
              </a:xfrm>
              <a:prstGeom prst="line">
                <a:avLst/>
              </a:prstGeom>
              <a:grpFill/>
              <a:ln w="19050">
                <a:solidFill>
                  <a:srgbClr val="A6A6A6"/>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358D3C75-F298-4406-AD42-BB5F37AD34C0}"/>
                  </a:ext>
                </a:extLst>
              </p:cNvPr>
              <p:cNvCxnSpPr>
                <a:cxnSpLocks/>
              </p:cNvCxnSpPr>
              <p:nvPr/>
            </p:nvCxnSpPr>
            <p:spPr>
              <a:xfrm flipH="1">
                <a:off x="7926597" y="1603004"/>
                <a:ext cx="1117744" cy="412897"/>
              </a:xfrm>
              <a:prstGeom prst="line">
                <a:avLst/>
              </a:prstGeom>
              <a:grpFill/>
              <a:ln w="19050">
                <a:solidFill>
                  <a:srgbClr val="A6A6A6"/>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5763DE91-874C-4F0B-8CD9-D6B440C45588}"/>
                  </a:ext>
                </a:extLst>
              </p:cNvPr>
              <p:cNvCxnSpPr>
                <a:cxnSpLocks/>
              </p:cNvCxnSpPr>
              <p:nvPr/>
            </p:nvCxnSpPr>
            <p:spPr>
              <a:xfrm flipV="1">
                <a:off x="9277185" y="2021254"/>
                <a:ext cx="106051" cy="118995"/>
              </a:xfrm>
              <a:prstGeom prst="line">
                <a:avLst/>
              </a:prstGeom>
              <a:grpFill/>
              <a:ln w="19050">
                <a:solidFill>
                  <a:srgbClr val="A6A6A6"/>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EEB8EF8-DB29-4B6A-9C18-5C35CC0DFE68}"/>
                  </a:ext>
                </a:extLst>
              </p:cNvPr>
              <p:cNvCxnSpPr>
                <a:cxnSpLocks/>
                <a:endCxn id="100" idx="2"/>
              </p:cNvCxnSpPr>
              <p:nvPr/>
            </p:nvCxnSpPr>
            <p:spPr>
              <a:xfrm flipH="1">
                <a:off x="6617574" y="1684416"/>
                <a:ext cx="1171097" cy="387411"/>
              </a:xfrm>
              <a:prstGeom prst="line">
                <a:avLst/>
              </a:prstGeom>
              <a:grpFill/>
              <a:ln w="19050">
                <a:solidFill>
                  <a:srgbClr val="A6A6A6"/>
                </a:solidFill>
              </a:ln>
            </p:spPr>
            <p:style>
              <a:lnRef idx="1">
                <a:schemeClr val="accent1"/>
              </a:lnRef>
              <a:fillRef idx="0">
                <a:schemeClr val="accent1"/>
              </a:fillRef>
              <a:effectRef idx="0">
                <a:schemeClr val="accent1"/>
              </a:effectRef>
              <a:fontRef idx="minor">
                <a:schemeClr val="tx1"/>
              </a:fontRef>
            </p:style>
          </p:cxnSp>
          <p:sp>
            <p:nvSpPr>
              <p:cNvPr id="117" name="Rectangle 116">
                <a:extLst>
                  <a:ext uri="{FF2B5EF4-FFF2-40B4-BE49-F238E27FC236}">
                    <a16:creationId xmlns:a16="http://schemas.microsoft.com/office/drawing/2014/main" id="{57316549-E28F-4156-8B0B-7A04E437CFBF}"/>
                  </a:ext>
                </a:extLst>
              </p:cNvPr>
              <p:cNvSpPr/>
              <p:nvPr/>
            </p:nvSpPr>
            <p:spPr>
              <a:xfrm flipH="1">
                <a:off x="9053575" y="2039492"/>
                <a:ext cx="47155" cy="1776603"/>
              </a:xfrm>
              <a:prstGeom prst="rect">
                <a:avLst/>
              </a:prstGeom>
              <a:grp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C6CBBCA7-87AD-4773-80C3-71C8A62C95B2}"/>
                  </a:ext>
                </a:extLst>
              </p:cNvPr>
              <p:cNvSpPr/>
              <p:nvPr/>
            </p:nvSpPr>
            <p:spPr>
              <a:xfrm rot="5213209" flipH="1">
                <a:off x="8421413" y="1434044"/>
                <a:ext cx="47156" cy="1307977"/>
              </a:xfrm>
              <a:prstGeom prst="rect">
                <a:avLst/>
              </a:prstGeom>
              <a:grp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813DFB66-C4EF-4E23-80E4-E7E485BBE4B8}"/>
                  </a:ext>
                </a:extLst>
              </p:cNvPr>
              <p:cNvSpPr/>
              <p:nvPr/>
            </p:nvSpPr>
            <p:spPr>
              <a:xfrm rot="3559019" flipH="1">
                <a:off x="7912427" y="1867196"/>
                <a:ext cx="45719" cy="308113"/>
              </a:xfrm>
              <a:prstGeom prst="rect">
                <a:avLst/>
              </a:prstGeom>
              <a:grp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2" name="Straight Connector 141">
                <a:extLst>
                  <a:ext uri="{FF2B5EF4-FFF2-40B4-BE49-F238E27FC236}">
                    <a16:creationId xmlns:a16="http://schemas.microsoft.com/office/drawing/2014/main" id="{6703D389-9B1A-4DD2-A39B-599770C1C647}"/>
                  </a:ext>
                </a:extLst>
              </p:cNvPr>
              <p:cNvCxnSpPr>
                <a:cxnSpLocks/>
                <a:stCxn id="141" idx="3"/>
                <a:endCxn id="144" idx="1"/>
              </p:cNvCxnSpPr>
              <p:nvPr/>
            </p:nvCxnSpPr>
            <p:spPr>
              <a:xfrm flipH="1" flipV="1">
                <a:off x="7821498" y="1905605"/>
                <a:ext cx="102123" cy="95989"/>
              </a:xfrm>
              <a:prstGeom prst="line">
                <a:avLst/>
              </a:prstGeom>
              <a:grpFill/>
              <a:ln w="19050">
                <a:solidFill>
                  <a:srgbClr val="A6A6A6"/>
                </a:solidFill>
              </a:ln>
            </p:spPr>
            <p:style>
              <a:lnRef idx="1">
                <a:schemeClr val="accent1"/>
              </a:lnRef>
              <a:fillRef idx="0">
                <a:schemeClr val="accent1"/>
              </a:fillRef>
              <a:effectRef idx="0">
                <a:schemeClr val="accent1"/>
              </a:effectRef>
              <a:fontRef idx="minor">
                <a:schemeClr val="tx1"/>
              </a:fontRef>
            </p:style>
          </p:cxnSp>
          <p:sp>
            <p:nvSpPr>
              <p:cNvPr id="143" name="Rectangle 142">
                <a:extLst>
                  <a:ext uri="{FF2B5EF4-FFF2-40B4-BE49-F238E27FC236}">
                    <a16:creationId xmlns:a16="http://schemas.microsoft.com/office/drawing/2014/main" id="{46606E2E-0BD9-48F8-AF4C-6AB3D8646B51}"/>
                  </a:ext>
                </a:extLst>
              </p:cNvPr>
              <p:cNvSpPr/>
              <p:nvPr/>
            </p:nvSpPr>
            <p:spPr>
              <a:xfrm rot="21297001" flipH="1">
                <a:off x="9031469" y="1587776"/>
                <a:ext cx="61516" cy="473989"/>
              </a:xfrm>
              <a:prstGeom prst="rect">
                <a:avLst/>
              </a:prstGeom>
              <a:grp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a:extLst>
                  <a:ext uri="{FF2B5EF4-FFF2-40B4-BE49-F238E27FC236}">
                    <a16:creationId xmlns:a16="http://schemas.microsoft.com/office/drawing/2014/main" id="{274EF6FD-EB9C-44CA-8858-7831BE2131DD}"/>
                  </a:ext>
                </a:extLst>
              </p:cNvPr>
              <p:cNvSpPr/>
              <p:nvPr/>
            </p:nvSpPr>
            <p:spPr>
              <a:xfrm rot="21297001" flipH="1">
                <a:off x="7760101" y="1671317"/>
                <a:ext cx="61516" cy="473989"/>
              </a:xfrm>
              <a:prstGeom prst="rect">
                <a:avLst/>
              </a:prstGeom>
              <a:grp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13" name="Straight Arrow Connector 12">
            <a:extLst>
              <a:ext uri="{FF2B5EF4-FFF2-40B4-BE49-F238E27FC236}">
                <a16:creationId xmlns:a16="http://schemas.microsoft.com/office/drawing/2014/main" id="{86A53EF1-62F5-48FC-84D2-86F1DC3D9437}"/>
              </a:ext>
            </a:extLst>
          </p:cNvPr>
          <p:cNvCxnSpPr>
            <a:cxnSpLocks/>
          </p:cNvCxnSpPr>
          <p:nvPr/>
        </p:nvCxnSpPr>
        <p:spPr>
          <a:xfrm>
            <a:off x="8198708" y="3402349"/>
            <a:ext cx="973522" cy="757940"/>
          </a:xfrm>
          <a:prstGeom prst="straightConnector1">
            <a:avLst/>
          </a:prstGeom>
          <a:ln w="76200">
            <a:solidFill>
              <a:srgbClr val="C392AA"/>
            </a:solidFill>
            <a:tailEnd type="triangle"/>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87B9629E-ED11-40B8-91E0-C88A4DE3D761}"/>
              </a:ext>
            </a:extLst>
          </p:cNvPr>
          <p:cNvGrpSpPr/>
          <p:nvPr/>
        </p:nvGrpSpPr>
        <p:grpSpPr>
          <a:xfrm>
            <a:off x="9385716" y="4221372"/>
            <a:ext cx="999171" cy="956070"/>
            <a:chOff x="7760883" y="4756873"/>
            <a:chExt cx="844965" cy="796009"/>
          </a:xfrm>
        </p:grpSpPr>
        <p:grpSp>
          <p:nvGrpSpPr>
            <p:cNvPr id="20" name="Group 19">
              <a:extLst>
                <a:ext uri="{FF2B5EF4-FFF2-40B4-BE49-F238E27FC236}">
                  <a16:creationId xmlns:a16="http://schemas.microsoft.com/office/drawing/2014/main" id="{6367D1F0-68FA-43CF-B587-9976A8C279C5}"/>
                </a:ext>
              </a:extLst>
            </p:cNvPr>
            <p:cNvGrpSpPr/>
            <p:nvPr/>
          </p:nvGrpSpPr>
          <p:grpSpPr>
            <a:xfrm>
              <a:off x="7760883" y="4756873"/>
              <a:ext cx="844965" cy="796009"/>
              <a:chOff x="7760883" y="4756873"/>
              <a:chExt cx="844965" cy="796009"/>
            </a:xfrm>
          </p:grpSpPr>
          <p:sp>
            <p:nvSpPr>
              <p:cNvPr id="16" name="Oval 15">
                <a:extLst>
                  <a:ext uri="{FF2B5EF4-FFF2-40B4-BE49-F238E27FC236}">
                    <a16:creationId xmlns:a16="http://schemas.microsoft.com/office/drawing/2014/main" id="{1431D704-6063-404A-A719-EDC55EF436A4}"/>
                  </a:ext>
                </a:extLst>
              </p:cNvPr>
              <p:cNvSpPr/>
              <p:nvPr/>
            </p:nvSpPr>
            <p:spPr>
              <a:xfrm>
                <a:off x="7760883" y="4756873"/>
                <a:ext cx="844965" cy="796009"/>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F707536-E518-4464-8EE6-BB05B60F3859}"/>
                  </a:ext>
                </a:extLst>
              </p:cNvPr>
              <p:cNvSpPr/>
              <p:nvPr/>
            </p:nvSpPr>
            <p:spPr>
              <a:xfrm>
                <a:off x="7841547" y="4846218"/>
                <a:ext cx="683640" cy="617321"/>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2E1BEE5-468B-43B9-9794-A8691D870FF7}"/>
                  </a:ext>
                </a:extLst>
              </p:cNvPr>
              <p:cNvSpPr/>
              <p:nvPr/>
            </p:nvSpPr>
            <p:spPr>
              <a:xfrm>
                <a:off x="7922132" y="4917170"/>
                <a:ext cx="522469" cy="48061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0734E08-6F23-4C2E-AAAC-2FA75DDDE47B}"/>
                  </a:ext>
                </a:extLst>
              </p:cNvPr>
              <p:cNvSpPr/>
              <p:nvPr/>
            </p:nvSpPr>
            <p:spPr>
              <a:xfrm>
                <a:off x="8011383" y="4992183"/>
                <a:ext cx="343966" cy="32539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Oval 20">
              <a:extLst>
                <a:ext uri="{FF2B5EF4-FFF2-40B4-BE49-F238E27FC236}">
                  <a16:creationId xmlns:a16="http://schemas.microsoft.com/office/drawing/2014/main" id="{DE8F4325-0C47-4748-ABE2-804D3F5A1BFB}"/>
                </a:ext>
              </a:extLst>
            </p:cNvPr>
            <p:cNvSpPr/>
            <p:nvPr/>
          </p:nvSpPr>
          <p:spPr>
            <a:xfrm>
              <a:off x="8082841" y="5068832"/>
              <a:ext cx="201047" cy="17729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smtClean="0"/>
              <a:pPr/>
              <a:t>16</a:t>
            </a:fld>
            <a:endParaRPr lang="en-US"/>
          </a:p>
        </p:txBody>
      </p:sp>
      <p:sp>
        <p:nvSpPr>
          <p:cNvPr id="5" name="Title 1">
            <a:extLst>
              <a:ext uri="{FF2B5EF4-FFF2-40B4-BE49-F238E27FC236}">
                <a16:creationId xmlns:a16="http://schemas.microsoft.com/office/drawing/2014/main" id="{C4950FC5-937F-4EA4-9AEA-8928C42B7CF1}"/>
              </a:ext>
            </a:extLst>
          </p:cNvPr>
          <p:cNvSpPr txBox="1">
            <a:spLocks/>
          </p:cNvSpPr>
          <p:nvPr/>
        </p:nvSpPr>
        <p:spPr>
          <a:xfrm>
            <a:off x="1400182" y="200139"/>
            <a:ext cx="9391636" cy="113118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Targets &amp; Metrics</a:t>
            </a:r>
          </a:p>
        </p:txBody>
      </p:sp>
      <p:sp>
        <p:nvSpPr>
          <p:cNvPr id="118" name="Oval 117">
            <a:extLst>
              <a:ext uri="{FF2B5EF4-FFF2-40B4-BE49-F238E27FC236}">
                <a16:creationId xmlns:a16="http://schemas.microsoft.com/office/drawing/2014/main" id="{B642001F-42A5-4958-92FB-D1BA46F9FC82}"/>
              </a:ext>
            </a:extLst>
          </p:cNvPr>
          <p:cNvSpPr/>
          <p:nvPr/>
        </p:nvSpPr>
        <p:spPr>
          <a:xfrm>
            <a:off x="11293073" y="2685138"/>
            <a:ext cx="590231" cy="576834"/>
          </a:xfrm>
          <a:prstGeom prst="ellipse">
            <a:avLst/>
          </a:prstGeom>
          <a:solidFill>
            <a:srgbClr val="F0BC68">
              <a:alpha val="5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cxnSp>
        <p:nvCxnSpPr>
          <p:cNvPr id="119" name="Straight Connector 118">
            <a:extLst>
              <a:ext uri="{FF2B5EF4-FFF2-40B4-BE49-F238E27FC236}">
                <a16:creationId xmlns:a16="http://schemas.microsoft.com/office/drawing/2014/main" id="{43E02733-8113-4F0E-BAD2-15ADF8990F45}"/>
              </a:ext>
            </a:extLst>
          </p:cNvPr>
          <p:cNvCxnSpPr>
            <a:cxnSpLocks/>
          </p:cNvCxnSpPr>
          <p:nvPr/>
        </p:nvCxnSpPr>
        <p:spPr>
          <a:xfrm>
            <a:off x="11636188" y="4101660"/>
            <a:ext cx="0" cy="117259"/>
          </a:xfrm>
          <a:prstGeom prst="line">
            <a:avLst/>
          </a:prstGeom>
          <a:ln w="76200">
            <a:solidFill>
              <a:srgbClr val="00769A"/>
            </a:solidFill>
          </a:ln>
        </p:spPr>
        <p:style>
          <a:lnRef idx="1">
            <a:schemeClr val="accent1"/>
          </a:lnRef>
          <a:fillRef idx="0">
            <a:schemeClr val="accent1"/>
          </a:fillRef>
          <a:effectRef idx="0">
            <a:schemeClr val="accent1"/>
          </a:effectRef>
          <a:fontRef idx="minor">
            <a:schemeClr val="tx1"/>
          </a:fontRef>
        </p:style>
      </p:cxnSp>
      <p:sp>
        <p:nvSpPr>
          <p:cNvPr id="120" name="Oval 119">
            <a:extLst>
              <a:ext uri="{FF2B5EF4-FFF2-40B4-BE49-F238E27FC236}">
                <a16:creationId xmlns:a16="http://schemas.microsoft.com/office/drawing/2014/main" id="{BA89B526-27F3-49E0-8044-41F30CB49A48}"/>
              </a:ext>
            </a:extLst>
          </p:cNvPr>
          <p:cNvSpPr/>
          <p:nvPr/>
        </p:nvSpPr>
        <p:spPr>
          <a:xfrm rot="3493842">
            <a:off x="11239435" y="2585067"/>
            <a:ext cx="711555" cy="734606"/>
          </a:xfrm>
          <a:prstGeom prst="ellipse">
            <a:avLst/>
          </a:prstGeom>
          <a:noFill/>
          <a:ln w="57150">
            <a:solidFill>
              <a:srgbClr val="AF6E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1" name="Straight Connector 120">
            <a:extLst>
              <a:ext uri="{FF2B5EF4-FFF2-40B4-BE49-F238E27FC236}">
                <a16:creationId xmlns:a16="http://schemas.microsoft.com/office/drawing/2014/main" id="{AAF810C0-FE40-4DB0-BADC-90E3EF319C26}"/>
              </a:ext>
            </a:extLst>
          </p:cNvPr>
          <p:cNvCxnSpPr>
            <a:cxnSpLocks/>
          </p:cNvCxnSpPr>
          <p:nvPr/>
        </p:nvCxnSpPr>
        <p:spPr>
          <a:xfrm rot="3493842">
            <a:off x="11571614" y="3348958"/>
            <a:ext cx="105639" cy="66693"/>
          </a:xfrm>
          <a:prstGeom prst="line">
            <a:avLst/>
          </a:prstGeom>
          <a:ln w="76200">
            <a:solidFill>
              <a:srgbClr val="AF6E8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40231801-8A4B-4809-9625-52F9A9B54534}"/>
              </a:ext>
            </a:extLst>
          </p:cNvPr>
          <p:cNvCxnSpPr>
            <a:cxnSpLocks/>
          </p:cNvCxnSpPr>
          <p:nvPr/>
        </p:nvCxnSpPr>
        <p:spPr>
          <a:xfrm rot="3493842">
            <a:off x="11531753" y="3353421"/>
            <a:ext cx="99677" cy="59447"/>
          </a:xfrm>
          <a:prstGeom prst="line">
            <a:avLst/>
          </a:prstGeom>
          <a:ln w="76200">
            <a:solidFill>
              <a:srgbClr val="AF6E8E"/>
            </a:solidFill>
          </a:ln>
        </p:spPr>
        <p:style>
          <a:lnRef idx="1">
            <a:schemeClr val="accent1"/>
          </a:lnRef>
          <a:fillRef idx="0">
            <a:schemeClr val="accent1"/>
          </a:fillRef>
          <a:effectRef idx="0">
            <a:schemeClr val="accent1"/>
          </a:effectRef>
          <a:fontRef idx="minor">
            <a:schemeClr val="tx1"/>
          </a:fontRef>
        </p:style>
      </p:cxnSp>
      <p:sp>
        <p:nvSpPr>
          <p:cNvPr id="123" name="Oval 122">
            <a:extLst>
              <a:ext uri="{FF2B5EF4-FFF2-40B4-BE49-F238E27FC236}">
                <a16:creationId xmlns:a16="http://schemas.microsoft.com/office/drawing/2014/main" id="{46839CEE-8DFC-4D83-B88B-D8B79613EECA}"/>
              </a:ext>
            </a:extLst>
          </p:cNvPr>
          <p:cNvSpPr/>
          <p:nvPr/>
        </p:nvSpPr>
        <p:spPr>
          <a:xfrm rot="3493842">
            <a:off x="11333907" y="3583595"/>
            <a:ext cx="533170" cy="508832"/>
          </a:xfrm>
          <a:prstGeom prst="ellipse">
            <a:avLst/>
          </a:prstGeom>
          <a:noFill/>
          <a:ln w="57150">
            <a:solidFill>
              <a:srgbClr val="0076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4" name="Straight Connector 123">
            <a:extLst>
              <a:ext uri="{FF2B5EF4-FFF2-40B4-BE49-F238E27FC236}">
                <a16:creationId xmlns:a16="http://schemas.microsoft.com/office/drawing/2014/main" id="{0822B81A-8A0C-4CD5-BA5C-E20A4370892B}"/>
              </a:ext>
            </a:extLst>
          </p:cNvPr>
          <p:cNvCxnSpPr>
            <a:cxnSpLocks/>
          </p:cNvCxnSpPr>
          <p:nvPr/>
        </p:nvCxnSpPr>
        <p:spPr>
          <a:xfrm rot="3493842">
            <a:off x="11573707" y="3491096"/>
            <a:ext cx="105996" cy="61003"/>
          </a:xfrm>
          <a:prstGeom prst="line">
            <a:avLst/>
          </a:prstGeom>
          <a:ln w="76200">
            <a:solidFill>
              <a:srgbClr val="00769A"/>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2767C258-53D7-4A33-96E2-308456B76145}"/>
              </a:ext>
            </a:extLst>
          </p:cNvPr>
          <p:cNvCxnSpPr>
            <a:cxnSpLocks/>
          </p:cNvCxnSpPr>
          <p:nvPr/>
        </p:nvCxnSpPr>
        <p:spPr>
          <a:xfrm rot="3493842">
            <a:off x="11530140" y="3486931"/>
            <a:ext cx="105820" cy="60901"/>
          </a:xfrm>
          <a:prstGeom prst="line">
            <a:avLst/>
          </a:prstGeom>
          <a:ln w="76200">
            <a:solidFill>
              <a:srgbClr val="00769A"/>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A01BB7E3-AF52-4C37-BD8E-BBFFB92A185A}"/>
              </a:ext>
            </a:extLst>
          </p:cNvPr>
          <p:cNvCxnSpPr>
            <a:cxnSpLocks/>
          </p:cNvCxnSpPr>
          <p:nvPr/>
        </p:nvCxnSpPr>
        <p:spPr>
          <a:xfrm>
            <a:off x="11571742" y="4101660"/>
            <a:ext cx="0" cy="117259"/>
          </a:xfrm>
          <a:prstGeom prst="line">
            <a:avLst/>
          </a:prstGeom>
          <a:ln w="76200">
            <a:solidFill>
              <a:srgbClr val="00769A"/>
            </a:solidFill>
          </a:ln>
        </p:spPr>
        <p:style>
          <a:lnRef idx="1">
            <a:schemeClr val="accent1"/>
          </a:lnRef>
          <a:fillRef idx="0">
            <a:schemeClr val="accent1"/>
          </a:fillRef>
          <a:effectRef idx="0">
            <a:schemeClr val="accent1"/>
          </a:effectRef>
          <a:fontRef idx="minor">
            <a:schemeClr val="tx1"/>
          </a:fontRef>
        </p:style>
      </p:cxnSp>
      <p:sp>
        <p:nvSpPr>
          <p:cNvPr id="127" name="Oval 126">
            <a:extLst>
              <a:ext uri="{FF2B5EF4-FFF2-40B4-BE49-F238E27FC236}">
                <a16:creationId xmlns:a16="http://schemas.microsoft.com/office/drawing/2014/main" id="{E2C20D92-15E7-4E66-B82E-C841480F565D}"/>
              </a:ext>
            </a:extLst>
          </p:cNvPr>
          <p:cNvSpPr/>
          <p:nvPr/>
        </p:nvSpPr>
        <p:spPr>
          <a:xfrm rot="3493842">
            <a:off x="11239194" y="4353194"/>
            <a:ext cx="731221" cy="722426"/>
          </a:xfrm>
          <a:prstGeom prst="ellipse">
            <a:avLst/>
          </a:prstGeom>
          <a:noFill/>
          <a:ln w="57150">
            <a:solidFill>
              <a:srgbClr val="3FA4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8" name="Straight Connector 127">
            <a:extLst>
              <a:ext uri="{FF2B5EF4-FFF2-40B4-BE49-F238E27FC236}">
                <a16:creationId xmlns:a16="http://schemas.microsoft.com/office/drawing/2014/main" id="{54AEC374-0F26-4271-A83F-E49517391D35}"/>
              </a:ext>
            </a:extLst>
          </p:cNvPr>
          <p:cNvCxnSpPr>
            <a:cxnSpLocks/>
          </p:cNvCxnSpPr>
          <p:nvPr/>
        </p:nvCxnSpPr>
        <p:spPr>
          <a:xfrm>
            <a:off x="11640528" y="4237756"/>
            <a:ext cx="1" cy="101670"/>
          </a:xfrm>
          <a:prstGeom prst="line">
            <a:avLst/>
          </a:prstGeom>
          <a:ln w="76200">
            <a:solidFill>
              <a:srgbClr val="3FA492"/>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E3271952-54AE-4BA8-A068-BD154222D675}"/>
              </a:ext>
            </a:extLst>
          </p:cNvPr>
          <p:cNvCxnSpPr>
            <a:cxnSpLocks/>
          </p:cNvCxnSpPr>
          <p:nvPr/>
        </p:nvCxnSpPr>
        <p:spPr>
          <a:xfrm>
            <a:off x="11568272" y="4237714"/>
            <a:ext cx="1" cy="107873"/>
          </a:xfrm>
          <a:prstGeom prst="line">
            <a:avLst/>
          </a:prstGeom>
          <a:ln w="76200">
            <a:solidFill>
              <a:srgbClr val="3FA492"/>
            </a:solidFill>
          </a:ln>
        </p:spPr>
        <p:style>
          <a:lnRef idx="1">
            <a:schemeClr val="accent1"/>
          </a:lnRef>
          <a:fillRef idx="0">
            <a:schemeClr val="accent1"/>
          </a:fillRef>
          <a:effectRef idx="0">
            <a:schemeClr val="accent1"/>
          </a:effectRef>
          <a:fontRef idx="minor">
            <a:schemeClr val="tx1"/>
          </a:fontRef>
        </p:style>
      </p:cxnSp>
      <p:pic>
        <p:nvPicPr>
          <p:cNvPr id="130" name="Graphic 129" descr="Battery charging">
            <a:extLst>
              <a:ext uri="{FF2B5EF4-FFF2-40B4-BE49-F238E27FC236}">
                <a16:creationId xmlns:a16="http://schemas.microsoft.com/office/drawing/2014/main" id="{7C5C2A14-D466-45F0-BD66-25F69E5002F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69911" y="3712939"/>
            <a:ext cx="299153" cy="260225"/>
          </a:xfrm>
          <a:prstGeom prst="rect">
            <a:avLst/>
          </a:prstGeom>
        </p:spPr>
      </p:pic>
      <p:pic>
        <p:nvPicPr>
          <p:cNvPr id="131" name="Graphic 130" descr="Cell Tower">
            <a:extLst>
              <a:ext uri="{FF2B5EF4-FFF2-40B4-BE49-F238E27FC236}">
                <a16:creationId xmlns:a16="http://schemas.microsoft.com/office/drawing/2014/main" id="{322B1890-C03A-4531-A960-2B0709FE4B8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293073" y="4455164"/>
            <a:ext cx="604277" cy="525644"/>
          </a:xfrm>
          <a:prstGeom prst="rect">
            <a:avLst/>
          </a:prstGeom>
        </p:spPr>
      </p:pic>
      <p:pic>
        <p:nvPicPr>
          <p:cNvPr id="132" name="Graphic 131" descr="Crane">
            <a:extLst>
              <a:ext uri="{FF2B5EF4-FFF2-40B4-BE49-F238E27FC236}">
                <a16:creationId xmlns:a16="http://schemas.microsoft.com/office/drawing/2014/main" id="{04F9A0D5-30D0-4B3F-998F-B963105981B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371325" y="2782518"/>
            <a:ext cx="447775" cy="389508"/>
          </a:xfrm>
          <a:prstGeom prst="rect">
            <a:avLst/>
          </a:prstGeom>
        </p:spPr>
      </p:pic>
      <p:cxnSp>
        <p:nvCxnSpPr>
          <p:cNvPr id="133" name="Straight Connector 132">
            <a:extLst>
              <a:ext uri="{FF2B5EF4-FFF2-40B4-BE49-F238E27FC236}">
                <a16:creationId xmlns:a16="http://schemas.microsoft.com/office/drawing/2014/main" id="{4B5F48AE-240C-4558-92CD-C4390CBFD900}"/>
              </a:ext>
            </a:extLst>
          </p:cNvPr>
          <p:cNvCxnSpPr>
            <a:cxnSpLocks/>
          </p:cNvCxnSpPr>
          <p:nvPr/>
        </p:nvCxnSpPr>
        <p:spPr>
          <a:xfrm>
            <a:off x="11604804" y="3262503"/>
            <a:ext cx="4737" cy="38771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391C1CBB-4361-4984-8159-C2248137EE3B}"/>
              </a:ext>
            </a:extLst>
          </p:cNvPr>
          <p:cNvCxnSpPr>
            <a:cxnSpLocks/>
          </p:cNvCxnSpPr>
          <p:nvPr/>
        </p:nvCxnSpPr>
        <p:spPr>
          <a:xfrm flipV="1">
            <a:off x="11604806" y="4045132"/>
            <a:ext cx="0" cy="35325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35" name="Graphic 134" descr="Gears">
            <a:extLst>
              <a:ext uri="{FF2B5EF4-FFF2-40B4-BE49-F238E27FC236}">
                <a16:creationId xmlns:a16="http://schemas.microsoft.com/office/drawing/2014/main" id="{CB181879-9B9C-4866-A271-FCE8D366B6E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307107">
            <a:off x="11233178" y="1618021"/>
            <a:ext cx="692468" cy="692468"/>
          </a:xfrm>
          <a:prstGeom prst="rect">
            <a:avLst/>
          </a:prstGeom>
        </p:spPr>
      </p:pic>
      <p:sp>
        <p:nvSpPr>
          <p:cNvPr id="136" name="Oval 135">
            <a:extLst>
              <a:ext uri="{FF2B5EF4-FFF2-40B4-BE49-F238E27FC236}">
                <a16:creationId xmlns:a16="http://schemas.microsoft.com/office/drawing/2014/main" id="{B385D732-5D01-4FBB-ACDA-57A0AAF4C3C9}"/>
              </a:ext>
            </a:extLst>
          </p:cNvPr>
          <p:cNvSpPr/>
          <p:nvPr/>
        </p:nvSpPr>
        <p:spPr>
          <a:xfrm>
            <a:off x="11187199" y="1587950"/>
            <a:ext cx="786887" cy="756177"/>
          </a:xfrm>
          <a:prstGeom prst="ellipse">
            <a:avLst/>
          </a:prstGeom>
          <a:noFill/>
          <a:ln w="57150">
            <a:solidFill>
              <a:srgbClr val="DC64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DFF98E3C-5C01-43C0-8609-A96F3147E6EF}"/>
              </a:ext>
            </a:extLst>
          </p:cNvPr>
          <p:cNvSpPr/>
          <p:nvPr/>
        </p:nvSpPr>
        <p:spPr>
          <a:xfrm rot="16200000">
            <a:off x="11536314" y="2352096"/>
            <a:ext cx="99932" cy="108497"/>
          </a:xfrm>
          <a:prstGeom prst="rect">
            <a:avLst/>
          </a:prstGeom>
          <a:solidFill>
            <a:srgbClr val="DC64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2D5F320B-D7EE-451F-AC7F-2B9E696184F5}"/>
              </a:ext>
            </a:extLst>
          </p:cNvPr>
          <p:cNvSpPr/>
          <p:nvPr/>
        </p:nvSpPr>
        <p:spPr>
          <a:xfrm rot="16200000">
            <a:off x="11537865" y="2475001"/>
            <a:ext cx="99932" cy="132954"/>
          </a:xfrm>
          <a:prstGeom prst="rect">
            <a:avLst/>
          </a:prstGeom>
          <a:solidFill>
            <a:srgbClr val="AF6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9" name="Straight Connector 138">
            <a:extLst>
              <a:ext uri="{FF2B5EF4-FFF2-40B4-BE49-F238E27FC236}">
                <a16:creationId xmlns:a16="http://schemas.microsoft.com/office/drawing/2014/main" id="{BD647278-460C-4CFD-96F5-90085AF317BE}"/>
              </a:ext>
            </a:extLst>
          </p:cNvPr>
          <p:cNvCxnSpPr>
            <a:cxnSpLocks/>
          </p:cNvCxnSpPr>
          <p:nvPr/>
        </p:nvCxnSpPr>
        <p:spPr>
          <a:xfrm rot="3493842">
            <a:off x="11412005" y="2377935"/>
            <a:ext cx="351653" cy="20856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Content Placeholder 6">
            <a:extLst>
              <a:ext uri="{FF2B5EF4-FFF2-40B4-BE49-F238E27FC236}">
                <a16:creationId xmlns:a16="http://schemas.microsoft.com/office/drawing/2014/main" id="{56F0D94C-4643-4802-A4C1-EFF47E527B52}"/>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101B1E"/>
                </a:solidFill>
                <a:latin typeface="Arial"/>
                <a:cs typeface="Arial"/>
              </a:rPr>
              <a:t>Ryker Mullinix</a:t>
            </a:r>
            <a:endParaRPr lang="en-US" dirty="0">
              <a:solidFill>
                <a:srgbClr val="101B1E"/>
              </a:solidFill>
            </a:endParaRPr>
          </a:p>
        </p:txBody>
      </p:sp>
      <p:sp>
        <p:nvSpPr>
          <p:cNvPr id="6" name="Oval 5">
            <a:hlinkClick r:id="rId11" action="ppaction://hlinksldjump"/>
            <a:extLst>
              <a:ext uri="{FF2B5EF4-FFF2-40B4-BE49-F238E27FC236}">
                <a16:creationId xmlns:a16="http://schemas.microsoft.com/office/drawing/2014/main" id="{EBC30FDB-661A-4706-A7EB-AEF1E48CFAC0}"/>
              </a:ext>
            </a:extLst>
          </p:cNvPr>
          <p:cNvSpPr/>
          <p:nvPr/>
        </p:nvSpPr>
        <p:spPr>
          <a:xfrm>
            <a:off x="11124438" y="1537573"/>
            <a:ext cx="900008" cy="90000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hlinkClick r:id="rId12" action="ppaction://hlinksldjump"/>
            <a:extLst>
              <a:ext uri="{FF2B5EF4-FFF2-40B4-BE49-F238E27FC236}">
                <a16:creationId xmlns:a16="http://schemas.microsoft.com/office/drawing/2014/main" id="{FC217C25-72BE-420E-B9D2-3F5C645399BC}"/>
              </a:ext>
            </a:extLst>
          </p:cNvPr>
          <p:cNvSpPr/>
          <p:nvPr/>
        </p:nvSpPr>
        <p:spPr>
          <a:xfrm>
            <a:off x="11151304" y="2565474"/>
            <a:ext cx="846275" cy="8401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hlinkClick r:id="rId13" action="ppaction://hlinksldjump"/>
            <a:extLst>
              <a:ext uri="{FF2B5EF4-FFF2-40B4-BE49-F238E27FC236}">
                <a16:creationId xmlns:a16="http://schemas.microsoft.com/office/drawing/2014/main" id="{1DBFEF72-4D99-4924-8047-9106F32A777A}"/>
              </a:ext>
            </a:extLst>
          </p:cNvPr>
          <p:cNvSpPr/>
          <p:nvPr/>
        </p:nvSpPr>
        <p:spPr>
          <a:xfrm>
            <a:off x="11299120" y="3559636"/>
            <a:ext cx="611712" cy="57951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hlinkClick r:id="rId14" action="ppaction://hlinksldjump"/>
            <a:extLst>
              <a:ext uri="{FF2B5EF4-FFF2-40B4-BE49-F238E27FC236}">
                <a16:creationId xmlns:a16="http://schemas.microsoft.com/office/drawing/2014/main" id="{06139E55-306C-46CF-BF45-44C0AF67514D}"/>
              </a:ext>
            </a:extLst>
          </p:cNvPr>
          <p:cNvSpPr/>
          <p:nvPr/>
        </p:nvSpPr>
        <p:spPr>
          <a:xfrm>
            <a:off x="11185752" y="4283253"/>
            <a:ext cx="846275" cy="8401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7193617-207E-4A61-BD07-EC74C51FF7FE}"/>
              </a:ext>
            </a:extLst>
          </p:cNvPr>
          <p:cNvSpPr/>
          <p:nvPr/>
        </p:nvSpPr>
        <p:spPr>
          <a:xfrm>
            <a:off x="3417124" y="2698190"/>
            <a:ext cx="3119949" cy="8381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40" name="Rectangle 39">
            <a:extLst>
              <a:ext uri="{FF2B5EF4-FFF2-40B4-BE49-F238E27FC236}">
                <a16:creationId xmlns:a16="http://schemas.microsoft.com/office/drawing/2014/main" id="{85BACB07-1D54-4A65-9534-19FF60E1E983}"/>
              </a:ext>
            </a:extLst>
          </p:cNvPr>
          <p:cNvSpPr/>
          <p:nvPr/>
        </p:nvSpPr>
        <p:spPr>
          <a:xfrm>
            <a:off x="5042777" y="1753391"/>
            <a:ext cx="1493484" cy="838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a:extLst>
              <a:ext uri="{FF2B5EF4-FFF2-40B4-BE49-F238E27FC236}">
                <a16:creationId xmlns:a16="http://schemas.microsoft.com/office/drawing/2014/main" id="{83380203-A603-41E6-84FF-2010F2696FF3}"/>
              </a:ext>
            </a:extLst>
          </p:cNvPr>
          <p:cNvSpPr/>
          <p:nvPr/>
        </p:nvSpPr>
        <p:spPr>
          <a:xfrm>
            <a:off x="3431656" y="1761407"/>
            <a:ext cx="1495346" cy="838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42" name="Arrow: Pentagon 41">
            <a:extLst>
              <a:ext uri="{FF2B5EF4-FFF2-40B4-BE49-F238E27FC236}">
                <a16:creationId xmlns:a16="http://schemas.microsoft.com/office/drawing/2014/main" id="{43809620-4C52-4D77-B507-67EC113D2C37}"/>
              </a:ext>
            </a:extLst>
          </p:cNvPr>
          <p:cNvSpPr/>
          <p:nvPr/>
        </p:nvSpPr>
        <p:spPr>
          <a:xfrm>
            <a:off x="644811" y="1756439"/>
            <a:ext cx="2563657" cy="844378"/>
          </a:xfrm>
          <a:prstGeom prst="homePlate">
            <a:avLst>
              <a:gd name="adj" fmla="val 35171"/>
            </a:avLst>
          </a:prstGeom>
          <a:solidFill>
            <a:srgbClr val="C39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latin typeface="Tahoma" panose="020B0604030504040204" pitchFamily="34" charset="0"/>
                <a:ea typeface="Tahoma" panose="020B0604030504040204" pitchFamily="34" charset="0"/>
                <a:cs typeface="Tahoma" panose="020B0604030504040204" pitchFamily="34" charset="0"/>
              </a:rPr>
              <a:t>Decrease LSMS </a:t>
            </a:r>
          </a:p>
          <a:p>
            <a:r>
              <a:rPr lang="en-US" b="1">
                <a:latin typeface="Tahoma" panose="020B0604030504040204" pitchFamily="34" charset="0"/>
                <a:ea typeface="Tahoma" panose="020B0604030504040204" pitchFamily="34" charset="0"/>
                <a:cs typeface="Tahoma" panose="020B0604030504040204" pitchFamily="34" charset="0"/>
              </a:rPr>
              <a:t>Position Error</a:t>
            </a:r>
            <a:endParaRPr lang="en-US" sz="1800" b="1">
              <a:latin typeface="Tahoma" panose="020B0604030504040204" pitchFamily="34" charset="0"/>
              <a:ea typeface="Tahoma" panose="020B0604030504040204" pitchFamily="34" charset="0"/>
              <a:cs typeface="Tahoma" panose="020B0604030504040204" pitchFamily="34" charset="0"/>
            </a:endParaRPr>
          </a:p>
        </p:txBody>
      </p:sp>
      <p:sp>
        <p:nvSpPr>
          <p:cNvPr id="43" name="Arrow: Pentagon 42">
            <a:extLst>
              <a:ext uri="{FF2B5EF4-FFF2-40B4-BE49-F238E27FC236}">
                <a16:creationId xmlns:a16="http://schemas.microsoft.com/office/drawing/2014/main" id="{3FF563D8-31E4-4894-B54C-5820BAD2EE12}"/>
              </a:ext>
            </a:extLst>
          </p:cNvPr>
          <p:cNvSpPr/>
          <p:nvPr/>
        </p:nvSpPr>
        <p:spPr>
          <a:xfrm>
            <a:off x="644811" y="2694398"/>
            <a:ext cx="2563658" cy="844378"/>
          </a:xfrm>
          <a:prstGeom prst="homePlate">
            <a:avLst>
              <a:gd name="adj" fmla="val 35171"/>
            </a:avLst>
          </a:prstGeom>
          <a:solidFill>
            <a:srgbClr val="C39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latin typeface="Tahoma" panose="020B0604030504040204" pitchFamily="34" charset="0"/>
                <a:ea typeface="Tahoma" panose="020B0604030504040204" pitchFamily="34" charset="0"/>
                <a:cs typeface="Tahoma" panose="020B0604030504040204" pitchFamily="34" charset="0"/>
              </a:rPr>
              <a:t>Secure LSMS</a:t>
            </a:r>
            <a:endParaRPr lang="en-US"/>
          </a:p>
        </p:txBody>
      </p:sp>
      <p:sp>
        <p:nvSpPr>
          <p:cNvPr id="44" name="Rectangle 43">
            <a:extLst>
              <a:ext uri="{FF2B5EF4-FFF2-40B4-BE49-F238E27FC236}">
                <a16:creationId xmlns:a16="http://schemas.microsoft.com/office/drawing/2014/main" id="{E742E20F-6F37-4082-8EB8-D1F102208748}"/>
              </a:ext>
            </a:extLst>
          </p:cNvPr>
          <p:cNvSpPr/>
          <p:nvPr/>
        </p:nvSpPr>
        <p:spPr>
          <a:xfrm>
            <a:off x="3437753" y="2698190"/>
            <a:ext cx="3098122" cy="8381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110 N</a:t>
            </a:r>
          </a:p>
        </p:txBody>
      </p:sp>
      <p:sp>
        <p:nvSpPr>
          <p:cNvPr id="46" name="Rectangle 45">
            <a:extLst>
              <a:ext uri="{FF2B5EF4-FFF2-40B4-BE49-F238E27FC236}">
                <a16:creationId xmlns:a16="http://schemas.microsoft.com/office/drawing/2014/main" id="{92668B28-4B9C-4E49-B460-12A71A1025BE}"/>
              </a:ext>
            </a:extLst>
          </p:cNvPr>
          <p:cNvSpPr/>
          <p:nvPr/>
        </p:nvSpPr>
        <p:spPr>
          <a:xfrm>
            <a:off x="3431656" y="1759544"/>
            <a:ext cx="1495346" cy="838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sz="2400">
                <a:solidFill>
                  <a:srgbClr val="FDB05D"/>
                </a:solidFill>
                <a:latin typeface="Tahoma" panose="020B0604030504040204" pitchFamily="34" charset="0"/>
                <a:ea typeface="Tahoma" panose="020B0604030504040204" pitchFamily="34" charset="0"/>
                <a:cs typeface="Tahoma" panose="020B0604030504040204" pitchFamily="34" charset="0"/>
              </a:rPr>
              <a:t>±2.54 cm</a:t>
            </a:r>
          </a:p>
        </p:txBody>
      </p:sp>
      <p:sp>
        <p:nvSpPr>
          <p:cNvPr id="51" name="Rectangle 50">
            <a:extLst>
              <a:ext uri="{FF2B5EF4-FFF2-40B4-BE49-F238E27FC236}">
                <a16:creationId xmlns:a16="http://schemas.microsoft.com/office/drawing/2014/main" id="{259747A6-7DA9-45D8-9323-1E820D528B0D}"/>
              </a:ext>
            </a:extLst>
          </p:cNvPr>
          <p:cNvSpPr/>
          <p:nvPr/>
        </p:nvSpPr>
        <p:spPr>
          <a:xfrm>
            <a:off x="5040528" y="1753391"/>
            <a:ext cx="1495346" cy="838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5C93AA"/>
                </a:solidFill>
                <a:latin typeface="Tahoma" panose="020B0604030504040204" pitchFamily="34" charset="0"/>
                <a:ea typeface="Tahoma" panose="020B0604030504040204" pitchFamily="34" charset="0"/>
                <a:cs typeface="Tahoma" panose="020B0604030504040204" pitchFamily="34" charset="0"/>
              </a:rPr>
              <a:t>±10 deg</a:t>
            </a:r>
          </a:p>
        </p:txBody>
      </p:sp>
      <p:sp>
        <p:nvSpPr>
          <p:cNvPr id="7" name="Arrow: Pentagon 6">
            <a:extLst>
              <a:ext uri="{FF2B5EF4-FFF2-40B4-BE49-F238E27FC236}">
                <a16:creationId xmlns:a16="http://schemas.microsoft.com/office/drawing/2014/main" id="{AE581927-7C1B-4A09-9B08-9E87949D9E1D}"/>
              </a:ext>
            </a:extLst>
          </p:cNvPr>
          <p:cNvSpPr/>
          <p:nvPr/>
        </p:nvSpPr>
        <p:spPr>
          <a:xfrm>
            <a:off x="644810" y="3630013"/>
            <a:ext cx="2563658" cy="844378"/>
          </a:xfrm>
          <a:prstGeom prst="homePlate">
            <a:avLst>
              <a:gd name="adj" fmla="val 35171"/>
            </a:avLst>
          </a:prstGeom>
          <a:solidFill>
            <a:srgbClr val="C39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latin typeface="Tahoma" panose="020B0604030504040204" pitchFamily="34" charset="0"/>
                <a:ea typeface="Tahoma" panose="020B0604030504040204" pitchFamily="34" charset="0"/>
                <a:cs typeface="Tahoma" panose="020B0604030504040204" pitchFamily="34" charset="0"/>
              </a:rPr>
              <a:t>Release LSMS</a:t>
            </a:r>
            <a:endParaRPr lang="en-US"/>
          </a:p>
        </p:txBody>
      </p:sp>
      <p:sp>
        <p:nvSpPr>
          <p:cNvPr id="15" name="Arrow: Pentagon 14">
            <a:extLst>
              <a:ext uri="{FF2B5EF4-FFF2-40B4-BE49-F238E27FC236}">
                <a16:creationId xmlns:a16="http://schemas.microsoft.com/office/drawing/2014/main" id="{8DD50053-81C1-413B-B651-CD280607BF19}"/>
              </a:ext>
            </a:extLst>
          </p:cNvPr>
          <p:cNvSpPr/>
          <p:nvPr/>
        </p:nvSpPr>
        <p:spPr>
          <a:xfrm>
            <a:off x="644810" y="4567972"/>
            <a:ext cx="2563658" cy="844378"/>
          </a:xfrm>
          <a:prstGeom prst="homePlate">
            <a:avLst>
              <a:gd name="adj" fmla="val 35171"/>
            </a:avLst>
          </a:prstGeom>
          <a:solidFill>
            <a:srgbClr val="C39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latin typeface="Tahoma" panose="020B0604030504040204" pitchFamily="34" charset="0"/>
                <a:ea typeface="Tahoma" panose="020B0604030504040204" pitchFamily="34" charset="0"/>
                <a:cs typeface="Tahoma" panose="020B0604030504040204" pitchFamily="34" charset="0"/>
              </a:rPr>
              <a:t>Scale for Variable</a:t>
            </a:r>
          </a:p>
          <a:p>
            <a:r>
              <a:rPr lang="en-US" b="1">
                <a:latin typeface="Tahoma" panose="020B0604030504040204" pitchFamily="34" charset="0"/>
                <a:ea typeface="Tahoma" panose="020B0604030504040204" pitchFamily="34" charset="0"/>
                <a:cs typeface="Tahoma" panose="020B0604030504040204" pitchFamily="34" charset="0"/>
              </a:rPr>
              <a:t>LSMS Size</a:t>
            </a:r>
            <a:endParaRPr lang="en-US"/>
          </a:p>
        </p:txBody>
      </p:sp>
      <p:sp>
        <p:nvSpPr>
          <p:cNvPr id="58" name="Rectangle 57">
            <a:extLst>
              <a:ext uri="{FF2B5EF4-FFF2-40B4-BE49-F238E27FC236}">
                <a16:creationId xmlns:a16="http://schemas.microsoft.com/office/drawing/2014/main" id="{BFFBBBBD-A244-4975-9E80-7DE69F77A6B6}"/>
              </a:ext>
            </a:extLst>
          </p:cNvPr>
          <p:cNvSpPr/>
          <p:nvPr/>
        </p:nvSpPr>
        <p:spPr>
          <a:xfrm>
            <a:off x="3407485" y="4586083"/>
            <a:ext cx="3141931" cy="8381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62" name="Rectangle 61">
            <a:extLst>
              <a:ext uri="{FF2B5EF4-FFF2-40B4-BE49-F238E27FC236}">
                <a16:creationId xmlns:a16="http://schemas.microsoft.com/office/drawing/2014/main" id="{16FF03D3-EE6B-4785-8137-112179CBE273}"/>
              </a:ext>
            </a:extLst>
          </p:cNvPr>
          <p:cNvSpPr/>
          <p:nvPr/>
        </p:nvSpPr>
        <p:spPr>
          <a:xfrm>
            <a:off x="3422017" y="3649300"/>
            <a:ext cx="3113858" cy="838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63" name="Rectangle 62">
            <a:extLst>
              <a:ext uri="{FF2B5EF4-FFF2-40B4-BE49-F238E27FC236}">
                <a16:creationId xmlns:a16="http://schemas.microsoft.com/office/drawing/2014/main" id="{DC4E25E2-38B3-446F-803D-7487AE5E303B}"/>
              </a:ext>
            </a:extLst>
          </p:cNvPr>
          <p:cNvSpPr/>
          <p:nvPr/>
        </p:nvSpPr>
        <p:spPr>
          <a:xfrm>
            <a:off x="3428114" y="4586083"/>
            <a:ext cx="3119950" cy="8381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1:1</a:t>
            </a:r>
          </a:p>
        </p:txBody>
      </p:sp>
      <p:sp>
        <p:nvSpPr>
          <p:cNvPr id="65" name="Rectangle 64">
            <a:extLst>
              <a:ext uri="{FF2B5EF4-FFF2-40B4-BE49-F238E27FC236}">
                <a16:creationId xmlns:a16="http://schemas.microsoft.com/office/drawing/2014/main" id="{365F8CF1-A1E4-4032-A415-4A7CC7A5DBA9}"/>
              </a:ext>
            </a:extLst>
          </p:cNvPr>
          <p:cNvSpPr/>
          <p:nvPr/>
        </p:nvSpPr>
        <p:spPr>
          <a:xfrm>
            <a:off x="3422017" y="3647437"/>
            <a:ext cx="3113858" cy="838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±2.54 cm</a:t>
            </a:r>
          </a:p>
        </p:txBody>
      </p:sp>
      <p:grpSp>
        <p:nvGrpSpPr>
          <p:cNvPr id="34" name="Group 33">
            <a:extLst>
              <a:ext uri="{FF2B5EF4-FFF2-40B4-BE49-F238E27FC236}">
                <a16:creationId xmlns:a16="http://schemas.microsoft.com/office/drawing/2014/main" id="{A5B1AC4F-39DA-4A69-A6C6-240B61E589D1}"/>
              </a:ext>
            </a:extLst>
          </p:cNvPr>
          <p:cNvGrpSpPr/>
          <p:nvPr/>
        </p:nvGrpSpPr>
        <p:grpSpPr>
          <a:xfrm rot="2589357">
            <a:off x="9135081" y="4300092"/>
            <a:ext cx="882620" cy="193193"/>
            <a:chOff x="9279399" y="3738193"/>
            <a:chExt cx="400056" cy="107568"/>
          </a:xfrm>
        </p:grpSpPr>
        <p:cxnSp>
          <p:nvCxnSpPr>
            <p:cNvPr id="92" name="Straight Connector 91">
              <a:extLst>
                <a:ext uri="{FF2B5EF4-FFF2-40B4-BE49-F238E27FC236}">
                  <a16:creationId xmlns:a16="http://schemas.microsoft.com/office/drawing/2014/main" id="{96F09A27-6B8A-458C-BA33-9F9D267B744D}"/>
                </a:ext>
              </a:extLst>
            </p:cNvPr>
            <p:cNvCxnSpPr>
              <a:cxnSpLocks/>
            </p:cNvCxnSpPr>
            <p:nvPr/>
          </p:nvCxnSpPr>
          <p:spPr>
            <a:xfrm flipV="1">
              <a:off x="9279399" y="3738193"/>
              <a:ext cx="0" cy="107568"/>
            </a:xfrm>
            <a:prstGeom prst="line">
              <a:avLst/>
            </a:prstGeom>
            <a:ln w="57150">
              <a:solidFill>
                <a:srgbClr val="FDB05D"/>
              </a:solidFill>
            </a:ln>
          </p:spPr>
          <p:style>
            <a:lnRef idx="1">
              <a:schemeClr val="accent2"/>
            </a:lnRef>
            <a:fillRef idx="0">
              <a:schemeClr val="accent2"/>
            </a:fillRef>
            <a:effectRef idx="0">
              <a:schemeClr val="accent2"/>
            </a:effectRef>
            <a:fontRef idx="minor">
              <a:schemeClr val="tx1"/>
            </a:fontRef>
          </p:style>
        </p:cxnSp>
        <p:cxnSp>
          <p:nvCxnSpPr>
            <p:cNvPr id="95" name="Straight Connector 94">
              <a:extLst>
                <a:ext uri="{FF2B5EF4-FFF2-40B4-BE49-F238E27FC236}">
                  <a16:creationId xmlns:a16="http://schemas.microsoft.com/office/drawing/2014/main" id="{C275E910-61B9-4340-8FB2-BF0A27314C9D}"/>
                </a:ext>
              </a:extLst>
            </p:cNvPr>
            <p:cNvCxnSpPr>
              <a:cxnSpLocks/>
            </p:cNvCxnSpPr>
            <p:nvPr/>
          </p:nvCxnSpPr>
          <p:spPr>
            <a:xfrm>
              <a:off x="9279399" y="3791977"/>
              <a:ext cx="396171" cy="0"/>
            </a:xfrm>
            <a:prstGeom prst="line">
              <a:avLst/>
            </a:prstGeom>
            <a:ln w="57150">
              <a:solidFill>
                <a:srgbClr val="FDB05D"/>
              </a:solidFill>
            </a:ln>
          </p:spPr>
          <p:style>
            <a:lnRef idx="1">
              <a:schemeClr val="accent2"/>
            </a:lnRef>
            <a:fillRef idx="0">
              <a:schemeClr val="accent2"/>
            </a:fillRef>
            <a:effectRef idx="0">
              <a:schemeClr val="accent2"/>
            </a:effectRef>
            <a:fontRef idx="minor">
              <a:schemeClr val="tx1"/>
            </a:fontRef>
          </p:style>
        </p:cxnSp>
        <p:cxnSp>
          <p:nvCxnSpPr>
            <p:cNvPr id="98" name="Straight Connector 97">
              <a:extLst>
                <a:ext uri="{FF2B5EF4-FFF2-40B4-BE49-F238E27FC236}">
                  <a16:creationId xmlns:a16="http://schemas.microsoft.com/office/drawing/2014/main" id="{6D6C34C8-51C0-4E7C-A6BA-DCD3A05230B6}"/>
                </a:ext>
              </a:extLst>
            </p:cNvPr>
            <p:cNvCxnSpPr>
              <a:cxnSpLocks/>
            </p:cNvCxnSpPr>
            <p:nvPr/>
          </p:nvCxnSpPr>
          <p:spPr>
            <a:xfrm flipV="1">
              <a:off x="9679455" y="3738193"/>
              <a:ext cx="0" cy="107568"/>
            </a:xfrm>
            <a:prstGeom prst="line">
              <a:avLst/>
            </a:prstGeom>
            <a:ln w="57150">
              <a:solidFill>
                <a:srgbClr val="FDB05D"/>
              </a:solidFill>
            </a:ln>
          </p:spPr>
          <p:style>
            <a:lnRef idx="1">
              <a:schemeClr val="accent2"/>
            </a:lnRef>
            <a:fillRef idx="0">
              <a:schemeClr val="accent2"/>
            </a:fillRef>
            <a:effectRef idx="0">
              <a:schemeClr val="accent2"/>
            </a:effectRef>
            <a:fontRef idx="minor">
              <a:schemeClr val="tx1"/>
            </a:fontRef>
          </p:style>
        </p:cxnSp>
      </p:grpSp>
      <p:grpSp>
        <p:nvGrpSpPr>
          <p:cNvPr id="39" name="Group 38">
            <a:extLst>
              <a:ext uri="{FF2B5EF4-FFF2-40B4-BE49-F238E27FC236}">
                <a16:creationId xmlns:a16="http://schemas.microsoft.com/office/drawing/2014/main" id="{E359423B-629D-48B5-83E5-4AB6B8D3298D}"/>
              </a:ext>
            </a:extLst>
          </p:cNvPr>
          <p:cNvGrpSpPr/>
          <p:nvPr/>
        </p:nvGrpSpPr>
        <p:grpSpPr>
          <a:xfrm rot="2551049">
            <a:off x="9194907" y="3069243"/>
            <a:ext cx="368095" cy="934227"/>
            <a:chOff x="7671747" y="4277584"/>
            <a:chExt cx="368095" cy="934227"/>
          </a:xfrm>
        </p:grpSpPr>
        <p:cxnSp>
          <p:nvCxnSpPr>
            <p:cNvPr id="103" name="Straight Connector 102">
              <a:extLst>
                <a:ext uri="{FF2B5EF4-FFF2-40B4-BE49-F238E27FC236}">
                  <a16:creationId xmlns:a16="http://schemas.microsoft.com/office/drawing/2014/main" id="{77BF86E4-D3AC-4963-A4A7-D9DA0730E223}"/>
                </a:ext>
              </a:extLst>
            </p:cNvPr>
            <p:cNvCxnSpPr>
              <a:cxnSpLocks/>
            </p:cNvCxnSpPr>
            <p:nvPr/>
          </p:nvCxnSpPr>
          <p:spPr>
            <a:xfrm rot="19048951" flipH="1">
              <a:off x="7760872" y="4366982"/>
              <a:ext cx="3225" cy="844829"/>
            </a:xfrm>
            <a:prstGeom prst="line">
              <a:avLst/>
            </a:prstGeom>
            <a:ln w="57150">
              <a:solidFill>
                <a:srgbClr val="5C93AA"/>
              </a:solidFill>
            </a:ln>
          </p:spPr>
          <p:style>
            <a:lnRef idx="1">
              <a:schemeClr val="accent2"/>
            </a:lnRef>
            <a:fillRef idx="0">
              <a:schemeClr val="accent2"/>
            </a:fillRef>
            <a:effectRef idx="0">
              <a:schemeClr val="accent2"/>
            </a:effectRef>
            <a:fontRef idx="minor">
              <a:schemeClr val="tx1"/>
            </a:fontRef>
          </p:style>
        </p:cxnSp>
        <p:cxnSp>
          <p:nvCxnSpPr>
            <p:cNvPr id="104" name="Straight Connector 103">
              <a:extLst>
                <a:ext uri="{FF2B5EF4-FFF2-40B4-BE49-F238E27FC236}">
                  <a16:creationId xmlns:a16="http://schemas.microsoft.com/office/drawing/2014/main" id="{0998CCE3-C8CB-4C90-8C41-825EA0A5068C}"/>
                </a:ext>
              </a:extLst>
            </p:cNvPr>
            <p:cNvCxnSpPr>
              <a:cxnSpLocks/>
            </p:cNvCxnSpPr>
            <p:nvPr/>
          </p:nvCxnSpPr>
          <p:spPr>
            <a:xfrm rot="19048951" flipV="1">
              <a:off x="7726259" y="4277584"/>
              <a:ext cx="313583" cy="813428"/>
            </a:xfrm>
            <a:prstGeom prst="line">
              <a:avLst/>
            </a:prstGeom>
            <a:ln w="57150">
              <a:solidFill>
                <a:srgbClr val="5C93AA"/>
              </a:solidFill>
            </a:ln>
          </p:spPr>
          <p:style>
            <a:lnRef idx="1">
              <a:schemeClr val="accent2"/>
            </a:lnRef>
            <a:fillRef idx="0">
              <a:schemeClr val="accent2"/>
            </a:fillRef>
            <a:effectRef idx="0">
              <a:schemeClr val="accent2"/>
            </a:effectRef>
            <a:fontRef idx="minor">
              <a:schemeClr val="tx1"/>
            </a:fontRef>
          </p:style>
        </p:cxnSp>
        <p:sp>
          <p:nvSpPr>
            <p:cNvPr id="107" name="Freeform: Shape 106">
              <a:extLst>
                <a:ext uri="{FF2B5EF4-FFF2-40B4-BE49-F238E27FC236}">
                  <a16:creationId xmlns:a16="http://schemas.microsoft.com/office/drawing/2014/main" id="{10C0FCC4-DBD9-4DB9-A04D-8D0E8BE44F73}"/>
                </a:ext>
              </a:extLst>
            </p:cNvPr>
            <p:cNvSpPr/>
            <p:nvPr/>
          </p:nvSpPr>
          <p:spPr>
            <a:xfrm rot="19767702">
              <a:off x="7671747" y="4639493"/>
              <a:ext cx="178208" cy="45719"/>
            </a:xfrm>
            <a:custGeom>
              <a:avLst/>
              <a:gdLst>
                <a:gd name="connsiteX0" fmla="*/ 13335 w 605790"/>
                <a:gd name="connsiteY0" fmla="*/ 139065 h 139065"/>
                <a:gd name="connsiteX1" fmla="*/ 592455 w 605790"/>
                <a:gd name="connsiteY1" fmla="*/ 139065 h 139065"/>
                <a:gd name="connsiteX2" fmla="*/ 605790 w 605790"/>
                <a:gd name="connsiteY2" fmla="*/ 125730 h 139065"/>
                <a:gd name="connsiteX3" fmla="*/ 0 w 605790"/>
                <a:gd name="connsiteY3" fmla="*/ 125730 h 139065"/>
                <a:gd name="connsiteX4" fmla="*/ 13335 w 605790"/>
                <a:gd name="connsiteY4" fmla="*/ 139065 h 139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 h="139065">
                  <a:moveTo>
                    <a:pt x="13335" y="139065"/>
                  </a:moveTo>
                  <a:cubicBezTo>
                    <a:pt x="173355" y="-20955"/>
                    <a:pt x="432435" y="-20955"/>
                    <a:pt x="592455" y="139065"/>
                  </a:cubicBezTo>
                  <a:lnTo>
                    <a:pt x="605790" y="125730"/>
                  </a:lnTo>
                  <a:cubicBezTo>
                    <a:pt x="438150" y="-41910"/>
                    <a:pt x="166688" y="-41910"/>
                    <a:pt x="0" y="125730"/>
                  </a:cubicBezTo>
                  <a:lnTo>
                    <a:pt x="13335" y="139065"/>
                  </a:lnTo>
                  <a:close/>
                </a:path>
              </a:pathLst>
            </a:custGeom>
            <a:solidFill>
              <a:srgbClr val="5C93AA"/>
            </a:solidFill>
            <a:ln w="28575" cap="flat">
              <a:solidFill>
                <a:srgbClr val="5C93AA"/>
              </a:solidFill>
              <a:prstDash val="solid"/>
              <a:miter/>
            </a:ln>
          </p:spPr>
          <p:txBody>
            <a:bodyPr rtlCol="0" anchor="ctr"/>
            <a:lstStyle/>
            <a:p>
              <a:endParaRPr lang="en-US"/>
            </a:p>
          </p:txBody>
        </p:sp>
      </p:grpSp>
      <p:sp>
        <p:nvSpPr>
          <p:cNvPr id="11" name="Rectangle 10">
            <a:hlinkClick r:id="rId15" action="ppaction://hlinksldjump"/>
            <a:extLst>
              <a:ext uri="{FF2B5EF4-FFF2-40B4-BE49-F238E27FC236}">
                <a16:creationId xmlns:a16="http://schemas.microsoft.com/office/drawing/2014/main" id="{A5A8ABC6-AB40-4436-9B4B-366CE83E8B48}"/>
              </a:ext>
            </a:extLst>
          </p:cNvPr>
          <p:cNvSpPr/>
          <p:nvPr/>
        </p:nvSpPr>
        <p:spPr>
          <a:xfrm>
            <a:off x="0" y="5922295"/>
            <a:ext cx="12192000" cy="9357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hlinkClick r:id="rId16" action="ppaction://hlinksldjump"/>
            <a:extLst>
              <a:ext uri="{FF2B5EF4-FFF2-40B4-BE49-F238E27FC236}">
                <a16:creationId xmlns:a16="http://schemas.microsoft.com/office/drawing/2014/main" id="{672E3C98-34C5-43EB-B4B5-F1E6A1AD69BE}"/>
              </a:ext>
            </a:extLst>
          </p:cNvPr>
          <p:cNvSpPr/>
          <p:nvPr/>
        </p:nvSpPr>
        <p:spPr>
          <a:xfrm>
            <a:off x="11199799" y="4335385"/>
            <a:ext cx="797780" cy="80295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hlinkClick r:id="rId17" action="ppaction://hlinksldjump"/>
            <a:extLst>
              <a:ext uri="{FF2B5EF4-FFF2-40B4-BE49-F238E27FC236}">
                <a16:creationId xmlns:a16="http://schemas.microsoft.com/office/drawing/2014/main" id="{31C64281-F050-490A-8C8D-34AB109E962B}"/>
              </a:ext>
            </a:extLst>
          </p:cNvPr>
          <p:cNvSpPr/>
          <p:nvPr/>
        </p:nvSpPr>
        <p:spPr>
          <a:xfrm>
            <a:off x="11306662" y="3553558"/>
            <a:ext cx="546187" cy="57041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hlinkClick r:id="rId18" action="ppaction://hlinksldjump"/>
            <a:extLst>
              <a:ext uri="{FF2B5EF4-FFF2-40B4-BE49-F238E27FC236}">
                <a16:creationId xmlns:a16="http://schemas.microsoft.com/office/drawing/2014/main" id="{CCAB8618-A298-44EF-8EEC-DCDA1D8A421C}"/>
              </a:ext>
            </a:extLst>
          </p:cNvPr>
          <p:cNvSpPr/>
          <p:nvPr/>
        </p:nvSpPr>
        <p:spPr>
          <a:xfrm>
            <a:off x="11187199" y="2540532"/>
            <a:ext cx="801811" cy="81402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hlinkClick r:id="rId19" action="ppaction://hlinksldjump"/>
            <a:extLst>
              <a:ext uri="{FF2B5EF4-FFF2-40B4-BE49-F238E27FC236}">
                <a16:creationId xmlns:a16="http://schemas.microsoft.com/office/drawing/2014/main" id="{D0DEEF8A-D46E-4436-AF6F-2223407EE5C3}"/>
              </a:ext>
            </a:extLst>
          </p:cNvPr>
          <p:cNvSpPr/>
          <p:nvPr/>
        </p:nvSpPr>
        <p:spPr>
          <a:xfrm>
            <a:off x="11117753" y="1527427"/>
            <a:ext cx="879826" cy="83232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731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3.125E-6 -1.11111E-6 L 0.12278 0.14329 " pathEditMode="relative" rAng="0" ptsTypes="AA">
                                      <p:cBhvr>
                                        <p:cTn id="6" dur="2000" fill="hold"/>
                                        <p:tgtEl>
                                          <p:spTgt spid="91"/>
                                        </p:tgtEl>
                                        <p:attrNameLst>
                                          <p:attrName>ppt_x</p:attrName>
                                          <p:attrName>ppt_y</p:attrName>
                                        </p:attrNameLst>
                                      </p:cBhvr>
                                      <p:rCtr x="6133" y="7153"/>
                                    </p:animMotion>
                                  </p:childTnLst>
                                </p:cTn>
                              </p:par>
                              <p:par>
                                <p:cTn id="7" presetID="10" presetClass="exit" presetSubtype="0" fill="hold" nodeType="withEffect">
                                  <p:stCondLst>
                                    <p:cond delay="0"/>
                                  </p:stCondLst>
                                  <p:childTnLst>
                                    <p:animEffect transition="out" filter="fade">
                                      <p:cBhvr>
                                        <p:cTn id="8" dur="500"/>
                                        <p:tgtEl>
                                          <p:spTgt spid="13"/>
                                        </p:tgtEl>
                                      </p:cBhvr>
                                    </p:animEffect>
                                    <p:set>
                                      <p:cBhvr>
                                        <p:cTn id="9" dur="1" fill="hold">
                                          <p:stCondLst>
                                            <p:cond delay="499"/>
                                          </p:stCondLst>
                                        </p:cTn>
                                        <p:tgtEl>
                                          <p:spTgt spid="13"/>
                                        </p:tgtEl>
                                        <p:attrNameLst>
                                          <p:attrName>style.visibility</p:attrName>
                                        </p:attrNameLst>
                                      </p:cBhvr>
                                      <p:to>
                                        <p:strVal val="hidden"/>
                                      </p:to>
                                    </p:set>
                                  </p:childTnLst>
                                </p:cTn>
                              </p:par>
                            </p:childTnLst>
                          </p:cTn>
                        </p:par>
                        <p:par>
                          <p:cTn id="10" fill="hold">
                            <p:stCondLst>
                              <p:cond delay="2000"/>
                            </p:stCondLst>
                            <p:childTnLst>
                              <p:par>
                                <p:cTn id="11" presetID="10" presetClass="entr" presetSubtype="0"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childTnLst>
                          </p:cTn>
                        </p:par>
                        <p:par>
                          <p:cTn id="14" fill="hold">
                            <p:stCondLst>
                              <p:cond delay="2500"/>
                            </p:stCondLst>
                            <p:childTnLst>
                              <p:par>
                                <p:cTn id="15" presetID="10" presetClass="entr" presetSubtype="0" fill="hold" nodeType="after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Arrow Connector 12">
            <a:extLst>
              <a:ext uri="{FF2B5EF4-FFF2-40B4-BE49-F238E27FC236}">
                <a16:creationId xmlns:a16="http://schemas.microsoft.com/office/drawing/2014/main" id="{86A53EF1-62F5-48FC-84D2-86F1DC3D9437}"/>
              </a:ext>
            </a:extLst>
          </p:cNvPr>
          <p:cNvCxnSpPr>
            <a:cxnSpLocks/>
          </p:cNvCxnSpPr>
          <p:nvPr/>
        </p:nvCxnSpPr>
        <p:spPr>
          <a:xfrm>
            <a:off x="7399575" y="3681857"/>
            <a:ext cx="810342" cy="0"/>
          </a:xfrm>
          <a:prstGeom prst="straightConnector1">
            <a:avLst/>
          </a:prstGeom>
          <a:ln w="76200">
            <a:solidFill>
              <a:srgbClr val="5C93AA"/>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smtClean="0"/>
              <a:pPr/>
              <a:t>17</a:t>
            </a:fld>
            <a:endParaRPr lang="en-US"/>
          </a:p>
        </p:txBody>
      </p:sp>
      <p:sp>
        <p:nvSpPr>
          <p:cNvPr id="5" name="Title 1">
            <a:extLst>
              <a:ext uri="{FF2B5EF4-FFF2-40B4-BE49-F238E27FC236}">
                <a16:creationId xmlns:a16="http://schemas.microsoft.com/office/drawing/2014/main" id="{C4950FC5-937F-4EA4-9AEA-8928C42B7CF1}"/>
              </a:ext>
            </a:extLst>
          </p:cNvPr>
          <p:cNvSpPr txBox="1">
            <a:spLocks/>
          </p:cNvSpPr>
          <p:nvPr/>
        </p:nvSpPr>
        <p:spPr>
          <a:xfrm>
            <a:off x="1400182" y="200139"/>
            <a:ext cx="9391636" cy="113118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Targets &amp; Metrics</a:t>
            </a:r>
          </a:p>
        </p:txBody>
      </p:sp>
      <p:sp>
        <p:nvSpPr>
          <p:cNvPr id="118" name="Oval 117">
            <a:extLst>
              <a:ext uri="{FF2B5EF4-FFF2-40B4-BE49-F238E27FC236}">
                <a16:creationId xmlns:a16="http://schemas.microsoft.com/office/drawing/2014/main" id="{B642001F-42A5-4958-92FB-D1BA46F9FC82}"/>
              </a:ext>
            </a:extLst>
          </p:cNvPr>
          <p:cNvSpPr/>
          <p:nvPr/>
        </p:nvSpPr>
        <p:spPr>
          <a:xfrm>
            <a:off x="11293073" y="2685138"/>
            <a:ext cx="590231" cy="576834"/>
          </a:xfrm>
          <a:prstGeom prst="ellipse">
            <a:avLst/>
          </a:prstGeom>
          <a:solidFill>
            <a:srgbClr val="F0BC68">
              <a:alpha val="5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cxnSp>
        <p:nvCxnSpPr>
          <p:cNvPr id="119" name="Straight Connector 118">
            <a:extLst>
              <a:ext uri="{FF2B5EF4-FFF2-40B4-BE49-F238E27FC236}">
                <a16:creationId xmlns:a16="http://schemas.microsoft.com/office/drawing/2014/main" id="{43E02733-8113-4F0E-BAD2-15ADF8990F45}"/>
              </a:ext>
            </a:extLst>
          </p:cNvPr>
          <p:cNvCxnSpPr>
            <a:cxnSpLocks/>
          </p:cNvCxnSpPr>
          <p:nvPr/>
        </p:nvCxnSpPr>
        <p:spPr>
          <a:xfrm>
            <a:off x="11636188" y="4101660"/>
            <a:ext cx="0" cy="117259"/>
          </a:xfrm>
          <a:prstGeom prst="line">
            <a:avLst/>
          </a:prstGeom>
          <a:ln w="76200">
            <a:solidFill>
              <a:srgbClr val="00769A"/>
            </a:solidFill>
          </a:ln>
        </p:spPr>
        <p:style>
          <a:lnRef idx="1">
            <a:schemeClr val="accent1"/>
          </a:lnRef>
          <a:fillRef idx="0">
            <a:schemeClr val="accent1"/>
          </a:fillRef>
          <a:effectRef idx="0">
            <a:schemeClr val="accent1"/>
          </a:effectRef>
          <a:fontRef idx="minor">
            <a:schemeClr val="tx1"/>
          </a:fontRef>
        </p:style>
      </p:cxnSp>
      <p:sp>
        <p:nvSpPr>
          <p:cNvPr id="120" name="Oval 119">
            <a:extLst>
              <a:ext uri="{FF2B5EF4-FFF2-40B4-BE49-F238E27FC236}">
                <a16:creationId xmlns:a16="http://schemas.microsoft.com/office/drawing/2014/main" id="{BA89B526-27F3-49E0-8044-41F30CB49A48}"/>
              </a:ext>
            </a:extLst>
          </p:cNvPr>
          <p:cNvSpPr/>
          <p:nvPr/>
        </p:nvSpPr>
        <p:spPr>
          <a:xfrm rot="3493842">
            <a:off x="11239435" y="2585067"/>
            <a:ext cx="711555" cy="734606"/>
          </a:xfrm>
          <a:prstGeom prst="ellipse">
            <a:avLst/>
          </a:prstGeom>
          <a:noFill/>
          <a:ln w="57150">
            <a:solidFill>
              <a:srgbClr val="AF6E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1" name="Straight Connector 120">
            <a:extLst>
              <a:ext uri="{FF2B5EF4-FFF2-40B4-BE49-F238E27FC236}">
                <a16:creationId xmlns:a16="http://schemas.microsoft.com/office/drawing/2014/main" id="{AAF810C0-FE40-4DB0-BADC-90E3EF319C26}"/>
              </a:ext>
            </a:extLst>
          </p:cNvPr>
          <p:cNvCxnSpPr>
            <a:cxnSpLocks/>
          </p:cNvCxnSpPr>
          <p:nvPr/>
        </p:nvCxnSpPr>
        <p:spPr>
          <a:xfrm rot="3493842">
            <a:off x="11571614" y="3348958"/>
            <a:ext cx="105639" cy="66693"/>
          </a:xfrm>
          <a:prstGeom prst="line">
            <a:avLst/>
          </a:prstGeom>
          <a:ln w="76200">
            <a:solidFill>
              <a:srgbClr val="AF6E8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40231801-8A4B-4809-9625-52F9A9B54534}"/>
              </a:ext>
            </a:extLst>
          </p:cNvPr>
          <p:cNvCxnSpPr>
            <a:cxnSpLocks/>
          </p:cNvCxnSpPr>
          <p:nvPr/>
        </p:nvCxnSpPr>
        <p:spPr>
          <a:xfrm rot="3493842">
            <a:off x="11531753" y="3353421"/>
            <a:ext cx="99677" cy="59447"/>
          </a:xfrm>
          <a:prstGeom prst="line">
            <a:avLst/>
          </a:prstGeom>
          <a:ln w="76200">
            <a:solidFill>
              <a:srgbClr val="AF6E8E"/>
            </a:solidFill>
          </a:ln>
        </p:spPr>
        <p:style>
          <a:lnRef idx="1">
            <a:schemeClr val="accent1"/>
          </a:lnRef>
          <a:fillRef idx="0">
            <a:schemeClr val="accent1"/>
          </a:fillRef>
          <a:effectRef idx="0">
            <a:schemeClr val="accent1"/>
          </a:effectRef>
          <a:fontRef idx="minor">
            <a:schemeClr val="tx1"/>
          </a:fontRef>
        </p:style>
      </p:cxnSp>
      <p:sp>
        <p:nvSpPr>
          <p:cNvPr id="123" name="Oval 122">
            <a:extLst>
              <a:ext uri="{FF2B5EF4-FFF2-40B4-BE49-F238E27FC236}">
                <a16:creationId xmlns:a16="http://schemas.microsoft.com/office/drawing/2014/main" id="{46839CEE-8DFC-4D83-B88B-D8B79613EECA}"/>
              </a:ext>
            </a:extLst>
          </p:cNvPr>
          <p:cNvSpPr/>
          <p:nvPr/>
        </p:nvSpPr>
        <p:spPr>
          <a:xfrm rot="3493842">
            <a:off x="11333907" y="3583595"/>
            <a:ext cx="533170" cy="508832"/>
          </a:xfrm>
          <a:prstGeom prst="ellipse">
            <a:avLst/>
          </a:prstGeom>
          <a:noFill/>
          <a:ln w="57150">
            <a:solidFill>
              <a:srgbClr val="0076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4" name="Straight Connector 123">
            <a:extLst>
              <a:ext uri="{FF2B5EF4-FFF2-40B4-BE49-F238E27FC236}">
                <a16:creationId xmlns:a16="http://schemas.microsoft.com/office/drawing/2014/main" id="{0822B81A-8A0C-4CD5-BA5C-E20A4370892B}"/>
              </a:ext>
            </a:extLst>
          </p:cNvPr>
          <p:cNvCxnSpPr>
            <a:cxnSpLocks/>
          </p:cNvCxnSpPr>
          <p:nvPr/>
        </p:nvCxnSpPr>
        <p:spPr>
          <a:xfrm rot="3493842">
            <a:off x="11573707" y="3491096"/>
            <a:ext cx="105996" cy="61003"/>
          </a:xfrm>
          <a:prstGeom prst="line">
            <a:avLst/>
          </a:prstGeom>
          <a:ln w="76200">
            <a:solidFill>
              <a:srgbClr val="00769A"/>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2767C258-53D7-4A33-96E2-308456B76145}"/>
              </a:ext>
            </a:extLst>
          </p:cNvPr>
          <p:cNvCxnSpPr>
            <a:cxnSpLocks/>
          </p:cNvCxnSpPr>
          <p:nvPr/>
        </p:nvCxnSpPr>
        <p:spPr>
          <a:xfrm rot="3493842">
            <a:off x="11530140" y="3486931"/>
            <a:ext cx="105820" cy="60901"/>
          </a:xfrm>
          <a:prstGeom prst="line">
            <a:avLst/>
          </a:prstGeom>
          <a:ln w="76200">
            <a:solidFill>
              <a:srgbClr val="00769A"/>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A01BB7E3-AF52-4C37-BD8E-BBFFB92A185A}"/>
              </a:ext>
            </a:extLst>
          </p:cNvPr>
          <p:cNvCxnSpPr>
            <a:cxnSpLocks/>
          </p:cNvCxnSpPr>
          <p:nvPr/>
        </p:nvCxnSpPr>
        <p:spPr>
          <a:xfrm>
            <a:off x="11571742" y="4101660"/>
            <a:ext cx="0" cy="117259"/>
          </a:xfrm>
          <a:prstGeom prst="line">
            <a:avLst/>
          </a:prstGeom>
          <a:ln w="76200">
            <a:solidFill>
              <a:srgbClr val="00769A"/>
            </a:solidFill>
          </a:ln>
        </p:spPr>
        <p:style>
          <a:lnRef idx="1">
            <a:schemeClr val="accent1"/>
          </a:lnRef>
          <a:fillRef idx="0">
            <a:schemeClr val="accent1"/>
          </a:fillRef>
          <a:effectRef idx="0">
            <a:schemeClr val="accent1"/>
          </a:effectRef>
          <a:fontRef idx="minor">
            <a:schemeClr val="tx1"/>
          </a:fontRef>
        </p:style>
      </p:cxnSp>
      <p:sp>
        <p:nvSpPr>
          <p:cNvPr id="127" name="Oval 126">
            <a:extLst>
              <a:ext uri="{FF2B5EF4-FFF2-40B4-BE49-F238E27FC236}">
                <a16:creationId xmlns:a16="http://schemas.microsoft.com/office/drawing/2014/main" id="{E2C20D92-15E7-4E66-B82E-C841480F565D}"/>
              </a:ext>
            </a:extLst>
          </p:cNvPr>
          <p:cNvSpPr/>
          <p:nvPr/>
        </p:nvSpPr>
        <p:spPr>
          <a:xfrm rot="3493842">
            <a:off x="11239194" y="4353194"/>
            <a:ext cx="731221" cy="722426"/>
          </a:xfrm>
          <a:prstGeom prst="ellipse">
            <a:avLst/>
          </a:prstGeom>
          <a:noFill/>
          <a:ln w="57150">
            <a:solidFill>
              <a:srgbClr val="3FA4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8" name="Straight Connector 127">
            <a:extLst>
              <a:ext uri="{FF2B5EF4-FFF2-40B4-BE49-F238E27FC236}">
                <a16:creationId xmlns:a16="http://schemas.microsoft.com/office/drawing/2014/main" id="{54AEC374-0F26-4271-A83F-E49517391D35}"/>
              </a:ext>
            </a:extLst>
          </p:cNvPr>
          <p:cNvCxnSpPr>
            <a:cxnSpLocks/>
          </p:cNvCxnSpPr>
          <p:nvPr/>
        </p:nvCxnSpPr>
        <p:spPr>
          <a:xfrm>
            <a:off x="11640528" y="4237756"/>
            <a:ext cx="1" cy="101670"/>
          </a:xfrm>
          <a:prstGeom prst="line">
            <a:avLst/>
          </a:prstGeom>
          <a:ln w="76200">
            <a:solidFill>
              <a:srgbClr val="3FA492"/>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E3271952-54AE-4BA8-A068-BD154222D675}"/>
              </a:ext>
            </a:extLst>
          </p:cNvPr>
          <p:cNvCxnSpPr>
            <a:cxnSpLocks/>
          </p:cNvCxnSpPr>
          <p:nvPr/>
        </p:nvCxnSpPr>
        <p:spPr>
          <a:xfrm>
            <a:off x="11568272" y="4237714"/>
            <a:ext cx="1" cy="107873"/>
          </a:xfrm>
          <a:prstGeom prst="line">
            <a:avLst/>
          </a:prstGeom>
          <a:ln w="76200">
            <a:solidFill>
              <a:srgbClr val="3FA492"/>
            </a:solidFill>
          </a:ln>
        </p:spPr>
        <p:style>
          <a:lnRef idx="1">
            <a:schemeClr val="accent1"/>
          </a:lnRef>
          <a:fillRef idx="0">
            <a:schemeClr val="accent1"/>
          </a:fillRef>
          <a:effectRef idx="0">
            <a:schemeClr val="accent1"/>
          </a:effectRef>
          <a:fontRef idx="minor">
            <a:schemeClr val="tx1"/>
          </a:fontRef>
        </p:style>
      </p:cxnSp>
      <p:pic>
        <p:nvPicPr>
          <p:cNvPr id="130" name="Graphic 129" descr="Battery charging">
            <a:extLst>
              <a:ext uri="{FF2B5EF4-FFF2-40B4-BE49-F238E27FC236}">
                <a16:creationId xmlns:a16="http://schemas.microsoft.com/office/drawing/2014/main" id="{7C5C2A14-D466-45F0-BD66-25F69E5002F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69911" y="3712939"/>
            <a:ext cx="299153" cy="260225"/>
          </a:xfrm>
          <a:prstGeom prst="rect">
            <a:avLst/>
          </a:prstGeom>
        </p:spPr>
      </p:pic>
      <p:pic>
        <p:nvPicPr>
          <p:cNvPr id="131" name="Graphic 130" descr="Cell Tower">
            <a:extLst>
              <a:ext uri="{FF2B5EF4-FFF2-40B4-BE49-F238E27FC236}">
                <a16:creationId xmlns:a16="http://schemas.microsoft.com/office/drawing/2014/main" id="{322B1890-C03A-4531-A960-2B0709FE4B8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293073" y="4455164"/>
            <a:ext cx="604277" cy="525644"/>
          </a:xfrm>
          <a:prstGeom prst="rect">
            <a:avLst/>
          </a:prstGeom>
        </p:spPr>
      </p:pic>
      <p:pic>
        <p:nvPicPr>
          <p:cNvPr id="132" name="Graphic 131" descr="Crane">
            <a:extLst>
              <a:ext uri="{FF2B5EF4-FFF2-40B4-BE49-F238E27FC236}">
                <a16:creationId xmlns:a16="http://schemas.microsoft.com/office/drawing/2014/main" id="{04F9A0D5-30D0-4B3F-998F-B963105981B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371325" y="2782518"/>
            <a:ext cx="447775" cy="389508"/>
          </a:xfrm>
          <a:prstGeom prst="rect">
            <a:avLst/>
          </a:prstGeom>
        </p:spPr>
      </p:pic>
      <p:cxnSp>
        <p:nvCxnSpPr>
          <p:cNvPr id="133" name="Straight Connector 132">
            <a:extLst>
              <a:ext uri="{FF2B5EF4-FFF2-40B4-BE49-F238E27FC236}">
                <a16:creationId xmlns:a16="http://schemas.microsoft.com/office/drawing/2014/main" id="{4B5F48AE-240C-4558-92CD-C4390CBFD900}"/>
              </a:ext>
            </a:extLst>
          </p:cNvPr>
          <p:cNvCxnSpPr>
            <a:cxnSpLocks/>
          </p:cNvCxnSpPr>
          <p:nvPr/>
        </p:nvCxnSpPr>
        <p:spPr>
          <a:xfrm>
            <a:off x="11604804" y="3262503"/>
            <a:ext cx="4737" cy="38771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391C1CBB-4361-4984-8159-C2248137EE3B}"/>
              </a:ext>
            </a:extLst>
          </p:cNvPr>
          <p:cNvCxnSpPr>
            <a:cxnSpLocks/>
          </p:cNvCxnSpPr>
          <p:nvPr/>
        </p:nvCxnSpPr>
        <p:spPr>
          <a:xfrm flipV="1">
            <a:off x="11604806" y="4045132"/>
            <a:ext cx="0" cy="35325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35" name="Graphic 134" descr="Gears">
            <a:extLst>
              <a:ext uri="{FF2B5EF4-FFF2-40B4-BE49-F238E27FC236}">
                <a16:creationId xmlns:a16="http://schemas.microsoft.com/office/drawing/2014/main" id="{CB181879-9B9C-4866-A271-FCE8D366B6E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307107">
            <a:off x="11233178" y="1618021"/>
            <a:ext cx="692468" cy="692468"/>
          </a:xfrm>
          <a:prstGeom prst="rect">
            <a:avLst/>
          </a:prstGeom>
        </p:spPr>
      </p:pic>
      <p:sp>
        <p:nvSpPr>
          <p:cNvPr id="136" name="Oval 135">
            <a:extLst>
              <a:ext uri="{FF2B5EF4-FFF2-40B4-BE49-F238E27FC236}">
                <a16:creationId xmlns:a16="http://schemas.microsoft.com/office/drawing/2014/main" id="{B385D732-5D01-4FBB-ACDA-57A0AAF4C3C9}"/>
              </a:ext>
            </a:extLst>
          </p:cNvPr>
          <p:cNvSpPr/>
          <p:nvPr/>
        </p:nvSpPr>
        <p:spPr>
          <a:xfrm>
            <a:off x="11187199" y="1587950"/>
            <a:ext cx="786887" cy="756177"/>
          </a:xfrm>
          <a:prstGeom prst="ellipse">
            <a:avLst/>
          </a:prstGeom>
          <a:noFill/>
          <a:ln w="57150">
            <a:solidFill>
              <a:srgbClr val="DC64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DFF98E3C-5C01-43C0-8609-A96F3147E6EF}"/>
              </a:ext>
            </a:extLst>
          </p:cNvPr>
          <p:cNvSpPr/>
          <p:nvPr/>
        </p:nvSpPr>
        <p:spPr>
          <a:xfrm rot="16200000">
            <a:off x="11536314" y="2352096"/>
            <a:ext cx="99932" cy="108497"/>
          </a:xfrm>
          <a:prstGeom prst="rect">
            <a:avLst/>
          </a:prstGeom>
          <a:solidFill>
            <a:srgbClr val="DC64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2D5F320B-D7EE-451F-AC7F-2B9E696184F5}"/>
              </a:ext>
            </a:extLst>
          </p:cNvPr>
          <p:cNvSpPr/>
          <p:nvPr/>
        </p:nvSpPr>
        <p:spPr>
          <a:xfrm rot="16200000">
            <a:off x="11537865" y="2475001"/>
            <a:ext cx="99932" cy="132954"/>
          </a:xfrm>
          <a:prstGeom prst="rect">
            <a:avLst/>
          </a:prstGeom>
          <a:solidFill>
            <a:srgbClr val="AF6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9" name="Straight Connector 138">
            <a:extLst>
              <a:ext uri="{FF2B5EF4-FFF2-40B4-BE49-F238E27FC236}">
                <a16:creationId xmlns:a16="http://schemas.microsoft.com/office/drawing/2014/main" id="{BD647278-460C-4CFD-96F5-90085AF317BE}"/>
              </a:ext>
            </a:extLst>
          </p:cNvPr>
          <p:cNvCxnSpPr>
            <a:cxnSpLocks/>
          </p:cNvCxnSpPr>
          <p:nvPr/>
        </p:nvCxnSpPr>
        <p:spPr>
          <a:xfrm rot="3493842">
            <a:off x="11412005" y="2377935"/>
            <a:ext cx="351653" cy="20856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Content Placeholder 6">
            <a:extLst>
              <a:ext uri="{FF2B5EF4-FFF2-40B4-BE49-F238E27FC236}">
                <a16:creationId xmlns:a16="http://schemas.microsoft.com/office/drawing/2014/main" id="{56F0D94C-4643-4802-A4C1-EFF47E527B52}"/>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101B1E"/>
                </a:solidFill>
                <a:latin typeface="Arial"/>
                <a:cs typeface="Arial"/>
              </a:rPr>
              <a:t>Ryker Mullinix</a:t>
            </a:r>
            <a:endParaRPr lang="en-US" dirty="0">
              <a:solidFill>
                <a:srgbClr val="101B1E"/>
              </a:solidFill>
            </a:endParaRPr>
          </a:p>
        </p:txBody>
      </p:sp>
      <p:sp>
        <p:nvSpPr>
          <p:cNvPr id="6" name="Oval 5">
            <a:hlinkClick r:id="rId11" action="ppaction://hlinksldjump"/>
            <a:extLst>
              <a:ext uri="{FF2B5EF4-FFF2-40B4-BE49-F238E27FC236}">
                <a16:creationId xmlns:a16="http://schemas.microsoft.com/office/drawing/2014/main" id="{EBC30FDB-661A-4706-A7EB-AEF1E48CFAC0}"/>
              </a:ext>
            </a:extLst>
          </p:cNvPr>
          <p:cNvSpPr/>
          <p:nvPr/>
        </p:nvSpPr>
        <p:spPr>
          <a:xfrm>
            <a:off x="11124438" y="1537573"/>
            <a:ext cx="900008" cy="90000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hlinkClick r:id="rId12" action="ppaction://hlinksldjump"/>
            <a:extLst>
              <a:ext uri="{FF2B5EF4-FFF2-40B4-BE49-F238E27FC236}">
                <a16:creationId xmlns:a16="http://schemas.microsoft.com/office/drawing/2014/main" id="{FC217C25-72BE-420E-B9D2-3F5C645399BC}"/>
              </a:ext>
            </a:extLst>
          </p:cNvPr>
          <p:cNvSpPr/>
          <p:nvPr/>
        </p:nvSpPr>
        <p:spPr>
          <a:xfrm>
            <a:off x="11151304" y="2565474"/>
            <a:ext cx="846275" cy="8401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hlinkClick r:id="rId13" action="ppaction://hlinksldjump"/>
            <a:extLst>
              <a:ext uri="{FF2B5EF4-FFF2-40B4-BE49-F238E27FC236}">
                <a16:creationId xmlns:a16="http://schemas.microsoft.com/office/drawing/2014/main" id="{1DBFEF72-4D99-4924-8047-9106F32A777A}"/>
              </a:ext>
            </a:extLst>
          </p:cNvPr>
          <p:cNvSpPr/>
          <p:nvPr/>
        </p:nvSpPr>
        <p:spPr>
          <a:xfrm>
            <a:off x="11299120" y="3559636"/>
            <a:ext cx="611712" cy="57951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hlinkClick r:id="rId14" action="ppaction://hlinksldjump"/>
            <a:extLst>
              <a:ext uri="{FF2B5EF4-FFF2-40B4-BE49-F238E27FC236}">
                <a16:creationId xmlns:a16="http://schemas.microsoft.com/office/drawing/2014/main" id="{06139E55-306C-46CF-BF45-44C0AF67514D}"/>
              </a:ext>
            </a:extLst>
          </p:cNvPr>
          <p:cNvSpPr/>
          <p:nvPr/>
        </p:nvSpPr>
        <p:spPr>
          <a:xfrm>
            <a:off x="11185752" y="4283253"/>
            <a:ext cx="846275" cy="8401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7193617-207E-4A61-BD07-EC74C51FF7FE}"/>
              </a:ext>
            </a:extLst>
          </p:cNvPr>
          <p:cNvSpPr/>
          <p:nvPr/>
        </p:nvSpPr>
        <p:spPr>
          <a:xfrm>
            <a:off x="3417124" y="2698190"/>
            <a:ext cx="3119949" cy="8381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40" name="Rectangle 39">
            <a:extLst>
              <a:ext uri="{FF2B5EF4-FFF2-40B4-BE49-F238E27FC236}">
                <a16:creationId xmlns:a16="http://schemas.microsoft.com/office/drawing/2014/main" id="{85BACB07-1D54-4A65-9534-19FF60E1E983}"/>
              </a:ext>
            </a:extLst>
          </p:cNvPr>
          <p:cNvSpPr/>
          <p:nvPr/>
        </p:nvSpPr>
        <p:spPr>
          <a:xfrm>
            <a:off x="5042777" y="1753391"/>
            <a:ext cx="1493484" cy="838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a:extLst>
              <a:ext uri="{FF2B5EF4-FFF2-40B4-BE49-F238E27FC236}">
                <a16:creationId xmlns:a16="http://schemas.microsoft.com/office/drawing/2014/main" id="{83380203-A603-41E6-84FF-2010F2696FF3}"/>
              </a:ext>
            </a:extLst>
          </p:cNvPr>
          <p:cNvSpPr/>
          <p:nvPr/>
        </p:nvSpPr>
        <p:spPr>
          <a:xfrm>
            <a:off x="3431656" y="1761407"/>
            <a:ext cx="1495346" cy="838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42" name="Arrow: Pentagon 41">
            <a:extLst>
              <a:ext uri="{FF2B5EF4-FFF2-40B4-BE49-F238E27FC236}">
                <a16:creationId xmlns:a16="http://schemas.microsoft.com/office/drawing/2014/main" id="{43809620-4C52-4D77-B507-67EC113D2C37}"/>
              </a:ext>
            </a:extLst>
          </p:cNvPr>
          <p:cNvSpPr/>
          <p:nvPr/>
        </p:nvSpPr>
        <p:spPr>
          <a:xfrm>
            <a:off x="644811" y="1756439"/>
            <a:ext cx="2563657" cy="844378"/>
          </a:xfrm>
          <a:prstGeom prst="homePlate">
            <a:avLst>
              <a:gd name="adj" fmla="val 35171"/>
            </a:avLst>
          </a:prstGeom>
          <a:solidFill>
            <a:srgbClr val="C39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latin typeface="Tahoma" panose="020B0604030504040204" pitchFamily="34" charset="0"/>
                <a:ea typeface="Tahoma" panose="020B0604030504040204" pitchFamily="34" charset="0"/>
                <a:cs typeface="Tahoma" panose="020B0604030504040204" pitchFamily="34" charset="0"/>
              </a:rPr>
              <a:t>Decrease LSMS </a:t>
            </a:r>
          </a:p>
          <a:p>
            <a:r>
              <a:rPr lang="en-US" b="1">
                <a:latin typeface="Tahoma" panose="020B0604030504040204" pitchFamily="34" charset="0"/>
                <a:ea typeface="Tahoma" panose="020B0604030504040204" pitchFamily="34" charset="0"/>
                <a:cs typeface="Tahoma" panose="020B0604030504040204" pitchFamily="34" charset="0"/>
              </a:rPr>
              <a:t>Position Error</a:t>
            </a:r>
            <a:endParaRPr lang="en-US" sz="1800" b="1">
              <a:latin typeface="Tahoma" panose="020B0604030504040204" pitchFamily="34" charset="0"/>
              <a:ea typeface="Tahoma" panose="020B0604030504040204" pitchFamily="34" charset="0"/>
              <a:cs typeface="Tahoma" panose="020B0604030504040204" pitchFamily="34" charset="0"/>
            </a:endParaRPr>
          </a:p>
        </p:txBody>
      </p:sp>
      <p:sp>
        <p:nvSpPr>
          <p:cNvPr id="43" name="Arrow: Pentagon 42">
            <a:extLst>
              <a:ext uri="{FF2B5EF4-FFF2-40B4-BE49-F238E27FC236}">
                <a16:creationId xmlns:a16="http://schemas.microsoft.com/office/drawing/2014/main" id="{3FF563D8-31E4-4894-B54C-5820BAD2EE12}"/>
              </a:ext>
            </a:extLst>
          </p:cNvPr>
          <p:cNvSpPr/>
          <p:nvPr/>
        </p:nvSpPr>
        <p:spPr>
          <a:xfrm>
            <a:off x="644811" y="2694398"/>
            <a:ext cx="2563658" cy="844378"/>
          </a:xfrm>
          <a:prstGeom prst="homePlate">
            <a:avLst>
              <a:gd name="adj" fmla="val 35171"/>
            </a:avLst>
          </a:prstGeom>
          <a:solidFill>
            <a:srgbClr val="C39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latin typeface="Tahoma" panose="020B0604030504040204" pitchFamily="34" charset="0"/>
                <a:ea typeface="Tahoma" panose="020B0604030504040204" pitchFamily="34" charset="0"/>
                <a:cs typeface="Tahoma" panose="020B0604030504040204" pitchFamily="34" charset="0"/>
              </a:rPr>
              <a:t>Secure LSMS</a:t>
            </a:r>
            <a:endParaRPr lang="en-US"/>
          </a:p>
        </p:txBody>
      </p:sp>
      <p:sp>
        <p:nvSpPr>
          <p:cNvPr id="44" name="Rectangle 43">
            <a:extLst>
              <a:ext uri="{FF2B5EF4-FFF2-40B4-BE49-F238E27FC236}">
                <a16:creationId xmlns:a16="http://schemas.microsoft.com/office/drawing/2014/main" id="{E742E20F-6F37-4082-8EB8-D1F102208748}"/>
              </a:ext>
            </a:extLst>
          </p:cNvPr>
          <p:cNvSpPr/>
          <p:nvPr/>
        </p:nvSpPr>
        <p:spPr>
          <a:xfrm>
            <a:off x="3437753" y="2698190"/>
            <a:ext cx="3098122" cy="8381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5C93AA"/>
                </a:solidFill>
                <a:latin typeface="Tahoma" panose="020B0604030504040204" pitchFamily="34" charset="0"/>
                <a:ea typeface="Tahoma" panose="020B0604030504040204" pitchFamily="34" charset="0"/>
                <a:cs typeface="Tahoma" panose="020B0604030504040204" pitchFamily="34" charset="0"/>
              </a:rPr>
              <a:t>110 N</a:t>
            </a:r>
          </a:p>
        </p:txBody>
      </p:sp>
      <p:sp>
        <p:nvSpPr>
          <p:cNvPr id="46" name="Rectangle 45">
            <a:extLst>
              <a:ext uri="{FF2B5EF4-FFF2-40B4-BE49-F238E27FC236}">
                <a16:creationId xmlns:a16="http://schemas.microsoft.com/office/drawing/2014/main" id="{92668B28-4B9C-4E49-B460-12A71A1025BE}"/>
              </a:ext>
            </a:extLst>
          </p:cNvPr>
          <p:cNvSpPr/>
          <p:nvPr/>
        </p:nvSpPr>
        <p:spPr>
          <a:xfrm>
            <a:off x="3431656" y="1759544"/>
            <a:ext cx="1495346" cy="838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sz="24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±2.54 cm</a:t>
            </a:r>
          </a:p>
        </p:txBody>
      </p:sp>
      <p:sp>
        <p:nvSpPr>
          <p:cNvPr id="51" name="Rectangle 50">
            <a:extLst>
              <a:ext uri="{FF2B5EF4-FFF2-40B4-BE49-F238E27FC236}">
                <a16:creationId xmlns:a16="http://schemas.microsoft.com/office/drawing/2014/main" id="{259747A6-7DA9-45D8-9323-1E820D528B0D}"/>
              </a:ext>
            </a:extLst>
          </p:cNvPr>
          <p:cNvSpPr/>
          <p:nvPr/>
        </p:nvSpPr>
        <p:spPr>
          <a:xfrm>
            <a:off x="5040528" y="1753391"/>
            <a:ext cx="1495346" cy="838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±10 deg</a:t>
            </a:r>
          </a:p>
        </p:txBody>
      </p:sp>
      <p:sp>
        <p:nvSpPr>
          <p:cNvPr id="7" name="Arrow: Pentagon 6">
            <a:extLst>
              <a:ext uri="{FF2B5EF4-FFF2-40B4-BE49-F238E27FC236}">
                <a16:creationId xmlns:a16="http://schemas.microsoft.com/office/drawing/2014/main" id="{AE581927-7C1B-4A09-9B08-9E87949D9E1D}"/>
              </a:ext>
            </a:extLst>
          </p:cNvPr>
          <p:cNvSpPr/>
          <p:nvPr/>
        </p:nvSpPr>
        <p:spPr>
          <a:xfrm>
            <a:off x="644810" y="3630013"/>
            <a:ext cx="2563658" cy="844378"/>
          </a:xfrm>
          <a:prstGeom prst="homePlate">
            <a:avLst>
              <a:gd name="adj" fmla="val 35171"/>
            </a:avLst>
          </a:prstGeom>
          <a:solidFill>
            <a:srgbClr val="C39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latin typeface="Tahoma" panose="020B0604030504040204" pitchFamily="34" charset="0"/>
                <a:ea typeface="Tahoma" panose="020B0604030504040204" pitchFamily="34" charset="0"/>
                <a:cs typeface="Tahoma" panose="020B0604030504040204" pitchFamily="34" charset="0"/>
              </a:rPr>
              <a:t>Release LSMS</a:t>
            </a:r>
            <a:endParaRPr lang="en-US"/>
          </a:p>
        </p:txBody>
      </p:sp>
      <p:sp>
        <p:nvSpPr>
          <p:cNvPr id="15" name="Arrow: Pentagon 14">
            <a:extLst>
              <a:ext uri="{FF2B5EF4-FFF2-40B4-BE49-F238E27FC236}">
                <a16:creationId xmlns:a16="http://schemas.microsoft.com/office/drawing/2014/main" id="{8DD50053-81C1-413B-B651-CD280607BF19}"/>
              </a:ext>
            </a:extLst>
          </p:cNvPr>
          <p:cNvSpPr/>
          <p:nvPr/>
        </p:nvSpPr>
        <p:spPr>
          <a:xfrm>
            <a:off x="644810" y="4567972"/>
            <a:ext cx="2563658" cy="844378"/>
          </a:xfrm>
          <a:prstGeom prst="homePlate">
            <a:avLst>
              <a:gd name="adj" fmla="val 35171"/>
            </a:avLst>
          </a:prstGeom>
          <a:solidFill>
            <a:srgbClr val="C39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latin typeface="Tahoma" panose="020B0604030504040204" pitchFamily="34" charset="0"/>
                <a:ea typeface="Tahoma" panose="020B0604030504040204" pitchFamily="34" charset="0"/>
                <a:cs typeface="Tahoma" panose="020B0604030504040204" pitchFamily="34" charset="0"/>
              </a:rPr>
              <a:t>Scale for Variable</a:t>
            </a:r>
          </a:p>
          <a:p>
            <a:r>
              <a:rPr lang="en-US" b="1">
                <a:latin typeface="Tahoma" panose="020B0604030504040204" pitchFamily="34" charset="0"/>
                <a:ea typeface="Tahoma" panose="020B0604030504040204" pitchFamily="34" charset="0"/>
                <a:cs typeface="Tahoma" panose="020B0604030504040204" pitchFamily="34" charset="0"/>
              </a:rPr>
              <a:t>LSMS Size</a:t>
            </a:r>
            <a:endParaRPr lang="en-US"/>
          </a:p>
        </p:txBody>
      </p:sp>
      <p:sp>
        <p:nvSpPr>
          <p:cNvPr id="58" name="Rectangle 57">
            <a:extLst>
              <a:ext uri="{FF2B5EF4-FFF2-40B4-BE49-F238E27FC236}">
                <a16:creationId xmlns:a16="http://schemas.microsoft.com/office/drawing/2014/main" id="{BFFBBBBD-A244-4975-9E80-7DE69F77A6B6}"/>
              </a:ext>
            </a:extLst>
          </p:cNvPr>
          <p:cNvSpPr/>
          <p:nvPr/>
        </p:nvSpPr>
        <p:spPr>
          <a:xfrm>
            <a:off x="3407485" y="4586083"/>
            <a:ext cx="3141931" cy="8381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62" name="Rectangle 61">
            <a:extLst>
              <a:ext uri="{FF2B5EF4-FFF2-40B4-BE49-F238E27FC236}">
                <a16:creationId xmlns:a16="http://schemas.microsoft.com/office/drawing/2014/main" id="{16FF03D3-EE6B-4785-8137-112179CBE273}"/>
              </a:ext>
            </a:extLst>
          </p:cNvPr>
          <p:cNvSpPr/>
          <p:nvPr/>
        </p:nvSpPr>
        <p:spPr>
          <a:xfrm>
            <a:off x="3422017" y="3649300"/>
            <a:ext cx="3113858" cy="838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63" name="Rectangle 62">
            <a:extLst>
              <a:ext uri="{FF2B5EF4-FFF2-40B4-BE49-F238E27FC236}">
                <a16:creationId xmlns:a16="http://schemas.microsoft.com/office/drawing/2014/main" id="{DC4E25E2-38B3-446F-803D-7487AE5E303B}"/>
              </a:ext>
            </a:extLst>
          </p:cNvPr>
          <p:cNvSpPr/>
          <p:nvPr/>
        </p:nvSpPr>
        <p:spPr>
          <a:xfrm>
            <a:off x="3428114" y="4586083"/>
            <a:ext cx="3119950" cy="8381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1:1</a:t>
            </a:r>
          </a:p>
        </p:txBody>
      </p:sp>
      <p:sp>
        <p:nvSpPr>
          <p:cNvPr id="65" name="Rectangle 64">
            <a:extLst>
              <a:ext uri="{FF2B5EF4-FFF2-40B4-BE49-F238E27FC236}">
                <a16:creationId xmlns:a16="http://schemas.microsoft.com/office/drawing/2014/main" id="{365F8CF1-A1E4-4032-A415-4A7CC7A5DBA9}"/>
              </a:ext>
            </a:extLst>
          </p:cNvPr>
          <p:cNvSpPr/>
          <p:nvPr/>
        </p:nvSpPr>
        <p:spPr>
          <a:xfrm>
            <a:off x="3422017" y="3647437"/>
            <a:ext cx="3113858" cy="838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±2.54 cm</a:t>
            </a:r>
          </a:p>
        </p:txBody>
      </p:sp>
      <p:cxnSp>
        <p:nvCxnSpPr>
          <p:cNvPr id="90" name="Straight Arrow Connector 89">
            <a:extLst>
              <a:ext uri="{FF2B5EF4-FFF2-40B4-BE49-F238E27FC236}">
                <a16:creationId xmlns:a16="http://schemas.microsoft.com/office/drawing/2014/main" id="{08A8588C-9D06-44C6-9399-266BC23753BB}"/>
              </a:ext>
            </a:extLst>
          </p:cNvPr>
          <p:cNvCxnSpPr>
            <a:cxnSpLocks/>
          </p:cNvCxnSpPr>
          <p:nvPr/>
        </p:nvCxnSpPr>
        <p:spPr>
          <a:xfrm flipH="1">
            <a:off x="9313931" y="3685945"/>
            <a:ext cx="737537" cy="0"/>
          </a:xfrm>
          <a:prstGeom prst="straightConnector1">
            <a:avLst/>
          </a:prstGeom>
          <a:ln w="76200">
            <a:solidFill>
              <a:srgbClr val="5C93AA"/>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65EBE5DB-C8C4-468B-9BA1-6EA66ED6F499}"/>
              </a:ext>
            </a:extLst>
          </p:cNvPr>
          <p:cNvCxnSpPr>
            <a:cxnSpLocks/>
          </p:cNvCxnSpPr>
          <p:nvPr/>
        </p:nvCxnSpPr>
        <p:spPr>
          <a:xfrm flipV="1">
            <a:off x="8761396" y="4244342"/>
            <a:ext cx="1" cy="647259"/>
          </a:xfrm>
          <a:prstGeom prst="straightConnector1">
            <a:avLst/>
          </a:prstGeom>
          <a:ln w="76200">
            <a:solidFill>
              <a:srgbClr val="5C93AA"/>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8F4CACF2-3DEE-41C1-A0C8-0AE057AB1B20}"/>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E1B7675-34B7-4DB5-9AD8-008FAEE57694}"/>
              </a:ext>
            </a:extLst>
          </p:cNvPr>
          <p:cNvSpPr/>
          <p:nvPr/>
        </p:nvSpPr>
        <p:spPr>
          <a:xfrm>
            <a:off x="152400" y="61012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hlinkClick r:id="rId15" action="ppaction://hlinksldjump"/>
            <a:extLst>
              <a:ext uri="{FF2B5EF4-FFF2-40B4-BE49-F238E27FC236}">
                <a16:creationId xmlns:a16="http://schemas.microsoft.com/office/drawing/2014/main" id="{71DC7727-CE28-4B26-8A28-9C427E717D85}"/>
              </a:ext>
            </a:extLst>
          </p:cNvPr>
          <p:cNvSpPr/>
          <p:nvPr/>
        </p:nvSpPr>
        <p:spPr>
          <a:xfrm>
            <a:off x="0" y="5922295"/>
            <a:ext cx="12192000" cy="9357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hlinkClick r:id="rId16" action="ppaction://hlinksldjump"/>
            <a:extLst>
              <a:ext uri="{FF2B5EF4-FFF2-40B4-BE49-F238E27FC236}">
                <a16:creationId xmlns:a16="http://schemas.microsoft.com/office/drawing/2014/main" id="{58DEB506-CA63-42BA-8D89-FDA5BCC5A18A}"/>
              </a:ext>
            </a:extLst>
          </p:cNvPr>
          <p:cNvSpPr/>
          <p:nvPr/>
        </p:nvSpPr>
        <p:spPr>
          <a:xfrm>
            <a:off x="11199799" y="4335385"/>
            <a:ext cx="797780" cy="80295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hlinkClick r:id="rId17" action="ppaction://hlinksldjump"/>
            <a:extLst>
              <a:ext uri="{FF2B5EF4-FFF2-40B4-BE49-F238E27FC236}">
                <a16:creationId xmlns:a16="http://schemas.microsoft.com/office/drawing/2014/main" id="{90251A38-E194-4A65-A252-2A588A27DD4D}"/>
              </a:ext>
            </a:extLst>
          </p:cNvPr>
          <p:cNvSpPr/>
          <p:nvPr/>
        </p:nvSpPr>
        <p:spPr>
          <a:xfrm>
            <a:off x="11306662" y="3553558"/>
            <a:ext cx="546187" cy="57041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hlinkClick r:id="rId18" action="ppaction://hlinksldjump"/>
            <a:extLst>
              <a:ext uri="{FF2B5EF4-FFF2-40B4-BE49-F238E27FC236}">
                <a16:creationId xmlns:a16="http://schemas.microsoft.com/office/drawing/2014/main" id="{14CCBC10-F7E8-4AC3-8491-F8403454A622}"/>
              </a:ext>
            </a:extLst>
          </p:cNvPr>
          <p:cNvSpPr/>
          <p:nvPr/>
        </p:nvSpPr>
        <p:spPr>
          <a:xfrm>
            <a:off x="11187199" y="2540532"/>
            <a:ext cx="801811" cy="81402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hlinkClick r:id="rId19" action="ppaction://hlinksldjump"/>
            <a:extLst>
              <a:ext uri="{FF2B5EF4-FFF2-40B4-BE49-F238E27FC236}">
                <a16:creationId xmlns:a16="http://schemas.microsoft.com/office/drawing/2014/main" id="{4D4B71BC-A09E-407D-8588-48F887E12993}"/>
              </a:ext>
            </a:extLst>
          </p:cNvPr>
          <p:cNvSpPr/>
          <p:nvPr/>
        </p:nvSpPr>
        <p:spPr>
          <a:xfrm>
            <a:off x="11117753" y="1527427"/>
            <a:ext cx="879826" cy="83232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8" name="Group 107">
            <a:extLst>
              <a:ext uri="{FF2B5EF4-FFF2-40B4-BE49-F238E27FC236}">
                <a16:creationId xmlns:a16="http://schemas.microsoft.com/office/drawing/2014/main" id="{158A4654-7A49-4E94-AD8B-5CABC6A06E96}"/>
              </a:ext>
            </a:extLst>
          </p:cNvPr>
          <p:cNvGrpSpPr>
            <a:grpSpLocks noChangeAspect="1"/>
          </p:cNvGrpSpPr>
          <p:nvPr/>
        </p:nvGrpSpPr>
        <p:grpSpPr>
          <a:xfrm flipH="1">
            <a:off x="8482682" y="2485267"/>
            <a:ext cx="1721019" cy="1466883"/>
            <a:chOff x="7420451" y="3850054"/>
            <a:chExt cx="2015319" cy="1650359"/>
          </a:xfrm>
          <a:solidFill>
            <a:srgbClr val="A6A6A6"/>
          </a:solidFill>
        </p:grpSpPr>
        <p:cxnSp>
          <p:nvCxnSpPr>
            <p:cNvPr id="109" name="Straight Connector 108">
              <a:extLst>
                <a:ext uri="{FF2B5EF4-FFF2-40B4-BE49-F238E27FC236}">
                  <a16:creationId xmlns:a16="http://schemas.microsoft.com/office/drawing/2014/main" id="{6511505D-E553-4EB4-A72D-6AE227B14706}"/>
                </a:ext>
              </a:extLst>
            </p:cNvPr>
            <p:cNvCxnSpPr>
              <a:cxnSpLocks/>
            </p:cNvCxnSpPr>
            <p:nvPr/>
          </p:nvCxnSpPr>
          <p:spPr>
            <a:xfrm flipH="1">
              <a:off x="8219867" y="3860408"/>
              <a:ext cx="871144" cy="68883"/>
            </a:xfrm>
            <a:prstGeom prst="line">
              <a:avLst/>
            </a:prstGeom>
            <a:grpFill/>
            <a:ln w="19050">
              <a:solidFill>
                <a:srgbClr val="A6A6A6"/>
              </a:solidFill>
            </a:ln>
          </p:spPr>
          <p:style>
            <a:lnRef idx="1">
              <a:schemeClr val="accent1"/>
            </a:lnRef>
            <a:fillRef idx="0">
              <a:schemeClr val="accent1"/>
            </a:fillRef>
            <a:effectRef idx="0">
              <a:schemeClr val="accent1"/>
            </a:effectRef>
            <a:fontRef idx="minor">
              <a:schemeClr val="tx1"/>
            </a:fontRef>
          </p:style>
        </p:cxnSp>
        <p:grpSp>
          <p:nvGrpSpPr>
            <p:cNvPr id="110" name="Group 109">
              <a:extLst>
                <a:ext uri="{FF2B5EF4-FFF2-40B4-BE49-F238E27FC236}">
                  <a16:creationId xmlns:a16="http://schemas.microsoft.com/office/drawing/2014/main" id="{B983AE67-15A5-4DCD-B54B-E6428616E336}"/>
                </a:ext>
              </a:extLst>
            </p:cNvPr>
            <p:cNvGrpSpPr>
              <a:grpSpLocks noChangeAspect="1"/>
            </p:cNvGrpSpPr>
            <p:nvPr/>
          </p:nvGrpSpPr>
          <p:grpSpPr>
            <a:xfrm>
              <a:off x="7420451" y="3850054"/>
              <a:ext cx="2015319" cy="1650359"/>
              <a:chOff x="6595481" y="1587776"/>
              <a:chExt cx="2963950" cy="2427199"/>
            </a:xfrm>
            <a:grpFill/>
          </p:grpSpPr>
          <p:sp>
            <p:nvSpPr>
              <p:cNvPr id="111" name="Rectangle 110">
                <a:extLst>
                  <a:ext uri="{FF2B5EF4-FFF2-40B4-BE49-F238E27FC236}">
                    <a16:creationId xmlns:a16="http://schemas.microsoft.com/office/drawing/2014/main" id="{AC1BEF46-EFBD-4FCD-8A2E-4D1548AB39BD}"/>
                  </a:ext>
                </a:extLst>
              </p:cNvPr>
              <p:cNvSpPr/>
              <p:nvPr/>
            </p:nvSpPr>
            <p:spPr>
              <a:xfrm rot="3475009">
                <a:off x="6717554" y="1859728"/>
                <a:ext cx="45719" cy="289866"/>
              </a:xfrm>
              <a:prstGeom prst="rect">
                <a:avLst/>
              </a:prstGeom>
              <a:grp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a:extLst>
                  <a:ext uri="{FF2B5EF4-FFF2-40B4-BE49-F238E27FC236}">
                    <a16:creationId xmlns:a16="http://schemas.microsoft.com/office/drawing/2014/main" id="{F4A7E08B-821C-4F35-B204-C32AAFE8D9CA}"/>
                  </a:ext>
                </a:extLst>
              </p:cNvPr>
              <p:cNvSpPr/>
              <p:nvPr/>
            </p:nvSpPr>
            <p:spPr>
              <a:xfrm rot="7564731">
                <a:off x="6931663" y="1867366"/>
                <a:ext cx="45719" cy="289866"/>
              </a:xfrm>
              <a:prstGeom prst="rect">
                <a:avLst/>
              </a:prstGeom>
              <a:grp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3" name="Straight Connector 112">
                <a:extLst>
                  <a:ext uri="{FF2B5EF4-FFF2-40B4-BE49-F238E27FC236}">
                    <a16:creationId xmlns:a16="http://schemas.microsoft.com/office/drawing/2014/main" id="{69B83B0A-9C29-40DC-9392-B92A1606F964}"/>
                  </a:ext>
                </a:extLst>
              </p:cNvPr>
              <p:cNvCxnSpPr>
                <a:cxnSpLocks/>
                <a:stCxn id="143" idx="0"/>
              </p:cNvCxnSpPr>
              <p:nvPr/>
            </p:nvCxnSpPr>
            <p:spPr>
              <a:xfrm flipH="1" flipV="1">
                <a:off x="9084222" y="2190069"/>
                <a:ext cx="249312" cy="1410892"/>
              </a:xfrm>
              <a:prstGeom prst="line">
                <a:avLst/>
              </a:prstGeom>
              <a:grpFill/>
              <a:ln w="19050">
                <a:solidFill>
                  <a:srgbClr val="A6A6A6"/>
                </a:solidFill>
              </a:ln>
            </p:spPr>
            <p:style>
              <a:lnRef idx="1">
                <a:schemeClr val="accent1"/>
              </a:lnRef>
              <a:fillRef idx="0">
                <a:schemeClr val="accent1"/>
              </a:fillRef>
              <a:effectRef idx="0">
                <a:schemeClr val="accent1"/>
              </a:effectRef>
              <a:fontRef idx="minor">
                <a:schemeClr val="tx1"/>
              </a:fontRef>
            </p:style>
          </p:cxnSp>
          <p:sp>
            <p:nvSpPr>
              <p:cNvPr id="114" name="Rectangle 113">
                <a:extLst>
                  <a:ext uri="{FF2B5EF4-FFF2-40B4-BE49-F238E27FC236}">
                    <a16:creationId xmlns:a16="http://schemas.microsoft.com/office/drawing/2014/main" id="{51178B29-FCEC-4667-B7AF-9AA760ACBBEE}"/>
                  </a:ext>
                </a:extLst>
              </p:cNvPr>
              <p:cNvSpPr/>
              <p:nvPr/>
            </p:nvSpPr>
            <p:spPr>
              <a:xfrm rot="5565177">
                <a:off x="7180722" y="1513323"/>
                <a:ext cx="45719" cy="1173368"/>
              </a:xfrm>
              <a:prstGeom prst="rect">
                <a:avLst/>
              </a:prstGeom>
              <a:grp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C2416198-DA68-4251-8023-B742BEC36BD5}"/>
                  </a:ext>
                </a:extLst>
              </p:cNvPr>
              <p:cNvSpPr/>
              <p:nvPr/>
            </p:nvSpPr>
            <p:spPr>
              <a:xfrm flipH="1">
                <a:off x="8678544" y="3896854"/>
                <a:ext cx="795781" cy="118121"/>
              </a:xfrm>
              <a:prstGeom prst="rect">
                <a:avLst/>
              </a:prstGeom>
              <a:grp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47352DA5-510F-497C-A252-A876FCB7D093}"/>
                  </a:ext>
                </a:extLst>
              </p:cNvPr>
              <p:cNvSpPr/>
              <p:nvPr/>
            </p:nvSpPr>
            <p:spPr>
              <a:xfrm flipH="1">
                <a:off x="8956766" y="3758927"/>
                <a:ext cx="253559" cy="118121"/>
              </a:xfrm>
              <a:prstGeom prst="rect">
                <a:avLst/>
              </a:prstGeom>
              <a:grp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Rounded Corners 116">
                <a:extLst>
                  <a:ext uri="{FF2B5EF4-FFF2-40B4-BE49-F238E27FC236}">
                    <a16:creationId xmlns:a16="http://schemas.microsoft.com/office/drawing/2014/main" id="{5AAFCDD7-3189-4C99-B9BD-1C3CDDFEF71B}"/>
                  </a:ext>
                </a:extLst>
              </p:cNvPr>
              <p:cNvSpPr/>
              <p:nvPr/>
            </p:nvSpPr>
            <p:spPr>
              <a:xfrm rot="5400000">
                <a:off x="9227962" y="3538023"/>
                <a:ext cx="54794" cy="343623"/>
              </a:xfrm>
              <a:prstGeom prst="roundRect">
                <a:avLst/>
              </a:prstGeom>
              <a:grp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02EB8094-EB9A-48EF-87A9-C1F2BB779347}"/>
                  </a:ext>
                </a:extLst>
              </p:cNvPr>
              <p:cNvSpPr/>
              <p:nvPr/>
            </p:nvSpPr>
            <p:spPr>
              <a:xfrm rot="6784575" flipH="1">
                <a:off x="9289675" y="1934460"/>
                <a:ext cx="45719" cy="493793"/>
              </a:xfrm>
              <a:prstGeom prst="rect">
                <a:avLst/>
              </a:prstGeom>
              <a:grp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09EAFEA4-DFC4-4ABA-86AD-9542CA3AFC14}"/>
                  </a:ext>
                </a:extLst>
              </p:cNvPr>
              <p:cNvSpPr/>
              <p:nvPr/>
            </p:nvSpPr>
            <p:spPr>
              <a:xfrm rot="4695926" flipH="1">
                <a:off x="9285496" y="1775304"/>
                <a:ext cx="61516" cy="473989"/>
              </a:xfrm>
              <a:prstGeom prst="rect">
                <a:avLst/>
              </a:prstGeom>
              <a:grp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id="{071A7151-B220-4F60-B94E-269C15E05163}"/>
                  </a:ext>
                </a:extLst>
              </p:cNvPr>
              <p:cNvSpPr/>
              <p:nvPr/>
            </p:nvSpPr>
            <p:spPr>
              <a:xfrm flipH="1">
                <a:off x="9025853" y="3837793"/>
                <a:ext cx="101159" cy="118121"/>
              </a:xfrm>
              <a:prstGeom prst="rect">
                <a:avLst/>
              </a:prstGeom>
              <a:grp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Rounded Corners 142">
                <a:extLst>
                  <a:ext uri="{FF2B5EF4-FFF2-40B4-BE49-F238E27FC236}">
                    <a16:creationId xmlns:a16="http://schemas.microsoft.com/office/drawing/2014/main" id="{348A715A-BA97-40DD-BD85-4F2F990DD609}"/>
                  </a:ext>
                </a:extLst>
              </p:cNvPr>
              <p:cNvSpPr/>
              <p:nvPr/>
            </p:nvSpPr>
            <p:spPr>
              <a:xfrm>
                <a:off x="9282955" y="3600961"/>
                <a:ext cx="101158" cy="196253"/>
              </a:xfrm>
              <a:prstGeom prst="roundRect">
                <a:avLst/>
              </a:prstGeom>
              <a:grp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4" name="Straight Connector 143">
                <a:extLst>
                  <a:ext uri="{FF2B5EF4-FFF2-40B4-BE49-F238E27FC236}">
                    <a16:creationId xmlns:a16="http://schemas.microsoft.com/office/drawing/2014/main" id="{270FBA4E-8587-4D24-9A1D-279C13F424A8}"/>
                  </a:ext>
                </a:extLst>
              </p:cNvPr>
              <p:cNvCxnSpPr>
                <a:cxnSpLocks/>
                <a:endCxn id="143" idx="3"/>
              </p:cNvCxnSpPr>
              <p:nvPr/>
            </p:nvCxnSpPr>
            <p:spPr>
              <a:xfrm flipH="1">
                <a:off x="9384113" y="2267443"/>
                <a:ext cx="140868" cy="1431645"/>
              </a:xfrm>
              <a:prstGeom prst="line">
                <a:avLst/>
              </a:prstGeom>
              <a:grpFill/>
              <a:ln w="19050">
                <a:solidFill>
                  <a:srgbClr val="A6A6A6"/>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F7E0D44F-601A-4706-BB14-3617A0D88514}"/>
                  </a:ext>
                </a:extLst>
              </p:cNvPr>
              <p:cNvCxnSpPr>
                <a:cxnSpLocks/>
                <a:stCxn id="141" idx="0"/>
              </p:cNvCxnSpPr>
              <p:nvPr/>
            </p:nvCxnSpPr>
            <p:spPr>
              <a:xfrm flipH="1">
                <a:off x="9520263" y="1964099"/>
                <a:ext cx="28032" cy="335061"/>
              </a:xfrm>
              <a:prstGeom prst="line">
                <a:avLst/>
              </a:prstGeom>
              <a:grpFill/>
              <a:ln w="19050">
                <a:solidFill>
                  <a:srgbClr val="A6A6A6"/>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AF820F12-40A9-4E6D-BC5E-285A63F3E6D7}"/>
                  </a:ext>
                </a:extLst>
              </p:cNvPr>
              <p:cNvCxnSpPr>
                <a:cxnSpLocks/>
                <a:endCxn id="154" idx="0"/>
              </p:cNvCxnSpPr>
              <p:nvPr/>
            </p:nvCxnSpPr>
            <p:spPr>
              <a:xfrm flipH="1" flipV="1">
                <a:off x="9041366" y="1588696"/>
                <a:ext cx="500588" cy="355820"/>
              </a:xfrm>
              <a:prstGeom prst="line">
                <a:avLst/>
              </a:prstGeom>
              <a:grpFill/>
              <a:ln w="19050">
                <a:solidFill>
                  <a:srgbClr val="A6A6A6"/>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B3383595-6B5C-415F-9E34-CE0359DF56A5}"/>
                  </a:ext>
                </a:extLst>
              </p:cNvPr>
              <p:cNvCxnSpPr>
                <a:cxnSpLocks/>
              </p:cNvCxnSpPr>
              <p:nvPr/>
            </p:nvCxnSpPr>
            <p:spPr>
              <a:xfrm flipH="1">
                <a:off x="7926597" y="1603004"/>
                <a:ext cx="1117744" cy="412897"/>
              </a:xfrm>
              <a:prstGeom prst="line">
                <a:avLst/>
              </a:prstGeom>
              <a:grpFill/>
              <a:ln w="19050">
                <a:solidFill>
                  <a:srgbClr val="A6A6A6"/>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FC0FE57C-B47B-4CAC-8E10-E2BD548E94BC}"/>
                  </a:ext>
                </a:extLst>
              </p:cNvPr>
              <p:cNvCxnSpPr>
                <a:cxnSpLocks/>
              </p:cNvCxnSpPr>
              <p:nvPr/>
            </p:nvCxnSpPr>
            <p:spPr>
              <a:xfrm flipV="1">
                <a:off x="9277185" y="2021254"/>
                <a:ext cx="106051" cy="118995"/>
              </a:xfrm>
              <a:prstGeom prst="line">
                <a:avLst/>
              </a:prstGeom>
              <a:grpFill/>
              <a:ln w="19050">
                <a:solidFill>
                  <a:srgbClr val="A6A6A6"/>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293C9BB9-4333-4878-89C8-F7A3BC943DBB}"/>
                  </a:ext>
                </a:extLst>
              </p:cNvPr>
              <p:cNvCxnSpPr>
                <a:cxnSpLocks/>
                <a:endCxn id="114" idx="2"/>
              </p:cNvCxnSpPr>
              <p:nvPr/>
            </p:nvCxnSpPr>
            <p:spPr>
              <a:xfrm flipH="1">
                <a:off x="6617574" y="1684416"/>
                <a:ext cx="1171097" cy="387411"/>
              </a:xfrm>
              <a:prstGeom prst="line">
                <a:avLst/>
              </a:prstGeom>
              <a:grpFill/>
              <a:ln w="19050">
                <a:solidFill>
                  <a:srgbClr val="A6A6A6"/>
                </a:solidFill>
              </a:ln>
            </p:spPr>
            <p:style>
              <a:lnRef idx="1">
                <a:schemeClr val="accent1"/>
              </a:lnRef>
              <a:fillRef idx="0">
                <a:schemeClr val="accent1"/>
              </a:fillRef>
              <a:effectRef idx="0">
                <a:schemeClr val="accent1"/>
              </a:effectRef>
              <a:fontRef idx="minor">
                <a:schemeClr val="tx1"/>
              </a:fontRef>
            </p:style>
          </p:cxnSp>
          <p:sp>
            <p:nvSpPr>
              <p:cNvPr id="150" name="Rectangle 149">
                <a:extLst>
                  <a:ext uri="{FF2B5EF4-FFF2-40B4-BE49-F238E27FC236}">
                    <a16:creationId xmlns:a16="http://schemas.microsoft.com/office/drawing/2014/main" id="{0426AF7E-5A3E-493D-8FE5-62F917AE52E2}"/>
                  </a:ext>
                </a:extLst>
              </p:cNvPr>
              <p:cNvSpPr/>
              <p:nvPr/>
            </p:nvSpPr>
            <p:spPr>
              <a:xfrm flipH="1">
                <a:off x="9053575" y="2039492"/>
                <a:ext cx="47155" cy="1776603"/>
              </a:xfrm>
              <a:prstGeom prst="rect">
                <a:avLst/>
              </a:prstGeom>
              <a:grp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a:extLst>
                  <a:ext uri="{FF2B5EF4-FFF2-40B4-BE49-F238E27FC236}">
                    <a16:creationId xmlns:a16="http://schemas.microsoft.com/office/drawing/2014/main" id="{EDCFE9CD-D908-4C5E-A296-032434CADF67}"/>
                  </a:ext>
                </a:extLst>
              </p:cNvPr>
              <p:cNvSpPr/>
              <p:nvPr/>
            </p:nvSpPr>
            <p:spPr>
              <a:xfrm rot="5213209" flipH="1">
                <a:off x="8421413" y="1434044"/>
                <a:ext cx="47156" cy="1307977"/>
              </a:xfrm>
              <a:prstGeom prst="rect">
                <a:avLst/>
              </a:prstGeom>
              <a:grp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4E5268AA-FDA9-44CB-BA2E-D9A01F15879E}"/>
                  </a:ext>
                </a:extLst>
              </p:cNvPr>
              <p:cNvSpPr/>
              <p:nvPr/>
            </p:nvSpPr>
            <p:spPr>
              <a:xfrm rot="3559019" flipH="1">
                <a:off x="7912427" y="1867196"/>
                <a:ext cx="45719" cy="308113"/>
              </a:xfrm>
              <a:prstGeom prst="rect">
                <a:avLst/>
              </a:prstGeom>
              <a:grp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3" name="Straight Connector 152">
                <a:extLst>
                  <a:ext uri="{FF2B5EF4-FFF2-40B4-BE49-F238E27FC236}">
                    <a16:creationId xmlns:a16="http://schemas.microsoft.com/office/drawing/2014/main" id="{669B59CB-52B7-4631-AD41-8BF7CD004EF6}"/>
                  </a:ext>
                </a:extLst>
              </p:cNvPr>
              <p:cNvCxnSpPr>
                <a:cxnSpLocks/>
                <a:stCxn id="152" idx="3"/>
                <a:endCxn id="155" idx="1"/>
              </p:cNvCxnSpPr>
              <p:nvPr/>
            </p:nvCxnSpPr>
            <p:spPr>
              <a:xfrm flipH="1" flipV="1">
                <a:off x="7821498" y="1905605"/>
                <a:ext cx="102123" cy="95989"/>
              </a:xfrm>
              <a:prstGeom prst="line">
                <a:avLst/>
              </a:prstGeom>
              <a:grpFill/>
              <a:ln w="19050">
                <a:solidFill>
                  <a:srgbClr val="A6A6A6"/>
                </a:solidFill>
              </a:ln>
            </p:spPr>
            <p:style>
              <a:lnRef idx="1">
                <a:schemeClr val="accent1"/>
              </a:lnRef>
              <a:fillRef idx="0">
                <a:schemeClr val="accent1"/>
              </a:fillRef>
              <a:effectRef idx="0">
                <a:schemeClr val="accent1"/>
              </a:effectRef>
              <a:fontRef idx="minor">
                <a:schemeClr val="tx1"/>
              </a:fontRef>
            </p:style>
          </p:cxnSp>
          <p:sp>
            <p:nvSpPr>
              <p:cNvPr id="154" name="Rectangle 153">
                <a:extLst>
                  <a:ext uri="{FF2B5EF4-FFF2-40B4-BE49-F238E27FC236}">
                    <a16:creationId xmlns:a16="http://schemas.microsoft.com/office/drawing/2014/main" id="{165C6C23-3D80-4613-A06F-9090602CF65D}"/>
                  </a:ext>
                </a:extLst>
              </p:cNvPr>
              <p:cNvSpPr/>
              <p:nvPr/>
            </p:nvSpPr>
            <p:spPr>
              <a:xfrm rot="21297001" flipH="1">
                <a:off x="9031469" y="1587776"/>
                <a:ext cx="61516" cy="473989"/>
              </a:xfrm>
              <a:prstGeom prst="rect">
                <a:avLst/>
              </a:prstGeom>
              <a:grp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71A0E4B6-4EC1-4809-8C90-919E6267E9D0}"/>
                  </a:ext>
                </a:extLst>
              </p:cNvPr>
              <p:cNvSpPr/>
              <p:nvPr/>
            </p:nvSpPr>
            <p:spPr>
              <a:xfrm rot="21297001" flipH="1">
                <a:off x="7760101" y="1671317"/>
                <a:ext cx="61516" cy="473989"/>
              </a:xfrm>
              <a:prstGeom prst="rect">
                <a:avLst/>
              </a:prstGeom>
              <a:grp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1604125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smtClean="0"/>
              <a:pPr/>
              <a:t>18</a:t>
            </a:fld>
            <a:endParaRPr lang="en-US"/>
          </a:p>
        </p:txBody>
      </p:sp>
      <p:sp>
        <p:nvSpPr>
          <p:cNvPr id="5" name="Title 1">
            <a:extLst>
              <a:ext uri="{FF2B5EF4-FFF2-40B4-BE49-F238E27FC236}">
                <a16:creationId xmlns:a16="http://schemas.microsoft.com/office/drawing/2014/main" id="{C4950FC5-937F-4EA4-9AEA-8928C42B7CF1}"/>
              </a:ext>
            </a:extLst>
          </p:cNvPr>
          <p:cNvSpPr txBox="1">
            <a:spLocks/>
          </p:cNvSpPr>
          <p:nvPr/>
        </p:nvSpPr>
        <p:spPr>
          <a:xfrm>
            <a:off x="1400182" y="200139"/>
            <a:ext cx="9391636" cy="113118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Targets &amp; Metrics</a:t>
            </a:r>
          </a:p>
        </p:txBody>
      </p:sp>
      <p:sp>
        <p:nvSpPr>
          <p:cNvPr id="118" name="Oval 117">
            <a:extLst>
              <a:ext uri="{FF2B5EF4-FFF2-40B4-BE49-F238E27FC236}">
                <a16:creationId xmlns:a16="http://schemas.microsoft.com/office/drawing/2014/main" id="{B642001F-42A5-4958-92FB-D1BA46F9FC82}"/>
              </a:ext>
            </a:extLst>
          </p:cNvPr>
          <p:cNvSpPr/>
          <p:nvPr/>
        </p:nvSpPr>
        <p:spPr>
          <a:xfrm>
            <a:off x="11293073" y="2685138"/>
            <a:ext cx="590231" cy="576834"/>
          </a:xfrm>
          <a:prstGeom prst="ellipse">
            <a:avLst/>
          </a:prstGeom>
          <a:solidFill>
            <a:srgbClr val="F0BC68">
              <a:alpha val="5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cxnSp>
        <p:nvCxnSpPr>
          <p:cNvPr id="119" name="Straight Connector 118">
            <a:extLst>
              <a:ext uri="{FF2B5EF4-FFF2-40B4-BE49-F238E27FC236}">
                <a16:creationId xmlns:a16="http://schemas.microsoft.com/office/drawing/2014/main" id="{43E02733-8113-4F0E-BAD2-15ADF8990F45}"/>
              </a:ext>
            </a:extLst>
          </p:cNvPr>
          <p:cNvCxnSpPr>
            <a:cxnSpLocks/>
          </p:cNvCxnSpPr>
          <p:nvPr/>
        </p:nvCxnSpPr>
        <p:spPr>
          <a:xfrm>
            <a:off x="11636188" y="4101660"/>
            <a:ext cx="0" cy="117259"/>
          </a:xfrm>
          <a:prstGeom prst="line">
            <a:avLst/>
          </a:prstGeom>
          <a:ln w="76200">
            <a:solidFill>
              <a:srgbClr val="00769A"/>
            </a:solidFill>
          </a:ln>
        </p:spPr>
        <p:style>
          <a:lnRef idx="1">
            <a:schemeClr val="accent1"/>
          </a:lnRef>
          <a:fillRef idx="0">
            <a:schemeClr val="accent1"/>
          </a:fillRef>
          <a:effectRef idx="0">
            <a:schemeClr val="accent1"/>
          </a:effectRef>
          <a:fontRef idx="minor">
            <a:schemeClr val="tx1"/>
          </a:fontRef>
        </p:style>
      </p:cxnSp>
      <p:sp>
        <p:nvSpPr>
          <p:cNvPr id="120" name="Oval 119">
            <a:extLst>
              <a:ext uri="{FF2B5EF4-FFF2-40B4-BE49-F238E27FC236}">
                <a16:creationId xmlns:a16="http://schemas.microsoft.com/office/drawing/2014/main" id="{BA89B526-27F3-49E0-8044-41F30CB49A48}"/>
              </a:ext>
            </a:extLst>
          </p:cNvPr>
          <p:cNvSpPr/>
          <p:nvPr/>
        </p:nvSpPr>
        <p:spPr>
          <a:xfrm rot="3493842">
            <a:off x="11239435" y="2585067"/>
            <a:ext cx="711555" cy="734606"/>
          </a:xfrm>
          <a:prstGeom prst="ellipse">
            <a:avLst/>
          </a:prstGeom>
          <a:noFill/>
          <a:ln w="57150">
            <a:solidFill>
              <a:srgbClr val="AF6E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1" name="Straight Connector 120">
            <a:extLst>
              <a:ext uri="{FF2B5EF4-FFF2-40B4-BE49-F238E27FC236}">
                <a16:creationId xmlns:a16="http://schemas.microsoft.com/office/drawing/2014/main" id="{AAF810C0-FE40-4DB0-BADC-90E3EF319C26}"/>
              </a:ext>
            </a:extLst>
          </p:cNvPr>
          <p:cNvCxnSpPr>
            <a:cxnSpLocks/>
          </p:cNvCxnSpPr>
          <p:nvPr/>
        </p:nvCxnSpPr>
        <p:spPr>
          <a:xfrm rot="3493842">
            <a:off x="11571614" y="3348958"/>
            <a:ext cx="105639" cy="66693"/>
          </a:xfrm>
          <a:prstGeom prst="line">
            <a:avLst/>
          </a:prstGeom>
          <a:ln w="76200">
            <a:solidFill>
              <a:srgbClr val="AF6E8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40231801-8A4B-4809-9625-52F9A9B54534}"/>
              </a:ext>
            </a:extLst>
          </p:cNvPr>
          <p:cNvCxnSpPr>
            <a:cxnSpLocks/>
          </p:cNvCxnSpPr>
          <p:nvPr/>
        </p:nvCxnSpPr>
        <p:spPr>
          <a:xfrm rot="3493842">
            <a:off x="11531753" y="3353421"/>
            <a:ext cx="99677" cy="59447"/>
          </a:xfrm>
          <a:prstGeom prst="line">
            <a:avLst/>
          </a:prstGeom>
          <a:ln w="76200">
            <a:solidFill>
              <a:srgbClr val="AF6E8E"/>
            </a:solidFill>
          </a:ln>
        </p:spPr>
        <p:style>
          <a:lnRef idx="1">
            <a:schemeClr val="accent1"/>
          </a:lnRef>
          <a:fillRef idx="0">
            <a:schemeClr val="accent1"/>
          </a:fillRef>
          <a:effectRef idx="0">
            <a:schemeClr val="accent1"/>
          </a:effectRef>
          <a:fontRef idx="minor">
            <a:schemeClr val="tx1"/>
          </a:fontRef>
        </p:style>
      </p:cxnSp>
      <p:sp>
        <p:nvSpPr>
          <p:cNvPr id="123" name="Oval 122">
            <a:extLst>
              <a:ext uri="{FF2B5EF4-FFF2-40B4-BE49-F238E27FC236}">
                <a16:creationId xmlns:a16="http://schemas.microsoft.com/office/drawing/2014/main" id="{46839CEE-8DFC-4D83-B88B-D8B79613EECA}"/>
              </a:ext>
            </a:extLst>
          </p:cNvPr>
          <p:cNvSpPr/>
          <p:nvPr/>
        </p:nvSpPr>
        <p:spPr>
          <a:xfrm rot="3493842">
            <a:off x="11333907" y="3583595"/>
            <a:ext cx="533170" cy="508832"/>
          </a:xfrm>
          <a:prstGeom prst="ellipse">
            <a:avLst/>
          </a:prstGeom>
          <a:noFill/>
          <a:ln w="57150">
            <a:solidFill>
              <a:srgbClr val="0076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4" name="Straight Connector 123">
            <a:extLst>
              <a:ext uri="{FF2B5EF4-FFF2-40B4-BE49-F238E27FC236}">
                <a16:creationId xmlns:a16="http://schemas.microsoft.com/office/drawing/2014/main" id="{0822B81A-8A0C-4CD5-BA5C-E20A4370892B}"/>
              </a:ext>
            </a:extLst>
          </p:cNvPr>
          <p:cNvCxnSpPr>
            <a:cxnSpLocks/>
          </p:cNvCxnSpPr>
          <p:nvPr/>
        </p:nvCxnSpPr>
        <p:spPr>
          <a:xfrm rot="3493842">
            <a:off x="11573707" y="3491096"/>
            <a:ext cx="105996" cy="61003"/>
          </a:xfrm>
          <a:prstGeom prst="line">
            <a:avLst/>
          </a:prstGeom>
          <a:ln w="76200">
            <a:solidFill>
              <a:srgbClr val="00769A"/>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2767C258-53D7-4A33-96E2-308456B76145}"/>
              </a:ext>
            </a:extLst>
          </p:cNvPr>
          <p:cNvCxnSpPr>
            <a:cxnSpLocks/>
          </p:cNvCxnSpPr>
          <p:nvPr/>
        </p:nvCxnSpPr>
        <p:spPr>
          <a:xfrm rot="3493842">
            <a:off x="11530140" y="3486931"/>
            <a:ext cx="105820" cy="60901"/>
          </a:xfrm>
          <a:prstGeom prst="line">
            <a:avLst/>
          </a:prstGeom>
          <a:ln w="76200">
            <a:solidFill>
              <a:srgbClr val="00769A"/>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A01BB7E3-AF52-4C37-BD8E-BBFFB92A185A}"/>
              </a:ext>
            </a:extLst>
          </p:cNvPr>
          <p:cNvCxnSpPr>
            <a:cxnSpLocks/>
          </p:cNvCxnSpPr>
          <p:nvPr/>
        </p:nvCxnSpPr>
        <p:spPr>
          <a:xfrm>
            <a:off x="11571742" y="4101660"/>
            <a:ext cx="0" cy="117259"/>
          </a:xfrm>
          <a:prstGeom prst="line">
            <a:avLst/>
          </a:prstGeom>
          <a:ln w="76200">
            <a:solidFill>
              <a:srgbClr val="00769A"/>
            </a:solidFill>
          </a:ln>
        </p:spPr>
        <p:style>
          <a:lnRef idx="1">
            <a:schemeClr val="accent1"/>
          </a:lnRef>
          <a:fillRef idx="0">
            <a:schemeClr val="accent1"/>
          </a:fillRef>
          <a:effectRef idx="0">
            <a:schemeClr val="accent1"/>
          </a:effectRef>
          <a:fontRef idx="minor">
            <a:schemeClr val="tx1"/>
          </a:fontRef>
        </p:style>
      </p:cxnSp>
      <p:sp>
        <p:nvSpPr>
          <p:cNvPr id="127" name="Oval 126">
            <a:extLst>
              <a:ext uri="{FF2B5EF4-FFF2-40B4-BE49-F238E27FC236}">
                <a16:creationId xmlns:a16="http://schemas.microsoft.com/office/drawing/2014/main" id="{E2C20D92-15E7-4E66-B82E-C841480F565D}"/>
              </a:ext>
            </a:extLst>
          </p:cNvPr>
          <p:cNvSpPr/>
          <p:nvPr/>
        </p:nvSpPr>
        <p:spPr>
          <a:xfrm rot="3493842">
            <a:off x="11239194" y="4353194"/>
            <a:ext cx="731221" cy="722426"/>
          </a:xfrm>
          <a:prstGeom prst="ellipse">
            <a:avLst/>
          </a:prstGeom>
          <a:noFill/>
          <a:ln w="57150">
            <a:solidFill>
              <a:srgbClr val="3FA4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8" name="Straight Connector 127">
            <a:extLst>
              <a:ext uri="{FF2B5EF4-FFF2-40B4-BE49-F238E27FC236}">
                <a16:creationId xmlns:a16="http://schemas.microsoft.com/office/drawing/2014/main" id="{54AEC374-0F26-4271-A83F-E49517391D35}"/>
              </a:ext>
            </a:extLst>
          </p:cNvPr>
          <p:cNvCxnSpPr>
            <a:cxnSpLocks/>
          </p:cNvCxnSpPr>
          <p:nvPr/>
        </p:nvCxnSpPr>
        <p:spPr>
          <a:xfrm>
            <a:off x="11640528" y="4237756"/>
            <a:ext cx="1" cy="101670"/>
          </a:xfrm>
          <a:prstGeom prst="line">
            <a:avLst/>
          </a:prstGeom>
          <a:ln w="76200">
            <a:solidFill>
              <a:srgbClr val="3FA492"/>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E3271952-54AE-4BA8-A068-BD154222D675}"/>
              </a:ext>
            </a:extLst>
          </p:cNvPr>
          <p:cNvCxnSpPr>
            <a:cxnSpLocks/>
          </p:cNvCxnSpPr>
          <p:nvPr/>
        </p:nvCxnSpPr>
        <p:spPr>
          <a:xfrm>
            <a:off x="11568272" y="4237714"/>
            <a:ext cx="1" cy="107873"/>
          </a:xfrm>
          <a:prstGeom prst="line">
            <a:avLst/>
          </a:prstGeom>
          <a:ln w="76200">
            <a:solidFill>
              <a:srgbClr val="3FA492"/>
            </a:solidFill>
          </a:ln>
        </p:spPr>
        <p:style>
          <a:lnRef idx="1">
            <a:schemeClr val="accent1"/>
          </a:lnRef>
          <a:fillRef idx="0">
            <a:schemeClr val="accent1"/>
          </a:fillRef>
          <a:effectRef idx="0">
            <a:schemeClr val="accent1"/>
          </a:effectRef>
          <a:fontRef idx="minor">
            <a:schemeClr val="tx1"/>
          </a:fontRef>
        </p:style>
      </p:cxnSp>
      <p:pic>
        <p:nvPicPr>
          <p:cNvPr id="130" name="Graphic 129" descr="Battery charging">
            <a:extLst>
              <a:ext uri="{FF2B5EF4-FFF2-40B4-BE49-F238E27FC236}">
                <a16:creationId xmlns:a16="http://schemas.microsoft.com/office/drawing/2014/main" id="{7C5C2A14-D466-45F0-BD66-25F69E5002F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69911" y="3712939"/>
            <a:ext cx="299153" cy="260225"/>
          </a:xfrm>
          <a:prstGeom prst="rect">
            <a:avLst/>
          </a:prstGeom>
        </p:spPr>
      </p:pic>
      <p:pic>
        <p:nvPicPr>
          <p:cNvPr id="131" name="Graphic 130" descr="Cell Tower">
            <a:extLst>
              <a:ext uri="{FF2B5EF4-FFF2-40B4-BE49-F238E27FC236}">
                <a16:creationId xmlns:a16="http://schemas.microsoft.com/office/drawing/2014/main" id="{322B1890-C03A-4531-A960-2B0709FE4B8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293073" y="4455164"/>
            <a:ext cx="604277" cy="525644"/>
          </a:xfrm>
          <a:prstGeom prst="rect">
            <a:avLst/>
          </a:prstGeom>
        </p:spPr>
      </p:pic>
      <p:pic>
        <p:nvPicPr>
          <p:cNvPr id="132" name="Graphic 131" descr="Crane">
            <a:extLst>
              <a:ext uri="{FF2B5EF4-FFF2-40B4-BE49-F238E27FC236}">
                <a16:creationId xmlns:a16="http://schemas.microsoft.com/office/drawing/2014/main" id="{04F9A0D5-30D0-4B3F-998F-B963105981B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371325" y="2782518"/>
            <a:ext cx="447775" cy="389508"/>
          </a:xfrm>
          <a:prstGeom prst="rect">
            <a:avLst/>
          </a:prstGeom>
        </p:spPr>
      </p:pic>
      <p:cxnSp>
        <p:nvCxnSpPr>
          <p:cNvPr id="133" name="Straight Connector 132">
            <a:extLst>
              <a:ext uri="{FF2B5EF4-FFF2-40B4-BE49-F238E27FC236}">
                <a16:creationId xmlns:a16="http://schemas.microsoft.com/office/drawing/2014/main" id="{4B5F48AE-240C-4558-92CD-C4390CBFD900}"/>
              </a:ext>
            </a:extLst>
          </p:cNvPr>
          <p:cNvCxnSpPr>
            <a:cxnSpLocks/>
          </p:cNvCxnSpPr>
          <p:nvPr/>
        </p:nvCxnSpPr>
        <p:spPr>
          <a:xfrm>
            <a:off x="11604804" y="3262503"/>
            <a:ext cx="4737" cy="38771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391C1CBB-4361-4984-8159-C2248137EE3B}"/>
              </a:ext>
            </a:extLst>
          </p:cNvPr>
          <p:cNvCxnSpPr>
            <a:cxnSpLocks/>
          </p:cNvCxnSpPr>
          <p:nvPr/>
        </p:nvCxnSpPr>
        <p:spPr>
          <a:xfrm flipV="1">
            <a:off x="11604806" y="4045132"/>
            <a:ext cx="0" cy="35325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35" name="Graphic 134" descr="Gears">
            <a:extLst>
              <a:ext uri="{FF2B5EF4-FFF2-40B4-BE49-F238E27FC236}">
                <a16:creationId xmlns:a16="http://schemas.microsoft.com/office/drawing/2014/main" id="{CB181879-9B9C-4866-A271-FCE8D366B6E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307107">
            <a:off x="11233178" y="1618021"/>
            <a:ext cx="692468" cy="692468"/>
          </a:xfrm>
          <a:prstGeom prst="rect">
            <a:avLst/>
          </a:prstGeom>
        </p:spPr>
      </p:pic>
      <p:sp>
        <p:nvSpPr>
          <p:cNvPr id="136" name="Oval 135">
            <a:extLst>
              <a:ext uri="{FF2B5EF4-FFF2-40B4-BE49-F238E27FC236}">
                <a16:creationId xmlns:a16="http://schemas.microsoft.com/office/drawing/2014/main" id="{B385D732-5D01-4FBB-ACDA-57A0AAF4C3C9}"/>
              </a:ext>
            </a:extLst>
          </p:cNvPr>
          <p:cNvSpPr/>
          <p:nvPr/>
        </p:nvSpPr>
        <p:spPr>
          <a:xfrm>
            <a:off x="11187199" y="1587950"/>
            <a:ext cx="786887" cy="756177"/>
          </a:xfrm>
          <a:prstGeom prst="ellipse">
            <a:avLst/>
          </a:prstGeom>
          <a:noFill/>
          <a:ln w="57150">
            <a:solidFill>
              <a:srgbClr val="DC64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DFF98E3C-5C01-43C0-8609-A96F3147E6EF}"/>
              </a:ext>
            </a:extLst>
          </p:cNvPr>
          <p:cNvSpPr/>
          <p:nvPr/>
        </p:nvSpPr>
        <p:spPr>
          <a:xfrm rot="16200000">
            <a:off x="11536314" y="2352096"/>
            <a:ext cx="99932" cy="108497"/>
          </a:xfrm>
          <a:prstGeom prst="rect">
            <a:avLst/>
          </a:prstGeom>
          <a:solidFill>
            <a:srgbClr val="DC64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2D5F320B-D7EE-451F-AC7F-2B9E696184F5}"/>
              </a:ext>
            </a:extLst>
          </p:cNvPr>
          <p:cNvSpPr/>
          <p:nvPr/>
        </p:nvSpPr>
        <p:spPr>
          <a:xfrm rot="16200000">
            <a:off x="11537865" y="2475001"/>
            <a:ext cx="99932" cy="132954"/>
          </a:xfrm>
          <a:prstGeom prst="rect">
            <a:avLst/>
          </a:prstGeom>
          <a:solidFill>
            <a:srgbClr val="AF6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9" name="Straight Connector 138">
            <a:extLst>
              <a:ext uri="{FF2B5EF4-FFF2-40B4-BE49-F238E27FC236}">
                <a16:creationId xmlns:a16="http://schemas.microsoft.com/office/drawing/2014/main" id="{BD647278-460C-4CFD-96F5-90085AF317BE}"/>
              </a:ext>
            </a:extLst>
          </p:cNvPr>
          <p:cNvCxnSpPr>
            <a:cxnSpLocks/>
          </p:cNvCxnSpPr>
          <p:nvPr/>
        </p:nvCxnSpPr>
        <p:spPr>
          <a:xfrm rot="3493842">
            <a:off x="11412005" y="2377935"/>
            <a:ext cx="351653" cy="20856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Content Placeholder 6">
            <a:extLst>
              <a:ext uri="{FF2B5EF4-FFF2-40B4-BE49-F238E27FC236}">
                <a16:creationId xmlns:a16="http://schemas.microsoft.com/office/drawing/2014/main" id="{56F0D94C-4643-4802-A4C1-EFF47E527B52}"/>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101B1E"/>
                </a:solidFill>
                <a:latin typeface="Arial"/>
                <a:cs typeface="Arial"/>
              </a:rPr>
              <a:t>Ryker Mullinix</a:t>
            </a:r>
            <a:endParaRPr lang="en-US" dirty="0">
              <a:solidFill>
                <a:srgbClr val="101B1E"/>
              </a:solidFill>
            </a:endParaRPr>
          </a:p>
        </p:txBody>
      </p:sp>
      <p:sp>
        <p:nvSpPr>
          <p:cNvPr id="6" name="Oval 5">
            <a:hlinkClick r:id="rId11" action="ppaction://hlinksldjump"/>
            <a:extLst>
              <a:ext uri="{FF2B5EF4-FFF2-40B4-BE49-F238E27FC236}">
                <a16:creationId xmlns:a16="http://schemas.microsoft.com/office/drawing/2014/main" id="{EBC30FDB-661A-4706-A7EB-AEF1E48CFAC0}"/>
              </a:ext>
            </a:extLst>
          </p:cNvPr>
          <p:cNvSpPr/>
          <p:nvPr/>
        </p:nvSpPr>
        <p:spPr>
          <a:xfrm>
            <a:off x="11124438" y="1537573"/>
            <a:ext cx="900008" cy="90000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hlinkClick r:id="rId12" action="ppaction://hlinksldjump"/>
            <a:extLst>
              <a:ext uri="{FF2B5EF4-FFF2-40B4-BE49-F238E27FC236}">
                <a16:creationId xmlns:a16="http://schemas.microsoft.com/office/drawing/2014/main" id="{FC217C25-72BE-420E-B9D2-3F5C645399BC}"/>
              </a:ext>
            </a:extLst>
          </p:cNvPr>
          <p:cNvSpPr/>
          <p:nvPr/>
        </p:nvSpPr>
        <p:spPr>
          <a:xfrm>
            <a:off x="11151304" y="2565474"/>
            <a:ext cx="846275" cy="8401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hlinkClick r:id="rId13" action="ppaction://hlinksldjump"/>
            <a:extLst>
              <a:ext uri="{FF2B5EF4-FFF2-40B4-BE49-F238E27FC236}">
                <a16:creationId xmlns:a16="http://schemas.microsoft.com/office/drawing/2014/main" id="{1DBFEF72-4D99-4924-8047-9106F32A777A}"/>
              </a:ext>
            </a:extLst>
          </p:cNvPr>
          <p:cNvSpPr/>
          <p:nvPr/>
        </p:nvSpPr>
        <p:spPr>
          <a:xfrm>
            <a:off x="11299120" y="3559636"/>
            <a:ext cx="611712" cy="57951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hlinkClick r:id="rId14" action="ppaction://hlinksldjump"/>
            <a:extLst>
              <a:ext uri="{FF2B5EF4-FFF2-40B4-BE49-F238E27FC236}">
                <a16:creationId xmlns:a16="http://schemas.microsoft.com/office/drawing/2014/main" id="{06139E55-306C-46CF-BF45-44C0AF67514D}"/>
              </a:ext>
            </a:extLst>
          </p:cNvPr>
          <p:cNvSpPr/>
          <p:nvPr/>
        </p:nvSpPr>
        <p:spPr>
          <a:xfrm>
            <a:off x="11185752" y="4283253"/>
            <a:ext cx="846275" cy="8401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7193617-207E-4A61-BD07-EC74C51FF7FE}"/>
              </a:ext>
            </a:extLst>
          </p:cNvPr>
          <p:cNvSpPr/>
          <p:nvPr/>
        </p:nvSpPr>
        <p:spPr>
          <a:xfrm>
            <a:off x="3417124" y="2698190"/>
            <a:ext cx="3119949" cy="8381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40" name="Rectangle 39">
            <a:extLst>
              <a:ext uri="{FF2B5EF4-FFF2-40B4-BE49-F238E27FC236}">
                <a16:creationId xmlns:a16="http://schemas.microsoft.com/office/drawing/2014/main" id="{85BACB07-1D54-4A65-9534-19FF60E1E983}"/>
              </a:ext>
            </a:extLst>
          </p:cNvPr>
          <p:cNvSpPr/>
          <p:nvPr/>
        </p:nvSpPr>
        <p:spPr>
          <a:xfrm>
            <a:off x="5042777" y="1753391"/>
            <a:ext cx="1493484" cy="838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a:extLst>
              <a:ext uri="{FF2B5EF4-FFF2-40B4-BE49-F238E27FC236}">
                <a16:creationId xmlns:a16="http://schemas.microsoft.com/office/drawing/2014/main" id="{83380203-A603-41E6-84FF-2010F2696FF3}"/>
              </a:ext>
            </a:extLst>
          </p:cNvPr>
          <p:cNvSpPr/>
          <p:nvPr/>
        </p:nvSpPr>
        <p:spPr>
          <a:xfrm>
            <a:off x="3431656" y="1761407"/>
            <a:ext cx="1495346" cy="838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42" name="Arrow: Pentagon 41">
            <a:extLst>
              <a:ext uri="{FF2B5EF4-FFF2-40B4-BE49-F238E27FC236}">
                <a16:creationId xmlns:a16="http://schemas.microsoft.com/office/drawing/2014/main" id="{43809620-4C52-4D77-B507-67EC113D2C37}"/>
              </a:ext>
            </a:extLst>
          </p:cNvPr>
          <p:cNvSpPr/>
          <p:nvPr/>
        </p:nvSpPr>
        <p:spPr>
          <a:xfrm>
            <a:off x="644811" y="1756439"/>
            <a:ext cx="2563657" cy="844378"/>
          </a:xfrm>
          <a:prstGeom prst="homePlate">
            <a:avLst>
              <a:gd name="adj" fmla="val 35171"/>
            </a:avLst>
          </a:prstGeom>
          <a:solidFill>
            <a:srgbClr val="C39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latin typeface="Tahoma" panose="020B0604030504040204" pitchFamily="34" charset="0"/>
                <a:ea typeface="Tahoma" panose="020B0604030504040204" pitchFamily="34" charset="0"/>
                <a:cs typeface="Tahoma" panose="020B0604030504040204" pitchFamily="34" charset="0"/>
              </a:rPr>
              <a:t>Decrease LSMS </a:t>
            </a:r>
          </a:p>
          <a:p>
            <a:r>
              <a:rPr lang="en-US" b="1">
                <a:latin typeface="Tahoma" panose="020B0604030504040204" pitchFamily="34" charset="0"/>
                <a:ea typeface="Tahoma" panose="020B0604030504040204" pitchFamily="34" charset="0"/>
                <a:cs typeface="Tahoma" panose="020B0604030504040204" pitchFamily="34" charset="0"/>
              </a:rPr>
              <a:t>Position Error</a:t>
            </a:r>
            <a:endParaRPr lang="en-US" sz="1800" b="1">
              <a:latin typeface="Tahoma" panose="020B0604030504040204" pitchFamily="34" charset="0"/>
              <a:ea typeface="Tahoma" panose="020B0604030504040204" pitchFamily="34" charset="0"/>
              <a:cs typeface="Tahoma" panose="020B0604030504040204" pitchFamily="34" charset="0"/>
            </a:endParaRPr>
          </a:p>
        </p:txBody>
      </p:sp>
      <p:sp>
        <p:nvSpPr>
          <p:cNvPr id="43" name="Arrow: Pentagon 42">
            <a:extLst>
              <a:ext uri="{FF2B5EF4-FFF2-40B4-BE49-F238E27FC236}">
                <a16:creationId xmlns:a16="http://schemas.microsoft.com/office/drawing/2014/main" id="{3FF563D8-31E4-4894-B54C-5820BAD2EE12}"/>
              </a:ext>
            </a:extLst>
          </p:cNvPr>
          <p:cNvSpPr/>
          <p:nvPr/>
        </p:nvSpPr>
        <p:spPr>
          <a:xfrm>
            <a:off x="644811" y="2694398"/>
            <a:ext cx="2563658" cy="844378"/>
          </a:xfrm>
          <a:prstGeom prst="homePlate">
            <a:avLst>
              <a:gd name="adj" fmla="val 35171"/>
            </a:avLst>
          </a:prstGeom>
          <a:solidFill>
            <a:srgbClr val="C39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latin typeface="Tahoma" panose="020B0604030504040204" pitchFamily="34" charset="0"/>
                <a:ea typeface="Tahoma" panose="020B0604030504040204" pitchFamily="34" charset="0"/>
                <a:cs typeface="Tahoma" panose="020B0604030504040204" pitchFamily="34" charset="0"/>
              </a:rPr>
              <a:t>Secure LSMS</a:t>
            </a:r>
            <a:endParaRPr lang="en-US"/>
          </a:p>
        </p:txBody>
      </p:sp>
      <p:sp>
        <p:nvSpPr>
          <p:cNvPr id="44" name="Rectangle 43">
            <a:extLst>
              <a:ext uri="{FF2B5EF4-FFF2-40B4-BE49-F238E27FC236}">
                <a16:creationId xmlns:a16="http://schemas.microsoft.com/office/drawing/2014/main" id="{E742E20F-6F37-4082-8EB8-D1F102208748}"/>
              </a:ext>
            </a:extLst>
          </p:cNvPr>
          <p:cNvSpPr/>
          <p:nvPr/>
        </p:nvSpPr>
        <p:spPr>
          <a:xfrm>
            <a:off x="3437753" y="2698190"/>
            <a:ext cx="3098122" cy="8381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110 N</a:t>
            </a:r>
          </a:p>
        </p:txBody>
      </p:sp>
      <p:sp>
        <p:nvSpPr>
          <p:cNvPr id="46" name="Rectangle 45">
            <a:extLst>
              <a:ext uri="{FF2B5EF4-FFF2-40B4-BE49-F238E27FC236}">
                <a16:creationId xmlns:a16="http://schemas.microsoft.com/office/drawing/2014/main" id="{92668B28-4B9C-4E49-B460-12A71A1025BE}"/>
              </a:ext>
            </a:extLst>
          </p:cNvPr>
          <p:cNvSpPr/>
          <p:nvPr/>
        </p:nvSpPr>
        <p:spPr>
          <a:xfrm>
            <a:off x="3431656" y="1759544"/>
            <a:ext cx="1495346" cy="838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sz="24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±2.54 cm</a:t>
            </a:r>
          </a:p>
        </p:txBody>
      </p:sp>
      <p:sp>
        <p:nvSpPr>
          <p:cNvPr id="51" name="Rectangle 50">
            <a:extLst>
              <a:ext uri="{FF2B5EF4-FFF2-40B4-BE49-F238E27FC236}">
                <a16:creationId xmlns:a16="http://schemas.microsoft.com/office/drawing/2014/main" id="{259747A6-7DA9-45D8-9323-1E820D528B0D}"/>
              </a:ext>
            </a:extLst>
          </p:cNvPr>
          <p:cNvSpPr/>
          <p:nvPr/>
        </p:nvSpPr>
        <p:spPr>
          <a:xfrm>
            <a:off x="5040528" y="1753391"/>
            <a:ext cx="1495346" cy="838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±10 deg</a:t>
            </a:r>
          </a:p>
        </p:txBody>
      </p:sp>
      <p:sp>
        <p:nvSpPr>
          <p:cNvPr id="7" name="Arrow: Pentagon 6">
            <a:extLst>
              <a:ext uri="{FF2B5EF4-FFF2-40B4-BE49-F238E27FC236}">
                <a16:creationId xmlns:a16="http://schemas.microsoft.com/office/drawing/2014/main" id="{AE581927-7C1B-4A09-9B08-9E87949D9E1D}"/>
              </a:ext>
            </a:extLst>
          </p:cNvPr>
          <p:cNvSpPr/>
          <p:nvPr/>
        </p:nvSpPr>
        <p:spPr>
          <a:xfrm>
            <a:off x="644810" y="3630013"/>
            <a:ext cx="2563658" cy="844378"/>
          </a:xfrm>
          <a:prstGeom prst="homePlate">
            <a:avLst>
              <a:gd name="adj" fmla="val 35171"/>
            </a:avLst>
          </a:prstGeom>
          <a:solidFill>
            <a:srgbClr val="C39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latin typeface="Tahoma" panose="020B0604030504040204" pitchFamily="34" charset="0"/>
                <a:ea typeface="Tahoma" panose="020B0604030504040204" pitchFamily="34" charset="0"/>
                <a:cs typeface="Tahoma" panose="020B0604030504040204" pitchFamily="34" charset="0"/>
              </a:rPr>
              <a:t>Release LSMS</a:t>
            </a:r>
            <a:endParaRPr lang="en-US"/>
          </a:p>
        </p:txBody>
      </p:sp>
      <p:sp>
        <p:nvSpPr>
          <p:cNvPr id="15" name="Arrow: Pentagon 14">
            <a:extLst>
              <a:ext uri="{FF2B5EF4-FFF2-40B4-BE49-F238E27FC236}">
                <a16:creationId xmlns:a16="http://schemas.microsoft.com/office/drawing/2014/main" id="{8DD50053-81C1-413B-B651-CD280607BF19}"/>
              </a:ext>
            </a:extLst>
          </p:cNvPr>
          <p:cNvSpPr/>
          <p:nvPr/>
        </p:nvSpPr>
        <p:spPr>
          <a:xfrm>
            <a:off x="644810" y="4567972"/>
            <a:ext cx="2563658" cy="844378"/>
          </a:xfrm>
          <a:prstGeom prst="homePlate">
            <a:avLst>
              <a:gd name="adj" fmla="val 35171"/>
            </a:avLst>
          </a:prstGeom>
          <a:solidFill>
            <a:srgbClr val="C39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latin typeface="Tahoma" panose="020B0604030504040204" pitchFamily="34" charset="0"/>
                <a:ea typeface="Tahoma" panose="020B0604030504040204" pitchFamily="34" charset="0"/>
                <a:cs typeface="Tahoma" panose="020B0604030504040204" pitchFamily="34" charset="0"/>
              </a:rPr>
              <a:t>Scale for Variable</a:t>
            </a:r>
          </a:p>
          <a:p>
            <a:r>
              <a:rPr lang="en-US" b="1">
                <a:latin typeface="Tahoma" panose="020B0604030504040204" pitchFamily="34" charset="0"/>
                <a:ea typeface="Tahoma" panose="020B0604030504040204" pitchFamily="34" charset="0"/>
                <a:cs typeface="Tahoma" panose="020B0604030504040204" pitchFamily="34" charset="0"/>
              </a:rPr>
              <a:t>LSMS Size</a:t>
            </a:r>
            <a:endParaRPr lang="en-US"/>
          </a:p>
        </p:txBody>
      </p:sp>
      <p:sp>
        <p:nvSpPr>
          <p:cNvPr id="58" name="Rectangle 57">
            <a:extLst>
              <a:ext uri="{FF2B5EF4-FFF2-40B4-BE49-F238E27FC236}">
                <a16:creationId xmlns:a16="http://schemas.microsoft.com/office/drawing/2014/main" id="{BFFBBBBD-A244-4975-9E80-7DE69F77A6B6}"/>
              </a:ext>
            </a:extLst>
          </p:cNvPr>
          <p:cNvSpPr/>
          <p:nvPr/>
        </p:nvSpPr>
        <p:spPr>
          <a:xfrm>
            <a:off x="3407485" y="4586083"/>
            <a:ext cx="3141931" cy="8381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62" name="Rectangle 61">
            <a:extLst>
              <a:ext uri="{FF2B5EF4-FFF2-40B4-BE49-F238E27FC236}">
                <a16:creationId xmlns:a16="http://schemas.microsoft.com/office/drawing/2014/main" id="{16FF03D3-EE6B-4785-8137-112179CBE273}"/>
              </a:ext>
            </a:extLst>
          </p:cNvPr>
          <p:cNvSpPr/>
          <p:nvPr/>
        </p:nvSpPr>
        <p:spPr>
          <a:xfrm>
            <a:off x="3422017" y="3649300"/>
            <a:ext cx="3113858" cy="838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63" name="Rectangle 62">
            <a:extLst>
              <a:ext uri="{FF2B5EF4-FFF2-40B4-BE49-F238E27FC236}">
                <a16:creationId xmlns:a16="http://schemas.microsoft.com/office/drawing/2014/main" id="{DC4E25E2-38B3-446F-803D-7487AE5E303B}"/>
              </a:ext>
            </a:extLst>
          </p:cNvPr>
          <p:cNvSpPr/>
          <p:nvPr/>
        </p:nvSpPr>
        <p:spPr>
          <a:xfrm>
            <a:off x="3428114" y="4586083"/>
            <a:ext cx="3119950" cy="8381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1:1</a:t>
            </a:r>
          </a:p>
        </p:txBody>
      </p:sp>
      <p:sp>
        <p:nvSpPr>
          <p:cNvPr id="65" name="Rectangle 64">
            <a:extLst>
              <a:ext uri="{FF2B5EF4-FFF2-40B4-BE49-F238E27FC236}">
                <a16:creationId xmlns:a16="http://schemas.microsoft.com/office/drawing/2014/main" id="{365F8CF1-A1E4-4032-A415-4A7CC7A5DBA9}"/>
              </a:ext>
            </a:extLst>
          </p:cNvPr>
          <p:cNvSpPr/>
          <p:nvPr/>
        </p:nvSpPr>
        <p:spPr>
          <a:xfrm>
            <a:off x="3422017" y="3647437"/>
            <a:ext cx="3113858" cy="838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FDB05D"/>
                </a:solidFill>
                <a:latin typeface="Tahoma" panose="020B0604030504040204" pitchFamily="34" charset="0"/>
                <a:ea typeface="Tahoma" panose="020B0604030504040204" pitchFamily="34" charset="0"/>
                <a:cs typeface="Tahoma" panose="020B0604030504040204" pitchFamily="34" charset="0"/>
              </a:rPr>
              <a:t>±2.54 cm</a:t>
            </a:r>
          </a:p>
        </p:txBody>
      </p:sp>
      <p:grpSp>
        <p:nvGrpSpPr>
          <p:cNvPr id="77" name="Group 76">
            <a:extLst>
              <a:ext uri="{FF2B5EF4-FFF2-40B4-BE49-F238E27FC236}">
                <a16:creationId xmlns:a16="http://schemas.microsoft.com/office/drawing/2014/main" id="{C8FE0A54-B789-43B5-8228-BE122F9B77F1}"/>
              </a:ext>
            </a:extLst>
          </p:cNvPr>
          <p:cNvGrpSpPr/>
          <p:nvPr/>
        </p:nvGrpSpPr>
        <p:grpSpPr>
          <a:xfrm>
            <a:off x="7573171" y="3836923"/>
            <a:ext cx="882620" cy="193193"/>
            <a:chOff x="9279399" y="3738193"/>
            <a:chExt cx="400056" cy="107568"/>
          </a:xfrm>
        </p:grpSpPr>
        <p:cxnSp>
          <p:nvCxnSpPr>
            <p:cNvPr id="78" name="Straight Connector 77">
              <a:extLst>
                <a:ext uri="{FF2B5EF4-FFF2-40B4-BE49-F238E27FC236}">
                  <a16:creationId xmlns:a16="http://schemas.microsoft.com/office/drawing/2014/main" id="{E20A459F-D99C-4925-9696-BE4FBA271D0F}"/>
                </a:ext>
              </a:extLst>
            </p:cNvPr>
            <p:cNvCxnSpPr>
              <a:cxnSpLocks/>
            </p:cNvCxnSpPr>
            <p:nvPr/>
          </p:nvCxnSpPr>
          <p:spPr>
            <a:xfrm flipV="1">
              <a:off x="9279399" y="3738193"/>
              <a:ext cx="0" cy="107568"/>
            </a:xfrm>
            <a:prstGeom prst="line">
              <a:avLst/>
            </a:prstGeom>
            <a:ln w="57150">
              <a:solidFill>
                <a:srgbClr val="FDB05D"/>
              </a:solidFill>
            </a:ln>
          </p:spPr>
          <p:style>
            <a:lnRef idx="1">
              <a:schemeClr val="accent2"/>
            </a:lnRef>
            <a:fillRef idx="0">
              <a:schemeClr val="accent2"/>
            </a:fillRef>
            <a:effectRef idx="0">
              <a:schemeClr val="accent2"/>
            </a:effectRef>
            <a:fontRef idx="minor">
              <a:schemeClr val="tx1"/>
            </a:fontRef>
          </p:style>
        </p:cxnSp>
        <p:cxnSp>
          <p:nvCxnSpPr>
            <p:cNvPr id="79" name="Straight Connector 78">
              <a:extLst>
                <a:ext uri="{FF2B5EF4-FFF2-40B4-BE49-F238E27FC236}">
                  <a16:creationId xmlns:a16="http://schemas.microsoft.com/office/drawing/2014/main" id="{493C23F7-B9EB-4E60-A680-F8D8DC8D64D5}"/>
                </a:ext>
              </a:extLst>
            </p:cNvPr>
            <p:cNvCxnSpPr>
              <a:cxnSpLocks/>
            </p:cNvCxnSpPr>
            <p:nvPr/>
          </p:nvCxnSpPr>
          <p:spPr>
            <a:xfrm>
              <a:off x="9279399" y="3791977"/>
              <a:ext cx="396171" cy="0"/>
            </a:xfrm>
            <a:prstGeom prst="line">
              <a:avLst/>
            </a:prstGeom>
            <a:ln w="57150">
              <a:solidFill>
                <a:srgbClr val="FDB05D"/>
              </a:solidFill>
            </a:ln>
          </p:spPr>
          <p:style>
            <a:lnRef idx="1">
              <a:schemeClr val="accent2"/>
            </a:lnRef>
            <a:fillRef idx="0">
              <a:schemeClr val="accent2"/>
            </a:fillRef>
            <a:effectRef idx="0">
              <a:schemeClr val="accent2"/>
            </a:effectRef>
            <a:fontRef idx="minor">
              <a:schemeClr val="tx1"/>
            </a:fontRef>
          </p:style>
        </p:cxnSp>
        <p:cxnSp>
          <p:nvCxnSpPr>
            <p:cNvPr id="80" name="Straight Connector 79">
              <a:extLst>
                <a:ext uri="{FF2B5EF4-FFF2-40B4-BE49-F238E27FC236}">
                  <a16:creationId xmlns:a16="http://schemas.microsoft.com/office/drawing/2014/main" id="{6051D9A5-7C18-478F-A025-F168064E534C}"/>
                </a:ext>
              </a:extLst>
            </p:cNvPr>
            <p:cNvCxnSpPr>
              <a:cxnSpLocks/>
            </p:cNvCxnSpPr>
            <p:nvPr/>
          </p:nvCxnSpPr>
          <p:spPr>
            <a:xfrm flipV="1">
              <a:off x="9679455" y="3738193"/>
              <a:ext cx="0" cy="107568"/>
            </a:xfrm>
            <a:prstGeom prst="line">
              <a:avLst/>
            </a:prstGeom>
            <a:ln w="57150">
              <a:solidFill>
                <a:srgbClr val="FDB05D"/>
              </a:solidFill>
            </a:ln>
          </p:spPr>
          <p:style>
            <a:lnRef idx="1">
              <a:schemeClr val="accent2"/>
            </a:lnRef>
            <a:fillRef idx="0">
              <a:schemeClr val="accent2"/>
            </a:fillRef>
            <a:effectRef idx="0">
              <a:schemeClr val="accent2"/>
            </a:effectRef>
            <a:fontRef idx="minor">
              <a:schemeClr val="tx1"/>
            </a:fontRef>
          </p:style>
        </p:cxnSp>
      </p:grpSp>
      <p:grpSp>
        <p:nvGrpSpPr>
          <p:cNvPr id="81" name="Group 80">
            <a:extLst>
              <a:ext uri="{FF2B5EF4-FFF2-40B4-BE49-F238E27FC236}">
                <a16:creationId xmlns:a16="http://schemas.microsoft.com/office/drawing/2014/main" id="{5D3E7D31-280E-4D7A-B007-CBB40DECE9D0}"/>
              </a:ext>
            </a:extLst>
          </p:cNvPr>
          <p:cNvGrpSpPr/>
          <p:nvPr/>
        </p:nvGrpSpPr>
        <p:grpSpPr>
          <a:xfrm>
            <a:off x="9079586" y="3836923"/>
            <a:ext cx="882620" cy="193193"/>
            <a:chOff x="9279399" y="3738193"/>
            <a:chExt cx="400056" cy="107568"/>
          </a:xfrm>
        </p:grpSpPr>
        <p:cxnSp>
          <p:nvCxnSpPr>
            <p:cNvPr id="82" name="Straight Connector 81">
              <a:extLst>
                <a:ext uri="{FF2B5EF4-FFF2-40B4-BE49-F238E27FC236}">
                  <a16:creationId xmlns:a16="http://schemas.microsoft.com/office/drawing/2014/main" id="{8D1847E1-B9C2-403F-9D5C-7F24843BB163}"/>
                </a:ext>
              </a:extLst>
            </p:cNvPr>
            <p:cNvCxnSpPr>
              <a:cxnSpLocks/>
            </p:cNvCxnSpPr>
            <p:nvPr/>
          </p:nvCxnSpPr>
          <p:spPr>
            <a:xfrm flipV="1">
              <a:off x="9279399" y="3738193"/>
              <a:ext cx="0" cy="107568"/>
            </a:xfrm>
            <a:prstGeom prst="line">
              <a:avLst/>
            </a:prstGeom>
            <a:ln w="57150">
              <a:solidFill>
                <a:srgbClr val="FDB05D"/>
              </a:solidFill>
            </a:ln>
          </p:spPr>
          <p:style>
            <a:lnRef idx="1">
              <a:schemeClr val="accent2"/>
            </a:lnRef>
            <a:fillRef idx="0">
              <a:schemeClr val="accent2"/>
            </a:fillRef>
            <a:effectRef idx="0">
              <a:schemeClr val="accent2"/>
            </a:effectRef>
            <a:fontRef idx="minor">
              <a:schemeClr val="tx1"/>
            </a:fontRef>
          </p:style>
        </p:cxnSp>
        <p:cxnSp>
          <p:nvCxnSpPr>
            <p:cNvPr id="83" name="Straight Connector 82">
              <a:extLst>
                <a:ext uri="{FF2B5EF4-FFF2-40B4-BE49-F238E27FC236}">
                  <a16:creationId xmlns:a16="http://schemas.microsoft.com/office/drawing/2014/main" id="{8D97EFB6-0A39-4293-90A9-821530F7F406}"/>
                </a:ext>
              </a:extLst>
            </p:cNvPr>
            <p:cNvCxnSpPr>
              <a:cxnSpLocks/>
            </p:cNvCxnSpPr>
            <p:nvPr/>
          </p:nvCxnSpPr>
          <p:spPr>
            <a:xfrm>
              <a:off x="9279399" y="3791977"/>
              <a:ext cx="396171" cy="0"/>
            </a:xfrm>
            <a:prstGeom prst="line">
              <a:avLst/>
            </a:prstGeom>
            <a:ln w="57150">
              <a:solidFill>
                <a:srgbClr val="FDB05D"/>
              </a:solidFill>
            </a:ln>
          </p:spPr>
          <p:style>
            <a:lnRef idx="1">
              <a:schemeClr val="accent2"/>
            </a:lnRef>
            <a:fillRef idx="0">
              <a:schemeClr val="accent2"/>
            </a:fillRef>
            <a:effectRef idx="0">
              <a:schemeClr val="accent2"/>
            </a:effectRef>
            <a:fontRef idx="minor">
              <a:schemeClr val="tx1"/>
            </a:fontRef>
          </p:style>
        </p:cxnSp>
        <p:cxnSp>
          <p:nvCxnSpPr>
            <p:cNvPr id="84" name="Straight Connector 83">
              <a:extLst>
                <a:ext uri="{FF2B5EF4-FFF2-40B4-BE49-F238E27FC236}">
                  <a16:creationId xmlns:a16="http://schemas.microsoft.com/office/drawing/2014/main" id="{2A3D77A5-73EB-427C-A1CB-05E585DC9DFA}"/>
                </a:ext>
              </a:extLst>
            </p:cNvPr>
            <p:cNvCxnSpPr>
              <a:cxnSpLocks/>
            </p:cNvCxnSpPr>
            <p:nvPr/>
          </p:nvCxnSpPr>
          <p:spPr>
            <a:xfrm flipV="1">
              <a:off x="9679455" y="3738193"/>
              <a:ext cx="0" cy="107568"/>
            </a:xfrm>
            <a:prstGeom prst="line">
              <a:avLst/>
            </a:prstGeom>
            <a:ln w="57150">
              <a:solidFill>
                <a:srgbClr val="FDB05D"/>
              </a:solidFill>
            </a:ln>
          </p:spPr>
          <p:style>
            <a:lnRef idx="1">
              <a:schemeClr val="accent2"/>
            </a:lnRef>
            <a:fillRef idx="0">
              <a:schemeClr val="accent2"/>
            </a:fillRef>
            <a:effectRef idx="0">
              <a:schemeClr val="accent2"/>
            </a:effectRef>
            <a:fontRef idx="minor">
              <a:schemeClr val="tx1"/>
            </a:fontRef>
          </p:style>
        </p:cxnSp>
      </p:grpSp>
      <p:sp>
        <p:nvSpPr>
          <p:cNvPr id="11" name="Rectangle 10">
            <a:hlinkClick r:id="rId15" action="ppaction://hlinksldjump"/>
            <a:extLst>
              <a:ext uri="{FF2B5EF4-FFF2-40B4-BE49-F238E27FC236}">
                <a16:creationId xmlns:a16="http://schemas.microsoft.com/office/drawing/2014/main" id="{BE89FFD5-023D-4F5F-87D5-7241F61219FB}"/>
              </a:ext>
            </a:extLst>
          </p:cNvPr>
          <p:cNvSpPr/>
          <p:nvPr/>
        </p:nvSpPr>
        <p:spPr>
          <a:xfrm>
            <a:off x="0" y="5922295"/>
            <a:ext cx="12192000" cy="9357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hlinkClick r:id="rId16" action="ppaction://hlinksldjump"/>
            <a:extLst>
              <a:ext uri="{FF2B5EF4-FFF2-40B4-BE49-F238E27FC236}">
                <a16:creationId xmlns:a16="http://schemas.microsoft.com/office/drawing/2014/main" id="{FB09B9F1-6B2C-4565-B4BB-B0E5A75EFF2E}"/>
              </a:ext>
            </a:extLst>
          </p:cNvPr>
          <p:cNvSpPr/>
          <p:nvPr/>
        </p:nvSpPr>
        <p:spPr>
          <a:xfrm>
            <a:off x="11199799" y="4335385"/>
            <a:ext cx="797780" cy="80295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hlinkClick r:id="rId17" action="ppaction://hlinksldjump"/>
            <a:extLst>
              <a:ext uri="{FF2B5EF4-FFF2-40B4-BE49-F238E27FC236}">
                <a16:creationId xmlns:a16="http://schemas.microsoft.com/office/drawing/2014/main" id="{97597405-7F87-443E-8CF1-F65C6FA070EA}"/>
              </a:ext>
            </a:extLst>
          </p:cNvPr>
          <p:cNvSpPr/>
          <p:nvPr/>
        </p:nvSpPr>
        <p:spPr>
          <a:xfrm>
            <a:off x="11306662" y="3553558"/>
            <a:ext cx="546187" cy="57041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hlinkClick r:id="rId18" action="ppaction://hlinksldjump"/>
            <a:extLst>
              <a:ext uri="{FF2B5EF4-FFF2-40B4-BE49-F238E27FC236}">
                <a16:creationId xmlns:a16="http://schemas.microsoft.com/office/drawing/2014/main" id="{FCA67287-8D6B-4080-9A7C-8B48F5AFC506}"/>
              </a:ext>
            </a:extLst>
          </p:cNvPr>
          <p:cNvSpPr/>
          <p:nvPr/>
        </p:nvSpPr>
        <p:spPr>
          <a:xfrm>
            <a:off x="11187199" y="2540532"/>
            <a:ext cx="801811" cy="81402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hlinkClick r:id="rId19" action="ppaction://hlinksldjump"/>
            <a:extLst>
              <a:ext uri="{FF2B5EF4-FFF2-40B4-BE49-F238E27FC236}">
                <a16:creationId xmlns:a16="http://schemas.microsoft.com/office/drawing/2014/main" id="{68D406C4-21CD-44A3-81C0-0D9938BCD009}"/>
              </a:ext>
            </a:extLst>
          </p:cNvPr>
          <p:cNvSpPr/>
          <p:nvPr/>
        </p:nvSpPr>
        <p:spPr>
          <a:xfrm>
            <a:off x="11117753" y="1527427"/>
            <a:ext cx="879826" cy="83232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a:extLst>
              <a:ext uri="{FF2B5EF4-FFF2-40B4-BE49-F238E27FC236}">
                <a16:creationId xmlns:a16="http://schemas.microsoft.com/office/drawing/2014/main" id="{4F12150E-2A1D-4BEA-AA1F-FEB339CCC127}"/>
              </a:ext>
            </a:extLst>
          </p:cNvPr>
          <p:cNvGrpSpPr>
            <a:grpSpLocks noChangeAspect="1"/>
          </p:cNvGrpSpPr>
          <p:nvPr/>
        </p:nvGrpSpPr>
        <p:grpSpPr>
          <a:xfrm flipH="1">
            <a:off x="8482682" y="2485267"/>
            <a:ext cx="1721019" cy="1466883"/>
            <a:chOff x="7420451" y="3850054"/>
            <a:chExt cx="2015319" cy="1650359"/>
          </a:xfrm>
          <a:solidFill>
            <a:srgbClr val="A6A6A6"/>
          </a:solidFill>
        </p:grpSpPr>
        <p:cxnSp>
          <p:nvCxnSpPr>
            <p:cNvPr id="86" name="Straight Connector 85">
              <a:extLst>
                <a:ext uri="{FF2B5EF4-FFF2-40B4-BE49-F238E27FC236}">
                  <a16:creationId xmlns:a16="http://schemas.microsoft.com/office/drawing/2014/main" id="{EA72BCB9-95E9-429E-832D-DF62AD1DCB60}"/>
                </a:ext>
              </a:extLst>
            </p:cNvPr>
            <p:cNvCxnSpPr>
              <a:cxnSpLocks/>
            </p:cNvCxnSpPr>
            <p:nvPr/>
          </p:nvCxnSpPr>
          <p:spPr>
            <a:xfrm flipH="1">
              <a:off x="8219867" y="3860408"/>
              <a:ext cx="871144" cy="68883"/>
            </a:xfrm>
            <a:prstGeom prst="line">
              <a:avLst/>
            </a:prstGeom>
            <a:grpFill/>
            <a:ln w="19050">
              <a:solidFill>
                <a:srgbClr val="A6A6A6"/>
              </a:solidFill>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7B197A7D-B448-4390-B0E4-B7BE62B2B829}"/>
                </a:ext>
              </a:extLst>
            </p:cNvPr>
            <p:cNvGrpSpPr>
              <a:grpSpLocks noChangeAspect="1"/>
            </p:cNvGrpSpPr>
            <p:nvPr/>
          </p:nvGrpSpPr>
          <p:grpSpPr>
            <a:xfrm>
              <a:off x="7420451" y="3850054"/>
              <a:ext cx="2015319" cy="1650359"/>
              <a:chOff x="6595481" y="1587776"/>
              <a:chExt cx="2963950" cy="2427199"/>
            </a:xfrm>
            <a:grpFill/>
          </p:grpSpPr>
          <p:sp>
            <p:nvSpPr>
              <p:cNvPr id="88" name="Rectangle 87">
                <a:extLst>
                  <a:ext uri="{FF2B5EF4-FFF2-40B4-BE49-F238E27FC236}">
                    <a16:creationId xmlns:a16="http://schemas.microsoft.com/office/drawing/2014/main" id="{41D50F19-533E-4B84-82CE-491A5A68824F}"/>
                  </a:ext>
                </a:extLst>
              </p:cNvPr>
              <p:cNvSpPr/>
              <p:nvPr/>
            </p:nvSpPr>
            <p:spPr>
              <a:xfrm rot="3475009">
                <a:off x="6717554" y="1859728"/>
                <a:ext cx="45719" cy="289866"/>
              </a:xfrm>
              <a:prstGeom prst="rect">
                <a:avLst/>
              </a:prstGeom>
              <a:grp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CF51C752-3CBD-4655-8C7F-940ED7B227A9}"/>
                  </a:ext>
                </a:extLst>
              </p:cNvPr>
              <p:cNvSpPr/>
              <p:nvPr/>
            </p:nvSpPr>
            <p:spPr>
              <a:xfrm rot="7564731">
                <a:off x="6931663" y="1867366"/>
                <a:ext cx="45719" cy="289866"/>
              </a:xfrm>
              <a:prstGeom prst="rect">
                <a:avLst/>
              </a:prstGeom>
              <a:grp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0" name="Straight Connector 89">
                <a:extLst>
                  <a:ext uri="{FF2B5EF4-FFF2-40B4-BE49-F238E27FC236}">
                    <a16:creationId xmlns:a16="http://schemas.microsoft.com/office/drawing/2014/main" id="{7D05C622-A1CE-43D4-9EAE-46B6DB22D55B}"/>
                  </a:ext>
                </a:extLst>
              </p:cNvPr>
              <p:cNvCxnSpPr>
                <a:cxnSpLocks/>
                <a:stCxn id="98" idx="0"/>
              </p:cNvCxnSpPr>
              <p:nvPr/>
            </p:nvCxnSpPr>
            <p:spPr>
              <a:xfrm flipH="1" flipV="1">
                <a:off x="9084222" y="2190069"/>
                <a:ext cx="249312" cy="1410892"/>
              </a:xfrm>
              <a:prstGeom prst="line">
                <a:avLst/>
              </a:prstGeom>
              <a:grpFill/>
              <a:ln w="19050">
                <a:solidFill>
                  <a:srgbClr val="A6A6A6"/>
                </a:solidFill>
              </a:ln>
            </p:spPr>
            <p:style>
              <a:lnRef idx="1">
                <a:schemeClr val="accent1"/>
              </a:lnRef>
              <a:fillRef idx="0">
                <a:schemeClr val="accent1"/>
              </a:fillRef>
              <a:effectRef idx="0">
                <a:schemeClr val="accent1"/>
              </a:effectRef>
              <a:fontRef idx="minor">
                <a:schemeClr val="tx1"/>
              </a:fontRef>
            </p:style>
          </p:cxnSp>
          <p:sp>
            <p:nvSpPr>
              <p:cNvPr id="91" name="Rectangle 90">
                <a:extLst>
                  <a:ext uri="{FF2B5EF4-FFF2-40B4-BE49-F238E27FC236}">
                    <a16:creationId xmlns:a16="http://schemas.microsoft.com/office/drawing/2014/main" id="{FC441675-3D03-4F1A-98CA-D897B153C019}"/>
                  </a:ext>
                </a:extLst>
              </p:cNvPr>
              <p:cNvSpPr/>
              <p:nvPr/>
            </p:nvSpPr>
            <p:spPr>
              <a:xfrm rot="5565177">
                <a:off x="7180722" y="1513323"/>
                <a:ext cx="45719" cy="1173368"/>
              </a:xfrm>
              <a:prstGeom prst="rect">
                <a:avLst/>
              </a:prstGeom>
              <a:grp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BDC77992-C4C2-48A7-9222-B3422264721C}"/>
                  </a:ext>
                </a:extLst>
              </p:cNvPr>
              <p:cNvSpPr/>
              <p:nvPr/>
            </p:nvSpPr>
            <p:spPr>
              <a:xfrm flipH="1">
                <a:off x="8678544" y="3896854"/>
                <a:ext cx="795781" cy="118121"/>
              </a:xfrm>
              <a:prstGeom prst="rect">
                <a:avLst/>
              </a:prstGeom>
              <a:grp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E378696D-81CC-4B73-8487-13C3F4531C41}"/>
                  </a:ext>
                </a:extLst>
              </p:cNvPr>
              <p:cNvSpPr/>
              <p:nvPr/>
            </p:nvSpPr>
            <p:spPr>
              <a:xfrm flipH="1">
                <a:off x="8956766" y="3758927"/>
                <a:ext cx="253559" cy="118121"/>
              </a:xfrm>
              <a:prstGeom prst="rect">
                <a:avLst/>
              </a:prstGeom>
              <a:grp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Rounded Corners 93">
                <a:extLst>
                  <a:ext uri="{FF2B5EF4-FFF2-40B4-BE49-F238E27FC236}">
                    <a16:creationId xmlns:a16="http://schemas.microsoft.com/office/drawing/2014/main" id="{335D2D1B-9F1C-46CD-9D6E-4E9EF6A33F77}"/>
                  </a:ext>
                </a:extLst>
              </p:cNvPr>
              <p:cNvSpPr/>
              <p:nvPr/>
            </p:nvSpPr>
            <p:spPr>
              <a:xfrm rot="5400000">
                <a:off x="9227962" y="3538023"/>
                <a:ext cx="54794" cy="343623"/>
              </a:xfrm>
              <a:prstGeom prst="roundRect">
                <a:avLst/>
              </a:prstGeom>
              <a:grp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527C4399-59B4-47D3-BA16-11514CCA0A98}"/>
                  </a:ext>
                </a:extLst>
              </p:cNvPr>
              <p:cNvSpPr/>
              <p:nvPr/>
            </p:nvSpPr>
            <p:spPr>
              <a:xfrm rot="6784575" flipH="1">
                <a:off x="9289675" y="1934460"/>
                <a:ext cx="45719" cy="493793"/>
              </a:xfrm>
              <a:prstGeom prst="rect">
                <a:avLst/>
              </a:prstGeom>
              <a:grp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95B89A30-BA94-4876-AE29-C1EFD9A040E2}"/>
                  </a:ext>
                </a:extLst>
              </p:cNvPr>
              <p:cNvSpPr/>
              <p:nvPr/>
            </p:nvSpPr>
            <p:spPr>
              <a:xfrm rot="4695926" flipH="1">
                <a:off x="9285496" y="1775304"/>
                <a:ext cx="61516" cy="473989"/>
              </a:xfrm>
              <a:prstGeom prst="rect">
                <a:avLst/>
              </a:prstGeom>
              <a:grp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2190F6CA-FECA-410A-B50C-96FD3437E1E8}"/>
                  </a:ext>
                </a:extLst>
              </p:cNvPr>
              <p:cNvSpPr/>
              <p:nvPr/>
            </p:nvSpPr>
            <p:spPr>
              <a:xfrm flipH="1">
                <a:off x="9025853" y="3837793"/>
                <a:ext cx="101159" cy="118121"/>
              </a:xfrm>
              <a:prstGeom prst="rect">
                <a:avLst/>
              </a:prstGeom>
              <a:grp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Rounded Corners 97">
                <a:extLst>
                  <a:ext uri="{FF2B5EF4-FFF2-40B4-BE49-F238E27FC236}">
                    <a16:creationId xmlns:a16="http://schemas.microsoft.com/office/drawing/2014/main" id="{720A4B75-DAA4-4308-9A1E-B13B0CB5C53D}"/>
                  </a:ext>
                </a:extLst>
              </p:cNvPr>
              <p:cNvSpPr/>
              <p:nvPr/>
            </p:nvSpPr>
            <p:spPr>
              <a:xfrm>
                <a:off x="9282955" y="3600961"/>
                <a:ext cx="101158" cy="196253"/>
              </a:xfrm>
              <a:prstGeom prst="roundRect">
                <a:avLst/>
              </a:prstGeom>
              <a:grp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9" name="Straight Connector 98">
                <a:extLst>
                  <a:ext uri="{FF2B5EF4-FFF2-40B4-BE49-F238E27FC236}">
                    <a16:creationId xmlns:a16="http://schemas.microsoft.com/office/drawing/2014/main" id="{D4CF1544-1F7F-4EC5-AB5A-EF808CD9C43C}"/>
                  </a:ext>
                </a:extLst>
              </p:cNvPr>
              <p:cNvCxnSpPr>
                <a:cxnSpLocks/>
                <a:endCxn id="98" idx="3"/>
              </p:cNvCxnSpPr>
              <p:nvPr/>
            </p:nvCxnSpPr>
            <p:spPr>
              <a:xfrm flipH="1">
                <a:off x="9384113" y="2267443"/>
                <a:ext cx="140868" cy="1431645"/>
              </a:xfrm>
              <a:prstGeom prst="line">
                <a:avLst/>
              </a:prstGeom>
              <a:grpFill/>
              <a:ln w="19050">
                <a:solidFill>
                  <a:srgbClr val="A6A6A6"/>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D4B72EA9-0398-469C-AB5B-3DAE64E5DF63}"/>
                  </a:ext>
                </a:extLst>
              </p:cNvPr>
              <p:cNvCxnSpPr>
                <a:cxnSpLocks/>
                <a:stCxn id="96" idx="0"/>
              </p:cNvCxnSpPr>
              <p:nvPr/>
            </p:nvCxnSpPr>
            <p:spPr>
              <a:xfrm flipH="1">
                <a:off x="9520263" y="1964099"/>
                <a:ext cx="28032" cy="335061"/>
              </a:xfrm>
              <a:prstGeom prst="line">
                <a:avLst/>
              </a:prstGeom>
              <a:grpFill/>
              <a:ln w="19050">
                <a:solidFill>
                  <a:srgbClr val="A6A6A6"/>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34095351-D73B-4017-A854-AC705E017B6A}"/>
                  </a:ext>
                </a:extLst>
              </p:cNvPr>
              <p:cNvCxnSpPr>
                <a:cxnSpLocks/>
                <a:endCxn id="109" idx="0"/>
              </p:cNvCxnSpPr>
              <p:nvPr/>
            </p:nvCxnSpPr>
            <p:spPr>
              <a:xfrm flipH="1" flipV="1">
                <a:off x="9041366" y="1588696"/>
                <a:ext cx="500588" cy="355820"/>
              </a:xfrm>
              <a:prstGeom prst="line">
                <a:avLst/>
              </a:prstGeom>
              <a:grpFill/>
              <a:ln w="19050">
                <a:solidFill>
                  <a:srgbClr val="A6A6A6"/>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5A3E23E5-7869-42F1-A414-9EF9A12970C7}"/>
                  </a:ext>
                </a:extLst>
              </p:cNvPr>
              <p:cNvCxnSpPr>
                <a:cxnSpLocks/>
              </p:cNvCxnSpPr>
              <p:nvPr/>
            </p:nvCxnSpPr>
            <p:spPr>
              <a:xfrm flipH="1">
                <a:off x="7926597" y="1603004"/>
                <a:ext cx="1117744" cy="412897"/>
              </a:xfrm>
              <a:prstGeom prst="line">
                <a:avLst/>
              </a:prstGeom>
              <a:grpFill/>
              <a:ln w="19050">
                <a:solidFill>
                  <a:srgbClr val="A6A6A6"/>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DDBAA33E-62F3-45A0-AD44-21F68BC1482C}"/>
                  </a:ext>
                </a:extLst>
              </p:cNvPr>
              <p:cNvCxnSpPr>
                <a:cxnSpLocks/>
              </p:cNvCxnSpPr>
              <p:nvPr/>
            </p:nvCxnSpPr>
            <p:spPr>
              <a:xfrm flipV="1">
                <a:off x="9277185" y="2021254"/>
                <a:ext cx="106051" cy="118995"/>
              </a:xfrm>
              <a:prstGeom prst="line">
                <a:avLst/>
              </a:prstGeom>
              <a:grpFill/>
              <a:ln w="19050">
                <a:solidFill>
                  <a:srgbClr val="A6A6A6"/>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1741E845-2C9B-4417-B3D3-BEE4CCF60E9B}"/>
                  </a:ext>
                </a:extLst>
              </p:cNvPr>
              <p:cNvCxnSpPr>
                <a:cxnSpLocks/>
                <a:endCxn id="91" idx="2"/>
              </p:cNvCxnSpPr>
              <p:nvPr/>
            </p:nvCxnSpPr>
            <p:spPr>
              <a:xfrm flipH="1">
                <a:off x="6617574" y="1684416"/>
                <a:ext cx="1171097" cy="387411"/>
              </a:xfrm>
              <a:prstGeom prst="line">
                <a:avLst/>
              </a:prstGeom>
              <a:grpFill/>
              <a:ln w="19050">
                <a:solidFill>
                  <a:srgbClr val="A6A6A6"/>
                </a:solidFill>
              </a:ln>
            </p:spPr>
            <p:style>
              <a:lnRef idx="1">
                <a:schemeClr val="accent1"/>
              </a:lnRef>
              <a:fillRef idx="0">
                <a:schemeClr val="accent1"/>
              </a:fillRef>
              <a:effectRef idx="0">
                <a:schemeClr val="accent1"/>
              </a:effectRef>
              <a:fontRef idx="minor">
                <a:schemeClr val="tx1"/>
              </a:fontRef>
            </p:style>
          </p:cxnSp>
          <p:sp>
            <p:nvSpPr>
              <p:cNvPr id="105" name="Rectangle 104">
                <a:extLst>
                  <a:ext uri="{FF2B5EF4-FFF2-40B4-BE49-F238E27FC236}">
                    <a16:creationId xmlns:a16="http://schemas.microsoft.com/office/drawing/2014/main" id="{0F1B7F0C-65F7-4031-A832-F192706EC8AA}"/>
                  </a:ext>
                </a:extLst>
              </p:cNvPr>
              <p:cNvSpPr/>
              <p:nvPr/>
            </p:nvSpPr>
            <p:spPr>
              <a:xfrm flipH="1">
                <a:off x="9053575" y="2039492"/>
                <a:ext cx="47155" cy="1776603"/>
              </a:xfrm>
              <a:prstGeom prst="rect">
                <a:avLst/>
              </a:prstGeom>
              <a:grp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580F172B-B0FF-4DC2-9614-0AC71439DD8C}"/>
                  </a:ext>
                </a:extLst>
              </p:cNvPr>
              <p:cNvSpPr/>
              <p:nvPr/>
            </p:nvSpPr>
            <p:spPr>
              <a:xfrm rot="5213209" flipH="1">
                <a:off x="8421413" y="1434044"/>
                <a:ext cx="47156" cy="1307977"/>
              </a:xfrm>
              <a:prstGeom prst="rect">
                <a:avLst/>
              </a:prstGeom>
              <a:grp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F16F8DA8-E7EC-4822-931D-9510067CE3F9}"/>
                  </a:ext>
                </a:extLst>
              </p:cNvPr>
              <p:cNvSpPr/>
              <p:nvPr/>
            </p:nvSpPr>
            <p:spPr>
              <a:xfrm rot="3559019" flipH="1">
                <a:off x="7912427" y="1867196"/>
                <a:ext cx="45719" cy="308113"/>
              </a:xfrm>
              <a:prstGeom prst="rect">
                <a:avLst/>
              </a:prstGeom>
              <a:grp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8" name="Straight Connector 107">
                <a:extLst>
                  <a:ext uri="{FF2B5EF4-FFF2-40B4-BE49-F238E27FC236}">
                    <a16:creationId xmlns:a16="http://schemas.microsoft.com/office/drawing/2014/main" id="{197DB016-ED9F-4472-B835-0FB1718CFD69}"/>
                  </a:ext>
                </a:extLst>
              </p:cNvPr>
              <p:cNvCxnSpPr>
                <a:cxnSpLocks/>
                <a:stCxn id="107" idx="3"/>
                <a:endCxn id="110" idx="1"/>
              </p:cNvCxnSpPr>
              <p:nvPr/>
            </p:nvCxnSpPr>
            <p:spPr>
              <a:xfrm flipH="1" flipV="1">
                <a:off x="7821498" y="1905605"/>
                <a:ext cx="102123" cy="95989"/>
              </a:xfrm>
              <a:prstGeom prst="line">
                <a:avLst/>
              </a:prstGeom>
              <a:grpFill/>
              <a:ln w="19050">
                <a:solidFill>
                  <a:srgbClr val="A6A6A6"/>
                </a:solidFill>
              </a:ln>
            </p:spPr>
            <p:style>
              <a:lnRef idx="1">
                <a:schemeClr val="accent1"/>
              </a:lnRef>
              <a:fillRef idx="0">
                <a:schemeClr val="accent1"/>
              </a:fillRef>
              <a:effectRef idx="0">
                <a:schemeClr val="accent1"/>
              </a:effectRef>
              <a:fontRef idx="minor">
                <a:schemeClr val="tx1"/>
              </a:fontRef>
            </p:style>
          </p:cxnSp>
          <p:sp>
            <p:nvSpPr>
              <p:cNvPr id="109" name="Rectangle 108">
                <a:extLst>
                  <a:ext uri="{FF2B5EF4-FFF2-40B4-BE49-F238E27FC236}">
                    <a16:creationId xmlns:a16="http://schemas.microsoft.com/office/drawing/2014/main" id="{3B4D7B8F-77BE-43C6-8C07-011781394BEB}"/>
                  </a:ext>
                </a:extLst>
              </p:cNvPr>
              <p:cNvSpPr/>
              <p:nvPr/>
            </p:nvSpPr>
            <p:spPr>
              <a:xfrm rot="21297001" flipH="1">
                <a:off x="9031469" y="1587776"/>
                <a:ext cx="61516" cy="473989"/>
              </a:xfrm>
              <a:prstGeom prst="rect">
                <a:avLst/>
              </a:prstGeom>
              <a:grp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F52D5DC8-4788-4E2B-A882-96336D9D0BB1}"/>
                  </a:ext>
                </a:extLst>
              </p:cNvPr>
              <p:cNvSpPr/>
              <p:nvPr/>
            </p:nvSpPr>
            <p:spPr>
              <a:xfrm rot="21297001" flipH="1">
                <a:off x="7760101" y="1671317"/>
                <a:ext cx="61516" cy="473989"/>
              </a:xfrm>
              <a:prstGeom prst="rect">
                <a:avLst/>
              </a:prstGeom>
              <a:grp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6771972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 name="Group 204">
            <a:extLst>
              <a:ext uri="{FF2B5EF4-FFF2-40B4-BE49-F238E27FC236}">
                <a16:creationId xmlns:a16="http://schemas.microsoft.com/office/drawing/2014/main" id="{939A69D1-F817-4AAF-9C91-2B2850EC69CC}"/>
              </a:ext>
            </a:extLst>
          </p:cNvPr>
          <p:cNvGrpSpPr>
            <a:grpSpLocks noChangeAspect="1"/>
          </p:cNvGrpSpPr>
          <p:nvPr/>
        </p:nvGrpSpPr>
        <p:grpSpPr>
          <a:xfrm>
            <a:off x="7740638" y="2306215"/>
            <a:ext cx="2825580" cy="2293360"/>
            <a:chOff x="7420451" y="3850054"/>
            <a:chExt cx="2015319" cy="1650359"/>
          </a:xfrm>
          <a:solidFill>
            <a:srgbClr val="A6A6A6"/>
          </a:solidFill>
        </p:grpSpPr>
        <p:cxnSp>
          <p:nvCxnSpPr>
            <p:cNvPr id="206" name="Straight Connector 205">
              <a:extLst>
                <a:ext uri="{FF2B5EF4-FFF2-40B4-BE49-F238E27FC236}">
                  <a16:creationId xmlns:a16="http://schemas.microsoft.com/office/drawing/2014/main" id="{E5E796B6-FC7A-4529-8ABE-2724BADE86AE}"/>
                </a:ext>
              </a:extLst>
            </p:cNvPr>
            <p:cNvCxnSpPr>
              <a:cxnSpLocks/>
            </p:cNvCxnSpPr>
            <p:nvPr/>
          </p:nvCxnSpPr>
          <p:spPr>
            <a:xfrm flipH="1">
              <a:off x="8219867" y="3860408"/>
              <a:ext cx="871144" cy="68883"/>
            </a:xfrm>
            <a:prstGeom prst="line">
              <a:avLst/>
            </a:prstGeom>
            <a:grpFill/>
            <a:ln w="19050">
              <a:solidFill>
                <a:srgbClr val="A6A6A6"/>
              </a:solidFill>
            </a:ln>
          </p:spPr>
          <p:style>
            <a:lnRef idx="1">
              <a:schemeClr val="accent1"/>
            </a:lnRef>
            <a:fillRef idx="0">
              <a:schemeClr val="accent1"/>
            </a:fillRef>
            <a:effectRef idx="0">
              <a:schemeClr val="accent1"/>
            </a:effectRef>
            <a:fontRef idx="minor">
              <a:schemeClr val="tx1"/>
            </a:fontRef>
          </p:style>
        </p:cxnSp>
        <p:grpSp>
          <p:nvGrpSpPr>
            <p:cNvPr id="207" name="Group 206">
              <a:extLst>
                <a:ext uri="{FF2B5EF4-FFF2-40B4-BE49-F238E27FC236}">
                  <a16:creationId xmlns:a16="http://schemas.microsoft.com/office/drawing/2014/main" id="{40910B23-306F-4E6E-9AF1-2E09C17D7E7A}"/>
                </a:ext>
              </a:extLst>
            </p:cNvPr>
            <p:cNvGrpSpPr>
              <a:grpSpLocks noChangeAspect="1"/>
            </p:cNvGrpSpPr>
            <p:nvPr/>
          </p:nvGrpSpPr>
          <p:grpSpPr>
            <a:xfrm>
              <a:off x="7420451" y="3850054"/>
              <a:ext cx="2015319" cy="1650359"/>
              <a:chOff x="6595481" y="1587776"/>
              <a:chExt cx="2963950" cy="2427199"/>
            </a:xfrm>
            <a:grpFill/>
          </p:grpSpPr>
          <p:sp>
            <p:nvSpPr>
              <p:cNvPr id="208" name="Rectangle 207">
                <a:extLst>
                  <a:ext uri="{FF2B5EF4-FFF2-40B4-BE49-F238E27FC236}">
                    <a16:creationId xmlns:a16="http://schemas.microsoft.com/office/drawing/2014/main" id="{D3DA0565-1F74-4ED7-8D64-CB0D932C5D1B}"/>
                  </a:ext>
                </a:extLst>
              </p:cNvPr>
              <p:cNvSpPr/>
              <p:nvPr/>
            </p:nvSpPr>
            <p:spPr>
              <a:xfrm rot="3475009">
                <a:off x="6717554" y="1859728"/>
                <a:ext cx="45719" cy="289866"/>
              </a:xfrm>
              <a:prstGeom prst="rect">
                <a:avLst/>
              </a:prstGeom>
              <a:grp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ctangle 208">
                <a:extLst>
                  <a:ext uri="{FF2B5EF4-FFF2-40B4-BE49-F238E27FC236}">
                    <a16:creationId xmlns:a16="http://schemas.microsoft.com/office/drawing/2014/main" id="{39B81FEC-AC15-4158-8300-BE2B1D370CF1}"/>
                  </a:ext>
                </a:extLst>
              </p:cNvPr>
              <p:cNvSpPr/>
              <p:nvPr/>
            </p:nvSpPr>
            <p:spPr>
              <a:xfrm rot="7564731">
                <a:off x="6931663" y="1867366"/>
                <a:ext cx="45719" cy="289866"/>
              </a:xfrm>
              <a:prstGeom prst="rect">
                <a:avLst/>
              </a:prstGeom>
              <a:grp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0" name="Straight Connector 209">
                <a:extLst>
                  <a:ext uri="{FF2B5EF4-FFF2-40B4-BE49-F238E27FC236}">
                    <a16:creationId xmlns:a16="http://schemas.microsoft.com/office/drawing/2014/main" id="{A2ECC480-BBA0-4D07-9B6E-0F0FAF79AABF}"/>
                  </a:ext>
                </a:extLst>
              </p:cNvPr>
              <p:cNvCxnSpPr>
                <a:cxnSpLocks/>
                <a:stCxn id="218" idx="0"/>
              </p:cNvCxnSpPr>
              <p:nvPr/>
            </p:nvCxnSpPr>
            <p:spPr>
              <a:xfrm flipH="1" flipV="1">
                <a:off x="9084222" y="2190069"/>
                <a:ext cx="249312" cy="1410892"/>
              </a:xfrm>
              <a:prstGeom prst="line">
                <a:avLst/>
              </a:prstGeom>
              <a:grpFill/>
              <a:ln w="19050">
                <a:solidFill>
                  <a:srgbClr val="A6A6A6"/>
                </a:solidFill>
              </a:ln>
            </p:spPr>
            <p:style>
              <a:lnRef idx="1">
                <a:schemeClr val="accent1"/>
              </a:lnRef>
              <a:fillRef idx="0">
                <a:schemeClr val="accent1"/>
              </a:fillRef>
              <a:effectRef idx="0">
                <a:schemeClr val="accent1"/>
              </a:effectRef>
              <a:fontRef idx="minor">
                <a:schemeClr val="tx1"/>
              </a:fontRef>
            </p:style>
          </p:cxnSp>
          <p:sp>
            <p:nvSpPr>
              <p:cNvPr id="211" name="Rectangle 210">
                <a:extLst>
                  <a:ext uri="{FF2B5EF4-FFF2-40B4-BE49-F238E27FC236}">
                    <a16:creationId xmlns:a16="http://schemas.microsoft.com/office/drawing/2014/main" id="{A5125055-15BC-49F3-B95A-F77784F1B776}"/>
                  </a:ext>
                </a:extLst>
              </p:cNvPr>
              <p:cNvSpPr/>
              <p:nvPr/>
            </p:nvSpPr>
            <p:spPr>
              <a:xfrm rot="5565177">
                <a:off x="7180722" y="1513323"/>
                <a:ext cx="45719" cy="1173368"/>
              </a:xfrm>
              <a:prstGeom prst="rect">
                <a:avLst/>
              </a:prstGeom>
              <a:grp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ectangle 211">
                <a:extLst>
                  <a:ext uri="{FF2B5EF4-FFF2-40B4-BE49-F238E27FC236}">
                    <a16:creationId xmlns:a16="http://schemas.microsoft.com/office/drawing/2014/main" id="{A4CDC1F7-698A-4F19-B91C-DA8D755D1930}"/>
                  </a:ext>
                </a:extLst>
              </p:cNvPr>
              <p:cNvSpPr/>
              <p:nvPr/>
            </p:nvSpPr>
            <p:spPr>
              <a:xfrm flipH="1">
                <a:off x="8678544" y="3896854"/>
                <a:ext cx="795781" cy="118121"/>
              </a:xfrm>
              <a:prstGeom prst="rect">
                <a:avLst/>
              </a:prstGeom>
              <a:grp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ectangle 212">
                <a:extLst>
                  <a:ext uri="{FF2B5EF4-FFF2-40B4-BE49-F238E27FC236}">
                    <a16:creationId xmlns:a16="http://schemas.microsoft.com/office/drawing/2014/main" id="{B9FC778E-26A9-4735-9014-944E4B3D4EFA}"/>
                  </a:ext>
                </a:extLst>
              </p:cNvPr>
              <p:cNvSpPr/>
              <p:nvPr/>
            </p:nvSpPr>
            <p:spPr>
              <a:xfrm flipH="1">
                <a:off x="8956766" y="3758927"/>
                <a:ext cx="253559" cy="118121"/>
              </a:xfrm>
              <a:prstGeom prst="rect">
                <a:avLst/>
              </a:prstGeom>
              <a:grp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Rectangle: Rounded Corners 213">
                <a:extLst>
                  <a:ext uri="{FF2B5EF4-FFF2-40B4-BE49-F238E27FC236}">
                    <a16:creationId xmlns:a16="http://schemas.microsoft.com/office/drawing/2014/main" id="{9A76DFAF-43E9-488D-9F13-F0AA3BEB0268}"/>
                  </a:ext>
                </a:extLst>
              </p:cNvPr>
              <p:cNvSpPr/>
              <p:nvPr/>
            </p:nvSpPr>
            <p:spPr>
              <a:xfrm rot="5400000">
                <a:off x="9227962" y="3538023"/>
                <a:ext cx="54794" cy="343623"/>
              </a:xfrm>
              <a:prstGeom prst="roundRect">
                <a:avLst/>
              </a:prstGeom>
              <a:grp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ectangle 214">
                <a:extLst>
                  <a:ext uri="{FF2B5EF4-FFF2-40B4-BE49-F238E27FC236}">
                    <a16:creationId xmlns:a16="http://schemas.microsoft.com/office/drawing/2014/main" id="{5DC8C354-070E-4CF7-9036-B78F817C8628}"/>
                  </a:ext>
                </a:extLst>
              </p:cNvPr>
              <p:cNvSpPr/>
              <p:nvPr/>
            </p:nvSpPr>
            <p:spPr>
              <a:xfrm rot="6784575" flipH="1">
                <a:off x="9289675" y="1934460"/>
                <a:ext cx="45719" cy="493793"/>
              </a:xfrm>
              <a:prstGeom prst="rect">
                <a:avLst/>
              </a:prstGeom>
              <a:grp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ectangle 215">
                <a:extLst>
                  <a:ext uri="{FF2B5EF4-FFF2-40B4-BE49-F238E27FC236}">
                    <a16:creationId xmlns:a16="http://schemas.microsoft.com/office/drawing/2014/main" id="{9E80AF01-7995-4340-A491-19448097738D}"/>
                  </a:ext>
                </a:extLst>
              </p:cNvPr>
              <p:cNvSpPr/>
              <p:nvPr/>
            </p:nvSpPr>
            <p:spPr>
              <a:xfrm rot="4695926" flipH="1">
                <a:off x="9285496" y="1775304"/>
                <a:ext cx="61516" cy="473989"/>
              </a:xfrm>
              <a:prstGeom prst="rect">
                <a:avLst/>
              </a:prstGeom>
              <a:grp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ectangle 216">
                <a:extLst>
                  <a:ext uri="{FF2B5EF4-FFF2-40B4-BE49-F238E27FC236}">
                    <a16:creationId xmlns:a16="http://schemas.microsoft.com/office/drawing/2014/main" id="{19A6DE32-E2B1-4612-AB72-2E7527140B29}"/>
                  </a:ext>
                </a:extLst>
              </p:cNvPr>
              <p:cNvSpPr/>
              <p:nvPr/>
            </p:nvSpPr>
            <p:spPr>
              <a:xfrm flipH="1">
                <a:off x="9025853" y="3837793"/>
                <a:ext cx="101159" cy="118121"/>
              </a:xfrm>
              <a:prstGeom prst="rect">
                <a:avLst/>
              </a:prstGeom>
              <a:grp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ectangle: Rounded Corners 217">
                <a:extLst>
                  <a:ext uri="{FF2B5EF4-FFF2-40B4-BE49-F238E27FC236}">
                    <a16:creationId xmlns:a16="http://schemas.microsoft.com/office/drawing/2014/main" id="{952C638A-2429-4D2F-AE70-1A6955BED1B8}"/>
                  </a:ext>
                </a:extLst>
              </p:cNvPr>
              <p:cNvSpPr/>
              <p:nvPr/>
            </p:nvSpPr>
            <p:spPr>
              <a:xfrm>
                <a:off x="9282955" y="3600961"/>
                <a:ext cx="101158" cy="196253"/>
              </a:xfrm>
              <a:prstGeom prst="roundRect">
                <a:avLst/>
              </a:prstGeom>
              <a:grp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9" name="Straight Connector 218">
                <a:extLst>
                  <a:ext uri="{FF2B5EF4-FFF2-40B4-BE49-F238E27FC236}">
                    <a16:creationId xmlns:a16="http://schemas.microsoft.com/office/drawing/2014/main" id="{22B34F05-2C46-4E77-8678-2BAA584F05B3}"/>
                  </a:ext>
                </a:extLst>
              </p:cNvPr>
              <p:cNvCxnSpPr>
                <a:cxnSpLocks/>
                <a:endCxn id="218" idx="3"/>
              </p:cNvCxnSpPr>
              <p:nvPr/>
            </p:nvCxnSpPr>
            <p:spPr>
              <a:xfrm flipH="1">
                <a:off x="9384113" y="2267443"/>
                <a:ext cx="140868" cy="1431645"/>
              </a:xfrm>
              <a:prstGeom prst="line">
                <a:avLst/>
              </a:prstGeom>
              <a:grpFill/>
              <a:ln w="19050">
                <a:solidFill>
                  <a:srgbClr val="A6A6A6"/>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C8E8F4E9-5A63-40F2-AD78-64D6735D68F0}"/>
                  </a:ext>
                </a:extLst>
              </p:cNvPr>
              <p:cNvCxnSpPr>
                <a:cxnSpLocks/>
                <a:stCxn id="216" idx="0"/>
              </p:cNvCxnSpPr>
              <p:nvPr/>
            </p:nvCxnSpPr>
            <p:spPr>
              <a:xfrm flipH="1">
                <a:off x="9520263" y="1964099"/>
                <a:ext cx="28032" cy="335061"/>
              </a:xfrm>
              <a:prstGeom prst="line">
                <a:avLst/>
              </a:prstGeom>
              <a:grpFill/>
              <a:ln w="19050">
                <a:solidFill>
                  <a:srgbClr val="A6A6A6"/>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6BD26694-7AD8-4479-8447-829340781FDE}"/>
                  </a:ext>
                </a:extLst>
              </p:cNvPr>
              <p:cNvCxnSpPr>
                <a:cxnSpLocks/>
                <a:endCxn id="229" idx="0"/>
              </p:cNvCxnSpPr>
              <p:nvPr/>
            </p:nvCxnSpPr>
            <p:spPr>
              <a:xfrm flipH="1" flipV="1">
                <a:off x="9041366" y="1588696"/>
                <a:ext cx="500588" cy="355820"/>
              </a:xfrm>
              <a:prstGeom prst="line">
                <a:avLst/>
              </a:prstGeom>
              <a:grpFill/>
              <a:ln w="19050">
                <a:solidFill>
                  <a:srgbClr val="A6A6A6"/>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0EDC5A81-205A-4FA4-A1D4-16DC3F5D3E00}"/>
                  </a:ext>
                </a:extLst>
              </p:cNvPr>
              <p:cNvCxnSpPr>
                <a:cxnSpLocks/>
              </p:cNvCxnSpPr>
              <p:nvPr/>
            </p:nvCxnSpPr>
            <p:spPr>
              <a:xfrm flipH="1">
                <a:off x="7926597" y="1603004"/>
                <a:ext cx="1117744" cy="412897"/>
              </a:xfrm>
              <a:prstGeom prst="line">
                <a:avLst/>
              </a:prstGeom>
              <a:grpFill/>
              <a:ln w="19050">
                <a:solidFill>
                  <a:srgbClr val="A6A6A6"/>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8FDB3CCD-188E-43C3-B6B3-E35541D566BC}"/>
                  </a:ext>
                </a:extLst>
              </p:cNvPr>
              <p:cNvCxnSpPr>
                <a:cxnSpLocks/>
              </p:cNvCxnSpPr>
              <p:nvPr/>
            </p:nvCxnSpPr>
            <p:spPr>
              <a:xfrm flipV="1">
                <a:off x="9277185" y="2021254"/>
                <a:ext cx="106051" cy="118995"/>
              </a:xfrm>
              <a:prstGeom prst="line">
                <a:avLst/>
              </a:prstGeom>
              <a:grpFill/>
              <a:ln w="19050">
                <a:solidFill>
                  <a:srgbClr val="A6A6A6"/>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id="{46A2E2D9-EDED-4A34-8917-3703B3DFD1DB}"/>
                  </a:ext>
                </a:extLst>
              </p:cNvPr>
              <p:cNvCxnSpPr>
                <a:cxnSpLocks/>
                <a:endCxn id="211" idx="2"/>
              </p:cNvCxnSpPr>
              <p:nvPr/>
            </p:nvCxnSpPr>
            <p:spPr>
              <a:xfrm flipH="1">
                <a:off x="6617574" y="1684416"/>
                <a:ext cx="1171097" cy="387411"/>
              </a:xfrm>
              <a:prstGeom prst="line">
                <a:avLst/>
              </a:prstGeom>
              <a:grpFill/>
              <a:ln w="19050">
                <a:solidFill>
                  <a:srgbClr val="A6A6A6"/>
                </a:solidFill>
              </a:ln>
            </p:spPr>
            <p:style>
              <a:lnRef idx="1">
                <a:schemeClr val="accent1"/>
              </a:lnRef>
              <a:fillRef idx="0">
                <a:schemeClr val="accent1"/>
              </a:fillRef>
              <a:effectRef idx="0">
                <a:schemeClr val="accent1"/>
              </a:effectRef>
              <a:fontRef idx="minor">
                <a:schemeClr val="tx1"/>
              </a:fontRef>
            </p:style>
          </p:cxnSp>
          <p:sp>
            <p:nvSpPr>
              <p:cNvPr id="225" name="Rectangle 224">
                <a:extLst>
                  <a:ext uri="{FF2B5EF4-FFF2-40B4-BE49-F238E27FC236}">
                    <a16:creationId xmlns:a16="http://schemas.microsoft.com/office/drawing/2014/main" id="{347545E5-6B8D-4107-8806-4A224F3B2258}"/>
                  </a:ext>
                </a:extLst>
              </p:cNvPr>
              <p:cNvSpPr/>
              <p:nvPr/>
            </p:nvSpPr>
            <p:spPr>
              <a:xfrm flipH="1">
                <a:off x="9053575" y="2039492"/>
                <a:ext cx="47155" cy="1776603"/>
              </a:xfrm>
              <a:prstGeom prst="rect">
                <a:avLst/>
              </a:prstGeom>
              <a:grp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Rectangle 225">
                <a:extLst>
                  <a:ext uri="{FF2B5EF4-FFF2-40B4-BE49-F238E27FC236}">
                    <a16:creationId xmlns:a16="http://schemas.microsoft.com/office/drawing/2014/main" id="{7831FB18-9949-4F04-B3DC-5B91782E80DB}"/>
                  </a:ext>
                </a:extLst>
              </p:cNvPr>
              <p:cNvSpPr/>
              <p:nvPr/>
            </p:nvSpPr>
            <p:spPr>
              <a:xfrm rot="5213209" flipH="1">
                <a:off x="8421413" y="1434044"/>
                <a:ext cx="47156" cy="1307977"/>
              </a:xfrm>
              <a:prstGeom prst="rect">
                <a:avLst/>
              </a:prstGeom>
              <a:grp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Rectangle 226">
                <a:extLst>
                  <a:ext uri="{FF2B5EF4-FFF2-40B4-BE49-F238E27FC236}">
                    <a16:creationId xmlns:a16="http://schemas.microsoft.com/office/drawing/2014/main" id="{CA3070BE-A9A2-4C4D-99BC-0FDE037F006D}"/>
                  </a:ext>
                </a:extLst>
              </p:cNvPr>
              <p:cNvSpPr/>
              <p:nvPr/>
            </p:nvSpPr>
            <p:spPr>
              <a:xfrm rot="3559019" flipH="1">
                <a:off x="7912427" y="1867196"/>
                <a:ext cx="45719" cy="308113"/>
              </a:xfrm>
              <a:prstGeom prst="rect">
                <a:avLst/>
              </a:prstGeom>
              <a:grp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8" name="Straight Connector 227">
                <a:extLst>
                  <a:ext uri="{FF2B5EF4-FFF2-40B4-BE49-F238E27FC236}">
                    <a16:creationId xmlns:a16="http://schemas.microsoft.com/office/drawing/2014/main" id="{F40CE209-55C8-48F5-BF83-9D86E17A6654}"/>
                  </a:ext>
                </a:extLst>
              </p:cNvPr>
              <p:cNvCxnSpPr>
                <a:cxnSpLocks/>
                <a:stCxn id="227" idx="3"/>
                <a:endCxn id="230" idx="1"/>
              </p:cNvCxnSpPr>
              <p:nvPr/>
            </p:nvCxnSpPr>
            <p:spPr>
              <a:xfrm flipH="1" flipV="1">
                <a:off x="7821498" y="1905605"/>
                <a:ext cx="102123" cy="95989"/>
              </a:xfrm>
              <a:prstGeom prst="line">
                <a:avLst/>
              </a:prstGeom>
              <a:grpFill/>
              <a:ln w="19050">
                <a:solidFill>
                  <a:srgbClr val="A6A6A6"/>
                </a:solidFill>
              </a:ln>
            </p:spPr>
            <p:style>
              <a:lnRef idx="1">
                <a:schemeClr val="accent1"/>
              </a:lnRef>
              <a:fillRef idx="0">
                <a:schemeClr val="accent1"/>
              </a:fillRef>
              <a:effectRef idx="0">
                <a:schemeClr val="accent1"/>
              </a:effectRef>
              <a:fontRef idx="minor">
                <a:schemeClr val="tx1"/>
              </a:fontRef>
            </p:style>
          </p:cxnSp>
          <p:sp>
            <p:nvSpPr>
              <p:cNvPr id="229" name="Rectangle 228">
                <a:extLst>
                  <a:ext uri="{FF2B5EF4-FFF2-40B4-BE49-F238E27FC236}">
                    <a16:creationId xmlns:a16="http://schemas.microsoft.com/office/drawing/2014/main" id="{C4DC6261-11C0-4BB4-AE91-7C4767CF04DF}"/>
                  </a:ext>
                </a:extLst>
              </p:cNvPr>
              <p:cNvSpPr/>
              <p:nvPr/>
            </p:nvSpPr>
            <p:spPr>
              <a:xfrm rot="21297001" flipH="1">
                <a:off x="9031469" y="1587776"/>
                <a:ext cx="61516" cy="473989"/>
              </a:xfrm>
              <a:prstGeom prst="rect">
                <a:avLst/>
              </a:prstGeom>
              <a:grp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ectangle 229">
                <a:extLst>
                  <a:ext uri="{FF2B5EF4-FFF2-40B4-BE49-F238E27FC236}">
                    <a16:creationId xmlns:a16="http://schemas.microsoft.com/office/drawing/2014/main" id="{5CAC943E-3668-4CD0-AC5D-FFF3A9637B4B}"/>
                  </a:ext>
                </a:extLst>
              </p:cNvPr>
              <p:cNvSpPr/>
              <p:nvPr/>
            </p:nvSpPr>
            <p:spPr>
              <a:xfrm rot="21297001" flipH="1">
                <a:off x="7760101" y="1671317"/>
                <a:ext cx="61516" cy="473989"/>
              </a:xfrm>
              <a:prstGeom prst="rect">
                <a:avLst/>
              </a:prstGeom>
              <a:grp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79" name="Group 178">
            <a:extLst>
              <a:ext uri="{FF2B5EF4-FFF2-40B4-BE49-F238E27FC236}">
                <a16:creationId xmlns:a16="http://schemas.microsoft.com/office/drawing/2014/main" id="{AFE40458-D9D8-40BD-952E-4944770C45CC}"/>
              </a:ext>
            </a:extLst>
          </p:cNvPr>
          <p:cNvGrpSpPr>
            <a:grpSpLocks noChangeAspect="1"/>
          </p:cNvGrpSpPr>
          <p:nvPr/>
        </p:nvGrpSpPr>
        <p:grpSpPr>
          <a:xfrm>
            <a:off x="7304430" y="3099665"/>
            <a:ext cx="1842040" cy="1495077"/>
            <a:chOff x="7420451" y="3850054"/>
            <a:chExt cx="2015319" cy="1650359"/>
          </a:xfrm>
          <a:solidFill>
            <a:srgbClr val="A6A6A6"/>
          </a:solidFill>
        </p:grpSpPr>
        <p:cxnSp>
          <p:nvCxnSpPr>
            <p:cNvPr id="180" name="Straight Connector 179">
              <a:extLst>
                <a:ext uri="{FF2B5EF4-FFF2-40B4-BE49-F238E27FC236}">
                  <a16:creationId xmlns:a16="http://schemas.microsoft.com/office/drawing/2014/main" id="{A9A3AF23-2119-4DA3-A31C-DEC8598D7AB5}"/>
                </a:ext>
              </a:extLst>
            </p:cNvPr>
            <p:cNvCxnSpPr>
              <a:cxnSpLocks/>
            </p:cNvCxnSpPr>
            <p:nvPr/>
          </p:nvCxnSpPr>
          <p:spPr>
            <a:xfrm flipH="1">
              <a:off x="8219867" y="3860408"/>
              <a:ext cx="871144" cy="68883"/>
            </a:xfrm>
            <a:prstGeom prst="line">
              <a:avLst/>
            </a:prstGeom>
            <a:grpFill/>
            <a:ln w="19050">
              <a:solidFill>
                <a:srgbClr val="A6A6A6"/>
              </a:solidFill>
            </a:ln>
          </p:spPr>
          <p:style>
            <a:lnRef idx="1">
              <a:schemeClr val="accent1"/>
            </a:lnRef>
            <a:fillRef idx="0">
              <a:schemeClr val="accent1"/>
            </a:fillRef>
            <a:effectRef idx="0">
              <a:schemeClr val="accent1"/>
            </a:effectRef>
            <a:fontRef idx="minor">
              <a:schemeClr val="tx1"/>
            </a:fontRef>
          </p:style>
        </p:cxnSp>
        <p:grpSp>
          <p:nvGrpSpPr>
            <p:cNvPr id="181" name="Group 180">
              <a:extLst>
                <a:ext uri="{FF2B5EF4-FFF2-40B4-BE49-F238E27FC236}">
                  <a16:creationId xmlns:a16="http://schemas.microsoft.com/office/drawing/2014/main" id="{CF60785C-AC0F-4174-A77C-EB4954658183}"/>
                </a:ext>
              </a:extLst>
            </p:cNvPr>
            <p:cNvGrpSpPr>
              <a:grpSpLocks noChangeAspect="1"/>
            </p:cNvGrpSpPr>
            <p:nvPr/>
          </p:nvGrpSpPr>
          <p:grpSpPr>
            <a:xfrm>
              <a:off x="7420451" y="3850054"/>
              <a:ext cx="2015319" cy="1650359"/>
              <a:chOff x="6595481" y="1587776"/>
              <a:chExt cx="2963950" cy="2427199"/>
            </a:xfrm>
            <a:grpFill/>
          </p:grpSpPr>
          <p:sp>
            <p:nvSpPr>
              <p:cNvPr id="182" name="Rectangle 181">
                <a:extLst>
                  <a:ext uri="{FF2B5EF4-FFF2-40B4-BE49-F238E27FC236}">
                    <a16:creationId xmlns:a16="http://schemas.microsoft.com/office/drawing/2014/main" id="{8116AEC3-E321-43C4-9A93-EE4365E32DC6}"/>
                  </a:ext>
                </a:extLst>
              </p:cNvPr>
              <p:cNvSpPr/>
              <p:nvPr/>
            </p:nvSpPr>
            <p:spPr>
              <a:xfrm rot="3475009">
                <a:off x="6717554" y="1859728"/>
                <a:ext cx="45719" cy="289866"/>
              </a:xfrm>
              <a:prstGeom prst="rect">
                <a:avLst/>
              </a:prstGeom>
              <a:grp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182">
                <a:extLst>
                  <a:ext uri="{FF2B5EF4-FFF2-40B4-BE49-F238E27FC236}">
                    <a16:creationId xmlns:a16="http://schemas.microsoft.com/office/drawing/2014/main" id="{A46EE65C-F75A-4786-89EE-14ACC5E2D775}"/>
                  </a:ext>
                </a:extLst>
              </p:cNvPr>
              <p:cNvSpPr/>
              <p:nvPr/>
            </p:nvSpPr>
            <p:spPr>
              <a:xfrm rot="7564731">
                <a:off x="6931663" y="1867366"/>
                <a:ext cx="45719" cy="289866"/>
              </a:xfrm>
              <a:prstGeom prst="rect">
                <a:avLst/>
              </a:prstGeom>
              <a:grp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4" name="Straight Connector 183">
                <a:extLst>
                  <a:ext uri="{FF2B5EF4-FFF2-40B4-BE49-F238E27FC236}">
                    <a16:creationId xmlns:a16="http://schemas.microsoft.com/office/drawing/2014/main" id="{3870AF77-1359-4F0D-B4A9-122AED115B4B}"/>
                  </a:ext>
                </a:extLst>
              </p:cNvPr>
              <p:cNvCxnSpPr>
                <a:cxnSpLocks/>
                <a:stCxn id="192" idx="0"/>
              </p:cNvCxnSpPr>
              <p:nvPr/>
            </p:nvCxnSpPr>
            <p:spPr>
              <a:xfrm flipH="1" flipV="1">
                <a:off x="9084222" y="2190069"/>
                <a:ext cx="249312" cy="1410892"/>
              </a:xfrm>
              <a:prstGeom prst="line">
                <a:avLst/>
              </a:prstGeom>
              <a:grpFill/>
              <a:ln w="19050">
                <a:solidFill>
                  <a:srgbClr val="A6A6A6"/>
                </a:solidFill>
              </a:ln>
            </p:spPr>
            <p:style>
              <a:lnRef idx="1">
                <a:schemeClr val="accent1"/>
              </a:lnRef>
              <a:fillRef idx="0">
                <a:schemeClr val="accent1"/>
              </a:fillRef>
              <a:effectRef idx="0">
                <a:schemeClr val="accent1"/>
              </a:effectRef>
              <a:fontRef idx="minor">
                <a:schemeClr val="tx1"/>
              </a:fontRef>
            </p:style>
          </p:cxnSp>
          <p:sp>
            <p:nvSpPr>
              <p:cNvPr id="185" name="Rectangle 184">
                <a:extLst>
                  <a:ext uri="{FF2B5EF4-FFF2-40B4-BE49-F238E27FC236}">
                    <a16:creationId xmlns:a16="http://schemas.microsoft.com/office/drawing/2014/main" id="{69CFABF8-9F06-482D-AAB5-D03145869B2C}"/>
                  </a:ext>
                </a:extLst>
              </p:cNvPr>
              <p:cNvSpPr/>
              <p:nvPr/>
            </p:nvSpPr>
            <p:spPr>
              <a:xfrm rot="5565177">
                <a:off x="7180722" y="1513323"/>
                <a:ext cx="45719" cy="1173368"/>
              </a:xfrm>
              <a:prstGeom prst="rect">
                <a:avLst/>
              </a:prstGeom>
              <a:grp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185">
                <a:extLst>
                  <a:ext uri="{FF2B5EF4-FFF2-40B4-BE49-F238E27FC236}">
                    <a16:creationId xmlns:a16="http://schemas.microsoft.com/office/drawing/2014/main" id="{9F2923F0-9678-49E5-8C07-33129B04E12A}"/>
                  </a:ext>
                </a:extLst>
              </p:cNvPr>
              <p:cNvSpPr/>
              <p:nvPr/>
            </p:nvSpPr>
            <p:spPr>
              <a:xfrm flipH="1">
                <a:off x="8678544" y="3896854"/>
                <a:ext cx="795781" cy="118121"/>
              </a:xfrm>
              <a:prstGeom prst="rect">
                <a:avLst/>
              </a:prstGeom>
              <a:grp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ectangle 186">
                <a:extLst>
                  <a:ext uri="{FF2B5EF4-FFF2-40B4-BE49-F238E27FC236}">
                    <a16:creationId xmlns:a16="http://schemas.microsoft.com/office/drawing/2014/main" id="{175647E8-AE7D-416A-9B86-62689BAEEFC7}"/>
                  </a:ext>
                </a:extLst>
              </p:cNvPr>
              <p:cNvSpPr/>
              <p:nvPr/>
            </p:nvSpPr>
            <p:spPr>
              <a:xfrm flipH="1">
                <a:off x="8956766" y="3758927"/>
                <a:ext cx="253559" cy="118121"/>
              </a:xfrm>
              <a:prstGeom prst="rect">
                <a:avLst/>
              </a:prstGeom>
              <a:grp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Rectangle: Rounded Corners 187">
                <a:extLst>
                  <a:ext uri="{FF2B5EF4-FFF2-40B4-BE49-F238E27FC236}">
                    <a16:creationId xmlns:a16="http://schemas.microsoft.com/office/drawing/2014/main" id="{571ADBE3-7019-44A5-B8BA-4598C57CF20B}"/>
                  </a:ext>
                </a:extLst>
              </p:cNvPr>
              <p:cNvSpPr/>
              <p:nvPr/>
            </p:nvSpPr>
            <p:spPr>
              <a:xfrm rot="5400000">
                <a:off x="9227962" y="3538023"/>
                <a:ext cx="54794" cy="343623"/>
              </a:xfrm>
              <a:prstGeom prst="roundRect">
                <a:avLst/>
              </a:prstGeom>
              <a:grp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ectangle 188">
                <a:extLst>
                  <a:ext uri="{FF2B5EF4-FFF2-40B4-BE49-F238E27FC236}">
                    <a16:creationId xmlns:a16="http://schemas.microsoft.com/office/drawing/2014/main" id="{257BA066-65FE-4AEA-AC41-2F258C1BD4E3}"/>
                  </a:ext>
                </a:extLst>
              </p:cNvPr>
              <p:cNvSpPr/>
              <p:nvPr/>
            </p:nvSpPr>
            <p:spPr>
              <a:xfrm rot="6784575" flipH="1">
                <a:off x="9289675" y="1934460"/>
                <a:ext cx="45719" cy="493793"/>
              </a:xfrm>
              <a:prstGeom prst="rect">
                <a:avLst/>
              </a:prstGeom>
              <a:grp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189">
                <a:extLst>
                  <a:ext uri="{FF2B5EF4-FFF2-40B4-BE49-F238E27FC236}">
                    <a16:creationId xmlns:a16="http://schemas.microsoft.com/office/drawing/2014/main" id="{B82B1028-DC12-478F-98F7-C2009AD43374}"/>
                  </a:ext>
                </a:extLst>
              </p:cNvPr>
              <p:cNvSpPr/>
              <p:nvPr/>
            </p:nvSpPr>
            <p:spPr>
              <a:xfrm rot="4695926" flipH="1">
                <a:off x="9285496" y="1775304"/>
                <a:ext cx="61516" cy="473989"/>
              </a:xfrm>
              <a:prstGeom prst="rect">
                <a:avLst/>
              </a:prstGeom>
              <a:grp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190">
                <a:extLst>
                  <a:ext uri="{FF2B5EF4-FFF2-40B4-BE49-F238E27FC236}">
                    <a16:creationId xmlns:a16="http://schemas.microsoft.com/office/drawing/2014/main" id="{78DC335D-FAEC-4AAA-BA7D-A1EFADFE0BBD}"/>
                  </a:ext>
                </a:extLst>
              </p:cNvPr>
              <p:cNvSpPr/>
              <p:nvPr/>
            </p:nvSpPr>
            <p:spPr>
              <a:xfrm flipH="1">
                <a:off x="9025853" y="3837793"/>
                <a:ext cx="101159" cy="118121"/>
              </a:xfrm>
              <a:prstGeom prst="rect">
                <a:avLst/>
              </a:prstGeom>
              <a:grp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Rounded Corners 191">
                <a:extLst>
                  <a:ext uri="{FF2B5EF4-FFF2-40B4-BE49-F238E27FC236}">
                    <a16:creationId xmlns:a16="http://schemas.microsoft.com/office/drawing/2014/main" id="{3B6A7D93-E227-4E47-88BC-0D0B034493CD}"/>
                  </a:ext>
                </a:extLst>
              </p:cNvPr>
              <p:cNvSpPr/>
              <p:nvPr/>
            </p:nvSpPr>
            <p:spPr>
              <a:xfrm>
                <a:off x="9282955" y="3600961"/>
                <a:ext cx="101158" cy="196253"/>
              </a:xfrm>
              <a:prstGeom prst="roundRect">
                <a:avLst/>
              </a:prstGeom>
              <a:grp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3" name="Straight Connector 192">
                <a:extLst>
                  <a:ext uri="{FF2B5EF4-FFF2-40B4-BE49-F238E27FC236}">
                    <a16:creationId xmlns:a16="http://schemas.microsoft.com/office/drawing/2014/main" id="{091CE3AB-4C80-400C-BAEC-54E441ACF7AB}"/>
                  </a:ext>
                </a:extLst>
              </p:cNvPr>
              <p:cNvCxnSpPr>
                <a:cxnSpLocks/>
                <a:endCxn id="192" idx="3"/>
              </p:cNvCxnSpPr>
              <p:nvPr/>
            </p:nvCxnSpPr>
            <p:spPr>
              <a:xfrm flipH="1">
                <a:off x="9384113" y="2267443"/>
                <a:ext cx="140868" cy="1431645"/>
              </a:xfrm>
              <a:prstGeom prst="line">
                <a:avLst/>
              </a:prstGeom>
              <a:grpFill/>
              <a:ln w="19050">
                <a:solidFill>
                  <a:srgbClr val="A6A6A6"/>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4047E6F0-05C2-4D82-AA8F-89BA51010EF3}"/>
                  </a:ext>
                </a:extLst>
              </p:cNvPr>
              <p:cNvCxnSpPr>
                <a:cxnSpLocks/>
                <a:stCxn id="190" idx="0"/>
              </p:cNvCxnSpPr>
              <p:nvPr/>
            </p:nvCxnSpPr>
            <p:spPr>
              <a:xfrm flipH="1">
                <a:off x="9520263" y="1964099"/>
                <a:ext cx="28032" cy="335061"/>
              </a:xfrm>
              <a:prstGeom prst="line">
                <a:avLst/>
              </a:prstGeom>
              <a:grpFill/>
              <a:ln w="19050">
                <a:solidFill>
                  <a:srgbClr val="A6A6A6"/>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78E368C5-2D36-473C-825B-E4729896AA1E}"/>
                  </a:ext>
                </a:extLst>
              </p:cNvPr>
              <p:cNvCxnSpPr>
                <a:cxnSpLocks/>
                <a:endCxn id="203" idx="0"/>
              </p:cNvCxnSpPr>
              <p:nvPr/>
            </p:nvCxnSpPr>
            <p:spPr>
              <a:xfrm flipH="1" flipV="1">
                <a:off x="9041366" y="1588696"/>
                <a:ext cx="500588" cy="355820"/>
              </a:xfrm>
              <a:prstGeom prst="line">
                <a:avLst/>
              </a:prstGeom>
              <a:grpFill/>
              <a:ln w="19050">
                <a:solidFill>
                  <a:srgbClr val="A6A6A6"/>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2BF4DA78-0626-4029-8160-DCD5288EE9DB}"/>
                  </a:ext>
                </a:extLst>
              </p:cNvPr>
              <p:cNvCxnSpPr>
                <a:cxnSpLocks/>
              </p:cNvCxnSpPr>
              <p:nvPr/>
            </p:nvCxnSpPr>
            <p:spPr>
              <a:xfrm flipH="1">
                <a:off x="7926597" y="1603004"/>
                <a:ext cx="1117744" cy="412897"/>
              </a:xfrm>
              <a:prstGeom prst="line">
                <a:avLst/>
              </a:prstGeom>
              <a:grpFill/>
              <a:ln w="19050">
                <a:solidFill>
                  <a:srgbClr val="A6A6A6"/>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16B5D8E0-E2AF-4A25-881B-E4F0DA5A7576}"/>
                  </a:ext>
                </a:extLst>
              </p:cNvPr>
              <p:cNvCxnSpPr>
                <a:cxnSpLocks/>
              </p:cNvCxnSpPr>
              <p:nvPr/>
            </p:nvCxnSpPr>
            <p:spPr>
              <a:xfrm flipV="1">
                <a:off x="9277185" y="2021254"/>
                <a:ext cx="106051" cy="118995"/>
              </a:xfrm>
              <a:prstGeom prst="line">
                <a:avLst/>
              </a:prstGeom>
              <a:grpFill/>
              <a:ln w="19050">
                <a:solidFill>
                  <a:srgbClr val="A6A6A6"/>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F45CBBE6-A1AC-4740-A79F-A3594273A2FF}"/>
                  </a:ext>
                </a:extLst>
              </p:cNvPr>
              <p:cNvCxnSpPr>
                <a:cxnSpLocks/>
                <a:endCxn id="185" idx="2"/>
              </p:cNvCxnSpPr>
              <p:nvPr/>
            </p:nvCxnSpPr>
            <p:spPr>
              <a:xfrm flipH="1">
                <a:off x="6617574" y="1684416"/>
                <a:ext cx="1171097" cy="387411"/>
              </a:xfrm>
              <a:prstGeom prst="line">
                <a:avLst/>
              </a:prstGeom>
              <a:grpFill/>
              <a:ln w="19050">
                <a:solidFill>
                  <a:srgbClr val="A6A6A6"/>
                </a:solidFill>
              </a:ln>
            </p:spPr>
            <p:style>
              <a:lnRef idx="1">
                <a:schemeClr val="accent1"/>
              </a:lnRef>
              <a:fillRef idx="0">
                <a:schemeClr val="accent1"/>
              </a:fillRef>
              <a:effectRef idx="0">
                <a:schemeClr val="accent1"/>
              </a:effectRef>
              <a:fontRef idx="minor">
                <a:schemeClr val="tx1"/>
              </a:fontRef>
            </p:style>
          </p:cxnSp>
          <p:sp>
            <p:nvSpPr>
              <p:cNvPr id="199" name="Rectangle 198">
                <a:extLst>
                  <a:ext uri="{FF2B5EF4-FFF2-40B4-BE49-F238E27FC236}">
                    <a16:creationId xmlns:a16="http://schemas.microsoft.com/office/drawing/2014/main" id="{A9D84E88-52CB-41EB-940F-3310AFB07293}"/>
                  </a:ext>
                </a:extLst>
              </p:cNvPr>
              <p:cNvSpPr/>
              <p:nvPr/>
            </p:nvSpPr>
            <p:spPr>
              <a:xfrm flipH="1">
                <a:off x="9053575" y="2039492"/>
                <a:ext cx="47155" cy="1776603"/>
              </a:xfrm>
              <a:prstGeom prst="rect">
                <a:avLst/>
              </a:prstGeom>
              <a:grp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Rectangle 199">
                <a:extLst>
                  <a:ext uri="{FF2B5EF4-FFF2-40B4-BE49-F238E27FC236}">
                    <a16:creationId xmlns:a16="http://schemas.microsoft.com/office/drawing/2014/main" id="{7F8D9EEE-3ED7-46E4-83F1-EFEBCA06C753}"/>
                  </a:ext>
                </a:extLst>
              </p:cNvPr>
              <p:cNvSpPr/>
              <p:nvPr/>
            </p:nvSpPr>
            <p:spPr>
              <a:xfrm rot="5213209" flipH="1">
                <a:off x="8421413" y="1434044"/>
                <a:ext cx="47156" cy="1307977"/>
              </a:xfrm>
              <a:prstGeom prst="rect">
                <a:avLst/>
              </a:prstGeom>
              <a:grp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ectangle 200">
                <a:extLst>
                  <a:ext uri="{FF2B5EF4-FFF2-40B4-BE49-F238E27FC236}">
                    <a16:creationId xmlns:a16="http://schemas.microsoft.com/office/drawing/2014/main" id="{1B4D8D01-A1FA-4790-B3BE-F92A482B02E5}"/>
                  </a:ext>
                </a:extLst>
              </p:cNvPr>
              <p:cNvSpPr/>
              <p:nvPr/>
            </p:nvSpPr>
            <p:spPr>
              <a:xfrm rot="3559019" flipH="1">
                <a:off x="7912427" y="1867196"/>
                <a:ext cx="45719" cy="308113"/>
              </a:xfrm>
              <a:prstGeom prst="rect">
                <a:avLst/>
              </a:prstGeom>
              <a:grp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2" name="Straight Connector 201">
                <a:extLst>
                  <a:ext uri="{FF2B5EF4-FFF2-40B4-BE49-F238E27FC236}">
                    <a16:creationId xmlns:a16="http://schemas.microsoft.com/office/drawing/2014/main" id="{9FE6A2CB-04CC-4917-8221-19CC37C7D395}"/>
                  </a:ext>
                </a:extLst>
              </p:cNvPr>
              <p:cNvCxnSpPr>
                <a:cxnSpLocks/>
                <a:stCxn id="201" idx="3"/>
                <a:endCxn id="204" idx="1"/>
              </p:cNvCxnSpPr>
              <p:nvPr/>
            </p:nvCxnSpPr>
            <p:spPr>
              <a:xfrm flipH="1" flipV="1">
                <a:off x="7821498" y="1905605"/>
                <a:ext cx="102123" cy="95989"/>
              </a:xfrm>
              <a:prstGeom prst="line">
                <a:avLst/>
              </a:prstGeom>
              <a:grpFill/>
              <a:ln w="19050">
                <a:solidFill>
                  <a:srgbClr val="A6A6A6"/>
                </a:solidFill>
              </a:ln>
            </p:spPr>
            <p:style>
              <a:lnRef idx="1">
                <a:schemeClr val="accent1"/>
              </a:lnRef>
              <a:fillRef idx="0">
                <a:schemeClr val="accent1"/>
              </a:fillRef>
              <a:effectRef idx="0">
                <a:schemeClr val="accent1"/>
              </a:effectRef>
              <a:fontRef idx="minor">
                <a:schemeClr val="tx1"/>
              </a:fontRef>
            </p:style>
          </p:cxnSp>
          <p:sp>
            <p:nvSpPr>
              <p:cNvPr id="203" name="Rectangle 202">
                <a:extLst>
                  <a:ext uri="{FF2B5EF4-FFF2-40B4-BE49-F238E27FC236}">
                    <a16:creationId xmlns:a16="http://schemas.microsoft.com/office/drawing/2014/main" id="{DB516EFE-AB7C-4AB7-8F08-75E2D8E96306}"/>
                  </a:ext>
                </a:extLst>
              </p:cNvPr>
              <p:cNvSpPr/>
              <p:nvPr/>
            </p:nvSpPr>
            <p:spPr>
              <a:xfrm rot="21297001" flipH="1">
                <a:off x="9031469" y="1587776"/>
                <a:ext cx="61516" cy="473989"/>
              </a:xfrm>
              <a:prstGeom prst="rect">
                <a:avLst/>
              </a:prstGeom>
              <a:grp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203">
                <a:extLst>
                  <a:ext uri="{FF2B5EF4-FFF2-40B4-BE49-F238E27FC236}">
                    <a16:creationId xmlns:a16="http://schemas.microsoft.com/office/drawing/2014/main" id="{8DE785EA-11A5-47B0-9A12-849D1C0C9860}"/>
                  </a:ext>
                </a:extLst>
              </p:cNvPr>
              <p:cNvSpPr/>
              <p:nvPr/>
            </p:nvSpPr>
            <p:spPr>
              <a:xfrm rot="21297001" flipH="1">
                <a:off x="7760101" y="1671317"/>
                <a:ext cx="61516" cy="473989"/>
              </a:xfrm>
              <a:prstGeom prst="rect">
                <a:avLst/>
              </a:prstGeom>
              <a:grp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3" name="Group 152">
            <a:extLst>
              <a:ext uri="{FF2B5EF4-FFF2-40B4-BE49-F238E27FC236}">
                <a16:creationId xmlns:a16="http://schemas.microsoft.com/office/drawing/2014/main" id="{004A7BD7-FC90-4DBA-9346-115217585C1A}"/>
              </a:ext>
            </a:extLst>
          </p:cNvPr>
          <p:cNvGrpSpPr>
            <a:grpSpLocks noChangeAspect="1"/>
          </p:cNvGrpSpPr>
          <p:nvPr/>
        </p:nvGrpSpPr>
        <p:grpSpPr>
          <a:xfrm>
            <a:off x="6971193" y="3712034"/>
            <a:ext cx="1035636" cy="882708"/>
            <a:chOff x="7420451" y="3850054"/>
            <a:chExt cx="2015319" cy="1650359"/>
          </a:xfrm>
          <a:solidFill>
            <a:srgbClr val="A6A6A6"/>
          </a:solidFill>
        </p:grpSpPr>
        <p:cxnSp>
          <p:nvCxnSpPr>
            <p:cNvPr id="154" name="Straight Connector 153">
              <a:extLst>
                <a:ext uri="{FF2B5EF4-FFF2-40B4-BE49-F238E27FC236}">
                  <a16:creationId xmlns:a16="http://schemas.microsoft.com/office/drawing/2014/main" id="{1E50CE29-5485-49EF-9BBC-7FF9A3334B4F}"/>
                </a:ext>
              </a:extLst>
            </p:cNvPr>
            <p:cNvCxnSpPr>
              <a:cxnSpLocks/>
            </p:cNvCxnSpPr>
            <p:nvPr/>
          </p:nvCxnSpPr>
          <p:spPr>
            <a:xfrm flipH="1">
              <a:off x="8219867" y="3860408"/>
              <a:ext cx="871144" cy="68883"/>
            </a:xfrm>
            <a:prstGeom prst="line">
              <a:avLst/>
            </a:prstGeom>
            <a:grpFill/>
            <a:ln w="19050">
              <a:solidFill>
                <a:srgbClr val="A6A6A6"/>
              </a:solidFill>
            </a:ln>
          </p:spPr>
          <p:style>
            <a:lnRef idx="1">
              <a:schemeClr val="accent1"/>
            </a:lnRef>
            <a:fillRef idx="0">
              <a:schemeClr val="accent1"/>
            </a:fillRef>
            <a:effectRef idx="0">
              <a:schemeClr val="accent1"/>
            </a:effectRef>
            <a:fontRef idx="minor">
              <a:schemeClr val="tx1"/>
            </a:fontRef>
          </p:style>
        </p:cxnSp>
        <p:grpSp>
          <p:nvGrpSpPr>
            <p:cNvPr id="155" name="Group 154">
              <a:extLst>
                <a:ext uri="{FF2B5EF4-FFF2-40B4-BE49-F238E27FC236}">
                  <a16:creationId xmlns:a16="http://schemas.microsoft.com/office/drawing/2014/main" id="{73F0DE19-2E65-4495-B69D-F3A8EE3FA523}"/>
                </a:ext>
              </a:extLst>
            </p:cNvPr>
            <p:cNvGrpSpPr>
              <a:grpSpLocks noChangeAspect="1"/>
            </p:cNvGrpSpPr>
            <p:nvPr/>
          </p:nvGrpSpPr>
          <p:grpSpPr>
            <a:xfrm>
              <a:off x="7420451" y="3850054"/>
              <a:ext cx="2015319" cy="1650359"/>
              <a:chOff x="6595481" y="1587776"/>
              <a:chExt cx="2963950" cy="2427199"/>
            </a:xfrm>
            <a:grpFill/>
          </p:grpSpPr>
          <p:sp>
            <p:nvSpPr>
              <p:cNvPr id="156" name="Rectangle 155">
                <a:extLst>
                  <a:ext uri="{FF2B5EF4-FFF2-40B4-BE49-F238E27FC236}">
                    <a16:creationId xmlns:a16="http://schemas.microsoft.com/office/drawing/2014/main" id="{214E13D4-D366-4CDE-BA98-5C2300838FB2}"/>
                  </a:ext>
                </a:extLst>
              </p:cNvPr>
              <p:cNvSpPr/>
              <p:nvPr/>
            </p:nvSpPr>
            <p:spPr>
              <a:xfrm rot="3475009">
                <a:off x="6717554" y="1859728"/>
                <a:ext cx="45719" cy="289866"/>
              </a:xfrm>
              <a:prstGeom prst="rect">
                <a:avLst/>
              </a:prstGeom>
              <a:grp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a:extLst>
                  <a:ext uri="{FF2B5EF4-FFF2-40B4-BE49-F238E27FC236}">
                    <a16:creationId xmlns:a16="http://schemas.microsoft.com/office/drawing/2014/main" id="{F81BE482-D845-4256-9406-BAC14F40E307}"/>
                  </a:ext>
                </a:extLst>
              </p:cNvPr>
              <p:cNvSpPr/>
              <p:nvPr/>
            </p:nvSpPr>
            <p:spPr>
              <a:xfrm rot="7564731">
                <a:off x="6931663" y="1867366"/>
                <a:ext cx="45719" cy="289866"/>
              </a:xfrm>
              <a:prstGeom prst="rect">
                <a:avLst/>
              </a:prstGeom>
              <a:grp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8" name="Straight Connector 157">
                <a:extLst>
                  <a:ext uri="{FF2B5EF4-FFF2-40B4-BE49-F238E27FC236}">
                    <a16:creationId xmlns:a16="http://schemas.microsoft.com/office/drawing/2014/main" id="{E492ABFE-7A7B-4C21-AD31-7FBB50FEA955}"/>
                  </a:ext>
                </a:extLst>
              </p:cNvPr>
              <p:cNvCxnSpPr>
                <a:cxnSpLocks/>
                <a:stCxn id="166" idx="0"/>
              </p:cNvCxnSpPr>
              <p:nvPr/>
            </p:nvCxnSpPr>
            <p:spPr>
              <a:xfrm flipH="1" flipV="1">
                <a:off x="9084222" y="2190069"/>
                <a:ext cx="249312" cy="1410892"/>
              </a:xfrm>
              <a:prstGeom prst="line">
                <a:avLst/>
              </a:prstGeom>
              <a:grpFill/>
              <a:ln w="19050">
                <a:solidFill>
                  <a:srgbClr val="A6A6A6"/>
                </a:solidFill>
              </a:ln>
            </p:spPr>
            <p:style>
              <a:lnRef idx="1">
                <a:schemeClr val="accent1"/>
              </a:lnRef>
              <a:fillRef idx="0">
                <a:schemeClr val="accent1"/>
              </a:fillRef>
              <a:effectRef idx="0">
                <a:schemeClr val="accent1"/>
              </a:effectRef>
              <a:fontRef idx="minor">
                <a:schemeClr val="tx1"/>
              </a:fontRef>
            </p:style>
          </p:cxnSp>
          <p:sp>
            <p:nvSpPr>
              <p:cNvPr id="159" name="Rectangle 158">
                <a:extLst>
                  <a:ext uri="{FF2B5EF4-FFF2-40B4-BE49-F238E27FC236}">
                    <a16:creationId xmlns:a16="http://schemas.microsoft.com/office/drawing/2014/main" id="{4CCFF500-373F-49DD-A8BF-B89C4D4C3C25}"/>
                  </a:ext>
                </a:extLst>
              </p:cNvPr>
              <p:cNvSpPr/>
              <p:nvPr/>
            </p:nvSpPr>
            <p:spPr>
              <a:xfrm rot="5565177">
                <a:off x="7180722" y="1513323"/>
                <a:ext cx="45719" cy="1173368"/>
              </a:xfrm>
              <a:prstGeom prst="rect">
                <a:avLst/>
              </a:prstGeom>
              <a:grp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a:extLst>
                  <a:ext uri="{FF2B5EF4-FFF2-40B4-BE49-F238E27FC236}">
                    <a16:creationId xmlns:a16="http://schemas.microsoft.com/office/drawing/2014/main" id="{FFD41E7B-364E-4F12-9D80-16ECF8FE2445}"/>
                  </a:ext>
                </a:extLst>
              </p:cNvPr>
              <p:cNvSpPr/>
              <p:nvPr/>
            </p:nvSpPr>
            <p:spPr>
              <a:xfrm flipH="1">
                <a:off x="8678544" y="3896854"/>
                <a:ext cx="795781" cy="118121"/>
              </a:xfrm>
              <a:prstGeom prst="rect">
                <a:avLst/>
              </a:prstGeom>
              <a:grp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160">
                <a:extLst>
                  <a:ext uri="{FF2B5EF4-FFF2-40B4-BE49-F238E27FC236}">
                    <a16:creationId xmlns:a16="http://schemas.microsoft.com/office/drawing/2014/main" id="{E801E2C0-97DA-483F-8126-8F14615E1AFF}"/>
                  </a:ext>
                </a:extLst>
              </p:cNvPr>
              <p:cNvSpPr/>
              <p:nvPr/>
            </p:nvSpPr>
            <p:spPr>
              <a:xfrm flipH="1">
                <a:off x="8956766" y="3758927"/>
                <a:ext cx="253559" cy="118121"/>
              </a:xfrm>
              <a:prstGeom prst="rect">
                <a:avLst/>
              </a:prstGeom>
              <a:grp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Rounded Corners 161">
                <a:extLst>
                  <a:ext uri="{FF2B5EF4-FFF2-40B4-BE49-F238E27FC236}">
                    <a16:creationId xmlns:a16="http://schemas.microsoft.com/office/drawing/2014/main" id="{43E2D640-EEF4-4617-A50F-A592571DAA55}"/>
                  </a:ext>
                </a:extLst>
              </p:cNvPr>
              <p:cNvSpPr/>
              <p:nvPr/>
            </p:nvSpPr>
            <p:spPr>
              <a:xfrm rot="5400000">
                <a:off x="9227962" y="3538023"/>
                <a:ext cx="54794" cy="343623"/>
              </a:xfrm>
              <a:prstGeom prst="roundRect">
                <a:avLst/>
              </a:prstGeom>
              <a:grp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A4FA8DD0-25EA-4FD3-A785-55D0D9504DAA}"/>
                  </a:ext>
                </a:extLst>
              </p:cNvPr>
              <p:cNvSpPr/>
              <p:nvPr/>
            </p:nvSpPr>
            <p:spPr>
              <a:xfrm rot="6784575" flipH="1">
                <a:off x="9289675" y="1934460"/>
                <a:ext cx="45719" cy="493793"/>
              </a:xfrm>
              <a:prstGeom prst="rect">
                <a:avLst/>
              </a:prstGeom>
              <a:grp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a:extLst>
                  <a:ext uri="{FF2B5EF4-FFF2-40B4-BE49-F238E27FC236}">
                    <a16:creationId xmlns:a16="http://schemas.microsoft.com/office/drawing/2014/main" id="{1AF804C6-C1C2-4EBD-8D5B-F7B4D634DFCD}"/>
                  </a:ext>
                </a:extLst>
              </p:cNvPr>
              <p:cNvSpPr/>
              <p:nvPr/>
            </p:nvSpPr>
            <p:spPr>
              <a:xfrm rot="4695926" flipH="1">
                <a:off x="9285496" y="1775304"/>
                <a:ext cx="61516" cy="473989"/>
              </a:xfrm>
              <a:prstGeom prst="rect">
                <a:avLst/>
              </a:prstGeom>
              <a:grp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164">
                <a:extLst>
                  <a:ext uri="{FF2B5EF4-FFF2-40B4-BE49-F238E27FC236}">
                    <a16:creationId xmlns:a16="http://schemas.microsoft.com/office/drawing/2014/main" id="{8DA37FDC-681A-4616-881A-B47566D27DD7}"/>
                  </a:ext>
                </a:extLst>
              </p:cNvPr>
              <p:cNvSpPr/>
              <p:nvPr/>
            </p:nvSpPr>
            <p:spPr>
              <a:xfrm flipH="1">
                <a:off x="9025853" y="3837793"/>
                <a:ext cx="101159" cy="118121"/>
              </a:xfrm>
              <a:prstGeom prst="rect">
                <a:avLst/>
              </a:prstGeom>
              <a:grp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Rounded Corners 165">
                <a:extLst>
                  <a:ext uri="{FF2B5EF4-FFF2-40B4-BE49-F238E27FC236}">
                    <a16:creationId xmlns:a16="http://schemas.microsoft.com/office/drawing/2014/main" id="{10A02C19-D79D-4E31-9E9B-0AFA1055D45F}"/>
                  </a:ext>
                </a:extLst>
              </p:cNvPr>
              <p:cNvSpPr/>
              <p:nvPr/>
            </p:nvSpPr>
            <p:spPr>
              <a:xfrm>
                <a:off x="9282955" y="3600961"/>
                <a:ext cx="101158" cy="196253"/>
              </a:xfrm>
              <a:prstGeom prst="roundRect">
                <a:avLst/>
              </a:prstGeom>
              <a:grp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7" name="Straight Connector 166">
                <a:extLst>
                  <a:ext uri="{FF2B5EF4-FFF2-40B4-BE49-F238E27FC236}">
                    <a16:creationId xmlns:a16="http://schemas.microsoft.com/office/drawing/2014/main" id="{CE4B0AF6-AA1C-43A0-83B6-8CE546175021}"/>
                  </a:ext>
                </a:extLst>
              </p:cNvPr>
              <p:cNvCxnSpPr>
                <a:cxnSpLocks/>
                <a:endCxn id="166" idx="3"/>
              </p:cNvCxnSpPr>
              <p:nvPr/>
            </p:nvCxnSpPr>
            <p:spPr>
              <a:xfrm flipH="1">
                <a:off x="9384113" y="2267443"/>
                <a:ext cx="140868" cy="1431645"/>
              </a:xfrm>
              <a:prstGeom prst="line">
                <a:avLst/>
              </a:prstGeom>
              <a:grpFill/>
              <a:ln w="19050">
                <a:solidFill>
                  <a:srgbClr val="A6A6A6"/>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B236754B-0BF3-4084-A98A-86CCFE634B4E}"/>
                  </a:ext>
                </a:extLst>
              </p:cNvPr>
              <p:cNvCxnSpPr>
                <a:cxnSpLocks/>
                <a:stCxn id="164" idx="0"/>
              </p:cNvCxnSpPr>
              <p:nvPr/>
            </p:nvCxnSpPr>
            <p:spPr>
              <a:xfrm flipH="1">
                <a:off x="9520263" y="1964099"/>
                <a:ext cx="28032" cy="335061"/>
              </a:xfrm>
              <a:prstGeom prst="line">
                <a:avLst/>
              </a:prstGeom>
              <a:grpFill/>
              <a:ln w="19050">
                <a:solidFill>
                  <a:srgbClr val="A6A6A6"/>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C3235A65-1CB8-448B-BCFD-4BFF1B1FB985}"/>
                  </a:ext>
                </a:extLst>
              </p:cNvPr>
              <p:cNvCxnSpPr>
                <a:cxnSpLocks/>
                <a:endCxn id="177" idx="0"/>
              </p:cNvCxnSpPr>
              <p:nvPr/>
            </p:nvCxnSpPr>
            <p:spPr>
              <a:xfrm flipH="1" flipV="1">
                <a:off x="9041366" y="1588696"/>
                <a:ext cx="500588" cy="355820"/>
              </a:xfrm>
              <a:prstGeom prst="line">
                <a:avLst/>
              </a:prstGeom>
              <a:grpFill/>
              <a:ln w="19050">
                <a:solidFill>
                  <a:srgbClr val="A6A6A6"/>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705578BD-0243-4B51-922A-26FF8C1B644B}"/>
                  </a:ext>
                </a:extLst>
              </p:cNvPr>
              <p:cNvCxnSpPr>
                <a:cxnSpLocks/>
              </p:cNvCxnSpPr>
              <p:nvPr/>
            </p:nvCxnSpPr>
            <p:spPr>
              <a:xfrm flipH="1">
                <a:off x="7926597" y="1603004"/>
                <a:ext cx="1117744" cy="412897"/>
              </a:xfrm>
              <a:prstGeom prst="line">
                <a:avLst/>
              </a:prstGeom>
              <a:grpFill/>
              <a:ln w="19050">
                <a:solidFill>
                  <a:srgbClr val="A6A6A6"/>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1F0947A0-2A75-4F35-8815-46B08F96B933}"/>
                  </a:ext>
                </a:extLst>
              </p:cNvPr>
              <p:cNvCxnSpPr>
                <a:cxnSpLocks/>
              </p:cNvCxnSpPr>
              <p:nvPr/>
            </p:nvCxnSpPr>
            <p:spPr>
              <a:xfrm flipV="1">
                <a:off x="9277185" y="2021254"/>
                <a:ext cx="106051" cy="118995"/>
              </a:xfrm>
              <a:prstGeom prst="line">
                <a:avLst/>
              </a:prstGeom>
              <a:grpFill/>
              <a:ln w="19050">
                <a:solidFill>
                  <a:srgbClr val="A6A6A6"/>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C8903E63-1EFA-4664-93F2-079992AD83F9}"/>
                  </a:ext>
                </a:extLst>
              </p:cNvPr>
              <p:cNvCxnSpPr>
                <a:cxnSpLocks/>
                <a:endCxn id="159" idx="2"/>
              </p:cNvCxnSpPr>
              <p:nvPr/>
            </p:nvCxnSpPr>
            <p:spPr>
              <a:xfrm flipH="1">
                <a:off x="6617574" y="1684416"/>
                <a:ext cx="1171097" cy="387411"/>
              </a:xfrm>
              <a:prstGeom prst="line">
                <a:avLst/>
              </a:prstGeom>
              <a:grpFill/>
              <a:ln w="19050">
                <a:solidFill>
                  <a:srgbClr val="A6A6A6"/>
                </a:solidFill>
              </a:ln>
            </p:spPr>
            <p:style>
              <a:lnRef idx="1">
                <a:schemeClr val="accent1"/>
              </a:lnRef>
              <a:fillRef idx="0">
                <a:schemeClr val="accent1"/>
              </a:fillRef>
              <a:effectRef idx="0">
                <a:schemeClr val="accent1"/>
              </a:effectRef>
              <a:fontRef idx="minor">
                <a:schemeClr val="tx1"/>
              </a:fontRef>
            </p:style>
          </p:cxnSp>
          <p:sp>
            <p:nvSpPr>
              <p:cNvPr id="173" name="Rectangle 172">
                <a:extLst>
                  <a:ext uri="{FF2B5EF4-FFF2-40B4-BE49-F238E27FC236}">
                    <a16:creationId xmlns:a16="http://schemas.microsoft.com/office/drawing/2014/main" id="{36263AFD-7BB4-4A55-9C5B-82A5745560CB}"/>
                  </a:ext>
                </a:extLst>
              </p:cNvPr>
              <p:cNvSpPr/>
              <p:nvPr/>
            </p:nvSpPr>
            <p:spPr>
              <a:xfrm flipH="1">
                <a:off x="9053575" y="2039492"/>
                <a:ext cx="47155" cy="1776603"/>
              </a:xfrm>
              <a:prstGeom prst="rect">
                <a:avLst/>
              </a:prstGeom>
              <a:grp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DDE48BA5-F684-410F-914D-AD67218B72DF}"/>
                  </a:ext>
                </a:extLst>
              </p:cNvPr>
              <p:cNvSpPr/>
              <p:nvPr/>
            </p:nvSpPr>
            <p:spPr>
              <a:xfrm rot="5213209" flipH="1">
                <a:off x="8421413" y="1434044"/>
                <a:ext cx="47156" cy="1307977"/>
              </a:xfrm>
              <a:prstGeom prst="rect">
                <a:avLst/>
              </a:prstGeom>
              <a:grp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174">
                <a:extLst>
                  <a:ext uri="{FF2B5EF4-FFF2-40B4-BE49-F238E27FC236}">
                    <a16:creationId xmlns:a16="http://schemas.microsoft.com/office/drawing/2014/main" id="{CA4F3951-F505-40CA-A835-2E0BC8D37345}"/>
                  </a:ext>
                </a:extLst>
              </p:cNvPr>
              <p:cNvSpPr/>
              <p:nvPr/>
            </p:nvSpPr>
            <p:spPr>
              <a:xfrm rot="3559019" flipH="1">
                <a:off x="7912427" y="1867196"/>
                <a:ext cx="45719" cy="308113"/>
              </a:xfrm>
              <a:prstGeom prst="rect">
                <a:avLst/>
              </a:prstGeom>
              <a:grp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6" name="Straight Connector 175">
                <a:extLst>
                  <a:ext uri="{FF2B5EF4-FFF2-40B4-BE49-F238E27FC236}">
                    <a16:creationId xmlns:a16="http://schemas.microsoft.com/office/drawing/2014/main" id="{6287232C-145F-415F-9AF5-C84750E6A8FC}"/>
                  </a:ext>
                </a:extLst>
              </p:cNvPr>
              <p:cNvCxnSpPr>
                <a:cxnSpLocks/>
                <a:stCxn id="175" idx="3"/>
                <a:endCxn id="178" idx="1"/>
              </p:cNvCxnSpPr>
              <p:nvPr/>
            </p:nvCxnSpPr>
            <p:spPr>
              <a:xfrm flipH="1" flipV="1">
                <a:off x="7821498" y="1905605"/>
                <a:ext cx="102123" cy="95989"/>
              </a:xfrm>
              <a:prstGeom prst="line">
                <a:avLst/>
              </a:prstGeom>
              <a:grpFill/>
              <a:ln w="19050">
                <a:solidFill>
                  <a:srgbClr val="A6A6A6"/>
                </a:solidFill>
              </a:ln>
            </p:spPr>
            <p:style>
              <a:lnRef idx="1">
                <a:schemeClr val="accent1"/>
              </a:lnRef>
              <a:fillRef idx="0">
                <a:schemeClr val="accent1"/>
              </a:fillRef>
              <a:effectRef idx="0">
                <a:schemeClr val="accent1"/>
              </a:effectRef>
              <a:fontRef idx="minor">
                <a:schemeClr val="tx1"/>
              </a:fontRef>
            </p:style>
          </p:cxnSp>
          <p:sp>
            <p:nvSpPr>
              <p:cNvPr id="177" name="Rectangle 176">
                <a:extLst>
                  <a:ext uri="{FF2B5EF4-FFF2-40B4-BE49-F238E27FC236}">
                    <a16:creationId xmlns:a16="http://schemas.microsoft.com/office/drawing/2014/main" id="{17878197-C1F4-414A-9847-AA8779392F8C}"/>
                  </a:ext>
                </a:extLst>
              </p:cNvPr>
              <p:cNvSpPr/>
              <p:nvPr/>
            </p:nvSpPr>
            <p:spPr>
              <a:xfrm rot="21297001" flipH="1">
                <a:off x="9031469" y="1587776"/>
                <a:ext cx="61516" cy="473989"/>
              </a:xfrm>
              <a:prstGeom prst="rect">
                <a:avLst/>
              </a:prstGeom>
              <a:grp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ectangle 177">
                <a:extLst>
                  <a:ext uri="{FF2B5EF4-FFF2-40B4-BE49-F238E27FC236}">
                    <a16:creationId xmlns:a16="http://schemas.microsoft.com/office/drawing/2014/main" id="{7C650148-C339-4B18-8367-882D202B495F}"/>
                  </a:ext>
                </a:extLst>
              </p:cNvPr>
              <p:cNvSpPr/>
              <p:nvPr/>
            </p:nvSpPr>
            <p:spPr>
              <a:xfrm rot="21297001" flipH="1">
                <a:off x="7760101" y="1671317"/>
                <a:ext cx="61516" cy="473989"/>
              </a:xfrm>
              <a:prstGeom prst="rect">
                <a:avLst/>
              </a:prstGeom>
              <a:grp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smtClean="0"/>
              <a:pPr/>
              <a:t>19</a:t>
            </a:fld>
            <a:endParaRPr lang="en-US"/>
          </a:p>
        </p:txBody>
      </p:sp>
      <p:sp>
        <p:nvSpPr>
          <p:cNvPr id="5" name="Title 1">
            <a:extLst>
              <a:ext uri="{FF2B5EF4-FFF2-40B4-BE49-F238E27FC236}">
                <a16:creationId xmlns:a16="http://schemas.microsoft.com/office/drawing/2014/main" id="{C4950FC5-937F-4EA4-9AEA-8928C42B7CF1}"/>
              </a:ext>
            </a:extLst>
          </p:cNvPr>
          <p:cNvSpPr txBox="1">
            <a:spLocks/>
          </p:cNvSpPr>
          <p:nvPr/>
        </p:nvSpPr>
        <p:spPr>
          <a:xfrm>
            <a:off x="1400182" y="200139"/>
            <a:ext cx="9391636" cy="113118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Targets &amp; Metrics</a:t>
            </a:r>
          </a:p>
        </p:txBody>
      </p:sp>
      <p:sp>
        <p:nvSpPr>
          <p:cNvPr id="118" name="Oval 117">
            <a:extLst>
              <a:ext uri="{FF2B5EF4-FFF2-40B4-BE49-F238E27FC236}">
                <a16:creationId xmlns:a16="http://schemas.microsoft.com/office/drawing/2014/main" id="{B642001F-42A5-4958-92FB-D1BA46F9FC82}"/>
              </a:ext>
            </a:extLst>
          </p:cNvPr>
          <p:cNvSpPr/>
          <p:nvPr/>
        </p:nvSpPr>
        <p:spPr>
          <a:xfrm>
            <a:off x="11293073" y="2685138"/>
            <a:ext cx="590231" cy="576834"/>
          </a:xfrm>
          <a:prstGeom prst="ellipse">
            <a:avLst/>
          </a:prstGeom>
          <a:solidFill>
            <a:srgbClr val="F0BC68">
              <a:alpha val="5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cxnSp>
        <p:nvCxnSpPr>
          <p:cNvPr id="119" name="Straight Connector 118">
            <a:extLst>
              <a:ext uri="{FF2B5EF4-FFF2-40B4-BE49-F238E27FC236}">
                <a16:creationId xmlns:a16="http://schemas.microsoft.com/office/drawing/2014/main" id="{43E02733-8113-4F0E-BAD2-15ADF8990F45}"/>
              </a:ext>
            </a:extLst>
          </p:cNvPr>
          <p:cNvCxnSpPr>
            <a:cxnSpLocks/>
          </p:cNvCxnSpPr>
          <p:nvPr/>
        </p:nvCxnSpPr>
        <p:spPr>
          <a:xfrm>
            <a:off x="11636188" y="4101660"/>
            <a:ext cx="0" cy="117259"/>
          </a:xfrm>
          <a:prstGeom prst="line">
            <a:avLst/>
          </a:prstGeom>
          <a:ln w="76200">
            <a:solidFill>
              <a:srgbClr val="00769A"/>
            </a:solidFill>
          </a:ln>
        </p:spPr>
        <p:style>
          <a:lnRef idx="1">
            <a:schemeClr val="accent1"/>
          </a:lnRef>
          <a:fillRef idx="0">
            <a:schemeClr val="accent1"/>
          </a:fillRef>
          <a:effectRef idx="0">
            <a:schemeClr val="accent1"/>
          </a:effectRef>
          <a:fontRef idx="minor">
            <a:schemeClr val="tx1"/>
          </a:fontRef>
        </p:style>
      </p:cxnSp>
      <p:sp>
        <p:nvSpPr>
          <p:cNvPr id="120" name="Oval 119">
            <a:extLst>
              <a:ext uri="{FF2B5EF4-FFF2-40B4-BE49-F238E27FC236}">
                <a16:creationId xmlns:a16="http://schemas.microsoft.com/office/drawing/2014/main" id="{BA89B526-27F3-49E0-8044-41F30CB49A48}"/>
              </a:ext>
            </a:extLst>
          </p:cNvPr>
          <p:cNvSpPr/>
          <p:nvPr/>
        </p:nvSpPr>
        <p:spPr>
          <a:xfrm rot="3493842">
            <a:off x="11239435" y="2585067"/>
            <a:ext cx="711555" cy="734606"/>
          </a:xfrm>
          <a:prstGeom prst="ellipse">
            <a:avLst/>
          </a:prstGeom>
          <a:noFill/>
          <a:ln w="57150">
            <a:solidFill>
              <a:srgbClr val="AF6E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1" name="Straight Connector 120">
            <a:extLst>
              <a:ext uri="{FF2B5EF4-FFF2-40B4-BE49-F238E27FC236}">
                <a16:creationId xmlns:a16="http://schemas.microsoft.com/office/drawing/2014/main" id="{AAF810C0-FE40-4DB0-BADC-90E3EF319C26}"/>
              </a:ext>
            </a:extLst>
          </p:cNvPr>
          <p:cNvCxnSpPr>
            <a:cxnSpLocks/>
          </p:cNvCxnSpPr>
          <p:nvPr/>
        </p:nvCxnSpPr>
        <p:spPr>
          <a:xfrm rot="3493842">
            <a:off x="11571614" y="3348958"/>
            <a:ext cx="105639" cy="66693"/>
          </a:xfrm>
          <a:prstGeom prst="line">
            <a:avLst/>
          </a:prstGeom>
          <a:ln w="76200">
            <a:solidFill>
              <a:srgbClr val="AF6E8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40231801-8A4B-4809-9625-52F9A9B54534}"/>
              </a:ext>
            </a:extLst>
          </p:cNvPr>
          <p:cNvCxnSpPr>
            <a:cxnSpLocks/>
          </p:cNvCxnSpPr>
          <p:nvPr/>
        </p:nvCxnSpPr>
        <p:spPr>
          <a:xfrm rot="3493842">
            <a:off x="11531753" y="3353421"/>
            <a:ext cx="99677" cy="59447"/>
          </a:xfrm>
          <a:prstGeom prst="line">
            <a:avLst/>
          </a:prstGeom>
          <a:ln w="76200">
            <a:solidFill>
              <a:srgbClr val="AF6E8E"/>
            </a:solidFill>
          </a:ln>
        </p:spPr>
        <p:style>
          <a:lnRef idx="1">
            <a:schemeClr val="accent1"/>
          </a:lnRef>
          <a:fillRef idx="0">
            <a:schemeClr val="accent1"/>
          </a:fillRef>
          <a:effectRef idx="0">
            <a:schemeClr val="accent1"/>
          </a:effectRef>
          <a:fontRef idx="minor">
            <a:schemeClr val="tx1"/>
          </a:fontRef>
        </p:style>
      </p:cxnSp>
      <p:sp>
        <p:nvSpPr>
          <p:cNvPr id="123" name="Oval 122">
            <a:extLst>
              <a:ext uri="{FF2B5EF4-FFF2-40B4-BE49-F238E27FC236}">
                <a16:creationId xmlns:a16="http://schemas.microsoft.com/office/drawing/2014/main" id="{46839CEE-8DFC-4D83-B88B-D8B79613EECA}"/>
              </a:ext>
            </a:extLst>
          </p:cNvPr>
          <p:cNvSpPr/>
          <p:nvPr/>
        </p:nvSpPr>
        <p:spPr>
          <a:xfrm rot="3493842">
            <a:off x="11333907" y="3583595"/>
            <a:ext cx="533170" cy="508832"/>
          </a:xfrm>
          <a:prstGeom prst="ellipse">
            <a:avLst/>
          </a:prstGeom>
          <a:noFill/>
          <a:ln w="57150">
            <a:solidFill>
              <a:srgbClr val="0076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4" name="Straight Connector 123">
            <a:extLst>
              <a:ext uri="{FF2B5EF4-FFF2-40B4-BE49-F238E27FC236}">
                <a16:creationId xmlns:a16="http://schemas.microsoft.com/office/drawing/2014/main" id="{0822B81A-8A0C-4CD5-BA5C-E20A4370892B}"/>
              </a:ext>
            </a:extLst>
          </p:cNvPr>
          <p:cNvCxnSpPr>
            <a:cxnSpLocks/>
          </p:cNvCxnSpPr>
          <p:nvPr/>
        </p:nvCxnSpPr>
        <p:spPr>
          <a:xfrm rot="3493842">
            <a:off x="11573707" y="3491096"/>
            <a:ext cx="105996" cy="61003"/>
          </a:xfrm>
          <a:prstGeom prst="line">
            <a:avLst/>
          </a:prstGeom>
          <a:ln w="76200">
            <a:solidFill>
              <a:srgbClr val="00769A"/>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2767C258-53D7-4A33-96E2-308456B76145}"/>
              </a:ext>
            </a:extLst>
          </p:cNvPr>
          <p:cNvCxnSpPr>
            <a:cxnSpLocks/>
          </p:cNvCxnSpPr>
          <p:nvPr/>
        </p:nvCxnSpPr>
        <p:spPr>
          <a:xfrm rot="3493842">
            <a:off x="11530140" y="3486931"/>
            <a:ext cx="105820" cy="60901"/>
          </a:xfrm>
          <a:prstGeom prst="line">
            <a:avLst/>
          </a:prstGeom>
          <a:ln w="76200">
            <a:solidFill>
              <a:srgbClr val="00769A"/>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A01BB7E3-AF52-4C37-BD8E-BBFFB92A185A}"/>
              </a:ext>
            </a:extLst>
          </p:cNvPr>
          <p:cNvCxnSpPr>
            <a:cxnSpLocks/>
          </p:cNvCxnSpPr>
          <p:nvPr/>
        </p:nvCxnSpPr>
        <p:spPr>
          <a:xfrm>
            <a:off x="11571742" y="4101660"/>
            <a:ext cx="0" cy="117259"/>
          </a:xfrm>
          <a:prstGeom prst="line">
            <a:avLst/>
          </a:prstGeom>
          <a:ln w="76200">
            <a:solidFill>
              <a:srgbClr val="00769A"/>
            </a:solidFill>
          </a:ln>
        </p:spPr>
        <p:style>
          <a:lnRef idx="1">
            <a:schemeClr val="accent1"/>
          </a:lnRef>
          <a:fillRef idx="0">
            <a:schemeClr val="accent1"/>
          </a:fillRef>
          <a:effectRef idx="0">
            <a:schemeClr val="accent1"/>
          </a:effectRef>
          <a:fontRef idx="minor">
            <a:schemeClr val="tx1"/>
          </a:fontRef>
        </p:style>
      </p:cxnSp>
      <p:sp>
        <p:nvSpPr>
          <p:cNvPr id="127" name="Oval 126">
            <a:extLst>
              <a:ext uri="{FF2B5EF4-FFF2-40B4-BE49-F238E27FC236}">
                <a16:creationId xmlns:a16="http://schemas.microsoft.com/office/drawing/2014/main" id="{E2C20D92-15E7-4E66-B82E-C841480F565D}"/>
              </a:ext>
            </a:extLst>
          </p:cNvPr>
          <p:cNvSpPr/>
          <p:nvPr/>
        </p:nvSpPr>
        <p:spPr>
          <a:xfrm rot="3493842">
            <a:off x="11239194" y="4353194"/>
            <a:ext cx="731221" cy="722426"/>
          </a:xfrm>
          <a:prstGeom prst="ellipse">
            <a:avLst/>
          </a:prstGeom>
          <a:noFill/>
          <a:ln w="57150">
            <a:solidFill>
              <a:srgbClr val="3FA4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8" name="Straight Connector 127">
            <a:extLst>
              <a:ext uri="{FF2B5EF4-FFF2-40B4-BE49-F238E27FC236}">
                <a16:creationId xmlns:a16="http://schemas.microsoft.com/office/drawing/2014/main" id="{54AEC374-0F26-4271-A83F-E49517391D35}"/>
              </a:ext>
            </a:extLst>
          </p:cNvPr>
          <p:cNvCxnSpPr>
            <a:cxnSpLocks/>
          </p:cNvCxnSpPr>
          <p:nvPr/>
        </p:nvCxnSpPr>
        <p:spPr>
          <a:xfrm>
            <a:off x="11640528" y="4237756"/>
            <a:ext cx="1" cy="101670"/>
          </a:xfrm>
          <a:prstGeom prst="line">
            <a:avLst/>
          </a:prstGeom>
          <a:ln w="76200">
            <a:solidFill>
              <a:srgbClr val="3FA492"/>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E3271952-54AE-4BA8-A068-BD154222D675}"/>
              </a:ext>
            </a:extLst>
          </p:cNvPr>
          <p:cNvCxnSpPr>
            <a:cxnSpLocks/>
          </p:cNvCxnSpPr>
          <p:nvPr/>
        </p:nvCxnSpPr>
        <p:spPr>
          <a:xfrm>
            <a:off x="11568272" y="4237714"/>
            <a:ext cx="1" cy="107873"/>
          </a:xfrm>
          <a:prstGeom prst="line">
            <a:avLst/>
          </a:prstGeom>
          <a:ln w="76200">
            <a:solidFill>
              <a:srgbClr val="3FA492"/>
            </a:solidFill>
          </a:ln>
        </p:spPr>
        <p:style>
          <a:lnRef idx="1">
            <a:schemeClr val="accent1"/>
          </a:lnRef>
          <a:fillRef idx="0">
            <a:schemeClr val="accent1"/>
          </a:fillRef>
          <a:effectRef idx="0">
            <a:schemeClr val="accent1"/>
          </a:effectRef>
          <a:fontRef idx="minor">
            <a:schemeClr val="tx1"/>
          </a:fontRef>
        </p:style>
      </p:cxnSp>
      <p:pic>
        <p:nvPicPr>
          <p:cNvPr id="130" name="Graphic 129" descr="Battery charging">
            <a:extLst>
              <a:ext uri="{FF2B5EF4-FFF2-40B4-BE49-F238E27FC236}">
                <a16:creationId xmlns:a16="http://schemas.microsoft.com/office/drawing/2014/main" id="{7C5C2A14-D466-45F0-BD66-25F69E5002F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69911" y="3712939"/>
            <a:ext cx="299153" cy="260225"/>
          </a:xfrm>
          <a:prstGeom prst="rect">
            <a:avLst/>
          </a:prstGeom>
        </p:spPr>
      </p:pic>
      <p:pic>
        <p:nvPicPr>
          <p:cNvPr id="131" name="Graphic 130" descr="Cell Tower">
            <a:extLst>
              <a:ext uri="{FF2B5EF4-FFF2-40B4-BE49-F238E27FC236}">
                <a16:creationId xmlns:a16="http://schemas.microsoft.com/office/drawing/2014/main" id="{322B1890-C03A-4531-A960-2B0709FE4B8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293073" y="4455164"/>
            <a:ext cx="604277" cy="525644"/>
          </a:xfrm>
          <a:prstGeom prst="rect">
            <a:avLst/>
          </a:prstGeom>
        </p:spPr>
      </p:pic>
      <p:pic>
        <p:nvPicPr>
          <p:cNvPr id="132" name="Graphic 131" descr="Crane">
            <a:extLst>
              <a:ext uri="{FF2B5EF4-FFF2-40B4-BE49-F238E27FC236}">
                <a16:creationId xmlns:a16="http://schemas.microsoft.com/office/drawing/2014/main" id="{04F9A0D5-30D0-4B3F-998F-B963105981B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371325" y="2782518"/>
            <a:ext cx="447775" cy="389508"/>
          </a:xfrm>
          <a:prstGeom prst="rect">
            <a:avLst/>
          </a:prstGeom>
        </p:spPr>
      </p:pic>
      <p:cxnSp>
        <p:nvCxnSpPr>
          <p:cNvPr id="133" name="Straight Connector 132">
            <a:extLst>
              <a:ext uri="{FF2B5EF4-FFF2-40B4-BE49-F238E27FC236}">
                <a16:creationId xmlns:a16="http://schemas.microsoft.com/office/drawing/2014/main" id="{4B5F48AE-240C-4558-92CD-C4390CBFD900}"/>
              </a:ext>
            </a:extLst>
          </p:cNvPr>
          <p:cNvCxnSpPr>
            <a:cxnSpLocks/>
          </p:cNvCxnSpPr>
          <p:nvPr/>
        </p:nvCxnSpPr>
        <p:spPr>
          <a:xfrm>
            <a:off x="11604804" y="3262503"/>
            <a:ext cx="4737" cy="38771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391C1CBB-4361-4984-8159-C2248137EE3B}"/>
              </a:ext>
            </a:extLst>
          </p:cNvPr>
          <p:cNvCxnSpPr>
            <a:cxnSpLocks/>
          </p:cNvCxnSpPr>
          <p:nvPr/>
        </p:nvCxnSpPr>
        <p:spPr>
          <a:xfrm flipV="1">
            <a:off x="11604806" y="4045132"/>
            <a:ext cx="0" cy="35325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35" name="Graphic 134" descr="Gears">
            <a:extLst>
              <a:ext uri="{FF2B5EF4-FFF2-40B4-BE49-F238E27FC236}">
                <a16:creationId xmlns:a16="http://schemas.microsoft.com/office/drawing/2014/main" id="{CB181879-9B9C-4866-A271-FCE8D366B6E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307107">
            <a:off x="11233178" y="1618021"/>
            <a:ext cx="692468" cy="692468"/>
          </a:xfrm>
          <a:prstGeom prst="rect">
            <a:avLst/>
          </a:prstGeom>
        </p:spPr>
      </p:pic>
      <p:sp>
        <p:nvSpPr>
          <p:cNvPr id="136" name="Oval 135">
            <a:extLst>
              <a:ext uri="{FF2B5EF4-FFF2-40B4-BE49-F238E27FC236}">
                <a16:creationId xmlns:a16="http://schemas.microsoft.com/office/drawing/2014/main" id="{B385D732-5D01-4FBB-ACDA-57A0AAF4C3C9}"/>
              </a:ext>
            </a:extLst>
          </p:cNvPr>
          <p:cNvSpPr/>
          <p:nvPr/>
        </p:nvSpPr>
        <p:spPr>
          <a:xfrm>
            <a:off x="11187199" y="1587950"/>
            <a:ext cx="786887" cy="756177"/>
          </a:xfrm>
          <a:prstGeom prst="ellipse">
            <a:avLst/>
          </a:prstGeom>
          <a:noFill/>
          <a:ln w="57150">
            <a:solidFill>
              <a:srgbClr val="DC64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DFF98E3C-5C01-43C0-8609-A96F3147E6EF}"/>
              </a:ext>
            </a:extLst>
          </p:cNvPr>
          <p:cNvSpPr/>
          <p:nvPr/>
        </p:nvSpPr>
        <p:spPr>
          <a:xfrm rot="16200000">
            <a:off x="11536314" y="2352096"/>
            <a:ext cx="99932" cy="108497"/>
          </a:xfrm>
          <a:prstGeom prst="rect">
            <a:avLst/>
          </a:prstGeom>
          <a:solidFill>
            <a:srgbClr val="DC64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2D5F320B-D7EE-451F-AC7F-2B9E696184F5}"/>
              </a:ext>
            </a:extLst>
          </p:cNvPr>
          <p:cNvSpPr/>
          <p:nvPr/>
        </p:nvSpPr>
        <p:spPr>
          <a:xfrm rot="16200000">
            <a:off x="11537865" y="2475001"/>
            <a:ext cx="99932" cy="132954"/>
          </a:xfrm>
          <a:prstGeom prst="rect">
            <a:avLst/>
          </a:prstGeom>
          <a:solidFill>
            <a:srgbClr val="AF6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9" name="Straight Connector 138">
            <a:extLst>
              <a:ext uri="{FF2B5EF4-FFF2-40B4-BE49-F238E27FC236}">
                <a16:creationId xmlns:a16="http://schemas.microsoft.com/office/drawing/2014/main" id="{BD647278-460C-4CFD-96F5-90085AF317BE}"/>
              </a:ext>
            </a:extLst>
          </p:cNvPr>
          <p:cNvCxnSpPr>
            <a:cxnSpLocks/>
          </p:cNvCxnSpPr>
          <p:nvPr/>
        </p:nvCxnSpPr>
        <p:spPr>
          <a:xfrm rot="3493842">
            <a:off x="11412005" y="2377935"/>
            <a:ext cx="351653" cy="20856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Content Placeholder 6">
            <a:extLst>
              <a:ext uri="{FF2B5EF4-FFF2-40B4-BE49-F238E27FC236}">
                <a16:creationId xmlns:a16="http://schemas.microsoft.com/office/drawing/2014/main" id="{56F0D94C-4643-4802-A4C1-EFF47E527B52}"/>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101B1E"/>
                </a:solidFill>
                <a:latin typeface="Arial"/>
                <a:cs typeface="Arial"/>
              </a:rPr>
              <a:t>Ryker Mullinix</a:t>
            </a:r>
            <a:endParaRPr lang="en-US" dirty="0">
              <a:solidFill>
                <a:srgbClr val="101B1E"/>
              </a:solidFill>
            </a:endParaRPr>
          </a:p>
        </p:txBody>
      </p:sp>
      <p:sp>
        <p:nvSpPr>
          <p:cNvPr id="4" name="Rectangle 3">
            <a:hlinkClick r:id="rId11" action="ppaction://hlinksldjump"/>
            <a:extLst>
              <a:ext uri="{FF2B5EF4-FFF2-40B4-BE49-F238E27FC236}">
                <a16:creationId xmlns:a16="http://schemas.microsoft.com/office/drawing/2014/main" id="{21A8B5EE-91E0-4E79-9D4F-A5456AC1CBCC}"/>
              </a:ext>
            </a:extLst>
          </p:cNvPr>
          <p:cNvSpPr/>
          <p:nvPr/>
        </p:nvSpPr>
        <p:spPr>
          <a:xfrm>
            <a:off x="0" y="5922295"/>
            <a:ext cx="12192000" cy="9357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hlinkClick r:id="rId12" action="ppaction://hlinksldjump"/>
            <a:extLst>
              <a:ext uri="{FF2B5EF4-FFF2-40B4-BE49-F238E27FC236}">
                <a16:creationId xmlns:a16="http://schemas.microsoft.com/office/drawing/2014/main" id="{EBC30FDB-661A-4706-A7EB-AEF1E48CFAC0}"/>
              </a:ext>
            </a:extLst>
          </p:cNvPr>
          <p:cNvSpPr/>
          <p:nvPr/>
        </p:nvSpPr>
        <p:spPr>
          <a:xfrm>
            <a:off x="11124438" y="1537573"/>
            <a:ext cx="900008" cy="90000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hlinkClick r:id="rId13" action="ppaction://hlinksldjump"/>
            <a:extLst>
              <a:ext uri="{FF2B5EF4-FFF2-40B4-BE49-F238E27FC236}">
                <a16:creationId xmlns:a16="http://schemas.microsoft.com/office/drawing/2014/main" id="{FC217C25-72BE-420E-B9D2-3F5C645399BC}"/>
              </a:ext>
            </a:extLst>
          </p:cNvPr>
          <p:cNvSpPr/>
          <p:nvPr/>
        </p:nvSpPr>
        <p:spPr>
          <a:xfrm>
            <a:off x="11151304" y="2565474"/>
            <a:ext cx="846275" cy="8401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hlinkClick r:id="rId14" action="ppaction://hlinksldjump"/>
            <a:extLst>
              <a:ext uri="{FF2B5EF4-FFF2-40B4-BE49-F238E27FC236}">
                <a16:creationId xmlns:a16="http://schemas.microsoft.com/office/drawing/2014/main" id="{1DBFEF72-4D99-4924-8047-9106F32A777A}"/>
              </a:ext>
            </a:extLst>
          </p:cNvPr>
          <p:cNvSpPr/>
          <p:nvPr/>
        </p:nvSpPr>
        <p:spPr>
          <a:xfrm>
            <a:off x="11299120" y="3559636"/>
            <a:ext cx="611712" cy="57951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hlinkClick r:id="rId11" action="ppaction://hlinksldjump"/>
            <a:extLst>
              <a:ext uri="{FF2B5EF4-FFF2-40B4-BE49-F238E27FC236}">
                <a16:creationId xmlns:a16="http://schemas.microsoft.com/office/drawing/2014/main" id="{06139E55-306C-46CF-BF45-44C0AF67514D}"/>
              </a:ext>
            </a:extLst>
          </p:cNvPr>
          <p:cNvSpPr/>
          <p:nvPr/>
        </p:nvSpPr>
        <p:spPr>
          <a:xfrm>
            <a:off x="11185752" y="4283253"/>
            <a:ext cx="846275" cy="8401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7193617-207E-4A61-BD07-EC74C51FF7FE}"/>
              </a:ext>
            </a:extLst>
          </p:cNvPr>
          <p:cNvSpPr/>
          <p:nvPr/>
        </p:nvSpPr>
        <p:spPr>
          <a:xfrm>
            <a:off x="3417124" y="2698190"/>
            <a:ext cx="3119949" cy="8381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40" name="Rectangle 39">
            <a:extLst>
              <a:ext uri="{FF2B5EF4-FFF2-40B4-BE49-F238E27FC236}">
                <a16:creationId xmlns:a16="http://schemas.microsoft.com/office/drawing/2014/main" id="{85BACB07-1D54-4A65-9534-19FF60E1E983}"/>
              </a:ext>
            </a:extLst>
          </p:cNvPr>
          <p:cNvSpPr/>
          <p:nvPr/>
        </p:nvSpPr>
        <p:spPr>
          <a:xfrm>
            <a:off x="5042777" y="1753391"/>
            <a:ext cx="1493484" cy="838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a:extLst>
              <a:ext uri="{FF2B5EF4-FFF2-40B4-BE49-F238E27FC236}">
                <a16:creationId xmlns:a16="http://schemas.microsoft.com/office/drawing/2014/main" id="{83380203-A603-41E6-84FF-2010F2696FF3}"/>
              </a:ext>
            </a:extLst>
          </p:cNvPr>
          <p:cNvSpPr/>
          <p:nvPr/>
        </p:nvSpPr>
        <p:spPr>
          <a:xfrm>
            <a:off x="3431656" y="1761407"/>
            <a:ext cx="1495346" cy="838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42" name="Arrow: Pentagon 41">
            <a:extLst>
              <a:ext uri="{FF2B5EF4-FFF2-40B4-BE49-F238E27FC236}">
                <a16:creationId xmlns:a16="http://schemas.microsoft.com/office/drawing/2014/main" id="{43809620-4C52-4D77-B507-67EC113D2C37}"/>
              </a:ext>
            </a:extLst>
          </p:cNvPr>
          <p:cNvSpPr/>
          <p:nvPr/>
        </p:nvSpPr>
        <p:spPr>
          <a:xfrm>
            <a:off x="644811" y="1756439"/>
            <a:ext cx="2563657" cy="844378"/>
          </a:xfrm>
          <a:prstGeom prst="homePlate">
            <a:avLst>
              <a:gd name="adj" fmla="val 35171"/>
            </a:avLst>
          </a:prstGeom>
          <a:solidFill>
            <a:srgbClr val="C39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latin typeface="Tahoma" panose="020B0604030504040204" pitchFamily="34" charset="0"/>
                <a:ea typeface="Tahoma" panose="020B0604030504040204" pitchFamily="34" charset="0"/>
                <a:cs typeface="Tahoma" panose="020B0604030504040204" pitchFamily="34" charset="0"/>
              </a:rPr>
              <a:t>Decrease LSMS </a:t>
            </a:r>
          </a:p>
          <a:p>
            <a:r>
              <a:rPr lang="en-US" b="1">
                <a:latin typeface="Tahoma" panose="020B0604030504040204" pitchFamily="34" charset="0"/>
                <a:ea typeface="Tahoma" panose="020B0604030504040204" pitchFamily="34" charset="0"/>
                <a:cs typeface="Tahoma" panose="020B0604030504040204" pitchFamily="34" charset="0"/>
              </a:rPr>
              <a:t>Position Error</a:t>
            </a:r>
            <a:endParaRPr lang="en-US" sz="1800" b="1">
              <a:latin typeface="Tahoma" panose="020B0604030504040204" pitchFamily="34" charset="0"/>
              <a:ea typeface="Tahoma" panose="020B0604030504040204" pitchFamily="34" charset="0"/>
              <a:cs typeface="Tahoma" panose="020B0604030504040204" pitchFamily="34" charset="0"/>
            </a:endParaRPr>
          </a:p>
        </p:txBody>
      </p:sp>
      <p:sp>
        <p:nvSpPr>
          <p:cNvPr id="43" name="Arrow: Pentagon 42">
            <a:extLst>
              <a:ext uri="{FF2B5EF4-FFF2-40B4-BE49-F238E27FC236}">
                <a16:creationId xmlns:a16="http://schemas.microsoft.com/office/drawing/2014/main" id="{3FF563D8-31E4-4894-B54C-5820BAD2EE12}"/>
              </a:ext>
            </a:extLst>
          </p:cNvPr>
          <p:cNvSpPr/>
          <p:nvPr/>
        </p:nvSpPr>
        <p:spPr>
          <a:xfrm>
            <a:off x="644811" y="2694398"/>
            <a:ext cx="2563658" cy="844378"/>
          </a:xfrm>
          <a:prstGeom prst="homePlate">
            <a:avLst>
              <a:gd name="adj" fmla="val 35171"/>
            </a:avLst>
          </a:prstGeom>
          <a:solidFill>
            <a:srgbClr val="C39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latin typeface="Tahoma" panose="020B0604030504040204" pitchFamily="34" charset="0"/>
                <a:ea typeface="Tahoma" panose="020B0604030504040204" pitchFamily="34" charset="0"/>
                <a:cs typeface="Tahoma" panose="020B0604030504040204" pitchFamily="34" charset="0"/>
              </a:rPr>
              <a:t>Secure LSMS</a:t>
            </a:r>
            <a:endParaRPr lang="en-US"/>
          </a:p>
        </p:txBody>
      </p:sp>
      <p:sp>
        <p:nvSpPr>
          <p:cNvPr id="44" name="Rectangle 43">
            <a:extLst>
              <a:ext uri="{FF2B5EF4-FFF2-40B4-BE49-F238E27FC236}">
                <a16:creationId xmlns:a16="http://schemas.microsoft.com/office/drawing/2014/main" id="{E742E20F-6F37-4082-8EB8-D1F102208748}"/>
              </a:ext>
            </a:extLst>
          </p:cNvPr>
          <p:cNvSpPr/>
          <p:nvPr/>
        </p:nvSpPr>
        <p:spPr>
          <a:xfrm>
            <a:off x="3437753" y="2698190"/>
            <a:ext cx="3098122" cy="8381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110 N</a:t>
            </a:r>
          </a:p>
        </p:txBody>
      </p:sp>
      <p:sp>
        <p:nvSpPr>
          <p:cNvPr id="46" name="Rectangle 45">
            <a:extLst>
              <a:ext uri="{FF2B5EF4-FFF2-40B4-BE49-F238E27FC236}">
                <a16:creationId xmlns:a16="http://schemas.microsoft.com/office/drawing/2014/main" id="{92668B28-4B9C-4E49-B460-12A71A1025BE}"/>
              </a:ext>
            </a:extLst>
          </p:cNvPr>
          <p:cNvSpPr/>
          <p:nvPr/>
        </p:nvSpPr>
        <p:spPr>
          <a:xfrm>
            <a:off x="3431656" y="1759544"/>
            <a:ext cx="1495346" cy="838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sz="24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±2.54 cm</a:t>
            </a:r>
          </a:p>
        </p:txBody>
      </p:sp>
      <p:sp>
        <p:nvSpPr>
          <p:cNvPr id="51" name="Rectangle 50">
            <a:extLst>
              <a:ext uri="{FF2B5EF4-FFF2-40B4-BE49-F238E27FC236}">
                <a16:creationId xmlns:a16="http://schemas.microsoft.com/office/drawing/2014/main" id="{259747A6-7DA9-45D8-9323-1E820D528B0D}"/>
              </a:ext>
            </a:extLst>
          </p:cNvPr>
          <p:cNvSpPr/>
          <p:nvPr/>
        </p:nvSpPr>
        <p:spPr>
          <a:xfrm>
            <a:off x="5040528" y="1753391"/>
            <a:ext cx="1495346" cy="838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±10 deg</a:t>
            </a:r>
          </a:p>
        </p:txBody>
      </p:sp>
      <p:sp>
        <p:nvSpPr>
          <p:cNvPr id="7" name="Arrow: Pentagon 6">
            <a:extLst>
              <a:ext uri="{FF2B5EF4-FFF2-40B4-BE49-F238E27FC236}">
                <a16:creationId xmlns:a16="http://schemas.microsoft.com/office/drawing/2014/main" id="{AE581927-7C1B-4A09-9B08-9E87949D9E1D}"/>
              </a:ext>
            </a:extLst>
          </p:cNvPr>
          <p:cNvSpPr/>
          <p:nvPr/>
        </p:nvSpPr>
        <p:spPr>
          <a:xfrm>
            <a:off x="644810" y="3630013"/>
            <a:ext cx="2563658" cy="844378"/>
          </a:xfrm>
          <a:prstGeom prst="homePlate">
            <a:avLst>
              <a:gd name="adj" fmla="val 35171"/>
            </a:avLst>
          </a:prstGeom>
          <a:solidFill>
            <a:srgbClr val="C39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latin typeface="Tahoma" panose="020B0604030504040204" pitchFamily="34" charset="0"/>
                <a:ea typeface="Tahoma" panose="020B0604030504040204" pitchFamily="34" charset="0"/>
                <a:cs typeface="Tahoma" panose="020B0604030504040204" pitchFamily="34" charset="0"/>
              </a:rPr>
              <a:t>Release LSMS</a:t>
            </a:r>
            <a:endParaRPr lang="en-US"/>
          </a:p>
        </p:txBody>
      </p:sp>
      <p:sp>
        <p:nvSpPr>
          <p:cNvPr id="15" name="Arrow: Pentagon 14">
            <a:extLst>
              <a:ext uri="{FF2B5EF4-FFF2-40B4-BE49-F238E27FC236}">
                <a16:creationId xmlns:a16="http://schemas.microsoft.com/office/drawing/2014/main" id="{8DD50053-81C1-413B-B651-CD280607BF19}"/>
              </a:ext>
            </a:extLst>
          </p:cNvPr>
          <p:cNvSpPr/>
          <p:nvPr/>
        </p:nvSpPr>
        <p:spPr>
          <a:xfrm>
            <a:off x="644810" y="4567972"/>
            <a:ext cx="2563658" cy="844378"/>
          </a:xfrm>
          <a:prstGeom prst="homePlate">
            <a:avLst>
              <a:gd name="adj" fmla="val 35171"/>
            </a:avLst>
          </a:prstGeom>
          <a:solidFill>
            <a:srgbClr val="C39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latin typeface="Tahoma" panose="020B0604030504040204" pitchFamily="34" charset="0"/>
                <a:ea typeface="Tahoma" panose="020B0604030504040204" pitchFamily="34" charset="0"/>
                <a:cs typeface="Tahoma" panose="020B0604030504040204" pitchFamily="34" charset="0"/>
              </a:rPr>
              <a:t>Scale for Variable</a:t>
            </a:r>
          </a:p>
          <a:p>
            <a:r>
              <a:rPr lang="en-US" b="1">
                <a:latin typeface="Tahoma" panose="020B0604030504040204" pitchFamily="34" charset="0"/>
                <a:ea typeface="Tahoma" panose="020B0604030504040204" pitchFamily="34" charset="0"/>
                <a:cs typeface="Tahoma" panose="020B0604030504040204" pitchFamily="34" charset="0"/>
              </a:rPr>
              <a:t>LSMS Size</a:t>
            </a:r>
            <a:endParaRPr lang="en-US"/>
          </a:p>
        </p:txBody>
      </p:sp>
      <p:sp>
        <p:nvSpPr>
          <p:cNvPr id="58" name="Rectangle 57">
            <a:extLst>
              <a:ext uri="{FF2B5EF4-FFF2-40B4-BE49-F238E27FC236}">
                <a16:creationId xmlns:a16="http://schemas.microsoft.com/office/drawing/2014/main" id="{BFFBBBBD-A244-4975-9E80-7DE69F77A6B6}"/>
              </a:ext>
            </a:extLst>
          </p:cNvPr>
          <p:cNvSpPr/>
          <p:nvPr/>
        </p:nvSpPr>
        <p:spPr>
          <a:xfrm>
            <a:off x="3407485" y="4586083"/>
            <a:ext cx="3141931" cy="8381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62" name="Rectangle 61">
            <a:extLst>
              <a:ext uri="{FF2B5EF4-FFF2-40B4-BE49-F238E27FC236}">
                <a16:creationId xmlns:a16="http://schemas.microsoft.com/office/drawing/2014/main" id="{16FF03D3-EE6B-4785-8137-112179CBE273}"/>
              </a:ext>
            </a:extLst>
          </p:cNvPr>
          <p:cNvSpPr/>
          <p:nvPr/>
        </p:nvSpPr>
        <p:spPr>
          <a:xfrm>
            <a:off x="3422017" y="3649300"/>
            <a:ext cx="3113858" cy="838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63" name="Rectangle 62">
            <a:extLst>
              <a:ext uri="{FF2B5EF4-FFF2-40B4-BE49-F238E27FC236}">
                <a16:creationId xmlns:a16="http://schemas.microsoft.com/office/drawing/2014/main" id="{DC4E25E2-38B3-446F-803D-7487AE5E303B}"/>
              </a:ext>
            </a:extLst>
          </p:cNvPr>
          <p:cNvSpPr/>
          <p:nvPr/>
        </p:nvSpPr>
        <p:spPr>
          <a:xfrm>
            <a:off x="3428114" y="4586083"/>
            <a:ext cx="3119950" cy="8381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5C93AA"/>
                </a:solidFill>
                <a:latin typeface="Tahoma" panose="020B0604030504040204" pitchFamily="34" charset="0"/>
                <a:ea typeface="Tahoma" panose="020B0604030504040204" pitchFamily="34" charset="0"/>
                <a:cs typeface="Tahoma" panose="020B0604030504040204" pitchFamily="34" charset="0"/>
              </a:rPr>
              <a:t>1:1</a:t>
            </a:r>
          </a:p>
        </p:txBody>
      </p:sp>
      <p:sp>
        <p:nvSpPr>
          <p:cNvPr id="65" name="Rectangle 64">
            <a:extLst>
              <a:ext uri="{FF2B5EF4-FFF2-40B4-BE49-F238E27FC236}">
                <a16:creationId xmlns:a16="http://schemas.microsoft.com/office/drawing/2014/main" id="{365F8CF1-A1E4-4032-A415-4A7CC7A5DBA9}"/>
              </a:ext>
            </a:extLst>
          </p:cNvPr>
          <p:cNvSpPr/>
          <p:nvPr/>
        </p:nvSpPr>
        <p:spPr>
          <a:xfrm>
            <a:off x="3422017" y="3647437"/>
            <a:ext cx="3113858" cy="838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±2.54 cm</a:t>
            </a:r>
          </a:p>
        </p:txBody>
      </p:sp>
      <p:sp>
        <p:nvSpPr>
          <p:cNvPr id="14" name="Rectangle 13">
            <a:hlinkClick r:id="rId15" action="ppaction://hlinksldjump"/>
            <a:extLst>
              <a:ext uri="{FF2B5EF4-FFF2-40B4-BE49-F238E27FC236}">
                <a16:creationId xmlns:a16="http://schemas.microsoft.com/office/drawing/2014/main" id="{80058286-E73C-42D8-ADC1-FBCE68E4C192}"/>
              </a:ext>
            </a:extLst>
          </p:cNvPr>
          <p:cNvSpPr/>
          <p:nvPr/>
        </p:nvSpPr>
        <p:spPr>
          <a:xfrm>
            <a:off x="0" y="5910395"/>
            <a:ext cx="12192000" cy="9357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hlinkClick r:id="rId16" action="ppaction://hlinksldjump"/>
            <a:extLst>
              <a:ext uri="{FF2B5EF4-FFF2-40B4-BE49-F238E27FC236}">
                <a16:creationId xmlns:a16="http://schemas.microsoft.com/office/drawing/2014/main" id="{B50CF408-7E12-4B3A-867E-9A6BB0575485}"/>
              </a:ext>
            </a:extLst>
          </p:cNvPr>
          <p:cNvSpPr/>
          <p:nvPr/>
        </p:nvSpPr>
        <p:spPr>
          <a:xfrm>
            <a:off x="11199799" y="4335385"/>
            <a:ext cx="797780" cy="80295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hlinkClick r:id="rId17" action="ppaction://hlinksldjump"/>
            <a:extLst>
              <a:ext uri="{FF2B5EF4-FFF2-40B4-BE49-F238E27FC236}">
                <a16:creationId xmlns:a16="http://schemas.microsoft.com/office/drawing/2014/main" id="{86965A85-AB1B-4BB5-B56B-2034C0CF0F6A}"/>
              </a:ext>
            </a:extLst>
          </p:cNvPr>
          <p:cNvSpPr/>
          <p:nvPr/>
        </p:nvSpPr>
        <p:spPr>
          <a:xfrm>
            <a:off x="11306662" y="3553558"/>
            <a:ext cx="546187" cy="57041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hlinkClick r:id="rId18" action="ppaction://hlinksldjump"/>
            <a:extLst>
              <a:ext uri="{FF2B5EF4-FFF2-40B4-BE49-F238E27FC236}">
                <a16:creationId xmlns:a16="http://schemas.microsoft.com/office/drawing/2014/main" id="{546DAA59-4194-433E-B4C4-2BF99CA5200D}"/>
              </a:ext>
            </a:extLst>
          </p:cNvPr>
          <p:cNvSpPr/>
          <p:nvPr/>
        </p:nvSpPr>
        <p:spPr>
          <a:xfrm>
            <a:off x="11187199" y="2540532"/>
            <a:ext cx="801811" cy="81402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hlinkClick r:id="rId19" action="ppaction://hlinksldjump"/>
            <a:extLst>
              <a:ext uri="{FF2B5EF4-FFF2-40B4-BE49-F238E27FC236}">
                <a16:creationId xmlns:a16="http://schemas.microsoft.com/office/drawing/2014/main" id="{9E2390A9-786A-4E47-B522-175F0216E3C2}"/>
              </a:ext>
            </a:extLst>
          </p:cNvPr>
          <p:cNvSpPr/>
          <p:nvPr/>
        </p:nvSpPr>
        <p:spPr>
          <a:xfrm>
            <a:off x="11117753" y="1527427"/>
            <a:ext cx="879826" cy="83232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87062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B7A1825-83A1-406C-85B7-E22C8CC86550}"/>
              </a:ext>
            </a:extLst>
          </p:cNvPr>
          <p:cNvSpPr>
            <a:spLocks noGrp="1"/>
          </p:cNvSpPr>
          <p:nvPr>
            <p:ph type="sldNum" sz="quarter" idx="4"/>
          </p:nvPr>
        </p:nvSpPr>
        <p:spPr/>
        <p:txBody>
          <a:bodyPr/>
          <a:lstStyle/>
          <a:p>
            <a:fld id="{6F1FABC0-072B-4F22-8F9B-95A9D10B0206}" type="slidenum">
              <a:rPr lang="en-US" smtClean="0"/>
              <a:pPr/>
              <a:t>2</a:t>
            </a:fld>
            <a:endParaRPr lang="en-US"/>
          </a:p>
        </p:txBody>
      </p:sp>
      <p:sp>
        <p:nvSpPr>
          <p:cNvPr id="20" name="Title 1">
            <a:extLst>
              <a:ext uri="{FF2B5EF4-FFF2-40B4-BE49-F238E27FC236}">
                <a16:creationId xmlns:a16="http://schemas.microsoft.com/office/drawing/2014/main" id="{9372D284-C903-4FB9-8596-9BF4DC625A60}"/>
              </a:ext>
            </a:extLst>
          </p:cNvPr>
          <p:cNvSpPr txBox="1">
            <a:spLocks/>
          </p:cNvSpPr>
          <p:nvPr/>
        </p:nvSpPr>
        <p:spPr>
          <a:xfrm>
            <a:off x="1229219" y="368694"/>
            <a:ext cx="9568881" cy="74498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a:solidFill>
                  <a:schemeClr val="tx1"/>
                </a:solidFill>
                <a:latin typeface="Tahoma" panose="020B0604030504040204" pitchFamily="34" charset="0"/>
                <a:ea typeface="Tahoma" panose="020B0604030504040204" pitchFamily="34" charset="0"/>
                <a:cs typeface="Tahoma" panose="020B0604030504040204" pitchFamily="34" charset="0"/>
              </a:rPr>
              <a:t>Meet Team 517</a:t>
            </a:r>
          </a:p>
        </p:txBody>
      </p:sp>
      <p:sp>
        <p:nvSpPr>
          <p:cNvPr id="10" name="TextBox 9">
            <a:extLst>
              <a:ext uri="{FF2B5EF4-FFF2-40B4-BE49-F238E27FC236}">
                <a16:creationId xmlns:a16="http://schemas.microsoft.com/office/drawing/2014/main" id="{E97C58CA-988A-4A1A-8C96-195EC82E4496}"/>
              </a:ext>
            </a:extLst>
          </p:cNvPr>
          <p:cNvSpPr txBox="1"/>
          <p:nvPr/>
        </p:nvSpPr>
        <p:spPr>
          <a:xfrm>
            <a:off x="810278" y="4682315"/>
            <a:ext cx="2286997" cy="646331"/>
          </a:xfrm>
          <a:prstGeom prst="rect">
            <a:avLst/>
          </a:prstGeom>
          <a:noFill/>
          <a:ln>
            <a:noFill/>
          </a:ln>
        </p:spPr>
        <p:txBody>
          <a:bodyPr wrap="square" rtlCol="0">
            <a:spAutoFit/>
          </a:bodyPr>
          <a:lstStyle/>
          <a:p>
            <a:pPr algn="ctr"/>
            <a:r>
              <a:rPr lang="en-US" i="1">
                <a:latin typeface="Didact Gothic" panose="020B0604020202020204" charset="0"/>
              </a:rPr>
              <a:t>Robotics &amp; </a:t>
            </a:r>
          </a:p>
          <a:p>
            <a:pPr algn="ctr"/>
            <a:r>
              <a:rPr lang="en-US" i="1">
                <a:latin typeface="Didact Gothic" panose="020B0604020202020204" charset="0"/>
              </a:rPr>
              <a:t>Controls Engineer</a:t>
            </a:r>
          </a:p>
        </p:txBody>
      </p:sp>
      <p:sp>
        <p:nvSpPr>
          <p:cNvPr id="13" name="TextBox 12">
            <a:extLst>
              <a:ext uri="{FF2B5EF4-FFF2-40B4-BE49-F238E27FC236}">
                <a16:creationId xmlns:a16="http://schemas.microsoft.com/office/drawing/2014/main" id="{87B427DE-CE19-4AB0-8BB1-C4BDCD0C545A}"/>
              </a:ext>
            </a:extLst>
          </p:cNvPr>
          <p:cNvSpPr txBox="1"/>
          <p:nvPr/>
        </p:nvSpPr>
        <p:spPr>
          <a:xfrm>
            <a:off x="9149351" y="4682315"/>
            <a:ext cx="1949957" cy="369332"/>
          </a:xfrm>
          <a:prstGeom prst="rect">
            <a:avLst/>
          </a:prstGeom>
          <a:noFill/>
        </p:spPr>
        <p:txBody>
          <a:bodyPr wrap="none" rtlCol="0">
            <a:spAutoFit/>
          </a:bodyPr>
          <a:lstStyle/>
          <a:p>
            <a:pPr algn="ctr"/>
            <a:r>
              <a:rPr lang="en-US" i="1">
                <a:latin typeface="Didact Gothic" panose="020B0604020202020204" charset="0"/>
              </a:rPr>
              <a:t>Materials Engineer</a:t>
            </a:r>
          </a:p>
        </p:txBody>
      </p:sp>
      <p:sp>
        <p:nvSpPr>
          <p:cNvPr id="11" name="TextBox 10">
            <a:extLst>
              <a:ext uri="{FF2B5EF4-FFF2-40B4-BE49-F238E27FC236}">
                <a16:creationId xmlns:a16="http://schemas.microsoft.com/office/drawing/2014/main" id="{DA436A11-3288-4EB7-BD26-0FC53C1EC505}"/>
              </a:ext>
            </a:extLst>
          </p:cNvPr>
          <p:cNvSpPr txBox="1"/>
          <p:nvPr/>
        </p:nvSpPr>
        <p:spPr>
          <a:xfrm>
            <a:off x="3408330" y="4682315"/>
            <a:ext cx="2462213" cy="646331"/>
          </a:xfrm>
          <a:prstGeom prst="rect">
            <a:avLst/>
          </a:prstGeom>
          <a:noFill/>
        </p:spPr>
        <p:txBody>
          <a:bodyPr wrap="none" rtlCol="0">
            <a:spAutoFit/>
          </a:bodyPr>
          <a:lstStyle/>
          <a:p>
            <a:pPr algn="ctr"/>
            <a:r>
              <a:rPr lang="en-US" i="1">
                <a:latin typeface="Didact Gothic" panose="020B0604020202020204" charset="0"/>
              </a:rPr>
              <a:t>Project Manager &amp;</a:t>
            </a:r>
          </a:p>
          <a:p>
            <a:pPr algn="ctr"/>
            <a:r>
              <a:rPr lang="en-US" i="1">
                <a:latin typeface="Didact Gothic" panose="020B0604020202020204" charset="0"/>
              </a:rPr>
              <a:t>Fluid Dynamics Engineer</a:t>
            </a:r>
          </a:p>
        </p:txBody>
      </p:sp>
      <p:sp>
        <p:nvSpPr>
          <p:cNvPr id="12" name="TextBox 11">
            <a:extLst>
              <a:ext uri="{FF2B5EF4-FFF2-40B4-BE49-F238E27FC236}">
                <a16:creationId xmlns:a16="http://schemas.microsoft.com/office/drawing/2014/main" id="{CFD4A022-20F2-4C96-A44D-478FEF0F82F8}"/>
              </a:ext>
            </a:extLst>
          </p:cNvPr>
          <p:cNvSpPr txBox="1"/>
          <p:nvPr/>
        </p:nvSpPr>
        <p:spPr>
          <a:xfrm>
            <a:off x="6525113" y="4681521"/>
            <a:ext cx="1713539" cy="923330"/>
          </a:xfrm>
          <a:prstGeom prst="rect">
            <a:avLst/>
          </a:prstGeom>
          <a:noFill/>
          <a:ln>
            <a:noFill/>
          </a:ln>
        </p:spPr>
        <p:txBody>
          <a:bodyPr wrap="square" rtlCol="0">
            <a:spAutoFit/>
          </a:bodyPr>
          <a:lstStyle/>
          <a:p>
            <a:pPr algn="ctr"/>
            <a:r>
              <a:rPr lang="en-US" i="1">
                <a:latin typeface="Didact Gothic" panose="020B0604020202020204" charset="0"/>
              </a:rPr>
              <a:t>Design &amp; Test </a:t>
            </a:r>
          </a:p>
          <a:p>
            <a:pPr algn="ctr"/>
            <a:r>
              <a:rPr lang="en-US" i="1">
                <a:latin typeface="Didact Gothic" panose="020B0604020202020204" charset="0"/>
              </a:rPr>
              <a:t>Engineer</a:t>
            </a:r>
          </a:p>
          <a:p>
            <a:endParaRPr lang="en-US">
              <a:latin typeface="Didact Gothic" panose="020B0604020202020204" charset="0"/>
            </a:endParaRPr>
          </a:p>
        </p:txBody>
      </p:sp>
      <p:grpSp>
        <p:nvGrpSpPr>
          <p:cNvPr id="34" name="Group 33">
            <a:extLst>
              <a:ext uri="{FF2B5EF4-FFF2-40B4-BE49-F238E27FC236}">
                <a16:creationId xmlns:a16="http://schemas.microsoft.com/office/drawing/2014/main" id="{4D7073BB-9725-4AC8-A4BA-13FFDF235F17}"/>
              </a:ext>
            </a:extLst>
          </p:cNvPr>
          <p:cNvGrpSpPr/>
          <p:nvPr/>
        </p:nvGrpSpPr>
        <p:grpSpPr>
          <a:xfrm>
            <a:off x="9062456" y="2117866"/>
            <a:ext cx="2123748" cy="2491872"/>
            <a:chOff x="9062456" y="2042407"/>
            <a:chExt cx="2123748" cy="2491872"/>
          </a:xfrm>
        </p:grpSpPr>
        <p:pic>
          <p:nvPicPr>
            <p:cNvPr id="7" name="Picture 6">
              <a:extLst>
                <a:ext uri="{FF2B5EF4-FFF2-40B4-BE49-F238E27FC236}">
                  <a16:creationId xmlns:a16="http://schemas.microsoft.com/office/drawing/2014/main" id="{D2808970-D602-40E8-B6D6-A9ADAB7EF8A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062456" y="2042407"/>
              <a:ext cx="2123748" cy="2123748"/>
            </a:xfrm>
            <a:prstGeom prst="rect">
              <a:avLst/>
            </a:prstGeom>
            <a:ln w="38100">
              <a:noFill/>
            </a:ln>
          </p:spPr>
        </p:pic>
        <p:sp>
          <p:nvSpPr>
            <p:cNvPr id="9" name="Rectangle 8">
              <a:extLst>
                <a:ext uri="{FF2B5EF4-FFF2-40B4-BE49-F238E27FC236}">
                  <a16:creationId xmlns:a16="http://schemas.microsoft.com/office/drawing/2014/main" id="{9F01780A-30EA-4B9A-AB06-5EB65A4ECF67}"/>
                </a:ext>
              </a:extLst>
            </p:cNvPr>
            <p:cNvSpPr/>
            <p:nvPr/>
          </p:nvSpPr>
          <p:spPr>
            <a:xfrm>
              <a:off x="9062456" y="4021189"/>
              <a:ext cx="2123748" cy="513090"/>
            </a:xfrm>
            <a:prstGeom prst="rect">
              <a:avLst/>
            </a:prstGeom>
            <a:solidFill>
              <a:srgbClr val="DC64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Tahoma" panose="020B0604030504040204" pitchFamily="34" charset="0"/>
                  <a:ea typeface="Tahoma" panose="020B0604030504040204" pitchFamily="34" charset="0"/>
                  <a:cs typeface="Tahoma" panose="020B0604030504040204" pitchFamily="34" charset="0"/>
                </a:rPr>
                <a:t>Ryker Mullinix</a:t>
              </a:r>
            </a:p>
          </p:txBody>
        </p:sp>
      </p:grpSp>
      <p:grpSp>
        <p:nvGrpSpPr>
          <p:cNvPr id="35" name="Group 34">
            <a:extLst>
              <a:ext uri="{FF2B5EF4-FFF2-40B4-BE49-F238E27FC236}">
                <a16:creationId xmlns:a16="http://schemas.microsoft.com/office/drawing/2014/main" id="{3C137D0E-99BB-460E-9945-E377F503D68D}"/>
              </a:ext>
            </a:extLst>
          </p:cNvPr>
          <p:cNvGrpSpPr/>
          <p:nvPr/>
        </p:nvGrpSpPr>
        <p:grpSpPr>
          <a:xfrm>
            <a:off x="6263062" y="2117866"/>
            <a:ext cx="2237642" cy="2491872"/>
            <a:chOff x="6263062" y="2042407"/>
            <a:chExt cx="2237642" cy="2491872"/>
          </a:xfrm>
        </p:grpSpPr>
        <p:pic>
          <p:nvPicPr>
            <p:cNvPr id="8" name="Picture 7">
              <a:extLst>
                <a:ext uri="{FF2B5EF4-FFF2-40B4-BE49-F238E27FC236}">
                  <a16:creationId xmlns:a16="http://schemas.microsoft.com/office/drawing/2014/main" id="{D70EE6C6-C9E4-43DE-B9A1-537092B5EA5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63062" y="2042407"/>
              <a:ext cx="2237642" cy="2125307"/>
            </a:xfrm>
            <a:prstGeom prst="rect">
              <a:avLst/>
            </a:prstGeom>
            <a:ln w="38100">
              <a:noFill/>
            </a:ln>
          </p:spPr>
        </p:pic>
        <p:sp>
          <p:nvSpPr>
            <p:cNvPr id="14" name="Rectangle 13">
              <a:extLst>
                <a:ext uri="{FF2B5EF4-FFF2-40B4-BE49-F238E27FC236}">
                  <a16:creationId xmlns:a16="http://schemas.microsoft.com/office/drawing/2014/main" id="{2BBD1AB2-5B11-4219-8D95-C9E216E80C7C}"/>
                </a:ext>
              </a:extLst>
            </p:cNvPr>
            <p:cNvSpPr/>
            <p:nvPr/>
          </p:nvSpPr>
          <p:spPr>
            <a:xfrm>
              <a:off x="6263062" y="4021189"/>
              <a:ext cx="2237642" cy="513090"/>
            </a:xfrm>
            <a:prstGeom prst="rect">
              <a:avLst/>
            </a:prstGeom>
            <a:solidFill>
              <a:srgbClr val="FC96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Tahoma" panose="020B0604030504040204" pitchFamily="34" charset="0"/>
                  <a:ea typeface="Tahoma" panose="020B0604030504040204" pitchFamily="34" charset="0"/>
                  <a:cs typeface="Tahoma" panose="020B0604030504040204" pitchFamily="34" charset="0"/>
                </a:rPr>
                <a:t>Christina Morrow</a:t>
              </a:r>
            </a:p>
          </p:txBody>
        </p:sp>
      </p:grpSp>
      <p:grpSp>
        <p:nvGrpSpPr>
          <p:cNvPr id="37" name="Group 36">
            <a:extLst>
              <a:ext uri="{FF2B5EF4-FFF2-40B4-BE49-F238E27FC236}">
                <a16:creationId xmlns:a16="http://schemas.microsoft.com/office/drawing/2014/main" id="{CEDAE3A9-180F-4135-9DDC-9965E2BE64DA}"/>
              </a:ext>
            </a:extLst>
          </p:cNvPr>
          <p:cNvGrpSpPr/>
          <p:nvPr/>
        </p:nvGrpSpPr>
        <p:grpSpPr>
          <a:xfrm>
            <a:off x="891903" y="2091644"/>
            <a:ext cx="2123909" cy="2518094"/>
            <a:chOff x="891903" y="2016185"/>
            <a:chExt cx="2123909" cy="2518094"/>
          </a:xfrm>
        </p:grpSpPr>
        <p:pic>
          <p:nvPicPr>
            <p:cNvPr id="15" name="Picture 14">
              <a:extLst>
                <a:ext uri="{FF2B5EF4-FFF2-40B4-BE49-F238E27FC236}">
                  <a16:creationId xmlns:a16="http://schemas.microsoft.com/office/drawing/2014/main" id="{31AF4DC5-69BF-4DFF-B839-E296469CB69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92064" y="2016185"/>
              <a:ext cx="2123748" cy="2123748"/>
            </a:xfrm>
            <a:prstGeom prst="round1Rect">
              <a:avLst>
                <a:gd name="adj" fmla="val 0"/>
              </a:avLst>
            </a:prstGeom>
            <a:ln w="38100">
              <a:noFill/>
            </a:ln>
          </p:spPr>
        </p:pic>
        <p:sp>
          <p:nvSpPr>
            <p:cNvPr id="16" name="Rectangle 15">
              <a:extLst>
                <a:ext uri="{FF2B5EF4-FFF2-40B4-BE49-F238E27FC236}">
                  <a16:creationId xmlns:a16="http://schemas.microsoft.com/office/drawing/2014/main" id="{109CD7B9-E9DE-4697-A53E-4B0E635208BD}"/>
                </a:ext>
              </a:extLst>
            </p:cNvPr>
            <p:cNvSpPr/>
            <p:nvPr/>
          </p:nvSpPr>
          <p:spPr>
            <a:xfrm>
              <a:off x="891903" y="4021189"/>
              <a:ext cx="2123748" cy="513090"/>
            </a:xfrm>
            <a:prstGeom prst="rect">
              <a:avLst/>
            </a:prstGeom>
            <a:solidFill>
              <a:srgbClr val="3A7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Tahoma" panose="020B0604030504040204" pitchFamily="34" charset="0"/>
                  <a:ea typeface="Tahoma" panose="020B0604030504040204" pitchFamily="34" charset="0"/>
                  <a:cs typeface="Tahoma" panose="020B0604030504040204" pitchFamily="34" charset="0"/>
                </a:rPr>
                <a:t>Alanna Black</a:t>
              </a:r>
            </a:p>
          </p:txBody>
        </p:sp>
      </p:grpSp>
      <p:grpSp>
        <p:nvGrpSpPr>
          <p:cNvPr id="36" name="Group 35">
            <a:extLst>
              <a:ext uri="{FF2B5EF4-FFF2-40B4-BE49-F238E27FC236}">
                <a16:creationId xmlns:a16="http://schemas.microsoft.com/office/drawing/2014/main" id="{8A077CAA-7525-404D-806C-B608388EE405}"/>
              </a:ext>
            </a:extLst>
          </p:cNvPr>
          <p:cNvGrpSpPr/>
          <p:nvPr/>
        </p:nvGrpSpPr>
        <p:grpSpPr>
          <a:xfrm>
            <a:off x="3577563" y="2091644"/>
            <a:ext cx="2123748" cy="2518094"/>
            <a:chOff x="3577563" y="2016185"/>
            <a:chExt cx="2123748" cy="2518094"/>
          </a:xfrm>
        </p:grpSpPr>
        <p:pic>
          <p:nvPicPr>
            <p:cNvPr id="5" name="Picture 4" descr="A person wearing a suit and tie smiling at the camera&#10;&#10;Description automatically generated">
              <a:extLst>
                <a:ext uri="{FF2B5EF4-FFF2-40B4-BE49-F238E27FC236}">
                  <a16:creationId xmlns:a16="http://schemas.microsoft.com/office/drawing/2014/main" id="{C352BE2F-8B9A-4C2F-B846-4B69996ECCCF}"/>
                </a:ext>
              </a:extLst>
            </p:cNvPr>
            <p:cNvPicPr>
              <a:picLocks noChangeAspect="1"/>
            </p:cNvPicPr>
            <p:nvPr/>
          </p:nvPicPr>
          <p:blipFill>
            <a:blip r:embed="rId6"/>
            <a:srcRect/>
            <a:stretch/>
          </p:blipFill>
          <p:spPr>
            <a:xfrm>
              <a:off x="3577563" y="2016185"/>
              <a:ext cx="2123748" cy="2123748"/>
            </a:xfrm>
            <a:prstGeom prst="rect">
              <a:avLst/>
            </a:prstGeom>
            <a:ln w="38100">
              <a:noFill/>
            </a:ln>
          </p:spPr>
        </p:pic>
        <p:sp>
          <p:nvSpPr>
            <p:cNvPr id="18" name="Rectangle 17">
              <a:extLst>
                <a:ext uri="{FF2B5EF4-FFF2-40B4-BE49-F238E27FC236}">
                  <a16:creationId xmlns:a16="http://schemas.microsoft.com/office/drawing/2014/main" id="{C3E72CF6-FAF4-4509-ACCF-CA69CF36E7A2}"/>
                </a:ext>
              </a:extLst>
            </p:cNvPr>
            <p:cNvSpPr/>
            <p:nvPr/>
          </p:nvSpPr>
          <p:spPr>
            <a:xfrm>
              <a:off x="3577563" y="4021189"/>
              <a:ext cx="2123748" cy="513090"/>
            </a:xfrm>
            <a:prstGeom prst="rect">
              <a:avLst/>
            </a:prstGeom>
            <a:solidFill>
              <a:srgbClr val="3FA4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Tahoma" panose="020B0604030504040204" pitchFamily="34" charset="0"/>
                  <a:ea typeface="Tahoma" panose="020B0604030504040204" pitchFamily="34" charset="0"/>
                  <a:cs typeface="Tahoma" panose="020B0604030504040204" pitchFamily="34" charset="0"/>
                </a:rPr>
                <a:t>Jayson Dickinson</a:t>
              </a:r>
            </a:p>
          </p:txBody>
        </p:sp>
      </p:grpSp>
      <p:sp>
        <p:nvSpPr>
          <p:cNvPr id="22" name="Rectangle 21">
            <a:extLst>
              <a:ext uri="{FF2B5EF4-FFF2-40B4-BE49-F238E27FC236}">
                <a16:creationId xmlns:a16="http://schemas.microsoft.com/office/drawing/2014/main" id="{453C3D7A-5BB0-4A34-A4E8-7DCDA1596144}"/>
              </a:ext>
            </a:extLst>
          </p:cNvPr>
          <p:cNvSpPr/>
          <p:nvPr/>
        </p:nvSpPr>
        <p:spPr>
          <a:xfrm>
            <a:off x="3528267" y="1113681"/>
            <a:ext cx="1111170" cy="104172"/>
          </a:xfrm>
          <a:prstGeom prst="rect">
            <a:avLst/>
          </a:prstGeom>
          <a:solidFill>
            <a:srgbClr val="3A7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772D08E-49FA-4B66-B017-6F3BC6C6E0A6}"/>
              </a:ext>
            </a:extLst>
          </p:cNvPr>
          <p:cNvSpPr/>
          <p:nvPr/>
        </p:nvSpPr>
        <p:spPr>
          <a:xfrm>
            <a:off x="4814986" y="1113681"/>
            <a:ext cx="1111170" cy="104172"/>
          </a:xfrm>
          <a:prstGeom prst="rect">
            <a:avLst/>
          </a:prstGeom>
          <a:solidFill>
            <a:srgbClr val="3FA4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196C912-CCA9-4DD1-B49F-5031A13ECBA5}"/>
              </a:ext>
            </a:extLst>
          </p:cNvPr>
          <p:cNvSpPr/>
          <p:nvPr/>
        </p:nvSpPr>
        <p:spPr>
          <a:xfrm>
            <a:off x="6101705" y="1113681"/>
            <a:ext cx="1111170" cy="104172"/>
          </a:xfrm>
          <a:prstGeom prst="rect">
            <a:avLst/>
          </a:prstGeom>
          <a:solidFill>
            <a:srgbClr val="FC96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DE88053-2129-43DD-B69E-68905E5801AA}"/>
              </a:ext>
            </a:extLst>
          </p:cNvPr>
          <p:cNvSpPr/>
          <p:nvPr/>
        </p:nvSpPr>
        <p:spPr>
          <a:xfrm>
            <a:off x="7388424" y="1113681"/>
            <a:ext cx="1111170" cy="104172"/>
          </a:xfrm>
          <a:prstGeom prst="rect">
            <a:avLst/>
          </a:prstGeom>
          <a:solidFill>
            <a:srgbClr val="DC64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ontent Placeholder 6">
            <a:extLst>
              <a:ext uri="{FF2B5EF4-FFF2-40B4-BE49-F238E27FC236}">
                <a16:creationId xmlns:a16="http://schemas.microsoft.com/office/drawing/2014/main" id="{7CFC01C5-B2BB-4747-8A5A-749F41606A50}"/>
              </a:ext>
            </a:extLst>
          </p:cNvPr>
          <p:cNvSpPr>
            <a:spLocks noGrp="1"/>
          </p:cNvSpPr>
          <p:nvPr>
            <p:ph sz="quarter" idx="11"/>
          </p:nvPr>
        </p:nvSpPr>
        <p:spPr>
          <a:xfrm>
            <a:off x="10363200" y="5611399"/>
            <a:ext cx="1828800" cy="310896"/>
          </a:xfrm>
        </p:spPr>
        <p:txBody>
          <a:bodyPr vert="horz" lIns="91440" tIns="45720" rIns="91440" bIns="45720" rtlCol="0" anchor="t">
            <a:noAutofit/>
          </a:bodyPr>
          <a:lstStyle/>
          <a:p>
            <a:r>
              <a:rPr lang="en-US" dirty="0">
                <a:solidFill>
                  <a:srgbClr val="101B1E"/>
                </a:solidFill>
                <a:latin typeface="Arial"/>
                <a:cs typeface="Arial"/>
              </a:rPr>
              <a:t>Christina Morrow</a:t>
            </a:r>
            <a:endParaRPr lang="en-US" dirty="0">
              <a:solidFill>
                <a:srgbClr val="101B1E"/>
              </a:solidFill>
            </a:endParaRPr>
          </a:p>
        </p:txBody>
      </p:sp>
      <p:grpSp>
        <p:nvGrpSpPr>
          <p:cNvPr id="28" name="Group 27">
            <a:extLst>
              <a:ext uri="{FF2B5EF4-FFF2-40B4-BE49-F238E27FC236}">
                <a16:creationId xmlns:a16="http://schemas.microsoft.com/office/drawing/2014/main" id="{AA730371-3B56-4324-8AD5-26F746F941AD}"/>
              </a:ext>
            </a:extLst>
          </p:cNvPr>
          <p:cNvGrpSpPr/>
          <p:nvPr/>
        </p:nvGrpSpPr>
        <p:grpSpPr>
          <a:xfrm>
            <a:off x="9062455" y="2089961"/>
            <a:ext cx="2125017" cy="2005004"/>
            <a:chOff x="9062455" y="1527549"/>
            <a:chExt cx="2125017" cy="2005004"/>
          </a:xfrm>
        </p:grpSpPr>
        <p:sp>
          <p:nvSpPr>
            <p:cNvPr id="29" name="Rectangle 28">
              <a:extLst>
                <a:ext uri="{FF2B5EF4-FFF2-40B4-BE49-F238E27FC236}">
                  <a16:creationId xmlns:a16="http://schemas.microsoft.com/office/drawing/2014/main" id="{2B26B86F-2824-4E59-A298-0B7B518781F9}"/>
                </a:ext>
              </a:extLst>
            </p:cNvPr>
            <p:cNvSpPr/>
            <p:nvPr/>
          </p:nvSpPr>
          <p:spPr>
            <a:xfrm>
              <a:off x="9062455" y="1527549"/>
              <a:ext cx="2125017" cy="20050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8D1CB58A-5747-491F-8E78-57850F9E4A4A}"/>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8333" b="97996" l="17500" r="82500">
                          <a14:foregroundMark x1="34167" y1="89030" x2="34167" y2="89030"/>
                          <a14:foregroundMark x1="38718" y1="85232" x2="17692" y2="89030"/>
                          <a14:foregroundMark x1="36154" y1="95464" x2="43910" y2="74578"/>
                          <a14:foregroundMark x1="43910" y1="74578" x2="74359" y2="89557"/>
                          <a14:foregroundMark x1="74359" y1="89557" x2="37756" y2="97046"/>
                          <a14:foregroundMark x1="62051" y1="81540" x2="80897" y2="94304"/>
                          <a14:foregroundMark x1="82500" y1="98101" x2="76987" y2="92722"/>
                          <a14:foregroundMark x1="49359" y1="9494" x2="49359" y2="9494"/>
                          <a14:foregroundMark x1="47756" y1="8333" x2="47756" y2="8333"/>
                          <a14:foregroundMark x1="19744" y1="90823" x2="30705" y2="73523"/>
                          <a14:foregroundMark x1="30705" y1="73523" x2="31859" y2="72574"/>
                          <a14:foregroundMark x1="29167" y1="74367" x2="24038" y2="78376"/>
                        </a14:backgroundRemoval>
                      </a14:imgEffect>
                    </a14:imgLayer>
                  </a14:imgProps>
                </a:ext>
                <a:ext uri="{28A0092B-C50C-407E-A947-70E740481C1C}">
                  <a14:useLocalDpi xmlns:a14="http://schemas.microsoft.com/office/drawing/2010/main" val="0"/>
                </a:ext>
              </a:extLst>
            </a:blip>
            <a:srcRect l="19391" r="15846"/>
            <a:stretch/>
          </p:blipFill>
          <p:spPr>
            <a:xfrm>
              <a:off x="9062456" y="1539754"/>
              <a:ext cx="2123748" cy="1992799"/>
            </a:xfrm>
            <a:prstGeom prst="rect">
              <a:avLst/>
            </a:prstGeom>
          </p:spPr>
        </p:pic>
      </p:grpSp>
    </p:spTree>
    <p:extLst>
      <p:ext uri="{BB962C8B-B14F-4D97-AF65-F5344CB8AC3E}">
        <p14:creationId xmlns:p14="http://schemas.microsoft.com/office/powerpoint/2010/main" val="31139264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smtClean="0"/>
              <a:pPr/>
              <a:t>20</a:t>
            </a:fld>
            <a:endParaRPr lang="en-US"/>
          </a:p>
        </p:txBody>
      </p:sp>
      <p:sp>
        <p:nvSpPr>
          <p:cNvPr id="5" name="Title 1">
            <a:extLst>
              <a:ext uri="{FF2B5EF4-FFF2-40B4-BE49-F238E27FC236}">
                <a16:creationId xmlns:a16="http://schemas.microsoft.com/office/drawing/2014/main" id="{C4950FC5-937F-4EA4-9AEA-8928C42B7CF1}"/>
              </a:ext>
            </a:extLst>
          </p:cNvPr>
          <p:cNvSpPr txBox="1">
            <a:spLocks/>
          </p:cNvSpPr>
          <p:nvPr/>
        </p:nvSpPr>
        <p:spPr>
          <a:xfrm>
            <a:off x="1400182" y="200139"/>
            <a:ext cx="9391636" cy="113118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Targets &amp; Metrics</a:t>
            </a:r>
          </a:p>
        </p:txBody>
      </p:sp>
      <p:sp>
        <p:nvSpPr>
          <p:cNvPr id="118" name="Oval 117">
            <a:extLst>
              <a:ext uri="{FF2B5EF4-FFF2-40B4-BE49-F238E27FC236}">
                <a16:creationId xmlns:a16="http://schemas.microsoft.com/office/drawing/2014/main" id="{B642001F-42A5-4958-92FB-D1BA46F9FC82}"/>
              </a:ext>
            </a:extLst>
          </p:cNvPr>
          <p:cNvSpPr/>
          <p:nvPr/>
        </p:nvSpPr>
        <p:spPr>
          <a:xfrm>
            <a:off x="11434487" y="3645679"/>
            <a:ext cx="384613" cy="384663"/>
          </a:xfrm>
          <a:prstGeom prst="ellipse">
            <a:avLst/>
          </a:prstGeom>
          <a:solidFill>
            <a:srgbClr val="F0BC68">
              <a:alpha val="5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cxnSp>
        <p:nvCxnSpPr>
          <p:cNvPr id="119" name="Straight Connector 118">
            <a:extLst>
              <a:ext uri="{FF2B5EF4-FFF2-40B4-BE49-F238E27FC236}">
                <a16:creationId xmlns:a16="http://schemas.microsoft.com/office/drawing/2014/main" id="{43E02733-8113-4F0E-BAD2-15ADF8990F45}"/>
              </a:ext>
            </a:extLst>
          </p:cNvPr>
          <p:cNvCxnSpPr>
            <a:cxnSpLocks/>
          </p:cNvCxnSpPr>
          <p:nvPr/>
        </p:nvCxnSpPr>
        <p:spPr>
          <a:xfrm>
            <a:off x="11636188" y="4101660"/>
            <a:ext cx="0" cy="117259"/>
          </a:xfrm>
          <a:prstGeom prst="line">
            <a:avLst/>
          </a:prstGeom>
          <a:ln w="76200">
            <a:solidFill>
              <a:srgbClr val="00769A"/>
            </a:solidFill>
          </a:ln>
        </p:spPr>
        <p:style>
          <a:lnRef idx="1">
            <a:schemeClr val="accent1"/>
          </a:lnRef>
          <a:fillRef idx="0">
            <a:schemeClr val="accent1"/>
          </a:fillRef>
          <a:effectRef idx="0">
            <a:schemeClr val="accent1"/>
          </a:effectRef>
          <a:fontRef idx="minor">
            <a:schemeClr val="tx1"/>
          </a:fontRef>
        </p:style>
      </p:cxnSp>
      <p:sp>
        <p:nvSpPr>
          <p:cNvPr id="120" name="Oval 119">
            <a:extLst>
              <a:ext uri="{FF2B5EF4-FFF2-40B4-BE49-F238E27FC236}">
                <a16:creationId xmlns:a16="http://schemas.microsoft.com/office/drawing/2014/main" id="{BA89B526-27F3-49E0-8044-41F30CB49A48}"/>
              </a:ext>
            </a:extLst>
          </p:cNvPr>
          <p:cNvSpPr/>
          <p:nvPr/>
        </p:nvSpPr>
        <p:spPr>
          <a:xfrm rot="3493842">
            <a:off x="11239435" y="2585067"/>
            <a:ext cx="711555" cy="734606"/>
          </a:xfrm>
          <a:prstGeom prst="ellipse">
            <a:avLst/>
          </a:prstGeom>
          <a:noFill/>
          <a:ln w="57150">
            <a:solidFill>
              <a:srgbClr val="AF6E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1" name="Straight Connector 120">
            <a:extLst>
              <a:ext uri="{FF2B5EF4-FFF2-40B4-BE49-F238E27FC236}">
                <a16:creationId xmlns:a16="http://schemas.microsoft.com/office/drawing/2014/main" id="{AAF810C0-FE40-4DB0-BADC-90E3EF319C26}"/>
              </a:ext>
            </a:extLst>
          </p:cNvPr>
          <p:cNvCxnSpPr>
            <a:cxnSpLocks/>
          </p:cNvCxnSpPr>
          <p:nvPr/>
        </p:nvCxnSpPr>
        <p:spPr>
          <a:xfrm rot="3493842">
            <a:off x="11571614" y="3348958"/>
            <a:ext cx="105639" cy="66693"/>
          </a:xfrm>
          <a:prstGeom prst="line">
            <a:avLst/>
          </a:prstGeom>
          <a:ln w="76200">
            <a:solidFill>
              <a:srgbClr val="AF6E8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40231801-8A4B-4809-9625-52F9A9B54534}"/>
              </a:ext>
            </a:extLst>
          </p:cNvPr>
          <p:cNvCxnSpPr>
            <a:cxnSpLocks/>
          </p:cNvCxnSpPr>
          <p:nvPr/>
        </p:nvCxnSpPr>
        <p:spPr>
          <a:xfrm rot="3493842">
            <a:off x="11531753" y="3353421"/>
            <a:ext cx="99677" cy="59447"/>
          </a:xfrm>
          <a:prstGeom prst="line">
            <a:avLst/>
          </a:prstGeom>
          <a:ln w="76200">
            <a:solidFill>
              <a:srgbClr val="AF6E8E"/>
            </a:solidFill>
          </a:ln>
        </p:spPr>
        <p:style>
          <a:lnRef idx="1">
            <a:schemeClr val="accent1"/>
          </a:lnRef>
          <a:fillRef idx="0">
            <a:schemeClr val="accent1"/>
          </a:fillRef>
          <a:effectRef idx="0">
            <a:schemeClr val="accent1"/>
          </a:effectRef>
          <a:fontRef idx="minor">
            <a:schemeClr val="tx1"/>
          </a:fontRef>
        </p:style>
      </p:cxnSp>
      <p:sp>
        <p:nvSpPr>
          <p:cNvPr id="123" name="Oval 122">
            <a:extLst>
              <a:ext uri="{FF2B5EF4-FFF2-40B4-BE49-F238E27FC236}">
                <a16:creationId xmlns:a16="http://schemas.microsoft.com/office/drawing/2014/main" id="{46839CEE-8DFC-4D83-B88B-D8B79613EECA}"/>
              </a:ext>
            </a:extLst>
          </p:cNvPr>
          <p:cNvSpPr/>
          <p:nvPr/>
        </p:nvSpPr>
        <p:spPr>
          <a:xfrm rot="3493842">
            <a:off x="11333907" y="3583595"/>
            <a:ext cx="533170" cy="508832"/>
          </a:xfrm>
          <a:prstGeom prst="ellipse">
            <a:avLst/>
          </a:prstGeom>
          <a:noFill/>
          <a:ln w="57150">
            <a:solidFill>
              <a:srgbClr val="0076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4" name="Straight Connector 123">
            <a:extLst>
              <a:ext uri="{FF2B5EF4-FFF2-40B4-BE49-F238E27FC236}">
                <a16:creationId xmlns:a16="http://schemas.microsoft.com/office/drawing/2014/main" id="{0822B81A-8A0C-4CD5-BA5C-E20A4370892B}"/>
              </a:ext>
            </a:extLst>
          </p:cNvPr>
          <p:cNvCxnSpPr>
            <a:cxnSpLocks/>
          </p:cNvCxnSpPr>
          <p:nvPr/>
        </p:nvCxnSpPr>
        <p:spPr>
          <a:xfrm rot="3493842">
            <a:off x="11573707" y="3491096"/>
            <a:ext cx="105996" cy="61003"/>
          </a:xfrm>
          <a:prstGeom prst="line">
            <a:avLst/>
          </a:prstGeom>
          <a:ln w="76200">
            <a:solidFill>
              <a:srgbClr val="00769A"/>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2767C258-53D7-4A33-96E2-308456B76145}"/>
              </a:ext>
            </a:extLst>
          </p:cNvPr>
          <p:cNvCxnSpPr>
            <a:cxnSpLocks/>
          </p:cNvCxnSpPr>
          <p:nvPr/>
        </p:nvCxnSpPr>
        <p:spPr>
          <a:xfrm rot="3493842">
            <a:off x="11530140" y="3486931"/>
            <a:ext cx="105820" cy="60901"/>
          </a:xfrm>
          <a:prstGeom prst="line">
            <a:avLst/>
          </a:prstGeom>
          <a:ln w="76200">
            <a:solidFill>
              <a:srgbClr val="00769A"/>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A01BB7E3-AF52-4C37-BD8E-BBFFB92A185A}"/>
              </a:ext>
            </a:extLst>
          </p:cNvPr>
          <p:cNvCxnSpPr>
            <a:cxnSpLocks/>
          </p:cNvCxnSpPr>
          <p:nvPr/>
        </p:nvCxnSpPr>
        <p:spPr>
          <a:xfrm>
            <a:off x="11571742" y="4101660"/>
            <a:ext cx="0" cy="117259"/>
          </a:xfrm>
          <a:prstGeom prst="line">
            <a:avLst/>
          </a:prstGeom>
          <a:ln w="76200">
            <a:solidFill>
              <a:srgbClr val="00769A"/>
            </a:solidFill>
          </a:ln>
        </p:spPr>
        <p:style>
          <a:lnRef idx="1">
            <a:schemeClr val="accent1"/>
          </a:lnRef>
          <a:fillRef idx="0">
            <a:schemeClr val="accent1"/>
          </a:fillRef>
          <a:effectRef idx="0">
            <a:schemeClr val="accent1"/>
          </a:effectRef>
          <a:fontRef idx="minor">
            <a:schemeClr val="tx1"/>
          </a:fontRef>
        </p:style>
      </p:cxnSp>
      <p:sp>
        <p:nvSpPr>
          <p:cNvPr id="127" name="Oval 126">
            <a:extLst>
              <a:ext uri="{FF2B5EF4-FFF2-40B4-BE49-F238E27FC236}">
                <a16:creationId xmlns:a16="http://schemas.microsoft.com/office/drawing/2014/main" id="{E2C20D92-15E7-4E66-B82E-C841480F565D}"/>
              </a:ext>
            </a:extLst>
          </p:cNvPr>
          <p:cNvSpPr/>
          <p:nvPr/>
        </p:nvSpPr>
        <p:spPr>
          <a:xfrm rot="3493842">
            <a:off x="11239194" y="4353194"/>
            <a:ext cx="731221" cy="722426"/>
          </a:xfrm>
          <a:prstGeom prst="ellipse">
            <a:avLst/>
          </a:prstGeom>
          <a:noFill/>
          <a:ln w="57150">
            <a:solidFill>
              <a:srgbClr val="3FA4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8" name="Straight Connector 127">
            <a:extLst>
              <a:ext uri="{FF2B5EF4-FFF2-40B4-BE49-F238E27FC236}">
                <a16:creationId xmlns:a16="http://schemas.microsoft.com/office/drawing/2014/main" id="{54AEC374-0F26-4271-A83F-E49517391D35}"/>
              </a:ext>
            </a:extLst>
          </p:cNvPr>
          <p:cNvCxnSpPr>
            <a:cxnSpLocks/>
          </p:cNvCxnSpPr>
          <p:nvPr/>
        </p:nvCxnSpPr>
        <p:spPr>
          <a:xfrm>
            <a:off x="11640528" y="4237756"/>
            <a:ext cx="1" cy="101670"/>
          </a:xfrm>
          <a:prstGeom prst="line">
            <a:avLst/>
          </a:prstGeom>
          <a:ln w="76200">
            <a:solidFill>
              <a:srgbClr val="3FA492"/>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E3271952-54AE-4BA8-A068-BD154222D675}"/>
              </a:ext>
            </a:extLst>
          </p:cNvPr>
          <p:cNvCxnSpPr>
            <a:cxnSpLocks/>
          </p:cNvCxnSpPr>
          <p:nvPr/>
        </p:nvCxnSpPr>
        <p:spPr>
          <a:xfrm>
            <a:off x="11568272" y="4237714"/>
            <a:ext cx="1" cy="107873"/>
          </a:xfrm>
          <a:prstGeom prst="line">
            <a:avLst/>
          </a:prstGeom>
          <a:ln w="76200">
            <a:solidFill>
              <a:srgbClr val="3FA492"/>
            </a:solidFill>
          </a:ln>
        </p:spPr>
        <p:style>
          <a:lnRef idx="1">
            <a:schemeClr val="accent1"/>
          </a:lnRef>
          <a:fillRef idx="0">
            <a:schemeClr val="accent1"/>
          </a:fillRef>
          <a:effectRef idx="0">
            <a:schemeClr val="accent1"/>
          </a:effectRef>
          <a:fontRef idx="minor">
            <a:schemeClr val="tx1"/>
          </a:fontRef>
        </p:style>
      </p:cxnSp>
      <p:pic>
        <p:nvPicPr>
          <p:cNvPr id="130" name="Graphic 129" descr="Battery charging">
            <a:extLst>
              <a:ext uri="{FF2B5EF4-FFF2-40B4-BE49-F238E27FC236}">
                <a16:creationId xmlns:a16="http://schemas.microsoft.com/office/drawing/2014/main" id="{7C5C2A14-D466-45F0-BD66-25F69E5002F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69911" y="3712939"/>
            <a:ext cx="299153" cy="260225"/>
          </a:xfrm>
          <a:prstGeom prst="rect">
            <a:avLst/>
          </a:prstGeom>
        </p:spPr>
      </p:pic>
      <p:pic>
        <p:nvPicPr>
          <p:cNvPr id="131" name="Graphic 130" descr="Cell Tower">
            <a:extLst>
              <a:ext uri="{FF2B5EF4-FFF2-40B4-BE49-F238E27FC236}">
                <a16:creationId xmlns:a16="http://schemas.microsoft.com/office/drawing/2014/main" id="{322B1890-C03A-4531-A960-2B0709FE4B8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293073" y="4455164"/>
            <a:ext cx="604277" cy="525644"/>
          </a:xfrm>
          <a:prstGeom prst="rect">
            <a:avLst/>
          </a:prstGeom>
        </p:spPr>
      </p:pic>
      <p:pic>
        <p:nvPicPr>
          <p:cNvPr id="132" name="Graphic 131" descr="Crane">
            <a:extLst>
              <a:ext uri="{FF2B5EF4-FFF2-40B4-BE49-F238E27FC236}">
                <a16:creationId xmlns:a16="http://schemas.microsoft.com/office/drawing/2014/main" id="{04F9A0D5-30D0-4B3F-998F-B963105981B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371325" y="2782518"/>
            <a:ext cx="447775" cy="389508"/>
          </a:xfrm>
          <a:prstGeom prst="rect">
            <a:avLst/>
          </a:prstGeom>
        </p:spPr>
      </p:pic>
      <p:cxnSp>
        <p:nvCxnSpPr>
          <p:cNvPr id="133" name="Straight Connector 132">
            <a:extLst>
              <a:ext uri="{FF2B5EF4-FFF2-40B4-BE49-F238E27FC236}">
                <a16:creationId xmlns:a16="http://schemas.microsoft.com/office/drawing/2014/main" id="{4B5F48AE-240C-4558-92CD-C4390CBFD900}"/>
              </a:ext>
            </a:extLst>
          </p:cNvPr>
          <p:cNvCxnSpPr>
            <a:cxnSpLocks/>
          </p:cNvCxnSpPr>
          <p:nvPr/>
        </p:nvCxnSpPr>
        <p:spPr>
          <a:xfrm rot="3493842">
            <a:off x="11429801" y="3341546"/>
            <a:ext cx="351653" cy="20856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391C1CBB-4361-4984-8159-C2248137EE3B}"/>
              </a:ext>
            </a:extLst>
          </p:cNvPr>
          <p:cNvCxnSpPr>
            <a:cxnSpLocks/>
          </p:cNvCxnSpPr>
          <p:nvPr/>
        </p:nvCxnSpPr>
        <p:spPr>
          <a:xfrm flipV="1">
            <a:off x="11604806" y="4045132"/>
            <a:ext cx="0" cy="35325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35" name="Graphic 134" descr="Gears">
            <a:extLst>
              <a:ext uri="{FF2B5EF4-FFF2-40B4-BE49-F238E27FC236}">
                <a16:creationId xmlns:a16="http://schemas.microsoft.com/office/drawing/2014/main" id="{CB181879-9B9C-4866-A271-FCE8D366B6E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307107">
            <a:off x="11233178" y="1618021"/>
            <a:ext cx="692468" cy="692468"/>
          </a:xfrm>
          <a:prstGeom prst="rect">
            <a:avLst/>
          </a:prstGeom>
        </p:spPr>
      </p:pic>
      <p:sp>
        <p:nvSpPr>
          <p:cNvPr id="136" name="Oval 135">
            <a:extLst>
              <a:ext uri="{FF2B5EF4-FFF2-40B4-BE49-F238E27FC236}">
                <a16:creationId xmlns:a16="http://schemas.microsoft.com/office/drawing/2014/main" id="{B385D732-5D01-4FBB-ACDA-57A0AAF4C3C9}"/>
              </a:ext>
            </a:extLst>
          </p:cNvPr>
          <p:cNvSpPr/>
          <p:nvPr/>
        </p:nvSpPr>
        <p:spPr>
          <a:xfrm>
            <a:off x="11187199" y="1587950"/>
            <a:ext cx="786887" cy="756177"/>
          </a:xfrm>
          <a:prstGeom prst="ellipse">
            <a:avLst/>
          </a:prstGeom>
          <a:noFill/>
          <a:ln w="57150">
            <a:solidFill>
              <a:srgbClr val="DC64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DFF98E3C-5C01-43C0-8609-A96F3147E6EF}"/>
              </a:ext>
            </a:extLst>
          </p:cNvPr>
          <p:cNvSpPr/>
          <p:nvPr/>
        </p:nvSpPr>
        <p:spPr>
          <a:xfrm rot="16200000">
            <a:off x="11536314" y="2352096"/>
            <a:ext cx="99932" cy="108497"/>
          </a:xfrm>
          <a:prstGeom prst="rect">
            <a:avLst/>
          </a:prstGeom>
          <a:solidFill>
            <a:srgbClr val="DC64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2D5F320B-D7EE-451F-AC7F-2B9E696184F5}"/>
              </a:ext>
            </a:extLst>
          </p:cNvPr>
          <p:cNvSpPr/>
          <p:nvPr/>
        </p:nvSpPr>
        <p:spPr>
          <a:xfrm rot="16200000">
            <a:off x="11537865" y="2475001"/>
            <a:ext cx="99932" cy="132954"/>
          </a:xfrm>
          <a:prstGeom prst="rect">
            <a:avLst/>
          </a:prstGeom>
          <a:solidFill>
            <a:srgbClr val="AF6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9" name="Straight Connector 138">
            <a:extLst>
              <a:ext uri="{FF2B5EF4-FFF2-40B4-BE49-F238E27FC236}">
                <a16:creationId xmlns:a16="http://schemas.microsoft.com/office/drawing/2014/main" id="{BD647278-460C-4CFD-96F5-90085AF317BE}"/>
              </a:ext>
            </a:extLst>
          </p:cNvPr>
          <p:cNvCxnSpPr>
            <a:cxnSpLocks/>
          </p:cNvCxnSpPr>
          <p:nvPr/>
        </p:nvCxnSpPr>
        <p:spPr>
          <a:xfrm rot="3493842">
            <a:off x="11412005" y="2377935"/>
            <a:ext cx="351653" cy="20856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A9046217-90A3-4139-A0FD-3C7C0F9B10DD}"/>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101B1E"/>
                </a:solidFill>
                <a:latin typeface="Arial"/>
                <a:cs typeface="Arial"/>
              </a:rPr>
              <a:t>Ryker Mullinix</a:t>
            </a:r>
            <a:endParaRPr lang="en-US" dirty="0">
              <a:solidFill>
                <a:srgbClr val="101B1E"/>
              </a:solidFill>
            </a:endParaRPr>
          </a:p>
        </p:txBody>
      </p:sp>
      <p:sp>
        <p:nvSpPr>
          <p:cNvPr id="9" name="Rectangle 8">
            <a:hlinkClick r:id="rId11" action="ppaction://hlinksldjump"/>
            <a:extLst>
              <a:ext uri="{FF2B5EF4-FFF2-40B4-BE49-F238E27FC236}">
                <a16:creationId xmlns:a16="http://schemas.microsoft.com/office/drawing/2014/main" id="{E0A47A48-7918-492A-800C-0487C541698C}"/>
              </a:ext>
            </a:extLst>
          </p:cNvPr>
          <p:cNvSpPr/>
          <p:nvPr/>
        </p:nvSpPr>
        <p:spPr>
          <a:xfrm>
            <a:off x="0" y="5922295"/>
            <a:ext cx="12192000" cy="9357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hlinkClick r:id="rId12" action="ppaction://hlinksldjump"/>
            <a:extLst>
              <a:ext uri="{FF2B5EF4-FFF2-40B4-BE49-F238E27FC236}">
                <a16:creationId xmlns:a16="http://schemas.microsoft.com/office/drawing/2014/main" id="{840EE633-AD14-4C5E-AA11-72F95F411254}"/>
              </a:ext>
            </a:extLst>
          </p:cNvPr>
          <p:cNvSpPr/>
          <p:nvPr/>
        </p:nvSpPr>
        <p:spPr>
          <a:xfrm>
            <a:off x="11124438" y="1537573"/>
            <a:ext cx="900008" cy="90000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hlinkClick r:id="rId13" action="ppaction://hlinksldjump"/>
            <a:extLst>
              <a:ext uri="{FF2B5EF4-FFF2-40B4-BE49-F238E27FC236}">
                <a16:creationId xmlns:a16="http://schemas.microsoft.com/office/drawing/2014/main" id="{7D83209D-D981-4520-B7B2-82A63FF53D6A}"/>
              </a:ext>
            </a:extLst>
          </p:cNvPr>
          <p:cNvSpPr/>
          <p:nvPr/>
        </p:nvSpPr>
        <p:spPr>
          <a:xfrm>
            <a:off x="11151304" y="2565474"/>
            <a:ext cx="846275" cy="8401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hlinkClick r:id="rId14" action="ppaction://hlinksldjump"/>
            <a:extLst>
              <a:ext uri="{FF2B5EF4-FFF2-40B4-BE49-F238E27FC236}">
                <a16:creationId xmlns:a16="http://schemas.microsoft.com/office/drawing/2014/main" id="{E6E6D1D5-5405-4398-80AC-105E3ED7DAC2}"/>
              </a:ext>
            </a:extLst>
          </p:cNvPr>
          <p:cNvSpPr/>
          <p:nvPr/>
        </p:nvSpPr>
        <p:spPr>
          <a:xfrm>
            <a:off x="11299120" y="3559636"/>
            <a:ext cx="611712" cy="57951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hlinkClick r:id="rId15" action="ppaction://hlinksldjump"/>
            <a:extLst>
              <a:ext uri="{FF2B5EF4-FFF2-40B4-BE49-F238E27FC236}">
                <a16:creationId xmlns:a16="http://schemas.microsoft.com/office/drawing/2014/main" id="{0669CFE3-936F-4893-93CC-5989CA1EC03F}"/>
              </a:ext>
            </a:extLst>
          </p:cNvPr>
          <p:cNvSpPr/>
          <p:nvPr/>
        </p:nvSpPr>
        <p:spPr>
          <a:xfrm>
            <a:off x="11185752" y="4283253"/>
            <a:ext cx="846275" cy="8401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FDB73236-9F33-4733-9FCD-25F457E8C7C7}"/>
              </a:ext>
            </a:extLst>
          </p:cNvPr>
          <p:cNvSpPr/>
          <p:nvPr/>
        </p:nvSpPr>
        <p:spPr>
          <a:xfrm>
            <a:off x="3739854" y="3526373"/>
            <a:ext cx="1499741" cy="8381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6" name="Rectangle 5">
            <a:extLst>
              <a:ext uri="{FF2B5EF4-FFF2-40B4-BE49-F238E27FC236}">
                <a16:creationId xmlns:a16="http://schemas.microsoft.com/office/drawing/2014/main" id="{1EF4E739-6FC3-4779-A999-8B8918D8C867}"/>
              </a:ext>
            </a:extLst>
          </p:cNvPr>
          <p:cNvSpPr/>
          <p:nvPr/>
        </p:nvSpPr>
        <p:spPr>
          <a:xfrm>
            <a:off x="3754386" y="2589590"/>
            <a:ext cx="1495346" cy="838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8" name="Arrow: Pentagon 7">
            <a:extLst>
              <a:ext uri="{FF2B5EF4-FFF2-40B4-BE49-F238E27FC236}">
                <a16:creationId xmlns:a16="http://schemas.microsoft.com/office/drawing/2014/main" id="{789E4539-1DE3-4FB1-93A0-FCFB8EB0026A}"/>
              </a:ext>
            </a:extLst>
          </p:cNvPr>
          <p:cNvSpPr/>
          <p:nvPr/>
        </p:nvSpPr>
        <p:spPr>
          <a:xfrm>
            <a:off x="967541" y="2584622"/>
            <a:ext cx="2563657" cy="844378"/>
          </a:xfrm>
          <a:prstGeom prst="homePlate">
            <a:avLst>
              <a:gd name="adj" fmla="val 35171"/>
            </a:avLst>
          </a:prstGeom>
          <a:solidFill>
            <a:srgbClr val="5C93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latin typeface="Tahoma" panose="020B0604030504040204" pitchFamily="34" charset="0"/>
                <a:ea typeface="Tahoma" panose="020B0604030504040204" pitchFamily="34" charset="0"/>
                <a:cs typeface="Tahoma" panose="020B0604030504040204" pitchFamily="34" charset="0"/>
              </a:rPr>
              <a:t>Receive Power</a:t>
            </a:r>
          </a:p>
        </p:txBody>
      </p:sp>
      <p:sp>
        <p:nvSpPr>
          <p:cNvPr id="16" name="Arrow: Pentagon 15">
            <a:extLst>
              <a:ext uri="{FF2B5EF4-FFF2-40B4-BE49-F238E27FC236}">
                <a16:creationId xmlns:a16="http://schemas.microsoft.com/office/drawing/2014/main" id="{CA93BE84-DE69-4AE8-AE77-36D535A220D6}"/>
              </a:ext>
            </a:extLst>
          </p:cNvPr>
          <p:cNvSpPr/>
          <p:nvPr/>
        </p:nvSpPr>
        <p:spPr>
          <a:xfrm>
            <a:off x="967541" y="3522581"/>
            <a:ext cx="2563658" cy="844378"/>
          </a:xfrm>
          <a:prstGeom prst="homePlate">
            <a:avLst>
              <a:gd name="adj" fmla="val 35171"/>
            </a:avLst>
          </a:prstGeom>
          <a:solidFill>
            <a:srgbClr val="5C93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latin typeface="Tahoma" panose="020B0604030504040204" pitchFamily="34" charset="0"/>
                <a:ea typeface="Tahoma" panose="020B0604030504040204" pitchFamily="34" charset="0"/>
                <a:cs typeface="Tahoma" panose="020B0604030504040204" pitchFamily="34" charset="0"/>
              </a:rPr>
              <a:t>Convert Power to Torque</a:t>
            </a:r>
            <a:endParaRPr lang="en-US"/>
          </a:p>
        </p:txBody>
      </p:sp>
      <p:sp>
        <p:nvSpPr>
          <p:cNvPr id="17" name="Rectangle 16">
            <a:extLst>
              <a:ext uri="{FF2B5EF4-FFF2-40B4-BE49-F238E27FC236}">
                <a16:creationId xmlns:a16="http://schemas.microsoft.com/office/drawing/2014/main" id="{5C649DA7-C66D-48A2-9554-997D6D756513}"/>
              </a:ext>
            </a:extLst>
          </p:cNvPr>
          <p:cNvSpPr/>
          <p:nvPr/>
        </p:nvSpPr>
        <p:spPr>
          <a:xfrm>
            <a:off x="3760483" y="3526373"/>
            <a:ext cx="1489249" cy="8381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lumMod val="50000"/>
                  </a:schemeClr>
                </a:solidFill>
                <a:effectLst/>
                <a:latin typeface="Tahoma" panose="020B0604030504040204" pitchFamily="34" charset="0"/>
                <a:ea typeface="Tahoma" panose="020B0604030504040204" pitchFamily="34" charset="0"/>
                <a:cs typeface="Tahoma" panose="020B0604030504040204" pitchFamily="34" charset="0"/>
              </a:rPr>
              <a:t>276 Nm</a:t>
            </a:r>
            <a:endParaRPr lang="en-US" sz="24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8" name="Rectangle 17">
            <a:extLst>
              <a:ext uri="{FF2B5EF4-FFF2-40B4-BE49-F238E27FC236}">
                <a16:creationId xmlns:a16="http://schemas.microsoft.com/office/drawing/2014/main" id="{E20BA6BB-63A5-4536-B1F1-2F95044B292F}"/>
              </a:ext>
            </a:extLst>
          </p:cNvPr>
          <p:cNvSpPr/>
          <p:nvPr/>
        </p:nvSpPr>
        <p:spPr>
          <a:xfrm>
            <a:off x="3754386" y="2587727"/>
            <a:ext cx="1495346" cy="838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fontAlgn="base"/>
            <a:r>
              <a:rPr lang="en-US" sz="2400">
                <a:solidFill>
                  <a:srgbClr val="FDB05D"/>
                </a:solidFill>
                <a:latin typeface="Tahoma"/>
                <a:ea typeface="Tahoma"/>
                <a:cs typeface="Tahoma"/>
              </a:rPr>
              <a:t>1800 </a:t>
            </a:r>
            <a:r>
              <a:rPr lang="en-US" sz="2400">
                <a:solidFill>
                  <a:srgbClr val="FDB05D"/>
                </a:solidFill>
                <a:effectLst/>
                <a:latin typeface="Tahoma"/>
                <a:ea typeface="Tahoma"/>
                <a:cs typeface="Tahoma"/>
              </a:rPr>
              <a:t>Watts</a:t>
            </a:r>
            <a:endParaRPr lang="en-US" sz="2400">
              <a:solidFill>
                <a:srgbClr val="FDB05D"/>
              </a:solidFill>
              <a:latin typeface="Tahoma"/>
              <a:ea typeface="Tahoma"/>
              <a:cs typeface="Tahoma"/>
            </a:endParaRPr>
          </a:p>
        </p:txBody>
      </p:sp>
      <p:pic>
        <p:nvPicPr>
          <p:cNvPr id="101" name="Graphic 100" descr="Lights On">
            <a:extLst>
              <a:ext uri="{FF2B5EF4-FFF2-40B4-BE49-F238E27FC236}">
                <a16:creationId xmlns:a16="http://schemas.microsoft.com/office/drawing/2014/main" id="{E63FF182-40E8-4B61-B109-DFF854EFF80C}"/>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740819" y="1763589"/>
            <a:ext cx="1272540" cy="1272540"/>
          </a:xfrm>
          <a:prstGeom prst="rect">
            <a:avLst/>
          </a:prstGeom>
        </p:spPr>
      </p:pic>
      <p:sp>
        <p:nvSpPr>
          <p:cNvPr id="4" name="Freeform: Shape 3">
            <a:extLst>
              <a:ext uri="{FF2B5EF4-FFF2-40B4-BE49-F238E27FC236}">
                <a16:creationId xmlns:a16="http://schemas.microsoft.com/office/drawing/2014/main" id="{E019FCDE-1DE8-49F9-B873-7B99A02F9514}"/>
              </a:ext>
            </a:extLst>
          </p:cNvPr>
          <p:cNvSpPr/>
          <p:nvPr/>
        </p:nvSpPr>
        <p:spPr>
          <a:xfrm>
            <a:off x="6027174" y="3018503"/>
            <a:ext cx="3441291" cy="1150403"/>
          </a:xfrm>
          <a:custGeom>
            <a:avLst/>
            <a:gdLst>
              <a:gd name="connsiteX0" fmla="*/ 560439 w 3441291"/>
              <a:gd name="connsiteY0" fmla="*/ 49162 h 1150403"/>
              <a:gd name="connsiteX1" fmla="*/ 147484 w 3441291"/>
              <a:gd name="connsiteY1" fmla="*/ 58994 h 1150403"/>
              <a:gd name="connsiteX2" fmla="*/ 117987 w 3441291"/>
              <a:gd name="connsiteY2" fmla="*/ 68826 h 1150403"/>
              <a:gd name="connsiteX3" fmla="*/ 58994 w 3441291"/>
              <a:gd name="connsiteY3" fmla="*/ 108155 h 1150403"/>
              <a:gd name="connsiteX4" fmla="*/ 29497 w 3441291"/>
              <a:gd name="connsiteY4" fmla="*/ 176981 h 1150403"/>
              <a:gd name="connsiteX5" fmla="*/ 0 w 3441291"/>
              <a:gd name="connsiteY5" fmla="*/ 275303 h 1150403"/>
              <a:gd name="connsiteX6" fmla="*/ 29497 w 3441291"/>
              <a:gd name="connsiteY6" fmla="*/ 462116 h 1150403"/>
              <a:gd name="connsiteX7" fmla="*/ 88491 w 3441291"/>
              <a:gd name="connsiteY7" fmla="*/ 521110 h 1150403"/>
              <a:gd name="connsiteX8" fmla="*/ 117987 w 3441291"/>
              <a:gd name="connsiteY8" fmla="*/ 550607 h 1150403"/>
              <a:gd name="connsiteX9" fmla="*/ 147484 w 3441291"/>
              <a:gd name="connsiteY9" fmla="*/ 570271 h 1150403"/>
              <a:gd name="connsiteX10" fmla="*/ 206478 w 3441291"/>
              <a:gd name="connsiteY10" fmla="*/ 619432 h 1150403"/>
              <a:gd name="connsiteX11" fmla="*/ 265471 w 3441291"/>
              <a:gd name="connsiteY11" fmla="*/ 639097 h 1150403"/>
              <a:gd name="connsiteX12" fmla="*/ 294968 w 3441291"/>
              <a:gd name="connsiteY12" fmla="*/ 648929 h 1150403"/>
              <a:gd name="connsiteX13" fmla="*/ 383458 w 3441291"/>
              <a:gd name="connsiteY13" fmla="*/ 678426 h 1150403"/>
              <a:gd name="connsiteX14" fmla="*/ 412955 w 3441291"/>
              <a:gd name="connsiteY14" fmla="*/ 688258 h 1150403"/>
              <a:gd name="connsiteX15" fmla="*/ 481781 w 3441291"/>
              <a:gd name="connsiteY15" fmla="*/ 698091 h 1150403"/>
              <a:gd name="connsiteX16" fmla="*/ 629265 w 3441291"/>
              <a:gd name="connsiteY16" fmla="*/ 727587 h 1150403"/>
              <a:gd name="connsiteX17" fmla="*/ 678426 w 3441291"/>
              <a:gd name="connsiteY17" fmla="*/ 737420 h 1150403"/>
              <a:gd name="connsiteX18" fmla="*/ 737420 w 3441291"/>
              <a:gd name="connsiteY18" fmla="*/ 757084 h 1150403"/>
              <a:gd name="connsiteX19" fmla="*/ 904568 w 3441291"/>
              <a:gd name="connsiteY19" fmla="*/ 776749 h 1150403"/>
              <a:gd name="connsiteX20" fmla="*/ 1032387 w 3441291"/>
              <a:gd name="connsiteY20" fmla="*/ 796413 h 1150403"/>
              <a:gd name="connsiteX21" fmla="*/ 1081549 w 3441291"/>
              <a:gd name="connsiteY21" fmla="*/ 806245 h 1150403"/>
              <a:gd name="connsiteX22" fmla="*/ 1120878 w 3441291"/>
              <a:gd name="connsiteY22" fmla="*/ 816078 h 1150403"/>
              <a:gd name="connsiteX23" fmla="*/ 1209368 w 3441291"/>
              <a:gd name="connsiteY23" fmla="*/ 825910 h 1150403"/>
              <a:gd name="connsiteX24" fmla="*/ 1248697 w 3441291"/>
              <a:gd name="connsiteY24" fmla="*/ 835742 h 1150403"/>
              <a:gd name="connsiteX25" fmla="*/ 1297858 w 3441291"/>
              <a:gd name="connsiteY25" fmla="*/ 845574 h 1150403"/>
              <a:gd name="connsiteX26" fmla="*/ 1327355 w 3441291"/>
              <a:gd name="connsiteY26" fmla="*/ 855407 h 1150403"/>
              <a:gd name="connsiteX27" fmla="*/ 1366684 w 3441291"/>
              <a:gd name="connsiteY27" fmla="*/ 865239 h 1150403"/>
              <a:gd name="connsiteX28" fmla="*/ 1396181 w 3441291"/>
              <a:gd name="connsiteY28" fmla="*/ 875071 h 1150403"/>
              <a:gd name="connsiteX29" fmla="*/ 1494503 w 3441291"/>
              <a:gd name="connsiteY29" fmla="*/ 894736 h 1150403"/>
              <a:gd name="connsiteX30" fmla="*/ 1524000 w 3441291"/>
              <a:gd name="connsiteY30" fmla="*/ 904568 h 1150403"/>
              <a:gd name="connsiteX31" fmla="*/ 1573161 w 3441291"/>
              <a:gd name="connsiteY31" fmla="*/ 914400 h 1150403"/>
              <a:gd name="connsiteX32" fmla="*/ 1632155 w 3441291"/>
              <a:gd name="connsiteY32" fmla="*/ 934065 h 1150403"/>
              <a:gd name="connsiteX33" fmla="*/ 1681316 w 3441291"/>
              <a:gd name="connsiteY33" fmla="*/ 943897 h 1150403"/>
              <a:gd name="connsiteX34" fmla="*/ 1710813 w 3441291"/>
              <a:gd name="connsiteY34" fmla="*/ 953729 h 1150403"/>
              <a:gd name="connsiteX35" fmla="*/ 1759974 w 3441291"/>
              <a:gd name="connsiteY35" fmla="*/ 963562 h 1150403"/>
              <a:gd name="connsiteX36" fmla="*/ 1809136 w 3441291"/>
              <a:gd name="connsiteY36" fmla="*/ 983226 h 1150403"/>
              <a:gd name="connsiteX37" fmla="*/ 1887794 w 3441291"/>
              <a:gd name="connsiteY37" fmla="*/ 1002891 h 1150403"/>
              <a:gd name="connsiteX38" fmla="*/ 1956620 w 3441291"/>
              <a:gd name="connsiteY38" fmla="*/ 1032387 h 1150403"/>
              <a:gd name="connsiteX39" fmla="*/ 2074607 w 3441291"/>
              <a:gd name="connsiteY39" fmla="*/ 1052052 h 1150403"/>
              <a:gd name="connsiteX40" fmla="*/ 2153265 w 3441291"/>
              <a:gd name="connsiteY40" fmla="*/ 1081549 h 1150403"/>
              <a:gd name="connsiteX41" fmla="*/ 2271252 w 3441291"/>
              <a:gd name="connsiteY41" fmla="*/ 1101213 h 1150403"/>
              <a:gd name="connsiteX42" fmla="*/ 2300749 w 3441291"/>
              <a:gd name="connsiteY42" fmla="*/ 1111045 h 1150403"/>
              <a:gd name="connsiteX43" fmla="*/ 2359742 w 3441291"/>
              <a:gd name="connsiteY43" fmla="*/ 1120878 h 1150403"/>
              <a:gd name="connsiteX44" fmla="*/ 2389239 w 3441291"/>
              <a:gd name="connsiteY44" fmla="*/ 1130710 h 1150403"/>
              <a:gd name="connsiteX45" fmla="*/ 2526891 w 3441291"/>
              <a:gd name="connsiteY45" fmla="*/ 1140542 h 1150403"/>
              <a:gd name="connsiteX46" fmla="*/ 2566220 w 3441291"/>
              <a:gd name="connsiteY46" fmla="*/ 1150374 h 1150403"/>
              <a:gd name="connsiteX47" fmla="*/ 2821858 w 3441291"/>
              <a:gd name="connsiteY47" fmla="*/ 1140542 h 1150403"/>
              <a:gd name="connsiteX48" fmla="*/ 2871020 w 3441291"/>
              <a:gd name="connsiteY48" fmla="*/ 1111045 h 1150403"/>
              <a:gd name="connsiteX49" fmla="*/ 2920181 w 3441291"/>
              <a:gd name="connsiteY49" fmla="*/ 1042220 h 1150403"/>
              <a:gd name="connsiteX50" fmla="*/ 2969342 w 3441291"/>
              <a:gd name="connsiteY50" fmla="*/ 943897 h 1150403"/>
              <a:gd name="connsiteX51" fmla="*/ 2969342 w 3441291"/>
              <a:gd name="connsiteY51" fmla="*/ 629265 h 1150403"/>
              <a:gd name="connsiteX52" fmla="*/ 2959510 w 3441291"/>
              <a:gd name="connsiteY52" fmla="*/ 589936 h 1150403"/>
              <a:gd name="connsiteX53" fmla="*/ 2939845 w 3441291"/>
              <a:gd name="connsiteY53" fmla="*/ 530942 h 1150403"/>
              <a:gd name="connsiteX54" fmla="*/ 2949678 w 3441291"/>
              <a:gd name="connsiteY54" fmla="*/ 432620 h 1150403"/>
              <a:gd name="connsiteX55" fmla="*/ 3008671 w 3441291"/>
              <a:gd name="connsiteY55" fmla="*/ 383458 h 1150403"/>
              <a:gd name="connsiteX56" fmla="*/ 3048000 w 3441291"/>
              <a:gd name="connsiteY56" fmla="*/ 363794 h 1150403"/>
              <a:gd name="connsiteX57" fmla="*/ 3097161 w 3441291"/>
              <a:gd name="connsiteY57" fmla="*/ 334297 h 1150403"/>
              <a:gd name="connsiteX58" fmla="*/ 3215149 w 3441291"/>
              <a:gd name="connsiteY58" fmla="*/ 294968 h 1150403"/>
              <a:gd name="connsiteX59" fmla="*/ 3264310 w 3441291"/>
              <a:gd name="connsiteY59" fmla="*/ 265471 h 1150403"/>
              <a:gd name="connsiteX60" fmla="*/ 3323303 w 3441291"/>
              <a:gd name="connsiteY60" fmla="*/ 255639 h 1150403"/>
              <a:gd name="connsiteX61" fmla="*/ 3352800 w 3441291"/>
              <a:gd name="connsiteY61" fmla="*/ 245807 h 1150403"/>
              <a:gd name="connsiteX62" fmla="*/ 3392129 w 3441291"/>
              <a:gd name="connsiteY62" fmla="*/ 196645 h 1150403"/>
              <a:gd name="connsiteX63" fmla="*/ 3441291 w 3441291"/>
              <a:gd name="connsiteY63" fmla="*/ 108155 h 1150403"/>
              <a:gd name="connsiteX64" fmla="*/ 3401961 w 3441291"/>
              <a:gd name="connsiteY64" fmla="*/ 49162 h 1150403"/>
              <a:gd name="connsiteX65" fmla="*/ 3392129 w 3441291"/>
              <a:gd name="connsiteY65" fmla="*/ 19665 h 1150403"/>
              <a:gd name="connsiteX66" fmla="*/ 3372465 w 3441291"/>
              <a:gd name="connsiteY66" fmla="*/ 0 h 1150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3441291" h="1150403">
                <a:moveTo>
                  <a:pt x="560439" y="49162"/>
                </a:moveTo>
                <a:cubicBezTo>
                  <a:pt x="422787" y="52439"/>
                  <a:pt x="285039" y="52881"/>
                  <a:pt x="147484" y="58994"/>
                </a:cubicBezTo>
                <a:cubicBezTo>
                  <a:pt x="137130" y="59454"/>
                  <a:pt x="127047" y="63793"/>
                  <a:pt x="117987" y="68826"/>
                </a:cubicBezTo>
                <a:cubicBezTo>
                  <a:pt x="97327" y="80303"/>
                  <a:pt x="58994" y="108155"/>
                  <a:pt x="58994" y="108155"/>
                </a:cubicBezTo>
                <a:cubicBezTo>
                  <a:pt x="27339" y="203113"/>
                  <a:pt x="78101" y="55471"/>
                  <a:pt x="29497" y="176981"/>
                </a:cubicBezTo>
                <a:cubicBezTo>
                  <a:pt x="13536" y="216883"/>
                  <a:pt x="9659" y="236668"/>
                  <a:pt x="0" y="275303"/>
                </a:cubicBezTo>
                <a:cubicBezTo>
                  <a:pt x="23" y="275597"/>
                  <a:pt x="1848" y="434467"/>
                  <a:pt x="29497" y="462116"/>
                </a:cubicBezTo>
                <a:lnTo>
                  <a:pt x="88491" y="521110"/>
                </a:lnTo>
                <a:cubicBezTo>
                  <a:pt x="98323" y="530942"/>
                  <a:pt x="106417" y="542894"/>
                  <a:pt x="117987" y="550607"/>
                </a:cubicBezTo>
                <a:cubicBezTo>
                  <a:pt x="127819" y="557162"/>
                  <a:pt x="138406" y="562706"/>
                  <a:pt x="147484" y="570271"/>
                </a:cubicBezTo>
                <a:cubicBezTo>
                  <a:pt x="173950" y="592325"/>
                  <a:pt x="175088" y="605481"/>
                  <a:pt x="206478" y="619432"/>
                </a:cubicBezTo>
                <a:cubicBezTo>
                  <a:pt x="225420" y="627850"/>
                  <a:pt x="245807" y="632542"/>
                  <a:pt x="265471" y="639097"/>
                </a:cubicBezTo>
                <a:lnTo>
                  <a:pt x="294968" y="648929"/>
                </a:lnTo>
                <a:cubicBezTo>
                  <a:pt x="346287" y="683142"/>
                  <a:pt x="303978" y="660764"/>
                  <a:pt x="383458" y="678426"/>
                </a:cubicBezTo>
                <a:cubicBezTo>
                  <a:pt x="393575" y="680674"/>
                  <a:pt x="402792" y="686225"/>
                  <a:pt x="412955" y="688258"/>
                </a:cubicBezTo>
                <a:cubicBezTo>
                  <a:pt x="435680" y="692803"/>
                  <a:pt x="458839" y="694813"/>
                  <a:pt x="481781" y="698091"/>
                </a:cubicBezTo>
                <a:cubicBezTo>
                  <a:pt x="581632" y="731374"/>
                  <a:pt x="501986" y="709404"/>
                  <a:pt x="629265" y="727587"/>
                </a:cubicBezTo>
                <a:cubicBezTo>
                  <a:pt x="645809" y="729950"/>
                  <a:pt x="662303" y="733023"/>
                  <a:pt x="678426" y="737420"/>
                </a:cubicBezTo>
                <a:cubicBezTo>
                  <a:pt x="698424" y="742874"/>
                  <a:pt x="716974" y="753676"/>
                  <a:pt x="737420" y="757084"/>
                </a:cubicBezTo>
                <a:cubicBezTo>
                  <a:pt x="832121" y="772867"/>
                  <a:pt x="776559" y="765111"/>
                  <a:pt x="904568" y="776749"/>
                </a:cubicBezTo>
                <a:cubicBezTo>
                  <a:pt x="986439" y="797216"/>
                  <a:pt x="900269" y="777540"/>
                  <a:pt x="1032387" y="796413"/>
                </a:cubicBezTo>
                <a:cubicBezTo>
                  <a:pt x="1048931" y="798776"/>
                  <a:pt x="1065235" y="802620"/>
                  <a:pt x="1081549" y="806245"/>
                </a:cubicBezTo>
                <a:cubicBezTo>
                  <a:pt x="1094740" y="809176"/>
                  <a:pt x="1107522" y="814023"/>
                  <a:pt x="1120878" y="816078"/>
                </a:cubicBezTo>
                <a:cubicBezTo>
                  <a:pt x="1150211" y="820591"/>
                  <a:pt x="1179871" y="822633"/>
                  <a:pt x="1209368" y="825910"/>
                </a:cubicBezTo>
                <a:cubicBezTo>
                  <a:pt x="1222478" y="829187"/>
                  <a:pt x="1235506" y="832811"/>
                  <a:pt x="1248697" y="835742"/>
                </a:cubicBezTo>
                <a:cubicBezTo>
                  <a:pt x="1265011" y="839367"/>
                  <a:pt x="1281645" y="841521"/>
                  <a:pt x="1297858" y="845574"/>
                </a:cubicBezTo>
                <a:cubicBezTo>
                  <a:pt x="1307913" y="848088"/>
                  <a:pt x="1317390" y="852560"/>
                  <a:pt x="1327355" y="855407"/>
                </a:cubicBezTo>
                <a:cubicBezTo>
                  <a:pt x="1340348" y="859119"/>
                  <a:pt x="1353691" y="861527"/>
                  <a:pt x="1366684" y="865239"/>
                </a:cubicBezTo>
                <a:cubicBezTo>
                  <a:pt x="1376649" y="868086"/>
                  <a:pt x="1386082" y="872740"/>
                  <a:pt x="1396181" y="875071"/>
                </a:cubicBezTo>
                <a:cubicBezTo>
                  <a:pt x="1428748" y="882587"/>
                  <a:pt x="1462795" y="884167"/>
                  <a:pt x="1494503" y="894736"/>
                </a:cubicBezTo>
                <a:cubicBezTo>
                  <a:pt x="1504335" y="898013"/>
                  <a:pt x="1513945" y="902054"/>
                  <a:pt x="1524000" y="904568"/>
                </a:cubicBezTo>
                <a:cubicBezTo>
                  <a:pt x="1540213" y="908621"/>
                  <a:pt x="1557038" y="910003"/>
                  <a:pt x="1573161" y="914400"/>
                </a:cubicBezTo>
                <a:cubicBezTo>
                  <a:pt x="1593159" y="919854"/>
                  <a:pt x="1612157" y="928611"/>
                  <a:pt x="1632155" y="934065"/>
                </a:cubicBezTo>
                <a:cubicBezTo>
                  <a:pt x="1648278" y="938462"/>
                  <a:pt x="1665103" y="939844"/>
                  <a:pt x="1681316" y="943897"/>
                </a:cubicBezTo>
                <a:cubicBezTo>
                  <a:pt x="1691371" y="946411"/>
                  <a:pt x="1700758" y="951215"/>
                  <a:pt x="1710813" y="953729"/>
                </a:cubicBezTo>
                <a:cubicBezTo>
                  <a:pt x="1727026" y="957782"/>
                  <a:pt x="1743967" y="958760"/>
                  <a:pt x="1759974" y="963562"/>
                </a:cubicBezTo>
                <a:cubicBezTo>
                  <a:pt x="1776879" y="968634"/>
                  <a:pt x="1792610" y="977029"/>
                  <a:pt x="1809136" y="983226"/>
                </a:cubicBezTo>
                <a:cubicBezTo>
                  <a:pt x="1843690" y="996183"/>
                  <a:pt x="1845879" y="994508"/>
                  <a:pt x="1887794" y="1002891"/>
                </a:cubicBezTo>
                <a:cubicBezTo>
                  <a:pt x="1910736" y="1012723"/>
                  <a:pt x="1932482" y="1026035"/>
                  <a:pt x="1956620" y="1032387"/>
                </a:cubicBezTo>
                <a:cubicBezTo>
                  <a:pt x="1995179" y="1042534"/>
                  <a:pt x="2074607" y="1052052"/>
                  <a:pt x="2074607" y="1052052"/>
                </a:cubicBezTo>
                <a:cubicBezTo>
                  <a:pt x="2080885" y="1054563"/>
                  <a:pt x="2137858" y="1078467"/>
                  <a:pt x="2153265" y="1081549"/>
                </a:cubicBezTo>
                <a:cubicBezTo>
                  <a:pt x="2236529" y="1098202"/>
                  <a:pt x="2200884" y="1083622"/>
                  <a:pt x="2271252" y="1101213"/>
                </a:cubicBezTo>
                <a:cubicBezTo>
                  <a:pt x="2281307" y="1103727"/>
                  <a:pt x="2290632" y="1108797"/>
                  <a:pt x="2300749" y="1111045"/>
                </a:cubicBezTo>
                <a:cubicBezTo>
                  <a:pt x="2320210" y="1115370"/>
                  <a:pt x="2340281" y="1116553"/>
                  <a:pt x="2359742" y="1120878"/>
                </a:cubicBezTo>
                <a:cubicBezTo>
                  <a:pt x="2369859" y="1123126"/>
                  <a:pt x="2378946" y="1129499"/>
                  <a:pt x="2389239" y="1130710"/>
                </a:cubicBezTo>
                <a:cubicBezTo>
                  <a:pt x="2434925" y="1136085"/>
                  <a:pt x="2481007" y="1137265"/>
                  <a:pt x="2526891" y="1140542"/>
                </a:cubicBezTo>
                <a:cubicBezTo>
                  <a:pt x="2540001" y="1143819"/>
                  <a:pt x="2552707" y="1150374"/>
                  <a:pt x="2566220" y="1150374"/>
                </a:cubicBezTo>
                <a:cubicBezTo>
                  <a:pt x="2651496" y="1150374"/>
                  <a:pt x="2737283" y="1151455"/>
                  <a:pt x="2821858" y="1140542"/>
                </a:cubicBezTo>
                <a:cubicBezTo>
                  <a:pt x="2840812" y="1138096"/>
                  <a:pt x="2855731" y="1122511"/>
                  <a:pt x="2871020" y="1111045"/>
                </a:cubicBezTo>
                <a:cubicBezTo>
                  <a:pt x="2906066" y="1084761"/>
                  <a:pt x="2899373" y="1079674"/>
                  <a:pt x="2920181" y="1042220"/>
                </a:cubicBezTo>
                <a:cubicBezTo>
                  <a:pt x="2966105" y="959558"/>
                  <a:pt x="2935796" y="1027763"/>
                  <a:pt x="2969342" y="943897"/>
                </a:cubicBezTo>
                <a:cubicBezTo>
                  <a:pt x="2989285" y="804289"/>
                  <a:pt x="2985354" y="861448"/>
                  <a:pt x="2969342" y="629265"/>
                </a:cubicBezTo>
                <a:cubicBezTo>
                  <a:pt x="2968412" y="615784"/>
                  <a:pt x="2963393" y="602879"/>
                  <a:pt x="2959510" y="589936"/>
                </a:cubicBezTo>
                <a:cubicBezTo>
                  <a:pt x="2953554" y="570082"/>
                  <a:pt x="2939845" y="530942"/>
                  <a:pt x="2939845" y="530942"/>
                </a:cubicBezTo>
                <a:cubicBezTo>
                  <a:pt x="2943123" y="498168"/>
                  <a:pt x="2939992" y="464101"/>
                  <a:pt x="2949678" y="432620"/>
                </a:cubicBezTo>
                <a:cubicBezTo>
                  <a:pt x="2954016" y="418520"/>
                  <a:pt x="2996086" y="390649"/>
                  <a:pt x="3008671" y="383458"/>
                </a:cubicBezTo>
                <a:cubicBezTo>
                  <a:pt x="3021397" y="376186"/>
                  <a:pt x="3035187" y="370912"/>
                  <a:pt x="3048000" y="363794"/>
                </a:cubicBezTo>
                <a:cubicBezTo>
                  <a:pt x="3064706" y="354513"/>
                  <a:pt x="3080068" y="342844"/>
                  <a:pt x="3097161" y="334297"/>
                </a:cubicBezTo>
                <a:cubicBezTo>
                  <a:pt x="3135198" y="315278"/>
                  <a:pt x="3174341" y="306627"/>
                  <a:pt x="3215149" y="294968"/>
                </a:cubicBezTo>
                <a:cubicBezTo>
                  <a:pt x="3231536" y="285136"/>
                  <a:pt x="3246350" y="272002"/>
                  <a:pt x="3264310" y="265471"/>
                </a:cubicBezTo>
                <a:cubicBezTo>
                  <a:pt x="3283045" y="258658"/>
                  <a:pt x="3303842" y="259964"/>
                  <a:pt x="3323303" y="255639"/>
                </a:cubicBezTo>
                <a:cubicBezTo>
                  <a:pt x="3333420" y="253391"/>
                  <a:pt x="3342968" y="249084"/>
                  <a:pt x="3352800" y="245807"/>
                </a:cubicBezTo>
                <a:cubicBezTo>
                  <a:pt x="3374941" y="179383"/>
                  <a:pt x="3344235" y="251381"/>
                  <a:pt x="3392129" y="196645"/>
                </a:cubicBezTo>
                <a:cubicBezTo>
                  <a:pt x="3428538" y="155035"/>
                  <a:pt x="3427786" y="148668"/>
                  <a:pt x="3441291" y="108155"/>
                </a:cubicBezTo>
                <a:cubicBezTo>
                  <a:pt x="3418708" y="17829"/>
                  <a:pt x="3451345" y="110892"/>
                  <a:pt x="3401961" y="49162"/>
                </a:cubicBezTo>
                <a:cubicBezTo>
                  <a:pt x="3395487" y="41069"/>
                  <a:pt x="3397461" y="28552"/>
                  <a:pt x="3392129" y="19665"/>
                </a:cubicBezTo>
                <a:cubicBezTo>
                  <a:pt x="3387360" y="11716"/>
                  <a:pt x="3379020" y="6555"/>
                  <a:pt x="3372465" y="0"/>
                </a:cubicBezTo>
              </a:path>
            </a:pathLst>
          </a:custGeom>
          <a:noFill/>
          <a:ln w="28575">
            <a:solidFill>
              <a:srgbClr val="FDB05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descr="Battery charging">
            <a:extLst>
              <a:ext uri="{FF2B5EF4-FFF2-40B4-BE49-F238E27FC236}">
                <a16:creationId xmlns:a16="http://schemas.microsoft.com/office/drawing/2014/main" id="{B7A701E3-0A0E-4FBD-A9E0-0221C8CB4609}"/>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600390" y="2601753"/>
            <a:ext cx="914400" cy="914400"/>
          </a:xfrm>
          <a:prstGeom prst="rect">
            <a:avLst/>
          </a:prstGeom>
        </p:spPr>
      </p:pic>
      <p:sp>
        <p:nvSpPr>
          <p:cNvPr id="19" name="Rectangle 18">
            <a:hlinkClick r:id="rId20" action="ppaction://hlinksldjump"/>
            <a:extLst>
              <a:ext uri="{FF2B5EF4-FFF2-40B4-BE49-F238E27FC236}">
                <a16:creationId xmlns:a16="http://schemas.microsoft.com/office/drawing/2014/main" id="{E94E1884-0A3F-497F-AFAA-8CD28BA0FF24}"/>
              </a:ext>
            </a:extLst>
          </p:cNvPr>
          <p:cNvSpPr/>
          <p:nvPr/>
        </p:nvSpPr>
        <p:spPr>
          <a:xfrm>
            <a:off x="0" y="5914236"/>
            <a:ext cx="12192000" cy="9357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hlinkClick r:id="rId21" action="ppaction://hlinksldjump"/>
            <a:extLst>
              <a:ext uri="{FF2B5EF4-FFF2-40B4-BE49-F238E27FC236}">
                <a16:creationId xmlns:a16="http://schemas.microsoft.com/office/drawing/2014/main" id="{F29E6585-B20A-493C-A69E-D463588C3C84}"/>
              </a:ext>
            </a:extLst>
          </p:cNvPr>
          <p:cNvSpPr/>
          <p:nvPr/>
        </p:nvSpPr>
        <p:spPr>
          <a:xfrm>
            <a:off x="11199799" y="4335385"/>
            <a:ext cx="797780" cy="80295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hlinkClick r:id="rId22" action="ppaction://hlinksldjump"/>
            <a:extLst>
              <a:ext uri="{FF2B5EF4-FFF2-40B4-BE49-F238E27FC236}">
                <a16:creationId xmlns:a16="http://schemas.microsoft.com/office/drawing/2014/main" id="{14325A21-EF79-4798-882D-D3A840053F37}"/>
              </a:ext>
            </a:extLst>
          </p:cNvPr>
          <p:cNvSpPr/>
          <p:nvPr/>
        </p:nvSpPr>
        <p:spPr>
          <a:xfrm>
            <a:off x="11306662" y="3553558"/>
            <a:ext cx="546187" cy="57041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hlinkClick r:id="rId23" action="ppaction://hlinksldjump"/>
            <a:extLst>
              <a:ext uri="{FF2B5EF4-FFF2-40B4-BE49-F238E27FC236}">
                <a16:creationId xmlns:a16="http://schemas.microsoft.com/office/drawing/2014/main" id="{52100555-E72A-4532-B3B3-8385943B6DC7}"/>
              </a:ext>
            </a:extLst>
          </p:cNvPr>
          <p:cNvSpPr/>
          <p:nvPr/>
        </p:nvSpPr>
        <p:spPr>
          <a:xfrm>
            <a:off x="11187199" y="2540532"/>
            <a:ext cx="801811" cy="81402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hlinkClick r:id="rId24" action="ppaction://hlinksldjump"/>
            <a:extLst>
              <a:ext uri="{FF2B5EF4-FFF2-40B4-BE49-F238E27FC236}">
                <a16:creationId xmlns:a16="http://schemas.microsoft.com/office/drawing/2014/main" id="{CC1FD0D6-4142-40CA-88F7-6FB7AFEF188D}"/>
              </a:ext>
            </a:extLst>
          </p:cNvPr>
          <p:cNvSpPr/>
          <p:nvPr/>
        </p:nvSpPr>
        <p:spPr>
          <a:xfrm>
            <a:off x="11117753" y="1527427"/>
            <a:ext cx="879826" cy="83232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71630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phic 22" descr="Arrow circle">
            <a:extLst>
              <a:ext uri="{FF2B5EF4-FFF2-40B4-BE49-F238E27FC236}">
                <a16:creationId xmlns:a16="http://schemas.microsoft.com/office/drawing/2014/main" id="{748ACC11-1A21-4F15-912C-6393A5233C3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05194" y="1398839"/>
            <a:ext cx="4267200" cy="4121206"/>
          </a:xfrm>
          <a:prstGeom prst="rect">
            <a:avLst/>
          </a:prstGeom>
        </p:spPr>
      </p:pic>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smtClean="0"/>
              <a:pPr/>
              <a:t>21</a:t>
            </a:fld>
            <a:endParaRPr lang="en-US"/>
          </a:p>
        </p:txBody>
      </p:sp>
      <p:sp>
        <p:nvSpPr>
          <p:cNvPr id="5" name="Title 1">
            <a:extLst>
              <a:ext uri="{FF2B5EF4-FFF2-40B4-BE49-F238E27FC236}">
                <a16:creationId xmlns:a16="http://schemas.microsoft.com/office/drawing/2014/main" id="{C4950FC5-937F-4EA4-9AEA-8928C42B7CF1}"/>
              </a:ext>
            </a:extLst>
          </p:cNvPr>
          <p:cNvSpPr txBox="1">
            <a:spLocks/>
          </p:cNvSpPr>
          <p:nvPr/>
        </p:nvSpPr>
        <p:spPr>
          <a:xfrm>
            <a:off x="1400182" y="200139"/>
            <a:ext cx="9391636" cy="113118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Targets &amp; Metrics</a:t>
            </a:r>
          </a:p>
        </p:txBody>
      </p:sp>
      <p:sp>
        <p:nvSpPr>
          <p:cNvPr id="118" name="Oval 117">
            <a:extLst>
              <a:ext uri="{FF2B5EF4-FFF2-40B4-BE49-F238E27FC236}">
                <a16:creationId xmlns:a16="http://schemas.microsoft.com/office/drawing/2014/main" id="{B642001F-42A5-4958-92FB-D1BA46F9FC82}"/>
              </a:ext>
            </a:extLst>
          </p:cNvPr>
          <p:cNvSpPr/>
          <p:nvPr/>
        </p:nvSpPr>
        <p:spPr>
          <a:xfrm>
            <a:off x="11434487" y="3645679"/>
            <a:ext cx="384613" cy="384663"/>
          </a:xfrm>
          <a:prstGeom prst="ellipse">
            <a:avLst/>
          </a:prstGeom>
          <a:solidFill>
            <a:srgbClr val="F0BC68">
              <a:alpha val="5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cxnSp>
        <p:nvCxnSpPr>
          <p:cNvPr id="119" name="Straight Connector 118">
            <a:extLst>
              <a:ext uri="{FF2B5EF4-FFF2-40B4-BE49-F238E27FC236}">
                <a16:creationId xmlns:a16="http://schemas.microsoft.com/office/drawing/2014/main" id="{43E02733-8113-4F0E-BAD2-15ADF8990F45}"/>
              </a:ext>
            </a:extLst>
          </p:cNvPr>
          <p:cNvCxnSpPr>
            <a:cxnSpLocks/>
          </p:cNvCxnSpPr>
          <p:nvPr/>
        </p:nvCxnSpPr>
        <p:spPr>
          <a:xfrm>
            <a:off x="11636188" y="4101660"/>
            <a:ext cx="0" cy="117259"/>
          </a:xfrm>
          <a:prstGeom prst="line">
            <a:avLst/>
          </a:prstGeom>
          <a:ln w="76200">
            <a:solidFill>
              <a:srgbClr val="00769A"/>
            </a:solidFill>
          </a:ln>
        </p:spPr>
        <p:style>
          <a:lnRef idx="1">
            <a:schemeClr val="accent1"/>
          </a:lnRef>
          <a:fillRef idx="0">
            <a:schemeClr val="accent1"/>
          </a:fillRef>
          <a:effectRef idx="0">
            <a:schemeClr val="accent1"/>
          </a:effectRef>
          <a:fontRef idx="minor">
            <a:schemeClr val="tx1"/>
          </a:fontRef>
        </p:style>
      </p:cxnSp>
      <p:sp>
        <p:nvSpPr>
          <p:cNvPr id="120" name="Oval 119">
            <a:extLst>
              <a:ext uri="{FF2B5EF4-FFF2-40B4-BE49-F238E27FC236}">
                <a16:creationId xmlns:a16="http://schemas.microsoft.com/office/drawing/2014/main" id="{BA89B526-27F3-49E0-8044-41F30CB49A48}"/>
              </a:ext>
            </a:extLst>
          </p:cNvPr>
          <p:cNvSpPr/>
          <p:nvPr/>
        </p:nvSpPr>
        <p:spPr>
          <a:xfrm rot="3493842">
            <a:off x="11239435" y="2585067"/>
            <a:ext cx="711555" cy="734606"/>
          </a:xfrm>
          <a:prstGeom prst="ellipse">
            <a:avLst/>
          </a:prstGeom>
          <a:noFill/>
          <a:ln w="57150">
            <a:solidFill>
              <a:srgbClr val="AF6E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1" name="Straight Connector 120">
            <a:extLst>
              <a:ext uri="{FF2B5EF4-FFF2-40B4-BE49-F238E27FC236}">
                <a16:creationId xmlns:a16="http://schemas.microsoft.com/office/drawing/2014/main" id="{AAF810C0-FE40-4DB0-BADC-90E3EF319C26}"/>
              </a:ext>
            </a:extLst>
          </p:cNvPr>
          <p:cNvCxnSpPr>
            <a:cxnSpLocks/>
          </p:cNvCxnSpPr>
          <p:nvPr/>
        </p:nvCxnSpPr>
        <p:spPr>
          <a:xfrm rot="3493842">
            <a:off x="11571614" y="3348958"/>
            <a:ext cx="105639" cy="66693"/>
          </a:xfrm>
          <a:prstGeom prst="line">
            <a:avLst/>
          </a:prstGeom>
          <a:ln w="76200">
            <a:solidFill>
              <a:srgbClr val="AF6E8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40231801-8A4B-4809-9625-52F9A9B54534}"/>
              </a:ext>
            </a:extLst>
          </p:cNvPr>
          <p:cNvCxnSpPr>
            <a:cxnSpLocks/>
          </p:cNvCxnSpPr>
          <p:nvPr/>
        </p:nvCxnSpPr>
        <p:spPr>
          <a:xfrm rot="3493842">
            <a:off x="11531753" y="3353421"/>
            <a:ext cx="99677" cy="59447"/>
          </a:xfrm>
          <a:prstGeom prst="line">
            <a:avLst/>
          </a:prstGeom>
          <a:ln w="76200">
            <a:solidFill>
              <a:srgbClr val="AF6E8E"/>
            </a:solidFill>
          </a:ln>
        </p:spPr>
        <p:style>
          <a:lnRef idx="1">
            <a:schemeClr val="accent1"/>
          </a:lnRef>
          <a:fillRef idx="0">
            <a:schemeClr val="accent1"/>
          </a:fillRef>
          <a:effectRef idx="0">
            <a:schemeClr val="accent1"/>
          </a:effectRef>
          <a:fontRef idx="minor">
            <a:schemeClr val="tx1"/>
          </a:fontRef>
        </p:style>
      </p:cxnSp>
      <p:sp>
        <p:nvSpPr>
          <p:cNvPr id="123" name="Oval 122">
            <a:extLst>
              <a:ext uri="{FF2B5EF4-FFF2-40B4-BE49-F238E27FC236}">
                <a16:creationId xmlns:a16="http://schemas.microsoft.com/office/drawing/2014/main" id="{46839CEE-8DFC-4D83-B88B-D8B79613EECA}"/>
              </a:ext>
            </a:extLst>
          </p:cNvPr>
          <p:cNvSpPr/>
          <p:nvPr/>
        </p:nvSpPr>
        <p:spPr>
          <a:xfrm rot="3493842">
            <a:off x="11333907" y="3583595"/>
            <a:ext cx="533170" cy="508832"/>
          </a:xfrm>
          <a:prstGeom prst="ellipse">
            <a:avLst/>
          </a:prstGeom>
          <a:noFill/>
          <a:ln w="57150">
            <a:solidFill>
              <a:srgbClr val="0076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4" name="Straight Connector 123">
            <a:extLst>
              <a:ext uri="{FF2B5EF4-FFF2-40B4-BE49-F238E27FC236}">
                <a16:creationId xmlns:a16="http://schemas.microsoft.com/office/drawing/2014/main" id="{0822B81A-8A0C-4CD5-BA5C-E20A4370892B}"/>
              </a:ext>
            </a:extLst>
          </p:cNvPr>
          <p:cNvCxnSpPr>
            <a:cxnSpLocks/>
          </p:cNvCxnSpPr>
          <p:nvPr/>
        </p:nvCxnSpPr>
        <p:spPr>
          <a:xfrm rot="3493842">
            <a:off x="11573707" y="3491096"/>
            <a:ext cx="105996" cy="61003"/>
          </a:xfrm>
          <a:prstGeom prst="line">
            <a:avLst/>
          </a:prstGeom>
          <a:ln w="76200">
            <a:solidFill>
              <a:srgbClr val="00769A"/>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2767C258-53D7-4A33-96E2-308456B76145}"/>
              </a:ext>
            </a:extLst>
          </p:cNvPr>
          <p:cNvCxnSpPr>
            <a:cxnSpLocks/>
          </p:cNvCxnSpPr>
          <p:nvPr/>
        </p:nvCxnSpPr>
        <p:spPr>
          <a:xfrm rot="3493842">
            <a:off x="11530140" y="3486931"/>
            <a:ext cx="105820" cy="60901"/>
          </a:xfrm>
          <a:prstGeom prst="line">
            <a:avLst/>
          </a:prstGeom>
          <a:ln w="76200">
            <a:solidFill>
              <a:srgbClr val="00769A"/>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A01BB7E3-AF52-4C37-BD8E-BBFFB92A185A}"/>
              </a:ext>
            </a:extLst>
          </p:cNvPr>
          <p:cNvCxnSpPr>
            <a:cxnSpLocks/>
          </p:cNvCxnSpPr>
          <p:nvPr/>
        </p:nvCxnSpPr>
        <p:spPr>
          <a:xfrm>
            <a:off x="11571742" y="4101660"/>
            <a:ext cx="0" cy="117259"/>
          </a:xfrm>
          <a:prstGeom prst="line">
            <a:avLst/>
          </a:prstGeom>
          <a:ln w="76200">
            <a:solidFill>
              <a:srgbClr val="00769A"/>
            </a:solidFill>
          </a:ln>
        </p:spPr>
        <p:style>
          <a:lnRef idx="1">
            <a:schemeClr val="accent1"/>
          </a:lnRef>
          <a:fillRef idx="0">
            <a:schemeClr val="accent1"/>
          </a:fillRef>
          <a:effectRef idx="0">
            <a:schemeClr val="accent1"/>
          </a:effectRef>
          <a:fontRef idx="minor">
            <a:schemeClr val="tx1"/>
          </a:fontRef>
        </p:style>
      </p:cxnSp>
      <p:sp>
        <p:nvSpPr>
          <p:cNvPr id="127" name="Oval 126">
            <a:extLst>
              <a:ext uri="{FF2B5EF4-FFF2-40B4-BE49-F238E27FC236}">
                <a16:creationId xmlns:a16="http://schemas.microsoft.com/office/drawing/2014/main" id="{E2C20D92-15E7-4E66-B82E-C841480F565D}"/>
              </a:ext>
            </a:extLst>
          </p:cNvPr>
          <p:cNvSpPr/>
          <p:nvPr/>
        </p:nvSpPr>
        <p:spPr>
          <a:xfrm rot="3493842">
            <a:off x="11239194" y="4353194"/>
            <a:ext cx="731221" cy="722426"/>
          </a:xfrm>
          <a:prstGeom prst="ellipse">
            <a:avLst/>
          </a:prstGeom>
          <a:noFill/>
          <a:ln w="57150">
            <a:solidFill>
              <a:srgbClr val="3FA4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8" name="Straight Connector 127">
            <a:extLst>
              <a:ext uri="{FF2B5EF4-FFF2-40B4-BE49-F238E27FC236}">
                <a16:creationId xmlns:a16="http://schemas.microsoft.com/office/drawing/2014/main" id="{54AEC374-0F26-4271-A83F-E49517391D35}"/>
              </a:ext>
            </a:extLst>
          </p:cNvPr>
          <p:cNvCxnSpPr>
            <a:cxnSpLocks/>
          </p:cNvCxnSpPr>
          <p:nvPr/>
        </p:nvCxnSpPr>
        <p:spPr>
          <a:xfrm>
            <a:off x="11640528" y="4237756"/>
            <a:ext cx="1" cy="101670"/>
          </a:xfrm>
          <a:prstGeom prst="line">
            <a:avLst/>
          </a:prstGeom>
          <a:ln w="76200">
            <a:solidFill>
              <a:srgbClr val="3FA492"/>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E3271952-54AE-4BA8-A068-BD154222D675}"/>
              </a:ext>
            </a:extLst>
          </p:cNvPr>
          <p:cNvCxnSpPr>
            <a:cxnSpLocks/>
          </p:cNvCxnSpPr>
          <p:nvPr/>
        </p:nvCxnSpPr>
        <p:spPr>
          <a:xfrm>
            <a:off x="11568272" y="4237714"/>
            <a:ext cx="1" cy="107873"/>
          </a:xfrm>
          <a:prstGeom prst="line">
            <a:avLst/>
          </a:prstGeom>
          <a:ln w="76200">
            <a:solidFill>
              <a:srgbClr val="3FA492"/>
            </a:solidFill>
          </a:ln>
        </p:spPr>
        <p:style>
          <a:lnRef idx="1">
            <a:schemeClr val="accent1"/>
          </a:lnRef>
          <a:fillRef idx="0">
            <a:schemeClr val="accent1"/>
          </a:fillRef>
          <a:effectRef idx="0">
            <a:schemeClr val="accent1"/>
          </a:effectRef>
          <a:fontRef idx="minor">
            <a:schemeClr val="tx1"/>
          </a:fontRef>
        </p:style>
      </p:cxnSp>
      <p:pic>
        <p:nvPicPr>
          <p:cNvPr id="130" name="Graphic 129" descr="Battery charging">
            <a:extLst>
              <a:ext uri="{FF2B5EF4-FFF2-40B4-BE49-F238E27FC236}">
                <a16:creationId xmlns:a16="http://schemas.microsoft.com/office/drawing/2014/main" id="{7C5C2A14-D466-45F0-BD66-25F69E5002F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69911" y="3712939"/>
            <a:ext cx="299153" cy="260225"/>
          </a:xfrm>
          <a:prstGeom prst="rect">
            <a:avLst/>
          </a:prstGeom>
        </p:spPr>
      </p:pic>
      <p:pic>
        <p:nvPicPr>
          <p:cNvPr id="131" name="Graphic 130" descr="Cell Tower">
            <a:extLst>
              <a:ext uri="{FF2B5EF4-FFF2-40B4-BE49-F238E27FC236}">
                <a16:creationId xmlns:a16="http://schemas.microsoft.com/office/drawing/2014/main" id="{322B1890-C03A-4531-A960-2B0709FE4B8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293073" y="4455164"/>
            <a:ext cx="604277" cy="525644"/>
          </a:xfrm>
          <a:prstGeom prst="rect">
            <a:avLst/>
          </a:prstGeom>
        </p:spPr>
      </p:pic>
      <p:pic>
        <p:nvPicPr>
          <p:cNvPr id="132" name="Graphic 131" descr="Crane">
            <a:extLst>
              <a:ext uri="{FF2B5EF4-FFF2-40B4-BE49-F238E27FC236}">
                <a16:creationId xmlns:a16="http://schemas.microsoft.com/office/drawing/2014/main" id="{04F9A0D5-30D0-4B3F-998F-B963105981B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371325" y="2782518"/>
            <a:ext cx="447775" cy="389508"/>
          </a:xfrm>
          <a:prstGeom prst="rect">
            <a:avLst/>
          </a:prstGeom>
        </p:spPr>
      </p:pic>
      <p:cxnSp>
        <p:nvCxnSpPr>
          <p:cNvPr id="133" name="Straight Connector 132">
            <a:extLst>
              <a:ext uri="{FF2B5EF4-FFF2-40B4-BE49-F238E27FC236}">
                <a16:creationId xmlns:a16="http://schemas.microsoft.com/office/drawing/2014/main" id="{4B5F48AE-240C-4558-92CD-C4390CBFD900}"/>
              </a:ext>
            </a:extLst>
          </p:cNvPr>
          <p:cNvCxnSpPr>
            <a:cxnSpLocks/>
          </p:cNvCxnSpPr>
          <p:nvPr/>
        </p:nvCxnSpPr>
        <p:spPr>
          <a:xfrm rot="3493842">
            <a:off x="11429801" y="3341546"/>
            <a:ext cx="351653" cy="20856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391C1CBB-4361-4984-8159-C2248137EE3B}"/>
              </a:ext>
            </a:extLst>
          </p:cNvPr>
          <p:cNvCxnSpPr>
            <a:cxnSpLocks/>
          </p:cNvCxnSpPr>
          <p:nvPr/>
        </p:nvCxnSpPr>
        <p:spPr>
          <a:xfrm flipV="1">
            <a:off x="11604806" y="4045132"/>
            <a:ext cx="0" cy="35325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35" name="Graphic 134" descr="Gears">
            <a:extLst>
              <a:ext uri="{FF2B5EF4-FFF2-40B4-BE49-F238E27FC236}">
                <a16:creationId xmlns:a16="http://schemas.microsoft.com/office/drawing/2014/main" id="{CB181879-9B9C-4866-A271-FCE8D366B6E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1307107">
            <a:off x="11233178" y="1618021"/>
            <a:ext cx="692468" cy="692468"/>
          </a:xfrm>
          <a:prstGeom prst="rect">
            <a:avLst/>
          </a:prstGeom>
        </p:spPr>
      </p:pic>
      <p:sp>
        <p:nvSpPr>
          <p:cNvPr id="136" name="Oval 135">
            <a:extLst>
              <a:ext uri="{FF2B5EF4-FFF2-40B4-BE49-F238E27FC236}">
                <a16:creationId xmlns:a16="http://schemas.microsoft.com/office/drawing/2014/main" id="{B385D732-5D01-4FBB-ACDA-57A0AAF4C3C9}"/>
              </a:ext>
            </a:extLst>
          </p:cNvPr>
          <p:cNvSpPr/>
          <p:nvPr/>
        </p:nvSpPr>
        <p:spPr>
          <a:xfrm>
            <a:off x="11187199" y="1587950"/>
            <a:ext cx="786887" cy="756177"/>
          </a:xfrm>
          <a:prstGeom prst="ellipse">
            <a:avLst/>
          </a:prstGeom>
          <a:noFill/>
          <a:ln w="57150">
            <a:solidFill>
              <a:srgbClr val="DC64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DFF98E3C-5C01-43C0-8609-A96F3147E6EF}"/>
              </a:ext>
            </a:extLst>
          </p:cNvPr>
          <p:cNvSpPr/>
          <p:nvPr/>
        </p:nvSpPr>
        <p:spPr>
          <a:xfrm rot="16200000">
            <a:off x="11536314" y="2352096"/>
            <a:ext cx="99932" cy="108497"/>
          </a:xfrm>
          <a:prstGeom prst="rect">
            <a:avLst/>
          </a:prstGeom>
          <a:solidFill>
            <a:srgbClr val="DC64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2D5F320B-D7EE-451F-AC7F-2B9E696184F5}"/>
              </a:ext>
            </a:extLst>
          </p:cNvPr>
          <p:cNvSpPr/>
          <p:nvPr/>
        </p:nvSpPr>
        <p:spPr>
          <a:xfrm rot="16200000">
            <a:off x="11537865" y="2475001"/>
            <a:ext cx="99932" cy="132954"/>
          </a:xfrm>
          <a:prstGeom prst="rect">
            <a:avLst/>
          </a:prstGeom>
          <a:solidFill>
            <a:srgbClr val="AF6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9" name="Straight Connector 138">
            <a:extLst>
              <a:ext uri="{FF2B5EF4-FFF2-40B4-BE49-F238E27FC236}">
                <a16:creationId xmlns:a16="http://schemas.microsoft.com/office/drawing/2014/main" id="{BD647278-460C-4CFD-96F5-90085AF317BE}"/>
              </a:ext>
            </a:extLst>
          </p:cNvPr>
          <p:cNvCxnSpPr>
            <a:cxnSpLocks/>
          </p:cNvCxnSpPr>
          <p:nvPr/>
        </p:nvCxnSpPr>
        <p:spPr>
          <a:xfrm rot="3493842">
            <a:off x="11412005" y="2377935"/>
            <a:ext cx="351653" cy="20856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A9046217-90A3-4139-A0FD-3C7C0F9B10DD}"/>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101B1E"/>
                </a:solidFill>
                <a:latin typeface="Arial"/>
                <a:cs typeface="Arial"/>
              </a:rPr>
              <a:t>Ryker Mullinix</a:t>
            </a:r>
            <a:endParaRPr lang="en-US" dirty="0">
              <a:solidFill>
                <a:srgbClr val="101B1E"/>
              </a:solidFill>
            </a:endParaRPr>
          </a:p>
        </p:txBody>
      </p:sp>
      <p:sp>
        <p:nvSpPr>
          <p:cNvPr id="9" name="Rectangle 8">
            <a:hlinkClick r:id="rId13" action="ppaction://hlinksldjump"/>
            <a:extLst>
              <a:ext uri="{FF2B5EF4-FFF2-40B4-BE49-F238E27FC236}">
                <a16:creationId xmlns:a16="http://schemas.microsoft.com/office/drawing/2014/main" id="{E0A47A48-7918-492A-800C-0487C541698C}"/>
              </a:ext>
            </a:extLst>
          </p:cNvPr>
          <p:cNvSpPr/>
          <p:nvPr/>
        </p:nvSpPr>
        <p:spPr>
          <a:xfrm>
            <a:off x="0" y="5922295"/>
            <a:ext cx="12192000" cy="9357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hlinkClick r:id="rId14" action="ppaction://hlinksldjump"/>
            <a:extLst>
              <a:ext uri="{FF2B5EF4-FFF2-40B4-BE49-F238E27FC236}">
                <a16:creationId xmlns:a16="http://schemas.microsoft.com/office/drawing/2014/main" id="{840EE633-AD14-4C5E-AA11-72F95F411254}"/>
              </a:ext>
            </a:extLst>
          </p:cNvPr>
          <p:cNvSpPr/>
          <p:nvPr/>
        </p:nvSpPr>
        <p:spPr>
          <a:xfrm>
            <a:off x="11124438" y="1537573"/>
            <a:ext cx="900008" cy="90000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hlinkClick r:id="rId15" action="ppaction://hlinksldjump"/>
            <a:extLst>
              <a:ext uri="{FF2B5EF4-FFF2-40B4-BE49-F238E27FC236}">
                <a16:creationId xmlns:a16="http://schemas.microsoft.com/office/drawing/2014/main" id="{7D83209D-D981-4520-B7B2-82A63FF53D6A}"/>
              </a:ext>
            </a:extLst>
          </p:cNvPr>
          <p:cNvSpPr/>
          <p:nvPr/>
        </p:nvSpPr>
        <p:spPr>
          <a:xfrm>
            <a:off x="11151304" y="2565474"/>
            <a:ext cx="846275" cy="8401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hlinkClick r:id="rId16" action="ppaction://hlinksldjump"/>
            <a:extLst>
              <a:ext uri="{FF2B5EF4-FFF2-40B4-BE49-F238E27FC236}">
                <a16:creationId xmlns:a16="http://schemas.microsoft.com/office/drawing/2014/main" id="{E6E6D1D5-5405-4398-80AC-105E3ED7DAC2}"/>
              </a:ext>
            </a:extLst>
          </p:cNvPr>
          <p:cNvSpPr/>
          <p:nvPr/>
        </p:nvSpPr>
        <p:spPr>
          <a:xfrm>
            <a:off x="11299120" y="3559636"/>
            <a:ext cx="611712" cy="57951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hlinkClick r:id="rId17" action="ppaction://hlinksldjump"/>
            <a:extLst>
              <a:ext uri="{FF2B5EF4-FFF2-40B4-BE49-F238E27FC236}">
                <a16:creationId xmlns:a16="http://schemas.microsoft.com/office/drawing/2014/main" id="{0669CFE3-936F-4893-93CC-5989CA1EC03F}"/>
              </a:ext>
            </a:extLst>
          </p:cNvPr>
          <p:cNvSpPr/>
          <p:nvPr/>
        </p:nvSpPr>
        <p:spPr>
          <a:xfrm>
            <a:off x="11185752" y="4283253"/>
            <a:ext cx="846275" cy="8401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FDB73236-9F33-4733-9FCD-25F457E8C7C7}"/>
              </a:ext>
            </a:extLst>
          </p:cNvPr>
          <p:cNvSpPr/>
          <p:nvPr/>
        </p:nvSpPr>
        <p:spPr>
          <a:xfrm>
            <a:off x="3739854" y="3526373"/>
            <a:ext cx="1499741" cy="8381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6" name="Rectangle 5">
            <a:extLst>
              <a:ext uri="{FF2B5EF4-FFF2-40B4-BE49-F238E27FC236}">
                <a16:creationId xmlns:a16="http://schemas.microsoft.com/office/drawing/2014/main" id="{1EF4E739-6FC3-4779-A999-8B8918D8C867}"/>
              </a:ext>
            </a:extLst>
          </p:cNvPr>
          <p:cNvSpPr/>
          <p:nvPr/>
        </p:nvSpPr>
        <p:spPr>
          <a:xfrm>
            <a:off x="3754386" y="2589590"/>
            <a:ext cx="1495346" cy="838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8" name="Arrow: Pentagon 7">
            <a:extLst>
              <a:ext uri="{FF2B5EF4-FFF2-40B4-BE49-F238E27FC236}">
                <a16:creationId xmlns:a16="http://schemas.microsoft.com/office/drawing/2014/main" id="{789E4539-1DE3-4FB1-93A0-FCFB8EB0026A}"/>
              </a:ext>
            </a:extLst>
          </p:cNvPr>
          <p:cNvSpPr/>
          <p:nvPr/>
        </p:nvSpPr>
        <p:spPr>
          <a:xfrm>
            <a:off x="967541" y="2584622"/>
            <a:ext cx="2563657" cy="844378"/>
          </a:xfrm>
          <a:prstGeom prst="homePlate">
            <a:avLst>
              <a:gd name="adj" fmla="val 35171"/>
            </a:avLst>
          </a:prstGeom>
          <a:solidFill>
            <a:srgbClr val="5C93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latin typeface="Tahoma" panose="020B0604030504040204" pitchFamily="34" charset="0"/>
                <a:ea typeface="Tahoma" panose="020B0604030504040204" pitchFamily="34" charset="0"/>
                <a:cs typeface="Tahoma" panose="020B0604030504040204" pitchFamily="34" charset="0"/>
              </a:rPr>
              <a:t>Receive Power</a:t>
            </a:r>
          </a:p>
        </p:txBody>
      </p:sp>
      <p:sp>
        <p:nvSpPr>
          <p:cNvPr id="16" name="Arrow: Pentagon 15">
            <a:extLst>
              <a:ext uri="{FF2B5EF4-FFF2-40B4-BE49-F238E27FC236}">
                <a16:creationId xmlns:a16="http://schemas.microsoft.com/office/drawing/2014/main" id="{CA93BE84-DE69-4AE8-AE77-36D535A220D6}"/>
              </a:ext>
            </a:extLst>
          </p:cNvPr>
          <p:cNvSpPr/>
          <p:nvPr/>
        </p:nvSpPr>
        <p:spPr>
          <a:xfrm>
            <a:off x="967541" y="3522581"/>
            <a:ext cx="2563658" cy="844378"/>
          </a:xfrm>
          <a:prstGeom prst="homePlate">
            <a:avLst>
              <a:gd name="adj" fmla="val 35171"/>
            </a:avLst>
          </a:prstGeom>
          <a:solidFill>
            <a:srgbClr val="5C93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latin typeface="Tahoma" panose="020B0604030504040204" pitchFamily="34" charset="0"/>
                <a:ea typeface="Tahoma" panose="020B0604030504040204" pitchFamily="34" charset="0"/>
                <a:cs typeface="Tahoma" panose="020B0604030504040204" pitchFamily="34" charset="0"/>
              </a:rPr>
              <a:t>Convert Power to Torque</a:t>
            </a:r>
            <a:endParaRPr lang="en-US"/>
          </a:p>
        </p:txBody>
      </p:sp>
      <p:sp>
        <p:nvSpPr>
          <p:cNvPr id="17" name="Rectangle 16">
            <a:extLst>
              <a:ext uri="{FF2B5EF4-FFF2-40B4-BE49-F238E27FC236}">
                <a16:creationId xmlns:a16="http://schemas.microsoft.com/office/drawing/2014/main" id="{5C649DA7-C66D-48A2-9554-997D6D756513}"/>
              </a:ext>
            </a:extLst>
          </p:cNvPr>
          <p:cNvSpPr/>
          <p:nvPr/>
        </p:nvSpPr>
        <p:spPr>
          <a:xfrm>
            <a:off x="3760483" y="3526373"/>
            <a:ext cx="1489249" cy="8381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5C93AA"/>
                </a:solidFill>
                <a:latin typeface="Tahoma" panose="020B0604030504040204" pitchFamily="34" charset="0"/>
                <a:ea typeface="Tahoma" panose="020B0604030504040204" pitchFamily="34" charset="0"/>
                <a:cs typeface="Tahoma" panose="020B0604030504040204" pitchFamily="34" charset="0"/>
              </a:rPr>
              <a:t>276</a:t>
            </a:r>
            <a:r>
              <a:rPr lang="en-US" sz="2400">
                <a:solidFill>
                  <a:srgbClr val="5C93AA"/>
                </a:solidFill>
                <a:effectLst/>
                <a:latin typeface="Tahoma" panose="020B0604030504040204" pitchFamily="34" charset="0"/>
                <a:ea typeface="Tahoma" panose="020B0604030504040204" pitchFamily="34" charset="0"/>
                <a:cs typeface="Tahoma" panose="020B0604030504040204" pitchFamily="34" charset="0"/>
              </a:rPr>
              <a:t> Nm</a:t>
            </a:r>
            <a:endParaRPr lang="en-US" sz="2400">
              <a:solidFill>
                <a:srgbClr val="5C93AA"/>
              </a:solidFill>
              <a:latin typeface="Tahoma" panose="020B0604030504040204" pitchFamily="34" charset="0"/>
              <a:ea typeface="Tahoma" panose="020B0604030504040204" pitchFamily="34" charset="0"/>
              <a:cs typeface="Tahoma" panose="020B0604030504040204" pitchFamily="34" charset="0"/>
            </a:endParaRPr>
          </a:p>
        </p:txBody>
      </p:sp>
      <p:sp>
        <p:nvSpPr>
          <p:cNvPr id="18" name="Rectangle 17">
            <a:extLst>
              <a:ext uri="{FF2B5EF4-FFF2-40B4-BE49-F238E27FC236}">
                <a16:creationId xmlns:a16="http://schemas.microsoft.com/office/drawing/2014/main" id="{E20BA6BB-63A5-4536-B1F1-2F95044B292F}"/>
              </a:ext>
            </a:extLst>
          </p:cNvPr>
          <p:cNvSpPr/>
          <p:nvPr/>
        </p:nvSpPr>
        <p:spPr>
          <a:xfrm>
            <a:off x="3754386" y="2587727"/>
            <a:ext cx="1495346" cy="838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fontAlgn="base"/>
            <a:r>
              <a:rPr lang="en-US" sz="2400">
                <a:solidFill>
                  <a:schemeClr val="bg1">
                    <a:lumMod val="50000"/>
                  </a:schemeClr>
                </a:solidFill>
                <a:latin typeface="Tahoma"/>
                <a:ea typeface="Tahoma"/>
                <a:cs typeface="Tahoma"/>
              </a:rPr>
              <a:t>1800 </a:t>
            </a:r>
            <a:r>
              <a:rPr lang="en-US" sz="2400">
                <a:solidFill>
                  <a:schemeClr val="bg1">
                    <a:lumMod val="50000"/>
                  </a:schemeClr>
                </a:solidFill>
                <a:effectLst/>
                <a:latin typeface="Tahoma"/>
                <a:ea typeface="Tahoma"/>
                <a:cs typeface="Tahoma"/>
              </a:rPr>
              <a:t>Watts</a:t>
            </a:r>
            <a:endParaRPr lang="en-US" sz="2400">
              <a:solidFill>
                <a:schemeClr val="bg1">
                  <a:lumMod val="50000"/>
                </a:schemeClr>
              </a:solidFill>
              <a:latin typeface="Tahoma"/>
              <a:ea typeface="Tahoma"/>
              <a:cs typeface="Tahoma"/>
            </a:endParaRPr>
          </a:p>
        </p:txBody>
      </p:sp>
      <p:grpSp>
        <p:nvGrpSpPr>
          <p:cNvPr id="37" name="Group 36">
            <a:extLst>
              <a:ext uri="{FF2B5EF4-FFF2-40B4-BE49-F238E27FC236}">
                <a16:creationId xmlns:a16="http://schemas.microsoft.com/office/drawing/2014/main" id="{745EE636-CC13-402F-8508-90457CF0326A}"/>
              </a:ext>
            </a:extLst>
          </p:cNvPr>
          <p:cNvGrpSpPr/>
          <p:nvPr/>
        </p:nvGrpSpPr>
        <p:grpSpPr>
          <a:xfrm>
            <a:off x="7451960" y="2956976"/>
            <a:ext cx="1168500" cy="985680"/>
            <a:chOff x="7582636" y="2647273"/>
            <a:chExt cx="1530869" cy="1321938"/>
          </a:xfrm>
        </p:grpSpPr>
        <p:sp>
          <p:nvSpPr>
            <p:cNvPr id="31" name="Hexagon 30">
              <a:extLst>
                <a:ext uri="{FF2B5EF4-FFF2-40B4-BE49-F238E27FC236}">
                  <a16:creationId xmlns:a16="http://schemas.microsoft.com/office/drawing/2014/main" id="{7F9E4616-0B63-4ED8-97E5-2BDFA4037783}"/>
                </a:ext>
              </a:extLst>
            </p:cNvPr>
            <p:cNvSpPr/>
            <p:nvPr/>
          </p:nvSpPr>
          <p:spPr>
            <a:xfrm>
              <a:off x="7582636" y="2647273"/>
              <a:ext cx="1530869" cy="1321938"/>
            </a:xfrm>
            <a:prstGeom prst="hexagon">
              <a:avLst>
                <a:gd name="adj" fmla="val 27949"/>
                <a:gd name="vf" fmla="val 11547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lowchart: Connector 35">
              <a:extLst>
                <a:ext uri="{FF2B5EF4-FFF2-40B4-BE49-F238E27FC236}">
                  <a16:creationId xmlns:a16="http://schemas.microsoft.com/office/drawing/2014/main" id="{552C49AE-856D-4643-9209-A1959F03A331}"/>
                </a:ext>
              </a:extLst>
            </p:cNvPr>
            <p:cNvSpPr>
              <a:spLocks noChangeAspect="1"/>
            </p:cNvSpPr>
            <p:nvPr/>
          </p:nvSpPr>
          <p:spPr>
            <a:xfrm>
              <a:off x="8040222" y="3009929"/>
              <a:ext cx="615696" cy="62111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hlinkClick r:id="rId18" action="ppaction://hlinksldjump"/>
            <a:extLst>
              <a:ext uri="{FF2B5EF4-FFF2-40B4-BE49-F238E27FC236}">
                <a16:creationId xmlns:a16="http://schemas.microsoft.com/office/drawing/2014/main" id="{992F6B55-B857-491D-BFC9-6E0D0F0F496B}"/>
              </a:ext>
            </a:extLst>
          </p:cNvPr>
          <p:cNvSpPr/>
          <p:nvPr/>
        </p:nvSpPr>
        <p:spPr>
          <a:xfrm>
            <a:off x="0" y="5922295"/>
            <a:ext cx="12192000" cy="9357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hlinkClick r:id="rId19" action="ppaction://hlinksldjump"/>
            <a:extLst>
              <a:ext uri="{FF2B5EF4-FFF2-40B4-BE49-F238E27FC236}">
                <a16:creationId xmlns:a16="http://schemas.microsoft.com/office/drawing/2014/main" id="{724F8C1D-5A1F-42DA-AD33-8C5344324A96}"/>
              </a:ext>
            </a:extLst>
          </p:cNvPr>
          <p:cNvSpPr/>
          <p:nvPr/>
        </p:nvSpPr>
        <p:spPr>
          <a:xfrm>
            <a:off x="11199799" y="4335385"/>
            <a:ext cx="797780" cy="80295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hlinkClick r:id="rId20" action="ppaction://hlinksldjump"/>
            <a:extLst>
              <a:ext uri="{FF2B5EF4-FFF2-40B4-BE49-F238E27FC236}">
                <a16:creationId xmlns:a16="http://schemas.microsoft.com/office/drawing/2014/main" id="{84AA2631-65BC-4A5C-8C60-C5EDA16C2E4D}"/>
              </a:ext>
            </a:extLst>
          </p:cNvPr>
          <p:cNvSpPr/>
          <p:nvPr/>
        </p:nvSpPr>
        <p:spPr>
          <a:xfrm>
            <a:off x="11306662" y="3553558"/>
            <a:ext cx="546187" cy="57041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hlinkClick r:id="rId21" action="ppaction://hlinksldjump"/>
            <a:extLst>
              <a:ext uri="{FF2B5EF4-FFF2-40B4-BE49-F238E27FC236}">
                <a16:creationId xmlns:a16="http://schemas.microsoft.com/office/drawing/2014/main" id="{8201248F-AC90-4D8D-8600-99A07339632A}"/>
              </a:ext>
            </a:extLst>
          </p:cNvPr>
          <p:cNvSpPr/>
          <p:nvPr/>
        </p:nvSpPr>
        <p:spPr>
          <a:xfrm>
            <a:off x="11187199" y="2540532"/>
            <a:ext cx="801811" cy="81402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hlinkClick r:id="rId22" action="ppaction://hlinksldjump"/>
            <a:extLst>
              <a:ext uri="{FF2B5EF4-FFF2-40B4-BE49-F238E27FC236}">
                <a16:creationId xmlns:a16="http://schemas.microsoft.com/office/drawing/2014/main" id="{4865177A-DAEC-4769-A1CC-6F3E3FF8DD8C}"/>
              </a:ext>
            </a:extLst>
          </p:cNvPr>
          <p:cNvSpPr/>
          <p:nvPr/>
        </p:nvSpPr>
        <p:spPr>
          <a:xfrm>
            <a:off x="11117753" y="1527427"/>
            <a:ext cx="879826" cy="83232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59243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smtClean="0"/>
              <a:pPr/>
              <a:t>22</a:t>
            </a:fld>
            <a:endParaRPr lang="en-US"/>
          </a:p>
        </p:txBody>
      </p:sp>
      <p:sp>
        <p:nvSpPr>
          <p:cNvPr id="5" name="Title 1">
            <a:extLst>
              <a:ext uri="{FF2B5EF4-FFF2-40B4-BE49-F238E27FC236}">
                <a16:creationId xmlns:a16="http://schemas.microsoft.com/office/drawing/2014/main" id="{C4950FC5-937F-4EA4-9AEA-8928C42B7CF1}"/>
              </a:ext>
            </a:extLst>
          </p:cNvPr>
          <p:cNvSpPr txBox="1">
            <a:spLocks/>
          </p:cNvSpPr>
          <p:nvPr/>
        </p:nvSpPr>
        <p:spPr>
          <a:xfrm>
            <a:off x="1400182" y="200139"/>
            <a:ext cx="9391636" cy="113118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Targets &amp; Metrics</a:t>
            </a:r>
          </a:p>
        </p:txBody>
      </p:sp>
      <p:sp>
        <p:nvSpPr>
          <p:cNvPr id="118" name="Oval 117">
            <a:extLst>
              <a:ext uri="{FF2B5EF4-FFF2-40B4-BE49-F238E27FC236}">
                <a16:creationId xmlns:a16="http://schemas.microsoft.com/office/drawing/2014/main" id="{B642001F-42A5-4958-92FB-D1BA46F9FC82}"/>
              </a:ext>
            </a:extLst>
          </p:cNvPr>
          <p:cNvSpPr/>
          <p:nvPr/>
        </p:nvSpPr>
        <p:spPr>
          <a:xfrm>
            <a:off x="11293073" y="4422704"/>
            <a:ext cx="612692" cy="604769"/>
          </a:xfrm>
          <a:prstGeom prst="ellipse">
            <a:avLst/>
          </a:prstGeom>
          <a:solidFill>
            <a:srgbClr val="F0BC68">
              <a:alpha val="5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cxnSp>
        <p:nvCxnSpPr>
          <p:cNvPr id="119" name="Straight Connector 118">
            <a:extLst>
              <a:ext uri="{FF2B5EF4-FFF2-40B4-BE49-F238E27FC236}">
                <a16:creationId xmlns:a16="http://schemas.microsoft.com/office/drawing/2014/main" id="{43E02733-8113-4F0E-BAD2-15ADF8990F45}"/>
              </a:ext>
            </a:extLst>
          </p:cNvPr>
          <p:cNvCxnSpPr>
            <a:cxnSpLocks/>
          </p:cNvCxnSpPr>
          <p:nvPr/>
        </p:nvCxnSpPr>
        <p:spPr>
          <a:xfrm>
            <a:off x="11636188" y="4101660"/>
            <a:ext cx="0" cy="117259"/>
          </a:xfrm>
          <a:prstGeom prst="line">
            <a:avLst/>
          </a:prstGeom>
          <a:ln w="76200">
            <a:solidFill>
              <a:srgbClr val="00769A"/>
            </a:solidFill>
          </a:ln>
        </p:spPr>
        <p:style>
          <a:lnRef idx="1">
            <a:schemeClr val="accent1"/>
          </a:lnRef>
          <a:fillRef idx="0">
            <a:schemeClr val="accent1"/>
          </a:fillRef>
          <a:effectRef idx="0">
            <a:schemeClr val="accent1"/>
          </a:effectRef>
          <a:fontRef idx="minor">
            <a:schemeClr val="tx1"/>
          </a:fontRef>
        </p:style>
      </p:cxnSp>
      <p:sp>
        <p:nvSpPr>
          <p:cNvPr id="120" name="Oval 119">
            <a:extLst>
              <a:ext uri="{FF2B5EF4-FFF2-40B4-BE49-F238E27FC236}">
                <a16:creationId xmlns:a16="http://schemas.microsoft.com/office/drawing/2014/main" id="{BA89B526-27F3-49E0-8044-41F30CB49A48}"/>
              </a:ext>
            </a:extLst>
          </p:cNvPr>
          <p:cNvSpPr/>
          <p:nvPr/>
        </p:nvSpPr>
        <p:spPr>
          <a:xfrm rot="3493842">
            <a:off x="11239435" y="2585067"/>
            <a:ext cx="711555" cy="734606"/>
          </a:xfrm>
          <a:prstGeom prst="ellipse">
            <a:avLst/>
          </a:prstGeom>
          <a:noFill/>
          <a:ln w="57150">
            <a:solidFill>
              <a:srgbClr val="AF6E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1" name="Straight Connector 120">
            <a:extLst>
              <a:ext uri="{FF2B5EF4-FFF2-40B4-BE49-F238E27FC236}">
                <a16:creationId xmlns:a16="http://schemas.microsoft.com/office/drawing/2014/main" id="{AAF810C0-FE40-4DB0-BADC-90E3EF319C26}"/>
              </a:ext>
            </a:extLst>
          </p:cNvPr>
          <p:cNvCxnSpPr>
            <a:cxnSpLocks/>
          </p:cNvCxnSpPr>
          <p:nvPr/>
        </p:nvCxnSpPr>
        <p:spPr>
          <a:xfrm rot="3493842">
            <a:off x="11571614" y="3348958"/>
            <a:ext cx="105639" cy="66693"/>
          </a:xfrm>
          <a:prstGeom prst="line">
            <a:avLst/>
          </a:prstGeom>
          <a:ln w="76200">
            <a:solidFill>
              <a:srgbClr val="AF6E8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40231801-8A4B-4809-9625-52F9A9B54534}"/>
              </a:ext>
            </a:extLst>
          </p:cNvPr>
          <p:cNvCxnSpPr>
            <a:cxnSpLocks/>
          </p:cNvCxnSpPr>
          <p:nvPr/>
        </p:nvCxnSpPr>
        <p:spPr>
          <a:xfrm rot="3493842">
            <a:off x="11531753" y="3353421"/>
            <a:ext cx="99677" cy="59447"/>
          </a:xfrm>
          <a:prstGeom prst="line">
            <a:avLst/>
          </a:prstGeom>
          <a:ln w="76200">
            <a:solidFill>
              <a:srgbClr val="AF6E8E"/>
            </a:solidFill>
          </a:ln>
        </p:spPr>
        <p:style>
          <a:lnRef idx="1">
            <a:schemeClr val="accent1"/>
          </a:lnRef>
          <a:fillRef idx="0">
            <a:schemeClr val="accent1"/>
          </a:fillRef>
          <a:effectRef idx="0">
            <a:schemeClr val="accent1"/>
          </a:effectRef>
          <a:fontRef idx="minor">
            <a:schemeClr val="tx1"/>
          </a:fontRef>
        </p:style>
      </p:cxnSp>
      <p:sp>
        <p:nvSpPr>
          <p:cNvPr id="123" name="Oval 122">
            <a:extLst>
              <a:ext uri="{FF2B5EF4-FFF2-40B4-BE49-F238E27FC236}">
                <a16:creationId xmlns:a16="http://schemas.microsoft.com/office/drawing/2014/main" id="{46839CEE-8DFC-4D83-B88B-D8B79613EECA}"/>
              </a:ext>
            </a:extLst>
          </p:cNvPr>
          <p:cNvSpPr/>
          <p:nvPr/>
        </p:nvSpPr>
        <p:spPr>
          <a:xfrm rot="3493842">
            <a:off x="11333907" y="3583595"/>
            <a:ext cx="533170" cy="508832"/>
          </a:xfrm>
          <a:prstGeom prst="ellipse">
            <a:avLst/>
          </a:prstGeom>
          <a:noFill/>
          <a:ln w="57150">
            <a:solidFill>
              <a:srgbClr val="0076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4" name="Straight Connector 123">
            <a:extLst>
              <a:ext uri="{FF2B5EF4-FFF2-40B4-BE49-F238E27FC236}">
                <a16:creationId xmlns:a16="http://schemas.microsoft.com/office/drawing/2014/main" id="{0822B81A-8A0C-4CD5-BA5C-E20A4370892B}"/>
              </a:ext>
            </a:extLst>
          </p:cNvPr>
          <p:cNvCxnSpPr>
            <a:cxnSpLocks/>
          </p:cNvCxnSpPr>
          <p:nvPr/>
        </p:nvCxnSpPr>
        <p:spPr>
          <a:xfrm rot="3493842">
            <a:off x="11573707" y="3491096"/>
            <a:ext cx="105996" cy="61003"/>
          </a:xfrm>
          <a:prstGeom prst="line">
            <a:avLst/>
          </a:prstGeom>
          <a:ln w="76200">
            <a:solidFill>
              <a:srgbClr val="00769A"/>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2767C258-53D7-4A33-96E2-308456B76145}"/>
              </a:ext>
            </a:extLst>
          </p:cNvPr>
          <p:cNvCxnSpPr>
            <a:cxnSpLocks/>
          </p:cNvCxnSpPr>
          <p:nvPr/>
        </p:nvCxnSpPr>
        <p:spPr>
          <a:xfrm rot="3493842">
            <a:off x="11530140" y="3486931"/>
            <a:ext cx="105820" cy="60901"/>
          </a:xfrm>
          <a:prstGeom prst="line">
            <a:avLst/>
          </a:prstGeom>
          <a:ln w="76200">
            <a:solidFill>
              <a:srgbClr val="00769A"/>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A01BB7E3-AF52-4C37-BD8E-BBFFB92A185A}"/>
              </a:ext>
            </a:extLst>
          </p:cNvPr>
          <p:cNvCxnSpPr>
            <a:cxnSpLocks/>
          </p:cNvCxnSpPr>
          <p:nvPr/>
        </p:nvCxnSpPr>
        <p:spPr>
          <a:xfrm>
            <a:off x="11571742" y="4101660"/>
            <a:ext cx="0" cy="117259"/>
          </a:xfrm>
          <a:prstGeom prst="line">
            <a:avLst/>
          </a:prstGeom>
          <a:ln w="76200">
            <a:solidFill>
              <a:srgbClr val="00769A"/>
            </a:solidFill>
          </a:ln>
        </p:spPr>
        <p:style>
          <a:lnRef idx="1">
            <a:schemeClr val="accent1"/>
          </a:lnRef>
          <a:fillRef idx="0">
            <a:schemeClr val="accent1"/>
          </a:fillRef>
          <a:effectRef idx="0">
            <a:schemeClr val="accent1"/>
          </a:effectRef>
          <a:fontRef idx="minor">
            <a:schemeClr val="tx1"/>
          </a:fontRef>
        </p:style>
      </p:cxnSp>
      <p:sp>
        <p:nvSpPr>
          <p:cNvPr id="127" name="Oval 126">
            <a:extLst>
              <a:ext uri="{FF2B5EF4-FFF2-40B4-BE49-F238E27FC236}">
                <a16:creationId xmlns:a16="http://schemas.microsoft.com/office/drawing/2014/main" id="{E2C20D92-15E7-4E66-B82E-C841480F565D}"/>
              </a:ext>
            </a:extLst>
          </p:cNvPr>
          <p:cNvSpPr/>
          <p:nvPr/>
        </p:nvSpPr>
        <p:spPr>
          <a:xfrm rot="3493842">
            <a:off x="11239194" y="4353194"/>
            <a:ext cx="731221" cy="722426"/>
          </a:xfrm>
          <a:prstGeom prst="ellipse">
            <a:avLst/>
          </a:prstGeom>
          <a:noFill/>
          <a:ln w="57150">
            <a:solidFill>
              <a:srgbClr val="3FA4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8" name="Straight Connector 127">
            <a:extLst>
              <a:ext uri="{FF2B5EF4-FFF2-40B4-BE49-F238E27FC236}">
                <a16:creationId xmlns:a16="http://schemas.microsoft.com/office/drawing/2014/main" id="{54AEC374-0F26-4271-A83F-E49517391D35}"/>
              </a:ext>
            </a:extLst>
          </p:cNvPr>
          <p:cNvCxnSpPr>
            <a:cxnSpLocks/>
          </p:cNvCxnSpPr>
          <p:nvPr/>
        </p:nvCxnSpPr>
        <p:spPr>
          <a:xfrm>
            <a:off x="11640528" y="4237756"/>
            <a:ext cx="1" cy="101670"/>
          </a:xfrm>
          <a:prstGeom prst="line">
            <a:avLst/>
          </a:prstGeom>
          <a:ln w="76200">
            <a:solidFill>
              <a:srgbClr val="3FA492"/>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E3271952-54AE-4BA8-A068-BD154222D675}"/>
              </a:ext>
            </a:extLst>
          </p:cNvPr>
          <p:cNvCxnSpPr>
            <a:cxnSpLocks/>
          </p:cNvCxnSpPr>
          <p:nvPr/>
        </p:nvCxnSpPr>
        <p:spPr>
          <a:xfrm>
            <a:off x="11568272" y="4237714"/>
            <a:ext cx="1" cy="107873"/>
          </a:xfrm>
          <a:prstGeom prst="line">
            <a:avLst/>
          </a:prstGeom>
          <a:ln w="76200">
            <a:solidFill>
              <a:srgbClr val="3FA492"/>
            </a:solidFill>
          </a:ln>
        </p:spPr>
        <p:style>
          <a:lnRef idx="1">
            <a:schemeClr val="accent1"/>
          </a:lnRef>
          <a:fillRef idx="0">
            <a:schemeClr val="accent1"/>
          </a:fillRef>
          <a:effectRef idx="0">
            <a:schemeClr val="accent1"/>
          </a:effectRef>
          <a:fontRef idx="minor">
            <a:schemeClr val="tx1"/>
          </a:fontRef>
        </p:style>
      </p:cxnSp>
      <p:pic>
        <p:nvPicPr>
          <p:cNvPr id="130" name="Graphic 129" descr="Battery charging">
            <a:extLst>
              <a:ext uri="{FF2B5EF4-FFF2-40B4-BE49-F238E27FC236}">
                <a16:creationId xmlns:a16="http://schemas.microsoft.com/office/drawing/2014/main" id="{7C5C2A14-D466-45F0-BD66-25F69E5002F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69911" y="3712939"/>
            <a:ext cx="299153" cy="260225"/>
          </a:xfrm>
          <a:prstGeom prst="rect">
            <a:avLst/>
          </a:prstGeom>
        </p:spPr>
      </p:pic>
      <p:pic>
        <p:nvPicPr>
          <p:cNvPr id="131" name="Graphic 130" descr="Cell Tower">
            <a:extLst>
              <a:ext uri="{FF2B5EF4-FFF2-40B4-BE49-F238E27FC236}">
                <a16:creationId xmlns:a16="http://schemas.microsoft.com/office/drawing/2014/main" id="{322B1890-C03A-4531-A960-2B0709FE4B8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293073" y="4455164"/>
            <a:ext cx="604277" cy="525644"/>
          </a:xfrm>
          <a:prstGeom prst="rect">
            <a:avLst/>
          </a:prstGeom>
        </p:spPr>
      </p:pic>
      <p:pic>
        <p:nvPicPr>
          <p:cNvPr id="132" name="Graphic 131" descr="Crane">
            <a:extLst>
              <a:ext uri="{FF2B5EF4-FFF2-40B4-BE49-F238E27FC236}">
                <a16:creationId xmlns:a16="http://schemas.microsoft.com/office/drawing/2014/main" id="{04F9A0D5-30D0-4B3F-998F-B963105981B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371325" y="2782518"/>
            <a:ext cx="447775" cy="389508"/>
          </a:xfrm>
          <a:prstGeom prst="rect">
            <a:avLst/>
          </a:prstGeom>
        </p:spPr>
      </p:pic>
      <p:cxnSp>
        <p:nvCxnSpPr>
          <p:cNvPr id="133" name="Straight Connector 132">
            <a:extLst>
              <a:ext uri="{FF2B5EF4-FFF2-40B4-BE49-F238E27FC236}">
                <a16:creationId xmlns:a16="http://schemas.microsoft.com/office/drawing/2014/main" id="{4B5F48AE-240C-4558-92CD-C4390CBFD900}"/>
              </a:ext>
            </a:extLst>
          </p:cNvPr>
          <p:cNvCxnSpPr>
            <a:cxnSpLocks/>
          </p:cNvCxnSpPr>
          <p:nvPr/>
        </p:nvCxnSpPr>
        <p:spPr>
          <a:xfrm rot="3493842">
            <a:off x="11429801" y="3341546"/>
            <a:ext cx="351653" cy="20856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391C1CBB-4361-4984-8159-C2248137EE3B}"/>
              </a:ext>
            </a:extLst>
          </p:cNvPr>
          <p:cNvCxnSpPr>
            <a:cxnSpLocks/>
          </p:cNvCxnSpPr>
          <p:nvPr/>
        </p:nvCxnSpPr>
        <p:spPr>
          <a:xfrm flipV="1">
            <a:off x="11604806" y="4045132"/>
            <a:ext cx="0" cy="35325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35" name="Graphic 134" descr="Gears">
            <a:extLst>
              <a:ext uri="{FF2B5EF4-FFF2-40B4-BE49-F238E27FC236}">
                <a16:creationId xmlns:a16="http://schemas.microsoft.com/office/drawing/2014/main" id="{CB181879-9B9C-4866-A271-FCE8D366B6E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307107">
            <a:off x="11233178" y="1618021"/>
            <a:ext cx="692468" cy="692468"/>
          </a:xfrm>
          <a:prstGeom prst="rect">
            <a:avLst/>
          </a:prstGeom>
        </p:spPr>
      </p:pic>
      <p:sp>
        <p:nvSpPr>
          <p:cNvPr id="136" name="Oval 135">
            <a:extLst>
              <a:ext uri="{FF2B5EF4-FFF2-40B4-BE49-F238E27FC236}">
                <a16:creationId xmlns:a16="http://schemas.microsoft.com/office/drawing/2014/main" id="{B385D732-5D01-4FBB-ACDA-57A0AAF4C3C9}"/>
              </a:ext>
            </a:extLst>
          </p:cNvPr>
          <p:cNvSpPr/>
          <p:nvPr/>
        </p:nvSpPr>
        <p:spPr>
          <a:xfrm>
            <a:off x="11187199" y="1587950"/>
            <a:ext cx="786887" cy="756177"/>
          </a:xfrm>
          <a:prstGeom prst="ellipse">
            <a:avLst/>
          </a:prstGeom>
          <a:noFill/>
          <a:ln w="57150">
            <a:solidFill>
              <a:srgbClr val="DC64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DFF98E3C-5C01-43C0-8609-A96F3147E6EF}"/>
              </a:ext>
            </a:extLst>
          </p:cNvPr>
          <p:cNvSpPr/>
          <p:nvPr/>
        </p:nvSpPr>
        <p:spPr>
          <a:xfrm rot="16200000">
            <a:off x="11536314" y="2352096"/>
            <a:ext cx="99932" cy="108497"/>
          </a:xfrm>
          <a:prstGeom prst="rect">
            <a:avLst/>
          </a:prstGeom>
          <a:solidFill>
            <a:srgbClr val="DC64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2D5F320B-D7EE-451F-AC7F-2B9E696184F5}"/>
              </a:ext>
            </a:extLst>
          </p:cNvPr>
          <p:cNvSpPr/>
          <p:nvPr/>
        </p:nvSpPr>
        <p:spPr>
          <a:xfrm rot="16200000">
            <a:off x="11537865" y="2475001"/>
            <a:ext cx="99932" cy="132954"/>
          </a:xfrm>
          <a:prstGeom prst="rect">
            <a:avLst/>
          </a:prstGeom>
          <a:solidFill>
            <a:srgbClr val="AF6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9" name="Straight Connector 138">
            <a:extLst>
              <a:ext uri="{FF2B5EF4-FFF2-40B4-BE49-F238E27FC236}">
                <a16:creationId xmlns:a16="http://schemas.microsoft.com/office/drawing/2014/main" id="{BD647278-460C-4CFD-96F5-90085AF317BE}"/>
              </a:ext>
            </a:extLst>
          </p:cNvPr>
          <p:cNvCxnSpPr>
            <a:cxnSpLocks/>
          </p:cNvCxnSpPr>
          <p:nvPr/>
        </p:nvCxnSpPr>
        <p:spPr>
          <a:xfrm rot="3493842">
            <a:off x="11412005" y="2377935"/>
            <a:ext cx="351653" cy="20856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9F03877A-EBF2-4AD5-9CAA-6993ED91AB1A}"/>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101B1E"/>
                </a:solidFill>
                <a:latin typeface="Arial"/>
                <a:cs typeface="Arial"/>
              </a:rPr>
              <a:t>Ryker Mullinix</a:t>
            </a:r>
            <a:endParaRPr lang="en-US" dirty="0">
              <a:solidFill>
                <a:srgbClr val="101B1E"/>
              </a:solidFill>
            </a:endParaRPr>
          </a:p>
        </p:txBody>
      </p:sp>
      <p:sp>
        <p:nvSpPr>
          <p:cNvPr id="10" name="Oval 9">
            <a:hlinkClick r:id="rId11" action="ppaction://hlinksldjump"/>
            <a:extLst>
              <a:ext uri="{FF2B5EF4-FFF2-40B4-BE49-F238E27FC236}">
                <a16:creationId xmlns:a16="http://schemas.microsoft.com/office/drawing/2014/main" id="{23F021FE-5769-4642-AD0F-5999B3284AEF}"/>
              </a:ext>
            </a:extLst>
          </p:cNvPr>
          <p:cNvSpPr/>
          <p:nvPr/>
        </p:nvSpPr>
        <p:spPr>
          <a:xfrm>
            <a:off x="11124438" y="1537573"/>
            <a:ext cx="900008" cy="90000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hlinkClick r:id="rId12" action="ppaction://hlinksldjump"/>
            <a:extLst>
              <a:ext uri="{FF2B5EF4-FFF2-40B4-BE49-F238E27FC236}">
                <a16:creationId xmlns:a16="http://schemas.microsoft.com/office/drawing/2014/main" id="{73BF9A59-AE7A-43EF-A046-4500E861F65F}"/>
              </a:ext>
            </a:extLst>
          </p:cNvPr>
          <p:cNvSpPr/>
          <p:nvPr/>
        </p:nvSpPr>
        <p:spPr>
          <a:xfrm>
            <a:off x="11151304" y="2565474"/>
            <a:ext cx="846275" cy="8401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hlinkClick r:id="rId11" action="ppaction://hlinksldjump"/>
            <a:extLst>
              <a:ext uri="{FF2B5EF4-FFF2-40B4-BE49-F238E27FC236}">
                <a16:creationId xmlns:a16="http://schemas.microsoft.com/office/drawing/2014/main" id="{75B1BE85-E356-4CCE-A3EC-949AF9578270}"/>
              </a:ext>
            </a:extLst>
          </p:cNvPr>
          <p:cNvSpPr/>
          <p:nvPr/>
        </p:nvSpPr>
        <p:spPr>
          <a:xfrm>
            <a:off x="11299120" y="3559636"/>
            <a:ext cx="611712" cy="57951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hlinkClick r:id="rId13" action="ppaction://hlinksldjump"/>
            <a:extLst>
              <a:ext uri="{FF2B5EF4-FFF2-40B4-BE49-F238E27FC236}">
                <a16:creationId xmlns:a16="http://schemas.microsoft.com/office/drawing/2014/main" id="{AEA169AB-B118-4C40-8B97-FCEF0C7D1566}"/>
              </a:ext>
            </a:extLst>
          </p:cNvPr>
          <p:cNvSpPr/>
          <p:nvPr/>
        </p:nvSpPr>
        <p:spPr>
          <a:xfrm>
            <a:off x="11185752" y="4283253"/>
            <a:ext cx="846275" cy="8401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D523C00-CE1F-4E9C-833F-259AFFF556BB}"/>
              </a:ext>
            </a:extLst>
          </p:cNvPr>
          <p:cNvSpPr/>
          <p:nvPr/>
        </p:nvSpPr>
        <p:spPr>
          <a:xfrm>
            <a:off x="3772126" y="2692839"/>
            <a:ext cx="1499741" cy="8381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6" name="Rectangle 5">
            <a:extLst>
              <a:ext uri="{FF2B5EF4-FFF2-40B4-BE49-F238E27FC236}">
                <a16:creationId xmlns:a16="http://schemas.microsoft.com/office/drawing/2014/main" id="{05BBE9C3-C041-4A39-8C8C-D77F34C06F58}"/>
              </a:ext>
            </a:extLst>
          </p:cNvPr>
          <p:cNvSpPr/>
          <p:nvPr/>
        </p:nvSpPr>
        <p:spPr>
          <a:xfrm>
            <a:off x="3786658" y="1756056"/>
            <a:ext cx="1495346" cy="838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8" name="Arrow: Pentagon 7">
            <a:extLst>
              <a:ext uri="{FF2B5EF4-FFF2-40B4-BE49-F238E27FC236}">
                <a16:creationId xmlns:a16="http://schemas.microsoft.com/office/drawing/2014/main" id="{0E2AC017-CE86-43F0-A9D2-3FB3F8F8EAD1}"/>
              </a:ext>
            </a:extLst>
          </p:cNvPr>
          <p:cNvSpPr/>
          <p:nvPr/>
        </p:nvSpPr>
        <p:spPr>
          <a:xfrm>
            <a:off x="999813" y="1751088"/>
            <a:ext cx="2563657" cy="844378"/>
          </a:xfrm>
          <a:prstGeom prst="homePlate">
            <a:avLst>
              <a:gd name="adj" fmla="val 35171"/>
            </a:avLst>
          </a:prstGeom>
          <a:solidFill>
            <a:srgbClr val="6FB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latin typeface="Tahoma" panose="020B0604030504040204" pitchFamily="34" charset="0"/>
                <a:ea typeface="Tahoma" panose="020B0604030504040204" pitchFamily="34" charset="0"/>
                <a:cs typeface="Tahoma" panose="020B0604030504040204" pitchFamily="34" charset="0"/>
              </a:rPr>
              <a:t>Transmit Signal</a:t>
            </a:r>
          </a:p>
        </p:txBody>
      </p:sp>
      <p:sp>
        <p:nvSpPr>
          <p:cNvPr id="17" name="Arrow: Pentagon 16">
            <a:extLst>
              <a:ext uri="{FF2B5EF4-FFF2-40B4-BE49-F238E27FC236}">
                <a16:creationId xmlns:a16="http://schemas.microsoft.com/office/drawing/2014/main" id="{B00BD382-558A-4F5C-A1E5-FAB45EFAD46A}"/>
              </a:ext>
            </a:extLst>
          </p:cNvPr>
          <p:cNvSpPr/>
          <p:nvPr/>
        </p:nvSpPr>
        <p:spPr>
          <a:xfrm>
            <a:off x="999813" y="2689047"/>
            <a:ext cx="2563658" cy="844378"/>
          </a:xfrm>
          <a:prstGeom prst="homePlate">
            <a:avLst>
              <a:gd name="adj" fmla="val 35171"/>
            </a:avLst>
          </a:prstGeom>
          <a:solidFill>
            <a:srgbClr val="6FB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latin typeface="Tahoma" panose="020B0604030504040204" pitchFamily="34" charset="0"/>
                <a:ea typeface="Tahoma" panose="020B0604030504040204" pitchFamily="34" charset="0"/>
                <a:cs typeface="Tahoma" panose="020B0604030504040204" pitchFamily="34" charset="0"/>
              </a:rPr>
              <a:t>Receive Signal</a:t>
            </a:r>
            <a:endParaRPr lang="en-US"/>
          </a:p>
        </p:txBody>
      </p:sp>
      <p:sp>
        <p:nvSpPr>
          <p:cNvPr id="18" name="Rectangle 17">
            <a:extLst>
              <a:ext uri="{FF2B5EF4-FFF2-40B4-BE49-F238E27FC236}">
                <a16:creationId xmlns:a16="http://schemas.microsoft.com/office/drawing/2014/main" id="{888B6C19-F089-41A1-92F2-21C6CD6317E9}"/>
              </a:ext>
            </a:extLst>
          </p:cNvPr>
          <p:cNvSpPr/>
          <p:nvPr/>
        </p:nvSpPr>
        <p:spPr>
          <a:xfrm>
            <a:off x="3792755" y="2692839"/>
            <a:ext cx="1489249" cy="8381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5C93AA"/>
                </a:solidFill>
                <a:effectLst/>
                <a:latin typeface="Tahoma" panose="020B0604030504040204" pitchFamily="34" charset="0"/>
                <a:ea typeface="Tahoma" panose="020B0604030504040204" pitchFamily="34" charset="0"/>
                <a:cs typeface="Tahoma" panose="020B0604030504040204" pitchFamily="34" charset="0"/>
              </a:rPr>
              <a:t>2.4</a:t>
            </a:r>
            <a:r>
              <a:rPr lang="en-US" sz="2400">
                <a:solidFill>
                  <a:srgbClr val="5C93AA"/>
                </a:solidFill>
                <a:latin typeface="Tahoma" panose="020B0604030504040204" pitchFamily="34" charset="0"/>
                <a:ea typeface="Tahoma" panose="020B0604030504040204" pitchFamily="34" charset="0"/>
                <a:cs typeface="Tahoma" panose="020B0604030504040204" pitchFamily="34" charset="0"/>
              </a:rPr>
              <a:t> </a:t>
            </a:r>
            <a:r>
              <a:rPr lang="en-US" sz="2400">
                <a:solidFill>
                  <a:srgbClr val="5C93AA"/>
                </a:solidFill>
                <a:effectLst/>
                <a:latin typeface="Tahoma" panose="020B0604030504040204" pitchFamily="34" charset="0"/>
                <a:ea typeface="Tahoma" panose="020B0604030504040204" pitchFamily="34" charset="0"/>
                <a:cs typeface="Tahoma" panose="020B0604030504040204" pitchFamily="34" charset="0"/>
              </a:rPr>
              <a:t>GHz </a:t>
            </a:r>
            <a:endParaRPr lang="en-US" sz="2400">
              <a:solidFill>
                <a:srgbClr val="5C93AA"/>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id="{88FF7ED2-2DA9-41F6-B839-65B15E7BEDAF}"/>
              </a:ext>
            </a:extLst>
          </p:cNvPr>
          <p:cNvSpPr/>
          <p:nvPr/>
        </p:nvSpPr>
        <p:spPr>
          <a:xfrm>
            <a:off x="3786658" y="1754193"/>
            <a:ext cx="1495346" cy="838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sz="2400">
                <a:solidFill>
                  <a:srgbClr val="FDB05D"/>
                </a:solidFill>
                <a:effectLst/>
                <a:latin typeface="Tahoma" panose="020B0604030504040204" pitchFamily="34" charset="0"/>
                <a:ea typeface="Tahoma" panose="020B0604030504040204" pitchFamily="34" charset="0"/>
                <a:cs typeface="Tahoma" panose="020B0604030504040204" pitchFamily="34" charset="0"/>
              </a:rPr>
              <a:t>2.4</a:t>
            </a:r>
            <a:r>
              <a:rPr lang="en-US" sz="2400">
                <a:solidFill>
                  <a:srgbClr val="FDB05D"/>
                </a:solidFill>
                <a:latin typeface="Tahoma" panose="020B0604030504040204" pitchFamily="34" charset="0"/>
                <a:ea typeface="Tahoma" panose="020B0604030504040204" pitchFamily="34" charset="0"/>
                <a:cs typeface="Tahoma" panose="020B0604030504040204" pitchFamily="34" charset="0"/>
              </a:rPr>
              <a:t> </a:t>
            </a:r>
            <a:r>
              <a:rPr lang="en-US" sz="2400">
                <a:solidFill>
                  <a:srgbClr val="FDB05D"/>
                </a:solidFill>
                <a:effectLst/>
                <a:latin typeface="Tahoma" panose="020B0604030504040204" pitchFamily="34" charset="0"/>
                <a:ea typeface="Tahoma" panose="020B0604030504040204" pitchFamily="34" charset="0"/>
                <a:cs typeface="Tahoma" panose="020B0604030504040204" pitchFamily="34" charset="0"/>
              </a:rPr>
              <a:t>GHz </a:t>
            </a:r>
            <a:endParaRPr lang="en-US" sz="2400">
              <a:solidFill>
                <a:srgbClr val="FDB05D"/>
              </a:solidFill>
              <a:latin typeface="Tahoma" panose="020B0604030504040204" pitchFamily="34" charset="0"/>
              <a:ea typeface="Tahoma" panose="020B0604030504040204" pitchFamily="34" charset="0"/>
              <a:cs typeface="Tahoma" panose="020B0604030504040204" pitchFamily="34" charset="0"/>
            </a:endParaRPr>
          </a:p>
        </p:txBody>
      </p:sp>
      <p:sp>
        <p:nvSpPr>
          <p:cNvPr id="21" name="Arrow: Pentagon 20">
            <a:extLst>
              <a:ext uri="{FF2B5EF4-FFF2-40B4-BE49-F238E27FC236}">
                <a16:creationId xmlns:a16="http://schemas.microsoft.com/office/drawing/2014/main" id="{F7275E79-4E6E-475D-83D2-950779D397F8}"/>
              </a:ext>
            </a:extLst>
          </p:cNvPr>
          <p:cNvSpPr/>
          <p:nvPr/>
        </p:nvSpPr>
        <p:spPr>
          <a:xfrm>
            <a:off x="999812" y="3624662"/>
            <a:ext cx="2563658" cy="844378"/>
          </a:xfrm>
          <a:prstGeom prst="homePlate">
            <a:avLst>
              <a:gd name="adj" fmla="val 35171"/>
            </a:avLst>
          </a:prstGeom>
          <a:solidFill>
            <a:srgbClr val="6FB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latin typeface="Tahoma" panose="020B0604030504040204" pitchFamily="34" charset="0"/>
                <a:ea typeface="Tahoma" panose="020B0604030504040204" pitchFamily="34" charset="0"/>
                <a:cs typeface="Tahoma" panose="020B0604030504040204" pitchFamily="34" charset="0"/>
              </a:rPr>
              <a:t>Transduce Signal</a:t>
            </a:r>
            <a:endParaRPr lang="en-US"/>
          </a:p>
        </p:txBody>
      </p:sp>
      <p:sp>
        <p:nvSpPr>
          <p:cNvPr id="24" name="Rectangle 23">
            <a:extLst>
              <a:ext uri="{FF2B5EF4-FFF2-40B4-BE49-F238E27FC236}">
                <a16:creationId xmlns:a16="http://schemas.microsoft.com/office/drawing/2014/main" id="{76D3F607-3D20-46F1-A63F-0BE8B8F8C12D}"/>
              </a:ext>
            </a:extLst>
          </p:cNvPr>
          <p:cNvSpPr/>
          <p:nvPr/>
        </p:nvSpPr>
        <p:spPr>
          <a:xfrm>
            <a:off x="3777019" y="3643949"/>
            <a:ext cx="1496813" cy="838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id="{223C639B-4922-4C64-96E7-A6B41F512B3A}"/>
              </a:ext>
            </a:extLst>
          </p:cNvPr>
          <p:cNvSpPr/>
          <p:nvPr/>
        </p:nvSpPr>
        <p:spPr>
          <a:xfrm>
            <a:off x="3777019" y="3642086"/>
            <a:ext cx="1496813" cy="838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392AA"/>
                </a:solidFill>
                <a:effectLst/>
                <a:latin typeface="Tahoma" panose="020B0604030504040204" pitchFamily="34" charset="0"/>
                <a:ea typeface="Tahoma" panose="020B0604030504040204" pitchFamily="34" charset="0"/>
                <a:cs typeface="Tahoma" panose="020B0604030504040204" pitchFamily="34" charset="0"/>
              </a:rPr>
              <a:t>120 Volts</a:t>
            </a:r>
            <a:endParaRPr lang="en-US" sz="2400">
              <a:solidFill>
                <a:srgbClr val="C392AA"/>
              </a:solidFill>
              <a:latin typeface="Tahoma" panose="020B0604030504040204" pitchFamily="34" charset="0"/>
              <a:ea typeface="Tahoma" panose="020B0604030504040204" pitchFamily="34" charset="0"/>
              <a:cs typeface="Tahoma" panose="020B0604030504040204" pitchFamily="34" charset="0"/>
            </a:endParaRPr>
          </a:p>
        </p:txBody>
      </p:sp>
      <p:sp>
        <p:nvSpPr>
          <p:cNvPr id="149" name="Freeform: Shape 148">
            <a:extLst>
              <a:ext uri="{FF2B5EF4-FFF2-40B4-BE49-F238E27FC236}">
                <a16:creationId xmlns:a16="http://schemas.microsoft.com/office/drawing/2014/main" id="{FC285747-B0E3-4196-B6B2-641E63BAB44E}"/>
              </a:ext>
            </a:extLst>
          </p:cNvPr>
          <p:cNvSpPr/>
          <p:nvPr/>
        </p:nvSpPr>
        <p:spPr>
          <a:xfrm>
            <a:off x="8768897" y="2375583"/>
            <a:ext cx="1118543" cy="839125"/>
          </a:xfrm>
          <a:custGeom>
            <a:avLst/>
            <a:gdLst>
              <a:gd name="connsiteX0" fmla="*/ 1036298 w 1118543"/>
              <a:gd name="connsiteY0" fmla="*/ 510142 h 839125"/>
              <a:gd name="connsiteX1" fmla="*/ 575721 w 1118543"/>
              <a:gd name="connsiteY1" fmla="*/ 510142 h 839125"/>
              <a:gd name="connsiteX2" fmla="*/ 575721 w 1118543"/>
              <a:gd name="connsiteY2" fmla="*/ 95886 h 839125"/>
              <a:gd name="connsiteX3" fmla="*/ 605797 w 1118543"/>
              <a:gd name="connsiteY3" fmla="*/ 32912 h 839125"/>
              <a:gd name="connsiteX4" fmla="*/ 542823 w 1118543"/>
              <a:gd name="connsiteY4" fmla="*/ 2835 h 839125"/>
              <a:gd name="connsiteX5" fmla="*/ 512747 w 1118543"/>
              <a:gd name="connsiteY5" fmla="*/ 65811 h 839125"/>
              <a:gd name="connsiteX6" fmla="*/ 542823 w 1118543"/>
              <a:gd name="connsiteY6" fmla="*/ 95886 h 839125"/>
              <a:gd name="connsiteX7" fmla="*/ 542823 w 1118543"/>
              <a:gd name="connsiteY7" fmla="*/ 510142 h 839125"/>
              <a:gd name="connsiteX8" fmla="*/ 82246 w 1118543"/>
              <a:gd name="connsiteY8" fmla="*/ 510142 h 839125"/>
              <a:gd name="connsiteX9" fmla="*/ 0 w 1118543"/>
              <a:gd name="connsiteY9" fmla="*/ 592388 h 839125"/>
              <a:gd name="connsiteX10" fmla="*/ 0 w 1118543"/>
              <a:gd name="connsiteY10" fmla="*/ 756880 h 839125"/>
              <a:gd name="connsiteX11" fmla="*/ 82246 w 1118543"/>
              <a:gd name="connsiteY11" fmla="*/ 839125 h 839125"/>
              <a:gd name="connsiteX12" fmla="*/ 1036298 w 1118543"/>
              <a:gd name="connsiteY12" fmla="*/ 839125 h 839125"/>
              <a:gd name="connsiteX13" fmla="*/ 1118543 w 1118543"/>
              <a:gd name="connsiteY13" fmla="*/ 756880 h 839125"/>
              <a:gd name="connsiteX14" fmla="*/ 1118543 w 1118543"/>
              <a:gd name="connsiteY14" fmla="*/ 592388 h 839125"/>
              <a:gd name="connsiteX15" fmla="*/ 1036298 w 1118543"/>
              <a:gd name="connsiteY15" fmla="*/ 510142 h 839125"/>
              <a:gd name="connsiteX16" fmla="*/ 1085645 w 1118543"/>
              <a:gd name="connsiteY16" fmla="*/ 756880 h 839125"/>
              <a:gd name="connsiteX17" fmla="*/ 1036298 w 1118543"/>
              <a:gd name="connsiteY17" fmla="*/ 806227 h 839125"/>
              <a:gd name="connsiteX18" fmla="*/ 82246 w 1118543"/>
              <a:gd name="connsiteY18" fmla="*/ 806227 h 839125"/>
              <a:gd name="connsiteX19" fmla="*/ 32898 w 1118543"/>
              <a:gd name="connsiteY19" fmla="*/ 756880 h 839125"/>
              <a:gd name="connsiteX20" fmla="*/ 32898 w 1118543"/>
              <a:gd name="connsiteY20" fmla="*/ 592388 h 839125"/>
              <a:gd name="connsiteX21" fmla="*/ 82246 w 1118543"/>
              <a:gd name="connsiteY21" fmla="*/ 543040 h 839125"/>
              <a:gd name="connsiteX22" fmla="*/ 1036298 w 1118543"/>
              <a:gd name="connsiteY22" fmla="*/ 543040 h 839125"/>
              <a:gd name="connsiteX23" fmla="*/ 1085645 w 1118543"/>
              <a:gd name="connsiteY23" fmla="*/ 592388 h 83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18543" h="839125">
                <a:moveTo>
                  <a:pt x="1036298" y="510142"/>
                </a:moveTo>
                <a:lnTo>
                  <a:pt x="575721" y="510142"/>
                </a:lnTo>
                <a:lnTo>
                  <a:pt x="575721" y="95886"/>
                </a:lnTo>
                <a:cubicBezTo>
                  <a:pt x="601416" y="86801"/>
                  <a:pt x="614881" y="58608"/>
                  <a:pt x="605797" y="32912"/>
                </a:cubicBezTo>
                <a:cubicBezTo>
                  <a:pt x="596712" y="7217"/>
                  <a:pt x="568518" y="-6248"/>
                  <a:pt x="542823" y="2835"/>
                </a:cubicBezTo>
                <a:cubicBezTo>
                  <a:pt x="517127" y="11920"/>
                  <a:pt x="503662" y="40115"/>
                  <a:pt x="512747" y="65811"/>
                </a:cubicBezTo>
                <a:cubicBezTo>
                  <a:pt x="517714" y="79863"/>
                  <a:pt x="528770" y="90917"/>
                  <a:pt x="542823" y="95886"/>
                </a:cubicBezTo>
                <a:lnTo>
                  <a:pt x="542823" y="510142"/>
                </a:lnTo>
                <a:lnTo>
                  <a:pt x="82246" y="510142"/>
                </a:lnTo>
                <a:cubicBezTo>
                  <a:pt x="36845" y="510196"/>
                  <a:pt x="54" y="546987"/>
                  <a:pt x="0" y="592388"/>
                </a:cubicBezTo>
                <a:lnTo>
                  <a:pt x="0" y="756880"/>
                </a:lnTo>
                <a:cubicBezTo>
                  <a:pt x="54" y="802281"/>
                  <a:pt x="36845" y="839071"/>
                  <a:pt x="82246" y="839125"/>
                </a:cubicBezTo>
                <a:lnTo>
                  <a:pt x="1036298" y="839125"/>
                </a:lnTo>
                <a:cubicBezTo>
                  <a:pt x="1081699" y="839071"/>
                  <a:pt x="1118489" y="802281"/>
                  <a:pt x="1118543" y="756880"/>
                </a:cubicBezTo>
                <a:lnTo>
                  <a:pt x="1118543" y="592388"/>
                </a:lnTo>
                <a:cubicBezTo>
                  <a:pt x="1118489" y="546987"/>
                  <a:pt x="1081699" y="510196"/>
                  <a:pt x="1036298" y="510142"/>
                </a:cubicBezTo>
                <a:close/>
                <a:moveTo>
                  <a:pt x="1085645" y="756880"/>
                </a:moveTo>
                <a:cubicBezTo>
                  <a:pt x="1085645" y="784134"/>
                  <a:pt x="1063552" y="806227"/>
                  <a:pt x="1036298" y="806227"/>
                </a:cubicBezTo>
                <a:lnTo>
                  <a:pt x="82246" y="806227"/>
                </a:lnTo>
                <a:cubicBezTo>
                  <a:pt x="54991" y="806227"/>
                  <a:pt x="32898" y="784134"/>
                  <a:pt x="32898" y="756880"/>
                </a:cubicBezTo>
                <a:lnTo>
                  <a:pt x="32898" y="592388"/>
                </a:lnTo>
                <a:cubicBezTo>
                  <a:pt x="32898" y="565133"/>
                  <a:pt x="54991" y="543040"/>
                  <a:pt x="82246" y="543040"/>
                </a:cubicBezTo>
                <a:lnTo>
                  <a:pt x="1036298" y="543040"/>
                </a:lnTo>
                <a:cubicBezTo>
                  <a:pt x="1063552" y="543040"/>
                  <a:pt x="1085645" y="565133"/>
                  <a:pt x="1085645" y="592388"/>
                </a:cubicBezTo>
                <a:close/>
              </a:path>
            </a:pathLst>
          </a:custGeom>
          <a:solidFill>
            <a:srgbClr val="5C93AA"/>
          </a:solidFill>
          <a:ln w="16371"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B636893E-43ED-47A5-8A7E-A2DF10952E23}"/>
              </a:ext>
            </a:extLst>
          </p:cNvPr>
          <p:cNvSpPr/>
          <p:nvPr/>
        </p:nvSpPr>
        <p:spPr>
          <a:xfrm>
            <a:off x="8900490" y="3000869"/>
            <a:ext cx="98695" cy="98695"/>
          </a:xfrm>
          <a:custGeom>
            <a:avLst/>
            <a:gdLst>
              <a:gd name="connsiteX0" fmla="*/ 98695 w 98695"/>
              <a:gd name="connsiteY0" fmla="*/ 49348 h 98695"/>
              <a:gd name="connsiteX1" fmla="*/ 49348 w 98695"/>
              <a:gd name="connsiteY1" fmla="*/ 98695 h 98695"/>
              <a:gd name="connsiteX2" fmla="*/ 0 w 98695"/>
              <a:gd name="connsiteY2" fmla="*/ 49348 h 98695"/>
              <a:gd name="connsiteX3" fmla="*/ 49348 w 98695"/>
              <a:gd name="connsiteY3" fmla="*/ 0 h 98695"/>
              <a:gd name="connsiteX4" fmla="*/ 98695 w 98695"/>
              <a:gd name="connsiteY4" fmla="*/ 49348 h 98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695" h="98695">
                <a:moveTo>
                  <a:pt x="98695" y="49348"/>
                </a:moveTo>
                <a:cubicBezTo>
                  <a:pt x="98695" y="76601"/>
                  <a:pt x="76601" y="98695"/>
                  <a:pt x="49348" y="98695"/>
                </a:cubicBezTo>
                <a:cubicBezTo>
                  <a:pt x="22094" y="98695"/>
                  <a:pt x="0" y="76601"/>
                  <a:pt x="0" y="49348"/>
                </a:cubicBezTo>
                <a:cubicBezTo>
                  <a:pt x="0" y="22094"/>
                  <a:pt x="22094" y="0"/>
                  <a:pt x="49348" y="0"/>
                </a:cubicBezTo>
                <a:cubicBezTo>
                  <a:pt x="76601" y="0"/>
                  <a:pt x="98695" y="22094"/>
                  <a:pt x="98695" y="49348"/>
                </a:cubicBezTo>
                <a:close/>
              </a:path>
            </a:pathLst>
          </a:custGeom>
          <a:solidFill>
            <a:srgbClr val="5C93AA"/>
          </a:solidFill>
          <a:ln w="16371"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4065E9DD-B702-4E02-9B3F-4AB39B3F38B2}"/>
              </a:ext>
            </a:extLst>
          </p:cNvPr>
          <p:cNvSpPr/>
          <p:nvPr/>
        </p:nvSpPr>
        <p:spPr>
          <a:xfrm>
            <a:off x="9180126" y="3017318"/>
            <a:ext cx="65796" cy="65796"/>
          </a:xfrm>
          <a:custGeom>
            <a:avLst/>
            <a:gdLst>
              <a:gd name="connsiteX0" fmla="*/ 65797 w 65796"/>
              <a:gd name="connsiteY0" fmla="*/ 32898 h 65796"/>
              <a:gd name="connsiteX1" fmla="*/ 32898 w 65796"/>
              <a:gd name="connsiteY1" fmla="*/ 65797 h 65796"/>
              <a:gd name="connsiteX2" fmla="*/ 0 w 65796"/>
              <a:gd name="connsiteY2" fmla="*/ 32898 h 65796"/>
              <a:gd name="connsiteX3" fmla="*/ 32898 w 65796"/>
              <a:gd name="connsiteY3" fmla="*/ 0 h 65796"/>
              <a:gd name="connsiteX4" fmla="*/ 65797 w 65796"/>
              <a:gd name="connsiteY4" fmla="*/ 32898 h 65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96" h="65796">
                <a:moveTo>
                  <a:pt x="65797" y="32898"/>
                </a:moveTo>
                <a:cubicBezTo>
                  <a:pt x="65797" y="51068"/>
                  <a:pt x="51068" y="65797"/>
                  <a:pt x="32898" y="65797"/>
                </a:cubicBezTo>
                <a:cubicBezTo>
                  <a:pt x="14729" y="65797"/>
                  <a:pt x="0" y="51068"/>
                  <a:pt x="0" y="32898"/>
                </a:cubicBezTo>
                <a:cubicBezTo>
                  <a:pt x="0" y="14729"/>
                  <a:pt x="14729" y="0"/>
                  <a:pt x="32898" y="0"/>
                </a:cubicBezTo>
                <a:cubicBezTo>
                  <a:pt x="51068" y="0"/>
                  <a:pt x="65797" y="14729"/>
                  <a:pt x="65797" y="32898"/>
                </a:cubicBezTo>
                <a:close/>
              </a:path>
            </a:pathLst>
          </a:custGeom>
          <a:solidFill>
            <a:srgbClr val="5C93AA"/>
          </a:solidFill>
          <a:ln w="16371"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8AC122FB-2216-4FF4-A243-92B3B98399CA}"/>
              </a:ext>
            </a:extLst>
          </p:cNvPr>
          <p:cNvSpPr/>
          <p:nvPr/>
        </p:nvSpPr>
        <p:spPr>
          <a:xfrm>
            <a:off x="9344618" y="3017318"/>
            <a:ext cx="65796" cy="65796"/>
          </a:xfrm>
          <a:custGeom>
            <a:avLst/>
            <a:gdLst>
              <a:gd name="connsiteX0" fmla="*/ 65797 w 65796"/>
              <a:gd name="connsiteY0" fmla="*/ 32898 h 65796"/>
              <a:gd name="connsiteX1" fmla="*/ 32898 w 65796"/>
              <a:gd name="connsiteY1" fmla="*/ 65797 h 65796"/>
              <a:gd name="connsiteX2" fmla="*/ 0 w 65796"/>
              <a:gd name="connsiteY2" fmla="*/ 32898 h 65796"/>
              <a:gd name="connsiteX3" fmla="*/ 32898 w 65796"/>
              <a:gd name="connsiteY3" fmla="*/ 0 h 65796"/>
              <a:gd name="connsiteX4" fmla="*/ 65797 w 65796"/>
              <a:gd name="connsiteY4" fmla="*/ 32898 h 65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96" h="65796">
                <a:moveTo>
                  <a:pt x="65797" y="32898"/>
                </a:moveTo>
                <a:cubicBezTo>
                  <a:pt x="65797" y="51068"/>
                  <a:pt x="51068" y="65797"/>
                  <a:pt x="32898" y="65797"/>
                </a:cubicBezTo>
                <a:cubicBezTo>
                  <a:pt x="14729" y="65797"/>
                  <a:pt x="0" y="51068"/>
                  <a:pt x="0" y="32898"/>
                </a:cubicBezTo>
                <a:cubicBezTo>
                  <a:pt x="0" y="14729"/>
                  <a:pt x="14729" y="0"/>
                  <a:pt x="32898" y="0"/>
                </a:cubicBezTo>
                <a:cubicBezTo>
                  <a:pt x="51068" y="0"/>
                  <a:pt x="65797" y="14729"/>
                  <a:pt x="65797" y="32898"/>
                </a:cubicBezTo>
                <a:close/>
              </a:path>
            </a:pathLst>
          </a:custGeom>
          <a:solidFill>
            <a:srgbClr val="5C93AA"/>
          </a:solidFill>
          <a:ln w="16371"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18B36314-3ED8-422B-915C-6896DAD06888}"/>
              </a:ext>
            </a:extLst>
          </p:cNvPr>
          <p:cNvSpPr/>
          <p:nvPr/>
        </p:nvSpPr>
        <p:spPr>
          <a:xfrm>
            <a:off x="9509109" y="3017318"/>
            <a:ext cx="65796" cy="65796"/>
          </a:xfrm>
          <a:custGeom>
            <a:avLst/>
            <a:gdLst>
              <a:gd name="connsiteX0" fmla="*/ 65797 w 65796"/>
              <a:gd name="connsiteY0" fmla="*/ 32898 h 65796"/>
              <a:gd name="connsiteX1" fmla="*/ 32898 w 65796"/>
              <a:gd name="connsiteY1" fmla="*/ 65797 h 65796"/>
              <a:gd name="connsiteX2" fmla="*/ 0 w 65796"/>
              <a:gd name="connsiteY2" fmla="*/ 32898 h 65796"/>
              <a:gd name="connsiteX3" fmla="*/ 32898 w 65796"/>
              <a:gd name="connsiteY3" fmla="*/ 0 h 65796"/>
              <a:gd name="connsiteX4" fmla="*/ 65797 w 65796"/>
              <a:gd name="connsiteY4" fmla="*/ 32898 h 65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96" h="65796">
                <a:moveTo>
                  <a:pt x="65797" y="32898"/>
                </a:moveTo>
                <a:cubicBezTo>
                  <a:pt x="65797" y="51068"/>
                  <a:pt x="51068" y="65797"/>
                  <a:pt x="32898" y="65797"/>
                </a:cubicBezTo>
                <a:cubicBezTo>
                  <a:pt x="14729" y="65797"/>
                  <a:pt x="0" y="51068"/>
                  <a:pt x="0" y="32898"/>
                </a:cubicBezTo>
                <a:cubicBezTo>
                  <a:pt x="0" y="14729"/>
                  <a:pt x="14729" y="0"/>
                  <a:pt x="32898" y="0"/>
                </a:cubicBezTo>
                <a:cubicBezTo>
                  <a:pt x="51068" y="0"/>
                  <a:pt x="65797" y="14729"/>
                  <a:pt x="65797" y="32898"/>
                </a:cubicBezTo>
                <a:close/>
              </a:path>
            </a:pathLst>
          </a:custGeom>
          <a:solidFill>
            <a:srgbClr val="5C93AA"/>
          </a:solidFill>
          <a:ln w="16371"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EAD3CEF7-E803-421D-93B0-72670C3265D4}"/>
              </a:ext>
            </a:extLst>
          </p:cNvPr>
          <p:cNvSpPr/>
          <p:nvPr/>
        </p:nvSpPr>
        <p:spPr>
          <a:xfrm>
            <a:off x="9673601" y="3017318"/>
            <a:ext cx="65796" cy="65796"/>
          </a:xfrm>
          <a:custGeom>
            <a:avLst/>
            <a:gdLst>
              <a:gd name="connsiteX0" fmla="*/ 65797 w 65796"/>
              <a:gd name="connsiteY0" fmla="*/ 32898 h 65796"/>
              <a:gd name="connsiteX1" fmla="*/ 32898 w 65796"/>
              <a:gd name="connsiteY1" fmla="*/ 65797 h 65796"/>
              <a:gd name="connsiteX2" fmla="*/ 0 w 65796"/>
              <a:gd name="connsiteY2" fmla="*/ 32898 h 65796"/>
              <a:gd name="connsiteX3" fmla="*/ 32898 w 65796"/>
              <a:gd name="connsiteY3" fmla="*/ 0 h 65796"/>
              <a:gd name="connsiteX4" fmla="*/ 65797 w 65796"/>
              <a:gd name="connsiteY4" fmla="*/ 32898 h 65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96" h="65796">
                <a:moveTo>
                  <a:pt x="65797" y="32898"/>
                </a:moveTo>
                <a:cubicBezTo>
                  <a:pt x="65797" y="51068"/>
                  <a:pt x="51068" y="65797"/>
                  <a:pt x="32898" y="65797"/>
                </a:cubicBezTo>
                <a:cubicBezTo>
                  <a:pt x="14729" y="65797"/>
                  <a:pt x="0" y="51068"/>
                  <a:pt x="0" y="32898"/>
                </a:cubicBezTo>
                <a:cubicBezTo>
                  <a:pt x="0" y="14729"/>
                  <a:pt x="14729" y="0"/>
                  <a:pt x="32898" y="0"/>
                </a:cubicBezTo>
                <a:cubicBezTo>
                  <a:pt x="51068" y="0"/>
                  <a:pt x="65797" y="14729"/>
                  <a:pt x="65797" y="32898"/>
                </a:cubicBezTo>
                <a:close/>
              </a:path>
            </a:pathLst>
          </a:custGeom>
          <a:solidFill>
            <a:srgbClr val="5C93AA"/>
          </a:solidFill>
          <a:ln w="16371"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A1E7D1DA-DD13-452E-AAF6-7CB6478BC6E0}"/>
              </a:ext>
            </a:extLst>
          </p:cNvPr>
          <p:cNvSpPr/>
          <p:nvPr/>
        </p:nvSpPr>
        <p:spPr>
          <a:xfrm>
            <a:off x="6749405" y="2124540"/>
            <a:ext cx="76307" cy="255767"/>
          </a:xfrm>
          <a:custGeom>
            <a:avLst/>
            <a:gdLst>
              <a:gd name="connsiteX0" fmla="*/ 76308 w 76307"/>
              <a:gd name="connsiteY0" fmla="*/ 232509 h 255767"/>
              <a:gd name="connsiteX1" fmla="*/ 76073 w 76307"/>
              <a:gd name="connsiteY1" fmla="*/ 23494 h 255767"/>
              <a:gd name="connsiteX2" fmla="*/ 76308 w 76307"/>
              <a:gd name="connsiteY2" fmla="*/ 23259 h 255767"/>
              <a:gd name="connsiteX3" fmla="*/ 53065 w 76307"/>
              <a:gd name="connsiteY3" fmla="*/ 0 h 255767"/>
              <a:gd name="connsiteX4" fmla="*/ 52744 w 76307"/>
              <a:gd name="connsiteY4" fmla="*/ 255447 h 255767"/>
              <a:gd name="connsiteX5" fmla="*/ 53065 w 76307"/>
              <a:gd name="connsiteY5" fmla="*/ 255768 h 255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307" h="255767">
                <a:moveTo>
                  <a:pt x="76308" y="232509"/>
                </a:moveTo>
                <a:cubicBezTo>
                  <a:pt x="18525" y="174856"/>
                  <a:pt x="18420" y="81277"/>
                  <a:pt x="76073" y="23494"/>
                </a:cubicBezTo>
                <a:cubicBezTo>
                  <a:pt x="76152" y="23415"/>
                  <a:pt x="76229" y="23338"/>
                  <a:pt x="76308" y="23259"/>
                </a:cubicBezTo>
                <a:lnTo>
                  <a:pt x="53065" y="0"/>
                </a:lnTo>
                <a:cubicBezTo>
                  <a:pt x="-17562" y="70450"/>
                  <a:pt x="-17707" y="184818"/>
                  <a:pt x="52744" y="255447"/>
                </a:cubicBezTo>
                <a:cubicBezTo>
                  <a:pt x="52851" y="255554"/>
                  <a:pt x="52958" y="255661"/>
                  <a:pt x="53065" y="255768"/>
                </a:cubicBezTo>
                <a:close/>
              </a:path>
            </a:pathLst>
          </a:custGeom>
          <a:solidFill>
            <a:srgbClr val="FDC486"/>
          </a:solidFill>
          <a:ln w="16371"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52CA5023-D908-4F11-B06D-E9AFDE454307}"/>
              </a:ext>
            </a:extLst>
          </p:cNvPr>
          <p:cNvSpPr/>
          <p:nvPr/>
        </p:nvSpPr>
        <p:spPr>
          <a:xfrm>
            <a:off x="7034979" y="2124540"/>
            <a:ext cx="76310" cy="255767"/>
          </a:xfrm>
          <a:custGeom>
            <a:avLst/>
            <a:gdLst>
              <a:gd name="connsiteX0" fmla="*/ 23259 w 76310"/>
              <a:gd name="connsiteY0" fmla="*/ 255768 h 255767"/>
              <a:gd name="connsiteX1" fmla="*/ 23534 w 76310"/>
              <a:gd name="connsiteY1" fmla="*/ 275 h 255767"/>
              <a:gd name="connsiteX2" fmla="*/ 23259 w 76310"/>
              <a:gd name="connsiteY2" fmla="*/ 0 h 255767"/>
              <a:gd name="connsiteX3" fmla="*/ 0 w 76310"/>
              <a:gd name="connsiteY3" fmla="*/ 23259 h 255767"/>
              <a:gd name="connsiteX4" fmla="*/ 235 w 76310"/>
              <a:gd name="connsiteY4" fmla="*/ 232273 h 255767"/>
              <a:gd name="connsiteX5" fmla="*/ 0 w 76310"/>
              <a:gd name="connsiteY5" fmla="*/ 232509 h 255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310" h="255767">
                <a:moveTo>
                  <a:pt x="23259" y="255768"/>
                </a:moveTo>
                <a:cubicBezTo>
                  <a:pt x="93887" y="185291"/>
                  <a:pt x="94010" y="70902"/>
                  <a:pt x="23534" y="275"/>
                </a:cubicBezTo>
                <a:cubicBezTo>
                  <a:pt x="23442" y="183"/>
                  <a:pt x="23351" y="92"/>
                  <a:pt x="23259" y="0"/>
                </a:cubicBezTo>
                <a:lnTo>
                  <a:pt x="0" y="23259"/>
                </a:lnTo>
                <a:cubicBezTo>
                  <a:pt x="57783" y="80912"/>
                  <a:pt x="57888" y="174491"/>
                  <a:pt x="235" y="232273"/>
                </a:cubicBezTo>
                <a:cubicBezTo>
                  <a:pt x="156" y="232352"/>
                  <a:pt x="79" y="232430"/>
                  <a:pt x="0" y="232509"/>
                </a:cubicBezTo>
                <a:close/>
              </a:path>
            </a:pathLst>
          </a:custGeom>
          <a:solidFill>
            <a:srgbClr val="FDC486"/>
          </a:solidFill>
          <a:ln w="16371"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24A1BBBD-7430-4F3F-9337-EF93F9B4BF67}"/>
              </a:ext>
            </a:extLst>
          </p:cNvPr>
          <p:cNvSpPr/>
          <p:nvPr/>
        </p:nvSpPr>
        <p:spPr>
          <a:xfrm>
            <a:off x="6617814" y="2031537"/>
            <a:ext cx="114895" cy="441774"/>
          </a:xfrm>
          <a:custGeom>
            <a:avLst/>
            <a:gdLst>
              <a:gd name="connsiteX0" fmla="*/ 91637 w 114895"/>
              <a:gd name="connsiteY0" fmla="*/ 441775 h 441774"/>
              <a:gd name="connsiteX1" fmla="*/ 114896 w 114895"/>
              <a:gd name="connsiteY1" fmla="*/ 418532 h 441774"/>
              <a:gd name="connsiteX2" fmla="*/ 114442 w 114895"/>
              <a:gd name="connsiteY2" fmla="*/ 23697 h 441774"/>
              <a:gd name="connsiteX3" fmla="*/ 114896 w 114895"/>
              <a:gd name="connsiteY3" fmla="*/ 23243 h 441774"/>
              <a:gd name="connsiteX4" fmla="*/ 91637 w 114895"/>
              <a:gd name="connsiteY4" fmla="*/ 0 h 441774"/>
              <a:gd name="connsiteX5" fmla="*/ 91153 w 114895"/>
              <a:gd name="connsiteY5" fmla="*/ 441291 h 441774"/>
              <a:gd name="connsiteX6" fmla="*/ 91637 w 114895"/>
              <a:gd name="connsiteY6" fmla="*/ 441775 h 441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895" h="441774">
                <a:moveTo>
                  <a:pt x="91637" y="441775"/>
                </a:moveTo>
                <a:lnTo>
                  <a:pt x="114896" y="418532"/>
                </a:lnTo>
                <a:cubicBezTo>
                  <a:pt x="5739" y="309626"/>
                  <a:pt x="5537" y="132852"/>
                  <a:pt x="114442" y="23697"/>
                </a:cubicBezTo>
                <a:cubicBezTo>
                  <a:pt x="114593" y="23545"/>
                  <a:pt x="114744" y="23394"/>
                  <a:pt x="114896" y="23243"/>
                </a:cubicBezTo>
                <a:lnTo>
                  <a:pt x="91637" y="0"/>
                </a:lnTo>
                <a:cubicBezTo>
                  <a:pt x="-30357" y="121725"/>
                  <a:pt x="-30572" y="319299"/>
                  <a:pt x="91153" y="441291"/>
                </a:cubicBezTo>
                <a:cubicBezTo>
                  <a:pt x="91314" y="441452"/>
                  <a:pt x="91475" y="441614"/>
                  <a:pt x="91637" y="441775"/>
                </a:cubicBezTo>
                <a:close/>
              </a:path>
            </a:pathLst>
          </a:custGeom>
          <a:solidFill>
            <a:srgbClr val="FDC486"/>
          </a:solidFill>
          <a:ln w="16371"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375F0F9E-8929-4289-8DA1-9F38893E310C}"/>
              </a:ext>
            </a:extLst>
          </p:cNvPr>
          <p:cNvSpPr/>
          <p:nvPr/>
        </p:nvSpPr>
        <p:spPr>
          <a:xfrm>
            <a:off x="7220986" y="1938533"/>
            <a:ext cx="153486" cy="627781"/>
          </a:xfrm>
          <a:custGeom>
            <a:avLst/>
            <a:gdLst>
              <a:gd name="connsiteX0" fmla="*/ 0 w 153486"/>
              <a:gd name="connsiteY0" fmla="*/ 604539 h 627781"/>
              <a:gd name="connsiteX1" fmla="*/ 23259 w 153486"/>
              <a:gd name="connsiteY1" fmla="*/ 627782 h 627781"/>
              <a:gd name="connsiteX2" fmla="*/ 23975 w 153486"/>
              <a:gd name="connsiteY2" fmla="*/ 715 h 627781"/>
              <a:gd name="connsiteX3" fmla="*/ 23259 w 153486"/>
              <a:gd name="connsiteY3" fmla="*/ 0 h 627781"/>
              <a:gd name="connsiteX4" fmla="*/ 0 w 153486"/>
              <a:gd name="connsiteY4" fmla="*/ 23243 h 627781"/>
              <a:gd name="connsiteX5" fmla="*/ 686 w 153486"/>
              <a:gd name="connsiteY5" fmla="*/ 603853 h 627781"/>
              <a:gd name="connsiteX6" fmla="*/ 0 w 153486"/>
              <a:gd name="connsiteY6" fmla="*/ 604539 h 627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486" h="627781">
                <a:moveTo>
                  <a:pt x="0" y="604539"/>
                </a:moveTo>
                <a:lnTo>
                  <a:pt x="23259" y="627782"/>
                </a:lnTo>
                <a:cubicBezTo>
                  <a:pt x="196617" y="454819"/>
                  <a:pt x="196936" y="174073"/>
                  <a:pt x="23975" y="715"/>
                </a:cubicBezTo>
                <a:cubicBezTo>
                  <a:pt x="23736" y="477"/>
                  <a:pt x="23498" y="238"/>
                  <a:pt x="23259" y="0"/>
                </a:cubicBezTo>
                <a:lnTo>
                  <a:pt x="0" y="23243"/>
                </a:lnTo>
                <a:cubicBezTo>
                  <a:pt x="160521" y="183385"/>
                  <a:pt x="160827" y="443332"/>
                  <a:pt x="686" y="603853"/>
                </a:cubicBezTo>
                <a:cubicBezTo>
                  <a:pt x="457" y="604082"/>
                  <a:pt x="229" y="604310"/>
                  <a:pt x="0" y="604539"/>
                </a:cubicBezTo>
                <a:close/>
              </a:path>
            </a:pathLst>
          </a:custGeom>
          <a:solidFill>
            <a:srgbClr val="FDC486"/>
          </a:solidFill>
          <a:ln w="16371"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2773DEC6-A673-4E6C-B94C-7E4B8D5544A4}"/>
              </a:ext>
            </a:extLst>
          </p:cNvPr>
          <p:cNvSpPr/>
          <p:nvPr/>
        </p:nvSpPr>
        <p:spPr>
          <a:xfrm>
            <a:off x="6486220" y="1938533"/>
            <a:ext cx="153486" cy="627781"/>
          </a:xfrm>
          <a:custGeom>
            <a:avLst/>
            <a:gdLst>
              <a:gd name="connsiteX0" fmla="*/ 153487 w 153486"/>
              <a:gd name="connsiteY0" fmla="*/ 604539 h 627781"/>
              <a:gd name="connsiteX1" fmla="*/ 152801 w 153486"/>
              <a:gd name="connsiteY1" fmla="*/ 23928 h 627781"/>
              <a:gd name="connsiteX2" fmla="*/ 153487 w 153486"/>
              <a:gd name="connsiteY2" fmla="*/ 23243 h 627781"/>
              <a:gd name="connsiteX3" fmla="*/ 130228 w 153486"/>
              <a:gd name="connsiteY3" fmla="*/ 0 h 627781"/>
              <a:gd name="connsiteX4" fmla="*/ 129512 w 153486"/>
              <a:gd name="connsiteY4" fmla="*/ 627066 h 627781"/>
              <a:gd name="connsiteX5" fmla="*/ 130228 w 153486"/>
              <a:gd name="connsiteY5" fmla="*/ 627782 h 627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486" h="627781">
                <a:moveTo>
                  <a:pt x="153487" y="604539"/>
                </a:moveTo>
                <a:cubicBezTo>
                  <a:pt x="-7034" y="444397"/>
                  <a:pt x="-7340" y="184449"/>
                  <a:pt x="152801" y="23928"/>
                </a:cubicBezTo>
                <a:cubicBezTo>
                  <a:pt x="153029" y="23699"/>
                  <a:pt x="153258" y="23471"/>
                  <a:pt x="153487" y="23243"/>
                </a:cubicBezTo>
                <a:lnTo>
                  <a:pt x="130228" y="0"/>
                </a:lnTo>
                <a:cubicBezTo>
                  <a:pt x="-43130" y="172963"/>
                  <a:pt x="-43449" y="453709"/>
                  <a:pt x="129512" y="627066"/>
                </a:cubicBezTo>
                <a:cubicBezTo>
                  <a:pt x="129751" y="627305"/>
                  <a:pt x="129989" y="627543"/>
                  <a:pt x="130228" y="627782"/>
                </a:cubicBezTo>
                <a:close/>
              </a:path>
            </a:pathLst>
          </a:custGeom>
          <a:solidFill>
            <a:srgbClr val="FDC486"/>
          </a:solidFill>
          <a:ln w="16371"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071163AB-445F-4946-9C96-FBDA3955501B}"/>
              </a:ext>
            </a:extLst>
          </p:cNvPr>
          <p:cNvSpPr/>
          <p:nvPr/>
        </p:nvSpPr>
        <p:spPr>
          <a:xfrm>
            <a:off x="7127933" y="2031537"/>
            <a:ext cx="114895" cy="441774"/>
          </a:xfrm>
          <a:custGeom>
            <a:avLst/>
            <a:gdLst>
              <a:gd name="connsiteX0" fmla="*/ 23259 w 114895"/>
              <a:gd name="connsiteY0" fmla="*/ 441775 h 441774"/>
              <a:gd name="connsiteX1" fmla="*/ 23743 w 114895"/>
              <a:gd name="connsiteY1" fmla="*/ 484 h 441774"/>
              <a:gd name="connsiteX2" fmla="*/ 23259 w 114895"/>
              <a:gd name="connsiteY2" fmla="*/ 0 h 441774"/>
              <a:gd name="connsiteX3" fmla="*/ 0 w 114895"/>
              <a:gd name="connsiteY3" fmla="*/ 23243 h 441774"/>
              <a:gd name="connsiteX4" fmla="*/ 454 w 114895"/>
              <a:gd name="connsiteY4" fmla="*/ 418078 h 441774"/>
              <a:gd name="connsiteX5" fmla="*/ 0 w 114895"/>
              <a:gd name="connsiteY5" fmla="*/ 418532 h 441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895" h="441774">
                <a:moveTo>
                  <a:pt x="23259" y="441775"/>
                </a:moveTo>
                <a:cubicBezTo>
                  <a:pt x="145253" y="320049"/>
                  <a:pt x="145468" y="122475"/>
                  <a:pt x="23743" y="484"/>
                </a:cubicBezTo>
                <a:cubicBezTo>
                  <a:pt x="23582" y="322"/>
                  <a:pt x="23420" y="161"/>
                  <a:pt x="23259" y="0"/>
                </a:cubicBezTo>
                <a:lnTo>
                  <a:pt x="0" y="23243"/>
                </a:lnTo>
                <a:cubicBezTo>
                  <a:pt x="109157" y="132149"/>
                  <a:pt x="109359" y="308923"/>
                  <a:pt x="454" y="418078"/>
                </a:cubicBezTo>
                <a:cubicBezTo>
                  <a:pt x="303" y="418229"/>
                  <a:pt x="151" y="418381"/>
                  <a:pt x="0" y="418532"/>
                </a:cubicBezTo>
                <a:close/>
              </a:path>
            </a:pathLst>
          </a:custGeom>
          <a:solidFill>
            <a:srgbClr val="FDC486"/>
          </a:solidFill>
          <a:ln w="16371"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62AEFEAE-62D2-415A-A315-A2B8C5E3F7C0}"/>
              </a:ext>
            </a:extLst>
          </p:cNvPr>
          <p:cNvSpPr/>
          <p:nvPr/>
        </p:nvSpPr>
        <p:spPr>
          <a:xfrm>
            <a:off x="6445263" y="2203189"/>
            <a:ext cx="970193" cy="1011519"/>
          </a:xfrm>
          <a:custGeom>
            <a:avLst/>
            <a:gdLst>
              <a:gd name="connsiteX0" fmla="*/ 970169 w 970193"/>
              <a:gd name="connsiteY0" fmla="*/ 996090 h 1011519"/>
              <a:gd name="connsiteX1" fmla="*/ 970169 w 970193"/>
              <a:gd name="connsiteY1" fmla="*/ 994215 h 1011519"/>
              <a:gd name="connsiteX2" fmla="*/ 969461 w 970193"/>
              <a:gd name="connsiteY2" fmla="*/ 990316 h 1011519"/>
              <a:gd name="connsiteX3" fmla="*/ 968869 w 970193"/>
              <a:gd name="connsiteY3" fmla="*/ 988474 h 1011519"/>
              <a:gd name="connsiteX4" fmla="*/ 968557 w 970193"/>
              <a:gd name="connsiteY4" fmla="*/ 987536 h 1011519"/>
              <a:gd name="connsiteX5" fmla="*/ 508770 w 970193"/>
              <a:gd name="connsiteY5" fmla="*/ 92258 h 1011519"/>
              <a:gd name="connsiteX6" fmla="*/ 532013 w 970193"/>
              <a:gd name="connsiteY6" fmla="*/ 33667 h 1011519"/>
              <a:gd name="connsiteX7" fmla="*/ 500858 w 970193"/>
              <a:gd name="connsiteY7" fmla="*/ 2413 h 1011519"/>
              <a:gd name="connsiteX8" fmla="*/ 438708 w 970193"/>
              <a:gd name="connsiteY8" fmla="*/ 34158 h 1011519"/>
              <a:gd name="connsiteX9" fmla="*/ 461380 w 970193"/>
              <a:gd name="connsiteY9" fmla="*/ 92324 h 1011519"/>
              <a:gd name="connsiteX10" fmla="*/ 1643 w 970193"/>
              <a:gd name="connsiteY10" fmla="*/ 987536 h 1011519"/>
              <a:gd name="connsiteX11" fmla="*/ 1347 w 970193"/>
              <a:gd name="connsiteY11" fmla="*/ 988474 h 1011519"/>
              <a:gd name="connsiteX12" fmla="*/ 738 w 970193"/>
              <a:gd name="connsiteY12" fmla="*/ 990300 h 1011519"/>
              <a:gd name="connsiteX13" fmla="*/ 31 w 970193"/>
              <a:gd name="connsiteY13" fmla="*/ 994182 h 1011519"/>
              <a:gd name="connsiteX14" fmla="*/ 31 w 970193"/>
              <a:gd name="connsiteY14" fmla="*/ 996106 h 1011519"/>
              <a:gd name="connsiteX15" fmla="*/ 1051 w 970193"/>
              <a:gd name="connsiteY15" fmla="*/ 1000794 h 1011519"/>
              <a:gd name="connsiteX16" fmla="*/ 1232 w 970193"/>
              <a:gd name="connsiteY16" fmla="*/ 1001666 h 1011519"/>
              <a:gd name="connsiteX17" fmla="*/ 1380 w 970193"/>
              <a:gd name="connsiteY17" fmla="*/ 1001896 h 1011519"/>
              <a:gd name="connsiteX18" fmla="*/ 2432 w 970193"/>
              <a:gd name="connsiteY18" fmla="*/ 1003541 h 1011519"/>
              <a:gd name="connsiteX19" fmla="*/ 4077 w 970193"/>
              <a:gd name="connsiteY19" fmla="*/ 1006042 h 1011519"/>
              <a:gd name="connsiteX20" fmla="*/ 4258 w 970193"/>
              <a:gd name="connsiteY20" fmla="*/ 1006305 h 1011519"/>
              <a:gd name="connsiteX21" fmla="*/ 4883 w 970193"/>
              <a:gd name="connsiteY21" fmla="*/ 1006732 h 1011519"/>
              <a:gd name="connsiteX22" fmla="*/ 9061 w 970193"/>
              <a:gd name="connsiteY22" fmla="*/ 1009660 h 1011519"/>
              <a:gd name="connsiteX23" fmla="*/ 10460 w 970193"/>
              <a:gd name="connsiteY23" fmla="*/ 1010302 h 1011519"/>
              <a:gd name="connsiteX24" fmla="*/ 16250 w 970193"/>
              <a:gd name="connsiteY24" fmla="*/ 1011486 h 1011519"/>
              <a:gd name="connsiteX25" fmla="*/ 22829 w 970193"/>
              <a:gd name="connsiteY25" fmla="*/ 1010088 h 1011519"/>
              <a:gd name="connsiteX26" fmla="*/ 485346 w 970193"/>
              <a:gd name="connsiteY26" fmla="*/ 807155 h 1011519"/>
              <a:gd name="connsiteX27" fmla="*/ 947271 w 970193"/>
              <a:gd name="connsiteY27" fmla="*/ 1010121 h 1011519"/>
              <a:gd name="connsiteX28" fmla="*/ 953193 w 970193"/>
              <a:gd name="connsiteY28" fmla="*/ 1011371 h 1011519"/>
              <a:gd name="connsiteX29" fmla="*/ 953867 w 970193"/>
              <a:gd name="connsiteY29" fmla="*/ 1011519 h 1011519"/>
              <a:gd name="connsiteX30" fmla="*/ 955726 w 970193"/>
              <a:gd name="connsiteY30" fmla="*/ 1011256 h 1011519"/>
              <a:gd name="connsiteX31" fmla="*/ 957782 w 970193"/>
              <a:gd name="connsiteY31" fmla="*/ 1010960 h 1011519"/>
              <a:gd name="connsiteX32" fmla="*/ 960349 w 970193"/>
              <a:gd name="connsiteY32" fmla="*/ 1010006 h 1011519"/>
              <a:gd name="connsiteX33" fmla="*/ 962257 w 970193"/>
              <a:gd name="connsiteY33" fmla="*/ 1009134 h 1011519"/>
              <a:gd name="connsiteX34" fmla="*/ 964559 w 970193"/>
              <a:gd name="connsiteY34" fmla="*/ 1007357 h 1011519"/>
              <a:gd name="connsiteX35" fmla="*/ 965875 w 970193"/>
              <a:gd name="connsiteY35" fmla="*/ 1006338 h 1011519"/>
              <a:gd name="connsiteX36" fmla="*/ 966073 w 970193"/>
              <a:gd name="connsiteY36" fmla="*/ 1006042 h 1011519"/>
              <a:gd name="connsiteX37" fmla="*/ 967586 w 970193"/>
              <a:gd name="connsiteY37" fmla="*/ 1003837 h 1011519"/>
              <a:gd name="connsiteX38" fmla="*/ 968836 w 970193"/>
              <a:gd name="connsiteY38" fmla="*/ 1001847 h 1011519"/>
              <a:gd name="connsiteX39" fmla="*/ 968935 w 970193"/>
              <a:gd name="connsiteY39" fmla="*/ 1001682 h 1011519"/>
              <a:gd name="connsiteX40" fmla="*/ 969083 w 970193"/>
              <a:gd name="connsiteY40" fmla="*/ 1000975 h 1011519"/>
              <a:gd name="connsiteX41" fmla="*/ 970169 w 970193"/>
              <a:gd name="connsiteY41" fmla="*/ 996090 h 1011519"/>
              <a:gd name="connsiteX42" fmla="*/ 526255 w 970193"/>
              <a:gd name="connsiteY42" fmla="*/ 789192 h 1011519"/>
              <a:gd name="connsiteX43" fmla="*/ 773864 w 970193"/>
              <a:gd name="connsiteY43" fmla="*/ 680513 h 1011519"/>
              <a:gd name="connsiteX44" fmla="*/ 917877 w 970193"/>
              <a:gd name="connsiteY44" fmla="*/ 960954 h 1011519"/>
              <a:gd name="connsiteX45" fmla="*/ 917816 w 970193"/>
              <a:gd name="connsiteY45" fmla="*/ 961180 h 1011519"/>
              <a:gd name="connsiteX46" fmla="*/ 917663 w 970193"/>
              <a:gd name="connsiteY46" fmla="*/ 961185 h 1011519"/>
              <a:gd name="connsiteX47" fmla="*/ 341153 w 970193"/>
              <a:gd name="connsiteY47" fmla="*/ 398426 h 1011519"/>
              <a:gd name="connsiteX48" fmla="*/ 453550 w 970193"/>
              <a:gd name="connsiteY48" fmla="*/ 474487 h 1011519"/>
              <a:gd name="connsiteX49" fmla="*/ 219249 w 970193"/>
              <a:gd name="connsiteY49" fmla="*/ 635821 h 1011519"/>
              <a:gd name="connsiteX50" fmla="*/ 751066 w 970193"/>
              <a:gd name="connsiteY50" fmla="*/ 636117 h 1011519"/>
              <a:gd name="connsiteX51" fmla="*/ 511912 w 970193"/>
              <a:gd name="connsiteY51" fmla="*/ 474257 h 1011519"/>
              <a:gd name="connsiteX52" fmla="*/ 627187 w 970193"/>
              <a:gd name="connsiteY52" fmla="*/ 394873 h 1011519"/>
              <a:gd name="connsiteX53" fmla="*/ 482649 w 970193"/>
              <a:gd name="connsiteY53" fmla="*/ 454452 h 1011519"/>
              <a:gd name="connsiteX54" fmla="*/ 356286 w 970193"/>
              <a:gd name="connsiteY54" fmla="*/ 368917 h 1011519"/>
              <a:gd name="connsiteX55" fmla="*/ 484935 w 970193"/>
              <a:gd name="connsiteY55" fmla="*/ 118396 h 1011519"/>
              <a:gd name="connsiteX56" fmla="*/ 485156 w 970193"/>
              <a:gd name="connsiteY56" fmla="*/ 118320 h 1011519"/>
              <a:gd name="connsiteX57" fmla="*/ 485231 w 970193"/>
              <a:gd name="connsiteY57" fmla="*/ 118396 h 1011519"/>
              <a:gd name="connsiteX58" fmla="*/ 612038 w 970193"/>
              <a:gd name="connsiteY58" fmla="*/ 365331 h 1011519"/>
              <a:gd name="connsiteX59" fmla="*/ 482813 w 970193"/>
              <a:gd name="connsiteY59" fmla="*/ 494292 h 1011519"/>
              <a:gd name="connsiteX60" fmla="*/ 732034 w 970193"/>
              <a:gd name="connsiteY60" fmla="*/ 662945 h 1011519"/>
              <a:gd name="connsiteX61" fmla="*/ 485297 w 970193"/>
              <a:gd name="connsiteY61" fmla="*/ 771213 h 1011519"/>
              <a:gd name="connsiteX62" fmla="*/ 238280 w 970193"/>
              <a:gd name="connsiteY62" fmla="*/ 662666 h 1011519"/>
              <a:gd name="connsiteX63" fmla="*/ 196450 w 970193"/>
              <a:gd name="connsiteY63" fmla="*/ 680167 h 1011519"/>
              <a:gd name="connsiteX64" fmla="*/ 444388 w 970193"/>
              <a:gd name="connsiteY64" fmla="*/ 789176 h 1011519"/>
              <a:gd name="connsiteX65" fmla="*/ 52487 w 970193"/>
              <a:gd name="connsiteY65" fmla="*/ 961201 h 1011519"/>
              <a:gd name="connsiteX66" fmla="*/ 52273 w 970193"/>
              <a:gd name="connsiteY66" fmla="*/ 961109 h 1011519"/>
              <a:gd name="connsiteX67" fmla="*/ 52273 w 970193"/>
              <a:gd name="connsiteY67" fmla="*/ 960987 h 1011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970193" h="1011519">
                <a:moveTo>
                  <a:pt x="970169" y="996090"/>
                </a:moveTo>
                <a:cubicBezTo>
                  <a:pt x="970202" y="995465"/>
                  <a:pt x="970202" y="994840"/>
                  <a:pt x="970169" y="994215"/>
                </a:cubicBezTo>
                <a:cubicBezTo>
                  <a:pt x="970095" y="992890"/>
                  <a:pt x="969856" y="991581"/>
                  <a:pt x="969461" y="990316"/>
                </a:cubicBezTo>
                <a:cubicBezTo>
                  <a:pt x="969303" y="989689"/>
                  <a:pt x="969106" y="989074"/>
                  <a:pt x="968869" y="988474"/>
                </a:cubicBezTo>
                <a:cubicBezTo>
                  <a:pt x="968721" y="988178"/>
                  <a:pt x="968705" y="987849"/>
                  <a:pt x="968557" y="987536"/>
                </a:cubicBezTo>
                <a:lnTo>
                  <a:pt x="508770" y="92258"/>
                </a:lnTo>
                <a:cubicBezTo>
                  <a:pt x="529654" y="80907"/>
                  <a:pt x="539436" y="56248"/>
                  <a:pt x="532013" y="33667"/>
                </a:cubicBezTo>
                <a:cubicBezTo>
                  <a:pt x="527295" y="18823"/>
                  <a:pt x="515687" y="7179"/>
                  <a:pt x="500858" y="2413"/>
                </a:cubicBezTo>
                <a:cubicBezTo>
                  <a:pt x="474929" y="-5982"/>
                  <a:pt x="447104" y="8230"/>
                  <a:pt x="438708" y="34158"/>
                </a:cubicBezTo>
                <a:cubicBezTo>
                  <a:pt x="431482" y="56470"/>
                  <a:pt x="440960" y="80787"/>
                  <a:pt x="461380" y="92324"/>
                </a:cubicBezTo>
                <a:lnTo>
                  <a:pt x="1643" y="987536"/>
                </a:lnTo>
                <a:cubicBezTo>
                  <a:pt x="1495" y="987849"/>
                  <a:pt x="1478" y="988178"/>
                  <a:pt x="1347" y="988474"/>
                </a:cubicBezTo>
                <a:cubicBezTo>
                  <a:pt x="1105" y="989069"/>
                  <a:pt x="901" y="989678"/>
                  <a:pt x="738" y="990300"/>
                </a:cubicBezTo>
                <a:cubicBezTo>
                  <a:pt x="343" y="991560"/>
                  <a:pt x="105" y="992864"/>
                  <a:pt x="31" y="994182"/>
                </a:cubicBezTo>
                <a:cubicBezTo>
                  <a:pt x="-10" y="994823"/>
                  <a:pt x="-10" y="995465"/>
                  <a:pt x="31" y="996106"/>
                </a:cubicBezTo>
                <a:cubicBezTo>
                  <a:pt x="131" y="997712"/>
                  <a:pt x="475" y="999292"/>
                  <a:pt x="1051" y="1000794"/>
                </a:cubicBezTo>
                <a:cubicBezTo>
                  <a:pt x="1093" y="1001089"/>
                  <a:pt x="1154" y="1001380"/>
                  <a:pt x="1232" y="1001666"/>
                </a:cubicBezTo>
                <a:lnTo>
                  <a:pt x="1380" y="1001896"/>
                </a:lnTo>
                <a:cubicBezTo>
                  <a:pt x="1694" y="1002467"/>
                  <a:pt x="2046" y="1003016"/>
                  <a:pt x="2432" y="1003541"/>
                </a:cubicBezTo>
                <a:cubicBezTo>
                  <a:pt x="2905" y="1004421"/>
                  <a:pt x="3456" y="1005259"/>
                  <a:pt x="4077" y="1006042"/>
                </a:cubicBezTo>
                <a:lnTo>
                  <a:pt x="4258" y="1006305"/>
                </a:lnTo>
                <a:cubicBezTo>
                  <a:pt x="4439" y="1006486"/>
                  <a:pt x="4702" y="1006551"/>
                  <a:pt x="4883" y="1006732"/>
                </a:cubicBezTo>
                <a:cubicBezTo>
                  <a:pt x="6114" y="1007923"/>
                  <a:pt x="7523" y="1008910"/>
                  <a:pt x="9061" y="1009660"/>
                </a:cubicBezTo>
                <a:cubicBezTo>
                  <a:pt x="9522" y="1009890"/>
                  <a:pt x="9966" y="1010104"/>
                  <a:pt x="10460" y="1010302"/>
                </a:cubicBezTo>
                <a:cubicBezTo>
                  <a:pt x="12304" y="1011039"/>
                  <a:pt x="14264" y="1011440"/>
                  <a:pt x="16250" y="1011486"/>
                </a:cubicBezTo>
                <a:cubicBezTo>
                  <a:pt x="18516" y="1011486"/>
                  <a:pt x="20758" y="1011011"/>
                  <a:pt x="22829" y="1010088"/>
                </a:cubicBezTo>
                <a:lnTo>
                  <a:pt x="485346" y="807155"/>
                </a:lnTo>
                <a:lnTo>
                  <a:pt x="947271" y="1010121"/>
                </a:lnTo>
                <a:cubicBezTo>
                  <a:pt x="949148" y="1010906"/>
                  <a:pt x="951158" y="1011330"/>
                  <a:pt x="953193" y="1011371"/>
                </a:cubicBezTo>
                <a:cubicBezTo>
                  <a:pt x="953423" y="1011371"/>
                  <a:pt x="953637" y="1011519"/>
                  <a:pt x="953867" y="1011519"/>
                </a:cubicBezTo>
                <a:cubicBezTo>
                  <a:pt x="954491" y="1011465"/>
                  <a:pt x="955111" y="1011378"/>
                  <a:pt x="955726" y="1011256"/>
                </a:cubicBezTo>
                <a:cubicBezTo>
                  <a:pt x="956417" y="1011200"/>
                  <a:pt x="957103" y="1011101"/>
                  <a:pt x="957782" y="1010960"/>
                </a:cubicBezTo>
                <a:cubicBezTo>
                  <a:pt x="958662" y="1010711"/>
                  <a:pt x="959519" y="1010392"/>
                  <a:pt x="960349" y="1010006"/>
                </a:cubicBezTo>
                <a:cubicBezTo>
                  <a:pt x="961003" y="1009759"/>
                  <a:pt x="961641" y="1009468"/>
                  <a:pt x="962257" y="1009134"/>
                </a:cubicBezTo>
                <a:cubicBezTo>
                  <a:pt x="963077" y="1008614"/>
                  <a:pt x="963847" y="1008019"/>
                  <a:pt x="964559" y="1007357"/>
                </a:cubicBezTo>
                <a:cubicBezTo>
                  <a:pt x="964971" y="1006996"/>
                  <a:pt x="965481" y="1006749"/>
                  <a:pt x="965875" y="1006338"/>
                </a:cubicBezTo>
                <a:cubicBezTo>
                  <a:pt x="965958" y="1006338"/>
                  <a:pt x="965990" y="1006140"/>
                  <a:pt x="966073" y="1006042"/>
                </a:cubicBezTo>
                <a:cubicBezTo>
                  <a:pt x="966634" y="1005347"/>
                  <a:pt x="967139" y="1004610"/>
                  <a:pt x="967586" y="1003837"/>
                </a:cubicBezTo>
                <a:cubicBezTo>
                  <a:pt x="968040" y="1003197"/>
                  <a:pt x="968456" y="1002533"/>
                  <a:pt x="968836" y="1001847"/>
                </a:cubicBezTo>
                <a:lnTo>
                  <a:pt x="968935" y="1001682"/>
                </a:lnTo>
                <a:cubicBezTo>
                  <a:pt x="969034" y="1001452"/>
                  <a:pt x="968935" y="1001205"/>
                  <a:pt x="969083" y="1000975"/>
                </a:cubicBezTo>
                <a:cubicBezTo>
                  <a:pt x="969697" y="999412"/>
                  <a:pt x="970062" y="997764"/>
                  <a:pt x="970169" y="996090"/>
                </a:cubicBezTo>
                <a:close/>
                <a:moveTo>
                  <a:pt x="526255" y="789192"/>
                </a:moveTo>
                <a:lnTo>
                  <a:pt x="773864" y="680513"/>
                </a:lnTo>
                <a:lnTo>
                  <a:pt x="917877" y="960954"/>
                </a:lnTo>
                <a:cubicBezTo>
                  <a:pt x="917923" y="961033"/>
                  <a:pt x="917895" y="961134"/>
                  <a:pt x="917816" y="961180"/>
                </a:cubicBezTo>
                <a:cubicBezTo>
                  <a:pt x="917770" y="961206"/>
                  <a:pt x="917712" y="961208"/>
                  <a:pt x="917663" y="961185"/>
                </a:cubicBezTo>
                <a:close/>
                <a:moveTo>
                  <a:pt x="341153" y="398426"/>
                </a:moveTo>
                <a:lnTo>
                  <a:pt x="453550" y="474487"/>
                </a:lnTo>
                <a:lnTo>
                  <a:pt x="219249" y="635821"/>
                </a:lnTo>
                <a:close/>
                <a:moveTo>
                  <a:pt x="751066" y="636117"/>
                </a:moveTo>
                <a:lnTo>
                  <a:pt x="511912" y="474257"/>
                </a:lnTo>
                <a:lnTo>
                  <a:pt x="627187" y="394873"/>
                </a:lnTo>
                <a:close/>
                <a:moveTo>
                  <a:pt x="482649" y="454452"/>
                </a:moveTo>
                <a:lnTo>
                  <a:pt x="356286" y="368917"/>
                </a:lnTo>
                <a:lnTo>
                  <a:pt x="484935" y="118396"/>
                </a:lnTo>
                <a:cubicBezTo>
                  <a:pt x="484975" y="118314"/>
                  <a:pt x="485073" y="118281"/>
                  <a:pt x="485156" y="118320"/>
                </a:cubicBezTo>
                <a:cubicBezTo>
                  <a:pt x="485189" y="118335"/>
                  <a:pt x="485215" y="118363"/>
                  <a:pt x="485231" y="118396"/>
                </a:cubicBezTo>
                <a:lnTo>
                  <a:pt x="612038" y="365331"/>
                </a:lnTo>
                <a:close/>
                <a:moveTo>
                  <a:pt x="482813" y="494292"/>
                </a:moveTo>
                <a:lnTo>
                  <a:pt x="732034" y="662945"/>
                </a:lnTo>
                <a:lnTo>
                  <a:pt x="485297" y="771213"/>
                </a:lnTo>
                <a:lnTo>
                  <a:pt x="238280" y="662666"/>
                </a:lnTo>
                <a:close/>
                <a:moveTo>
                  <a:pt x="196450" y="680167"/>
                </a:moveTo>
                <a:lnTo>
                  <a:pt x="444388" y="789176"/>
                </a:lnTo>
                <a:lnTo>
                  <a:pt x="52487" y="961201"/>
                </a:lnTo>
                <a:cubicBezTo>
                  <a:pt x="52403" y="961234"/>
                  <a:pt x="52308" y="961195"/>
                  <a:pt x="52273" y="961109"/>
                </a:cubicBezTo>
                <a:cubicBezTo>
                  <a:pt x="52257" y="961070"/>
                  <a:pt x="52257" y="961027"/>
                  <a:pt x="52273" y="960987"/>
                </a:cubicBezTo>
                <a:close/>
              </a:path>
            </a:pathLst>
          </a:custGeom>
          <a:solidFill>
            <a:srgbClr val="FDC486"/>
          </a:solidFill>
          <a:ln w="16371"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20BEB4DB-C64B-4D8C-B4EF-3427050155E5}"/>
              </a:ext>
            </a:extLst>
          </p:cNvPr>
          <p:cNvSpPr/>
          <p:nvPr/>
        </p:nvSpPr>
        <p:spPr>
          <a:xfrm rot="7761769">
            <a:off x="8847313" y="2192481"/>
            <a:ext cx="605790" cy="139065"/>
          </a:xfrm>
          <a:custGeom>
            <a:avLst/>
            <a:gdLst>
              <a:gd name="connsiteX0" fmla="*/ 13335 w 605790"/>
              <a:gd name="connsiteY0" fmla="*/ 139065 h 139065"/>
              <a:gd name="connsiteX1" fmla="*/ 592455 w 605790"/>
              <a:gd name="connsiteY1" fmla="*/ 139065 h 139065"/>
              <a:gd name="connsiteX2" fmla="*/ 605790 w 605790"/>
              <a:gd name="connsiteY2" fmla="*/ 125730 h 139065"/>
              <a:gd name="connsiteX3" fmla="*/ 0 w 605790"/>
              <a:gd name="connsiteY3" fmla="*/ 125730 h 139065"/>
              <a:gd name="connsiteX4" fmla="*/ 13335 w 605790"/>
              <a:gd name="connsiteY4" fmla="*/ 139065 h 139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 h="139065">
                <a:moveTo>
                  <a:pt x="13335" y="139065"/>
                </a:moveTo>
                <a:cubicBezTo>
                  <a:pt x="173355" y="-20955"/>
                  <a:pt x="432435" y="-20955"/>
                  <a:pt x="592455" y="139065"/>
                </a:cubicBezTo>
                <a:lnTo>
                  <a:pt x="605790" y="125730"/>
                </a:lnTo>
                <a:cubicBezTo>
                  <a:pt x="438150" y="-41910"/>
                  <a:pt x="166688" y="-41910"/>
                  <a:pt x="0" y="125730"/>
                </a:cubicBezTo>
                <a:lnTo>
                  <a:pt x="13335" y="139065"/>
                </a:lnTo>
                <a:close/>
              </a:path>
            </a:pathLst>
          </a:custGeom>
          <a:solidFill>
            <a:srgbClr val="5C93AA"/>
          </a:solidFill>
          <a:ln w="12700" cap="flat">
            <a:solidFill>
              <a:srgbClr val="5C93AA"/>
            </a:solid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35FA4F05-B227-4751-A585-95C69F07D9D8}"/>
              </a:ext>
            </a:extLst>
          </p:cNvPr>
          <p:cNvSpPr/>
          <p:nvPr/>
        </p:nvSpPr>
        <p:spPr>
          <a:xfrm rot="7761769">
            <a:off x="8852527" y="2146905"/>
            <a:ext cx="444817" cy="105489"/>
          </a:xfrm>
          <a:custGeom>
            <a:avLst/>
            <a:gdLst>
              <a:gd name="connsiteX0" fmla="*/ 444818 w 444817"/>
              <a:gd name="connsiteY0" fmla="*/ 92154 h 105489"/>
              <a:gd name="connsiteX1" fmla="*/ 0 w 444817"/>
              <a:gd name="connsiteY1" fmla="*/ 92154 h 105489"/>
              <a:gd name="connsiteX2" fmla="*/ 13335 w 444817"/>
              <a:gd name="connsiteY2" fmla="*/ 105489 h 105489"/>
              <a:gd name="connsiteX3" fmla="*/ 430530 w 444817"/>
              <a:gd name="connsiteY3" fmla="*/ 105489 h 105489"/>
              <a:gd name="connsiteX4" fmla="*/ 444818 w 444817"/>
              <a:gd name="connsiteY4" fmla="*/ 92154 h 105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817" h="105489">
                <a:moveTo>
                  <a:pt x="444818" y="92154"/>
                </a:moveTo>
                <a:cubicBezTo>
                  <a:pt x="321945" y="-30718"/>
                  <a:pt x="122872" y="-30718"/>
                  <a:pt x="0" y="92154"/>
                </a:cubicBezTo>
                <a:lnTo>
                  <a:pt x="13335" y="105489"/>
                </a:lnTo>
                <a:cubicBezTo>
                  <a:pt x="128588" y="-9763"/>
                  <a:pt x="315278" y="-9763"/>
                  <a:pt x="430530" y="105489"/>
                </a:cubicBezTo>
                <a:lnTo>
                  <a:pt x="444818" y="92154"/>
                </a:lnTo>
                <a:close/>
              </a:path>
            </a:pathLst>
          </a:custGeom>
          <a:solidFill>
            <a:srgbClr val="5C93AA"/>
          </a:solidFill>
          <a:ln w="12700" cap="flat">
            <a:solidFill>
              <a:srgbClr val="5C93AA"/>
            </a:solid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284A6E6A-B608-409D-A78E-FEBDDCEEACD1}"/>
              </a:ext>
            </a:extLst>
          </p:cNvPr>
          <p:cNvSpPr/>
          <p:nvPr/>
        </p:nvSpPr>
        <p:spPr>
          <a:xfrm rot="7761769">
            <a:off x="8857311" y="2102434"/>
            <a:ext cx="282892" cy="71913"/>
          </a:xfrm>
          <a:custGeom>
            <a:avLst/>
            <a:gdLst>
              <a:gd name="connsiteX0" fmla="*/ 13335 w 282892"/>
              <a:gd name="connsiteY0" fmla="*/ 71914 h 71913"/>
              <a:gd name="connsiteX1" fmla="*/ 269558 w 282892"/>
              <a:gd name="connsiteY1" fmla="*/ 71914 h 71913"/>
              <a:gd name="connsiteX2" fmla="*/ 282893 w 282892"/>
              <a:gd name="connsiteY2" fmla="*/ 58579 h 71913"/>
              <a:gd name="connsiteX3" fmla="*/ 0 w 282892"/>
              <a:gd name="connsiteY3" fmla="*/ 58579 h 71913"/>
              <a:gd name="connsiteX4" fmla="*/ 13335 w 282892"/>
              <a:gd name="connsiteY4" fmla="*/ 71914 h 71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892" h="71913">
                <a:moveTo>
                  <a:pt x="13335" y="71914"/>
                </a:moveTo>
                <a:cubicBezTo>
                  <a:pt x="83820" y="1429"/>
                  <a:pt x="199073" y="1429"/>
                  <a:pt x="269558" y="71914"/>
                </a:cubicBezTo>
                <a:lnTo>
                  <a:pt x="282893" y="58579"/>
                </a:lnTo>
                <a:cubicBezTo>
                  <a:pt x="204788" y="-19526"/>
                  <a:pt x="78105" y="-19526"/>
                  <a:pt x="0" y="58579"/>
                </a:cubicBezTo>
                <a:lnTo>
                  <a:pt x="13335" y="71914"/>
                </a:lnTo>
                <a:close/>
              </a:path>
            </a:pathLst>
          </a:custGeom>
          <a:solidFill>
            <a:srgbClr val="5C93AA"/>
          </a:solidFill>
          <a:ln w="12700" cap="flat">
            <a:solidFill>
              <a:srgbClr val="5C93AA"/>
            </a:solid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F94D3683-82B2-4C68-B1F8-1E7CCD97C43B}"/>
              </a:ext>
            </a:extLst>
          </p:cNvPr>
          <p:cNvSpPr/>
          <p:nvPr/>
        </p:nvSpPr>
        <p:spPr>
          <a:xfrm rot="7761769">
            <a:off x="8862698" y="2057225"/>
            <a:ext cx="120967" cy="38338"/>
          </a:xfrm>
          <a:custGeom>
            <a:avLst/>
            <a:gdLst>
              <a:gd name="connsiteX0" fmla="*/ 13335 w 120967"/>
              <a:gd name="connsiteY0" fmla="*/ 38338 h 38338"/>
              <a:gd name="connsiteX1" fmla="*/ 107632 w 120967"/>
              <a:gd name="connsiteY1" fmla="*/ 38338 h 38338"/>
              <a:gd name="connsiteX2" fmla="*/ 120968 w 120967"/>
              <a:gd name="connsiteY2" fmla="*/ 25003 h 38338"/>
              <a:gd name="connsiteX3" fmla="*/ 0 w 120967"/>
              <a:gd name="connsiteY3" fmla="*/ 25003 h 38338"/>
              <a:gd name="connsiteX4" fmla="*/ 13335 w 120967"/>
              <a:gd name="connsiteY4" fmla="*/ 38338 h 38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967" h="38338">
                <a:moveTo>
                  <a:pt x="13335" y="38338"/>
                </a:moveTo>
                <a:cubicBezTo>
                  <a:pt x="39053" y="12621"/>
                  <a:pt x="81915" y="12621"/>
                  <a:pt x="107632" y="38338"/>
                </a:cubicBezTo>
                <a:lnTo>
                  <a:pt x="120968" y="25003"/>
                </a:lnTo>
                <a:cubicBezTo>
                  <a:pt x="87630" y="-8334"/>
                  <a:pt x="33338" y="-8334"/>
                  <a:pt x="0" y="25003"/>
                </a:cubicBezTo>
                <a:lnTo>
                  <a:pt x="13335" y="38338"/>
                </a:lnTo>
                <a:close/>
              </a:path>
            </a:pathLst>
          </a:custGeom>
          <a:solidFill>
            <a:srgbClr val="5C93AA"/>
          </a:solidFill>
          <a:ln w="12700" cap="flat">
            <a:solidFill>
              <a:srgbClr val="5C93AA"/>
            </a:solid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E4D7B429-1ADA-4C27-B544-9E2C02F1222D}"/>
              </a:ext>
            </a:extLst>
          </p:cNvPr>
          <p:cNvSpPr/>
          <p:nvPr/>
        </p:nvSpPr>
        <p:spPr>
          <a:xfrm rot="16200000">
            <a:off x="9269496" y="2273696"/>
            <a:ext cx="605790" cy="139065"/>
          </a:xfrm>
          <a:custGeom>
            <a:avLst/>
            <a:gdLst>
              <a:gd name="connsiteX0" fmla="*/ 13335 w 605790"/>
              <a:gd name="connsiteY0" fmla="*/ 139065 h 139065"/>
              <a:gd name="connsiteX1" fmla="*/ 592455 w 605790"/>
              <a:gd name="connsiteY1" fmla="*/ 139065 h 139065"/>
              <a:gd name="connsiteX2" fmla="*/ 605790 w 605790"/>
              <a:gd name="connsiteY2" fmla="*/ 125730 h 139065"/>
              <a:gd name="connsiteX3" fmla="*/ 0 w 605790"/>
              <a:gd name="connsiteY3" fmla="*/ 125730 h 139065"/>
              <a:gd name="connsiteX4" fmla="*/ 13335 w 605790"/>
              <a:gd name="connsiteY4" fmla="*/ 139065 h 139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 h="139065">
                <a:moveTo>
                  <a:pt x="13335" y="139065"/>
                </a:moveTo>
                <a:cubicBezTo>
                  <a:pt x="173355" y="-20955"/>
                  <a:pt x="432435" y="-20955"/>
                  <a:pt x="592455" y="139065"/>
                </a:cubicBezTo>
                <a:lnTo>
                  <a:pt x="605790" y="125730"/>
                </a:lnTo>
                <a:cubicBezTo>
                  <a:pt x="438150" y="-41910"/>
                  <a:pt x="166688" y="-41910"/>
                  <a:pt x="0" y="125730"/>
                </a:cubicBezTo>
                <a:lnTo>
                  <a:pt x="13335" y="139065"/>
                </a:lnTo>
                <a:close/>
              </a:path>
            </a:pathLst>
          </a:custGeom>
          <a:solidFill>
            <a:srgbClr val="5C93AA"/>
          </a:solidFill>
          <a:ln w="12700" cap="flat">
            <a:solidFill>
              <a:srgbClr val="5C93AA"/>
            </a:solid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D933A5CB-8CFA-4DAF-B49B-536CC200EFE2}"/>
              </a:ext>
            </a:extLst>
          </p:cNvPr>
          <p:cNvSpPr/>
          <p:nvPr/>
        </p:nvSpPr>
        <p:spPr>
          <a:xfrm rot="16200000">
            <a:off x="9447732" y="2290960"/>
            <a:ext cx="444817" cy="105489"/>
          </a:xfrm>
          <a:custGeom>
            <a:avLst/>
            <a:gdLst>
              <a:gd name="connsiteX0" fmla="*/ 444818 w 444817"/>
              <a:gd name="connsiteY0" fmla="*/ 92154 h 105489"/>
              <a:gd name="connsiteX1" fmla="*/ 0 w 444817"/>
              <a:gd name="connsiteY1" fmla="*/ 92154 h 105489"/>
              <a:gd name="connsiteX2" fmla="*/ 13335 w 444817"/>
              <a:gd name="connsiteY2" fmla="*/ 105489 h 105489"/>
              <a:gd name="connsiteX3" fmla="*/ 430530 w 444817"/>
              <a:gd name="connsiteY3" fmla="*/ 105489 h 105489"/>
              <a:gd name="connsiteX4" fmla="*/ 444818 w 444817"/>
              <a:gd name="connsiteY4" fmla="*/ 92154 h 105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817" h="105489">
                <a:moveTo>
                  <a:pt x="444818" y="92154"/>
                </a:moveTo>
                <a:cubicBezTo>
                  <a:pt x="321945" y="-30718"/>
                  <a:pt x="122872" y="-30718"/>
                  <a:pt x="0" y="92154"/>
                </a:cubicBezTo>
                <a:lnTo>
                  <a:pt x="13335" y="105489"/>
                </a:lnTo>
                <a:cubicBezTo>
                  <a:pt x="128588" y="-9763"/>
                  <a:pt x="315278" y="-9763"/>
                  <a:pt x="430530" y="105489"/>
                </a:cubicBezTo>
                <a:lnTo>
                  <a:pt x="444818" y="92154"/>
                </a:lnTo>
                <a:close/>
              </a:path>
            </a:pathLst>
          </a:custGeom>
          <a:solidFill>
            <a:srgbClr val="5C93AA"/>
          </a:solidFill>
          <a:ln w="12700" cap="flat">
            <a:solidFill>
              <a:srgbClr val="5C93AA"/>
            </a:solid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8F6AD2E6-1486-4FF4-AF5F-07B48CBF7178}"/>
              </a:ext>
            </a:extLst>
          </p:cNvPr>
          <p:cNvSpPr/>
          <p:nvPr/>
        </p:nvSpPr>
        <p:spPr>
          <a:xfrm rot="16200000">
            <a:off x="9626445" y="2306796"/>
            <a:ext cx="282892" cy="71913"/>
          </a:xfrm>
          <a:custGeom>
            <a:avLst/>
            <a:gdLst>
              <a:gd name="connsiteX0" fmla="*/ 13335 w 282892"/>
              <a:gd name="connsiteY0" fmla="*/ 71914 h 71913"/>
              <a:gd name="connsiteX1" fmla="*/ 269558 w 282892"/>
              <a:gd name="connsiteY1" fmla="*/ 71914 h 71913"/>
              <a:gd name="connsiteX2" fmla="*/ 282893 w 282892"/>
              <a:gd name="connsiteY2" fmla="*/ 58579 h 71913"/>
              <a:gd name="connsiteX3" fmla="*/ 0 w 282892"/>
              <a:gd name="connsiteY3" fmla="*/ 58579 h 71913"/>
              <a:gd name="connsiteX4" fmla="*/ 13335 w 282892"/>
              <a:gd name="connsiteY4" fmla="*/ 71914 h 71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892" h="71913">
                <a:moveTo>
                  <a:pt x="13335" y="71914"/>
                </a:moveTo>
                <a:cubicBezTo>
                  <a:pt x="83820" y="1429"/>
                  <a:pt x="199073" y="1429"/>
                  <a:pt x="269558" y="71914"/>
                </a:cubicBezTo>
                <a:lnTo>
                  <a:pt x="282893" y="58579"/>
                </a:lnTo>
                <a:cubicBezTo>
                  <a:pt x="204788" y="-19526"/>
                  <a:pt x="78105" y="-19526"/>
                  <a:pt x="0" y="58579"/>
                </a:cubicBezTo>
                <a:lnTo>
                  <a:pt x="13335" y="71914"/>
                </a:lnTo>
                <a:close/>
              </a:path>
            </a:pathLst>
          </a:custGeom>
          <a:solidFill>
            <a:srgbClr val="5C93AA"/>
          </a:solidFill>
          <a:ln w="12700" cap="flat">
            <a:solidFill>
              <a:srgbClr val="5C93AA"/>
            </a:solid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0CD2E22F-CFD8-47AA-A8D3-1ECEC3F96E66}"/>
              </a:ext>
            </a:extLst>
          </p:cNvPr>
          <p:cNvSpPr/>
          <p:nvPr/>
        </p:nvSpPr>
        <p:spPr>
          <a:xfrm rot="16200000">
            <a:off x="9805158" y="2323584"/>
            <a:ext cx="120967" cy="38338"/>
          </a:xfrm>
          <a:custGeom>
            <a:avLst/>
            <a:gdLst>
              <a:gd name="connsiteX0" fmla="*/ 13335 w 120967"/>
              <a:gd name="connsiteY0" fmla="*/ 38338 h 38338"/>
              <a:gd name="connsiteX1" fmla="*/ 107632 w 120967"/>
              <a:gd name="connsiteY1" fmla="*/ 38338 h 38338"/>
              <a:gd name="connsiteX2" fmla="*/ 120968 w 120967"/>
              <a:gd name="connsiteY2" fmla="*/ 25003 h 38338"/>
              <a:gd name="connsiteX3" fmla="*/ 0 w 120967"/>
              <a:gd name="connsiteY3" fmla="*/ 25003 h 38338"/>
              <a:gd name="connsiteX4" fmla="*/ 13335 w 120967"/>
              <a:gd name="connsiteY4" fmla="*/ 38338 h 38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967" h="38338">
                <a:moveTo>
                  <a:pt x="13335" y="38338"/>
                </a:moveTo>
                <a:cubicBezTo>
                  <a:pt x="39053" y="12621"/>
                  <a:pt x="81915" y="12621"/>
                  <a:pt x="107632" y="38338"/>
                </a:cubicBezTo>
                <a:lnTo>
                  <a:pt x="120968" y="25003"/>
                </a:lnTo>
                <a:cubicBezTo>
                  <a:pt x="87630" y="-8334"/>
                  <a:pt x="33338" y="-8334"/>
                  <a:pt x="0" y="25003"/>
                </a:cubicBezTo>
                <a:lnTo>
                  <a:pt x="13335" y="38338"/>
                </a:lnTo>
                <a:close/>
              </a:path>
            </a:pathLst>
          </a:custGeom>
          <a:solidFill>
            <a:srgbClr val="5C93AA"/>
          </a:solidFill>
          <a:ln w="12700" cap="flat">
            <a:solidFill>
              <a:srgbClr val="5C93AA"/>
            </a:solid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C511ECE7-62D9-4954-8A0F-413E00A3A198}"/>
              </a:ext>
            </a:extLst>
          </p:cNvPr>
          <p:cNvSpPr/>
          <p:nvPr/>
        </p:nvSpPr>
        <p:spPr>
          <a:xfrm>
            <a:off x="6383978" y="3925839"/>
            <a:ext cx="33052" cy="495786"/>
          </a:xfrm>
          <a:custGeom>
            <a:avLst/>
            <a:gdLst>
              <a:gd name="connsiteX0" fmla="*/ 0 w 33052"/>
              <a:gd name="connsiteY0" fmla="*/ 0 h 495786"/>
              <a:gd name="connsiteX1" fmla="*/ 33052 w 33052"/>
              <a:gd name="connsiteY1" fmla="*/ 0 h 495786"/>
              <a:gd name="connsiteX2" fmla="*/ 33052 w 33052"/>
              <a:gd name="connsiteY2" fmla="*/ 495787 h 495786"/>
              <a:gd name="connsiteX3" fmla="*/ 0 w 33052"/>
              <a:gd name="connsiteY3" fmla="*/ 495787 h 495786"/>
            </a:gdLst>
            <a:ahLst/>
            <a:cxnLst>
              <a:cxn ang="0">
                <a:pos x="connsiteX0" y="connsiteY0"/>
              </a:cxn>
              <a:cxn ang="0">
                <a:pos x="connsiteX1" y="connsiteY1"/>
              </a:cxn>
              <a:cxn ang="0">
                <a:pos x="connsiteX2" y="connsiteY2"/>
              </a:cxn>
              <a:cxn ang="0">
                <a:pos x="connsiteX3" y="connsiteY3"/>
              </a:cxn>
            </a:cxnLst>
            <a:rect l="l" t="t" r="r" b="b"/>
            <a:pathLst>
              <a:path w="33052" h="495786">
                <a:moveTo>
                  <a:pt x="0" y="0"/>
                </a:moveTo>
                <a:lnTo>
                  <a:pt x="33052" y="0"/>
                </a:lnTo>
                <a:lnTo>
                  <a:pt x="33052" y="495787"/>
                </a:lnTo>
                <a:lnTo>
                  <a:pt x="0" y="495787"/>
                </a:lnTo>
                <a:close/>
              </a:path>
            </a:pathLst>
          </a:custGeom>
          <a:solidFill>
            <a:srgbClr val="C392AA"/>
          </a:solidFill>
          <a:ln w="16470"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2A544DC8-F83A-438B-A998-F96E775A2D7D}"/>
              </a:ext>
            </a:extLst>
          </p:cNvPr>
          <p:cNvSpPr/>
          <p:nvPr/>
        </p:nvSpPr>
        <p:spPr>
          <a:xfrm>
            <a:off x="6582293" y="3925839"/>
            <a:ext cx="297472" cy="495786"/>
          </a:xfrm>
          <a:custGeom>
            <a:avLst/>
            <a:gdLst>
              <a:gd name="connsiteX0" fmla="*/ 170435 w 297472"/>
              <a:gd name="connsiteY0" fmla="*/ 0 h 495786"/>
              <a:gd name="connsiteX1" fmla="*/ 127037 w 297472"/>
              <a:gd name="connsiteY1" fmla="*/ 0 h 495786"/>
              <a:gd name="connsiteX2" fmla="*/ 0 w 297472"/>
              <a:gd name="connsiteY2" fmla="*/ 127037 h 495786"/>
              <a:gd name="connsiteX3" fmla="*/ 0 w 297472"/>
              <a:gd name="connsiteY3" fmla="*/ 368750 h 495786"/>
              <a:gd name="connsiteX4" fmla="*/ 127037 w 297472"/>
              <a:gd name="connsiteY4" fmla="*/ 495787 h 495786"/>
              <a:gd name="connsiteX5" fmla="*/ 170435 w 297472"/>
              <a:gd name="connsiteY5" fmla="*/ 495787 h 495786"/>
              <a:gd name="connsiteX6" fmla="*/ 297472 w 297472"/>
              <a:gd name="connsiteY6" fmla="*/ 368750 h 495786"/>
              <a:gd name="connsiteX7" fmla="*/ 297472 w 297472"/>
              <a:gd name="connsiteY7" fmla="*/ 127037 h 495786"/>
              <a:gd name="connsiteX8" fmla="*/ 170435 w 297472"/>
              <a:gd name="connsiteY8" fmla="*/ 0 h 495786"/>
              <a:gd name="connsiteX9" fmla="*/ 264420 w 297472"/>
              <a:gd name="connsiteY9" fmla="*/ 368750 h 495786"/>
              <a:gd name="connsiteX10" fmla="*/ 170435 w 297472"/>
              <a:gd name="connsiteY10" fmla="*/ 462734 h 495786"/>
              <a:gd name="connsiteX11" fmla="*/ 127037 w 297472"/>
              <a:gd name="connsiteY11" fmla="*/ 462734 h 495786"/>
              <a:gd name="connsiteX12" fmla="*/ 33052 w 297472"/>
              <a:gd name="connsiteY12" fmla="*/ 368750 h 495786"/>
              <a:gd name="connsiteX13" fmla="*/ 33052 w 297472"/>
              <a:gd name="connsiteY13" fmla="*/ 127037 h 495786"/>
              <a:gd name="connsiteX14" fmla="*/ 127037 w 297472"/>
              <a:gd name="connsiteY14" fmla="*/ 33052 h 495786"/>
              <a:gd name="connsiteX15" fmla="*/ 170435 w 297472"/>
              <a:gd name="connsiteY15" fmla="*/ 33052 h 495786"/>
              <a:gd name="connsiteX16" fmla="*/ 264420 w 297472"/>
              <a:gd name="connsiteY16" fmla="*/ 127037 h 495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7472" h="495786">
                <a:moveTo>
                  <a:pt x="170435" y="0"/>
                </a:moveTo>
                <a:lnTo>
                  <a:pt x="127037" y="0"/>
                </a:lnTo>
                <a:cubicBezTo>
                  <a:pt x="56926" y="119"/>
                  <a:pt x="119" y="56926"/>
                  <a:pt x="0" y="127037"/>
                </a:cubicBezTo>
                <a:lnTo>
                  <a:pt x="0" y="368750"/>
                </a:lnTo>
                <a:cubicBezTo>
                  <a:pt x="119" y="438861"/>
                  <a:pt x="56926" y="495668"/>
                  <a:pt x="127037" y="495787"/>
                </a:cubicBezTo>
                <a:lnTo>
                  <a:pt x="170435" y="495787"/>
                </a:lnTo>
                <a:cubicBezTo>
                  <a:pt x="240546" y="495668"/>
                  <a:pt x="297353" y="438861"/>
                  <a:pt x="297472" y="368750"/>
                </a:cubicBezTo>
                <a:lnTo>
                  <a:pt x="297472" y="127037"/>
                </a:lnTo>
                <a:cubicBezTo>
                  <a:pt x="297353" y="56926"/>
                  <a:pt x="240546" y="119"/>
                  <a:pt x="170435" y="0"/>
                </a:cubicBezTo>
                <a:close/>
                <a:moveTo>
                  <a:pt x="264420" y="368750"/>
                </a:moveTo>
                <a:cubicBezTo>
                  <a:pt x="264365" y="420634"/>
                  <a:pt x="222319" y="462680"/>
                  <a:pt x="170435" y="462734"/>
                </a:cubicBezTo>
                <a:lnTo>
                  <a:pt x="127037" y="462734"/>
                </a:lnTo>
                <a:cubicBezTo>
                  <a:pt x="75153" y="462680"/>
                  <a:pt x="33107" y="420634"/>
                  <a:pt x="33052" y="368750"/>
                </a:cubicBezTo>
                <a:lnTo>
                  <a:pt x="33052" y="127037"/>
                </a:lnTo>
                <a:cubicBezTo>
                  <a:pt x="33107" y="75153"/>
                  <a:pt x="75153" y="33107"/>
                  <a:pt x="127037" y="33052"/>
                </a:cubicBezTo>
                <a:lnTo>
                  <a:pt x="170435" y="33052"/>
                </a:lnTo>
                <a:cubicBezTo>
                  <a:pt x="222319" y="33107"/>
                  <a:pt x="264365" y="75153"/>
                  <a:pt x="264420" y="127037"/>
                </a:cubicBezTo>
                <a:close/>
              </a:path>
            </a:pathLst>
          </a:custGeom>
          <a:solidFill>
            <a:srgbClr val="C392AA"/>
          </a:solidFill>
          <a:ln w="16470"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00D3981C-6E49-4328-8D25-38C0484F0BCA}"/>
              </a:ext>
            </a:extLst>
          </p:cNvPr>
          <p:cNvSpPr/>
          <p:nvPr/>
        </p:nvSpPr>
        <p:spPr>
          <a:xfrm>
            <a:off x="7243342" y="3925839"/>
            <a:ext cx="297472" cy="495786"/>
          </a:xfrm>
          <a:custGeom>
            <a:avLst/>
            <a:gdLst>
              <a:gd name="connsiteX0" fmla="*/ 170435 w 297472"/>
              <a:gd name="connsiteY0" fmla="*/ 0 h 495786"/>
              <a:gd name="connsiteX1" fmla="*/ 127037 w 297472"/>
              <a:gd name="connsiteY1" fmla="*/ 0 h 495786"/>
              <a:gd name="connsiteX2" fmla="*/ 0 w 297472"/>
              <a:gd name="connsiteY2" fmla="*/ 127037 h 495786"/>
              <a:gd name="connsiteX3" fmla="*/ 0 w 297472"/>
              <a:gd name="connsiteY3" fmla="*/ 368750 h 495786"/>
              <a:gd name="connsiteX4" fmla="*/ 127037 w 297472"/>
              <a:gd name="connsiteY4" fmla="*/ 495787 h 495786"/>
              <a:gd name="connsiteX5" fmla="*/ 170435 w 297472"/>
              <a:gd name="connsiteY5" fmla="*/ 495787 h 495786"/>
              <a:gd name="connsiteX6" fmla="*/ 297472 w 297472"/>
              <a:gd name="connsiteY6" fmla="*/ 368750 h 495786"/>
              <a:gd name="connsiteX7" fmla="*/ 297472 w 297472"/>
              <a:gd name="connsiteY7" fmla="*/ 127037 h 495786"/>
              <a:gd name="connsiteX8" fmla="*/ 170435 w 297472"/>
              <a:gd name="connsiteY8" fmla="*/ 0 h 495786"/>
              <a:gd name="connsiteX9" fmla="*/ 264420 w 297472"/>
              <a:gd name="connsiteY9" fmla="*/ 368750 h 495786"/>
              <a:gd name="connsiteX10" fmla="*/ 170435 w 297472"/>
              <a:gd name="connsiteY10" fmla="*/ 462734 h 495786"/>
              <a:gd name="connsiteX11" fmla="*/ 127037 w 297472"/>
              <a:gd name="connsiteY11" fmla="*/ 462734 h 495786"/>
              <a:gd name="connsiteX12" fmla="*/ 33052 w 297472"/>
              <a:gd name="connsiteY12" fmla="*/ 368750 h 495786"/>
              <a:gd name="connsiteX13" fmla="*/ 33052 w 297472"/>
              <a:gd name="connsiteY13" fmla="*/ 127037 h 495786"/>
              <a:gd name="connsiteX14" fmla="*/ 127037 w 297472"/>
              <a:gd name="connsiteY14" fmla="*/ 33052 h 495786"/>
              <a:gd name="connsiteX15" fmla="*/ 170435 w 297472"/>
              <a:gd name="connsiteY15" fmla="*/ 33052 h 495786"/>
              <a:gd name="connsiteX16" fmla="*/ 264420 w 297472"/>
              <a:gd name="connsiteY16" fmla="*/ 127037 h 495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7472" h="495786">
                <a:moveTo>
                  <a:pt x="170435" y="0"/>
                </a:moveTo>
                <a:lnTo>
                  <a:pt x="127037" y="0"/>
                </a:lnTo>
                <a:cubicBezTo>
                  <a:pt x="56925" y="119"/>
                  <a:pt x="119" y="56926"/>
                  <a:pt x="0" y="127037"/>
                </a:cubicBezTo>
                <a:lnTo>
                  <a:pt x="0" y="368750"/>
                </a:lnTo>
                <a:cubicBezTo>
                  <a:pt x="119" y="438861"/>
                  <a:pt x="56926" y="495668"/>
                  <a:pt x="127037" y="495787"/>
                </a:cubicBezTo>
                <a:lnTo>
                  <a:pt x="170435" y="495787"/>
                </a:lnTo>
                <a:cubicBezTo>
                  <a:pt x="240547" y="495668"/>
                  <a:pt x="297353" y="438861"/>
                  <a:pt x="297472" y="368750"/>
                </a:cubicBezTo>
                <a:lnTo>
                  <a:pt x="297472" y="127037"/>
                </a:lnTo>
                <a:cubicBezTo>
                  <a:pt x="297353" y="56926"/>
                  <a:pt x="240546" y="119"/>
                  <a:pt x="170435" y="0"/>
                </a:cubicBezTo>
                <a:close/>
                <a:moveTo>
                  <a:pt x="264420" y="368750"/>
                </a:moveTo>
                <a:cubicBezTo>
                  <a:pt x="264365" y="420634"/>
                  <a:pt x="222319" y="462680"/>
                  <a:pt x="170435" y="462734"/>
                </a:cubicBezTo>
                <a:lnTo>
                  <a:pt x="127037" y="462734"/>
                </a:lnTo>
                <a:cubicBezTo>
                  <a:pt x="75153" y="462680"/>
                  <a:pt x="33107" y="420634"/>
                  <a:pt x="33052" y="368750"/>
                </a:cubicBezTo>
                <a:lnTo>
                  <a:pt x="33052" y="127037"/>
                </a:lnTo>
                <a:cubicBezTo>
                  <a:pt x="33107" y="75153"/>
                  <a:pt x="75153" y="33107"/>
                  <a:pt x="127037" y="33052"/>
                </a:cubicBezTo>
                <a:lnTo>
                  <a:pt x="170435" y="33052"/>
                </a:lnTo>
                <a:cubicBezTo>
                  <a:pt x="222319" y="33107"/>
                  <a:pt x="264365" y="75153"/>
                  <a:pt x="264420" y="127037"/>
                </a:cubicBezTo>
                <a:close/>
              </a:path>
            </a:pathLst>
          </a:custGeom>
          <a:solidFill>
            <a:srgbClr val="C392AA"/>
          </a:solidFill>
          <a:ln w="16470"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D2CF48CA-FAA9-4B46-8B17-314CD664D25E}"/>
              </a:ext>
            </a:extLst>
          </p:cNvPr>
          <p:cNvSpPr/>
          <p:nvPr/>
        </p:nvSpPr>
        <p:spPr>
          <a:xfrm>
            <a:off x="6582293" y="4586889"/>
            <a:ext cx="297472" cy="495786"/>
          </a:xfrm>
          <a:custGeom>
            <a:avLst/>
            <a:gdLst>
              <a:gd name="connsiteX0" fmla="*/ 170435 w 297472"/>
              <a:gd name="connsiteY0" fmla="*/ 0 h 495786"/>
              <a:gd name="connsiteX1" fmla="*/ 127037 w 297472"/>
              <a:gd name="connsiteY1" fmla="*/ 0 h 495786"/>
              <a:gd name="connsiteX2" fmla="*/ 0 w 297472"/>
              <a:gd name="connsiteY2" fmla="*/ 127037 h 495786"/>
              <a:gd name="connsiteX3" fmla="*/ 0 w 297472"/>
              <a:gd name="connsiteY3" fmla="*/ 368750 h 495786"/>
              <a:gd name="connsiteX4" fmla="*/ 127037 w 297472"/>
              <a:gd name="connsiteY4" fmla="*/ 495787 h 495786"/>
              <a:gd name="connsiteX5" fmla="*/ 170435 w 297472"/>
              <a:gd name="connsiteY5" fmla="*/ 495787 h 495786"/>
              <a:gd name="connsiteX6" fmla="*/ 297472 w 297472"/>
              <a:gd name="connsiteY6" fmla="*/ 368750 h 495786"/>
              <a:gd name="connsiteX7" fmla="*/ 297472 w 297472"/>
              <a:gd name="connsiteY7" fmla="*/ 127037 h 495786"/>
              <a:gd name="connsiteX8" fmla="*/ 170435 w 297472"/>
              <a:gd name="connsiteY8" fmla="*/ 0 h 495786"/>
              <a:gd name="connsiteX9" fmla="*/ 264420 w 297472"/>
              <a:gd name="connsiteY9" fmla="*/ 368750 h 495786"/>
              <a:gd name="connsiteX10" fmla="*/ 170435 w 297472"/>
              <a:gd name="connsiteY10" fmla="*/ 462734 h 495786"/>
              <a:gd name="connsiteX11" fmla="*/ 127037 w 297472"/>
              <a:gd name="connsiteY11" fmla="*/ 462734 h 495786"/>
              <a:gd name="connsiteX12" fmla="*/ 33052 w 297472"/>
              <a:gd name="connsiteY12" fmla="*/ 368750 h 495786"/>
              <a:gd name="connsiteX13" fmla="*/ 33052 w 297472"/>
              <a:gd name="connsiteY13" fmla="*/ 127037 h 495786"/>
              <a:gd name="connsiteX14" fmla="*/ 127037 w 297472"/>
              <a:gd name="connsiteY14" fmla="*/ 33052 h 495786"/>
              <a:gd name="connsiteX15" fmla="*/ 170435 w 297472"/>
              <a:gd name="connsiteY15" fmla="*/ 33052 h 495786"/>
              <a:gd name="connsiteX16" fmla="*/ 264420 w 297472"/>
              <a:gd name="connsiteY16" fmla="*/ 127037 h 495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7472" h="495786">
                <a:moveTo>
                  <a:pt x="170435" y="0"/>
                </a:moveTo>
                <a:lnTo>
                  <a:pt x="127037" y="0"/>
                </a:lnTo>
                <a:cubicBezTo>
                  <a:pt x="56926" y="119"/>
                  <a:pt x="119" y="56926"/>
                  <a:pt x="0" y="127037"/>
                </a:cubicBezTo>
                <a:lnTo>
                  <a:pt x="0" y="368750"/>
                </a:lnTo>
                <a:cubicBezTo>
                  <a:pt x="119" y="438862"/>
                  <a:pt x="56926" y="495668"/>
                  <a:pt x="127037" y="495787"/>
                </a:cubicBezTo>
                <a:lnTo>
                  <a:pt x="170435" y="495787"/>
                </a:lnTo>
                <a:cubicBezTo>
                  <a:pt x="240546" y="495668"/>
                  <a:pt x="297353" y="438861"/>
                  <a:pt x="297472" y="368750"/>
                </a:cubicBezTo>
                <a:lnTo>
                  <a:pt x="297472" y="127037"/>
                </a:lnTo>
                <a:cubicBezTo>
                  <a:pt x="297353" y="56926"/>
                  <a:pt x="240546" y="119"/>
                  <a:pt x="170435" y="0"/>
                </a:cubicBezTo>
                <a:close/>
                <a:moveTo>
                  <a:pt x="264420" y="368750"/>
                </a:moveTo>
                <a:cubicBezTo>
                  <a:pt x="264365" y="420634"/>
                  <a:pt x="222319" y="462680"/>
                  <a:pt x="170435" y="462734"/>
                </a:cubicBezTo>
                <a:lnTo>
                  <a:pt x="127037" y="462734"/>
                </a:lnTo>
                <a:cubicBezTo>
                  <a:pt x="75153" y="462680"/>
                  <a:pt x="33107" y="420634"/>
                  <a:pt x="33052" y="368750"/>
                </a:cubicBezTo>
                <a:lnTo>
                  <a:pt x="33052" y="127037"/>
                </a:lnTo>
                <a:cubicBezTo>
                  <a:pt x="33107" y="75153"/>
                  <a:pt x="75153" y="33107"/>
                  <a:pt x="127037" y="33052"/>
                </a:cubicBezTo>
                <a:lnTo>
                  <a:pt x="170435" y="33052"/>
                </a:lnTo>
                <a:cubicBezTo>
                  <a:pt x="222319" y="33107"/>
                  <a:pt x="264365" y="75153"/>
                  <a:pt x="264420" y="127037"/>
                </a:cubicBezTo>
                <a:close/>
              </a:path>
            </a:pathLst>
          </a:custGeom>
          <a:solidFill>
            <a:srgbClr val="C392AA"/>
          </a:solidFill>
          <a:ln w="16470"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530D0B62-793A-4A76-933E-4FB37E139145}"/>
              </a:ext>
            </a:extLst>
          </p:cNvPr>
          <p:cNvSpPr/>
          <p:nvPr/>
        </p:nvSpPr>
        <p:spPr>
          <a:xfrm>
            <a:off x="7243342" y="4586889"/>
            <a:ext cx="297472" cy="495786"/>
          </a:xfrm>
          <a:custGeom>
            <a:avLst/>
            <a:gdLst>
              <a:gd name="connsiteX0" fmla="*/ 170435 w 297472"/>
              <a:gd name="connsiteY0" fmla="*/ 0 h 495786"/>
              <a:gd name="connsiteX1" fmla="*/ 127037 w 297472"/>
              <a:gd name="connsiteY1" fmla="*/ 0 h 495786"/>
              <a:gd name="connsiteX2" fmla="*/ 0 w 297472"/>
              <a:gd name="connsiteY2" fmla="*/ 127037 h 495786"/>
              <a:gd name="connsiteX3" fmla="*/ 0 w 297472"/>
              <a:gd name="connsiteY3" fmla="*/ 368750 h 495786"/>
              <a:gd name="connsiteX4" fmla="*/ 127037 w 297472"/>
              <a:gd name="connsiteY4" fmla="*/ 495787 h 495786"/>
              <a:gd name="connsiteX5" fmla="*/ 170435 w 297472"/>
              <a:gd name="connsiteY5" fmla="*/ 495787 h 495786"/>
              <a:gd name="connsiteX6" fmla="*/ 297472 w 297472"/>
              <a:gd name="connsiteY6" fmla="*/ 368750 h 495786"/>
              <a:gd name="connsiteX7" fmla="*/ 297472 w 297472"/>
              <a:gd name="connsiteY7" fmla="*/ 127037 h 495786"/>
              <a:gd name="connsiteX8" fmla="*/ 170435 w 297472"/>
              <a:gd name="connsiteY8" fmla="*/ 0 h 495786"/>
              <a:gd name="connsiteX9" fmla="*/ 264420 w 297472"/>
              <a:gd name="connsiteY9" fmla="*/ 368750 h 495786"/>
              <a:gd name="connsiteX10" fmla="*/ 170435 w 297472"/>
              <a:gd name="connsiteY10" fmla="*/ 462734 h 495786"/>
              <a:gd name="connsiteX11" fmla="*/ 127037 w 297472"/>
              <a:gd name="connsiteY11" fmla="*/ 462734 h 495786"/>
              <a:gd name="connsiteX12" fmla="*/ 33052 w 297472"/>
              <a:gd name="connsiteY12" fmla="*/ 368750 h 495786"/>
              <a:gd name="connsiteX13" fmla="*/ 33052 w 297472"/>
              <a:gd name="connsiteY13" fmla="*/ 127037 h 495786"/>
              <a:gd name="connsiteX14" fmla="*/ 127037 w 297472"/>
              <a:gd name="connsiteY14" fmla="*/ 33052 h 495786"/>
              <a:gd name="connsiteX15" fmla="*/ 170435 w 297472"/>
              <a:gd name="connsiteY15" fmla="*/ 33052 h 495786"/>
              <a:gd name="connsiteX16" fmla="*/ 264420 w 297472"/>
              <a:gd name="connsiteY16" fmla="*/ 127037 h 495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7472" h="495786">
                <a:moveTo>
                  <a:pt x="170435" y="0"/>
                </a:moveTo>
                <a:lnTo>
                  <a:pt x="127037" y="0"/>
                </a:lnTo>
                <a:cubicBezTo>
                  <a:pt x="56925" y="119"/>
                  <a:pt x="119" y="56926"/>
                  <a:pt x="0" y="127037"/>
                </a:cubicBezTo>
                <a:lnTo>
                  <a:pt x="0" y="368750"/>
                </a:lnTo>
                <a:cubicBezTo>
                  <a:pt x="119" y="438862"/>
                  <a:pt x="56926" y="495668"/>
                  <a:pt x="127037" y="495787"/>
                </a:cubicBezTo>
                <a:lnTo>
                  <a:pt x="170435" y="495787"/>
                </a:lnTo>
                <a:cubicBezTo>
                  <a:pt x="240547" y="495668"/>
                  <a:pt x="297353" y="438861"/>
                  <a:pt x="297472" y="368750"/>
                </a:cubicBezTo>
                <a:lnTo>
                  <a:pt x="297472" y="127037"/>
                </a:lnTo>
                <a:cubicBezTo>
                  <a:pt x="297353" y="56926"/>
                  <a:pt x="240546" y="119"/>
                  <a:pt x="170435" y="0"/>
                </a:cubicBezTo>
                <a:close/>
                <a:moveTo>
                  <a:pt x="264420" y="368750"/>
                </a:moveTo>
                <a:cubicBezTo>
                  <a:pt x="264365" y="420634"/>
                  <a:pt x="222319" y="462680"/>
                  <a:pt x="170435" y="462734"/>
                </a:cubicBezTo>
                <a:lnTo>
                  <a:pt x="127037" y="462734"/>
                </a:lnTo>
                <a:cubicBezTo>
                  <a:pt x="75153" y="462680"/>
                  <a:pt x="33107" y="420634"/>
                  <a:pt x="33052" y="368750"/>
                </a:cubicBezTo>
                <a:lnTo>
                  <a:pt x="33052" y="127037"/>
                </a:lnTo>
                <a:cubicBezTo>
                  <a:pt x="33107" y="75153"/>
                  <a:pt x="75153" y="33107"/>
                  <a:pt x="127037" y="33052"/>
                </a:cubicBezTo>
                <a:lnTo>
                  <a:pt x="170435" y="33052"/>
                </a:lnTo>
                <a:cubicBezTo>
                  <a:pt x="222319" y="33107"/>
                  <a:pt x="264365" y="75153"/>
                  <a:pt x="264420" y="127037"/>
                </a:cubicBezTo>
                <a:close/>
              </a:path>
            </a:pathLst>
          </a:custGeom>
          <a:solidFill>
            <a:srgbClr val="C392AA"/>
          </a:solidFill>
          <a:ln w="16470"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FAA38CFC-4052-46E1-9C12-0EF7DF114CAF}"/>
              </a:ext>
            </a:extLst>
          </p:cNvPr>
          <p:cNvSpPr/>
          <p:nvPr/>
        </p:nvSpPr>
        <p:spPr>
          <a:xfrm>
            <a:off x="7045028" y="3925839"/>
            <a:ext cx="33052" cy="495786"/>
          </a:xfrm>
          <a:custGeom>
            <a:avLst/>
            <a:gdLst>
              <a:gd name="connsiteX0" fmla="*/ 0 w 33052"/>
              <a:gd name="connsiteY0" fmla="*/ 0 h 495786"/>
              <a:gd name="connsiteX1" fmla="*/ 33052 w 33052"/>
              <a:gd name="connsiteY1" fmla="*/ 0 h 495786"/>
              <a:gd name="connsiteX2" fmla="*/ 33052 w 33052"/>
              <a:gd name="connsiteY2" fmla="*/ 495787 h 495786"/>
              <a:gd name="connsiteX3" fmla="*/ 0 w 33052"/>
              <a:gd name="connsiteY3" fmla="*/ 495787 h 495786"/>
            </a:gdLst>
            <a:ahLst/>
            <a:cxnLst>
              <a:cxn ang="0">
                <a:pos x="connsiteX0" y="connsiteY0"/>
              </a:cxn>
              <a:cxn ang="0">
                <a:pos x="connsiteX1" y="connsiteY1"/>
              </a:cxn>
              <a:cxn ang="0">
                <a:pos x="connsiteX2" y="connsiteY2"/>
              </a:cxn>
              <a:cxn ang="0">
                <a:pos x="connsiteX3" y="connsiteY3"/>
              </a:cxn>
            </a:cxnLst>
            <a:rect l="l" t="t" r="r" b="b"/>
            <a:pathLst>
              <a:path w="33052" h="495786">
                <a:moveTo>
                  <a:pt x="0" y="0"/>
                </a:moveTo>
                <a:lnTo>
                  <a:pt x="33052" y="0"/>
                </a:lnTo>
                <a:lnTo>
                  <a:pt x="33052" y="495787"/>
                </a:lnTo>
                <a:lnTo>
                  <a:pt x="0" y="495787"/>
                </a:lnTo>
                <a:close/>
              </a:path>
            </a:pathLst>
          </a:custGeom>
          <a:solidFill>
            <a:srgbClr val="C392AA"/>
          </a:solidFill>
          <a:ln w="16470"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915C374B-F86C-410D-B208-4FDF0B74EFEA}"/>
              </a:ext>
            </a:extLst>
          </p:cNvPr>
          <p:cNvSpPr/>
          <p:nvPr/>
        </p:nvSpPr>
        <p:spPr>
          <a:xfrm>
            <a:off x="7045028" y="4586889"/>
            <a:ext cx="33052" cy="495786"/>
          </a:xfrm>
          <a:custGeom>
            <a:avLst/>
            <a:gdLst>
              <a:gd name="connsiteX0" fmla="*/ 0 w 33052"/>
              <a:gd name="connsiteY0" fmla="*/ 0 h 495786"/>
              <a:gd name="connsiteX1" fmla="*/ 33052 w 33052"/>
              <a:gd name="connsiteY1" fmla="*/ 0 h 495786"/>
              <a:gd name="connsiteX2" fmla="*/ 33052 w 33052"/>
              <a:gd name="connsiteY2" fmla="*/ 495787 h 495786"/>
              <a:gd name="connsiteX3" fmla="*/ 0 w 33052"/>
              <a:gd name="connsiteY3" fmla="*/ 495787 h 495786"/>
            </a:gdLst>
            <a:ahLst/>
            <a:cxnLst>
              <a:cxn ang="0">
                <a:pos x="connsiteX0" y="connsiteY0"/>
              </a:cxn>
              <a:cxn ang="0">
                <a:pos x="connsiteX1" y="connsiteY1"/>
              </a:cxn>
              <a:cxn ang="0">
                <a:pos x="connsiteX2" y="connsiteY2"/>
              </a:cxn>
              <a:cxn ang="0">
                <a:pos x="connsiteX3" y="connsiteY3"/>
              </a:cxn>
            </a:cxnLst>
            <a:rect l="l" t="t" r="r" b="b"/>
            <a:pathLst>
              <a:path w="33052" h="495786">
                <a:moveTo>
                  <a:pt x="0" y="0"/>
                </a:moveTo>
                <a:lnTo>
                  <a:pt x="33052" y="0"/>
                </a:lnTo>
                <a:lnTo>
                  <a:pt x="33052" y="495787"/>
                </a:lnTo>
                <a:lnTo>
                  <a:pt x="0" y="495787"/>
                </a:lnTo>
                <a:close/>
              </a:path>
            </a:pathLst>
          </a:custGeom>
          <a:solidFill>
            <a:srgbClr val="C392AA"/>
          </a:solidFill>
          <a:ln w="16470"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8AD39C51-3ADB-4F84-8D9D-17FD83443A5F}"/>
              </a:ext>
            </a:extLst>
          </p:cNvPr>
          <p:cNvSpPr/>
          <p:nvPr/>
        </p:nvSpPr>
        <p:spPr>
          <a:xfrm>
            <a:off x="6383978" y="4586889"/>
            <a:ext cx="33052" cy="495786"/>
          </a:xfrm>
          <a:custGeom>
            <a:avLst/>
            <a:gdLst>
              <a:gd name="connsiteX0" fmla="*/ 0 w 33052"/>
              <a:gd name="connsiteY0" fmla="*/ 0 h 495786"/>
              <a:gd name="connsiteX1" fmla="*/ 33052 w 33052"/>
              <a:gd name="connsiteY1" fmla="*/ 0 h 495786"/>
              <a:gd name="connsiteX2" fmla="*/ 33052 w 33052"/>
              <a:gd name="connsiteY2" fmla="*/ 495787 h 495786"/>
              <a:gd name="connsiteX3" fmla="*/ 0 w 33052"/>
              <a:gd name="connsiteY3" fmla="*/ 495787 h 495786"/>
            </a:gdLst>
            <a:ahLst/>
            <a:cxnLst>
              <a:cxn ang="0">
                <a:pos x="connsiteX0" y="connsiteY0"/>
              </a:cxn>
              <a:cxn ang="0">
                <a:pos x="connsiteX1" y="connsiteY1"/>
              </a:cxn>
              <a:cxn ang="0">
                <a:pos x="connsiteX2" y="connsiteY2"/>
              </a:cxn>
              <a:cxn ang="0">
                <a:pos x="connsiteX3" y="connsiteY3"/>
              </a:cxn>
            </a:cxnLst>
            <a:rect l="l" t="t" r="r" b="b"/>
            <a:pathLst>
              <a:path w="33052" h="495786">
                <a:moveTo>
                  <a:pt x="0" y="0"/>
                </a:moveTo>
                <a:lnTo>
                  <a:pt x="33052" y="0"/>
                </a:lnTo>
                <a:lnTo>
                  <a:pt x="33052" y="495787"/>
                </a:lnTo>
                <a:lnTo>
                  <a:pt x="0" y="495787"/>
                </a:lnTo>
                <a:close/>
              </a:path>
            </a:pathLst>
          </a:custGeom>
          <a:solidFill>
            <a:srgbClr val="C392AA"/>
          </a:solidFill>
          <a:ln w="16470" cap="flat">
            <a:noFill/>
            <a:prstDash val="solid"/>
            <a:miter/>
          </a:ln>
        </p:spPr>
        <p:txBody>
          <a:bodyPr rtlCol="0" anchor="ctr"/>
          <a:lstStyle/>
          <a:p>
            <a:endParaRPr lang="en-US"/>
          </a:p>
        </p:txBody>
      </p:sp>
      <p:sp>
        <p:nvSpPr>
          <p:cNvPr id="13" name="Arrow: Pentagon 12">
            <a:extLst>
              <a:ext uri="{FF2B5EF4-FFF2-40B4-BE49-F238E27FC236}">
                <a16:creationId xmlns:a16="http://schemas.microsoft.com/office/drawing/2014/main" id="{4622E5D0-AE72-4FB8-B935-998155EC9522}"/>
              </a:ext>
            </a:extLst>
          </p:cNvPr>
          <p:cNvSpPr/>
          <p:nvPr/>
        </p:nvSpPr>
        <p:spPr>
          <a:xfrm>
            <a:off x="989676" y="4557932"/>
            <a:ext cx="2563658" cy="844378"/>
          </a:xfrm>
          <a:prstGeom prst="homePlate">
            <a:avLst>
              <a:gd name="adj" fmla="val 35171"/>
            </a:avLst>
          </a:prstGeom>
          <a:solidFill>
            <a:srgbClr val="6FB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latin typeface="Tahoma" panose="020B0604030504040204" pitchFamily="34" charset="0"/>
                <a:ea typeface="Tahoma" panose="020B0604030504040204" pitchFamily="34" charset="0"/>
                <a:cs typeface="Tahoma" panose="020B0604030504040204" pitchFamily="34" charset="0"/>
              </a:rPr>
              <a:t>Process Signal</a:t>
            </a:r>
            <a:endParaRPr lang="en-US"/>
          </a:p>
        </p:txBody>
      </p:sp>
      <p:sp>
        <p:nvSpPr>
          <p:cNvPr id="15" name="Rectangle 14">
            <a:extLst>
              <a:ext uri="{FF2B5EF4-FFF2-40B4-BE49-F238E27FC236}">
                <a16:creationId xmlns:a16="http://schemas.microsoft.com/office/drawing/2014/main" id="{D81B06E9-3E9B-4D9E-8B22-7CAD1CAF97EE}"/>
              </a:ext>
            </a:extLst>
          </p:cNvPr>
          <p:cNvSpPr/>
          <p:nvPr/>
        </p:nvSpPr>
        <p:spPr>
          <a:xfrm>
            <a:off x="3782618" y="4561724"/>
            <a:ext cx="1489249" cy="8381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58B8C"/>
                </a:solidFill>
                <a:effectLst/>
                <a:latin typeface="Tahoma" panose="020B0604030504040204" pitchFamily="34" charset="0"/>
                <a:ea typeface="Tahoma" panose="020B0604030504040204" pitchFamily="34" charset="0"/>
                <a:cs typeface="Tahoma" panose="020B0604030504040204" pitchFamily="34" charset="0"/>
              </a:rPr>
              <a:t>18 ms</a:t>
            </a:r>
            <a:endParaRPr lang="en-US" sz="2400">
              <a:solidFill>
                <a:srgbClr val="E58B8C"/>
              </a:solidFill>
              <a:latin typeface="Tahoma" panose="020B0604030504040204" pitchFamily="34" charset="0"/>
              <a:ea typeface="Tahoma" panose="020B0604030504040204" pitchFamily="34" charset="0"/>
              <a:cs typeface="Tahoma" panose="020B0604030504040204" pitchFamily="34" charset="0"/>
            </a:endParaRPr>
          </a:p>
        </p:txBody>
      </p:sp>
      <p:sp>
        <p:nvSpPr>
          <p:cNvPr id="100" name="Freeform: Shape 99">
            <a:extLst>
              <a:ext uri="{FF2B5EF4-FFF2-40B4-BE49-F238E27FC236}">
                <a16:creationId xmlns:a16="http://schemas.microsoft.com/office/drawing/2014/main" id="{47A02B0B-0747-4EDC-9550-4D703BB2CF29}"/>
              </a:ext>
            </a:extLst>
          </p:cNvPr>
          <p:cNvSpPr/>
          <p:nvPr/>
        </p:nvSpPr>
        <p:spPr>
          <a:xfrm>
            <a:off x="8928691" y="3925258"/>
            <a:ext cx="803161" cy="1147374"/>
          </a:xfrm>
          <a:custGeom>
            <a:avLst/>
            <a:gdLst>
              <a:gd name="connsiteX0" fmla="*/ 738493 w 803161"/>
              <a:gd name="connsiteY0" fmla="*/ 114737 h 1147374"/>
              <a:gd name="connsiteX1" fmla="*/ 803162 w 803161"/>
              <a:gd name="connsiteY1" fmla="*/ 114737 h 1147374"/>
              <a:gd name="connsiteX2" fmla="*/ 803162 w 803161"/>
              <a:gd name="connsiteY2" fmla="*/ 0 h 1147374"/>
              <a:gd name="connsiteX3" fmla="*/ 0 w 803161"/>
              <a:gd name="connsiteY3" fmla="*/ 0 h 1147374"/>
              <a:gd name="connsiteX4" fmla="*/ 0 w 803161"/>
              <a:gd name="connsiteY4" fmla="*/ 114737 h 1147374"/>
              <a:gd name="connsiteX5" fmla="*/ 63622 w 803161"/>
              <a:gd name="connsiteY5" fmla="*/ 114737 h 1147374"/>
              <a:gd name="connsiteX6" fmla="*/ 312143 w 803161"/>
              <a:gd name="connsiteY6" fmla="*/ 573874 h 1147374"/>
              <a:gd name="connsiteX7" fmla="*/ 68842 w 803161"/>
              <a:gd name="connsiteY7" fmla="*/ 1032637 h 1147374"/>
              <a:gd name="connsiteX8" fmla="*/ 0 w 803161"/>
              <a:gd name="connsiteY8" fmla="*/ 1032637 h 1147374"/>
              <a:gd name="connsiteX9" fmla="*/ 0 w 803161"/>
              <a:gd name="connsiteY9" fmla="*/ 1147374 h 1147374"/>
              <a:gd name="connsiteX10" fmla="*/ 803162 w 803161"/>
              <a:gd name="connsiteY10" fmla="*/ 1147374 h 1147374"/>
              <a:gd name="connsiteX11" fmla="*/ 803162 w 803161"/>
              <a:gd name="connsiteY11" fmla="*/ 1032637 h 1147374"/>
              <a:gd name="connsiteX12" fmla="*/ 738407 w 803161"/>
              <a:gd name="connsiteY12" fmla="*/ 1032637 h 1147374"/>
              <a:gd name="connsiteX13" fmla="*/ 489585 w 803161"/>
              <a:gd name="connsiteY13" fmla="*/ 573874 h 1147374"/>
              <a:gd name="connsiteX14" fmla="*/ 738493 w 803161"/>
              <a:gd name="connsiteY14" fmla="*/ 114737 h 1147374"/>
              <a:gd name="connsiteX15" fmla="*/ 28684 w 803161"/>
              <a:gd name="connsiteY15" fmla="*/ 28684 h 1147374"/>
              <a:gd name="connsiteX16" fmla="*/ 774478 w 803161"/>
              <a:gd name="connsiteY16" fmla="*/ 28684 h 1147374"/>
              <a:gd name="connsiteX17" fmla="*/ 774478 w 803161"/>
              <a:gd name="connsiteY17" fmla="*/ 86053 h 1147374"/>
              <a:gd name="connsiteX18" fmla="*/ 28684 w 803161"/>
              <a:gd name="connsiteY18" fmla="*/ 86053 h 1147374"/>
              <a:gd name="connsiteX19" fmla="*/ 774478 w 803161"/>
              <a:gd name="connsiteY19" fmla="*/ 1118690 h 1147374"/>
              <a:gd name="connsiteX20" fmla="*/ 28684 w 803161"/>
              <a:gd name="connsiteY20" fmla="*/ 1118690 h 1147374"/>
              <a:gd name="connsiteX21" fmla="*/ 28684 w 803161"/>
              <a:gd name="connsiteY21" fmla="*/ 1061321 h 1147374"/>
              <a:gd name="connsiteX22" fmla="*/ 774478 w 803161"/>
              <a:gd name="connsiteY22" fmla="*/ 1061321 h 1147374"/>
              <a:gd name="connsiteX23" fmla="*/ 457716 w 803161"/>
              <a:gd name="connsiteY23" fmla="*/ 562213 h 1147374"/>
              <a:gd name="connsiteX24" fmla="*/ 454459 w 803161"/>
              <a:gd name="connsiteY24" fmla="*/ 582234 h 1147374"/>
              <a:gd name="connsiteX25" fmla="*/ 457716 w 803161"/>
              <a:gd name="connsiteY25" fmla="*/ 585491 h 1147374"/>
              <a:gd name="connsiteX26" fmla="*/ 709120 w 803161"/>
              <a:gd name="connsiteY26" fmla="*/ 1032637 h 1147374"/>
              <a:gd name="connsiteX27" fmla="*/ 98000 w 803161"/>
              <a:gd name="connsiteY27" fmla="*/ 1032637 h 1147374"/>
              <a:gd name="connsiteX28" fmla="*/ 343968 w 803161"/>
              <a:gd name="connsiteY28" fmla="*/ 585519 h 1147374"/>
              <a:gd name="connsiteX29" fmla="*/ 347226 w 803161"/>
              <a:gd name="connsiteY29" fmla="*/ 565499 h 1147374"/>
              <a:gd name="connsiteX30" fmla="*/ 343968 w 803161"/>
              <a:gd name="connsiteY30" fmla="*/ 562242 h 1147374"/>
              <a:gd name="connsiteX31" fmla="*/ 92923 w 803161"/>
              <a:gd name="connsiteY31" fmla="*/ 114737 h 1147374"/>
              <a:gd name="connsiteX32" fmla="*/ 709221 w 803161"/>
              <a:gd name="connsiteY32" fmla="*/ 114737 h 1147374"/>
              <a:gd name="connsiteX33" fmla="*/ 457716 w 803161"/>
              <a:gd name="connsiteY33" fmla="*/ 562213 h 114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03161" h="1147374">
                <a:moveTo>
                  <a:pt x="738493" y="114737"/>
                </a:moveTo>
                <a:lnTo>
                  <a:pt x="803162" y="114737"/>
                </a:lnTo>
                <a:lnTo>
                  <a:pt x="803162" y="0"/>
                </a:lnTo>
                <a:lnTo>
                  <a:pt x="0" y="0"/>
                </a:lnTo>
                <a:lnTo>
                  <a:pt x="0" y="114737"/>
                </a:lnTo>
                <a:lnTo>
                  <a:pt x="63622" y="114737"/>
                </a:lnTo>
                <a:cubicBezTo>
                  <a:pt x="99090" y="271311"/>
                  <a:pt x="200489" y="481897"/>
                  <a:pt x="312143" y="573874"/>
                </a:cubicBezTo>
                <a:cubicBezTo>
                  <a:pt x="200461" y="665793"/>
                  <a:pt x="103264" y="872492"/>
                  <a:pt x="68842" y="1032637"/>
                </a:cubicBezTo>
                <a:lnTo>
                  <a:pt x="0" y="1032637"/>
                </a:lnTo>
                <a:lnTo>
                  <a:pt x="0" y="1147374"/>
                </a:lnTo>
                <a:lnTo>
                  <a:pt x="803162" y="1147374"/>
                </a:lnTo>
                <a:lnTo>
                  <a:pt x="803162" y="1032637"/>
                </a:lnTo>
                <a:lnTo>
                  <a:pt x="738407" y="1032637"/>
                </a:lnTo>
                <a:cubicBezTo>
                  <a:pt x="703670" y="876809"/>
                  <a:pt x="602371" y="666567"/>
                  <a:pt x="489585" y="573874"/>
                </a:cubicBezTo>
                <a:cubicBezTo>
                  <a:pt x="602472" y="481094"/>
                  <a:pt x="703828" y="270666"/>
                  <a:pt x="738493" y="114737"/>
                </a:cubicBezTo>
                <a:close/>
                <a:moveTo>
                  <a:pt x="28684" y="28684"/>
                </a:moveTo>
                <a:lnTo>
                  <a:pt x="774478" y="28684"/>
                </a:lnTo>
                <a:lnTo>
                  <a:pt x="774478" y="86053"/>
                </a:lnTo>
                <a:lnTo>
                  <a:pt x="28684" y="86053"/>
                </a:lnTo>
                <a:close/>
                <a:moveTo>
                  <a:pt x="774478" y="1118690"/>
                </a:moveTo>
                <a:lnTo>
                  <a:pt x="28684" y="1118690"/>
                </a:lnTo>
                <a:lnTo>
                  <a:pt x="28684" y="1061321"/>
                </a:lnTo>
                <a:lnTo>
                  <a:pt x="774478" y="1061321"/>
                </a:lnTo>
                <a:close/>
                <a:moveTo>
                  <a:pt x="457716" y="562213"/>
                </a:moveTo>
                <a:cubicBezTo>
                  <a:pt x="451288" y="566842"/>
                  <a:pt x="449830" y="575805"/>
                  <a:pt x="454459" y="582234"/>
                </a:cubicBezTo>
                <a:cubicBezTo>
                  <a:pt x="455361" y="583487"/>
                  <a:pt x="456461" y="584587"/>
                  <a:pt x="457716" y="585491"/>
                </a:cubicBezTo>
                <a:cubicBezTo>
                  <a:pt x="569384" y="666008"/>
                  <a:pt x="672720" y="875791"/>
                  <a:pt x="709120" y="1032637"/>
                </a:cubicBezTo>
                <a:lnTo>
                  <a:pt x="98000" y="1032637"/>
                </a:lnTo>
                <a:cubicBezTo>
                  <a:pt x="133554" y="874529"/>
                  <a:pt x="234624" y="664301"/>
                  <a:pt x="343968" y="585519"/>
                </a:cubicBezTo>
                <a:cubicBezTo>
                  <a:pt x="350397" y="580891"/>
                  <a:pt x="351855" y="571927"/>
                  <a:pt x="347226" y="565499"/>
                </a:cubicBezTo>
                <a:cubicBezTo>
                  <a:pt x="346323" y="564246"/>
                  <a:pt x="345223" y="563146"/>
                  <a:pt x="343968" y="562242"/>
                </a:cubicBezTo>
                <a:cubicBezTo>
                  <a:pt x="233448" y="482600"/>
                  <a:pt x="130069" y="272501"/>
                  <a:pt x="92923" y="114737"/>
                </a:cubicBezTo>
                <a:lnTo>
                  <a:pt x="709221" y="114737"/>
                </a:lnTo>
                <a:cubicBezTo>
                  <a:pt x="672892" y="271670"/>
                  <a:pt x="569585" y="481639"/>
                  <a:pt x="457716" y="562213"/>
                </a:cubicBezTo>
                <a:close/>
              </a:path>
            </a:pathLst>
          </a:custGeom>
          <a:solidFill>
            <a:srgbClr val="E58B8C"/>
          </a:solidFill>
          <a:ln w="14288"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2B9C75ED-7FF2-4F6D-A775-786E6BD0C46D}"/>
              </a:ext>
            </a:extLst>
          </p:cNvPr>
          <p:cNvSpPr/>
          <p:nvPr/>
        </p:nvSpPr>
        <p:spPr>
          <a:xfrm>
            <a:off x="9076860" y="4126048"/>
            <a:ext cx="506149" cy="367088"/>
          </a:xfrm>
          <a:custGeom>
            <a:avLst/>
            <a:gdLst>
              <a:gd name="connsiteX0" fmla="*/ 0 w 506149"/>
              <a:gd name="connsiteY0" fmla="*/ 0 h 367088"/>
              <a:gd name="connsiteX1" fmla="*/ 7300 w 506149"/>
              <a:gd name="connsiteY1" fmla="*/ 19391 h 367088"/>
              <a:gd name="connsiteX2" fmla="*/ 212565 w 506149"/>
              <a:gd name="connsiteY2" fmla="*/ 338174 h 367088"/>
              <a:gd name="connsiteX3" fmla="*/ 252724 w 506149"/>
              <a:gd name="connsiteY3" fmla="*/ 367088 h 367088"/>
              <a:gd name="connsiteX4" fmla="*/ 292882 w 506149"/>
              <a:gd name="connsiteY4" fmla="*/ 338174 h 367088"/>
              <a:gd name="connsiteX5" fmla="*/ 498993 w 506149"/>
              <a:gd name="connsiteY5" fmla="*/ 19376 h 367088"/>
              <a:gd name="connsiteX6" fmla="*/ 506150 w 506149"/>
              <a:gd name="connsiteY6" fmla="*/ 0 h 367088"/>
              <a:gd name="connsiteX7" fmla="*/ 276001 w 506149"/>
              <a:gd name="connsiteY7" fmla="*/ 314911 h 367088"/>
              <a:gd name="connsiteX8" fmla="*/ 252666 w 506149"/>
              <a:gd name="connsiteY8" fmla="*/ 331720 h 367088"/>
              <a:gd name="connsiteX9" fmla="*/ 229346 w 506149"/>
              <a:gd name="connsiteY9" fmla="*/ 314911 h 367088"/>
              <a:gd name="connsiteX10" fmla="*/ 41635 w 506149"/>
              <a:gd name="connsiteY10" fmla="*/ 28684 h 367088"/>
              <a:gd name="connsiteX11" fmla="*/ 464557 w 506149"/>
              <a:gd name="connsiteY11" fmla="*/ 28684 h 367088"/>
              <a:gd name="connsiteX12" fmla="*/ 276001 w 506149"/>
              <a:gd name="connsiteY12" fmla="*/ 314911 h 36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6149" h="367088">
                <a:moveTo>
                  <a:pt x="0" y="0"/>
                </a:moveTo>
                <a:lnTo>
                  <a:pt x="7300" y="19391"/>
                </a:lnTo>
                <a:cubicBezTo>
                  <a:pt x="49911" y="132694"/>
                  <a:pt x="126211" y="275958"/>
                  <a:pt x="212565" y="338174"/>
                </a:cubicBezTo>
                <a:lnTo>
                  <a:pt x="252724" y="367088"/>
                </a:lnTo>
                <a:lnTo>
                  <a:pt x="292882" y="338174"/>
                </a:lnTo>
                <a:cubicBezTo>
                  <a:pt x="380369" y="275069"/>
                  <a:pt x="456741" y="132149"/>
                  <a:pt x="498993" y="19376"/>
                </a:cubicBezTo>
                <a:lnTo>
                  <a:pt x="506150" y="0"/>
                </a:lnTo>
                <a:close/>
                <a:moveTo>
                  <a:pt x="276001" y="314911"/>
                </a:moveTo>
                <a:lnTo>
                  <a:pt x="252666" y="331720"/>
                </a:lnTo>
                <a:lnTo>
                  <a:pt x="229346" y="314911"/>
                </a:lnTo>
                <a:cubicBezTo>
                  <a:pt x="165624" y="269016"/>
                  <a:pt x="93095" y="157950"/>
                  <a:pt x="41635" y="28684"/>
                </a:cubicBezTo>
                <a:lnTo>
                  <a:pt x="464557" y="28684"/>
                </a:lnTo>
                <a:cubicBezTo>
                  <a:pt x="413485" y="157319"/>
                  <a:pt x="340612" y="268356"/>
                  <a:pt x="276001" y="314911"/>
                </a:cubicBezTo>
                <a:close/>
              </a:path>
            </a:pathLst>
          </a:custGeom>
          <a:solidFill>
            <a:srgbClr val="E58B8C"/>
          </a:solidFill>
          <a:ln w="14288" cap="flat">
            <a:noFill/>
            <a:prstDash val="solid"/>
            <a:miter/>
          </a:ln>
        </p:spPr>
        <p:txBody>
          <a:bodyPr rtlCol="0" anchor="ctr"/>
          <a:lstStyle/>
          <a:p>
            <a:endParaRPr lang="en-US"/>
          </a:p>
        </p:txBody>
      </p:sp>
      <p:sp>
        <p:nvSpPr>
          <p:cNvPr id="4" name="Rectangle 3">
            <a:extLst>
              <a:ext uri="{FF2B5EF4-FFF2-40B4-BE49-F238E27FC236}">
                <a16:creationId xmlns:a16="http://schemas.microsoft.com/office/drawing/2014/main" id="{4CAA5269-04D6-4D44-AA31-A73697D9E602}"/>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hlinkClick r:id="rId14" action="ppaction://hlinksldjump"/>
            <a:extLst>
              <a:ext uri="{FF2B5EF4-FFF2-40B4-BE49-F238E27FC236}">
                <a16:creationId xmlns:a16="http://schemas.microsoft.com/office/drawing/2014/main" id="{3620ADD3-CC1A-4442-9ECC-DD4DC1C0764C}"/>
              </a:ext>
            </a:extLst>
          </p:cNvPr>
          <p:cNvSpPr/>
          <p:nvPr/>
        </p:nvSpPr>
        <p:spPr>
          <a:xfrm>
            <a:off x="0" y="5922295"/>
            <a:ext cx="12192000" cy="9357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hlinkClick r:id="rId15" action="ppaction://hlinksldjump"/>
            <a:extLst>
              <a:ext uri="{FF2B5EF4-FFF2-40B4-BE49-F238E27FC236}">
                <a16:creationId xmlns:a16="http://schemas.microsoft.com/office/drawing/2014/main" id="{48C7D5E8-29E0-487D-A4DA-F43CD1641656}"/>
              </a:ext>
            </a:extLst>
          </p:cNvPr>
          <p:cNvSpPr/>
          <p:nvPr/>
        </p:nvSpPr>
        <p:spPr>
          <a:xfrm>
            <a:off x="11199799" y="4335385"/>
            <a:ext cx="797780" cy="80295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hlinkClick r:id="rId16" action="ppaction://hlinksldjump"/>
            <a:extLst>
              <a:ext uri="{FF2B5EF4-FFF2-40B4-BE49-F238E27FC236}">
                <a16:creationId xmlns:a16="http://schemas.microsoft.com/office/drawing/2014/main" id="{A596418E-9055-461C-B549-932A5CC60A00}"/>
              </a:ext>
            </a:extLst>
          </p:cNvPr>
          <p:cNvSpPr/>
          <p:nvPr/>
        </p:nvSpPr>
        <p:spPr>
          <a:xfrm>
            <a:off x="11306662" y="3553558"/>
            <a:ext cx="546187" cy="57041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hlinkClick r:id="rId17" action="ppaction://hlinksldjump"/>
            <a:extLst>
              <a:ext uri="{FF2B5EF4-FFF2-40B4-BE49-F238E27FC236}">
                <a16:creationId xmlns:a16="http://schemas.microsoft.com/office/drawing/2014/main" id="{21A08E6A-5E16-43B6-A996-58F5F681E407}"/>
              </a:ext>
            </a:extLst>
          </p:cNvPr>
          <p:cNvSpPr/>
          <p:nvPr/>
        </p:nvSpPr>
        <p:spPr>
          <a:xfrm>
            <a:off x="11187199" y="2540532"/>
            <a:ext cx="801811" cy="81402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hlinkClick r:id="rId18" action="ppaction://hlinksldjump"/>
            <a:extLst>
              <a:ext uri="{FF2B5EF4-FFF2-40B4-BE49-F238E27FC236}">
                <a16:creationId xmlns:a16="http://schemas.microsoft.com/office/drawing/2014/main" id="{3B94807E-D273-4228-B7AF-FD84F46E991C}"/>
              </a:ext>
            </a:extLst>
          </p:cNvPr>
          <p:cNvSpPr/>
          <p:nvPr/>
        </p:nvSpPr>
        <p:spPr>
          <a:xfrm>
            <a:off x="11117753" y="1527427"/>
            <a:ext cx="879826" cy="83232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02720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756F43-484C-4B45-AAB4-E8208E1C5DAE}"/>
              </a:ext>
            </a:extLst>
          </p:cNvPr>
          <p:cNvSpPr>
            <a:spLocks noGrp="1"/>
          </p:cNvSpPr>
          <p:nvPr>
            <p:ph type="sldNum" sz="quarter" idx="4"/>
          </p:nvPr>
        </p:nvSpPr>
        <p:spPr/>
        <p:txBody>
          <a:bodyPr/>
          <a:lstStyle/>
          <a:p>
            <a:fld id="{6F1FABC0-072B-4F22-8F9B-95A9D10B0206}" type="slidenum">
              <a:rPr lang="en-US" smtClean="0"/>
              <a:pPr/>
              <a:t>23</a:t>
            </a:fld>
            <a:endParaRPr lang="en-US"/>
          </a:p>
        </p:txBody>
      </p:sp>
      <p:sp>
        <p:nvSpPr>
          <p:cNvPr id="20" name="Content Placeholder 6">
            <a:extLst>
              <a:ext uri="{FF2B5EF4-FFF2-40B4-BE49-F238E27FC236}">
                <a16:creationId xmlns:a16="http://schemas.microsoft.com/office/drawing/2014/main" id="{737AD6FE-076D-47EB-8851-546CD7479B58}"/>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101B1E"/>
                </a:solidFill>
                <a:latin typeface="Arial"/>
                <a:cs typeface="Arial"/>
              </a:rPr>
              <a:t>Christina Morrow</a:t>
            </a:r>
            <a:endParaRPr lang="en-US" dirty="0">
              <a:solidFill>
                <a:srgbClr val="101B1E"/>
              </a:solidFill>
            </a:endParaRPr>
          </a:p>
        </p:txBody>
      </p:sp>
      <p:sp>
        <p:nvSpPr>
          <p:cNvPr id="7" name="Title 6">
            <a:extLst>
              <a:ext uri="{FF2B5EF4-FFF2-40B4-BE49-F238E27FC236}">
                <a16:creationId xmlns:a16="http://schemas.microsoft.com/office/drawing/2014/main" id="{E24CC283-08A1-4397-B882-855CE891900A}"/>
              </a:ext>
            </a:extLst>
          </p:cNvPr>
          <p:cNvSpPr>
            <a:spLocks noGrp="1"/>
          </p:cNvSpPr>
          <p:nvPr>
            <p:ph type="title"/>
          </p:nvPr>
        </p:nvSpPr>
        <p:spPr/>
        <p:txBody>
          <a:bodyPr>
            <a:noAutofit/>
          </a:bodyPr>
          <a:lstStyle/>
          <a:p>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Concept Generation</a:t>
            </a:r>
          </a:p>
        </p:txBody>
      </p:sp>
      <p:sp>
        <p:nvSpPr>
          <p:cNvPr id="2" name="Rectangle 1">
            <a:hlinkClick r:id="" action="ppaction://noaction"/>
            <a:extLst>
              <a:ext uri="{FF2B5EF4-FFF2-40B4-BE49-F238E27FC236}">
                <a16:creationId xmlns:a16="http://schemas.microsoft.com/office/drawing/2014/main" id="{1ED7EB50-45B4-46F4-88A2-E5E799374A8D}"/>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46">
            <a:extLst>
              <a:ext uri="{FF2B5EF4-FFF2-40B4-BE49-F238E27FC236}">
                <a16:creationId xmlns:a16="http://schemas.microsoft.com/office/drawing/2014/main" id="{08148AAF-E8CA-4AFF-A2CD-A5650AACD50E}"/>
              </a:ext>
            </a:extLst>
          </p:cNvPr>
          <p:cNvGrpSpPr/>
          <p:nvPr/>
        </p:nvGrpSpPr>
        <p:grpSpPr>
          <a:xfrm>
            <a:off x="1191465" y="1926796"/>
            <a:ext cx="2422907" cy="2918844"/>
            <a:chOff x="1191465" y="1926796"/>
            <a:chExt cx="2422907" cy="2918844"/>
          </a:xfrm>
        </p:grpSpPr>
        <p:sp>
          <p:nvSpPr>
            <p:cNvPr id="59" name="Oval 58">
              <a:extLst>
                <a:ext uri="{FF2B5EF4-FFF2-40B4-BE49-F238E27FC236}">
                  <a16:creationId xmlns:a16="http://schemas.microsoft.com/office/drawing/2014/main" id="{2796060F-6FB6-4FF3-BC89-ECC8669D8E7F}"/>
                </a:ext>
              </a:extLst>
            </p:cNvPr>
            <p:cNvSpPr/>
            <p:nvPr/>
          </p:nvSpPr>
          <p:spPr>
            <a:xfrm>
              <a:off x="1191465" y="1926796"/>
              <a:ext cx="2422907" cy="2370719"/>
            </a:xfrm>
            <a:prstGeom prst="ellipse">
              <a:avLst/>
            </a:prstGeom>
            <a:solidFill>
              <a:srgbClr val="E58B8C">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74125704-E60B-482C-933E-2FCB70866A22}"/>
                </a:ext>
              </a:extLst>
            </p:cNvPr>
            <p:cNvSpPr txBox="1"/>
            <p:nvPr/>
          </p:nvSpPr>
          <p:spPr>
            <a:xfrm>
              <a:off x="1576698" y="4383975"/>
              <a:ext cx="1652440" cy="461665"/>
            </a:xfrm>
            <a:prstGeom prst="rect">
              <a:avLst/>
            </a:prstGeom>
            <a:noFill/>
          </p:spPr>
          <p:txBody>
            <a:bodyPr wrap="none" rtlCol="0">
              <a:spAutoFit/>
            </a:bodyPr>
            <a:lstStyle/>
            <a:p>
              <a:pPr algn="ctr"/>
              <a:r>
                <a:rPr lang="en-US" sz="24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Brainstorm</a:t>
              </a:r>
            </a:p>
          </p:txBody>
        </p:sp>
      </p:grpSp>
      <p:grpSp>
        <p:nvGrpSpPr>
          <p:cNvPr id="49" name="Group 48">
            <a:extLst>
              <a:ext uri="{FF2B5EF4-FFF2-40B4-BE49-F238E27FC236}">
                <a16:creationId xmlns:a16="http://schemas.microsoft.com/office/drawing/2014/main" id="{304CFA15-CE78-4F1C-A692-B62CB24A4918}"/>
              </a:ext>
            </a:extLst>
          </p:cNvPr>
          <p:cNvGrpSpPr/>
          <p:nvPr/>
        </p:nvGrpSpPr>
        <p:grpSpPr>
          <a:xfrm>
            <a:off x="4797909" y="1871433"/>
            <a:ext cx="2575979" cy="3290886"/>
            <a:chOff x="4797909" y="1871433"/>
            <a:chExt cx="2575979" cy="3290886"/>
          </a:xfrm>
        </p:grpSpPr>
        <p:sp>
          <p:nvSpPr>
            <p:cNvPr id="5" name="Oval 4">
              <a:extLst>
                <a:ext uri="{FF2B5EF4-FFF2-40B4-BE49-F238E27FC236}">
                  <a16:creationId xmlns:a16="http://schemas.microsoft.com/office/drawing/2014/main" id="{701F595B-3630-4F51-8CD9-D5560BBF9C38}"/>
                </a:ext>
              </a:extLst>
            </p:cNvPr>
            <p:cNvSpPr/>
            <p:nvPr/>
          </p:nvSpPr>
          <p:spPr>
            <a:xfrm>
              <a:off x="4797909" y="1926796"/>
              <a:ext cx="2422907" cy="2370719"/>
            </a:xfrm>
            <a:prstGeom prst="ellipse">
              <a:avLst/>
            </a:prstGeom>
            <a:solidFill>
              <a:srgbClr val="6FBBAD">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Graphic 35" descr="Dice">
              <a:extLst>
                <a:ext uri="{FF2B5EF4-FFF2-40B4-BE49-F238E27FC236}">
                  <a16:creationId xmlns:a16="http://schemas.microsoft.com/office/drawing/2014/main" id="{D8BBCCF2-D085-4C2D-88BA-1E5B7450AE3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15744" y="1871433"/>
              <a:ext cx="2558144" cy="2558144"/>
            </a:xfrm>
            <a:prstGeom prst="rect">
              <a:avLst/>
            </a:prstGeom>
          </p:spPr>
        </p:pic>
        <p:sp>
          <p:nvSpPr>
            <p:cNvPr id="43" name="TextBox 42">
              <a:extLst>
                <a:ext uri="{FF2B5EF4-FFF2-40B4-BE49-F238E27FC236}">
                  <a16:creationId xmlns:a16="http://schemas.microsoft.com/office/drawing/2014/main" id="{C86BD3A3-1B58-4989-84C1-78340AAF9784}"/>
                </a:ext>
              </a:extLst>
            </p:cNvPr>
            <p:cNvSpPr txBox="1"/>
            <p:nvPr/>
          </p:nvSpPr>
          <p:spPr>
            <a:xfrm>
              <a:off x="4861583" y="4331322"/>
              <a:ext cx="2295557" cy="830997"/>
            </a:xfrm>
            <a:prstGeom prst="rect">
              <a:avLst/>
            </a:prstGeom>
            <a:noFill/>
          </p:spPr>
          <p:txBody>
            <a:bodyPr wrap="square" rtlCol="0">
              <a:spAutoFit/>
            </a:bodyPr>
            <a:lstStyle/>
            <a:p>
              <a:pPr algn="ctr"/>
              <a:r>
                <a:rPr lang="en-US" sz="24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Morphological Chart</a:t>
              </a:r>
            </a:p>
          </p:txBody>
        </p:sp>
      </p:grpSp>
      <p:grpSp>
        <p:nvGrpSpPr>
          <p:cNvPr id="45" name="Group 44">
            <a:extLst>
              <a:ext uri="{FF2B5EF4-FFF2-40B4-BE49-F238E27FC236}">
                <a16:creationId xmlns:a16="http://schemas.microsoft.com/office/drawing/2014/main" id="{073A8B13-EA74-411F-8179-C1E24CB620BC}"/>
              </a:ext>
            </a:extLst>
          </p:cNvPr>
          <p:cNvGrpSpPr/>
          <p:nvPr/>
        </p:nvGrpSpPr>
        <p:grpSpPr>
          <a:xfrm>
            <a:off x="8198745" y="1599242"/>
            <a:ext cx="2947696" cy="3246398"/>
            <a:chOff x="8198745" y="1599242"/>
            <a:chExt cx="2947696" cy="3246398"/>
          </a:xfrm>
        </p:grpSpPr>
        <p:sp>
          <p:nvSpPr>
            <p:cNvPr id="6" name="Oval 5">
              <a:extLst>
                <a:ext uri="{FF2B5EF4-FFF2-40B4-BE49-F238E27FC236}">
                  <a16:creationId xmlns:a16="http://schemas.microsoft.com/office/drawing/2014/main" id="{5F6CC3CF-5F06-46FF-B2F8-195D691D2FAE}"/>
                </a:ext>
              </a:extLst>
            </p:cNvPr>
            <p:cNvSpPr/>
            <p:nvPr/>
          </p:nvSpPr>
          <p:spPr>
            <a:xfrm>
              <a:off x="8503519" y="1926970"/>
              <a:ext cx="2422907" cy="2370719"/>
            </a:xfrm>
            <a:prstGeom prst="ellipse">
              <a:avLst/>
            </a:prstGeom>
            <a:solidFill>
              <a:srgbClr val="5C93AA">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Graphic 37" descr="Chameleon">
              <a:extLst>
                <a:ext uri="{FF2B5EF4-FFF2-40B4-BE49-F238E27FC236}">
                  <a16:creationId xmlns:a16="http://schemas.microsoft.com/office/drawing/2014/main" id="{5F11E4A0-659D-4279-8624-480A37F298A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9774008">
              <a:off x="9304958" y="2720718"/>
              <a:ext cx="1841483" cy="1841483"/>
            </a:xfrm>
            <a:prstGeom prst="rect">
              <a:avLst/>
            </a:prstGeom>
          </p:spPr>
        </p:pic>
        <p:pic>
          <p:nvPicPr>
            <p:cNvPr id="97" name="Graphic 96" descr="Caterpillar">
              <a:extLst>
                <a:ext uri="{FF2B5EF4-FFF2-40B4-BE49-F238E27FC236}">
                  <a16:creationId xmlns:a16="http://schemas.microsoft.com/office/drawing/2014/main" id="{A6035B67-9FC4-44AB-8509-2643F0B6E60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044340">
              <a:off x="9122991" y="1599242"/>
              <a:ext cx="1288892" cy="1288892"/>
            </a:xfrm>
            <a:prstGeom prst="rect">
              <a:avLst/>
            </a:prstGeom>
          </p:spPr>
        </p:pic>
        <p:pic>
          <p:nvPicPr>
            <p:cNvPr id="32" name="Graphic 31" descr="Whale">
              <a:extLst>
                <a:ext uri="{FF2B5EF4-FFF2-40B4-BE49-F238E27FC236}">
                  <a16:creationId xmlns:a16="http://schemas.microsoft.com/office/drawing/2014/main" id="{0EA67788-A737-4B43-8511-3397ACB7F10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20379241">
              <a:off x="8198745" y="2214420"/>
              <a:ext cx="1898706" cy="1898706"/>
            </a:xfrm>
            <a:prstGeom prst="rect">
              <a:avLst/>
            </a:prstGeom>
          </p:spPr>
        </p:pic>
        <p:sp>
          <p:nvSpPr>
            <p:cNvPr id="44" name="TextBox 43">
              <a:extLst>
                <a:ext uri="{FF2B5EF4-FFF2-40B4-BE49-F238E27FC236}">
                  <a16:creationId xmlns:a16="http://schemas.microsoft.com/office/drawing/2014/main" id="{140AD720-A7B2-48F5-9EBE-E7F05B3F581B}"/>
                </a:ext>
              </a:extLst>
            </p:cNvPr>
            <p:cNvSpPr txBox="1"/>
            <p:nvPr/>
          </p:nvSpPr>
          <p:spPr>
            <a:xfrm>
              <a:off x="8619658" y="4383975"/>
              <a:ext cx="2295557" cy="461665"/>
            </a:xfrm>
            <a:prstGeom prst="rect">
              <a:avLst/>
            </a:prstGeom>
            <a:noFill/>
          </p:spPr>
          <p:txBody>
            <a:bodyPr wrap="square" rtlCol="0">
              <a:spAutoFit/>
            </a:bodyPr>
            <a:lstStyle/>
            <a:p>
              <a:pPr algn="ctr"/>
              <a:r>
                <a:rPr lang="en-US" sz="24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Biomimicry</a:t>
              </a:r>
            </a:p>
          </p:txBody>
        </p:sp>
      </p:grpSp>
      <p:pic>
        <p:nvPicPr>
          <p:cNvPr id="53" name="Graphic 52" descr="Thought">
            <a:extLst>
              <a:ext uri="{FF2B5EF4-FFF2-40B4-BE49-F238E27FC236}">
                <a16:creationId xmlns:a16="http://schemas.microsoft.com/office/drawing/2014/main" id="{86486060-36B4-4869-9FBB-0D36B62C499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393184" y="1764369"/>
            <a:ext cx="2606337" cy="2606337"/>
          </a:xfrm>
          <a:prstGeom prst="rect">
            <a:avLst/>
          </a:prstGeom>
        </p:spPr>
      </p:pic>
    </p:spTree>
    <p:extLst>
      <p:ext uri="{BB962C8B-B14F-4D97-AF65-F5344CB8AC3E}">
        <p14:creationId xmlns:p14="http://schemas.microsoft.com/office/powerpoint/2010/main" val="40017423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F85CE5BD-7144-4018-A877-5ACC7B52D936}"/>
              </a:ext>
            </a:extLst>
          </p:cNvPr>
          <p:cNvSpPr/>
          <p:nvPr/>
        </p:nvSpPr>
        <p:spPr>
          <a:xfrm>
            <a:off x="9684340" y="1242567"/>
            <a:ext cx="2190081" cy="3896856"/>
          </a:xfrm>
          <a:prstGeom prst="roundRect">
            <a:avLst/>
          </a:prstGeom>
          <a:solidFill>
            <a:srgbClr val="6FB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Tahoma" panose="020B0604030504040204" pitchFamily="34" charset="0"/>
                <a:ea typeface="Tahoma" panose="020B0604030504040204" pitchFamily="34" charset="0"/>
                <a:cs typeface="Tahoma" panose="020B0604030504040204" pitchFamily="34" charset="0"/>
              </a:rPr>
              <a:t>Scissor-lift Platform </a:t>
            </a:r>
          </a:p>
        </p:txBody>
      </p:sp>
      <p:sp>
        <p:nvSpPr>
          <p:cNvPr id="16" name="Rectangle: Rounded Corners 15">
            <a:extLst>
              <a:ext uri="{FF2B5EF4-FFF2-40B4-BE49-F238E27FC236}">
                <a16:creationId xmlns:a16="http://schemas.microsoft.com/office/drawing/2014/main" id="{5EB1E51C-C44E-4E58-B27F-375417F3C15F}"/>
              </a:ext>
            </a:extLst>
          </p:cNvPr>
          <p:cNvSpPr/>
          <p:nvPr/>
        </p:nvSpPr>
        <p:spPr>
          <a:xfrm>
            <a:off x="7335296" y="1242547"/>
            <a:ext cx="2190081" cy="3866180"/>
          </a:xfrm>
          <a:prstGeom prst="roundRect">
            <a:avLst/>
          </a:prstGeom>
          <a:solidFill>
            <a:srgbClr val="85A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a:latin typeface="Tahoma" panose="020B0604030504040204" pitchFamily="34" charset="0"/>
                <a:ea typeface="Tahoma" panose="020B0604030504040204" pitchFamily="34" charset="0"/>
                <a:cs typeface="Tahoma" panose="020B0604030504040204" pitchFamily="34" charset="0"/>
              </a:rPr>
              <a:t>Winch attached to the </a:t>
            </a:r>
            <a:r>
              <a:rPr lang="en-US" i="1">
                <a:latin typeface="Tahoma" panose="020B0604030504040204" pitchFamily="34" charset="0"/>
                <a:ea typeface="Tahoma" panose="020B0604030504040204" pitchFamily="34" charset="0"/>
                <a:cs typeface="Tahoma" panose="020B0604030504040204" pitchFamily="34" charset="0"/>
              </a:rPr>
              <a:t>Chariot</a:t>
            </a:r>
            <a:r>
              <a:rPr lang="en-US">
                <a:latin typeface="Tahoma" panose="020B0604030504040204" pitchFamily="34" charset="0"/>
                <a:ea typeface="Tahoma" panose="020B0604030504040204" pitchFamily="34" charset="0"/>
                <a:cs typeface="Tahoma" panose="020B0604030504040204" pitchFamily="34" charset="0"/>
              </a:rPr>
              <a:t> mobility chassis</a:t>
            </a:r>
          </a:p>
        </p:txBody>
      </p:sp>
      <p:sp>
        <p:nvSpPr>
          <p:cNvPr id="10" name="Rectangle: Rounded Corners 9">
            <a:extLst>
              <a:ext uri="{FF2B5EF4-FFF2-40B4-BE49-F238E27FC236}">
                <a16:creationId xmlns:a16="http://schemas.microsoft.com/office/drawing/2014/main" id="{6CC581DE-D87E-46E2-8792-B86E2A1E5AB3}"/>
              </a:ext>
            </a:extLst>
          </p:cNvPr>
          <p:cNvSpPr/>
          <p:nvPr/>
        </p:nvSpPr>
        <p:spPr>
          <a:xfrm>
            <a:off x="4986252" y="1242590"/>
            <a:ext cx="2190081" cy="3896818"/>
          </a:xfrm>
          <a:prstGeom prst="roundRect">
            <a:avLst/>
          </a:prstGeom>
          <a:solidFill>
            <a:srgbClr val="C39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a:p>
            <a:pPr algn="ctr"/>
            <a:endParaRPr lang="en-US">
              <a:latin typeface="Tahoma" panose="020B0604030504040204" pitchFamily="34" charset="0"/>
              <a:ea typeface="Tahoma" panose="020B0604030504040204" pitchFamily="34" charset="0"/>
              <a:cs typeface="Tahoma" panose="020B0604030504040204" pitchFamily="34" charset="0"/>
            </a:endParaRPr>
          </a:p>
          <a:p>
            <a:pPr algn="ctr"/>
            <a:r>
              <a:rPr lang="en-US">
                <a:latin typeface="Tahoma" panose="020B0604030504040204" pitchFamily="34" charset="0"/>
                <a:ea typeface="Tahoma" panose="020B0604030504040204" pitchFamily="34" charset="0"/>
                <a:cs typeface="Tahoma" panose="020B0604030504040204" pitchFamily="34" charset="0"/>
              </a:rPr>
              <a:t>Fingerlike end-effector that locates the LSMS via RFID</a:t>
            </a:r>
            <a:endParaRPr lang="en-US"/>
          </a:p>
        </p:txBody>
      </p:sp>
      <p:sp>
        <p:nvSpPr>
          <p:cNvPr id="5" name="Rectangle: Rounded Corners 4">
            <a:extLst>
              <a:ext uri="{FF2B5EF4-FFF2-40B4-BE49-F238E27FC236}">
                <a16:creationId xmlns:a16="http://schemas.microsoft.com/office/drawing/2014/main" id="{02754CA4-A1DE-41D7-AB35-903D0C44AE2F}"/>
              </a:ext>
            </a:extLst>
          </p:cNvPr>
          <p:cNvSpPr/>
          <p:nvPr/>
        </p:nvSpPr>
        <p:spPr>
          <a:xfrm>
            <a:off x="2637208" y="1242590"/>
            <a:ext cx="2190081" cy="3866137"/>
          </a:xfrm>
          <a:prstGeom prst="roundRect">
            <a:avLst/>
          </a:prstGeom>
          <a:solidFill>
            <a:srgbClr val="E58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a:p>
            <a:pPr algn="ctr"/>
            <a:r>
              <a:rPr lang="en-US">
                <a:latin typeface="Tahoma" panose="020B0604030504040204" pitchFamily="34" charset="0"/>
                <a:ea typeface="Tahoma" panose="020B0604030504040204" pitchFamily="34" charset="0"/>
                <a:cs typeface="Tahoma" panose="020B0604030504040204" pitchFamily="34" charset="0"/>
              </a:rPr>
              <a:t>Four-bar Mechanism</a:t>
            </a:r>
          </a:p>
          <a:p>
            <a:pPr algn="ctr"/>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2" name="Rectangle: Rounded Corners 1">
            <a:extLst>
              <a:ext uri="{FF2B5EF4-FFF2-40B4-BE49-F238E27FC236}">
                <a16:creationId xmlns:a16="http://schemas.microsoft.com/office/drawing/2014/main" id="{15845979-FDA4-447A-89B4-04137A35624F}"/>
              </a:ext>
            </a:extLst>
          </p:cNvPr>
          <p:cNvSpPr/>
          <p:nvPr/>
        </p:nvSpPr>
        <p:spPr>
          <a:xfrm>
            <a:off x="286509" y="1242638"/>
            <a:ext cx="2190081" cy="3896715"/>
          </a:xfrm>
          <a:prstGeom prst="roundRect">
            <a:avLst/>
          </a:prstGeom>
          <a:solidFill>
            <a:srgbClr val="FDB0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a:p>
            <a:pPr algn="ctr"/>
            <a:endParaRPr lang="en-US">
              <a:latin typeface="Tahoma" panose="020B0604030504040204" pitchFamily="34" charset="0"/>
              <a:ea typeface="Tahoma" panose="020B0604030504040204" pitchFamily="34" charset="0"/>
              <a:cs typeface="Tahoma" panose="020B0604030504040204" pitchFamily="34" charset="0"/>
            </a:endParaRPr>
          </a:p>
          <a:p>
            <a:pPr algn="ctr"/>
            <a:r>
              <a:rPr lang="en-US">
                <a:latin typeface="Tahoma" panose="020B0604030504040204" pitchFamily="34" charset="0"/>
                <a:ea typeface="Tahoma" panose="020B0604030504040204" pitchFamily="34" charset="0"/>
                <a:cs typeface="Tahoma" panose="020B0604030504040204" pitchFamily="34" charset="0"/>
              </a:rPr>
              <a:t>Mating connector for the LSMS end-effector, located via plug connection</a:t>
            </a:r>
          </a:p>
          <a:p>
            <a:pPr algn="ctr"/>
            <a:endParaRPr lang="en-US"/>
          </a:p>
        </p:txBody>
      </p:sp>
      <p:cxnSp>
        <p:nvCxnSpPr>
          <p:cNvPr id="4" name="Straight Connector 3">
            <a:extLst>
              <a:ext uri="{FF2B5EF4-FFF2-40B4-BE49-F238E27FC236}">
                <a16:creationId xmlns:a16="http://schemas.microsoft.com/office/drawing/2014/main" id="{DB027981-A182-4835-B5D3-AC9753D8F039}"/>
              </a:ext>
            </a:extLst>
          </p:cNvPr>
          <p:cNvCxnSpPr>
            <a:cxnSpLocks/>
          </p:cNvCxnSpPr>
          <p:nvPr/>
        </p:nvCxnSpPr>
        <p:spPr>
          <a:xfrm>
            <a:off x="0" y="5139353"/>
            <a:ext cx="12192000"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C3756F43-484C-4B45-AAB4-E8208E1C5DAE}"/>
              </a:ext>
            </a:extLst>
          </p:cNvPr>
          <p:cNvSpPr>
            <a:spLocks noGrp="1"/>
          </p:cNvSpPr>
          <p:nvPr>
            <p:ph type="sldNum" sz="quarter" idx="4"/>
          </p:nvPr>
        </p:nvSpPr>
        <p:spPr/>
        <p:txBody>
          <a:bodyPr/>
          <a:lstStyle/>
          <a:p>
            <a:fld id="{6F1FABC0-072B-4F22-8F9B-95A9D10B0206}" type="slidenum">
              <a:rPr lang="en-US" smtClean="0"/>
              <a:pPr/>
              <a:t>24</a:t>
            </a:fld>
            <a:endParaRPr lang="en-US"/>
          </a:p>
        </p:txBody>
      </p:sp>
      <p:sp>
        <p:nvSpPr>
          <p:cNvPr id="20" name="Content Placeholder 6">
            <a:extLst>
              <a:ext uri="{FF2B5EF4-FFF2-40B4-BE49-F238E27FC236}">
                <a16:creationId xmlns:a16="http://schemas.microsoft.com/office/drawing/2014/main" id="{737AD6FE-076D-47EB-8851-546CD7479B58}"/>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101B1E"/>
                </a:solidFill>
                <a:latin typeface="Arial"/>
                <a:cs typeface="Arial"/>
              </a:rPr>
              <a:t>Christina Morrow</a:t>
            </a:r>
            <a:endParaRPr lang="en-US" dirty="0">
              <a:solidFill>
                <a:srgbClr val="101B1E"/>
              </a:solidFill>
            </a:endParaRPr>
          </a:p>
        </p:txBody>
      </p:sp>
      <p:sp>
        <p:nvSpPr>
          <p:cNvPr id="7" name="Title 6">
            <a:extLst>
              <a:ext uri="{FF2B5EF4-FFF2-40B4-BE49-F238E27FC236}">
                <a16:creationId xmlns:a16="http://schemas.microsoft.com/office/drawing/2014/main" id="{E24CC283-08A1-4397-B882-855CE891900A}"/>
              </a:ext>
            </a:extLst>
          </p:cNvPr>
          <p:cNvSpPr>
            <a:spLocks noGrp="1"/>
          </p:cNvSpPr>
          <p:nvPr>
            <p:ph type="title"/>
          </p:nvPr>
        </p:nvSpPr>
        <p:spPr/>
        <p:txBody>
          <a:bodyPr>
            <a:noAutofit/>
          </a:bodyPr>
          <a:lstStyle/>
          <a:p>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Medium Fidelity</a:t>
            </a:r>
          </a:p>
        </p:txBody>
      </p:sp>
      <p:sp>
        <p:nvSpPr>
          <p:cNvPr id="6" name="Flowchart: Connector 5">
            <a:extLst>
              <a:ext uri="{FF2B5EF4-FFF2-40B4-BE49-F238E27FC236}">
                <a16:creationId xmlns:a16="http://schemas.microsoft.com/office/drawing/2014/main" id="{38B69212-CEFA-4129-BFB9-B33A393D3444}"/>
              </a:ext>
            </a:extLst>
          </p:cNvPr>
          <p:cNvSpPr/>
          <p:nvPr/>
        </p:nvSpPr>
        <p:spPr>
          <a:xfrm>
            <a:off x="8021778" y="4671268"/>
            <a:ext cx="817116" cy="778237"/>
          </a:xfrm>
          <a:prstGeom prst="flowChartConnector">
            <a:avLst/>
          </a:prstGeom>
          <a:solidFill>
            <a:srgbClr val="85AEBF"/>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ahoma" panose="020B0604030504040204" pitchFamily="34" charset="0"/>
                <a:ea typeface="Tahoma" panose="020B0604030504040204" pitchFamily="34" charset="0"/>
                <a:cs typeface="Tahoma" panose="020B0604030504040204" pitchFamily="34" charset="0"/>
              </a:rPr>
              <a:t>04</a:t>
            </a:r>
          </a:p>
        </p:txBody>
      </p:sp>
      <p:sp>
        <p:nvSpPr>
          <p:cNvPr id="8" name="Flowchart: Connector 7">
            <a:extLst>
              <a:ext uri="{FF2B5EF4-FFF2-40B4-BE49-F238E27FC236}">
                <a16:creationId xmlns:a16="http://schemas.microsoft.com/office/drawing/2014/main" id="{2006DB32-FA7D-4D95-BC94-A03F6F2771DB}"/>
              </a:ext>
            </a:extLst>
          </p:cNvPr>
          <p:cNvSpPr/>
          <p:nvPr/>
        </p:nvSpPr>
        <p:spPr>
          <a:xfrm>
            <a:off x="967045" y="4671271"/>
            <a:ext cx="817116" cy="778237"/>
          </a:xfrm>
          <a:prstGeom prst="flowChartConnector">
            <a:avLst/>
          </a:prstGeom>
          <a:solidFill>
            <a:srgbClr val="FDB05D"/>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ahoma" panose="020B0604030504040204" pitchFamily="34" charset="0"/>
                <a:ea typeface="Tahoma" panose="020B0604030504040204" pitchFamily="34" charset="0"/>
                <a:cs typeface="Tahoma" panose="020B0604030504040204" pitchFamily="34" charset="0"/>
              </a:rPr>
              <a:t>01</a:t>
            </a:r>
          </a:p>
        </p:txBody>
      </p:sp>
      <p:sp>
        <p:nvSpPr>
          <p:cNvPr id="9" name="Flowchart: Connector 8">
            <a:extLst>
              <a:ext uri="{FF2B5EF4-FFF2-40B4-BE49-F238E27FC236}">
                <a16:creationId xmlns:a16="http://schemas.microsoft.com/office/drawing/2014/main" id="{AB76DD72-E7A8-42B2-B184-D04FFB213B25}"/>
              </a:ext>
            </a:extLst>
          </p:cNvPr>
          <p:cNvSpPr/>
          <p:nvPr/>
        </p:nvSpPr>
        <p:spPr>
          <a:xfrm>
            <a:off x="3322863" y="4671270"/>
            <a:ext cx="817116" cy="778237"/>
          </a:xfrm>
          <a:prstGeom prst="flowChartConnector">
            <a:avLst/>
          </a:prstGeom>
          <a:solidFill>
            <a:srgbClr val="E58B8C"/>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ahoma" panose="020B0604030504040204" pitchFamily="34" charset="0"/>
                <a:ea typeface="Tahoma" panose="020B0604030504040204" pitchFamily="34" charset="0"/>
                <a:cs typeface="Tahoma" panose="020B0604030504040204" pitchFamily="34" charset="0"/>
              </a:rPr>
              <a:t>02</a:t>
            </a:r>
          </a:p>
        </p:txBody>
      </p:sp>
      <p:sp>
        <p:nvSpPr>
          <p:cNvPr id="11" name="Flowchart: Connector 10">
            <a:extLst>
              <a:ext uri="{FF2B5EF4-FFF2-40B4-BE49-F238E27FC236}">
                <a16:creationId xmlns:a16="http://schemas.microsoft.com/office/drawing/2014/main" id="{61AB0F0C-9FAC-4952-BFF1-4F18A79329D8}"/>
              </a:ext>
            </a:extLst>
          </p:cNvPr>
          <p:cNvSpPr/>
          <p:nvPr/>
        </p:nvSpPr>
        <p:spPr>
          <a:xfrm>
            <a:off x="5672735" y="4671269"/>
            <a:ext cx="817116" cy="778237"/>
          </a:xfrm>
          <a:prstGeom prst="flowChartConnector">
            <a:avLst/>
          </a:prstGeom>
          <a:solidFill>
            <a:srgbClr val="C392AA"/>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ahoma" panose="020B0604030504040204" pitchFamily="34" charset="0"/>
                <a:ea typeface="Tahoma" panose="020B0604030504040204" pitchFamily="34" charset="0"/>
                <a:cs typeface="Tahoma" panose="020B0604030504040204" pitchFamily="34" charset="0"/>
              </a:rPr>
              <a:t>03</a:t>
            </a:r>
          </a:p>
        </p:txBody>
      </p:sp>
      <p:sp>
        <p:nvSpPr>
          <p:cNvPr id="12" name="Flowchart: Connector 11">
            <a:extLst>
              <a:ext uri="{FF2B5EF4-FFF2-40B4-BE49-F238E27FC236}">
                <a16:creationId xmlns:a16="http://schemas.microsoft.com/office/drawing/2014/main" id="{9564DC38-B6F4-4633-864B-AE6FAA25E3DA}"/>
              </a:ext>
            </a:extLst>
          </p:cNvPr>
          <p:cNvSpPr/>
          <p:nvPr/>
        </p:nvSpPr>
        <p:spPr>
          <a:xfrm>
            <a:off x="10370822" y="4671268"/>
            <a:ext cx="817116" cy="778237"/>
          </a:xfrm>
          <a:prstGeom prst="flowChartConnector">
            <a:avLst/>
          </a:prstGeom>
          <a:solidFill>
            <a:srgbClr val="6FBBAD"/>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ahoma" panose="020B0604030504040204" pitchFamily="34" charset="0"/>
                <a:ea typeface="Tahoma" panose="020B0604030504040204" pitchFamily="34" charset="0"/>
                <a:cs typeface="Tahoma" panose="020B0604030504040204" pitchFamily="34" charset="0"/>
              </a:rPr>
              <a:t>05</a:t>
            </a:r>
          </a:p>
        </p:txBody>
      </p:sp>
      <p:grpSp>
        <p:nvGrpSpPr>
          <p:cNvPr id="78" name="Group 77">
            <a:extLst>
              <a:ext uri="{FF2B5EF4-FFF2-40B4-BE49-F238E27FC236}">
                <a16:creationId xmlns:a16="http://schemas.microsoft.com/office/drawing/2014/main" id="{4223CACE-E816-4D78-BB9F-B187F52DC69D}"/>
              </a:ext>
            </a:extLst>
          </p:cNvPr>
          <p:cNvGrpSpPr>
            <a:grpSpLocks noChangeAspect="1"/>
          </p:cNvGrpSpPr>
          <p:nvPr/>
        </p:nvGrpSpPr>
        <p:grpSpPr>
          <a:xfrm>
            <a:off x="10419438" y="1532702"/>
            <a:ext cx="651524" cy="533538"/>
            <a:chOff x="6595481" y="1587776"/>
            <a:chExt cx="2963950" cy="2427199"/>
          </a:xfrm>
          <a:solidFill>
            <a:schemeClr val="bg1">
              <a:lumMod val="50000"/>
            </a:schemeClr>
          </a:solidFill>
        </p:grpSpPr>
        <p:sp>
          <p:nvSpPr>
            <p:cNvPr id="79" name="Rectangle 78">
              <a:extLst>
                <a:ext uri="{FF2B5EF4-FFF2-40B4-BE49-F238E27FC236}">
                  <a16:creationId xmlns:a16="http://schemas.microsoft.com/office/drawing/2014/main" id="{865C9F3E-603A-4941-B30B-1A7D68875259}"/>
                </a:ext>
              </a:extLst>
            </p:cNvPr>
            <p:cNvSpPr/>
            <p:nvPr/>
          </p:nvSpPr>
          <p:spPr>
            <a:xfrm rot="3475009">
              <a:off x="6717554" y="1859728"/>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D2F58249-1515-4269-B210-B83269CB02AB}"/>
                </a:ext>
              </a:extLst>
            </p:cNvPr>
            <p:cNvSpPr/>
            <p:nvPr/>
          </p:nvSpPr>
          <p:spPr>
            <a:xfrm rot="7564731">
              <a:off x="6931663" y="1867366"/>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1" name="Straight Connector 80">
              <a:extLst>
                <a:ext uri="{FF2B5EF4-FFF2-40B4-BE49-F238E27FC236}">
                  <a16:creationId xmlns:a16="http://schemas.microsoft.com/office/drawing/2014/main" id="{29850914-9E8A-4F7F-991B-F00438159B77}"/>
                </a:ext>
              </a:extLst>
            </p:cNvPr>
            <p:cNvCxnSpPr>
              <a:cxnSpLocks/>
              <a:stCxn id="89" idx="0"/>
            </p:cNvCxnSpPr>
            <p:nvPr/>
          </p:nvCxnSpPr>
          <p:spPr>
            <a:xfrm flipH="1" flipV="1">
              <a:off x="9084222" y="2190069"/>
              <a:ext cx="249312" cy="141089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2" name="Rectangle 81">
              <a:extLst>
                <a:ext uri="{FF2B5EF4-FFF2-40B4-BE49-F238E27FC236}">
                  <a16:creationId xmlns:a16="http://schemas.microsoft.com/office/drawing/2014/main" id="{073D6BEC-D531-4322-A873-F3D4F85BE747}"/>
                </a:ext>
              </a:extLst>
            </p:cNvPr>
            <p:cNvSpPr/>
            <p:nvPr/>
          </p:nvSpPr>
          <p:spPr>
            <a:xfrm rot="5565177">
              <a:off x="7180722" y="1513323"/>
              <a:ext cx="45719" cy="1173368"/>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9050A096-C900-42F9-B3EE-C169B5D81B0F}"/>
                </a:ext>
              </a:extLst>
            </p:cNvPr>
            <p:cNvSpPr/>
            <p:nvPr/>
          </p:nvSpPr>
          <p:spPr>
            <a:xfrm flipH="1">
              <a:off x="8678544" y="3896854"/>
              <a:ext cx="795781"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A60DC1C2-AD6E-45BC-A587-BAB057213957}"/>
                </a:ext>
              </a:extLst>
            </p:cNvPr>
            <p:cNvSpPr/>
            <p:nvPr/>
          </p:nvSpPr>
          <p:spPr>
            <a:xfrm flipH="1">
              <a:off x="8956766" y="3758927"/>
              <a:ext cx="2535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Rounded Corners 84">
              <a:extLst>
                <a:ext uri="{FF2B5EF4-FFF2-40B4-BE49-F238E27FC236}">
                  <a16:creationId xmlns:a16="http://schemas.microsoft.com/office/drawing/2014/main" id="{BCF0A71C-0564-4E45-A2DD-F3A40D681576}"/>
                </a:ext>
              </a:extLst>
            </p:cNvPr>
            <p:cNvSpPr/>
            <p:nvPr/>
          </p:nvSpPr>
          <p:spPr>
            <a:xfrm rot="5400000">
              <a:off x="9227962" y="3538023"/>
              <a:ext cx="54794" cy="34362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57C154D0-80E9-4F81-8ADE-CE8310647E37}"/>
                </a:ext>
              </a:extLst>
            </p:cNvPr>
            <p:cNvSpPr/>
            <p:nvPr/>
          </p:nvSpPr>
          <p:spPr>
            <a:xfrm rot="6784575" flipH="1">
              <a:off x="9289675" y="1934460"/>
              <a:ext cx="45719" cy="49379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960760FD-D5EA-41D7-B6B1-E30F80E6582C}"/>
                </a:ext>
              </a:extLst>
            </p:cNvPr>
            <p:cNvSpPr/>
            <p:nvPr/>
          </p:nvSpPr>
          <p:spPr>
            <a:xfrm rot="4695926" flipH="1">
              <a:off x="9285496" y="1775304"/>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EE45F773-5AF0-4222-B718-F513AE3F79E0}"/>
                </a:ext>
              </a:extLst>
            </p:cNvPr>
            <p:cNvSpPr/>
            <p:nvPr/>
          </p:nvSpPr>
          <p:spPr>
            <a:xfrm flipH="1">
              <a:off x="9025853" y="3837793"/>
              <a:ext cx="1011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Rounded Corners 88">
              <a:extLst>
                <a:ext uri="{FF2B5EF4-FFF2-40B4-BE49-F238E27FC236}">
                  <a16:creationId xmlns:a16="http://schemas.microsoft.com/office/drawing/2014/main" id="{2CB12EEF-7666-43A0-B994-3A1DBDB5D463}"/>
                </a:ext>
              </a:extLst>
            </p:cNvPr>
            <p:cNvSpPr/>
            <p:nvPr/>
          </p:nvSpPr>
          <p:spPr>
            <a:xfrm>
              <a:off x="9282955" y="3600961"/>
              <a:ext cx="101158" cy="19625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0" name="Straight Connector 89">
              <a:extLst>
                <a:ext uri="{FF2B5EF4-FFF2-40B4-BE49-F238E27FC236}">
                  <a16:creationId xmlns:a16="http://schemas.microsoft.com/office/drawing/2014/main" id="{92641365-DDC8-44DF-AE79-0A78B29C1E11}"/>
                </a:ext>
              </a:extLst>
            </p:cNvPr>
            <p:cNvCxnSpPr>
              <a:cxnSpLocks/>
              <a:endCxn id="89" idx="3"/>
            </p:cNvCxnSpPr>
            <p:nvPr/>
          </p:nvCxnSpPr>
          <p:spPr>
            <a:xfrm flipH="1">
              <a:off x="9384113" y="2267443"/>
              <a:ext cx="140868" cy="143164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BA35BBC0-0924-4528-8DE0-9D9347CB5380}"/>
                </a:ext>
              </a:extLst>
            </p:cNvPr>
            <p:cNvCxnSpPr>
              <a:cxnSpLocks/>
              <a:stCxn id="87" idx="0"/>
            </p:cNvCxnSpPr>
            <p:nvPr/>
          </p:nvCxnSpPr>
          <p:spPr>
            <a:xfrm flipH="1">
              <a:off x="9520263" y="1964099"/>
              <a:ext cx="28032" cy="335061"/>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62144734-9FCB-4074-86CE-568EE004098E}"/>
                </a:ext>
              </a:extLst>
            </p:cNvPr>
            <p:cNvCxnSpPr>
              <a:cxnSpLocks/>
              <a:endCxn id="93" idx="0"/>
            </p:cNvCxnSpPr>
            <p:nvPr/>
          </p:nvCxnSpPr>
          <p:spPr>
            <a:xfrm flipH="1" flipV="1">
              <a:off x="9041366" y="1588696"/>
              <a:ext cx="500588" cy="355820"/>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3" name="Rectangle 92">
              <a:extLst>
                <a:ext uri="{FF2B5EF4-FFF2-40B4-BE49-F238E27FC236}">
                  <a16:creationId xmlns:a16="http://schemas.microsoft.com/office/drawing/2014/main" id="{4CD3380D-06A9-4D94-AEA4-62F1AA0439CE}"/>
                </a:ext>
              </a:extLst>
            </p:cNvPr>
            <p:cNvSpPr/>
            <p:nvPr/>
          </p:nvSpPr>
          <p:spPr>
            <a:xfrm rot="21297001" flipH="1">
              <a:off x="9031469" y="1587776"/>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4" name="Straight Connector 93">
              <a:extLst>
                <a:ext uri="{FF2B5EF4-FFF2-40B4-BE49-F238E27FC236}">
                  <a16:creationId xmlns:a16="http://schemas.microsoft.com/office/drawing/2014/main" id="{58A2402B-6F5E-458E-BE59-C8F9B57A820E}"/>
                </a:ext>
              </a:extLst>
            </p:cNvPr>
            <p:cNvCxnSpPr>
              <a:cxnSpLocks/>
            </p:cNvCxnSpPr>
            <p:nvPr/>
          </p:nvCxnSpPr>
          <p:spPr>
            <a:xfrm flipH="1" flipV="1">
              <a:off x="7762594" y="1674406"/>
              <a:ext cx="1108055" cy="374588"/>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5" name="Rectangle 94">
              <a:extLst>
                <a:ext uri="{FF2B5EF4-FFF2-40B4-BE49-F238E27FC236}">
                  <a16:creationId xmlns:a16="http://schemas.microsoft.com/office/drawing/2014/main" id="{6B939BC1-7520-4C95-BE2B-E4C69444C044}"/>
                </a:ext>
              </a:extLst>
            </p:cNvPr>
            <p:cNvSpPr/>
            <p:nvPr/>
          </p:nvSpPr>
          <p:spPr>
            <a:xfrm rot="21297001" flipH="1">
              <a:off x="7760101" y="1671317"/>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6" name="Straight Connector 95">
              <a:extLst>
                <a:ext uri="{FF2B5EF4-FFF2-40B4-BE49-F238E27FC236}">
                  <a16:creationId xmlns:a16="http://schemas.microsoft.com/office/drawing/2014/main" id="{22A63D2B-8633-4402-AE65-B6C68C388CE3}"/>
                </a:ext>
              </a:extLst>
            </p:cNvPr>
            <p:cNvCxnSpPr>
              <a:cxnSpLocks/>
              <a:stCxn id="84" idx="3"/>
            </p:cNvCxnSpPr>
            <p:nvPr/>
          </p:nvCxnSpPr>
          <p:spPr>
            <a:xfrm flipH="1" flipV="1">
              <a:off x="8870650" y="2044256"/>
              <a:ext cx="86116" cy="177373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32F31EA6-92E6-469B-8271-998F1B1D7AB2}"/>
                </a:ext>
              </a:extLst>
            </p:cNvPr>
            <p:cNvCxnSpPr>
              <a:cxnSpLocks/>
            </p:cNvCxnSpPr>
            <p:nvPr/>
          </p:nvCxnSpPr>
          <p:spPr>
            <a:xfrm flipV="1">
              <a:off x="9277185" y="2021254"/>
              <a:ext cx="106051" cy="11899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FA32A287-1D3C-41F6-8A59-6000C8EB8062}"/>
                </a:ext>
              </a:extLst>
            </p:cNvPr>
            <p:cNvCxnSpPr>
              <a:cxnSpLocks/>
            </p:cNvCxnSpPr>
            <p:nvPr/>
          </p:nvCxnSpPr>
          <p:spPr>
            <a:xfrm flipH="1">
              <a:off x="6823924" y="1684417"/>
              <a:ext cx="964747" cy="379136"/>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9" name="Rectangle 98">
              <a:extLst>
                <a:ext uri="{FF2B5EF4-FFF2-40B4-BE49-F238E27FC236}">
                  <a16:creationId xmlns:a16="http://schemas.microsoft.com/office/drawing/2014/main" id="{12324192-D353-4127-9C2C-A2A8C4B7A490}"/>
                </a:ext>
              </a:extLst>
            </p:cNvPr>
            <p:cNvSpPr/>
            <p:nvPr/>
          </p:nvSpPr>
          <p:spPr>
            <a:xfrm flipH="1">
              <a:off x="9053575" y="2039492"/>
              <a:ext cx="47155" cy="177660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3F955C59-2695-4BB6-A631-F8494AFBC4A2}"/>
                </a:ext>
              </a:extLst>
            </p:cNvPr>
            <p:cNvSpPr/>
            <p:nvPr/>
          </p:nvSpPr>
          <p:spPr>
            <a:xfrm rot="5213209" flipH="1">
              <a:off x="8421413" y="1434044"/>
              <a:ext cx="47156" cy="1307977"/>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02A44F9F-E915-4DB4-84CA-3B4C3D34AFAE}"/>
                </a:ext>
              </a:extLst>
            </p:cNvPr>
            <p:cNvSpPr/>
            <p:nvPr/>
          </p:nvSpPr>
          <p:spPr>
            <a:xfrm rot="3559019" flipH="1">
              <a:off x="7912427" y="1867196"/>
              <a:ext cx="45719" cy="30811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2" name="Straight Connector 101">
              <a:extLst>
                <a:ext uri="{FF2B5EF4-FFF2-40B4-BE49-F238E27FC236}">
                  <a16:creationId xmlns:a16="http://schemas.microsoft.com/office/drawing/2014/main" id="{F4688043-5795-480F-A203-E761CA87AD29}"/>
                </a:ext>
              </a:extLst>
            </p:cNvPr>
            <p:cNvCxnSpPr>
              <a:cxnSpLocks/>
              <a:stCxn id="101" idx="3"/>
              <a:endCxn id="95" idx="1"/>
            </p:cNvCxnSpPr>
            <p:nvPr/>
          </p:nvCxnSpPr>
          <p:spPr>
            <a:xfrm flipH="1" flipV="1">
              <a:off x="7821498" y="1905605"/>
              <a:ext cx="102123" cy="95989"/>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03" name="Rectangle 102">
            <a:extLst>
              <a:ext uri="{FF2B5EF4-FFF2-40B4-BE49-F238E27FC236}">
                <a16:creationId xmlns:a16="http://schemas.microsoft.com/office/drawing/2014/main" id="{5D70B7B8-4C46-4308-A921-5747D9B4FC5D}"/>
              </a:ext>
            </a:extLst>
          </p:cNvPr>
          <p:cNvSpPr/>
          <p:nvPr/>
        </p:nvSpPr>
        <p:spPr>
          <a:xfrm rot="1798909">
            <a:off x="10385264" y="2320707"/>
            <a:ext cx="842498" cy="45719"/>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E447ED42-0585-4B9C-A089-668C41A09289}"/>
              </a:ext>
            </a:extLst>
          </p:cNvPr>
          <p:cNvSpPr/>
          <p:nvPr/>
        </p:nvSpPr>
        <p:spPr>
          <a:xfrm rot="19882393">
            <a:off x="10426486" y="2308968"/>
            <a:ext cx="846488" cy="49083"/>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87554DA0-1FEC-4AC9-B095-5FDE76BEF6C0}"/>
              </a:ext>
            </a:extLst>
          </p:cNvPr>
          <p:cNvSpPr/>
          <p:nvPr/>
        </p:nvSpPr>
        <p:spPr>
          <a:xfrm>
            <a:off x="10244843" y="2071500"/>
            <a:ext cx="1108957" cy="85990"/>
          </a:xfrm>
          <a:prstGeom prst="rect">
            <a:avLst/>
          </a:prstGeom>
          <a:solidFill>
            <a:schemeClr val="bg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Flowchart: Terminator 211">
            <a:extLst>
              <a:ext uri="{FF2B5EF4-FFF2-40B4-BE49-F238E27FC236}">
                <a16:creationId xmlns:a16="http://schemas.microsoft.com/office/drawing/2014/main" id="{AC06AEE2-1527-4E5D-8C9C-87952572FB2A}"/>
              </a:ext>
            </a:extLst>
          </p:cNvPr>
          <p:cNvSpPr/>
          <p:nvPr/>
        </p:nvSpPr>
        <p:spPr>
          <a:xfrm rot="8316830">
            <a:off x="3299595" y="2243231"/>
            <a:ext cx="370250" cy="74177"/>
          </a:xfrm>
          <a:prstGeom prst="flowChartTerminator">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Flowchart: Terminator 212">
            <a:extLst>
              <a:ext uri="{FF2B5EF4-FFF2-40B4-BE49-F238E27FC236}">
                <a16:creationId xmlns:a16="http://schemas.microsoft.com/office/drawing/2014/main" id="{39E16B7E-F75C-4A5D-A3FF-66C1381AE24F}"/>
              </a:ext>
            </a:extLst>
          </p:cNvPr>
          <p:cNvSpPr/>
          <p:nvPr/>
        </p:nvSpPr>
        <p:spPr>
          <a:xfrm rot="8053896">
            <a:off x="4090981" y="2250356"/>
            <a:ext cx="370250" cy="74177"/>
          </a:xfrm>
          <a:prstGeom prst="flowChartTerminator">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Rectangle: Top Corners Snipped 213">
            <a:extLst>
              <a:ext uri="{FF2B5EF4-FFF2-40B4-BE49-F238E27FC236}">
                <a16:creationId xmlns:a16="http://schemas.microsoft.com/office/drawing/2014/main" id="{6FF5651F-7949-4CED-8CFB-EB534224E67C}"/>
              </a:ext>
            </a:extLst>
          </p:cNvPr>
          <p:cNvSpPr/>
          <p:nvPr/>
        </p:nvSpPr>
        <p:spPr>
          <a:xfrm>
            <a:off x="4090417" y="2324674"/>
            <a:ext cx="146304" cy="146297"/>
          </a:xfrm>
          <a:prstGeom prst="snip2SameRect">
            <a:avLst>
              <a:gd name="adj1" fmla="val 41793"/>
              <a:gd name="adj2" fmla="val 0"/>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ectangle: Top Corners Snipped 214">
            <a:extLst>
              <a:ext uri="{FF2B5EF4-FFF2-40B4-BE49-F238E27FC236}">
                <a16:creationId xmlns:a16="http://schemas.microsoft.com/office/drawing/2014/main" id="{1B080AD8-5EF1-4ED7-8D2D-AC7DC9A2E748}"/>
              </a:ext>
            </a:extLst>
          </p:cNvPr>
          <p:cNvSpPr/>
          <p:nvPr/>
        </p:nvSpPr>
        <p:spPr>
          <a:xfrm>
            <a:off x="3291199" y="2329821"/>
            <a:ext cx="146304" cy="146297"/>
          </a:xfrm>
          <a:prstGeom prst="snip2SameRect">
            <a:avLst>
              <a:gd name="adj1" fmla="val 41793"/>
              <a:gd name="adj2" fmla="val 0"/>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Flowchart: Terminator 215">
            <a:extLst>
              <a:ext uri="{FF2B5EF4-FFF2-40B4-BE49-F238E27FC236}">
                <a16:creationId xmlns:a16="http://schemas.microsoft.com/office/drawing/2014/main" id="{948FA69F-AC38-4481-A370-7B122BB8B7FC}"/>
              </a:ext>
            </a:extLst>
          </p:cNvPr>
          <p:cNvSpPr/>
          <p:nvPr/>
        </p:nvSpPr>
        <p:spPr>
          <a:xfrm>
            <a:off x="3576531" y="2120406"/>
            <a:ext cx="817116" cy="73380"/>
          </a:xfrm>
          <a:prstGeom prst="flowChartTerminator">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Rectangle 242">
            <a:extLst>
              <a:ext uri="{FF2B5EF4-FFF2-40B4-BE49-F238E27FC236}">
                <a16:creationId xmlns:a16="http://schemas.microsoft.com/office/drawing/2014/main" id="{AA57E0F7-4ECB-46DA-85BC-0B29E479310C}"/>
              </a:ext>
            </a:extLst>
          </p:cNvPr>
          <p:cNvSpPr/>
          <p:nvPr/>
        </p:nvSpPr>
        <p:spPr>
          <a:xfrm>
            <a:off x="10317735" y="2505780"/>
            <a:ext cx="977557" cy="65088"/>
          </a:xfrm>
          <a:prstGeom prst="rect">
            <a:avLst/>
          </a:prstGeom>
          <a:solidFill>
            <a:schemeClr val="bg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Oval 243">
            <a:extLst>
              <a:ext uri="{FF2B5EF4-FFF2-40B4-BE49-F238E27FC236}">
                <a16:creationId xmlns:a16="http://schemas.microsoft.com/office/drawing/2014/main" id="{75FAB99E-1ED2-4266-AF76-8A91C6AE04F2}"/>
              </a:ext>
            </a:extLst>
          </p:cNvPr>
          <p:cNvSpPr/>
          <p:nvPr/>
        </p:nvSpPr>
        <p:spPr>
          <a:xfrm>
            <a:off x="10549380" y="2591774"/>
            <a:ext cx="100055" cy="91536"/>
          </a:xfrm>
          <a:prstGeom prst="ellips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Oval 244">
            <a:extLst>
              <a:ext uri="{FF2B5EF4-FFF2-40B4-BE49-F238E27FC236}">
                <a16:creationId xmlns:a16="http://schemas.microsoft.com/office/drawing/2014/main" id="{B93B833D-EA9F-4C49-9C3B-FFD9508DAA46}"/>
              </a:ext>
            </a:extLst>
          </p:cNvPr>
          <p:cNvSpPr/>
          <p:nvPr/>
        </p:nvSpPr>
        <p:spPr>
          <a:xfrm>
            <a:off x="10949430" y="2591092"/>
            <a:ext cx="100055" cy="91536"/>
          </a:xfrm>
          <a:prstGeom prst="ellips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6" name="Group 245">
            <a:extLst>
              <a:ext uri="{FF2B5EF4-FFF2-40B4-BE49-F238E27FC236}">
                <a16:creationId xmlns:a16="http://schemas.microsoft.com/office/drawing/2014/main" id="{525AFE32-3572-4535-B1DF-DD058502B11C}"/>
              </a:ext>
            </a:extLst>
          </p:cNvPr>
          <p:cNvGrpSpPr>
            <a:grpSpLocks noChangeAspect="1"/>
          </p:cNvGrpSpPr>
          <p:nvPr/>
        </p:nvGrpSpPr>
        <p:grpSpPr>
          <a:xfrm>
            <a:off x="8058702" y="1774538"/>
            <a:ext cx="646701" cy="529588"/>
            <a:chOff x="6595481" y="1587776"/>
            <a:chExt cx="2963950" cy="2427199"/>
          </a:xfrm>
          <a:solidFill>
            <a:schemeClr val="bg1">
              <a:lumMod val="50000"/>
            </a:schemeClr>
          </a:solidFill>
        </p:grpSpPr>
        <p:sp>
          <p:nvSpPr>
            <p:cNvPr id="247" name="Rectangle 246">
              <a:extLst>
                <a:ext uri="{FF2B5EF4-FFF2-40B4-BE49-F238E27FC236}">
                  <a16:creationId xmlns:a16="http://schemas.microsoft.com/office/drawing/2014/main" id="{6CD37373-C001-4364-8C4C-63EF171CC3CC}"/>
                </a:ext>
              </a:extLst>
            </p:cNvPr>
            <p:cNvSpPr/>
            <p:nvPr/>
          </p:nvSpPr>
          <p:spPr>
            <a:xfrm rot="3475009">
              <a:off x="6717554" y="1859728"/>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Rectangle 247">
              <a:extLst>
                <a:ext uri="{FF2B5EF4-FFF2-40B4-BE49-F238E27FC236}">
                  <a16:creationId xmlns:a16="http://schemas.microsoft.com/office/drawing/2014/main" id="{EF93A9D0-DAE0-4910-AB4D-C1E243397F28}"/>
                </a:ext>
              </a:extLst>
            </p:cNvPr>
            <p:cNvSpPr/>
            <p:nvPr/>
          </p:nvSpPr>
          <p:spPr>
            <a:xfrm rot="7564731">
              <a:off x="6931663" y="1867366"/>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9" name="Straight Connector 248">
              <a:extLst>
                <a:ext uri="{FF2B5EF4-FFF2-40B4-BE49-F238E27FC236}">
                  <a16:creationId xmlns:a16="http://schemas.microsoft.com/office/drawing/2014/main" id="{61121D70-7CB4-4227-BB5E-ABB3DDDD49BA}"/>
                </a:ext>
              </a:extLst>
            </p:cNvPr>
            <p:cNvCxnSpPr>
              <a:cxnSpLocks/>
              <a:stCxn id="257" idx="0"/>
            </p:cNvCxnSpPr>
            <p:nvPr/>
          </p:nvCxnSpPr>
          <p:spPr>
            <a:xfrm flipH="1" flipV="1">
              <a:off x="9084222" y="2190069"/>
              <a:ext cx="249312" cy="141089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50" name="Rectangle 249">
              <a:extLst>
                <a:ext uri="{FF2B5EF4-FFF2-40B4-BE49-F238E27FC236}">
                  <a16:creationId xmlns:a16="http://schemas.microsoft.com/office/drawing/2014/main" id="{EEB55E24-EE7B-4529-A4B7-695C4EED19DA}"/>
                </a:ext>
              </a:extLst>
            </p:cNvPr>
            <p:cNvSpPr/>
            <p:nvPr/>
          </p:nvSpPr>
          <p:spPr>
            <a:xfrm rot="5565177">
              <a:off x="7180722" y="1513323"/>
              <a:ext cx="45719" cy="1173368"/>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Rectangle 250">
              <a:extLst>
                <a:ext uri="{FF2B5EF4-FFF2-40B4-BE49-F238E27FC236}">
                  <a16:creationId xmlns:a16="http://schemas.microsoft.com/office/drawing/2014/main" id="{47C938E3-1C7F-4760-A7A2-31227B872298}"/>
                </a:ext>
              </a:extLst>
            </p:cNvPr>
            <p:cNvSpPr/>
            <p:nvPr/>
          </p:nvSpPr>
          <p:spPr>
            <a:xfrm flipH="1">
              <a:off x="8678544" y="3896854"/>
              <a:ext cx="795781"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Rectangle 251">
              <a:extLst>
                <a:ext uri="{FF2B5EF4-FFF2-40B4-BE49-F238E27FC236}">
                  <a16:creationId xmlns:a16="http://schemas.microsoft.com/office/drawing/2014/main" id="{9F240BD4-B38B-4D83-BDBB-B97F58576DC5}"/>
                </a:ext>
              </a:extLst>
            </p:cNvPr>
            <p:cNvSpPr/>
            <p:nvPr/>
          </p:nvSpPr>
          <p:spPr>
            <a:xfrm flipH="1">
              <a:off x="8956766" y="3758927"/>
              <a:ext cx="2535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Rectangle: Rounded Corners 252">
              <a:extLst>
                <a:ext uri="{FF2B5EF4-FFF2-40B4-BE49-F238E27FC236}">
                  <a16:creationId xmlns:a16="http://schemas.microsoft.com/office/drawing/2014/main" id="{1B98AB17-06B5-4FB9-BD0C-C5C41F2D0117}"/>
                </a:ext>
              </a:extLst>
            </p:cNvPr>
            <p:cNvSpPr/>
            <p:nvPr/>
          </p:nvSpPr>
          <p:spPr>
            <a:xfrm rot="5400000">
              <a:off x="9227962" y="3538023"/>
              <a:ext cx="54794" cy="34362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Rectangle 253">
              <a:extLst>
                <a:ext uri="{FF2B5EF4-FFF2-40B4-BE49-F238E27FC236}">
                  <a16:creationId xmlns:a16="http://schemas.microsoft.com/office/drawing/2014/main" id="{4C6C53EA-B127-4D79-9E84-0DC6381F2DC5}"/>
                </a:ext>
              </a:extLst>
            </p:cNvPr>
            <p:cNvSpPr/>
            <p:nvPr/>
          </p:nvSpPr>
          <p:spPr>
            <a:xfrm rot="6784575" flipH="1">
              <a:off x="9289675" y="1934460"/>
              <a:ext cx="45719" cy="49379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Rectangle 254">
              <a:extLst>
                <a:ext uri="{FF2B5EF4-FFF2-40B4-BE49-F238E27FC236}">
                  <a16:creationId xmlns:a16="http://schemas.microsoft.com/office/drawing/2014/main" id="{1C1F41B7-9876-4D72-86C0-3BA3227F2CF5}"/>
                </a:ext>
              </a:extLst>
            </p:cNvPr>
            <p:cNvSpPr/>
            <p:nvPr/>
          </p:nvSpPr>
          <p:spPr>
            <a:xfrm rot="4695926" flipH="1">
              <a:off x="9285496" y="1775304"/>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Rectangle 255">
              <a:extLst>
                <a:ext uri="{FF2B5EF4-FFF2-40B4-BE49-F238E27FC236}">
                  <a16:creationId xmlns:a16="http://schemas.microsoft.com/office/drawing/2014/main" id="{9F17DB9E-36E9-4CE0-A3C6-E554E307A7BF}"/>
                </a:ext>
              </a:extLst>
            </p:cNvPr>
            <p:cNvSpPr/>
            <p:nvPr/>
          </p:nvSpPr>
          <p:spPr>
            <a:xfrm flipH="1">
              <a:off x="9025853" y="3837793"/>
              <a:ext cx="1011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Rectangle: Rounded Corners 256">
              <a:extLst>
                <a:ext uri="{FF2B5EF4-FFF2-40B4-BE49-F238E27FC236}">
                  <a16:creationId xmlns:a16="http://schemas.microsoft.com/office/drawing/2014/main" id="{26176B42-C9AC-4BB2-A7EF-CEEDBD047496}"/>
                </a:ext>
              </a:extLst>
            </p:cNvPr>
            <p:cNvSpPr/>
            <p:nvPr/>
          </p:nvSpPr>
          <p:spPr>
            <a:xfrm>
              <a:off x="9282955" y="3600961"/>
              <a:ext cx="101158" cy="19625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8" name="Straight Connector 257">
              <a:extLst>
                <a:ext uri="{FF2B5EF4-FFF2-40B4-BE49-F238E27FC236}">
                  <a16:creationId xmlns:a16="http://schemas.microsoft.com/office/drawing/2014/main" id="{52B78229-40E9-4818-AE34-605D869E1C05}"/>
                </a:ext>
              </a:extLst>
            </p:cNvPr>
            <p:cNvCxnSpPr>
              <a:cxnSpLocks/>
              <a:endCxn id="257" idx="3"/>
            </p:cNvCxnSpPr>
            <p:nvPr/>
          </p:nvCxnSpPr>
          <p:spPr>
            <a:xfrm flipH="1">
              <a:off x="9384113" y="2267443"/>
              <a:ext cx="140868" cy="143164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19DCC860-2AB0-4D2A-BEF0-D0009472CD98}"/>
                </a:ext>
              </a:extLst>
            </p:cNvPr>
            <p:cNvCxnSpPr>
              <a:cxnSpLocks/>
              <a:stCxn id="255" idx="0"/>
            </p:cNvCxnSpPr>
            <p:nvPr/>
          </p:nvCxnSpPr>
          <p:spPr>
            <a:xfrm flipH="1">
              <a:off x="9520263" y="1964099"/>
              <a:ext cx="28032" cy="335061"/>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60331490-8D65-4E84-87D2-421CB92E618E}"/>
                </a:ext>
              </a:extLst>
            </p:cNvPr>
            <p:cNvCxnSpPr>
              <a:cxnSpLocks/>
              <a:endCxn id="261" idx="0"/>
            </p:cNvCxnSpPr>
            <p:nvPr/>
          </p:nvCxnSpPr>
          <p:spPr>
            <a:xfrm flipH="1" flipV="1">
              <a:off x="9041366" y="1588696"/>
              <a:ext cx="500588" cy="355820"/>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61" name="Rectangle 260">
              <a:extLst>
                <a:ext uri="{FF2B5EF4-FFF2-40B4-BE49-F238E27FC236}">
                  <a16:creationId xmlns:a16="http://schemas.microsoft.com/office/drawing/2014/main" id="{A84D335B-99F8-4B7E-BDD8-646589B35542}"/>
                </a:ext>
              </a:extLst>
            </p:cNvPr>
            <p:cNvSpPr/>
            <p:nvPr/>
          </p:nvSpPr>
          <p:spPr>
            <a:xfrm rot="21297001" flipH="1">
              <a:off x="9031469" y="1587776"/>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2" name="Straight Connector 261">
              <a:extLst>
                <a:ext uri="{FF2B5EF4-FFF2-40B4-BE49-F238E27FC236}">
                  <a16:creationId xmlns:a16="http://schemas.microsoft.com/office/drawing/2014/main" id="{B8B2B0AA-FFC3-439B-87DF-2DE6EABECB8E}"/>
                </a:ext>
              </a:extLst>
            </p:cNvPr>
            <p:cNvCxnSpPr>
              <a:cxnSpLocks/>
            </p:cNvCxnSpPr>
            <p:nvPr/>
          </p:nvCxnSpPr>
          <p:spPr>
            <a:xfrm flipH="1" flipV="1">
              <a:off x="7762594" y="1674406"/>
              <a:ext cx="1108055" cy="374588"/>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63" name="Rectangle 262">
              <a:extLst>
                <a:ext uri="{FF2B5EF4-FFF2-40B4-BE49-F238E27FC236}">
                  <a16:creationId xmlns:a16="http://schemas.microsoft.com/office/drawing/2014/main" id="{C9C3D7E5-BE69-4261-8376-B731495191C2}"/>
                </a:ext>
              </a:extLst>
            </p:cNvPr>
            <p:cNvSpPr/>
            <p:nvPr/>
          </p:nvSpPr>
          <p:spPr>
            <a:xfrm rot="21297001" flipH="1">
              <a:off x="7760101" y="1671317"/>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4" name="Straight Connector 263">
              <a:extLst>
                <a:ext uri="{FF2B5EF4-FFF2-40B4-BE49-F238E27FC236}">
                  <a16:creationId xmlns:a16="http://schemas.microsoft.com/office/drawing/2014/main" id="{39913DFC-235D-4D9A-9B26-E44216870146}"/>
                </a:ext>
              </a:extLst>
            </p:cNvPr>
            <p:cNvCxnSpPr>
              <a:cxnSpLocks/>
              <a:stCxn id="252" idx="3"/>
            </p:cNvCxnSpPr>
            <p:nvPr/>
          </p:nvCxnSpPr>
          <p:spPr>
            <a:xfrm flipH="1" flipV="1">
              <a:off x="8870650" y="2044256"/>
              <a:ext cx="86116" cy="177373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15DECFE6-CDC8-4574-AADB-59F8215B63D5}"/>
                </a:ext>
              </a:extLst>
            </p:cNvPr>
            <p:cNvCxnSpPr>
              <a:cxnSpLocks/>
            </p:cNvCxnSpPr>
            <p:nvPr/>
          </p:nvCxnSpPr>
          <p:spPr>
            <a:xfrm flipV="1">
              <a:off x="9277185" y="2021254"/>
              <a:ext cx="106051" cy="11899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7D268135-78A3-4E46-A9A7-D30255E6C51C}"/>
                </a:ext>
              </a:extLst>
            </p:cNvPr>
            <p:cNvCxnSpPr>
              <a:cxnSpLocks/>
            </p:cNvCxnSpPr>
            <p:nvPr/>
          </p:nvCxnSpPr>
          <p:spPr>
            <a:xfrm flipH="1">
              <a:off x="6823924" y="1684417"/>
              <a:ext cx="964747" cy="379136"/>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67" name="Rectangle 266">
              <a:extLst>
                <a:ext uri="{FF2B5EF4-FFF2-40B4-BE49-F238E27FC236}">
                  <a16:creationId xmlns:a16="http://schemas.microsoft.com/office/drawing/2014/main" id="{C2DDAB21-D005-40A2-9190-CE71DA9AA036}"/>
                </a:ext>
              </a:extLst>
            </p:cNvPr>
            <p:cNvSpPr/>
            <p:nvPr/>
          </p:nvSpPr>
          <p:spPr>
            <a:xfrm flipH="1">
              <a:off x="9053575" y="2039492"/>
              <a:ext cx="47155" cy="177660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Rectangle 267">
              <a:extLst>
                <a:ext uri="{FF2B5EF4-FFF2-40B4-BE49-F238E27FC236}">
                  <a16:creationId xmlns:a16="http://schemas.microsoft.com/office/drawing/2014/main" id="{966F2237-C934-4FAB-8F7E-42E15E9FAC6D}"/>
                </a:ext>
              </a:extLst>
            </p:cNvPr>
            <p:cNvSpPr/>
            <p:nvPr/>
          </p:nvSpPr>
          <p:spPr>
            <a:xfrm rot="5213209" flipH="1">
              <a:off x="8421413" y="1434044"/>
              <a:ext cx="47156" cy="1307977"/>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Rectangle 268">
              <a:extLst>
                <a:ext uri="{FF2B5EF4-FFF2-40B4-BE49-F238E27FC236}">
                  <a16:creationId xmlns:a16="http://schemas.microsoft.com/office/drawing/2014/main" id="{FEFEE21F-BEAF-479F-9933-B19D26DF4DC5}"/>
                </a:ext>
              </a:extLst>
            </p:cNvPr>
            <p:cNvSpPr/>
            <p:nvPr/>
          </p:nvSpPr>
          <p:spPr>
            <a:xfrm rot="3559019" flipH="1">
              <a:off x="7912427" y="1867196"/>
              <a:ext cx="45719" cy="30811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0" name="Straight Connector 269">
              <a:extLst>
                <a:ext uri="{FF2B5EF4-FFF2-40B4-BE49-F238E27FC236}">
                  <a16:creationId xmlns:a16="http://schemas.microsoft.com/office/drawing/2014/main" id="{053C8EEF-57A9-4794-B028-E5213989DD23}"/>
                </a:ext>
              </a:extLst>
            </p:cNvPr>
            <p:cNvCxnSpPr>
              <a:cxnSpLocks/>
              <a:stCxn id="269" idx="3"/>
              <a:endCxn id="263" idx="1"/>
            </p:cNvCxnSpPr>
            <p:nvPr/>
          </p:nvCxnSpPr>
          <p:spPr>
            <a:xfrm flipH="1" flipV="1">
              <a:off x="7821498" y="1905605"/>
              <a:ext cx="102123" cy="95989"/>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271" name="Straight Connector 270">
            <a:extLst>
              <a:ext uri="{FF2B5EF4-FFF2-40B4-BE49-F238E27FC236}">
                <a16:creationId xmlns:a16="http://schemas.microsoft.com/office/drawing/2014/main" id="{42A80503-F76D-445C-A172-449FFDA8BB3E}"/>
              </a:ext>
            </a:extLst>
          </p:cNvPr>
          <p:cNvCxnSpPr>
            <a:cxnSpLocks/>
            <a:stCxn id="252" idx="3"/>
            <a:endCxn id="273" idx="1"/>
          </p:cNvCxnSpPr>
          <p:nvPr/>
        </p:nvCxnSpPr>
        <p:spPr>
          <a:xfrm flipV="1">
            <a:off x="8573908" y="2102617"/>
            <a:ext cx="441228" cy="158529"/>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272" name="Group 271">
            <a:extLst>
              <a:ext uri="{FF2B5EF4-FFF2-40B4-BE49-F238E27FC236}">
                <a16:creationId xmlns:a16="http://schemas.microsoft.com/office/drawing/2014/main" id="{F5613A16-B4AC-4E1E-AA01-8F2D8F252530}"/>
              </a:ext>
            </a:extLst>
          </p:cNvPr>
          <p:cNvGrpSpPr/>
          <p:nvPr/>
        </p:nvGrpSpPr>
        <p:grpSpPr>
          <a:xfrm>
            <a:off x="8949463" y="1914831"/>
            <a:ext cx="342108" cy="489401"/>
            <a:chOff x="13437989" y="2012445"/>
            <a:chExt cx="471983" cy="779335"/>
          </a:xfrm>
          <a:solidFill>
            <a:schemeClr val="bg1"/>
          </a:solidFill>
        </p:grpSpPr>
        <p:sp>
          <p:nvSpPr>
            <p:cNvPr id="273" name="Rectangle 272">
              <a:extLst>
                <a:ext uri="{FF2B5EF4-FFF2-40B4-BE49-F238E27FC236}">
                  <a16:creationId xmlns:a16="http://schemas.microsoft.com/office/drawing/2014/main" id="{00AFCA3E-8F9D-4E09-A49E-31F3BA5CC592}"/>
                </a:ext>
              </a:extLst>
            </p:cNvPr>
            <p:cNvSpPr/>
            <p:nvPr/>
          </p:nvSpPr>
          <p:spPr>
            <a:xfrm>
              <a:off x="13528593" y="2095380"/>
              <a:ext cx="45719" cy="43219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Oval 273">
              <a:extLst>
                <a:ext uri="{FF2B5EF4-FFF2-40B4-BE49-F238E27FC236}">
                  <a16:creationId xmlns:a16="http://schemas.microsoft.com/office/drawing/2014/main" id="{98D4CE27-D788-492C-A28E-96562AFBED0C}"/>
                </a:ext>
              </a:extLst>
            </p:cNvPr>
            <p:cNvSpPr/>
            <p:nvPr/>
          </p:nvSpPr>
          <p:spPr>
            <a:xfrm>
              <a:off x="13437989" y="2012445"/>
              <a:ext cx="274151" cy="264160"/>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Cube 274">
              <a:extLst>
                <a:ext uri="{FF2B5EF4-FFF2-40B4-BE49-F238E27FC236}">
                  <a16:creationId xmlns:a16="http://schemas.microsoft.com/office/drawing/2014/main" id="{4F907F49-941A-49F4-8438-141B68097458}"/>
                </a:ext>
              </a:extLst>
            </p:cNvPr>
            <p:cNvSpPr/>
            <p:nvPr/>
          </p:nvSpPr>
          <p:spPr>
            <a:xfrm rot="10800000" flipV="1">
              <a:off x="13437991" y="2472959"/>
              <a:ext cx="471981" cy="318821"/>
            </a:xfrm>
            <a:prstGeom prst="cube">
              <a:avLst>
                <a:gd name="adj" fmla="val 62500"/>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6" name="Straight Connector 275">
              <a:extLst>
                <a:ext uri="{FF2B5EF4-FFF2-40B4-BE49-F238E27FC236}">
                  <a16:creationId xmlns:a16="http://schemas.microsoft.com/office/drawing/2014/main" id="{B232C7C8-A477-47AE-8026-811B106824E3}"/>
                </a:ext>
              </a:extLst>
            </p:cNvPr>
            <p:cNvCxnSpPr>
              <a:cxnSpLocks/>
              <a:stCxn id="274" idx="7"/>
              <a:endCxn id="282" idx="7"/>
            </p:cNvCxnSpPr>
            <p:nvPr/>
          </p:nvCxnSpPr>
          <p:spPr>
            <a:xfrm>
              <a:off x="13671992" y="2051130"/>
              <a:ext cx="197832" cy="181951"/>
            </a:xfrm>
            <a:prstGeom prst="line">
              <a:avLst/>
            </a:prstGeom>
            <a:grpFill/>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7" name="Straight Connector 276">
              <a:extLst>
                <a:ext uri="{FF2B5EF4-FFF2-40B4-BE49-F238E27FC236}">
                  <a16:creationId xmlns:a16="http://schemas.microsoft.com/office/drawing/2014/main" id="{DF943D76-EE7B-46E2-BF3E-F0587B0EE6D3}"/>
                </a:ext>
              </a:extLst>
            </p:cNvPr>
            <p:cNvCxnSpPr>
              <a:cxnSpLocks/>
              <a:stCxn id="274" idx="3"/>
              <a:endCxn id="282" idx="3"/>
            </p:cNvCxnSpPr>
            <p:nvPr/>
          </p:nvCxnSpPr>
          <p:spPr>
            <a:xfrm>
              <a:off x="13478137" y="2237920"/>
              <a:ext cx="197832" cy="181951"/>
            </a:xfrm>
            <a:prstGeom prst="line">
              <a:avLst/>
            </a:prstGeom>
            <a:grpFill/>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78" name="Oval 277">
              <a:extLst>
                <a:ext uri="{FF2B5EF4-FFF2-40B4-BE49-F238E27FC236}">
                  <a16:creationId xmlns:a16="http://schemas.microsoft.com/office/drawing/2014/main" id="{736DC501-EB3E-444E-A787-58EE836B3889}"/>
                </a:ext>
              </a:extLst>
            </p:cNvPr>
            <p:cNvSpPr/>
            <p:nvPr/>
          </p:nvSpPr>
          <p:spPr>
            <a:xfrm>
              <a:off x="13474616" y="2050175"/>
              <a:ext cx="274151" cy="264160"/>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Oval 278">
              <a:extLst>
                <a:ext uri="{FF2B5EF4-FFF2-40B4-BE49-F238E27FC236}">
                  <a16:creationId xmlns:a16="http://schemas.microsoft.com/office/drawing/2014/main" id="{F55DBA5E-D33C-4B5D-9BBE-80D745A91E74}"/>
                </a:ext>
              </a:extLst>
            </p:cNvPr>
            <p:cNvSpPr/>
            <p:nvPr/>
          </p:nvSpPr>
          <p:spPr>
            <a:xfrm>
              <a:off x="13522228" y="2092581"/>
              <a:ext cx="274151" cy="264160"/>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Oval 279">
              <a:extLst>
                <a:ext uri="{FF2B5EF4-FFF2-40B4-BE49-F238E27FC236}">
                  <a16:creationId xmlns:a16="http://schemas.microsoft.com/office/drawing/2014/main" id="{C0F2927D-17EB-4343-9CE6-295B540D83B5}"/>
                </a:ext>
              </a:extLst>
            </p:cNvPr>
            <p:cNvSpPr/>
            <p:nvPr/>
          </p:nvSpPr>
          <p:spPr>
            <a:xfrm>
              <a:off x="13566319" y="2130352"/>
              <a:ext cx="274151" cy="264160"/>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Oval 280">
              <a:extLst>
                <a:ext uri="{FF2B5EF4-FFF2-40B4-BE49-F238E27FC236}">
                  <a16:creationId xmlns:a16="http://schemas.microsoft.com/office/drawing/2014/main" id="{1CAEB028-BEF2-456E-92E4-DE3581AC9EE3}"/>
                </a:ext>
              </a:extLst>
            </p:cNvPr>
            <p:cNvSpPr/>
            <p:nvPr/>
          </p:nvSpPr>
          <p:spPr>
            <a:xfrm>
              <a:off x="13612193" y="2170507"/>
              <a:ext cx="274151" cy="264160"/>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Oval 281">
              <a:extLst>
                <a:ext uri="{FF2B5EF4-FFF2-40B4-BE49-F238E27FC236}">
                  <a16:creationId xmlns:a16="http://schemas.microsoft.com/office/drawing/2014/main" id="{935660C8-8A1F-4F94-B5A7-B921F944D2BA}"/>
                </a:ext>
              </a:extLst>
            </p:cNvPr>
            <p:cNvSpPr/>
            <p:nvPr/>
          </p:nvSpPr>
          <p:spPr>
            <a:xfrm>
              <a:off x="13635821" y="2194396"/>
              <a:ext cx="274151" cy="264160"/>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Rectangle 282">
              <a:extLst>
                <a:ext uri="{FF2B5EF4-FFF2-40B4-BE49-F238E27FC236}">
                  <a16:creationId xmlns:a16="http://schemas.microsoft.com/office/drawing/2014/main" id="{F3B5140D-442A-4CF9-967E-428807E7BE54}"/>
                </a:ext>
              </a:extLst>
            </p:cNvPr>
            <p:cNvSpPr/>
            <p:nvPr/>
          </p:nvSpPr>
          <p:spPr>
            <a:xfrm>
              <a:off x="13750660" y="2318080"/>
              <a:ext cx="45719" cy="406015"/>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4" name="Rectangle 283">
            <a:extLst>
              <a:ext uri="{FF2B5EF4-FFF2-40B4-BE49-F238E27FC236}">
                <a16:creationId xmlns:a16="http://schemas.microsoft.com/office/drawing/2014/main" id="{82D45E60-1474-4071-8259-71AC6269D164}"/>
              </a:ext>
            </a:extLst>
          </p:cNvPr>
          <p:cNvSpPr/>
          <p:nvPr/>
        </p:nvSpPr>
        <p:spPr>
          <a:xfrm rot="20436723">
            <a:off x="5852425" y="1979494"/>
            <a:ext cx="56116" cy="353825"/>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Oval 284">
            <a:extLst>
              <a:ext uri="{FF2B5EF4-FFF2-40B4-BE49-F238E27FC236}">
                <a16:creationId xmlns:a16="http://schemas.microsoft.com/office/drawing/2014/main" id="{F24D48BC-5290-4EFE-ACFD-5B15F2A047D1}"/>
              </a:ext>
            </a:extLst>
          </p:cNvPr>
          <p:cNvSpPr/>
          <p:nvPr/>
        </p:nvSpPr>
        <p:spPr>
          <a:xfrm rot="15194303">
            <a:off x="5762558" y="1932153"/>
            <a:ext cx="112650" cy="98428"/>
          </a:xfrm>
          <a:prstGeom prst="ellipse">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Rectangle 285">
            <a:extLst>
              <a:ext uri="{FF2B5EF4-FFF2-40B4-BE49-F238E27FC236}">
                <a16:creationId xmlns:a16="http://schemas.microsoft.com/office/drawing/2014/main" id="{6ACF2D05-01A3-4B61-89C6-CECBF2849B3D}"/>
              </a:ext>
            </a:extLst>
          </p:cNvPr>
          <p:cNvSpPr/>
          <p:nvPr/>
        </p:nvSpPr>
        <p:spPr>
          <a:xfrm>
            <a:off x="5975187" y="2530927"/>
            <a:ext cx="200153" cy="110994"/>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Rectangle 286">
            <a:extLst>
              <a:ext uri="{FF2B5EF4-FFF2-40B4-BE49-F238E27FC236}">
                <a16:creationId xmlns:a16="http://schemas.microsoft.com/office/drawing/2014/main" id="{466169D2-3F85-415E-AADF-EDE0C29C92E8}"/>
              </a:ext>
            </a:extLst>
          </p:cNvPr>
          <p:cNvSpPr/>
          <p:nvPr/>
        </p:nvSpPr>
        <p:spPr>
          <a:xfrm>
            <a:off x="6010612" y="2450009"/>
            <a:ext cx="129303" cy="78614"/>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Rectangle 287">
            <a:extLst>
              <a:ext uri="{FF2B5EF4-FFF2-40B4-BE49-F238E27FC236}">
                <a16:creationId xmlns:a16="http://schemas.microsoft.com/office/drawing/2014/main" id="{64C9AED5-32F4-414F-8EC8-1BAD2AEA9681}"/>
              </a:ext>
            </a:extLst>
          </p:cNvPr>
          <p:cNvSpPr/>
          <p:nvPr/>
        </p:nvSpPr>
        <p:spPr>
          <a:xfrm rot="19305018">
            <a:off x="5962296" y="2293468"/>
            <a:ext cx="56311" cy="185163"/>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Oval 288">
            <a:extLst>
              <a:ext uri="{FF2B5EF4-FFF2-40B4-BE49-F238E27FC236}">
                <a16:creationId xmlns:a16="http://schemas.microsoft.com/office/drawing/2014/main" id="{E084C3B0-C99B-4E85-A528-803D61F2A97B}"/>
              </a:ext>
            </a:extLst>
          </p:cNvPr>
          <p:cNvSpPr/>
          <p:nvPr/>
        </p:nvSpPr>
        <p:spPr>
          <a:xfrm rot="19305018">
            <a:off x="5912647" y="2289286"/>
            <a:ext cx="35371" cy="41005"/>
          </a:xfrm>
          <a:prstGeom prst="ellipse">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Rectangle 289">
            <a:extLst>
              <a:ext uri="{FF2B5EF4-FFF2-40B4-BE49-F238E27FC236}">
                <a16:creationId xmlns:a16="http://schemas.microsoft.com/office/drawing/2014/main" id="{9B157070-C0C6-4CE5-B514-FA35348EFC74}"/>
              </a:ext>
            </a:extLst>
          </p:cNvPr>
          <p:cNvSpPr/>
          <p:nvPr/>
        </p:nvSpPr>
        <p:spPr>
          <a:xfrm rot="1100235">
            <a:off x="6286613" y="2004704"/>
            <a:ext cx="56116" cy="353825"/>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Rectangle 290">
            <a:extLst>
              <a:ext uri="{FF2B5EF4-FFF2-40B4-BE49-F238E27FC236}">
                <a16:creationId xmlns:a16="http://schemas.microsoft.com/office/drawing/2014/main" id="{538864A9-FBFE-495F-A2AF-081157D1FA16}"/>
              </a:ext>
            </a:extLst>
          </p:cNvPr>
          <p:cNvSpPr/>
          <p:nvPr/>
        </p:nvSpPr>
        <p:spPr>
          <a:xfrm rot="569135">
            <a:off x="6071378" y="2278982"/>
            <a:ext cx="56311" cy="185163"/>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Rectangle 291">
            <a:extLst>
              <a:ext uri="{FF2B5EF4-FFF2-40B4-BE49-F238E27FC236}">
                <a16:creationId xmlns:a16="http://schemas.microsoft.com/office/drawing/2014/main" id="{0F8D6998-1405-4646-9093-A4866173B3E2}"/>
              </a:ext>
            </a:extLst>
          </p:cNvPr>
          <p:cNvSpPr/>
          <p:nvPr/>
        </p:nvSpPr>
        <p:spPr>
          <a:xfrm rot="995765">
            <a:off x="6142903" y="1914370"/>
            <a:ext cx="56116" cy="353825"/>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Oval 292">
            <a:extLst>
              <a:ext uri="{FF2B5EF4-FFF2-40B4-BE49-F238E27FC236}">
                <a16:creationId xmlns:a16="http://schemas.microsoft.com/office/drawing/2014/main" id="{E4703113-0218-493C-B31B-72BBC909AAA8}"/>
              </a:ext>
            </a:extLst>
          </p:cNvPr>
          <p:cNvSpPr/>
          <p:nvPr/>
        </p:nvSpPr>
        <p:spPr>
          <a:xfrm rot="17457815">
            <a:off x="6315357" y="1966879"/>
            <a:ext cx="112650" cy="98428"/>
          </a:xfrm>
          <a:prstGeom prst="ellipse">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Rectangle 293">
            <a:extLst>
              <a:ext uri="{FF2B5EF4-FFF2-40B4-BE49-F238E27FC236}">
                <a16:creationId xmlns:a16="http://schemas.microsoft.com/office/drawing/2014/main" id="{3CE6F137-6D92-4210-B4BE-D0A96F02C576}"/>
              </a:ext>
            </a:extLst>
          </p:cNvPr>
          <p:cNvSpPr/>
          <p:nvPr/>
        </p:nvSpPr>
        <p:spPr>
          <a:xfrm rot="2796000">
            <a:off x="6164346" y="2328033"/>
            <a:ext cx="56311" cy="185163"/>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Oval 294">
            <a:extLst>
              <a:ext uri="{FF2B5EF4-FFF2-40B4-BE49-F238E27FC236}">
                <a16:creationId xmlns:a16="http://schemas.microsoft.com/office/drawing/2014/main" id="{1854D340-4DDE-4ADE-A8E1-8BB79234149E}"/>
              </a:ext>
            </a:extLst>
          </p:cNvPr>
          <p:cNvSpPr/>
          <p:nvPr/>
        </p:nvSpPr>
        <p:spPr>
          <a:xfrm rot="2796000">
            <a:off x="6245373" y="2333389"/>
            <a:ext cx="35371" cy="41005"/>
          </a:xfrm>
          <a:prstGeom prst="ellipse">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Oval 320">
            <a:extLst>
              <a:ext uri="{FF2B5EF4-FFF2-40B4-BE49-F238E27FC236}">
                <a16:creationId xmlns:a16="http://schemas.microsoft.com/office/drawing/2014/main" id="{A93917CC-74AA-40C6-ACFC-E6D01514CD28}"/>
              </a:ext>
            </a:extLst>
          </p:cNvPr>
          <p:cNvSpPr/>
          <p:nvPr/>
        </p:nvSpPr>
        <p:spPr>
          <a:xfrm rot="569135">
            <a:off x="6097851" y="2255280"/>
            <a:ext cx="35371" cy="41005"/>
          </a:xfrm>
          <a:prstGeom prst="ellipse">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Oval 321">
            <a:extLst>
              <a:ext uri="{FF2B5EF4-FFF2-40B4-BE49-F238E27FC236}">
                <a16:creationId xmlns:a16="http://schemas.microsoft.com/office/drawing/2014/main" id="{0C854AEF-3961-467C-875A-CC67A2E2AEA6}"/>
              </a:ext>
            </a:extLst>
          </p:cNvPr>
          <p:cNvSpPr/>
          <p:nvPr/>
        </p:nvSpPr>
        <p:spPr>
          <a:xfrm rot="17457815">
            <a:off x="6174309" y="1889929"/>
            <a:ext cx="112650" cy="98428"/>
          </a:xfrm>
          <a:prstGeom prst="ellipse">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4" name="Group 153">
            <a:extLst>
              <a:ext uri="{FF2B5EF4-FFF2-40B4-BE49-F238E27FC236}">
                <a16:creationId xmlns:a16="http://schemas.microsoft.com/office/drawing/2014/main" id="{A22F9FFA-602A-4386-B577-3071335945E7}"/>
              </a:ext>
            </a:extLst>
          </p:cNvPr>
          <p:cNvGrpSpPr>
            <a:grpSpLocks noChangeAspect="1"/>
          </p:cNvGrpSpPr>
          <p:nvPr/>
        </p:nvGrpSpPr>
        <p:grpSpPr>
          <a:xfrm>
            <a:off x="3563011" y="1578495"/>
            <a:ext cx="651524" cy="533538"/>
            <a:chOff x="6595481" y="1587776"/>
            <a:chExt cx="2963950" cy="2427199"/>
          </a:xfrm>
          <a:solidFill>
            <a:schemeClr val="bg1">
              <a:lumMod val="50000"/>
            </a:schemeClr>
          </a:solidFill>
        </p:grpSpPr>
        <p:sp>
          <p:nvSpPr>
            <p:cNvPr id="155" name="Rectangle 154">
              <a:extLst>
                <a:ext uri="{FF2B5EF4-FFF2-40B4-BE49-F238E27FC236}">
                  <a16:creationId xmlns:a16="http://schemas.microsoft.com/office/drawing/2014/main" id="{2F67280E-6C9B-49A5-9C64-BE58FA1CF18F}"/>
                </a:ext>
              </a:extLst>
            </p:cNvPr>
            <p:cNvSpPr/>
            <p:nvPr/>
          </p:nvSpPr>
          <p:spPr>
            <a:xfrm rot="3475009">
              <a:off x="6717554" y="1859728"/>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0B3BC391-B61A-4F86-B0C6-64EF3A99F564}"/>
                </a:ext>
              </a:extLst>
            </p:cNvPr>
            <p:cNvSpPr/>
            <p:nvPr/>
          </p:nvSpPr>
          <p:spPr>
            <a:xfrm rot="7564731">
              <a:off x="6931663" y="1867366"/>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7" name="Straight Connector 156">
              <a:extLst>
                <a:ext uri="{FF2B5EF4-FFF2-40B4-BE49-F238E27FC236}">
                  <a16:creationId xmlns:a16="http://schemas.microsoft.com/office/drawing/2014/main" id="{C6B893BD-6C56-4DE3-B25B-23498B0F57D9}"/>
                </a:ext>
              </a:extLst>
            </p:cNvPr>
            <p:cNvCxnSpPr>
              <a:cxnSpLocks/>
              <a:stCxn id="165" idx="0"/>
            </p:cNvCxnSpPr>
            <p:nvPr/>
          </p:nvCxnSpPr>
          <p:spPr>
            <a:xfrm flipH="1" flipV="1">
              <a:off x="9084222" y="2190069"/>
              <a:ext cx="249312" cy="141089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58" name="Rectangle 157">
              <a:extLst>
                <a:ext uri="{FF2B5EF4-FFF2-40B4-BE49-F238E27FC236}">
                  <a16:creationId xmlns:a16="http://schemas.microsoft.com/office/drawing/2014/main" id="{46ED69E1-46EE-496F-BB71-EA9D2D6A32A6}"/>
                </a:ext>
              </a:extLst>
            </p:cNvPr>
            <p:cNvSpPr/>
            <p:nvPr/>
          </p:nvSpPr>
          <p:spPr>
            <a:xfrm rot="5565177">
              <a:off x="7180722" y="1513323"/>
              <a:ext cx="45719" cy="1173368"/>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158">
              <a:extLst>
                <a:ext uri="{FF2B5EF4-FFF2-40B4-BE49-F238E27FC236}">
                  <a16:creationId xmlns:a16="http://schemas.microsoft.com/office/drawing/2014/main" id="{EA255D65-E1EA-4692-B9F3-6ED7ABDB09A8}"/>
                </a:ext>
              </a:extLst>
            </p:cNvPr>
            <p:cNvSpPr/>
            <p:nvPr/>
          </p:nvSpPr>
          <p:spPr>
            <a:xfrm flipH="1">
              <a:off x="8678544" y="3896854"/>
              <a:ext cx="795781"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a:extLst>
                <a:ext uri="{FF2B5EF4-FFF2-40B4-BE49-F238E27FC236}">
                  <a16:creationId xmlns:a16="http://schemas.microsoft.com/office/drawing/2014/main" id="{E9CE8CA5-0631-46A3-8378-36C7F42A48F8}"/>
                </a:ext>
              </a:extLst>
            </p:cNvPr>
            <p:cNvSpPr/>
            <p:nvPr/>
          </p:nvSpPr>
          <p:spPr>
            <a:xfrm flipH="1">
              <a:off x="8956766" y="3758927"/>
              <a:ext cx="2535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Rounded Corners 160">
              <a:extLst>
                <a:ext uri="{FF2B5EF4-FFF2-40B4-BE49-F238E27FC236}">
                  <a16:creationId xmlns:a16="http://schemas.microsoft.com/office/drawing/2014/main" id="{C54FC2E1-0AE4-45F6-A045-B507666BC9AF}"/>
                </a:ext>
              </a:extLst>
            </p:cNvPr>
            <p:cNvSpPr/>
            <p:nvPr/>
          </p:nvSpPr>
          <p:spPr>
            <a:xfrm rot="5400000">
              <a:off x="9227962" y="3538023"/>
              <a:ext cx="54794" cy="34362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a:extLst>
                <a:ext uri="{FF2B5EF4-FFF2-40B4-BE49-F238E27FC236}">
                  <a16:creationId xmlns:a16="http://schemas.microsoft.com/office/drawing/2014/main" id="{8423F4EA-3E56-4ABC-BA07-1FC026AC58B1}"/>
                </a:ext>
              </a:extLst>
            </p:cNvPr>
            <p:cNvSpPr/>
            <p:nvPr/>
          </p:nvSpPr>
          <p:spPr>
            <a:xfrm rot="6784575" flipH="1">
              <a:off x="9289675" y="1934460"/>
              <a:ext cx="45719" cy="49379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EEE0684F-A46B-4853-995A-233E6C915E95}"/>
                </a:ext>
              </a:extLst>
            </p:cNvPr>
            <p:cNvSpPr/>
            <p:nvPr/>
          </p:nvSpPr>
          <p:spPr>
            <a:xfrm rot="4695926" flipH="1">
              <a:off x="9285496" y="1775304"/>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a:extLst>
                <a:ext uri="{FF2B5EF4-FFF2-40B4-BE49-F238E27FC236}">
                  <a16:creationId xmlns:a16="http://schemas.microsoft.com/office/drawing/2014/main" id="{6F47FA86-9AFF-4EF4-8623-8F70C277AF6A}"/>
                </a:ext>
              </a:extLst>
            </p:cNvPr>
            <p:cNvSpPr/>
            <p:nvPr/>
          </p:nvSpPr>
          <p:spPr>
            <a:xfrm flipH="1">
              <a:off x="9025853" y="3837793"/>
              <a:ext cx="1011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Rounded Corners 164">
              <a:extLst>
                <a:ext uri="{FF2B5EF4-FFF2-40B4-BE49-F238E27FC236}">
                  <a16:creationId xmlns:a16="http://schemas.microsoft.com/office/drawing/2014/main" id="{E6EB0206-4C8C-49BF-83C5-8132AB3783DD}"/>
                </a:ext>
              </a:extLst>
            </p:cNvPr>
            <p:cNvSpPr/>
            <p:nvPr/>
          </p:nvSpPr>
          <p:spPr>
            <a:xfrm>
              <a:off x="9282955" y="3600961"/>
              <a:ext cx="101158" cy="19625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6" name="Straight Connector 165">
              <a:extLst>
                <a:ext uri="{FF2B5EF4-FFF2-40B4-BE49-F238E27FC236}">
                  <a16:creationId xmlns:a16="http://schemas.microsoft.com/office/drawing/2014/main" id="{779D5E9B-AE62-478E-984B-43A7B338B32D}"/>
                </a:ext>
              </a:extLst>
            </p:cNvPr>
            <p:cNvCxnSpPr>
              <a:cxnSpLocks/>
              <a:endCxn id="165" idx="3"/>
            </p:cNvCxnSpPr>
            <p:nvPr/>
          </p:nvCxnSpPr>
          <p:spPr>
            <a:xfrm flipH="1">
              <a:off x="9384113" y="2267443"/>
              <a:ext cx="140868" cy="143164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6DCB59ED-D1FB-466B-82A8-654F9982E87C}"/>
                </a:ext>
              </a:extLst>
            </p:cNvPr>
            <p:cNvCxnSpPr>
              <a:cxnSpLocks/>
              <a:stCxn id="163" idx="0"/>
            </p:cNvCxnSpPr>
            <p:nvPr/>
          </p:nvCxnSpPr>
          <p:spPr>
            <a:xfrm flipH="1">
              <a:off x="9520263" y="1964099"/>
              <a:ext cx="28032" cy="335061"/>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18C2700A-9DCB-4A59-8521-11A6B18BE43B}"/>
                </a:ext>
              </a:extLst>
            </p:cNvPr>
            <p:cNvCxnSpPr>
              <a:cxnSpLocks/>
              <a:endCxn id="169" idx="0"/>
            </p:cNvCxnSpPr>
            <p:nvPr/>
          </p:nvCxnSpPr>
          <p:spPr>
            <a:xfrm flipH="1" flipV="1">
              <a:off x="9041366" y="1588696"/>
              <a:ext cx="500588" cy="355820"/>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69" name="Rectangle 168">
              <a:extLst>
                <a:ext uri="{FF2B5EF4-FFF2-40B4-BE49-F238E27FC236}">
                  <a16:creationId xmlns:a16="http://schemas.microsoft.com/office/drawing/2014/main" id="{EB4F5F2A-D719-43AA-98F7-16AE2512D933}"/>
                </a:ext>
              </a:extLst>
            </p:cNvPr>
            <p:cNvSpPr/>
            <p:nvPr/>
          </p:nvSpPr>
          <p:spPr>
            <a:xfrm rot="21297001" flipH="1">
              <a:off x="9031469" y="1587776"/>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0" name="Straight Connector 169">
              <a:extLst>
                <a:ext uri="{FF2B5EF4-FFF2-40B4-BE49-F238E27FC236}">
                  <a16:creationId xmlns:a16="http://schemas.microsoft.com/office/drawing/2014/main" id="{FB042442-DADB-42A0-A164-314666BF49B6}"/>
                </a:ext>
              </a:extLst>
            </p:cNvPr>
            <p:cNvCxnSpPr>
              <a:cxnSpLocks/>
            </p:cNvCxnSpPr>
            <p:nvPr/>
          </p:nvCxnSpPr>
          <p:spPr>
            <a:xfrm flipH="1" flipV="1">
              <a:off x="7762594" y="1674406"/>
              <a:ext cx="1108055" cy="374588"/>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71" name="Rectangle 170">
              <a:extLst>
                <a:ext uri="{FF2B5EF4-FFF2-40B4-BE49-F238E27FC236}">
                  <a16:creationId xmlns:a16="http://schemas.microsoft.com/office/drawing/2014/main" id="{A6125F26-CD70-4236-8A30-B78D20EE07A8}"/>
                </a:ext>
              </a:extLst>
            </p:cNvPr>
            <p:cNvSpPr/>
            <p:nvPr/>
          </p:nvSpPr>
          <p:spPr>
            <a:xfrm rot="21297001" flipH="1">
              <a:off x="7760101" y="1671317"/>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2" name="Straight Connector 171">
              <a:extLst>
                <a:ext uri="{FF2B5EF4-FFF2-40B4-BE49-F238E27FC236}">
                  <a16:creationId xmlns:a16="http://schemas.microsoft.com/office/drawing/2014/main" id="{6E29BD60-D0B8-463B-8BCD-049A529AF2FE}"/>
                </a:ext>
              </a:extLst>
            </p:cNvPr>
            <p:cNvCxnSpPr>
              <a:cxnSpLocks/>
              <a:stCxn id="160" idx="3"/>
            </p:cNvCxnSpPr>
            <p:nvPr/>
          </p:nvCxnSpPr>
          <p:spPr>
            <a:xfrm flipH="1" flipV="1">
              <a:off x="8870650" y="2044256"/>
              <a:ext cx="86116" cy="177373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D63577F2-76A1-4AEC-9AC0-14F83D59AD0E}"/>
                </a:ext>
              </a:extLst>
            </p:cNvPr>
            <p:cNvCxnSpPr>
              <a:cxnSpLocks/>
            </p:cNvCxnSpPr>
            <p:nvPr/>
          </p:nvCxnSpPr>
          <p:spPr>
            <a:xfrm flipV="1">
              <a:off x="9277185" y="2021254"/>
              <a:ext cx="106051" cy="11899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DBA3D67F-64E7-4C1F-83B5-1FF209B15789}"/>
                </a:ext>
              </a:extLst>
            </p:cNvPr>
            <p:cNvCxnSpPr>
              <a:cxnSpLocks/>
            </p:cNvCxnSpPr>
            <p:nvPr/>
          </p:nvCxnSpPr>
          <p:spPr>
            <a:xfrm flipH="1">
              <a:off x="6823924" y="1684417"/>
              <a:ext cx="964747" cy="379136"/>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75" name="Rectangle 174">
              <a:extLst>
                <a:ext uri="{FF2B5EF4-FFF2-40B4-BE49-F238E27FC236}">
                  <a16:creationId xmlns:a16="http://schemas.microsoft.com/office/drawing/2014/main" id="{F8FFC3B6-5DE4-4A54-A505-3E1EF2B274E5}"/>
                </a:ext>
              </a:extLst>
            </p:cNvPr>
            <p:cNvSpPr/>
            <p:nvPr/>
          </p:nvSpPr>
          <p:spPr>
            <a:xfrm flipH="1">
              <a:off x="9053575" y="2039492"/>
              <a:ext cx="47155" cy="177660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a:extLst>
                <a:ext uri="{FF2B5EF4-FFF2-40B4-BE49-F238E27FC236}">
                  <a16:creationId xmlns:a16="http://schemas.microsoft.com/office/drawing/2014/main" id="{31F00C1A-3731-4C15-9760-2D6D923ED03F}"/>
                </a:ext>
              </a:extLst>
            </p:cNvPr>
            <p:cNvSpPr/>
            <p:nvPr/>
          </p:nvSpPr>
          <p:spPr>
            <a:xfrm rot="5213209" flipH="1">
              <a:off x="8421413" y="1434044"/>
              <a:ext cx="47156" cy="1307977"/>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ectangle 176">
              <a:extLst>
                <a:ext uri="{FF2B5EF4-FFF2-40B4-BE49-F238E27FC236}">
                  <a16:creationId xmlns:a16="http://schemas.microsoft.com/office/drawing/2014/main" id="{10C34989-8E90-4ED6-940E-4575DB0FB009}"/>
                </a:ext>
              </a:extLst>
            </p:cNvPr>
            <p:cNvSpPr/>
            <p:nvPr/>
          </p:nvSpPr>
          <p:spPr>
            <a:xfrm rot="3559019" flipH="1">
              <a:off x="7912427" y="1867196"/>
              <a:ext cx="45719" cy="30811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8" name="Straight Connector 177">
              <a:extLst>
                <a:ext uri="{FF2B5EF4-FFF2-40B4-BE49-F238E27FC236}">
                  <a16:creationId xmlns:a16="http://schemas.microsoft.com/office/drawing/2014/main" id="{16ED15AC-6E33-45D5-8DE1-F223DF774C8A}"/>
                </a:ext>
              </a:extLst>
            </p:cNvPr>
            <p:cNvCxnSpPr>
              <a:cxnSpLocks/>
              <a:stCxn id="177" idx="3"/>
              <a:endCxn id="171" idx="1"/>
            </p:cNvCxnSpPr>
            <p:nvPr/>
          </p:nvCxnSpPr>
          <p:spPr>
            <a:xfrm flipH="1" flipV="1">
              <a:off x="7821498" y="1905605"/>
              <a:ext cx="102123" cy="95989"/>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79" name="Group 178">
            <a:extLst>
              <a:ext uri="{FF2B5EF4-FFF2-40B4-BE49-F238E27FC236}">
                <a16:creationId xmlns:a16="http://schemas.microsoft.com/office/drawing/2014/main" id="{16215B5D-F50D-49C0-B627-48567A5E38B6}"/>
              </a:ext>
            </a:extLst>
          </p:cNvPr>
          <p:cNvGrpSpPr>
            <a:grpSpLocks noChangeAspect="1"/>
          </p:cNvGrpSpPr>
          <p:nvPr/>
        </p:nvGrpSpPr>
        <p:grpSpPr>
          <a:xfrm>
            <a:off x="6226323" y="1548176"/>
            <a:ext cx="651524" cy="533538"/>
            <a:chOff x="6595481" y="1587776"/>
            <a:chExt cx="2963950" cy="2427199"/>
          </a:xfrm>
          <a:solidFill>
            <a:schemeClr val="bg1">
              <a:lumMod val="50000"/>
            </a:schemeClr>
          </a:solidFill>
        </p:grpSpPr>
        <p:sp>
          <p:nvSpPr>
            <p:cNvPr id="180" name="Rectangle 179">
              <a:extLst>
                <a:ext uri="{FF2B5EF4-FFF2-40B4-BE49-F238E27FC236}">
                  <a16:creationId xmlns:a16="http://schemas.microsoft.com/office/drawing/2014/main" id="{B874C9BC-43AF-439A-890B-1978485923DE}"/>
                </a:ext>
              </a:extLst>
            </p:cNvPr>
            <p:cNvSpPr/>
            <p:nvPr/>
          </p:nvSpPr>
          <p:spPr>
            <a:xfrm rot="3475009">
              <a:off x="6717554" y="1859728"/>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180">
              <a:extLst>
                <a:ext uri="{FF2B5EF4-FFF2-40B4-BE49-F238E27FC236}">
                  <a16:creationId xmlns:a16="http://schemas.microsoft.com/office/drawing/2014/main" id="{EF60B9A8-07F8-4C0B-9008-73432081FC7A}"/>
                </a:ext>
              </a:extLst>
            </p:cNvPr>
            <p:cNvSpPr/>
            <p:nvPr/>
          </p:nvSpPr>
          <p:spPr>
            <a:xfrm rot="7564731">
              <a:off x="6931663" y="1867366"/>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2" name="Straight Connector 181">
              <a:extLst>
                <a:ext uri="{FF2B5EF4-FFF2-40B4-BE49-F238E27FC236}">
                  <a16:creationId xmlns:a16="http://schemas.microsoft.com/office/drawing/2014/main" id="{581E13F2-49E6-4564-B2D0-6FC8BAE1F19C}"/>
                </a:ext>
              </a:extLst>
            </p:cNvPr>
            <p:cNvCxnSpPr>
              <a:cxnSpLocks/>
              <a:stCxn id="190" idx="0"/>
            </p:cNvCxnSpPr>
            <p:nvPr/>
          </p:nvCxnSpPr>
          <p:spPr>
            <a:xfrm flipH="1" flipV="1">
              <a:off x="9084222" y="2190069"/>
              <a:ext cx="249312" cy="141089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83" name="Rectangle 182">
              <a:extLst>
                <a:ext uri="{FF2B5EF4-FFF2-40B4-BE49-F238E27FC236}">
                  <a16:creationId xmlns:a16="http://schemas.microsoft.com/office/drawing/2014/main" id="{ED8AE108-AD12-4C6B-A99E-EBAC9D850454}"/>
                </a:ext>
              </a:extLst>
            </p:cNvPr>
            <p:cNvSpPr/>
            <p:nvPr/>
          </p:nvSpPr>
          <p:spPr>
            <a:xfrm rot="5565177">
              <a:off x="7180722" y="1513323"/>
              <a:ext cx="45719" cy="1173368"/>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ectangle 183">
              <a:extLst>
                <a:ext uri="{FF2B5EF4-FFF2-40B4-BE49-F238E27FC236}">
                  <a16:creationId xmlns:a16="http://schemas.microsoft.com/office/drawing/2014/main" id="{295B1FBD-82CB-4CDC-94CB-839C73EF948A}"/>
                </a:ext>
              </a:extLst>
            </p:cNvPr>
            <p:cNvSpPr/>
            <p:nvPr/>
          </p:nvSpPr>
          <p:spPr>
            <a:xfrm flipH="1">
              <a:off x="8678544" y="3896854"/>
              <a:ext cx="795781"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ectangle 184">
              <a:extLst>
                <a:ext uri="{FF2B5EF4-FFF2-40B4-BE49-F238E27FC236}">
                  <a16:creationId xmlns:a16="http://schemas.microsoft.com/office/drawing/2014/main" id="{D16B475C-9E6C-428E-92A7-998DAC904CC1}"/>
                </a:ext>
              </a:extLst>
            </p:cNvPr>
            <p:cNvSpPr/>
            <p:nvPr/>
          </p:nvSpPr>
          <p:spPr>
            <a:xfrm flipH="1">
              <a:off x="8956766" y="3758927"/>
              <a:ext cx="2535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Rounded Corners 185">
              <a:extLst>
                <a:ext uri="{FF2B5EF4-FFF2-40B4-BE49-F238E27FC236}">
                  <a16:creationId xmlns:a16="http://schemas.microsoft.com/office/drawing/2014/main" id="{F7D0B8D5-9A31-4393-9E34-C9CA01BCC2D1}"/>
                </a:ext>
              </a:extLst>
            </p:cNvPr>
            <p:cNvSpPr/>
            <p:nvPr/>
          </p:nvSpPr>
          <p:spPr>
            <a:xfrm rot="5400000">
              <a:off x="9227962" y="3538023"/>
              <a:ext cx="54794" cy="34362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ectangle 186">
              <a:extLst>
                <a:ext uri="{FF2B5EF4-FFF2-40B4-BE49-F238E27FC236}">
                  <a16:creationId xmlns:a16="http://schemas.microsoft.com/office/drawing/2014/main" id="{75B4E1E6-86D7-49AF-B7CE-DEF2AE96E3B6}"/>
                </a:ext>
              </a:extLst>
            </p:cNvPr>
            <p:cNvSpPr/>
            <p:nvPr/>
          </p:nvSpPr>
          <p:spPr>
            <a:xfrm rot="6784575" flipH="1">
              <a:off x="9289675" y="1934460"/>
              <a:ext cx="45719" cy="49379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Rectangle 187">
              <a:extLst>
                <a:ext uri="{FF2B5EF4-FFF2-40B4-BE49-F238E27FC236}">
                  <a16:creationId xmlns:a16="http://schemas.microsoft.com/office/drawing/2014/main" id="{FB13BC88-C96B-45E1-B0FE-FD8473E5FE1E}"/>
                </a:ext>
              </a:extLst>
            </p:cNvPr>
            <p:cNvSpPr/>
            <p:nvPr/>
          </p:nvSpPr>
          <p:spPr>
            <a:xfrm rot="4695926" flipH="1">
              <a:off x="9285496" y="1775304"/>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ectangle 188">
              <a:extLst>
                <a:ext uri="{FF2B5EF4-FFF2-40B4-BE49-F238E27FC236}">
                  <a16:creationId xmlns:a16="http://schemas.microsoft.com/office/drawing/2014/main" id="{C37BA124-9A46-4191-BCD4-8F0B652F71FE}"/>
                </a:ext>
              </a:extLst>
            </p:cNvPr>
            <p:cNvSpPr/>
            <p:nvPr/>
          </p:nvSpPr>
          <p:spPr>
            <a:xfrm flipH="1">
              <a:off x="9025853" y="3837793"/>
              <a:ext cx="1011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Rounded Corners 189">
              <a:extLst>
                <a:ext uri="{FF2B5EF4-FFF2-40B4-BE49-F238E27FC236}">
                  <a16:creationId xmlns:a16="http://schemas.microsoft.com/office/drawing/2014/main" id="{6CCC8A99-3DEF-45FD-89D5-B6271E8AF77A}"/>
                </a:ext>
              </a:extLst>
            </p:cNvPr>
            <p:cNvSpPr/>
            <p:nvPr/>
          </p:nvSpPr>
          <p:spPr>
            <a:xfrm>
              <a:off x="9282955" y="3600961"/>
              <a:ext cx="101158" cy="19625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1" name="Straight Connector 190">
              <a:extLst>
                <a:ext uri="{FF2B5EF4-FFF2-40B4-BE49-F238E27FC236}">
                  <a16:creationId xmlns:a16="http://schemas.microsoft.com/office/drawing/2014/main" id="{A1C8CE2B-1FE7-4199-8FAE-4191F4FFE419}"/>
                </a:ext>
              </a:extLst>
            </p:cNvPr>
            <p:cNvCxnSpPr>
              <a:cxnSpLocks/>
              <a:endCxn id="190" idx="3"/>
            </p:cNvCxnSpPr>
            <p:nvPr/>
          </p:nvCxnSpPr>
          <p:spPr>
            <a:xfrm flipH="1">
              <a:off x="9384113" y="2267443"/>
              <a:ext cx="140868" cy="143164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EF2890B1-1A18-40CD-B611-71153AB13A95}"/>
                </a:ext>
              </a:extLst>
            </p:cNvPr>
            <p:cNvCxnSpPr>
              <a:cxnSpLocks/>
              <a:stCxn id="188" idx="0"/>
            </p:cNvCxnSpPr>
            <p:nvPr/>
          </p:nvCxnSpPr>
          <p:spPr>
            <a:xfrm flipH="1">
              <a:off x="9520263" y="1964099"/>
              <a:ext cx="28032" cy="335061"/>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9F5E1868-2CF3-43EF-9E7B-24FD5E93EFFB}"/>
                </a:ext>
              </a:extLst>
            </p:cNvPr>
            <p:cNvCxnSpPr>
              <a:cxnSpLocks/>
              <a:endCxn id="194" idx="0"/>
            </p:cNvCxnSpPr>
            <p:nvPr/>
          </p:nvCxnSpPr>
          <p:spPr>
            <a:xfrm flipH="1" flipV="1">
              <a:off x="9041366" y="1588696"/>
              <a:ext cx="500588" cy="355820"/>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4" name="Rectangle 193">
              <a:extLst>
                <a:ext uri="{FF2B5EF4-FFF2-40B4-BE49-F238E27FC236}">
                  <a16:creationId xmlns:a16="http://schemas.microsoft.com/office/drawing/2014/main" id="{CC70E147-A2C2-4BA1-A76A-5BB2EE423F55}"/>
                </a:ext>
              </a:extLst>
            </p:cNvPr>
            <p:cNvSpPr/>
            <p:nvPr/>
          </p:nvSpPr>
          <p:spPr>
            <a:xfrm rot="21297001" flipH="1">
              <a:off x="9031469" y="1587776"/>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5" name="Straight Connector 194">
              <a:extLst>
                <a:ext uri="{FF2B5EF4-FFF2-40B4-BE49-F238E27FC236}">
                  <a16:creationId xmlns:a16="http://schemas.microsoft.com/office/drawing/2014/main" id="{EFA9669E-21C3-4F07-A32B-DFB422CB3E48}"/>
                </a:ext>
              </a:extLst>
            </p:cNvPr>
            <p:cNvCxnSpPr>
              <a:cxnSpLocks/>
            </p:cNvCxnSpPr>
            <p:nvPr/>
          </p:nvCxnSpPr>
          <p:spPr>
            <a:xfrm flipH="1" flipV="1">
              <a:off x="7762594" y="1674406"/>
              <a:ext cx="1108055" cy="374588"/>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6" name="Rectangle 195">
              <a:extLst>
                <a:ext uri="{FF2B5EF4-FFF2-40B4-BE49-F238E27FC236}">
                  <a16:creationId xmlns:a16="http://schemas.microsoft.com/office/drawing/2014/main" id="{497909E8-1981-4171-9812-3D3F0D9752D2}"/>
                </a:ext>
              </a:extLst>
            </p:cNvPr>
            <p:cNvSpPr/>
            <p:nvPr/>
          </p:nvSpPr>
          <p:spPr>
            <a:xfrm rot="21297001" flipH="1">
              <a:off x="7760101" y="1671317"/>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7" name="Straight Connector 196">
              <a:extLst>
                <a:ext uri="{FF2B5EF4-FFF2-40B4-BE49-F238E27FC236}">
                  <a16:creationId xmlns:a16="http://schemas.microsoft.com/office/drawing/2014/main" id="{BE7B4AB9-1D7E-4730-BA0A-607AECE47B04}"/>
                </a:ext>
              </a:extLst>
            </p:cNvPr>
            <p:cNvCxnSpPr>
              <a:cxnSpLocks/>
              <a:stCxn id="185" idx="3"/>
            </p:cNvCxnSpPr>
            <p:nvPr/>
          </p:nvCxnSpPr>
          <p:spPr>
            <a:xfrm flipH="1" flipV="1">
              <a:off x="8870650" y="2044256"/>
              <a:ext cx="86116" cy="177373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E946C609-4E6D-4A3D-805E-A0F9CF25B6C0}"/>
                </a:ext>
              </a:extLst>
            </p:cNvPr>
            <p:cNvCxnSpPr>
              <a:cxnSpLocks/>
            </p:cNvCxnSpPr>
            <p:nvPr/>
          </p:nvCxnSpPr>
          <p:spPr>
            <a:xfrm flipV="1">
              <a:off x="9277185" y="2021254"/>
              <a:ext cx="106051" cy="11899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9C786634-CDB0-41E2-920A-5B00795A13D1}"/>
                </a:ext>
              </a:extLst>
            </p:cNvPr>
            <p:cNvCxnSpPr>
              <a:cxnSpLocks/>
            </p:cNvCxnSpPr>
            <p:nvPr/>
          </p:nvCxnSpPr>
          <p:spPr>
            <a:xfrm flipH="1">
              <a:off x="6823924" y="1684417"/>
              <a:ext cx="964747" cy="379136"/>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00" name="Rectangle 199">
              <a:extLst>
                <a:ext uri="{FF2B5EF4-FFF2-40B4-BE49-F238E27FC236}">
                  <a16:creationId xmlns:a16="http://schemas.microsoft.com/office/drawing/2014/main" id="{B4A838C7-CB8E-4527-911F-6AF51656397A}"/>
                </a:ext>
              </a:extLst>
            </p:cNvPr>
            <p:cNvSpPr/>
            <p:nvPr/>
          </p:nvSpPr>
          <p:spPr>
            <a:xfrm flipH="1">
              <a:off x="9053575" y="2039492"/>
              <a:ext cx="47155" cy="177660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ectangle 200">
              <a:extLst>
                <a:ext uri="{FF2B5EF4-FFF2-40B4-BE49-F238E27FC236}">
                  <a16:creationId xmlns:a16="http://schemas.microsoft.com/office/drawing/2014/main" id="{540D55D4-CAC8-4CD8-B261-CDFCB44BAF4F}"/>
                </a:ext>
              </a:extLst>
            </p:cNvPr>
            <p:cNvSpPr/>
            <p:nvPr/>
          </p:nvSpPr>
          <p:spPr>
            <a:xfrm rot="5213209" flipH="1">
              <a:off x="8421413" y="1434044"/>
              <a:ext cx="47156" cy="1307977"/>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ectangle 201">
              <a:extLst>
                <a:ext uri="{FF2B5EF4-FFF2-40B4-BE49-F238E27FC236}">
                  <a16:creationId xmlns:a16="http://schemas.microsoft.com/office/drawing/2014/main" id="{F629A0A1-9587-494C-ADC9-7BDB6F28D0E2}"/>
                </a:ext>
              </a:extLst>
            </p:cNvPr>
            <p:cNvSpPr/>
            <p:nvPr/>
          </p:nvSpPr>
          <p:spPr>
            <a:xfrm rot="3559019" flipH="1">
              <a:off x="7912427" y="1867196"/>
              <a:ext cx="45719" cy="30811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3" name="Straight Connector 202">
              <a:extLst>
                <a:ext uri="{FF2B5EF4-FFF2-40B4-BE49-F238E27FC236}">
                  <a16:creationId xmlns:a16="http://schemas.microsoft.com/office/drawing/2014/main" id="{C36561BD-4758-4523-BEA3-BAAB8CF640D9}"/>
                </a:ext>
              </a:extLst>
            </p:cNvPr>
            <p:cNvCxnSpPr>
              <a:cxnSpLocks/>
              <a:stCxn id="202" idx="3"/>
              <a:endCxn id="196" idx="1"/>
            </p:cNvCxnSpPr>
            <p:nvPr/>
          </p:nvCxnSpPr>
          <p:spPr>
            <a:xfrm flipH="1" flipV="1">
              <a:off x="7821498" y="1905605"/>
              <a:ext cx="102123" cy="95989"/>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4C5DB117-E2E8-4C11-9E3C-ACE2AA0C1C1D}"/>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Freeform: Shape 205">
            <a:extLst>
              <a:ext uri="{FF2B5EF4-FFF2-40B4-BE49-F238E27FC236}">
                <a16:creationId xmlns:a16="http://schemas.microsoft.com/office/drawing/2014/main" id="{1BCDE465-80C4-47C3-AAF5-10D346CD39D2}"/>
              </a:ext>
            </a:extLst>
          </p:cNvPr>
          <p:cNvSpPr/>
          <p:nvPr/>
        </p:nvSpPr>
        <p:spPr>
          <a:xfrm rot="18256055">
            <a:off x="501986" y="2033894"/>
            <a:ext cx="479455" cy="396952"/>
          </a:xfrm>
          <a:custGeom>
            <a:avLst/>
            <a:gdLst>
              <a:gd name="connsiteX0" fmla="*/ 411690 w 514185"/>
              <a:gd name="connsiteY0" fmla="*/ 368770 h 417382"/>
              <a:gd name="connsiteX1" fmla="*/ 357807 w 514185"/>
              <a:gd name="connsiteY1" fmla="*/ 314887 h 417382"/>
              <a:gd name="connsiteX2" fmla="*/ 411690 w 514185"/>
              <a:gd name="connsiteY2" fmla="*/ 261004 h 417382"/>
              <a:gd name="connsiteX3" fmla="*/ 465573 w 514185"/>
              <a:gd name="connsiteY3" fmla="*/ 314887 h 417382"/>
              <a:gd name="connsiteX4" fmla="*/ 505982 w 514185"/>
              <a:gd name="connsiteY4" fmla="*/ 314554 h 417382"/>
              <a:gd name="connsiteX5" fmla="*/ 505978 w 514185"/>
              <a:gd name="connsiteY5" fmla="*/ 274472 h 417382"/>
              <a:gd name="connsiteX6" fmla="*/ 452095 w 514185"/>
              <a:gd name="connsiteY6" fmla="*/ 220599 h 417382"/>
              <a:gd name="connsiteX7" fmla="*/ 485775 w 514185"/>
              <a:gd name="connsiteY7" fmla="*/ 186919 h 417382"/>
              <a:gd name="connsiteX8" fmla="*/ 418424 w 514185"/>
              <a:gd name="connsiteY8" fmla="*/ 119567 h 417382"/>
              <a:gd name="connsiteX9" fmla="*/ 238830 w 514185"/>
              <a:gd name="connsiteY9" fmla="*/ 101232 h 417382"/>
              <a:gd name="connsiteX10" fmla="*/ 216741 w 514185"/>
              <a:gd name="connsiteY10" fmla="*/ 78372 h 417382"/>
              <a:gd name="connsiteX11" fmla="*/ 31880 w 514185"/>
              <a:gd name="connsiteY11" fmla="*/ 0 h 417382"/>
              <a:gd name="connsiteX12" fmla="*/ 0 w 514185"/>
              <a:gd name="connsiteY12" fmla="*/ 0 h 417382"/>
              <a:gd name="connsiteX13" fmla="*/ 0 w 514185"/>
              <a:gd name="connsiteY13" fmla="*/ 57150 h 417382"/>
              <a:gd name="connsiteX14" fmla="*/ 31880 w 514185"/>
              <a:gd name="connsiteY14" fmla="*/ 57150 h 417382"/>
              <a:gd name="connsiteX15" fmla="*/ 175708 w 514185"/>
              <a:gd name="connsiteY15" fmla="*/ 118110 h 417382"/>
              <a:gd name="connsiteX16" fmla="*/ 198396 w 514185"/>
              <a:gd name="connsiteY16" fmla="*/ 141580 h 417382"/>
              <a:gd name="connsiteX17" fmla="*/ 216418 w 514185"/>
              <a:gd name="connsiteY17" fmla="*/ 321602 h 417382"/>
              <a:gd name="connsiteX18" fmla="*/ 283721 w 514185"/>
              <a:gd name="connsiteY18" fmla="*/ 388972 h 417382"/>
              <a:gd name="connsiteX19" fmla="*/ 317402 w 514185"/>
              <a:gd name="connsiteY19" fmla="*/ 355292 h 417382"/>
              <a:gd name="connsiteX20" fmla="*/ 371275 w 514185"/>
              <a:gd name="connsiteY20" fmla="*/ 409175 h 417382"/>
              <a:gd name="connsiteX21" fmla="*/ 411685 w 514185"/>
              <a:gd name="connsiteY21" fmla="*/ 408851 h 417382"/>
              <a:gd name="connsiteX22" fmla="*/ 411690 w 514185"/>
              <a:gd name="connsiteY22" fmla="*/ 368770 h 417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14185" h="417382">
                <a:moveTo>
                  <a:pt x="411690" y="368770"/>
                </a:moveTo>
                <a:lnTo>
                  <a:pt x="357807" y="314887"/>
                </a:lnTo>
                <a:lnTo>
                  <a:pt x="411690" y="261004"/>
                </a:lnTo>
                <a:lnTo>
                  <a:pt x="465573" y="314887"/>
                </a:lnTo>
                <a:cubicBezTo>
                  <a:pt x="476823" y="325954"/>
                  <a:pt x="494915" y="325805"/>
                  <a:pt x="505982" y="314554"/>
                </a:cubicBezTo>
                <a:cubicBezTo>
                  <a:pt x="516922" y="303431"/>
                  <a:pt x="516920" y="285592"/>
                  <a:pt x="505978" y="274472"/>
                </a:cubicBezTo>
                <a:lnTo>
                  <a:pt x="452095" y="220599"/>
                </a:lnTo>
                <a:lnTo>
                  <a:pt x="485775" y="186919"/>
                </a:lnTo>
                <a:lnTo>
                  <a:pt x="418424" y="119567"/>
                </a:lnTo>
                <a:cubicBezTo>
                  <a:pt x="370492" y="71618"/>
                  <a:pt x="295463" y="63958"/>
                  <a:pt x="238830" y="101232"/>
                </a:cubicBezTo>
                <a:lnTo>
                  <a:pt x="216741" y="78372"/>
                </a:lnTo>
                <a:cubicBezTo>
                  <a:pt x="168193" y="28414"/>
                  <a:pt x="101541" y="157"/>
                  <a:pt x="31880" y="0"/>
                </a:cubicBezTo>
                <a:lnTo>
                  <a:pt x="0" y="0"/>
                </a:lnTo>
                <a:lnTo>
                  <a:pt x="0" y="57150"/>
                </a:lnTo>
                <a:lnTo>
                  <a:pt x="31880" y="57150"/>
                </a:lnTo>
                <a:cubicBezTo>
                  <a:pt x="86078" y="57258"/>
                  <a:pt x="137939" y="79238"/>
                  <a:pt x="175708" y="118110"/>
                </a:cubicBezTo>
                <a:lnTo>
                  <a:pt x="198396" y="141580"/>
                </a:lnTo>
                <a:cubicBezTo>
                  <a:pt x="160805" y="198231"/>
                  <a:pt x="168342" y="273526"/>
                  <a:pt x="216418" y="321602"/>
                </a:cubicBezTo>
                <a:lnTo>
                  <a:pt x="283721" y="388972"/>
                </a:lnTo>
                <a:lnTo>
                  <a:pt x="317402" y="355292"/>
                </a:lnTo>
                <a:lnTo>
                  <a:pt x="371275" y="409175"/>
                </a:lnTo>
                <a:cubicBezTo>
                  <a:pt x="382523" y="420244"/>
                  <a:pt x="400616" y="420099"/>
                  <a:pt x="411685" y="408851"/>
                </a:cubicBezTo>
                <a:cubicBezTo>
                  <a:pt x="422627" y="397732"/>
                  <a:pt x="422629" y="379891"/>
                  <a:pt x="411690" y="368770"/>
                </a:cubicBezTo>
                <a:close/>
              </a:path>
            </a:pathLst>
          </a:custGeom>
          <a:solidFill>
            <a:srgbClr val="7F7F7F"/>
          </a:solidFill>
          <a:ln w="9525"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D5D94CEA-2E87-43D0-B48E-8B622E3054EE}"/>
              </a:ext>
            </a:extLst>
          </p:cNvPr>
          <p:cNvSpPr/>
          <p:nvPr/>
        </p:nvSpPr>
        <p:spPr>
          <a:xfrm rot="18256055">
            <a:off x="936201" y="1909876"/>
            <a:ext cx="451516" cy="366673"/>
          </a:xfrm>
          <a:custGeom>
            <a:avLst/>
            <a:gdLst>
              <a:gd name="connsiteX0" fmla="*/ 452857 w 484222"/>
              <a:gd name="connsiteY0" fmla="*/ 328393 h 385544"/>
              <a:gd name="connsiteX1" fmla="*/ 313792 w 484222"/>
              <a:gd name="connsiteY1" fmla="*/ 272148 h 385544"/>
              <a:gd name="connsiteX2" fmla="*/ 287741 w 484222"/>
              <a:gd name="connsiteY2" fmla="*/ 246945 h 385544"/>
              <a:gd name="connsiteX3" fmla="*/ 269396 w 484222"/>
              <a:gd name="connsiteY3" fmla="*/ 67351 h 385544"/>
              <a:gd name="connsiteX4" fmla="*/ 202044 w 484222"/>
              <a:gd name="connsiteY4" fmla="*/ 0 h 385544"/>
              <a:gd name="connsiteX5" fmla="*/ 0 w 484222"/>
              <a:gd name="connsiteY5" fmla="*/ 202063 h 385544"/>
              <a:gd name="connsiteX6" fmla="*/ 67351 w 484222"/>
              <a:gd name="connsiteY6" fmla="*/ 269415 h 385544"/>
              <a:gd name="connsiteX7" fmla="*/ 247374 w 484222"/>
              <a:gd name="connsiteY7" fmla="*/ 287426 h 385544"/>
              <a:gd name="connsiteX8" fmla="*/ 274044 w 484222"/>
              <a:gd name="connsiteY8" fmla="*/ 313230 h 385544"/>
              <a:gd name="connsiteX9" fmla="*/ 452857 w 484222"/>
              <a:gd name="connsiteY9" fmla="*/ 385543 h 385544"/>
              <a:gd name="connsiteX10" fmla="*/ 484222 w 484222"/>
              <a:gd name="connsiteY10" fmla="*/ 385543 h 385544"/>
              <a:gd name="connsiteX11" fmla="*/ 484222 w 484222"/>
              <a:gd name="connsiteY11" fmla="*/ 328393 h 385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4222" h="385544">
                <a:moveTo>
                  <a:pt x="452857" y="328393"/>
                </a:moveTo>
                <a:cubicBezTo>
                  <a:pt x="400940" y="328502"/>
                  <a:pt x="351036" y="308318"/>
                  <a:pt x="313792" y="272148"/>
                </a:cubicBezTo>
                <a:lnTo>
                  <a:pt x="287741" y="246945"/>
                </a:lnTo>
                <a:cubicBezTo>
                  <a:pt x="324988" y="190305"/>
                  <a:pt x="317326" y="115291"/>
                  <a:pt x="269396" y="67351"/>
                </a:cubicBezTo>
                <a:lnTo>
                  <a:pt x="202044" y="0"/>
                </a:lnTo>
                <a:lnTo>
                  <a:pt x="0" y="202063"/>
                </a:lnTo>
                <a:lnTo>
                  <a:pt x="67351" y="269415"/>
                </a:lnTo>
                <a:cubicBezTo>
                  <a:pt x="115430" y="317486"/>
                  <a:pt x="190724" y="325020"/>
                  <a:pt x="247374" y="287426"/>
                </a:cubicBezTo>
                <a:lnTo>
                  <a:pt x="274044" y="313230"/>
                </a:lnTo>
                <a:cubicBezTo>
                  <a:pt x="321934" y="359735"/>
                  <a:pt x="386102" y="385685"/>
                  <a:pt x="452857" y="385543"/>
                </a:cubicBezTo>
                <a:lnTo>
                  <a:pt x="484222" y="385543"/>
                </a:lnTo>
                <a:lnTo>
                  <a:pt x="484222" y="328393"/>
                </a:lnTo>
                <a:close/>
              </a:path>
            </a:pathLst>
          </a:custGeom>
          <a:solidFill>
            <a:srgbClr val="7F7F7F"/>
          </a:solidFill>
          <a:ln w="9525" cap="flat">
            <a:noFill/>
            <a:prstDash val="solid"/>
            <a:miter/>
          </a:ln>
        </p:spPr>
        <p:txBody>
          <a:bodyPr rtlCol="0" anchor="ctr"/>
          <a:lstStyle/>
          <a:p>
            <a:endParaRPr lang="en-US"/>
          </a:p>
        </p:txBody>
      </p:sp>
      <p:grpSp>
        <p:nvGrpSpPr>
          <p:cNvPr id="208" name="Group 207">
            <a:extLst>
              <a:ext uri="{FF2B5EF4-FFF2-40B4-BE49-F238E27FC236}">
                <a16:creationId xmlns:a16="http://schemas.microsoft.com/office/drawing/2014/main" id="{1FD2CC7A-F1B4-4D0C-9E63-F7700EBAEF4E}"/>
              </a:ext>
            </a:extLst>
          </p:cNvPr>
          <p:cNvGrpSpPr>
            <a:grpSpLocks noChangeAspect="1"/>
          </p:cNvGrpSpPr>
          <p:nvPr/>
        </p:nvGrpSpPr>
        <p:grpSpPr>
          <a:xfrm>
            <a:off x="1419074" y="1548738"/>
            <a:ext cx="651524" cy="533538"/>
            <a:chOff x="6595481" y="1587776"/>
            <a:chExt cx="2963950" cy="2427199"/>
          </a:xfrm>
          <a:solidFill>
            <a:schemeClr val="bg1">
              <a:lumMod val="50000"/>
            </a:schemeClr>
          </a:solidFill>
        </p:grpSpPr>
        <p:sp>
          <p:nvSpPr>
            <p:cNvPr id="209" name="Rectangle 208">
              <a:extLst>
                <a:ext uri="{FF2B5EF4-FFF2-40B4-BE49-F238E27FC236}">
                  <a16:creationId xmlns:a16="http://schemas.microsoft.com/office/drawing/2014/main" id="{E610D612-0E08-4D44-82A4-64A28CD76CAB}"/>
                </a:ext>
              </a:extLst>
            </p:cNvPr>
            <p:cNvSpPr/>
            <p:nvPr/>
          </p:nvSpPr>
          <p:spPr>
            <a:xfrm rot="3475009">
              <a:off x="6717554" y="1859728"/>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209">
              <a:extLst>
                <a:ext uri="{FF2B5EF4-FFF2-40B4-BE49-F238E27FC236}">
                  <a16:creationId xmlns:a16="http://schemas.microsoft.com/office/drawing/2014/main" id="{EEEA767B-EB29-4E3B-87AF-273ED47CB044}"/>
                </a:ext>
              </a:extLst>
            </p:cNvPr>
            <p:cNvSpPr/>
            <p:nvPr/>
          </p:nvSpPr>
          <p:spPr>
            <a:xfrm rot="7564731">
              <a:off x="6931663" y="1867366"/>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1" name="Straight Connector 210">
              <a:extLst>
                <a:ext uri="{FF2B5EF4-FFF2-40B4-BE49-F238E27FC236}">
                  <a16:creationId xmlns:a16="http://schemas.microsoft.com/office/drawing/2014/main" id="{EF844B52-633F-4C1B-AF07-4C56175CFB13}"/>
                </a:ext>
              </a:extLst>
            </p:cNvPr>
            <p:cNvCxnSpPr>
              <a:cxnSpLocks/>
              <a:stCxn id="224" idx="0"/>
            </p:cNvCxnSpPr>
            <p:nvPr/>
          </p:nvCxnSpPr>
          <p:spPr>
            <a:xfrm flipH="1" flipV="1">
              <a:off x="9084222" y="2190069"/>
              <a:ext cx="249312" cy="141089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17" name="Rectangle 216">
              <a:extLst>
                <a:ext uri="{FF2B5EF4-FFF2-40B4-BE49-F238E27FC236}">
                  <a16:creationId xmlns:a16="http://schemas.microsoft.com/office/drawing/2014/main" id="{780CB6E0-DC7E-4276-9FB0-14FDDF98A284}"/>
                </a:ext>
              </a:extLst>
            </p:cNvPr>
            <p:cNvSpPr/>
            <p:nvPr/>
          </p:nvSpPr>
          <p:spPr>
            <a:xfrm rot="5565177">
              <a:off x="7180722" y="1513323"/>
              <a:ext cx="45719" cy="1173368"/>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ectangle 217">
              <a:extLst>
                <a:ext uri="{FF2B5EF4-FFF2-40B4-BE49-F238E27FC236}">
                  <a16:creationId xmlns:a16="http://schemas.microsoft.com/office/drawing/2014/main" id="{105774D2-271E-4D5E-8728-659B81F9824F}"/>
                </a:ext>
              </a:extLst>
            </p:cNvPr>
            <p:cNvSpPr/>
            <p:nvPr/>
          </p:nvSpPr>
          <p:spPr>
            <a:xfrm flipH="1">
              <a:off x="8678544" y="3896854"/>
              <a:ext cx="795781"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Rectangle 218">
              <a:extLst>
                <a:ext uri="{FF2B5EF4-FFF2-40B4-BE49-F238E27FC236}">
                  <a16:creationId xmlns:a16="http://schemas.microsoft.com/office/drawing/2014/main" id="{675BDF26-2B8D-46F0-AB42-48234DCF948F}"/>
                </a:ext>
              </a:extLst>
            </p:cNvPr>
            <p:cNvSpPr/>
            <p:nvPr/>
          </p:nvSpPr>
          <p:spPr>
            <a:xfrm flipH="1">
              <a:off x="8956766" y="3758927"/>
              <a:ext cx="2535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Rectangle: Rounded Corners 219">
              <a:extLst>
                <a:ext uri="{FF2B5EF4-FFF2-40B4-BE49-F238E27FC236}">
                  <a16:creationId xmlns:a16="http://schemas.microsoft.com/office/drawing/2014/main" id="{AB98CE36-A96C-490F-941F-01516D56BC03}"/>
                </a:ext>
              </a:extLst>
            </p:cNvPr>
            <p:cNvSpPr/>
            <p:nvPr/>
          </p:nvSpPr>
          <p:spPr>
            <a:xfrm rot="5400000">
              <a:off x="9227962" y="3538023"/>
              <a:ext cx="54794" cy="34362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Rectangle 220">
              <a:extLst>
                <a:ext uri="{FF2B5EF4-FFF2-40B4-BE49-F238E27FC236}">
                  <a16:creationId xmlns:a16="http://schemas.microsoft.com/office/drawing/2014/main" id="{6025B2E3-8A89-44ED-9C26-618D777FC8DF}"/>
                </a:ext>
              </a:extLst>
            </p:cNvPr>
            <p:cNvSpPr/>
            <p:nvPr/>
          </p:nvSpPr>
          <p:spPr>
            <a:xfrm rot="6784575" flipH="1">
              <a:off x="9289675" y="1934460"/>
              <a:ext cx="45719" cy="49379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Rectangle 221">
              <a:extLst>
                <a:ext uri="{FF2B5EF4-FFF2-40B4-BE49-F238E27FC236}">
                  <a16:creationId xmlns:a16="http://schemas.microsoft.com/office/drawing/2014/main" id="{1161A33F-9376-46F0-B7A9-6D0054EAC718}"/>
                </a:ext>
              </a:extLst>
            </p:cNvPr>
            <p:cNvSpPr/>
            <p:nvPr/>
          </p:nvSpPr>
          <p:spPr>
            <a:xfrm rot="4695926" flipH="1">
              <a:off x="9285496" y="1775304"/>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ectangle 222">
              <a:extLst>
                <a:ext uri="{FF2B5EF4-FFF2-40B4-BE49-F238E27FC236}">
                  <a16:creationId xmlns:a16="http://schemas.microsoft.com/office/drawing/2014/main" id="{07AA70D3-3BFB-4CEE-839F-D4AC9B987ECC}"/>
                </a:ext>
              </a:extLst>
            </p:cNvPr>
            <p:cNvSpPr/>
            <p:nvPr/>
          </p:nvSpPr>
          <p:spPr>
            <a:xfrm flipH="1">
              <a:off x="9025853" y="3837793"/>
              <a:ext cx="1011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ctangle: Rounded Corners 223">
              <a:extLst>
                <a:ext uri="{FF2B5EF4-FFF2-40B4-BE49-F238E27FC236}">
                  <a16:creationId xmlns:a16="http://schemas.microsoft.com/office/drawing/2014/main" id="{DE6E1AED-A4D3-4DC6-9C83-11CF10C04C39}"/>
                </a:ext>
              </a:extLst>
            </p:cNvPr>
            <p:cNvSpPr/>
            <p:nvPr/>
          </p:nvSpPr>
          <p:spPr>
            <a:xfrm>
              <a:off x="9282955" y="3600961"/>
              <a:ext cx="101158" cy="19625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5" name="Straight Connector 224">
              <a:extLst>
                <a:ext uri="{FF2B5EF4-FFF2-40B4-BE49-F238E27FC236}">
                  <a16:creationId xmlns:a16="http://schemas.microsoft.com/office/drawing/2014/main" id="{35C23B48-7509-4310-861E-2D20E804B2DB}"/>
                </a:ext>
              </a:extLst>
            </p:cNvPr>
            <p:cNvCxnSpPr>
              <a:cxnSpLocks/>
              <a:endCxn id="224" idx="3"/>
            </p:cNvCxnSpPr>
            <p:nvPr/>
          </p:nvCxnSpPr>
          <p:spPr>
            <a:xfrm flipH="1">
              <a:off x="9384113" y="2267443"/>
              <a:ext cx="140868" cy="143164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5C7C18D4-0226-4705-8497-C976A780CB7A}"/>
                </a:ext>
              </a:extLst>
            </p:cNvPr>
            <p:cNvCxnSpPr>
              <a:cxnSpLocks/>
              <a:stCxn id="222" idx="0"/>
            </p:cNvCxnSpPr>
            <p:nvPr/>
          </p:nvCxnSpPr>
          <p:spPr>
            <a:xfrm flipH="1">
              <a:off x="9520263" y="1964099"/>
              <a:ext cx="28032" cy="335061"/>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AF4F2080-F621-404E-BCEA-D22331FAC075}"/>
                </a:ext>
              </a:extLst>
            </p:cNvPr>
            <p:cNvCxnSpPr>
              <a:cxnSpLocks/>
              <a:endCxn id="228" idx="0"/>
            </p:cNvCxnSpPr>
            <p:nvPr/>
          </p:nvCxnSpPr>
          <p:spPr>
            <a:xfrm flipH="1" flipV="1">
              <a:off x="9041366" y="1588696"/>
              <a:ext cx="500588" cy="355820"/>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28" name="Rectangle 227">
              <a:extLst>
                <a:ext uri="{FF2B5EF4-FFF2-40B4-BE49-F238E27FC236}">
                  <a16:creationId xmlns:a16="http://schemas.microsoft.com/office/drawing/2014/main" id="{BF7A139A-EA3E-4979-A0A6-8E9DC29CD4B2}"/>
                </a:ext>
              </a:extLst>
            </p:cNvPr>
            <p:cNvSpPr/>
            <p:nvPr/>
          </p:nvSpPr>
          <p:spPr>
            <a:xfrm rot="21297001" flipH="1">
              <a:off x="9031469" y="1587776"/>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9" name="Straight Connector 228">
              <a:extLst>
                <a:ext uri="{FF2B5EF4-FFF2-40B4-BE49-F238E27FC236}">
                  <a16:creationId xmlns:a16="http://schemas.microsoft.com/office/drawing/2014/main" id="{7DFA88D6-F181-4EE3-A4BB-F9970E1CF4E5}"/>
                </a:ext>
              </a:extLst>
            </p:cNvPr>
            <p:cNvCxnSpPr>
              <a:cxnSpLocks/>
            </p:cNvCxnSpPr>
            <p:nvPr/>
          </p:nvCxnSpPr>
          <p:spPr>
            <a:xfrm flipH="1" flipV="1">
              <a:off x="7762594" y="1674406"/>
              <a:ext cx="1108055" cy="374588"/>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30" name="Rectangle 229">
              <a:extLst>
                <a:ext uri="{FF2B5EF4-FFF2-40B4-BE49-F238E27FC236}">
                  <a16:creationId xmlns:a16="http://schemas.microsoft.com/office/drawing/2014/main" id="{023DEC51-FD43-403C-B426-DB2DEA58C015}"/>
                </a:ext>
              </a:extLst>
            </p:cNvPr>
            <p:cNvSpPr/>
            <p:nvPr/>
          </p:nvSpPr>
          <p:spPr>
            <a:xfrm rot="21297001" flipH="1">
              <a:off x="7760101" y="1671317"/>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1" name="Straight Connector 230">
              <a:extLst>
                <a:ext uri="{FF2B5EF4-FFF2-40B4-BE49-F238E27FC236}">
                  <a16:creationId xmlns:a16="http://schemas.microsoft.com/office/drawing/2014/main" id="{372902ED-8951-49B2-B4AC-B9C7D8F28E43}"/>
                </a:ext>
              </a:extLst>
            </p:cNvPr>
            <p:cNvCxnSpPr>
              <a:cxnSpLocks/>
              <a:stCxn id="219" idx="3"/>
            </p:cNvCxnSpPr>
            <p:nvPr/>
          </p:nvCxnSpPr>
          <p:spPr>
            <a:xfrm flipH="1" flipV="1">
              <a:off x="8870650" y="2044256"/>
              <a:ext cx="86116" cy="177373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7A6FC9BD-D0D9-49E7-92CA-9D78CD04B568}"/>
                </a:ext>
              </a:extLst>
            </p:cNvPr>
            <p:cNvCxnSpPr>
              <a:cxnSpLocks/>
            </p:cNvCxnSpPr>
            <p:nvPr/>
          </p:nvCxnSpPr>
          <p:spPr>
            <a:xfrm flipV="1">
              <a:off x="9277185" y="2021254"/>
              <a:ext cx="106051" cy="11899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58F446FF-1D97-42A6-996D-690617812B30}"/>
                </a:ext>
              </a:extLst>
            </p:cNvPr>
            <p:cNvCxnSpPr>
              <a:cxnSpLocks/>
            </p:cNvCxnSpPr>
            <p:nvPr/>
          </p:nvCxnSpPr>
          <p:spPr>
            <a:xfrm flipH="1">
              <a:off x="6823924" y="1684417"/>
              <a:ext cx="964747" cy="379136"/>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34" name="Rectangle 233">
              <a:extLst>
                <a:ext uri="{FF2B5EF4-FFF2-40B4-BE49-F238E27FC236}">
                  <a16:creationId xmlns:a16="http://schemas.microsoft.com/office/drawing/2014/main" id="{A71BD617-5DFF-4D99-ACA8-1F9029BDDA48}"/>
                </a:ext>
              </a:extLst>
            </p:cNvPr>
            <p:cNvSpPr/>
            <p:nvPr/>
          </p:nvSpPr>
          <p:spPr>
            <a:xfrm flipH="1">
              <a:off x="9053575" y="2039492"/>
              <a:ext cx="47155" cy="177660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Rectangle 234">
              <a:extLst>
                <a:ext uri="{FF2B5EF4-FFF2-40B4-BE49-F238E27FC236}">
                  <a16:creationId xmlns:a16="http://schemas.microsoft.com/office/drawing/2014/main" id="{6B2C1C5A-3FD8-42C5-A751-14300150C1F7}"/>
                </a:ext>
              </a:extLst>
            </p:cNvPr>
            <p:cNvSpPr/>
            <p:nvPr/>
          </p:nvSpPr>
          <p:spPr>
            <a:xfrm rot="5213209" flipH="1">
              <a:off x="8421413" y="1434044"/>
              <a:ext cx="47156" cy="1307977"/>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Rectangle 235">
              <a:extLst>
                <a:ext uri="{FF2B5EF4-FFF2-40B4-BE49-F238E27FC236}">
                  <a16:creationId xmlns:a16="http://schemas.microsoft.com/office/drawing/2014/main" id="{104489A6-3A6C-40C6-BAB5-B0FE56658F51}"/>
                </a:ext>
              </a:extLst>
            </p:cNvPr>
            <p:cNvSpPr/>
            <p:nvPr/>
          </p:nvSpPr>
          <p:spPr>
            <a:xfrm rot="3559019" flipH="1">
              <a:off x="7912427" y="1867196"/>
              <a:ext cx="45719" cy="30811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7" name="Straight Connector 236">
              <a:extLst>
                <a:ext uri="{FF2B5EF4-FFF2-40B4-BE49-F238E27FC236}">
                  <a16:creationId xmlns:a16="http://schemas.microsoft.com/office/drawing/2014/main" id="{0E4EE71D-0F40-414A-92A0-B970F1B90798}"/>
                </a:ext>
              </a:extLst>
            </p:cNvPr>
            <p:cNvCxnSpPr>
              <a:cxnSpLocks/>
              <a:stCxn id="236" idx="3"/>
              <a:endCxn id="230" idx="1"/>
            </p:cNvCxnSpPr>
            <p:nvPr/>
          </p:nvCxnSpPr>
          <p:spPr>
            <a:xfrm flipH="1" flipV="1">
              <a:off x="7821498" y="1905605"/>
              <a:ext cx="102123" cy="95989"/>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38" name="Freeform: Shape 237">
            <a:extLst>
              <a:ext uri="{FF2B5EF4-FFF2-40B4-BE49-F238E27FC236}">
                <a16:creationId xmlns:a16="http://schemas.microsoft.com/office/drawing/2014/main" id="{F6A53893-7D2F-4087-8004-4B0ABF8FB068}"/>
              </a:ext>
            </a:extLst>
          </p:cNvPr>
          <p:cNvSpPr/>
          <p:nvPr/>
        </p:nvSpPr>
        <p:spPr>
          <a:xfrm rot="669158">
            <a:off x="2045538" y="1347524"/>
            <a:ext cx="45719" cy="145811"/>
          </a:xfrm>
          <a:custGeom>
            <a:avLst/>
            <a:gdLst>
              <a:gd name="connsiteX0" fmla="*/ 26511 w 53022"/>
              <a:gd name="connsiteY0" fmla="*/ 145812 h 145811"/>
              <a:gd name="connsiteX1" fmla="*/ 53023 w 53022"/>
              <a:gd name="connsiteY1" fmla="*/ 119301 h 145811"/>
              <a:gd name="connsiteX2" fmla="*/ 53023 w 53022"/>
              <a:gd name="connsiteY2" fmla="*/ 26511 h 145811"/>
              <a:gd name="connsiteX3" fmla="*/ 26511 w 53022"/>
              <a:gd name="connsiteY3" fmla="*/ 0 h 145811"/>
              <a:gd name="connsiteX4" fmla="*/ 0 w 53022"/>
              <a:gd name="connsiteY4" fmla="*/ 26511 h 145811"/>
              <a:gd name="connsiteX5" fmla="*/ 0 w 53022"/>
              <a:gd name="connsiteY5" fmla="*/ 119301 h 145811"/>
              <a:gd name="connsiteX6" fmla="*/ 26511 w 53022"/>
              <a:gd name="connsiteY6" fmla="*/ 145812 h 145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22" h="145811">
                <a:moveTo>
                  <a:pt x="26511" y="145812"/>
                </a:moveTo>
                <a:cubicBezTo>
                  <a:pt x="41153" y="145812"/>
                  <a:pt x="53023" y="133943"/>
                  <a:pt x="53023" y="119301"/>
                </a:cubicBezTo>
                <a:lnTo>
                  <a:pt x="53023" y="26511"/>
                </a:lnTo>
                <a:cubicBezTo>
                  <a:pt x="53023" y="11869"/>
                  <a:pt x="41153" y="0"/>
                  <a:pt x="26511" y="0"/>
                </a:cubicBezTo>
                <a:cubicBezTo>
                  <a:pt x="11869" y="0"/>
                  <a:pt x="0" y="11869"/>
                  <a:pt x="0" y="26511"/>
                </a:cubicBezTo>
                <a:lnTo>
                  <a:pt x="0" y="119301"/>
                </a:lnTo>
                <a:cubicBezTo>
                  <a:pt x="0" y="133943"/>
                  <a:pt x="11869" y="145812"/>
                  <a:pt x="26511" y="145812"/>
                </a:cubicBezTo>
                <a:close/>
              </a:path>
            </a:pathLst>
          </a:custGeom>
          <a:solidFill>
            <a:schemeClr val="bg1">
              <a:lumMod val="50000"/>
            </a:schemeClr>
          </a:solidFill>
          <a:ln w="13196"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FBC7BC9A-8AC8-4394-9BC3-FF2D2D914FAF}"/>
              </a:ext>
            </a:extLst>
          </p:cNvPr>
          <p:cNvSpPr/>
          <p:nvPr/>
        </p:nvSpPr>
        <p:spPr>
          <a:xfrm>
            <a:off x="2168748" y="1625173"/>
            <a:ext cx="145811" cy="45719"/>
          </a:xfrm>
          <a:custGeom>
            <a:avLst/>
            <a:gdLst>
              <a:gd name="connsiteX0" fmla="*/ 119301 w 145811"/>
              <a:gd name="connsiteY0" fmla="*/ 0 h 53022"/>
              <a:gd name="connsiteX1" fmla="*/ 26511 w 145811"/>
              <a:gd name="connsiteY1" fmla="*/ 0 h 53022"/>
              <a:gd name="connsiteX2" fmla="*/ 0 w 145811"/>
              <a:gd name="connsiteY2" fmla="*/ 26511 h 53022"/>
              <a:gd name="connsiteX3" fmla="*/ 26511 w 145811"/>
              <a:gd name="connsiteY3" fmla="*/ 53023 h 53022"/>
              <a:gd name="connsiteX4" fmla="*/ 119301 w 145811"/>
              <a:gd name="connsiteY4" fmla="*/ 53023 h 53022"/>
              <a:gd name="connsiteX5" fmla="*/ 145812 w 145811"/>
              <a:gd name="connsiteY5" fmla="*/ 26511 h 53022"/>
              <a:gd name="connsiteX6" fmla="*/ 119301 w 145811"/>
              <a:gd name="connsiteY6" fmla="*/ 0 h 53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811" h="53022">
                <a:moveTo>
                  <a:pt x="119301" y="0"/>
                </a:moveTo>
                <a:lnTo>
                  <a:pt x="26511" y="0"/>
                </a:lnTo>
                <a:cubicBezTo>
                  <a:pt x="11869" y="0"/>
                  <a:pt x="0" y="11869"/>
                  <a:pt x="0" y="26511"/>
                </a:cubicBezTo>
                <a:cubicBezTo>
                  <a:pt x="0" y="41153"/>
                  <a:pt x="11869" y="53023"/>
                  <a:pt x="26511" y="53023"/>
                </a:cubicBezTo>
                <a:lnTo>
                  <a:pt x="119301" y="53023"/>
                </a:lnTo>
                <a:cubicBezTo>
                  <a:pt x="133943" y="53023"/>
                  <a:pt x="145812" y="41153"/>
                  <a:pt x="145812" y="26511"/>
                </a:cubicBezTo>
                <a:cubicBezTo>
                  <a:pt x="145812" y="11869"/>
                  <a:pt x="133943" y="0"/>
                  <a:pt x="119301" y="0"/>
                </a:cubicBezTo>
                <a:close/>
              </a:path>
            </a:pathLst>
          </a:custGeom>
          <a:solidFill>
            <a:schemeClr val="bg1">
              <a:lumMod val="50000"/>
            </a:schemeClr>
          </a:solidFill>
          <a:ln w="13196"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ECC57E84-3772-4AC2-AAE3-3E5A869837D3}"/>
              </a:ext>
            </a:extLst>
          </p:cNvPr>
          <p:cNvSpPr/>
          <p:nvPr/>
        </p:nvSpPr>
        <p:spPr>
          <a:xfrm rot="19318394">
            <a:off x="2127254" y="1480931"/>
            <a:ext cx="145811" cy="45719"/>
          </a:xfrm>
          <a:custGeom>
            <a:avLst/>
            <a:gdLst>
              <a:gd name="connsiteX0" fmla="*/ 119301 w 145811"/>
              <a:gd name="connsiteY0" fmla="*/ 0 h 53022"/>
              <a:gd name="connsiteX1" fmla="*/ 26511 w 145811"/>
              <a:gd name="connsiteY1" fmla="*/ 0 h 53022"/>
              <a:gd name="connsiteX2" fmla="*/ 0 w 145811"/>
              <a:gd name="connsiteY2" fmla="*/ 26511 h 53022"/>
              <a:gd name="connsiteX3" fmla="*/ 26511 w 145811"/>
              <a:gd name="connsiteY3" fmla="*/ 53023 h 53022"/>
              <a:gd name="connsiteX4" fmla="*/ 119301 w 145811"/>
              <a:gd name="connsiteY4" fmla="*/ 53023 h 53022"/>
              <a:gd name="connsiteX5" fmla="*/ 145812 w 145811"/>
              <a:gd name="connsiteY5" fmla="*/ 26511 h 53022"/>
              <a:gd name="connsiteX6" fmla="*/ 119301 w 145811"/>
              <a:gd name="connsiteY6" fmla="*/ 0 h 53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811" h="53022">
                <a:moveTo>
                  <a:pt x="119301" y="0"/>
                </a:moveTo>
                <a:lnTo>
                  <a:pt x="26511" y="0"/>
                </a:lnTo>
                <a:cubicBezTo>
                  <a:pt x="11869" y="0"/>
                  <a:pt x="0" y="11869"/>
                  <a:pt x="0" y="26511"/>
                </a:cubicBezTo>
                <a:cubicBezTo>
                  <a:pt x="0" y="41153"/>
                  <a:pt x="11869" y="53023"/>
                  <a:pt x="26511" y="53023"/>
                </a:cubicBezTo>
                <a:lnTo>
                  <a:pt x="119301" y="53023"/>
                </a:lnTo>
                <a:cubicBezTo>
                  <a:pt x="133943" y="53023"/>
                  <a:pt x="145812" y="41153"/>
                  <a:pt x="145812" y="26511"/>
                </a:cubicBezTo>
                <a:cubicBezTo>
                  <a:pt x="145812" y="11869"/>
                  <a:pt x="133943" y="0"/>
                  <a:pt x="119301" y="0"/>
                </a:cubicBezTo>
                <a:close/>
              </a:path>
            </a:pathLst>
          </a:custGeom>
          <a:solidFill>
            <a:schemeClr val="bg1">
              <a:lumMod val="50000"/>
            </a:schemeClr>
          </a:solidFill>
          <a:ln w="13196" cap="flat">
            <a:noFill/>
            <a:prstDash val="solid"/>
            <a:miter/>
          </a:ln>
        </p:spPr>
        <p:txBody>
          <a:bodyPr rtlCol="0" anchor="ctr"/>
          <a:lstStyle/>
          <a:p>
            <a:endParaRPr lang="en-US"/>
          </a:p>
        </p:txBody>
      </p:sp>
    </p:spTree>
    <p:extLst>
      <p:ext uri="{BB962C8B-B14F-4D97-AF65-F5344CB8AC3E}">
        <p14:creationId xmlns:p14="http://schemas.microsoft.com/office/powerpoint/2010/main" val="14622401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756F43-484C-4B45-AAB4-E8208E1C5DAE}"/>
              </a:ext>
            </a:extLst>
          </p:cNvPr>
          <p:cNvSpPr>
            <a:spLocks noGrp="1"/>
          </p:cNvSpPr>
          <p:nvPr>
            <p:ph type="sldNum" sz="quarter" idx="4"/>
          </p:nvPr>
        </p:nvSpPr>
        <p:spPr/>
        <p:txBody>
          <a:bodyPr/>
          <a:lstStyle/>
          <a:p>
            <a:fld id="{6F1FABC0-072B-4F22-8F9B-95A9D10B0206}" type="slidenum">
              <a:rPr lang="en-US" smtClean="0"/>
              <a:pPr/>
              <a:t>25</a:t>
            </a:fld>
            <a:endParaRPr lang="en-US"/>
          </a:p>
        </p:txBody>
      </p:sp>
      <p:sp>
        <p:nvSpPr>
          <p:cNvPr id="20" name="Content Placeholder 6">
            <a:extLst>
              <a:ext uri="{FF2B5EF4-FFF2-40B4-BE49-F238E27FC236}">
                <a16:creationId xmlns:a16="http://schemas.microsoft.com/office/drawing/2014/main" id="{737AD6FE-076D-47EB-8851-546CD7479B58}"/>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101B1E"/>
                </a:solidFill>
                <a:latin typeface="Arial"/>
                <a:cs typeface="Arial"/>
              </a:rPr>
              <a:t>Christina Morrow</a:t>
            </a:r>
            <a:endParaRPr lang="en-US" dirty="0">
              <a:solidFill>
                <a:srgbClr val="101B1E"/>
              </a:solidFill>
            </a:endParaRPr>
          </a:p>
        </p:txBody>
      </p:sp>
      <p:sp>
        <p:nvSpPr>
          <p:cNvPr id="7" name="Title 6">
            <a:extLst>
              <a:ext uri="{FF2B5EF4-FFF2-40B4-BE49-F238E27FC236}">
                <a16:creationId xmlns:a16="http://schemas.microsoft.com/office/drawing/2014/main" id="{E24CC283-08A1-4397-B882-855CE891900A}"/>
              </a:ext>
            </a:extLst>
          </p:cNvPr>
          <p:cNvSpPr>
            <a:spLocks noGrp="1"/>
          </p:cNvSpPr>
          <p:nvPr>
            <p:ph type="title"/>
          </p:nvPr>
        </p:nvSpPr>
        <p:spPr/>
        <p:txBody>
          <a:bodyPr>
            <a:noAutofit/>
          </a:bodyPr>
          <a:lstStyle/>
          <a:p>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High Fidelity</a:t>
            </a:r>
          </a:p>
        </p:txBody>
      </p:sp>
      <p:sp>
        <p:nvSpPr>
          <p:cNvPr id="5" name="Rectangle 4">
            <a:extLst>
              <a:ext uri="{FF2B5EF4-FFF2-40B4-BE49-F238E27FC236}">
                <a16:creationId xmlns:a16="http://schemas.microsoft.com/office/drawing/2014/main" id="{2E6EB24C-D9CF-4989-937B-C9CFF9435F9C}"/>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BABB026A-D7BE-43CC-B690-5A50239863DD}"/>
              </a:ext>
            </a:extLst>
          </p:cNvPr>
          <p:cNvSpPr>
            <a:spLocks noChangeAspect="1"/>
          </p:cNvSpPr>
          <p:nvPr/>
        </p:nvSpPr>
        <p:spPr>
          <a:xfrm>
            <a:off x="838200" y="1515512"/>
            <a:ext cx="3161334" cy="3161334"/>
          </a:xfrm>
          <a:prstGeom prst="flowChartConnector">
            <a:avLst/>
          </a:prstGeom>
          <a:solidFill>
            <a:srgbClr val="5C93AA">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4" name="Group 163">
            <a:extLst>
              <a:ext uri="{FF2B5EF4-FFF2-40B4-BE49-F238E27FC236}">
                <a16:creationId xmlns:a16="http://schemas.microsoft.com/office/drawing/2014/main" id="{8EBDEBDA-6217-47B9-AFA1-D6F25FB64E0D}"/>
              </a:ext>
            </a:extLst>
          </p:cNvPr>
          <p:cNvGrpSpPr>
            <a:grpSpLocks noChangeAspect="1"/>
          </p:cNvGrpSpPr>
          <p:nvPr/>
        </p:nvGrpSpPr>
        <p:grpSpPr>
          <a:xfrm>
            <a:off x="1495367" y="2126440"/>
            <a:ext cx="1827673" cy="2006792"/>
            <a:chOff x="4209701" y="2724078"/>
            <a:chExt cx="2049462" cy="2250317"/>
          </a:xfrm>
        </p:grpSpPr>
        <p:sp>
          <p:nvSpPr>
            <p:cNvPr id="165" name="Rectangle 164">
              <a:extLst>
                <a:ext uri="{FF2B5EF4-FFF2-40B4-BE49-F238E27FC236}">
                  <a16:creationId xmlns:a16="http://schemas.microsoft.com/office/drawing/2014/main" id="{A2A942E4-7F50-427E-A136-57DAB4D771C1}"/>
                </a:ext>
              </a:extLst>
            </p:cNvPr>
            <p:cNvSpPr/>
            <p:nvPr/>
          </p:nvSpPr>
          <p:spPr>
            <a:xfrm>
              <a:off x="4259785" y="4359066"/>
              <a:ext cx="1921483" cy="43071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165">
              <a:extLst>
                <a:ext uri="{FF2B5EF4-FFF2-40B4-BE49-F238E27FC236}">
                  <a16:creationId xmlns:a16="http://schemas.microsoft.com/office/drawing/2014/main" id="{DDA1966A-845C-4756-A328-1EB11886DAD2}"/>
                </a:ext>
              </a:extLst>
            </p:cNvPr>
            <p:cNvSpPr/>
            <p:nvPr/>
          </p:nvSpPr>
          <p:spPr>
            <a:xfrm>
              <a:off x="4536096" y="3478537"/>
              <a:ext cx="1368790" cy="1137685"/>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a:extLst>
                <a:ext uri="{FF2B5EF4-FFF2-40B4-BE49-F238E27FC236}">
                  <a16:creationId xmlns:a16="http://schemas.microsoft.com/office/drawing/2014/main" id="{4FA1A859-7762-4BE3-96D3-F8076C4C1556}"/>
                </a:ext>
              </a:extLst>
            </p:cNvPr>
            <p:cNvSpPr/>
            <p:nvPr/>
          </p:nvSpPr>
          <p:spPr>
            <a:xfrm>
              <a:off x="4296774" y="4403077"/>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Oval 167">
              <a:extLst>
                <a:ext uri="{FF2B5EF4-FFF2-40B4-BE49-F238E27FC236}">
                  <a16:creationId xmlns:a16="http://schemas.microsoft.com/office/drawing/2014/main" id="{C903F743-53FC-4393-88DF-F7A1D5D552E1}"/>
                </a:ext>
              </a:extLst>
            </p:cNvPr>
            <p:cNvSpPr/>
            <p:nvPr/>
          </p:nvSpPr>
          <p:spPr>
            <a:xfrm>
              <a:off x="4296774" y="4682477"/>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68">
              <a:extLst>
                <a:ext uri="{FF2B5EF4-FFF2-40B4-BE49-F238E27FC236}">
                  <a16:creationId xmlns:a16="http://schemas.microsoft.com/office/drawing/2014/main" id="{8E87B008-BCC9-487B-AE39-47824C49E25A}"/>
                </a:ext>
              </a:extLst>
            </p:cNvPr>
            <p:cNvSpPr/>
            <p:nvPr/>
          </p:nvSpPr>
          <p:spPr>
            <a:xfrm>
              <a:off x="5982280" y="4382835"/>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69">
              <a:extLst>
                <a:ext uri="{FF2B5EF4-FFF2-40B4-BE49-F238E27FC236}">
                  <a16:creationId xmlns:a16="http://schemas.microsoft.com/office/drawing/2014/main" id="{4D6E350E-14B8-4BD4-B0A2-3CEDAF193FF9}"/>
                </a:ext>
              </a:extLst>
            </p:cNvPr>
            <p:cNvSpPr/>
            <p:nvPr/>
          </p:nvSpPr>
          <p:spPr>
            <a:xfrm>
              <a:off x="5982280" y="4684625"/>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a:extLst>
                <a:ext uri="{FF2B5EF4-FFF2-40B4-BE49-F238E27FC236}">
                  <a16:creationId xmlns:a16="http://schemas.microsoft.com/office/drawing/2014/main" id="{FBBD4FBE-E7BC-48E0-8234-FA3C4A9CFD9A}"/>
                </a:ext>
              </a:extLst>
            </p:cNvPr>
            <p:cNvSpPr/>
            <p:nvPr/>
          </p:nvSpPr>
          <p:spPr>
            <a:xfrm>
              <a:off x="4259785" y="4795386"/>
              <a:ext cx="1921483" cy="179008"/>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a:extLst>
                <a:ext uri="{FF2B5EF4-FFF2-40B4-BE49-F238E27FC236}">
                  <a16:creationId xmlns:a16="http://schemas.microsoft.com/office/drawing/2014/main" id="{07516FB6-AA46-4528-99EF-3A7ECEB66639}"/>
                </a:ext>
              </a:extLst>
            </p:cNvPr>
            <p:cNvSpPr/>
            <p:nvPr/>
          </p:nvSpPr>
          <p:spPr>
            <a:xfrm>
              <a:off x="4209701" y="4359067"/>
              <a:ext cx="45719" cy="61532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172">
              <a:extLst>
                <a:ext uri="{FF2B5EF4-FFF2-40B4-BE49-F238E27FC236}">
                  <a16:creationId xmlns:a16="http://schemas.microsoft.com/office/drawing/2014/main" id="{A186F845-79D3-4A16-A0AC-6959A897CF85}"/>
                </a:ext>
              </a:extLst>
            </p:cNvPr>
            <p:cNvSpPr/>
            <p:nvPr/>
          </p:nvSpPr>
          <p:spPr>
            <a:xfrm>
              <a:off x="6185562" y="4359067"/>
              <a:ext cx="45719" cy="61532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5" name="Group 174">
              <a:extLst>
                <a:ext uri="{FF2B5EF4-FFF2-40B4-BE49-F238E27FC236}">
                  <a16:creationId xmlns:a16="http://schemas.microsoft.com/office/drawing/2014/main" id="{1264DEC4-9243-4A8E-A148-8B48FE704903}"/>
                </a:ext>
              </a:extLst>
            </p:cNvPr>
            <p:cNvGrpSpPr/>
            <p:nvPr/>
          </p:nvGrpSpPr>
          <p:grpSpPr>
            <a:xfrm rot="748349">
              <a:off x="4618137" y="2724078"/>
              <a:ext cx="1424795" cy="922549"/>
              <a:chOff x="4527639" y="2602919"/>
              <a:chExt cx="1388537" cy="869038"/>
            </a:xfrm>
          </p:grpSpPr>
          <p:sp>
            <p:nvSpPr>
              <p:cNvPr id="180" name="Rectangle 179">
                <a:extLst>
                  <a:ext uri="{FF2B5EF4-FFF2-40B4-BE49-F238E27FC236}">
                    <a16:creationId xmlns:a16="http://schemas.microsoft.com/office/drawing/2014/main" id="{BEBB2FFB-2DEE-4899-8F94-A0A42128D634}"/>
                  </a:ext>
                </a:extLst>
              </p:cNvPr>
              <p:cNvSpPr/>
              <p:nvPr/>
            </p:nvSpPr>
            <p:spPr>
              <a:xfrm>
                <a:off x="4528403" y="2851053"/>
                <a:ext cx="1363633" cy="620904"/>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1" name="Group 180">
                <a:extLst>
                  <a:ext uri="{FF2B5EF4-FFF2-40B4-BE49-F238E27FC236}">
                    <a16:creationId xmlns:a16="http://schemas.microsoft.com/office/drawing/2014/main" id="{B47BE8FF-5019-4191-9A8B-E8A0E2098C52}"/>
                  </a:ext>
                </a:extLst>
              </p:cNvPr>
              <p:cNvGrpSpPr/>
              <p:nvPr/>
            </p:nvGrpSpPr>
            <p:grpSpPr>
              <a:xfrm rot="16200000">
                <a:off x="4986286" y="2144272"/>
                <a:ext cx="471244" cy="1388537"/>
                <a:chOff x="2713571" y="2145900"/>
                <a:chExt cx="2639452" cy="277746"/>
              </a:xfrm>
            </p:grpSpPr>
            <p:sp>
              <p:nvSpPr>
                <p:cNvPr id="182" name="Oval 181">
                  <a:extLst>
                    <a:ext uri="{FF2B5EF4-FFF2-40B4-BE49-F238E27FC236}">
                      <a16:creationId xmlns:a16="http://schemas.microsoft.com/office/drawing/2014/main" id="{EC60FF86-15E2-44B2-86EB-62625CC8B1CC}"/>
                    </a:ext>
                  </a:extLst>
                </p:cNvPr>
                <p:cNvSpPr/>
                <p:nvPr/>
              </p:nvSpPr>
              <p:spPr>
                <a:xfrm rot="16357580">
                  <a:off x="3894424" y="965047"/>
                  <a:ext cx="277746" cy="2639452"/>
                </a:xfrm>
                <a:prstGeom prst="ellipse">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Oval 182">
                  <a:extLst>
                    <a:ext uri="{FF2B5EF4-FFF2-40B4-BE49-F238E27FC236}">
                      <a16:creationId xmlns:a16="http://schemas.microsoft.com/office/drawing/2014/main" id="{878B8AFF-D42E-453B-90D7-65292819EFF0}"/>
                    </a:ext>
                  </a:extLst>
                </p:cNvPr>
                <p:cNvSpPr/>
                <p:nvPr/>
              </p:nvSpPr>
              <p:spPr>
                <a:xfrm rot="204197">
                  <a:off x="3558067" y="2191714"/>
                  <a:ext cx="112558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76" name="Oval 175">
              <a:extLst>
                <a:ext uri="{FF2B5EF4-FFF2-40B4-BE49-F238E27FC236}">
                  <a16:creationId xmlns:a16="http://schemas.microsoft.com/office/drawing/2014/main" id="{32345F36-4F35-4841-8B2D-5A5EFBA02962}"/>
                </a:ext>
              </a:extLst>
            </p:cNvPr>
            <p:cNvSpPr/>
            <p:nvPr/>
          </p:nvSpPr>
          <p:spPr>
            <a:xfrm rot="1100235">
              <a:off x="4731822" y="3163788"/>
              <a:ext cx="125597" cy="210653"/>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ectangle 176">
              <a:extLst>
                <a:ext uri="{FF2B5EF4-FFF2-40B4-BE49-F238E27FC236}">
                  <a16:creationId xmlns:a16="http://schemas.microsoft.com/office/drawing/2014/main" id="{8253306A-7E93-40E0-943C-586DA3C17467}"/>
                </a:ext>
              </a:extLst>
            </p:cNvPr>
            <p:cNvSpPr/>
            <p:nvPr/>
          </p:nvSpPr>
          <p:spPr>
            <a:xfrm rot="17223955">
              <a:off x="4569792" y="2956920"/>
              <a:ext cx="47715" cy="494485"/>
            </a:xfrm>
            <a:prstGeom prst="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Oval 177">
              <a:extLst>
                <a:ext uri="{FF2B5EF4-FFF2-40B4-BE49-F238E27FC236}">
                  <a16:creationId xmlns:a16="http://schemas.microsoft.com/office/drawing/2014/main" id="{AC2B2291-6BDA-44DC-B972-52978CA13573}"/>
                </a:ext>
              </a:extLst>
            </p:cNvPr>
            <p:cNvSpPr/>
            <p:nvPr/>
          </p:nvSpPr>
          <p:spPr>
            <a:xfrm rot="11783838">
              <a:off x="5662707" y="3409102"/>
              <a:ext cx="125597" cy="210653"/>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178">
              <a:extLst>
                <a:ext uri="{FF2B5EF4-FFF2-40B4-BE49-F238E27FC236}">
                  <a16:creationId xmlns:a16="http://schemas.microsoft.com/office/drawing/2014/main" id="{9B25E514-2A70-448D-B418-9A9FBC15C59D}"/>
                </a:ext>
              </a:extLst>
            </p:cNvPr>
            <p:cNvSpPr/>
            <p:nvPr/>
          </p:nvSpPr>
          <p:spPr>
            <a:xfrm rot="6307558">
              <a:off x="5988063" y="3338024"/>
              <a:ext cx="47715" cy="494485"/>
            </a:xfrm>
            <a:prstGeom prst="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403C9665-7F96-4953-ACAC-DFB6771A3CCF}"/>
              </a:ext>
            </a:extLst>
          </p:cNvPr>
          <p:cNvSpPr txBox="1"/>
          <p:nvPr/>
        </p:nvSpPr>
        <p:spPr>
          <a:xfrm>
            <a:off x="1333611" y="4756418"/>
            <a:ext cx="2093009" cy="523220"/>
          </a:xfrm>
          <a:prstGeom prst="rect">
            <a:avLst/>
          </a:prstGeom>
          <a:noFill/>
        </p:spPr>
        <p:txBody>
          <a:bodyPr wrap="none" rtlCol="0">
            <a:spAutoFit/>
          </a:bodyPr>
          <a:lstStyle/>
          <a:p>
            <a:pPr algn="ctr"/>
            <a:r>
              <a:rPr lang="en-US" sz="28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Lazy SUSAN</a:t>
            </a:r>
          </a:p>
        </p:txBody>
      </p:sp>
      <p:grpSp>
        <p:nvGrpSpPr>
          <p:cNvPr id="13" name="Group 12">
            <a:extLst>
              <a:ext uri="{FF2B5EF4-FFF2-40B4-BE49-F238E27FC236}">
                <a16:creationId xmlns:a16="http://schemas.microsoft.com/office/drawing/2014/main" id="{F4C960FD-DA4B-4E87-864D-F5626E782D3D}"/>
              </a:ext>
            </a:extLst>
          </p:cNvPr>
          <p:cNvGrpSpPr/>
          <p:nvPr/>
        </p:nvGrpSpPr>
        <p:grpSpPr>
          <a:xfrm>
            <a:off x="4403264" y="1515512"/>
            <a:ext cx="3161334" cy="4200214"/>
            <a:chOff x="4403264" y="1515512"/>
            <a:chExt cx="3161334" cy="4200214"/>
          </a:xfrm>
        </p:grpSpPr>
        <p:sp>
          <p:nvSpPr>
            <p:cNvPr id="10" name="Flowchart: Connector 9">
              <a:extLst>
                <a:ext uri="{FF2B5EF4-FFF2-40B4-BE49-F238E27FC236}">
                  <a16:creationId xmlns:a16="http://schemas.microsoft.com/office/drawing/2014/main" id="{6CBA7806-64C1-4C2C-8BB3-6F50B9FD95BC}"/>
                </a:ext>
              </a:extLst>
            </p:cNvPr>
            <p:cNvSpPr>
              <a:spLocks noChangeAspect="1"/>
            </p:cNvSpPr>
            <p:nvPr/>
          </p:nvSpPr>
          <p:spPr>
            <a:xfrm>
              <a:off x="4403264" y="1515512"/>
              <a:ext cx="3161334" cy="3161334"/>
            </a:xfrm>
            <a:prstGeom prst="flowChartConnector">
              <a:avLst/>
            </a:prstGeom>
            <a:solidFill>
              <a:srgbClr val="E58B8C">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7" name="Group 96">
              <a:extLst>
                <a:ext uri="{FF2B5EF4-FFF2-40B4-BE49-F238E27FC236}">
                  <a16:creationId xmlns:a16="http://schemas.microsoft.com/office/drawing/2014/main" id="{E985D7E0-D716-4DC9-AFE7-85C3924949F8}"/>
                </a:ext>
              </a:extLst>
            </p:cNvPr>
            <p:cNvGrpSpPr>
              <a:grpSpLocks noChangeAspect="1"/>
            </p:cNvGrpSpPr>
            <p:nvPr/>
          </p:nvGrpSpPr>
          <p:grpSpPr>
            <a:xfrm>
              <a:off x="5053685" y="1742625"/>
              <a:ext cx="2254940" cy="2485524"/>
              <a:chOff x="4209701" y="1399560"/>
              <a:chExt cx="3204415" cy="3532090"/>
            </a:xfrm>
          </p:grpSpPr>
          <p:grpSp>
            <p:nvGrpSpPr>
              <p:cNvPr id="98" name="Group 97">
                <a:extLst>
                  <a:ext uri="{FF2B5EF4-FFF2-40B4-BE49-F238E27FC236}">
                    <a16:creationId xmlns:a16="http://schemas.microsoft.com/office/drawing/2014/main" id="{147B5FA7-A225-4A5E-BCE6-59EBA9ECC97F}"/>
                  </a:ext>
                </a:extLst>
              </p:cNvPr>
              <p:cNvGrpSpPr/>
              <p:nvPr/>
            </p:nvGrpSpPr>
            <p:grpSpPr>
              <a:xfrm>
                <a:off x="4209701" y="1399560"/>
                <a:ext cx="2021580" cy="3532090"/>
                <a:chOff x="4199831" y="1399560"/>
                <a:chExt cx="2021580" cy="3532090"/>
              </a:xfrm>
            </p:grpSpPr>
            <p:sp>
              <p:nvSpPr>
                <p:cNvPr id="103" name="Rectangle 102">
                  <a:extLst>
                    <a:ext uri="{FF2B5EF4-FFF2-40B4-BE49-F238E27FC236}">
                      <a16:creationId xmlns:a16="http://schemas.microsoft.com/office/drawing/2014/main" id="{03E31B46-9966-4B39-AF0E-3DE0820BD157}"/>
                    </a:ext>
                  </a:extLst>
                </p:cNvPr>
                <p:cNvSpPr/>
                <p:nvPr/>
              </p:nvSpPr>
              <p:spPr>
                <a:xfrm>
                  <a:off x="4249915" y="4316321"/>
                  <a:ext cx="1921483" cy="43071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A9FFEFC5-723E-44E1-9F0F-6169DBF2D208}"/>
                    </a:ext>
                  </a:extLst>
                </p:cNvPr>
                <p:cNvSpPr/>
                <p:nvPr/>
              </p:nvSpPr>
              <p:spPr>
                <a:xfrm>
                  <a:off x="4782360" y="3451881"/>
                  <a:ext cx="863417" cy="1137685"/>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a:extLst>
                    <a:ext uri="{FF2B5EF4-FFF2-40B4-BE49-F238E27FC236}">
                      <a16:creationId xmlns:a16="http://schemas.microsoft.com/office/drawing/2014/main" id="{7172F1C8-CB6D-4F39-97B0-811B6BFF21C7}"/>
                    </a:ext>
                  </a:extLst>
                </p:cNvPr>
                <p:cNvSpPr/>
                <p:nvPr/>
              </p:nvSpPr>
              <p:spPr>
                <a:xfrm>
                  <a:off x="4286904" y="4360332"/>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3B035CF8-0AD8-4396-BD5B-F5BA165A445B}"/>
                    </a:ext>
                  </a:extLst>
                </p:cNvPr>
                <p:cNvSpPr/>
                <p:nvPr/>
              </p:nvSpPr>
              <p:spPr>
                <a:xfrm>
                  <a:off x="4286904" y="4639732"/>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id="{C53EE7AA-707D-4A78-B8DE-91ADAA6BE058}"/>
                    </a:ext>
                  </a:extLst>
                </p:cNvPr>
                <p:cNvSpPr/>
                <p:nvPr/>
              </p:nvSpPr>
              <p:spPr>
                <a:xfrm>
                  <a:off x="5972410" y="4340090"/>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321A54BC-1263-4E81-8339-E0B3FCFFA4C7}"/>
                    </a:ext>
                  </a:extLst>
                </p:cNvPr>
                <p:cNvSpPr/>
                <p:nvPr/>
              </p:nvSpPr>
              <p:spPr>
                <a:xfrm>
                  <a:off x="5972410" y="4641880"/>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93DF8B01-F199-47B6-B0A4-7A39D38947E5}"/>
                    </a:ext>
                  </a:extLst>
                </p:cNvPr>
                <p:cNvSpPr/>
                <p:nvPr/>
              </p:nvSpPr>
              <p:spPr>
                <a:xfrm>
                  <a:off x="4249915" y="4752641"/>
                  <a:ext cx="1921483" cy="179008"/>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5A002D70-9E28-4CE2-A6AC-E686FFC4FF98}"/>
                    </a:ext>
                  </a:extLst>
                </p:cNvPr>
                <p:cNvSpPr/>
                <p:nvPr/>
              </p:nvSpPr>
              <p:spPr>
                <a:xfrm>
                  <a:off x="4199831" y="4316322"/>
                  <a:ext cx="45719" cy="61532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9F997681-061C-4712-8FED-9E13990396F5}"/>
                    </a:ext>
                  </a:extLst>
                </p:cNvPr>
                <p:cNvSpPr/>
                <p:nvPr/>
              </p:nvSpPr>
              <p:spPr>
                <a:xfrm>
                  <a:off x="6175692" y="4316322"/>
                  <a:ext cx="45719" cy="61532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2" name="Group 111">
                  <a:extLst>
                    <a:ext uri="{FF2B5EF4-FFF2-40B4-BE49-F238E27FC236}">
                      <a16:creationId xmlns:a16="http://schemas.microsoft.com/office/drawing/2014/main" id="{C2F15CE7-6EBD-4DEE-8F37-70D6E5A4127D}"/>
                    </a:ext>
                  </a:extLst>
                </p:cNvPr>
                <p:cNvGrpSpPr/>
                <p:nvPr/>
              </p:nvGrpSpPr>
              <p:grpSpPr>
                <a:xfrm rot="20436723">
                  <a:off x="4599963" y="1499979"/>
                  <a:ext cx="239230" cy="1017896"/>
                  <a:chOff x="2711116" y="2149848"/>
                  <a:chExt cx="2639452" cy="1017896"/>
                </a:xfrm>
              </p:grpSpPr>
              <p:sp>
                <p:nvSpPr>
                  <p:cNvPr id="136" name="Rectangle 135">
                    <a:extLst>
                      <a:ext uri="{FF2B5EF4-FFF2-40B4-BE49-F238E27FC236}">
                        <a16:creationId xmlns:a16="http://schemas.microsoft.com/office/drawing/2014/main" id="{13811A27-57E9-4E53-9FB8-CFF1BDCCB252}"/>
                      </a:ext>
                    </a:extLst>
                  </p:cNvPr>
                  <p:cNvSpPr/>
                  <p:nvPr/>
                </p:nvSpPr>
                <p:spPr>
                  <a:xfrm>
                    <a:off x="3278436" y="2307772"/>
                    <a:ext cx="1504812" cy="8599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7" name="Group 136">
                    <a:extLst>
                      <a:ext uri="{FF2B5EF4-FFF2-40B4-BE49-F238E27FC236}">
                        <a16:creationId xmlns:a16="http://schemas.microsoft.com/office/drawing/2014/main" id="{A110932C-3FC8-4746-92B2-186C618C2B1C}"/>
                      </a:ext>
                    </a:extLst>
                  </p:cNvPr>
                  <p:cNvGrpSpPr/>
                  <p:nvPr/>
                </p:nvGrpSpPr>
                <p:grpSpPr>
                  <a:xfrm>
                    <a:off x="2711116" y="2149848"/>
                    <a:ext cx="2639452" cy="273796"/>
                    <a:chOff x="2711116" y="2149848"/>
                    <a:chExt cx="2639452" cy="273796"/>
                  </a:xfrm>
                </p:grpSpPr>
                <p:sp>
                  <p:nvSpPr>
                    <p:cNvPr id="138" name="Oval 137">
                      <a:extLst>
                        <a:ext uri="{FF2B5EF4-FFF2-40B4-BE49-F238E27FC236}">
                          <a16:creationId xmlns:a16="http://schemas.microsoft.com/office/drawing/2014/main" id="{1B810ECA-2629-4981-8425-3B61A7E1BD9A}"/>
                        </a:ext>
                      </a:extLst>
                    </p:cNvPr>
                    <p:cNvSpPr/>
                    <p:nvPr/>
                  </p:nvSpPr>
                  <p:spPr>
                    <a:xfrm rot="16357580">
                      <a:off x="3893944" y="967020"/>
                      <a:ext cx="273796" cy="2639452"/>
                    </a:xfrm>
                    <a:prstGeom prst="ellipse">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38">
                      <a:extLst>
                        <a:ext uri="{FF2B5EF4-FFF2-40B4-BE49-F238E27FC236}">
                          <a16:creationId xmlns:a16="http://schemas.microsoft.com/office/drawing/2014/main" id="{79810F35-20D1-4887-A416-B4B5CFC3DC74}"/>
                        </a:ext>
                      </a:extLst>
                    </p:cNvPr>
                    <p:cNvSpPr/>
                    <p:nvPr/>
                  </p:nvSpPr>
                  <p:spPr>
                    <a:xfrm>
                      <a:off x="3558230" y="2191523"/>
                      <a:ext cx="945222"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3" name="Rectangle 112">
                  <a:extLst>
                    <a:ext uri="{FF2B5EF4-FFF2-40B4-BE49-F238E27FC236}">
                      <a16:creationId xmlns:a16="http://schemas.microsoft.com/office/drawing/2014/main" id="{4051496F-5CD6-48F8-8A66-0799AFD268D8}"/>
                    </a:ext>
                  </a:extLst>
                </p:cNvPr>
                <p:cNvSpPr/>
                <p:nvPr/>
              </p:nvSpPr>
              <p:spPr>
                <a:xfrm>
                  <a:off x="4975969" y="2993686"/>
                  <a:ext cx="486474" cy="47124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1EDA1CB8-23C6-4E24-AED5-1752E5E73E1B}"/>
                    </a:ext>
                  </a:extLst>
                </p:cNvPr>
                <p:cNvSpPr/>
                <p:nvPr/>
              </p:nvSpPr>
              <p:spPr>
                <a:xfrm>
                  <a:off x="5062070" y="2797013"/>
                  <a:ext cx="314272" cy="1910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5" name="Group 114">
                  <a:extLst>
                    <a:ext uri="{FF2B5EF4-FFF2-40B4-BE49-F238E27FC236}">
                      <a16:creationId xmlns:a16="http://schemas.microsoft.com/office/drawing/2014/main" id="{08AD12AA-BCBA-4A97-9CCB-BB5B403CD1DB}"/>
                    </a:ext>
                  </a:extLst>
                </p:cNvPr>
                <p:cNvGrpSpPr/>
                <p:nvPr/>
              </p:nvGrpSpPr>
              <p:grpSpPr>
                <a:xfrm rot="19305018">
                  <a:off x="4925809" y="2362235"/>
                  <a:ext cx="136864" cy="510876"/>
                  <a:chOff x="3278436" y="2191523"/>
                  <a:chExt cx="1504812" cy="976221"/>
                </a:xfrm>
              </p:grpSpPr>
              <p:sp>
                <p:nvSpPr>
                  <p:cNvPr id="134" name="Rectangle 133">
                    <a:extLst>
                      <a:ext uri="{FF2B5EF4-FFF2-40B4-BE49-F238E27FC236}">
                        <a16:creationId xmlns:a16="http://schemas.microsoft.com/office/drawing/2014/main" id="{672EA8DD-77EB-4667-B0A5-E06C33753CA7}"/>
                      </a:ext>
                    </a:extLst>
                  </p:cNvPr>
                  <p:cNvSpPr/>
                  <p:nvPr/>
                </p:nvSpPr>
                <p:spPr>
                  <a:xfrm>
                    <a:off x="3278436" y="2307772"/>
                    <a:ext cx="1504812" cy="8599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a:extLst>
                      <a:ext uri="{FF2B5EF4-FFF2-40B4-BE49-F238E27FC236}">
                        <a16:creationId xmlns:a16="http://schemas.microsoft.com/office/drawing/2014/main" id="{14E95312-4A88-4AC2-B63C-A254969937B9}"/>
                      </a:ext>
                    </a:extLst>
                  </p:cNvPr>
                  <p:cNvSpPr/>
                  <p:nvPr/>
                </p:nvSpPr>
                <p:spPr>
                  <a:xfrm>
                    <a:off x="3558234" y="2191523"/>
                    <a:ext cx="94521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6" name="Group 115">
                  <a:extLst>
                    <a:ext uri="{FF2B5EF4-FFF2-40B4-BE49-F238E27FC236}">
                      <a16:creationId xmlns:a16="http://schemas.microsoft.com/office/drawing/2014/main" id="{720BD2EB-3FCC-45DE-832F-0E931D53055D}"/>
                    </a:ext>
                  </a:extLst>
                </p:cNvPr>
                <p:cNvGrpSpPr/>
                <p:nvPr/>
              </p:nvGrpSpPr>
              <p:grpSpPr>
                <a:xfrm rot="1100235">
                  <a:off x="5360168" y="1399560"/>
                  <a:ext cx="239230" cy="1017896"/>
                  <a:chOff x="2711116" y="2149848"/>
                  <a:chExt cx="2639452" cy="1017896"/>
                </a:xfrm>
              </p:grpSpPr>
              <p:sp>
                <p:nvSpPr>
                  <p:cNvPr id="130" name="Rectangle 129">
                    <a:extLst>
                      <a:ext uri="{FF2B5EF4-FFF2-40B4-BE49-F238E27FC236}">
                        <a16:creationId xmlns:a16="http://schemas.microsoft.com/office/drawing/2014/main" id="{4D06DB06-CFD5-4430-A6DD-365CE8A6FE00}"/>
                      </a:ext>
                    </a:extLst>
                  </p:cNvPr>
                  <p:cNvSpPr/>
                  <p:nvPr/>
                </p:nvSpPr>
                <p:spPr>
                  <a:xfrm>
                    <a:off x="3278436" y="2307772"/>
                    <a:ext cx="1504812" cy="8599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1" name="Group 130">
                    <a:extLst>
                      <a:ext uri="{FF2B5EF4-FFF2-40B4-BE49-F238E27FC236}">
                        <a16:creationId xmlns:a16="http://schemas.microsoft.com/office/drawing/2014/main" id="{5421B8D4-0B06-4D3E-B7DD-4C3F4A4E7B17}"/>
                      </a:ext>
                    </a:extLst>
                  </p:cNvPr>
                  <p:cNvGrpSpPr/>
                  <p:nvPr/>
                </p:nvGrpSpPr>
                <p:grpSpPr>
                  <a:xfrm>
                    <a:off x="2711116" y="2149848"/>
                    <a:ext cx="2639452" cy="273796"/>
                    <a:chOff x="2711116" y="2149848"/>
                    <a:chExt cx="2639452" cy="273796"/>
                  </a:xfrm>
                </p:grpSpPr>
                <p:sp>
                  <p:nvSpPr>
                    <p:cNvPr id="132" name="Oval 131">
                      <a:extLst>
                        <a:ext uri="{FF2B5EF4-FFF2-40B4-BE49-F238E27FC236}">
                          <a16:creationId xmlns:a16="http://schemas.microsoft.com/office/drawing/2014/main" id="{81221F82-8818-4ECF-9138-0B60E041295D}"/>
                        </a:ext>
                      </a:extLst>
                    </p:cNvPr>
                    <p:cNvSpPr/>
                    <p:nvPr/>
                  </p:nvSpPr>
                  <p:spPr>
                    <a:xfrm rot="16357580">
                      <a:off x="3893944" y="967020"/>
                      <a:ext cx="273796" cy="2639452"/>
                    </a:xfrm>
                    <a:prstGeom prst="ellipse">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a:extLst>
                        <a:ext uri="{FF2B5EF4-FFF2-40B4-BE49-F238E27FC236}">
                          <a16:creationId xmlns:a16="http://schemas.microsoft.com/office/drawing/2014/main" id="{BA6AE645-4B51-4B74-B795-5210CD0E0AE8}"/>
                        </a:ext>
                      </a:extLst>
                    </p:cNvPr>
                    <p:cNvSpPr/>
                    <p:nvPr/>
                  </p:nvSpPr>
                  <p:spPr>
                    <a:xfrm>
                      <a:off x="3558230" y="2191523"/>
                      <a:ext cx="945222"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7" name="Group 116">
                  <a:extLst>
                    <a:ext uri="{FF2B5EF4-FFF2-40B4-BE49-F238E27FC236}">
                      <a16:creationId xmlns:a16="http://schemas.microsoft.com/office/drawing/2014/main" id="{CC14E58C-EE3F-42A9-9ECF-F82ED3547790}"/>
                    </a:ext>
                  </a:extLst>
                </p:cNvPr>
                <p:cNvGrpSpPr/>
                <p:nvPr/>
              </p:nvGrpSpPr>
              <p:grpSpPr>
                <a:xfrm rot="569135">
                  <a:off x="5214767" y="2320913"/>
                  <a:ext cx="136864" cy="510876"/>
                  <a:chOff x="3278436" y="2191523"/>
                  <a:chExt cx="1504812" cy="976221"/>
                </a:xfrm>
              </p:grpSpPr>
              <p:sp>
                <p:nvSpPr>
                  <p:cNvPr id="128" name="Rectangle 127">
                    <a:extLst>
                      <a:ext uri="{FF2B5EF4-FFF2-40B4-BE49-F238E27FC236}">
                        <a16:creationId xmlns:a16="http://schemas.microsoft.com/office/drawing/2014/main" id="{D633B19C-4453-4D16-99A9-FC7CF3FB8BD6}"/>
                      </a:ext>
                    </a:extLst>
                  </p:cNvPr>
                  <p:cNvSpPr/>
                  <p:nvPr/>
                </p:nvSpPr>
                <p:spPr>
                  <a:xfrm>
                    <a:off x="3278436" y="2307772"/>
                    <a:ext cx="1504812" cy="8599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a:extLst>
                      <a:ext uri="{FF2B5EF4-FFF2-40B4-BE49-F238E27FC236}">
                        <a16:creationId xmlns:a16="http://schemas.microsoft.com/office/drawing/2014/main" id="{964CAEEB-A16B-4EFD-8494-020A7A5A8068}"/>
                      </a:ext>
                    </a:extLst>
                  </p:cNvPr>
                  <p:cNvSpPr/>
                  <p:nvPr/>
                </p:nvSpPr>
                <p:spPr>
                  <a:xfrm>
                    <a:off x="3558234" y="2191523"/>
                    <a:ext cx="94521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8" name="Group 117">
                  <a:extLst>
                    <a:ext uri="{FF2B5EF4-FFF2-40B4-BE49-F238E27FC236}">
                      <a16:creationId xmlns:a16="http://schemas.microsoft.com/office/drawing/2014/main" id="{005CF91C-CAB6-4D02-9D83-FEA0D2280459}"/>
                    </a:ext>
                  </a:extLst>
                </p:cNvPr>
                <p:cNvGrpSpPr/>
                <p:nvPr/>
              </p:nvGrpSpPr>
              <p:grpSpPr>
                <a:xfrm rot="1100235">
                  <a:off x="5702965" y="1586589"/>
                  <a:ext cx="239230" cy="1017896"/>
                  <a:chOff x="2711116" y="2149848"/>
                  <a:chExt cx="2639452" cy="1017896"/>
                </a:xfrm>
              </p:grpSpPr>
              <p:sp>
                <p:nvSpPr>
                  <p:cNvPr id="124" name="Rectangle 123">
                    <a:extLst>
                      <a:ext uri="{FF2B5EF4-FFF2-40B4-BE49-F238E27FC236}">
                        <a16:creationId xmlns:a16="http://schemas.microsoft.com/office/drawing/2014/main" id="{A829CA88-1F8A-4CB1-A41C-6645421C93DC}"/>
                      </a:ext>
                    </a:extLst>
                  </p:cNvPr>
                  <p:cNvSpPr/>
                  <p:nvPr/>
                </p:nvSpPr>
                <p:spPr>
                  <a:xfrm>
                    <a:off x="3278436" y="2307772"/>
                    <a:ext cx="1504812" cy="8599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5" name="Group 124">
                    <a:extLst>
                      <a:ext uri="{FF2B5EF4-FFF2-40B4-BE49-F238E27FC236}">
                        <a16:creationId xmlns:a16="http://schemas.microsoft.com/office/drawing/2014/main" id="{A49DDDAB-D6C0-4FC9-8950-739E1F10BD60}"/>
                      </a:ext>
                    </a:extLst>
                  </p:cNvPr>
                  <p:cNvGrpSpPr/>
                  <p:nvPr/>
                </p:nvGrpSpPr>
                <p:grpSpPr>
                  <a:xfrm>
                    <a:off x="2711116" y="2149848"/>
                    <a:ext cx="2639452" cy="273796"/>
                    <a:chOff x="2711116" y="2149848"/>
                    <a:chExt cx="2639452" cy="273796"/>
                  </a:xfrm>
                </p:grpSpPr>
                <p:sp>
                  <p:nvSpPr>
                    <p:cNvPr id="126" name="Oval 125">
                      <a:extLst>
                        <a:ext uri="{FF2B5EF4-FFF2-40B4-BE49-F238E27FC236}">
                          <a16:creationId xmlns:a16="http://schemas.microsoft.com/office/drawing/2014/main" id="{95FE5402-11F5-4796-A85C-5F89FFEECC59}"/>
                        </a:ext>
                      </a:extLst>
                    </p:cNvPr>
                    <p:cNvSpPr/>
                    <p:nvPr/>
                  </p:nvSpPr>
                  <p:spPr>
                    <a:xfrm rot="16357580">
                      <a:off x="3893944" y="967020"/>
                      <a:ext cx="273796" cy="2639452"/>
                    </a:xfrm>
                    <a:prstGeom prst="ellipse">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a:extLst>
                        <a:ext uri="{FF2B5EF4-FFF2-40B4-BE49-F238E27FC236}">
                          <a16:creationId xmlns:a16="http://schemas.microsoft.com/office/drawing/2014/main" id="{3527AB24-1FFC-49EA-AD22-9207FFADFF07}"/>
                        </a:ext>
                      </a:extLst>
                    </p:cNvPr>
                    <p:cNvSpPr/>
                    <p:nvPr/>
                  </p:nvSpPr>
                  <p:spPr>
                    <a:xfrm>
                      <a:off x="3558230" y="2191523"/>
                      <a:ext cx="945222"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9" name="Group 118">
                  <a:extLst>
                    <a:ext uri="{FF2B5EF4-FFF2-40B4-BE49-F238E27FC236}">
                      <a16:creationId xmlns:a16="http://schemas.microsoft.com/office/drawing/2014/main" id="{B7FCA57E-CDDA-48AB-8E0B-23B06BC92CA7}"/>
                    </a:ext>
                  </a:extLst>
                </p:cNvPr>
                <p:cNvGrpSpPr/>
                <p:nvPr/>
              </p:nvGrpSpPr>
              <p:grpSpPr>
                <a:xfrm rot="2796000">
                  <a:off x="5457782" y="2449226"/>
                  <a:ext cx="136864" cy="510876"/>
                  <a:chOff x="3278436" y="2191523"/>
                  <a:chExt cx="1504812" cy="976221"/>
                </a:xfrm>
              </p:grpSpPr>
              <p:sp>
                <p:nvSpPr>
                  <p:cNvPr id="122" name="Rectangle 121">
                    <a:extLst>
                      <a:ext uri="{FF2B5EF4-FFF2-40B4-BE49-F238E27FC236}">
                        <a16:creationId xmlns:a16="http://schemas.microsoft.com/office/drawing/2014/main" id="{28026144-D871-4539-958E-F849D3D5EF40}"/>
                      </a:ext>
                    </a:extLst>
                  </p:cNvPr>
                  <p:cNvSpPr/>
                  <p:nvPr/>
                </p:nvSpPr>
                <p:spPr>
                  <a:xfrm>
                    <a:off x="3278436" y="2307772"/>
                    <a:ext cx="1504812" cy="8599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a16="http://schemas.microsoft.com/office/drawing/2014/main" id="{E66BA213-A952-4161-9F66-1A4F5E171793}"/>
                      </a:ext>
                    </a:extLst>
                  </p:cNvPr>
                  <p:cNvSpPr/>
                  <p:nvPr/>
                </p:nvSpPr>
                <p:spPr>
                  <a:xfrm>
                    <a:off x="3558234" y="2191523"/>
                    <a:ext cx="94521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0" name="Rectangle 119">
                  <a:extLst>
                    <a:ext uri="{FF2B5EF4-FFF2-40B4-BE49-F238E27FC236}">
                      <a16:creationId xmlns:a16="http://schemas.microsoft.com/office/drawing/2014/main" id="{3E3125AC-EE71-4775-9517-D26FDD1F2568}"/>
                    </a:ext>
                  </a:extLst>
                </p:cNvPr>
                <p:cNvSpPr/>
                <p:nvPr/>
              </p:nvSpPr>
              <p:spPr>
                <a:xfrm>
                  <a:off x="5074138" y="3129246"/>
                  <a:ext cx="279860" cy="247650"/>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68B8FEDE-FB12-4122-A342-60BC3CC146A6}"/>
                    </a:ext>
                  </a:extLst>
                </p:cNvPr>
                <p:cNvSpPr/>
                <p:nvPr/>
              </p:nvSpPr>
              <p:spPr>
                <a:xfrm>
                  <a:off x="5180969" y="3193154"/>
                  <a:ext cx="66198" cy="122495"/>
                </a:xfrm>
                <a:prstGeom prst="ellipse">
                  <a:avLst/>
                </a:prstGeom>
                <a:solidFill>
                  <a:srgbClr val="DC6465"/>
                </a:solidFill>
                <a:ln>
                  <a:solidFill>
                    <a:srgbClr val="DC64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9" name="Straight Connector 98">
                <a:extLst>
                  <a:ext uri="{FF2B5EF4-FFF2-40B4-BE49-F238E27FC236}">
                    <a16:creationId xmlns:a16="http://schemas.microsoft.com/office/drawing/2014/main" id="{9176559C-07DB-4A22-BA24-F0F66609408D}"/>
                  </a:ext>
                </a:extLst>
              </p:cNvPr>
              <p:cNvCxnSpPr>
                <a:cxnSpLocks/>
              </p:cNvCxnSpPr>
              <p:nvPr/>
            </p:nvCxnSpPr>
            <p:spPr>
              <a:xfrm flipV="1">
                <a:off x="5218837" y="2418152"/>
                <a:ext cx="1307797" cy="851232"/>
              </a:xfrm>
              <a:prstGeom prst="line">
                <a:avLst/>
              </a:prstGeom>
              <a:ln>
                <a:solidFill>
                  <a:srgbClr val="DC6465"/>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34250106-5EF3-4BD0-88EA-10FD015233E4}"/>
                  </a:ext>
                </a:extLst>
              </p:cNvPr>
              <p:cNvCxnSpPr>
                <a:cxnSpLocks/>
              </p:cNvCxnSpPr>
              <p:nvPr/>
            </p:nvCxnSpPr>
            <p:spPr>
              <a:xfrm flipV="1">
                <a:off x="5222144" y="2909990"/>
                <a:ext cx="1304490" cy="355283"/>
              </a:xfrm>
              <a:prstGeom prst="line">
                <a:avLst/>
              </a:prstGeom>
              <a:ln>
                <a:solidFill>
                  <a:srgbClr val="DC6465"/>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9BAC85E0-FC86-46A0-A884-EB1EE44E80DF}"/>
                  </a:ext>
                </a:extLst>
              </p:cNvPr>
              <p:cNvCxnSpPr>
                <a:cxnSpLocks/>
              </p:cNvCxnSpPr>
              <p:nvPr/>
            </p:nvCxnSpPr>
            <p:spPr>
              <a:xfrm flipV="1">
                <a:off x="5206122" y="3062942"/>
                <a:ext cx="1610941" cy="206603"/>
              </a:xfrm>
              <a:prstGeom prst="line">
                <a:avLst/>
              </a:prstGeom>
              <a:ln>
                <a:solidFill>
                  <a:srgbClr val="DC6465"/>
                </a:solidFill>
              </a:ln>
            </p:spPr>
            <p:style>
              <a:lnRef idx="1">
                <a:schemeClr val="accent1"/>
              </a:lnRef>
              <a:fillRef idx="0">
                <a:schemeClr val="accent1"/>
              </a:fillRef>
              <a:effectRef idx="0">
                <a:schemeClr val="accent1"/>
              </a:effectRef>
              <a:fontRef idx="minor">
                <a:schemeClr val="tx1"/>
              </a:fontRef>
            </p:style>
          </p:cxnSp>
          <p:pic>
            <p:nvPicPr>
              <p:cNvPr id="102" name="Graphic 101" descr="Cube">
                <a:extLst>
                  <a:ext uri="{FF2B5EF4-FFF2-40B4-BE49-F238E27FC236}">
                    <a16:creationId xmlns:a16="http://schemas.microsoft.com/office/drawing/2014/main" id="{B4068305-99DB-4BAC-87B1-A5E6AD83E89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82304" y="2172312"/>
                <a:ext cx="1031812" cy="1031812"/>
              </a:xfrm>
              <a:prstGeom prst="rect">
                <a:avLst/>
              </a:prstGeom>
            </p:spPr>
          </p:pic>
        </p:grpSp>
        <p:sp>
          <p:nvSpPr>
            <p:cNvPr id="16" name="TextBox 15">
              <a:extLst>
                <a:ext uri="{FF2B5EF4-FFF2-40B4-BE49-F238E27FC236}">
                  <a16:creationId xmlns:a16="http://schemas.microsoft.com/office/drawing/2014/main" id="{19DC2446-770C-4981-AAA5-60B3ABEF5B01}"/>
                </a:ext>
              </a:extLst>
            </p:cNvPr>
            <p:cNvSpPr txBox="1"/>
            <p:nvPr/>
          </p:nvSpPr>
          <p:spPr>
            <a:xfrm>
              <a:off x="4879285" y="4761619"/>
              <a:ext cx="2139175" cy="954107"/>
            </a:xfrm>
            <a:prstGeom prst="rect">
              <a:avLst/>
            </a:prstGeom>
            <a:noFill/>
          </p:spPr>
          <p:txBody>
            <a:bodyPr wrap="none" rtlCol="0">
              <a:spAutoFit/>
            </a:bodyPr>
            <a:lstStyle/>
            <a:p>
              <a:pPr algn="ctr"/>
              <a:r>
                <a:rPr lang="en-US" sz="28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Fingerlike </a:t>
              </a:r>
            </a:p>
            <a:p>
              <a:pPr algn="ctr"/>
              <a:r>
                <a:rPr lang="en-US" sz="28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End-Effector</a:t>
              </a:r>
            </a:p>
          </p:txBody>
        </p:sp>
      </p:grpSp>
      <p:grpSp>
        <p:nvGrpSpPr>
          <p:cNvPr id="2" name="Group 1">
            <a:extLst>
              <a:ext uri="{FF2B5EF4-FFF2-40B4-BE49-F238E27FC236}">
                <a16:creationId xmlns:a16="http://schemas.microsoft.com/office/drawing/2014/main" id="{8CAF773E-E97A-42C0-8776-A2F2A6FEA839}"/>
              </a:ext>
            </a:extLst>
          </p:cNvPr>
          <p:cNvGrpSpPr/>
          <p:nvPr/>
        </p:nvGrpSpPr>
        <p:grpSpPr>
          <a:xfrm>
            <a:off x="7973617" y="1525189"/>
            <a:ext cx="3161334" cy="3759649"/>
            <a:chOff x="7973617" y="1525189"/>
            <a:chExt cx="3161334" cy="3759649"/>
          </a:xfrm>
        </p:grpSpPr>
        <p:sp>
          <p:nvSpPr>
            <p:cNvPr id="12" name="Flowchart: Connector 11">
              <a:extLst>
                <a:ext uri="{FF2B5EF4-FFF2-40B4-BE49-F238E27FC236}">
                  <a16:creationId xmlns:a16="http://schemas.microsoft.com/office/drawing/2014/main" id="{4A63ADE9-8552-4D65-9970-E3582E9D8A4A}"/>
                </a:ext>
              </a:extLst>
            </p:cNvPr>
            <p:cNvSpPr>
              <a:spLocks noChangeAspect="1"/>
            </p:cNvSpPr>
            <p:nvPr/>
          </p:nvSpPr>
          <p:spPr>
            <a:xfrm>
              <a:off x="7973617" y="1525189"/>
              <a:ext cx="3161334" cy="3161334"/>
            </a:xfrm>
            <a:prstGeom prst="flowChartConnector">
              <a:avLst/>
            </a:prstGeom>
            <a:solidFill>
              <a:srgbClr val="FDB05D">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0" name="Group 139">
              <a:extLst>
                <a:ext uri="{FF2B5EF4-FFF2-40B4-BE49-F238E27FC236}">
                  <a16:creationId xmlns:a16="http://schemas.microsoft.com/office/drawing/2014/main" id="{CC6CE050-141D-44FE-993D-33FFEE5749A9}"/>
                </a:ext>
              </a:extLst>
            </p:cNvPr>
            <p:cNvGrpSpPr/>
            <p:nvPr/>
          </p:nvGrpSpPr>
          <p:grpSpPr>
            <a:xfrm>
              <a:off x="8215019" y="2014775"/>
              <a:ext cx="2355969" cy="2193776"/>
              <a:chOff x="7420451" y="3850054"/>
              <a:chExt cx="2015319" cy="1650359"/>
            </a:xfrm>
          </p:grpSpPr>
          <p:cxnSp>
            <p:nvCxnSpPr>
              <p:cNvPr id="141" name="Straight Connector 140">
                <a:extLst>
                  <a:ext uri="{FF2B5EF4-FFF2-40B4-BE49-F238E27FC236}">
                    <a16:creationId xmlns:a16="http://schemas.microsoft.com/office/drawing/2014/main" id="{971A149D-11C1-4269-9777-1A52C1EE8CAC}"/>
                  </a:ext>
                </a:extLst>
              </p:cNvPr>
              <p:cNvCxnSpPr>
                <a:cxnSpLocks/>
              </p:cNvCxnSpPr>
              <p:nvPr/>
            </p:nvCxnSpPr>
            <p:spPr>
              <a:xfrm flipH="1">
                <a:off x="8219867" y="3860408"/>
                <a:ext cx="871144" cy="6888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2" name="Group 141">
                <a:extLst>
                  <a:ext uri="{FF2B5EF4-FFF2-40B4-BE49-F238E27FC236}">
                    <a16:creationId xmlns:a16="http://schemas.microsoft.com/office/drawing/2014/main" id="{83222E53-3321-4EFC-B984-C59B2AEA41BD}"/>
                  </a:ext>
                </a:extLst>
              </p:cNvPr>
              <p:cNvGrpSpPr>
                <a:grpSpLocks noChangeAspect="1"/>
              </p:cNvGrpSpPr>
              <p:nvPr/>
            </p:nvGrpSpPr>
            <p:grpSpPr>
              <a:xfrm>
                <a:off x="7420451" y="3850054"/>
                <a:ext cx="2015319" cy="1650359"/>
                <a:chOff x="6595481" y="1587776"/>
                <a:chExt cx="2963950" cy="2427199"/>
              </a:xfrm>
            </p:grpSpPr>
            <p:sp>
              <p:nvSpPr>
                <p:cNvPr id="143" name="Rectangle 142">
                  <a:extLst>
                    <a:ext uri="{FF2B5EF4-FFF2-40B4-BE49-F238E27FC236}">
                      <a16:creationId xmlns:a16="http://schemas.microsoft.com/office/drawing/2014/main" id="{91B02C31-C9C1-49E5-93E6-EF70F425FC3C}"/>
                    </a:ext>
                  </a:extLst>
                </p:cNvPr>
                <p:cNvSpPr/>
                <p:nvPr/>
              </p:nvSpPr>
              <p:spPr>
                <a:xfrm rot="3475009">
                  <a:off x="6717554" y="1859728"/>
                  <a:ext cx="45719" cy="28986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a:extLst>
                    <a:ext uri="{FF2B5EF4-FFF2-40B4-BE49-F238E27FC236}">
                      <a16:creationId xmlns:a16="http://schemas.microsoft.com/office/drawing/2014/main" id="{91C1F7EE-74B9-4872-ACA5-77475CF39575}"/>
                    </a:ext>
                  </a:extLst>
                </p:cNvPr>
                <p:cNvSpPr/>
                <p:nvPr/>
              </p:nvSpPr>
              <p:spPr>
                <a:xfrm rot="7564731">
                  <a:off x="6931663" y="1867366"/>
                  <a:ext cx="45719" cy="28986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5" name="Straight Connector 144">
                  <a:extLst>
                    <a:ext uri="{FF2B5EF4-FFF2-40B4-BE49-F238E27FC236}">
                      <a16:creationId xmlns:a16="http://schemas.microsoft.com/office/drawing/2014/main" id="{7D41BB17-E77C-42FF-A2F4-6F9B47B61B74}"/>
                    </a:ext>
                  </a:extLst>
                </p:cNvPr>
                <p:cNvCxnSpPr>
                  <a:cxnSpLocks/>
                  <a:stCxn id="153" idx="0"/>
                </p:cNvCxnSpPr>
                <p:nvPr/>
              </p:nvCxnSpPr>
              <p:spPr>
                <a:xfrm flipH="1" flipV="1">
                  <a:off x="9084222" y="2190069"/>
                  <a:ext cx="249312" cy="14108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6" name="Rectangle 145">
                  <a:extLst>
                    <a:ext uri="{FF2B5EF4-FFF2-40B4-BE49-F238E27FC236}">
                      <a16:creationId xmlns:a16="http://schemas.microsoft.com/office/drawing/2014/main" id="{A9801A97-C930-48F1-B204-FB25AA67D9A3}"/>
                    </a:ext>
                  </a:extLst>
                </p:cNvPr>
                <p:cNvSpPr/>
                <p:nvPr/>
              </p:nvSpPr>
              <p:spPr>
                <a:xfrm rot="5565177">
                  <a:off x="7180722" y="1513323"/>
                  <a:ext cx="45719" cy="117336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a:extLst>
                    <a:ext uri="{FF2B5EF4-FFF2-40B4-BE49-F238E27FC236}">
                      <a16:creationId xmlns:a16="http://schemas.microsoft.com/office/drawing/2014/main" id="{C6E2B3AB-669C-43BB-A77D-54E346CB61C7}"/>
                    </a:ext>
                  </a:extLst>
                </p:cNvPr>
                <p:cNvSpPr/>
                <p:nvPr/>
              </p:nvSpPr>
              <p:spPr>
                <a:xfrm flipH="1">
                  <a:off x="8678544" y="3896854"/>
                  <a:ext cx="795781" cy="11812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a:extLst>
                    <a:ext uri="{FF2B5EF4-FFF2-40B4-BE49-F238E27FC236}">
                      <a16:creationId xmlns:a16="http://schemas.microsoft.com/office/drawing/2014/main" id="{B7DB598F-7453-4C34-8447-0F50C8CB1218}"/>
                    </a:ext>
                  </a:extLst>
                </p:cNvPr>
                <p:cNvSpPr/>
                <p:nvPr/>
              </p:nvSpPr>
              <p:spPr>
                <a:xfrm flipH="1">
                  <a:off x="8956766" y="3758927"/>
                  <a:ext cx="253559" cy="11812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Rounded Corners 148">
                  <a:extLst>
                    <a:ext uri="{FF2B5EF4-FFF2-40B4-BE49-F238E27FC236}">
                      <a16:creationId xmlns:a16="http://schemas.microsoft.com/office/drawing/2014/main" id="{2636509D-DA70-4F82-ABC5-FC74F5C6DBE8}"/>
                    </a:ext>
                  </a:extLst>
                </p:cNvPr>
                <p:cNvSpPr/>
                <p:nvPr/>
              </p:nvSpPr>
              <p:spPr>
                <a:xfrm rot="5400000">
                  <a:off x="9227962" y="3538023"/>
                  <a:ext cx="54794" cy="343623"/>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a:extLst>
                    <a:ext uri="{FF2B5EF4-FFF2-40B4-BE49-F238E27FC236}">
                      <a16:creationId xmlns:a16="http://schemas.microsoft.com/office/drawing/2014/main" id="{2D708C6C-DA8D-4C4A-9D3C-885F07243341}"/>
                    </a:ext>
                  </a:extLst>
                </p:cNvPr>
                <p:cNvSpPr/>
                <p:nvPr/>
              </p:nvSpPr>
              <p:spPr>
                <a:xfrm rot="6784575" flipH="1">
                  <a:off x="9289675" y="1934460"/>
                  <a:ext cx="45719" cy="49379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a:extLst>
                    <a:ext uri="{FF2B5EF4-FFF2-40B4-BE49-F238E27FC236}">
                      <a16:creationId xmlns:a16="http://schemas.microsoft.com/office/drawing/2014/main" id="{85C94911-F682-49C3-A864-7D1EE62B12A8}"/>
                    </a:ext>
                  </a:extLst>
                </p:cNvPr>
                <p:cNvSpPr/>
                <p:nvPr/>
              </p:nvSpPr>
              <p:spPr>
                <a:xfrm rot="4695926" flipH="1">
                  <a:off x="9285496" y="1775304"/>
                  <a:ext cx="61516" cy="47398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8247C3B3-AC3F-4504-B201-9FA14DC6D09B}"/>
                    </a:ext>
                  </a:extLst>
                </p:cNvPr>
                <p:cNvSpPr/>
                <p:nvPr/>
              </p:nvSpPr>
              <p:spPr>
                <a:xfrm flipH="1">
                  <a:off x="9025853" y="3837793"/>
                  <a:ext cx="101159" cy="11812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Rounded Corners 152">
                  <a:extLst>
                    <a:ext uri="{FF2B5EF4-FFF2-40B4-BE49-F238E27FC236}">
                      <a16:creationId xmlns:a16="http://schemas.microsoft.com/office/drawing/2014/main" id="{DFF785E4-191B-493D-9369-B649C489EC88}"/>
                    </a:ext>
                  </a:extLst>
                </p:cNvPr>
                <p:cNvSpPr/>
                <p:nvPr/>
              </p:nvSpPr>
              <p:spPr>
                <a:xfrm>
                  <a:off x="9282955" y="3600961"/>
                  <a:ext cx="101158" cy="196253"/>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4" name="Straight Connector 153">
                  <a:extLst>
                    <a:ext uri="{FF2B5EF4-FFF2-40B4-BE49-F238E27FC236}">
                      <a16:creationId xmlns:a16="http://schemas.microsoft.com/office/drawing/2014/main" id="{F2B431B4-AC13-471C-9E45-6DB1EEF0BFB5}"/>
                    </a:ext>
                  </a:extLst>
                </p:cNvPr>
                <p:cNvCxnSpPr>
                  <a:cxnSpLocks/>
                  <a:endCxn id="153" idx="3"/>
                </p:cNvCxnSpPr>
                <p:nvPr/>
              </p:nvCxnSpPr>
              <p:spPr>
                <a:xfrm flipH="1">
                  <a:off x="9384113" y="2267443"/>
                  <a:ext cx="140868" cy="14316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98E74380-A1C2-4FF5-8147-FDB00539A602}"/>
                    </a:ext>
                  </a:extLst>
                </p:cNvPr>
                <p:cNvCxnSpPr>
                  <a:cxnSpLocks/>
                  <a:stCxn id="151" idx="0"/>
                </p:cNvCxnSpPr>
                <p:nvPr/>
              </p:nvCxnSpPr>
              <p:spPr>
                <a:xfrm flipH="1">
                  <a:off x="9520263" y="1964099"/>
                  <a:ext cx="28032" cy="33506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A0BEDAEC-4B21-480F-BE6C-F66F3490578E}"/>
                    </a:ext>
                  </a:extLst>
                </p:cNvPr>
                <p:cNvCxnSpPr>
                  <a:cxnSpLocks/>
                  <a:endCxn id="174" idx="0"/>
                </p:cNvCxnSpPr>
                <p:nvPr/>
              </p:nvCxnSpPr>
              <p:spPr>
                <a:xfrm flipH="1" flipV="1">
                  <a:off x="9041366" y="1588696"/>
                  <a:ext cx="500588" cy="3558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5EF6EEE5-5006-4827-A385-1F733BB81564}"/>
                    </a:ext>
                  </a:extLst>
                </p:cNvPr>
                <p:cNvCxnSpPr>
                  <a:cxnSpLocks/>
                </p:cNvCxnSpPr>
                <p:nvPr/>
              </p:nvCxnSpPr>
              <p:spPr>
                <a:xfrm flipH="1">
                  <a:off x="7926597" y="1603004"/>
                  <a:ext cx="1117744" cy="41289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C0E4603B-159C-4C43-8B29-B8FC40360CA9}"/>
                    </a:ext>
                  </a:extLst>
                </p:cNvPr>
                <p:cNvCxnSpPr>
                  <a:cxnSpLocks/>
                </p:cNvCxnSpPr>
                <p:nvPr/>
              </p:nvCxnSpPr>
              <p:spPr>
                <a:xfrm flipV="1">
                  <a:off x="9277185" y="2021254"/>
                  <a:ext cx="106051" cy="11899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16C57081-E06D-42F8-94F1-28F15DA9B060}"/>
                    </a:ext>
                  </a:extLst>
                </p:cNvPr>
                <p:cNvCxnSpPr>
                  <a:cxnSpLocks/>
                  <a:endCxn id="146" idx="2"/>
                </p:cNvCxnSpPr>
                <p:nvPr/>
              </p:nvCxnSpPr>
              <p:spPr>
                <a:xfrm flipH="1">
                  <a:off x="6617574" y="1684416"/>
                  <a:ext cx="1171097" cy="38741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0" name="Rectangle 159">
                  <a:extLst>
                    <a:ext uri="{FF2B5EF4-FFF2-40B4-BE49-F238E27FC236}">
                      <a16:creationId xmlns:a16="http://schemas.microsoft.com/office/drawing/2014/main" id="{A6D08C51-41FC-4DBA-B139-1BF99F68E248}"/>
                    </a:ext>
                  </a:extLst>
                </p:cNvPr>
                <p:cNvSpPr/>
                <p:nvPr/>
              </p:nvSpPr>
              <p:spPr>
                <a:xfrm flipH="1">
                  <a:off x="9053575" y="2039492"/>
                  <a:ext cx="47155" cy="177660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160">
                  <a:extLst>
                    <a:ext uri="{FF2B5EF4-FFF2-40B4-BE49-F238E27FC236}">
                      <a16:creationId xmlns:a16="http://schemas.microsoft.com/office/drawing/2014/main" id="{C7B2EC0A-15C8-4580-9B37-2CF2DE602004}"/>
                    </a:ext>
                  </a:extLst>
                </p:cNvPr>
                <p:cNvSpPr/>
                <p:nvPr/>
              </p:nvSpPr>
              <p:spPr>
                <a:xfrm rot="5213209" flipH="1">
                  <a:off x="8421413" y="1434044"/>
                  <a:ext cx="47156" cy="130797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a:extLst>
                    <a:ext uri="{FF2B5EF4-FFF2-40B4-BE49-F238E27FC236}">
                      <a16:creationId xmlns:a16="http://schemas.microsoft.com/office/drawing/2014/main" id="{2396AF36-231B-40D0-825C-8A9E1E8B1E56}"/>
                    </a:ext>
                  </a:extLst>
                </p:cNvPr>
                <p:cNvSpPr/>
                <p:nvPr/>
              </p:nvSpPr>
              <p:spPr>
                <a:xfrm rot="3559019" flipH="1">
                  <a:off x="7912427" y="1867196"/>
                  <a:ext cx="45719" cy="30811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3" name="Straight Connector 162">
                  <a:extLst>
                    <a:ext uri="{FF2B5EF4-FFF2-40B4-BE49-F238E27FC236}">
                      <a16:creationId xmlns:a16="http://schemas.microsoft.com/office/drawing/2014/main" id="{3B9919F0-A5B2-4579-8DBE-629919F637B0}"/>
                    </a:ext>
                  </a:extLst>
                </p:cNvPr>
                <p:cNvCxnSpPr>
                  <a:cxnSpLocks/>
                  <a:stCxn id="162" idx="3"/>
                  <a:endCxn id="184" idx="1"/>
                </p:cNvCxnSpPr>
                <p:nvPr/>
              </p:nvCxnSpPr>
              <p:spPr>
                <a:xfrm flipH="1" flipV="1">
                  <a:off x="7821498" y="1905605"/>
                  <a:ext cx="102123" cy="959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4" name="Rectangle 173">
                  <a:extLst>
                    <a:ext uri="{FF2B5EF4-FFF2-40B4-BE49-F238E27FC236}">
                      <a16:creationId xmlns:a16="http://schemas.microsoft.com/office/drawing/2014/main" id="{6B10E590-5742-4763-B170-3DB744404DE0}"/>
                    </a:ext>
                  </a:extLst>
                </p:cNvPr>
                <p:cNvSpPr/>
                <p:nvPr/>
              </p:nvSpPr>
              <p:spPr>
                <a:xfrm rot="21297001" flipH="1">
                  <a:off x="9031469" y="1587776"/>
                  <a:ext cx="61516" cy="47398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ectangle 183">
                  <a:extLst>
                    <a:ext uri="{FF2B5EF4-FFF2-40B4-BE49-F238E27FC236}">
                      <a16:creationId xmlns:a16="http://schemas.microsoft.com/office/drawing/2014/main" id="{E8A38B23-84DD-4989-AA36-4A643BB56308}"/>
                    </a:ext>
                  </a:extLst>
                </p:cNvPr>
                <p:cNvSpPr/>
                <p:nvPr/>
              </p:nvSpPr>
              <p:spPr>
                <a:xfrm rot="21297001" flipH="1">
                  <a:off x="7760101" y="1671317"/>
                  <a:ext cx="61516" cy="47398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7" name="TextBox 16">
              <a:extLst>
                <a:ext uri="{FF2B5EF4-FFF2-40B4-BE49-F238E27FC236}">
                  <a16:creationId xmlns:a16="http://schemas.microsoft.com/office/drawing/2014/main" id="{E2456CD0-16DF-4A78-ACFB-9C043EFBEE14}"/>
                </a:ext>
              </a:extLst>
            </p:cNvPr>
            <p:cNvSpPr txBox="1"/>
            <p:nvPr/>
          </p:nvSpPr>
          <p:spPr>
            <a:xfrm>
              <a:off x="8525527" y="4761618"/>
              <a:ext cx="2364622" cy="523220"/>
            </a:xfrm>
            <a:prstGeom prst="rect">
              <a:avLst/>
            </a:prstGeom>
            <a:noFill/>
          </p:spPr>
          <p:txBody>
            <a:bodyPr wrap="none" rtlCol="0">
              <a:spAutoFit/>
            </a:bodyPr>
            <a:lstStyle/>
            <a:p>
              <a:pPr algn="ctr"/>
              <a:r>
                <a:rPr lang="en-US" sz="28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Acrobat LSMS</a:t>
              </a:r>
            </a:p>
          </p:txBody>
        </p:sp>
      </p:grpSp>
    </p:spTree>
    <p:extLst>
      <p:ext uri="{BB962C8B-B14F-4D97-AF65-F5344CB8AC3E}">
        <p14:creationId xmlns:p14="http://schemas.microsoft.com/office/powerpoint/2010/main" val="3066223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756F43-484C-4B45-AAB4-E8208E1C5DAE}"/>
              </a:ext>
            </a:extLst>
          </p:cNvPr>
          <p:cNvSpPr>
            <a:spLocks noGrp="1"/>
          </p:cNvSpPr>
          <p:nvPr>
            <p:ph type="sldNum" sz="quarter" idx="4"/>
          </p:nvPr>
        </p:nvSpPr>
        <p:spPr/>
        <p:txBody>
          <a:bodyPr/>
          <a:lstStyle/>
          <a:p>
            <a:fld id="{6F1FABC0-072B-4F22-8F9B-95A9D10B0206}" type="slidenum">
              <a:rPr lang="en-US" smtClean="0"/>
              <a:pPr/>
              <a:t>26</a:t>
            </a:fld>
            <a:endParaRPr lang="en-US"/>
          </a:p>
        </p:txBody>
      </p:sp>
      <p:sp>
        <p:nvSpPr>
          <p:cNvPr id="20" name="Content Placeholder 6">
            <a:extLst>
              <a:ext uri="{FF2B5EF4-FFF2-40B4-BE49-F238E27FC236}">
                <a16:creationId xmlns:a16="http://schemas.microsoft.com/office/drawing/2014/main" id="{737AD6FE-076D-47EB-8851-546CD7479B58}"/>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101B1E"/>
                </a:solidFill>
                <a:latin typeface="Arial"/>
                <a:cs typeface="Arial"/>
              </a:rPr>
              <a:t>Christina Morrow</a:t>
            </a:r>
            <a:endParaRPr lang="en-US" dirty="0">
              <a:solidFill>
                <a:srgbClr val="101B1E"/>
              </a:solidFill>
            </a:endParaRPr>
          </a:p>
        </p:txBody>
      </p:sp>
      <p:sp>
        <p:nvSpPr>
          <p:cNvPr id="7" name="Title 6">
            <a:extLst>
              <a:ext uri="{FF2B5EF4-FFF2-40B4-BE49-F238E27FC236}">
                <a16:creationId xmlns:a16="http://schemas.microsoft.com/office/drawing/2014/main" id="{E24CC283-08A1-4397-B882-855CE891900A}"/>
              </a:ext>
            </a:extLst>
          </p:cNvPr>
          <p:cNvSpPr>
            <a:spLocks noGrp="1"/>
          </p:cNvSpPr>
          <p:nvPr>
            <p:ph type="title"/>
          </p:nvPr>
        </p:nvSpPr>
        <p:spPr/>
        <p:txBody>
          <a:bodyPr>
            <a:noAutofit/>
          </a:bodyPr>
          <a:lstStyle/>
          <a:p>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Concept Selection</a:t>
            </a:r>
          </a:p>
        </p:txBody>
      </p:sp>
      <p:sp>
        <p:nvSpPr>
          <p:cNvPr id="72" name="Freeform: Shape 71">
            <a:extLst>
              <a:ext uri="{FF2B5EF4-FFF2-40B4-BE49-F238E27FC236}">
                <a16:creationId xmlns:a16="http://schemas.microsoft.com/office/drawing/2014/main" id="{FFBB32D9-D7F5-40A4-B796-3F80F30646B3}"/>
              </a:ext>
            </a:extLst>
          </p:cNvPr>
          <p:cNvSpPr/>
          <p:nvPr/>
        </p:nvSpPr>
        <p:spPr>
          <a:xfrm rot="18900000">
            <a:off x="2081322" y="2737402"/>
            <a:ext cx="1059712" cy="1059712"/>
          </a:xfrm>
          <a:custGeom>
            <a:avLst/>
            <a:gdLst>
              <a:gd name="connsiteX0" fmla="*/ 1059713 w 1059712"/>
              <a:gd name="connsiteY0" fmla="*/ 529857 h 1059712"/>
              <a:gd name="connsiteX1" fmla="*/ 529856 w 1059712"/>
              <a:gd name="connsiteY1" fmla="*/ 1059713 h 1059712"/>
              <a:gd name="connsiteX2" fmla="*/ 0 w 1059712"/>
              <a:gd name="connsiteY2" fmla="*/ 529857 h 1059712"/>
              <a:gd name="connsiteX3" fmla="*/ 529856 w 1059712"/>
              <a:gd name="connsiteY3" fmla="*/ 0 h 1059712"/>
              <a:gd name="connsiteX4" fmla="*/ 1059713 w 1059712"/>
              <a:gd name="connsiteY4" fmla="*/ 529857 h 1059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712" h="1059712">
                <a:moveTo>
                  <a:pt x="1059713" y="529857"/>
                </a:moveTo>
                <a:cubicBezTo>
                  <a:pt x="1059713" y="822488"/>
                  <a:pt x="822488" y="1059713"/>
                  <a:pt x="529856" y="1059713"/>
                </a:cubicBezTo>
                <a:cubicBezTo>
                  <a:pt x="237225" y="1059713"/>
                  <a:pt x="0" y="822488"/>
                  <a:pt x="0" y="529857"/>
                </a:cubicBezTo>
                <a:cubicBezTo>
                  <a:pt x="0" y="237225"/>
                  <a:pt x="237225" y="0"/>
                  <a:pt x="529856" y="0"/>
                </a:cubicBezTo>
                <a:cubicBezTo>
                  <a:pt x="822488" y="0"/>
                  <a:pt x="1059713" y="237225"/>
                  <a:pt x="1059713" y="529857"/>
                </a:cubicBezTo>
                <a:close/>
              </a:path>
            </a:pathLst>
          </a:custGeom>
          <a:solidFill>
            <a:srgbClr val="FDB05D"/>
          </a:solidFill>
          <a:ln w="7750"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3D634F6E-95DE-47CC-A30B-E1436F84CB42}"/>
              </a:ext>
            </a:extLst>
          </p:cNvPr>
          <p:cNvSpPr/>
          <p:nvPr/>
        </p:nvSpPr>
        <p:spPr>
          <a:xfrm>
            <a:off x="4369456" y="2737396"/>
            <a:ext cx="1059723" cy="1059723"/>
          </a:xfrm>
          <a:custGeom>
            <a:avLst/>
            <a:gdLst>
              <a:gd name="connsiteX0" fmla="*/ 1059723 w 1059723"/>
              <a:gd name="connsiteY0" fmla="*/ 529862 h 1059723"/>
              <a:gd name="connsiteX1" fmla="*/ 529862 w 1059723"/>
              <a:gd name="connsiteY1" fmla="*/ 1059723 h 1059723"/>
              <a:gd name="connsiteX2" fmla="*/ 0 w 1059723"/>
              <a:gd name="connsiteY2" fmla="*/ 529862 h 1059723"/>
              <a:gd name="connsiteX3" fmla="*/ 529862 w 1059723"/>
              <a:gd name="connsiteY3" fmla="*/ 0 h 1059723"/>
              <a:gd name="connsiteX4" fmla="*/ 1059723 w 1059723"/>
              <a:gd name="connsiteY4" fmla="*/ 529862 h 1059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723" h="1059723">
                <a:moveTo>
                  <a:pt x="1059723" y="529862"/>
                </a:moveTo>
                <a:cubicBezTo>
                  <a:pt x="1059723" y="822496"/>
                  <a:pt x="822496" y="1059723"/>
                  <a:pt x="529862" y="1059723"/>
                </a:cubicBezTo>
                <a:cubicBezTo>
                  <a:pt x="237227" y="1059723"/>
                  <a:pt x="0" y="822496"/>
                  <a:pt x="0" y="529862"/>
                </a:cubicBezTo>
                <a:cubicBezTo>
                  <a:pt x="0" y="237227"/>
                  <a:pt x="237227" y="0"/>
                  <a:pt x="529862" y="0"/>
                </a:cubicBezTo>
                <a:cubicBezTo>
                  <a:pt x="822496" y="0"/>
                  <a:pt x="1059723" y="237227"/>
                  <a:pt x="1059723" y="529862"/>
                </a:cubicBezTo>
                <a:close/>
              </a:path>
            </a:pathLst>
          </a:custGeom>
          <a:solidFill>
            <a:srgbClr val="E58B8C"/>
          </a:solidFill>
          <a:ln w="7750"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05E67646-38DA-487E-B17A-D39F690C327E}"/>
              </a:ext>
            </a:extLst>
          </p:cNvPr>
          <p:cNvSpPr/>
          <p:nvPr/>
        </p:nvSpPr>
        <p:spPr>
          <a:xfrm rot="18900000">
            <a:off x="6643602" y="2737429"/>
            <a:ext cx="1059712" cy="1059712"/>
          </a:xfrm>
          <a:custGeom>
            <a:avLst/>
            <a:gdLst>
              <a:gd name="connsiteX0" fmla="*/ 1059713 w 1059712"/>
              <a:gd name="connsiteY0" fmla="*/ 529857 h 1059712"/>
              <a:gd name="connsiteX1" fmla="*/ 529857 w 1059712"/>
              <a:gd name="connsiteY1" fmla="*/ 1059713 h 1059712"/>
              <a:gd name="connsiteX2" fmla="*/ 0 w 1059712"/>
              <a:gd name="connsiteY2" fmla="*/ 529857 h 1059712"/>
              <a:gd name="connsiteX3" fmla="*/ 529857 w 1059712"/>
              <a:gd name="connsiteY3" fmla="*/ 0 h 1059712"/>
              <a:gd name="connsiteX4" fmla="*/ 1059713 w 1059712"/>
              <a:gd name="connsiteY4" fmla="*/ 529857 h 1059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712" h="1059712">
                <a:moveTo>
                  <a:pt x="1059713" y="529857"/>
                </a:moveTo>
                <a:cubicBezTo>
                  <a:pt x="1059713" y="822488"/>
                  <a:pt x="822488" y="1059713"/>
                  <a:pt x="529857" y="1059713"/>
                </a:cubicBezTo>
                <a:cubicBezTo>
                  <a:pt x="237225" y="1059713"/>
                  <a:pt x="0" y="822488"/>
                  <a:pt x="0" y="529857"/>
                </a:cubicBezTo>
                <a:cubicBezTo>
                  <a:pt x="0" y="237225"/>
                  <a:pt x="237225" y="0"/>
                  <a:pt x="529857" y="0"/>
                </a:cubicBezTo>
                <a:cubicBezTo>
                  <a:pt x="822488" y="0"/>
                  <a:pt x="1059713" y="237225"/>
                  <a:pt x="1059713" y="529857"/>
                </a:cubicBezTo>
                <a:close/>
              </a:path>
            </a:pathLst>
          </a:custGeom>
          <a:solidFill>
            <a:srgbClr val="5C93AA"/>
          </a:solidFill>
          <a:ln w="7750"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33178671-3488-4603-811E-1078AE11D113}"/>
              </a:ext>
            </a:extLst>
          </p:cNvPr>
          <p:cNvSpPr/>
          <p:nvPr/>
        </p:nvSpPr>
        <p:spPr>
          <a:xfrm>
            <a:off x="8917893" y="2737396"/>
            <a:ext cx="1059723" cy="1059723"/>
          </a:xfrm>
          <a:custGeom>
            <a:avLst/>
            <a:gdLst>
              <a:gd name="connsiteX0" fmla="*/ 1059723 w 1059723"/>
              <a:gd name="connsiteY0" fmla="*/ 529862 h 1059723"/>
              <a:gd name="connsiteX1" fmla="*/ 529862 w 1059723"/>
              <a:gd name="connsiteY1" fmla="*/ 1059723 h 1059723"/>
              <a:gd name="connsiteX2" fmla="*/ 1 w 1059723"/>
              <a:gd name="connsiteY2" fmla="*/ 529862 h 1059723"/>
              <a:gd name="connsiteX3" fmla="*/ 529862 w 1059723"/>
              <a:gd name="connsiteY3" fmla="*/ 0 h 1059723"/>
              <a:gd name="connsiteX4" fmla="*/ 1059723 w 1059723"/>
              <a:gd name="connsiteY4" fmla="*/ 529862 h 1059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723" h="1059723">
                <a:moveTo>
                  <a:pt x="1059723" y="529862"/>
                </a:moveTo>
                <a:cubicBezTo>
                  <a:pt x="1059723" y="822496"/>
                  <a:pt x="822496" y="1059723"/>
                  <a:pt x="529862" y="1059723"/>
                </a:cubicBezTo>
                <a:cubicBezTo>
                  <a:pt x="237228" y="1059723"/>
                  <a:pt x="1" y="822496"/>
                  <a:pt x="1" y="529862"/>
                </a:cubicBezTo>
                <a:cubicBezTo>
                  <a:pt x="1" y="237227"/>
                  <a:pt x="237228" y="0"/>
                  <a:pt x="529862" y="0"/>
                </a:cubicBezTo>
                <a:cubicBezTo>
                  <a:pt x="822496" y="0"/>
                  <a:pt x="1059723" y="237227"/>
                  <a:pt x="1059723" y="529862"/>
                </a:cubicBezTo>
                <a:close/>
              </a:path>
            </a:pathLst>
          </a:custGeom>
          <a:solidFill>
            <a:srgbClr val="6FBBAD"/>
          </a:solidFill>
          <a:ln w="7750"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305B553F-F6C9-4D52-A73F-C59C48EC4414}"/>
              </a:ext>
            </a:extLst>
          </p:cNvPr>
          <p:cNvSpPr/>
          <p:nvPr/>
        </p:nvSpPr>
        <p:spPr>
          <a:xfrm>
            <a:off x="8043350" y="1874428"/>
            <a:ext cx="2806753" cy="1688037"/>
          </a:xfrm>
          <a:custGeom>
            <a:avLst/>
            <a:gdLst>
              <a:gd name="connsiteX0" fmla="*/ 534668 w 2806753"/>
              <a:gd name="connsiteY0" fmla="*/ 1378880 h 1688037"/>
              <a:gd name="connsiteX1" fmla="*/ 1403454 w 2806753"/>
              <a:gd name="connsiteY1" fmla="*/ 536296 h 1688037"/>
              <a:gd name="connsiteX2" fmla="*/ 2270459 w 2806753"/>
              <a:gd name="connsiteY2" fmla="*/ 1403300 h 1688037"/>
              <a:gd name="connsiteX3" fmla="*/ 2270381 w 2806753"/>
              <a:gd name="connsiteY3" fmla="*/ 1411595 h 1688037"/>
              <a:gd name="connsiteX4" fmla="*/ 2524032 w 2806753"/>
              <a:gd name="connsiteY4" fmla="*/ 1688037 h 1688037"/>
              <a:gd name="connsiteX5" fmla="*/ 2806676 w 2806753"/>
              <a:gd name="connsiteY5" fmla="*/ 1411595 h 1688037"/>
              <a:gd name="connsiteX6" fmla="*/ 2806754 w 2806753"/>
              <a:gd name="connsiteY6" fmla="*/ 1403300 h 1688037"/>
              <a:gd name="connsiteX7" fmla="*/ 1403454 w 2806753"/>
              <a:gd name="connsiteY7" fmla="*/ 0 h 1688037"/>
              <a:gd name="connsiteX8" fmla="*/ 0 w 2806753"/>
              <a:gd name="connsiteY8" fmla="*/ 1378880 h 1688037"/>
              <a:gd name="connsiteX9" fmla="*/ 268690 w 2806753"/>
              <a:gd name="connsiteY9" fmla="*/ 1095073 h 1688037"/>
              <a:gd name="connsiteX10" fmla="*/ 534668 w 2806753"/>
              <a:gd name="connsiteY10" fmla="*/ 1378880 h 168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06753" h="1688037">
                <a:moveTo>
                  <a:pt x="534668" y="1378880"/>
                </a:moveTo>
                <a:cubicBezTo>
                  <a:pt x="534668" y="900803"/>
                  <a:pt x="925378" y="536296"/>
                  <a:pt x="1403454" y="536296"/>
                </a:cubicBezTo>
                <a:cubicBezTo>
                  <a:pt x="1881531" y="536296"/>
                  <a:pt x="2270459" y="925223"/>
                  <a:pt x="2270459" y="1403300"/>
                </a:cubicBezTo>
                <a:cubicBezTo>
                  <a:pt x="2270459" y="1406091"/>
                  <a:pt x="2270381" y="1408804"/>
                  <a:pt x="2270381" y="1411595"/>
                </a:cubicBezTo>
                <a:lnTo>
                  <a:pt x="2524032" y="1688037"/>
                </a:lnTo>
                <a:lnTo>
                  <a:pt x="2806676" y="1411595"/>
                </a:lnTo>
                <a:cubicBezTo>
                  <a:pt x="2806676" y="1408804"/>
                  <a:pt x="2806754" y="1406091"/>
                  <a:pt x="2806754" y="1403300"/>
                </a:cubicBezTo>
                <a:cubicBezTo>
                  <a:pt x="2806754" y="629477"/>
                  <a:pt x="2177200" y="0"/>
                  <a:pt x="1403454" y="0"/>
                </a:cubicBezTo>
                <a:cubicBezTo>
                  <a:pt x="629709" y="0"/>
                  <a:pt x="0" y="605058"/>
                  <a:pt x="0" y="1378880"/>
                </a:cubicBezTo>
                <a:lnTo>
                  <a:pt x="268690" y="1095073"/>
                </a:lnTo>
                <a:lnTo>
                  <a:pt x="534668" y="1378880"/>
                </a:lnTo>
                <a:close/>
              </a:path>
            </a:pathLst>
          </a:custGeom>
          <a:solidFill>
            <a:srgbClr val="6FBBAD"/>
          </a:solidFill>
          <a:ln w="7750"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C55A3677-31BA-4B76-91BE-A590EA960A3B}"/>
              </a:ext>
            </a:extLst>
          </p:cNvPr>
          <p:cNvSpPr/>
          <p:nvPr/>
        </p:nvSpPr>
        <p:spPr>
          <a:xfrm>
            <a:off x="5770275" y="2961511"/>
            <a:ext cx="2806366" cy="1709433"/>
          </a:xfrm>
          <a:custGeom>
            <a:avLst/>
            <a:gdLst>
              <a:gd name="connsiteX0" fmla="*/ 2270071 w 2806366"/>
              <a:gd name="connsiteY0" fmla="*/ 281637 h 1709433"/>
              <a:gd name="connsiteX1" fmla="*/ 1403222 w 2806366"/>
              <a:gd name="connsiteY1" fmla="*/ 1173060 h 1709433"/>
              <a:gd name="connsiteX2" fmla="*/ 535908 w 2806366"/>
              <a:gd name="connsiteY2" fmla="*/ 281637 h 1709433"/>
              <a:gd name="connsiteX3" fmla="*/ 267373 w 2806366"/>
              <a:gd name="connsiteY3" fmla="*/ 582421 h 1709433"/>
              <a:gd name="connsiteX4" fmla="*/ 0 w 2806366"/>
              <a:gd name="connsiteY4" fmla="*/ 281637 h 1709433"/>
              <a:gd name="connsiteX5" fmla="*/ 1403222 w 2806366"/>
              <a:gd name="connsiteY5" fmla="*/ 1709433 h 1709433"/>
              <a:gd name="connsiteX6" fmla="*/ 2806367 w 2806366"/>
              <a:gd name="connsiteY6" fmla="*/ 281637 h 1709433"/>
              <a:gd name="connsiteX7" fmla="*/ 2539304 w 2806366"/>
              <a:gd name="connsiteY7" fmla="*/ 0 h 1709433"/>
              <a:gd name="connsiteX8" fmla="*/ 2270071 w 2806366"/>
              <a:gd name="connsiteY8" fmla="*/ 281637 h 170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6366" h="1709433">
                <a:moveTo>
                  <a:pt x="2270071" y="281637"/>
                </a:moveTo>
                <a:cubicBezTo>
                  <a:pt x="2265575" y="755915"/>
                  <a:pt x="1878586" y="1173060"/>
                  <a:pt x="1403222" y="1173060"/>
                </a:cubicBezTo>
                <a:cubicBezTo>
                  <a:pt x="927858" y="1173060"/>
                  <a:pt x="540405" y="755915"/>
                  <a:pt x="535908" y="281637"/>
                </a:cubicBezTo>
                <a:lnTo>
                  <a:pt x="267373" y="582421"/>
                </a:lnTo>
                <a:lnTo>
                  <a:pt x="0" y="281637"/>
                </a:lnTo>
                <a:cubicBezTo>
                  <a:pt x="4496" y="1051661"/>
                  <a:pt x="632190" y="1709433"/>
                  <a:pt x="1403222" y="1709433"/>
                </a:cubicBezTo>
                <a:cubicBezTo>
                  <a:pt x="2174254" y="1709433"/>
                  <a:pt x="2801871" y="1051661"/>
                  <a:pt x="2806367" y="281637"/>
                </a:cubicBezTo>
                <a:lnTo>
                  <a:pt x="2539304" y="0"/>
                </a:lnTo>
                <a:lnTo>
                  <a:pt x="2270071" y="281637"/>
                </a:lnTo>
                <a:close/>
              </a:path>
            </a:pathLst>
          </a:custGeom>
          <a:solidFill>
            <a:srgbClr val="5C93AA"/>
          </a:solidFill>
          <a:ln w="7750"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69697015-380B-4211-8824-A1ADC89894FA}"/>
              </a:ext>
            </a:extLst>
          </p:cNvPr>
          <p:cNvSpPr/>
          <p:nvPr/>
        </p:nvSpPr>
        <p:spPr>
          <a:xfrm>
            <a:off x="3496638" y="1874428"/>
            <a:ext cx="2806909" cy="1679665"/>
          </a:xfrm>
          <a:custGeom>
            <a:avLst/>
            <a:gdLst>
              <a:gd name="connsiteX0" fmla="*/ 536373 w 2806909"/>
              <a:gd name="connsiteY0" fmla="*/ 1411595 h 1679665"/>
              <a:gd name="connsiteX1" fmla="*/ 1403765 w 2806909"/>
              <a:gd name="connsiteY1" fmla="*/ 536296 h 1679665"/>
              <a:gd name="connsiteX2" fmla="*/ 2270304 w 2806909"/>
              <a:gd name="connsiteY2" fmla="*/ 1378880 h 1679665"/>
              <a:gd name="connsiteX3" fmla="*/ 2538374 w 2806909"/>
              <a:gd name="connsiteY3" fmla="*/ 1679665 h 1679665"/>
              <a:gd name="connsiteX4" fmla="*/ 2806909 w 2806909"/>
              <a:gd name="connsiteY4" fmla="*/ 1378880 h 1679665"/>
              <a:gd name="connsiteX5" fmla="*/ 1403687 w 2806909"/>
              <a:gd name="connsiteY5" fmla="*/ 0 h 1679665"/>
              <a:gd name="connsiteX6" fmla="*/ 0 w 2806909"/>
              <a:gd name="connsiteY6" fmla="*/ 1411595 h 1679665"/>
              <a:gd name="connsiteX7" fmla="*/ 251868 w 2806909"/>
              <a:gd name="connsiteY7" fmla="*/ 1126857 h 1679665"/>
              <a:gd name="connsiteX8" fmla="*/ 536373 w 2806909"/>
              <a:gd name="connsiteY8" fmla="*/ 1411595 h 1679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6909" h="1679665">
                <a:moveTo>
                  <a:pt x="536373" y="1411595"/>
                </a:moveTo>
                <a:cubicBezTo>
                  <a:pt x="536373" y="933518"/>
                  <a:pt x="925688" y="536296"/>
                  <a:pt x="1403765" y="536296"/>
                </a:cubicBezTo>
                <a:cubicBezTo>
                  <a:pt x="1881842" y="536296"/>
                  <a:pt x="2270304" y="900803"/>
                  <a:pt x="2270304" y="1378880"/>
                </a:cubicBezTo>
                <a:lnTo>
                  <a:pt x="2538374" y="1679665"/>
                </a:lnTo>
                <a:cubicBezTo>
                  <a:pt x="2538374" y="1679665"/>
                  <a:pt x="2806909" y="1381671"/>
                  <a:pt x="2806909" y="1378880"/>
                </a:cubicBezTo>
                <a:cubicBezTo>
                  <a:pt x="2806909" y="605058"/>
                  <a:pt x="2177510" y="0"/>
                  <a:pt x="1403687" y="0"/>
                </a:cubicBezTo>
                <a:cubicBezTo>
                  <a:pt x="629865" y="0"/>
                  <a:pt x="0" y="637772"/>
                  <a:pt x="0" y="1411595"/>
                </a:cubicBezTo>
                <a:lnTo>
                  <a:pt x="251868" y="1126857"/>
                </a:lnTo>
                <a:lnTo>
                  <a:pt x="536373" y="1411595"/>
                </a:lnTo>
                <a:close/>
              </a:path>
            </a:pathLst>
          </a:custGeom>
          <a:solidFill>
            <a:srgbClr val="E58B8C"/>
          </a:solidFill>
          <a:ln w="7750"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D2065BAF-4452-4170-A424-4821CCB28332}"/>
              </a:ext>
            </a:extLst>
          </p:cNvPr>
          <p:cNvSpPr/>
          <p:nvPr/>
        </p:nvSpPr>
        <p:spPr>
          <a:xfrm>
            <a:off x="1224028" y="2994226"/>
            <a:ext cx="2806444" cy="1676718"/>
          </a:xfrm>
          <a:custGeom>
            <a:avLst/>
            <a:gdLst>
              <a:gd name="connsiteX0" fmla="*/ 2270149 w 2806444"/>
              <a:gd name="connsiteY0" fmla="*/ 281637 h 1676718"/>
              <a:gd name="connsiteX1" fmla="*/ 1403222 w 2806444"/>
              <a:gd name="connsiteY1" fmla="*/ 1140423 h 1676718"/>
              <a:gd name="connsiteX2" fmla="*/ 536296 w 2806444"/>
              <a:gd name="connsiteY2" fmla="*/ 281637 h 1676718"/>
              <a:gd name="connsiteX3" fmla="*/ 0 w 2806444"/>
              <a:gd name="connsiteY3" fmla="*/ 281637 h 1676718"/>
              <a:gd name="connsiteX4" fmla="*/ 1403222 w 2806444"/>
              <a:gd name="connsiteY4" fmla="*/ 1676719 h 1676718"/>
              <a:gd name="connsiteX5" fmla="*/ 2806444 w 2806444"/>
              <a:gd name="connsiteY5" fmla="*/ 281637 h 1676718"/>
              <a:gd name="connsiteX6" fmla="*/ 2522560 w 2806444"/>
              <a:gd name="connsiteY6" fmla="*/ 0 h 1676718"/>
              <a:gd name="connsiteX7" fmla="*/ 2270149 w 2806444"/>
              <a:gd name="connsiteY7" fmla="*/ 281637 h 1676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6444" h="1676718">
                <a:moveTo>
                  <a:pt x="2270149" y="281637"/>
                </a:moveTo>
                <a:cubicBezTo>
                  <a:pt x="2265652" y="755915"/>
                  <a:pt x="1878508" y="1140423"/>
                  <a:pt x="1403222" y="1140423"/>
                </a:cubicBezTo>
                <a:cubicBezTo>
                  <a:pt x="927936" y="1140423"/>
                  <a:pt x="540792" y="755993"/>
                  <a:pt x="536296" y="281637"/>
                </a:cubicBezTo>
                <a:cubicBezTo>
                  <a:pt x="357531" y="281637"/>
                  <a:pt x="178765" y="281637"/>
                  <a:pt x="0" y="281637"/>
                </a:cubicBezTo>
                <a:cubicBezTo>
                  <a:pt x="4496" y="1051661"/>
                  <a:pt x="632190" y="1676719"/>
                  <a:pt x="1403222" y="1676719"/>
                </a:cubicBezTo>
                <a:cubicBezTo>
                  <a:pt x="2174254" y="1676719"/>
                  <a:pt x="2801948" y="1051661"/>
                  <a:pt x="2806444" y="281637"/>
                </a:cubicBezTo>
                <a:lnTo>
                  <a:pt x="2522560" y="0"/>
                </a:lnTo>
                <a:lnTo>
                  <a:pt x="2270149" y="281637"/>
                </a:lnTo>
                <a:close/>
              </a:path>
            </a:pathLst>
          </a:custGeom>
          <a:solidFill>
            <a:srgbClr val="FDB05D"/>
          </a:solidFill>
          <a:ln w="7750" cap="flat">
            <a:noFill/>
            <a:prstDash val="solid"/>
            <a:miter/>
          </a:ln>
        </p:spPr>
        <p:txBody>
          <a:bodyPr rtlCol="0" anchor="ctr"/>
          <a:lstStyle/>
          <a:p>
            <a:endParaRPr lang="en-US"/>
          </a:p>
        </p:txBody>
      </p:sp>
      <p:sp>
        <p:nvSpPr>
          <p:cNvPr id="125" name="TextBox 124">
            <a:extLst>
              <a:ext uri="{FF2B5EF4-FFF2-40B4-BE49-F238E27FC236}">
                <a16:creationId xmlns:a16="http://schemas.microsoft.com/office/drawing/2014/main" id="{8C910D1A-2166-4513-92D1-25B8453CD6A4}"/>
              </a:ext>
            </a:extLst>
          </p:cNvPr>
          <p:cNvSpPr txBox="1"/>
          <p:nvPr/>
        </p:nvSpPr>
        <p:spPr>
          <a:xfrm>
            <a:off x="1708306" y="1797061"/>
            <a:ext cx="1782859" cy="830997"/>
          </a:xfrm>
          <a:prstGeom prst="rect">
            <a:avLst/>
          </a:prstGeom>
          <a:noFill/>
        </p:spPr>
        <p:txBody>
          <a:bodyPr wrap="none" rtlCol="0">
            <a:spAutoFit/>
          </a:bodyPr>
          <a:lstStyle/>
          <a:p>
            <a:pPr algn="ctr"/>
            <a:r>
              <a:rPr lang="en-US" sz="2400" spc="0" baseline="0">
                <a:solidFill>
                  <a:srgbClr val="909090"/>
                </a:solidFill>
                <a:latin typeface="Tahoma" panose="020B0604030504040204" pitchFamily="34" charset="0"/>
                <a:ea typeface="Tahoma" panose="020B0604030504040204" pitchFamily="34" charset="0"/>
                <a:cs typeface="Tahoma" panose="020B0604030504040204" pitchFamily="34" charset="0"/>
                <a:sym typeface="Calibri"/>
                <a:rtl val="0"/>
              </a:rPr>
              <a:t>Pairwise</a:t>
            </a:r>
          </a:p>
          <a:p>
            <a:pPr algn="ctr"/>
            <a:r>
              <a:rPr lang="en-US" sz="2400">
                <a:solidFill>
                  <a:srgbClr val="909090"/>
                </a:solidFill>
                <a:latin typeface="Tahoma" panose="020B0604030504040204" pitchFamily="34" charset="0"/>
                <a:ea typeface="Tahoma" panose="020B0604030504040204" pitchFamily="34" charset="0"/>
                <a:cs typeface="Tahoma" panose="020B0604030504040204" pitchFamily="34" charset="0"/>
                <a:sym typeface="Calibri"/>
                <a:rtl val="0"/>
              </a:rPr>
              <a:t>Comparison</a:t>
            </a:r>
            <a:endParaRPr lang="en-US" sz="2400" spc="0" baseline="0">
              <a:solidFill>
                <a:srgbClr val="909090"/>
              </a:solidFill>
              <a:latin typeface="Tahoma" panose="020B0604030504040204" pitchFamily="34" charset="0"/>
              <a:ea typeface="Tahoma" panose="020B0604030504040204" pitchFamily="34" charset="0"/>
              <a:cs typeface="Tahoma" panose="020B0604030504040204" pitchFamily="34" charset="0"/>
              <a:sym typeface="Calibri"/>
              <a:rtl val="0"/>
            </a:endParaRPr>
          </a:p>
        </p:txBody>
      </p:sp>
      <p:sp>
        <p:nvSpPr>
          <p:cNvPr id="126" name="TextBox 125">
            <a:extLst>
              <a:ext uri="{FF2B5EF4-FFF2-40B4-BE49-F238E27FC236}">
                <a16:creationId xmlns:a16="http://schemas.microsoft.com/office/drawing/2014/main" id="{3B570A80-2E5E-4948-8387-7E8911CE796D}"/>
              </a:ext>
            </a:extLst>
          </p:cNvPr>
          <p:cNvSpPr txBox="1"/>
          <p:nvPr/>
        </p:nvSpPr>
        <p:spPr>
          <a:xfrm>
            <a:off x="6331370" y="2116976"/>
            <a:ext cx="1694695" cy="461665"/>
          </a:xfrm>
          <a:prstGeom prst="rect">
            <a:avLst/>
          </a:prstGeom>
          <a:noFill/>
        </p:spPr>
        <p:txBody>
          <a:bodyPr wrap="none" rtlCol="0">
            <a:spAutoFit/>
          </a:bodyPr>
          <a:lstStyle/>
          <a:p>
            <a:pPr algn="ctr"/>
            <a:r>
              <a:rPr lang="en-US" sz="2400" spc="0" baseline="0">
                <a:solidFill>
                  <a:srgbClr val="909090"/>
                </a:solidFill>
                <a:latin typeface="Tahoma" panose="020B0604030504040204" pitchFamily="34" charset="0"/>
                <a:ea typeface="Tahoma" panose="020B0604030504040204" pitchFamily="34" charset="0"/>
                <a:cs typeface="Tahoma" panose="020B0604030504040204" pitchFamily="34" charset="0"/>
                <a:sym typeface="Calibri"/>
                <a:rtl val="0"/>
              </a:rPr>
              <a:t>Pugh Chart</a:t>
            </a:r>
          </a:p>
        </p:txBody>
      </p:sp>
      <p:sp>
        <p:nvSpPr>
          <p:cNvPr id="127" name="TextBox 126">
            <a:extLst>
              <a:ext uri="{FF2B5EF4-FFF2-40B4-BE49-F238E27FC236}">
                <a16:creationId xmlns:a16="http://schemas.microsoft.com/office/drawing/2014/main" id="{9E6413A9-7E4C-4B86-978C-D771848DB034}"/>
              </a:ext>
            </a:extLst>
          </p:cNvPr>
          <p:cNvSpPr txBox="1"/>
          <p:nvPr/>
        </p:nvSpPr>
        <p:spPr>
          <a:xfrm>
            <a:off x="4159181" y="3877566"/>
            <a:ext cx="1487908" cy="830997"/>
          </a:xfrm>
          <a:prstGeom prst="rect">
            <a:avLst/>
          </a:prstGeom>
          <a:noFill/>
        </p:spPr>
        <p:txBody>
          <a:bodyPr wrap="none" rtlCol="0">
            <a:spAutoFit/>
          </a:bodyPr>
          <a:lstStyle/>
          <a:p>
            <a:pPr algn="ctr"/>
            <a:r>
              <a:rPr lang="en-US" sz="2400" spc="0" baseline="0">
                <a:solidFill>
                  <a:srgbClr val="909090"/>
                </a:solidFill>
                <a:latin typeface="Tahoma" panose="020B0604030504040204" pitchFamily="34" charset="0"/>
                <a:ea typeface="Tahoma" panose="020B0604030504040204" pitchFamily="34" charset="0"/>
                <a:cs typeface="Tahoma" panose="020B0604030504040204" pitchFamily="34" charset="0"/>
                <a:sym typeface="Calibri"/>
                <a:rtl val="0"/>
              </a:rPr>
              <a:t>House of </a:t>
            </a:r>
          </a:p>
          <a:p>
            <a:pPr algn="ctr"/>
            <a:r>
              <a:rPr lang="en-US" sz="2400">
                <a:solidFill>
                  <a:srgbClr val="909090"/>
                </a:solidFill>
                <a:latin typeface="Tahoma" panose="020B0604030504040204" pitchFamily="34" charset="0"/>
                <a:ea typeface="Tahoma" panose="020B0604030504040204" pitchFamily="34" charset="0"/>
                <a:cs typeface="Tahoma" panose="020B0604030504040204" pitchFamily="34" charset="0"/>
                <a:sym typeface="Calibri"/>
                <a:rtl val="0"/>
              </a:rPr>
              <a:t>Quality</a:t>
            </a:r>
            <a:endParaRPr lang="en-US" sz="2400" spc="0" baseline="0">
              <a:solidFill>
                <a:srgbClr val="909090"/>
              </a:solidFill>
              <a:latin typeface="Tahoma" panose="020B0604030504040204" pitchFamily="34" charset="0"/>
              <a:ea typeface="Tahoma" panose="020B0604030504040204" pitchFamily="34" charset="0"/>
              <a:cs typeface="Tahoma" panose="020B0604030504040204" pitchFamily="34" charset="0"/>
              <a:sym typeface="Calibri"/>
              <a:rtl val="0"/>
            </a:endParaRPr>
          </a:p>
        </p:txBody>
      </p:sp>
      <p:sp>
        <p:nvSpPr>
          <p:cNvPr id="128" name="TextBox 127">
            <a:extLst>
              <a:ext uri="{FF2B5EF4-FFF2-40B4-BE49-F238E27FC236}">
                <a16:creationId xmlns:a16="http://schemas.microsoft.com/office/drawing/2014/main" id="{0D67F145-DF3F-4998-B993-652031A1C22D}"/>
              </a:ext>
            </a:extLst>
          </p:cNvPr>
          <p:cNvSpPr txBox="1"/>
          <p:nvPr/>
        </p:nvSpPr>
        <p:spPr>
          <a:xfrm>
            <a:off x="8699827" y="3877566"/>
            <a:ext cx="1475084" cy="1200329"/>
          </a:xfrm>
          <a:prstGeom prst="rect">
            <a:avLst/>
          </a:prstGeom>
          <a:noFill/>
        </p:spPr>
        <p:txBody>
          <a:bodyPr wrap="none" rtlCol="0">
            <a:spAutoFit/>
          </a:bodyPr>
          <a:lstStyle/>
          <a:p>
            <a:pPr algn="ctr"/>
            <a:r>
              <a:rPr lang="en-US" sz="2400" spc="0" baseline="0">
                <a:solidFill>
                  <a:srgbClr val="909090"/>
                </a:solidFill>
                <a:latin typeface="Tahoma" panose="020B0604030504040204" pitchFamily="34" charset="0"/>
                <a:ea typeface="Tahoma" panose="020B0604030504040204" pitchFamily="34" charset="0"/>
                <a:cs typeface="Tahoma" panose="020B0604030504040204" pitchFamily="34" charset="0"/>
                <a:sym typeface="Calibri"/>
                <a:rtl val="0"/>
              </a:rPr>
              <a:t>Analytical</a:t>
            </a:r>
          </a:p>
          <a:p>
            <a:pPr algn="ctr"/>
            <a:r>
              <a:rPr lang="en-US" sz="2400">
                <a:solidFill>
                  <a:srgbClr val="909090"/>
                </a:solidFill>
                <a:latin typeface="Tahoma" panose="020B0604030504040204" pitchFamily="34" charset="0"/>
                <a:ea typeface="Tahoma" panose="020B0604030504040204" pitchFamily="34" charset="0"/>
                <a:cs typeface="Tahoma" panose="020B0604030504040204" pitchFamily="34" charset="0"/>
                <a:sym typeface="Calibri"/>
                <a:rtl val="0"/>
              </a:rPr>
              <a:t>Hierarchy</a:t>
            </a:r>
          </a:p>
          <a:p>
            <a:pPr algn="ctr"/>
            <a:r>
              <a:rPr lang="en-US" sz="2400" spc="0" baseline="0">
                <a:solidFill>
                  <a:srgbClr val="909090"/>
                </a:solidFill>
                <a:latin typeface="Tahoma" panose="020B0604030504040204" pitchFamily="34" charset="0"/>
                <a:ea typeface="Tahoma" panose="020B0604030504040204" pitchFamily="34" charset="0"/>
                <a:cs typeface="Tahoma" panose="020B0604030504040204" pitchFamily="34" charset="0"/>
                <a:sym typeface="Calibri"/>
                <a:rtl val="0"/>
              </a:rPr>
              <a:t>Process</a:t>
            </a:r>
          </a:p>
        </p:txBody>
      </p:sp>
      <p:pic>
        <p:nvPicPr>
          <p:cNvPr id="130" name="Graphic 129" descr="House">
            <a:extLst>
              <a:ext uri="{FF2B5EF4-FFF2-40B4-BE49-F238E27FC236}">
                <a16:creationId xmlns:a16="http://schemas.microsoft.com/office/drawing/2014/main" id="{8D52A728-D549-4973-96B7-6FA634915E2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440588" y="2761206"/>
            <a:ext cx="914400" cy="914400"/>
          </a:xfrm>
          <a:prstGeom prst="rect">
            <a:avLst/>
          </a:prstGeom>
        </p:spPr>
      </p:pic>
      <p:pic>
        <p:nvPicPr>
          <p:cNvPr id="134" name="Graphic 133" descr="Priorities">
            <a:extLst>
              <a:ext uri="{FF2B5EF4-FFF2-40B4-BE49-F238E27FC236}">
                <a16:creationId xmlns:a16="http://schemas.microsoft.com/office/drawing/2014/main" id="{11DB67FF-BAFF-42E3-8BE9-F0595F916E4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89472" y="2810057"/>
            <a:ext cx="914400" cy="914400"/>
          </a:xfrm>
          <a:prstGeom prst="rect">
            <a:avLst/>
          </a:prstGeom>
        </p:spPr>
      </p:pic>
      <p:sp>
        <p:nvSpPr>
          <p:cNvPr id="135" name="TextBox 134">
            <a:extLst>
              <a:ext uri="{FF2B5EF4-FFF2-40B4-BE49-F238E27FC236}">
                <a16:creationId xmlns:a16="http://schemas.microsoft.com/office/drawing/2014/main" id="{E758951D-E1C9-4C42-B13B-F228600F9A44}"/>
              </a:ext>
            </a:extLst>
          </p:cNvPr>
          <p:cNvSpPr txBox="1"/>
          <p:nvPr/>
        </p:nvSpPr>
        <p:spPr>
          <a:xfrm>
            <a:off x="6678317" y="2737396"/>
            <a:ext cx="558166" cy="707886"/>
          </a:xfrm>
          <a:prstGeom prst="rect">
            <a:avLst/>
          </a:prstGeom>
          <a:noFill/>
        </p:spPr>
        <p:txBody>
          <a:bodyPr wrap="none" rtlCol="0">
            <a:spAutoFit/>
          </a:bodyPr>
          <a:lstStyle/>
          <a:p>
            <a:r>
              <a:rPr lang="en-US" sz="4000">
                <a:solidFill>
                  <a:schemeClr val="bg1"/>
                </a:solidFill>
                <a:latin typeface="Tahoma" panose="020B0604030504040204" pitchFamily="34" charset="0"/>
                <a:ea typeface="Tahoma" panose="020B0604030504040204" pitchFamily="34" charset="0"/>
                <a:cs typeface="Tahoma" panose="020B0604030504040204" pitchFamily="34" charset="0"/>
              </a:rPr>
              <a:t>+</a:t>
            </a:r>
          </a:p>
        </p:txBody>
      </p:sp>
      <p:sp>
        <p:nvSpPr>
          <p:cNvPr id="137" name="TextBox 136">
            <a:extLst>
              <a:ext uri="{FF2B5EF4-FFF2-40B4-BE49-F238E27FC236}">
                <a16:creationId xmlns:a16="http://schemas.microsoft.com/office/drawing/2014/main" id="{EC5C80A4-9BB4-40AB-A235-BE9CAFCB2812}"/>
              </a:ext>
            </a:extLst>
          </p:cNvPr>
          <p:cNvSpPr txBox="1"/>
          <p:nvPr/>
        </p:nvSpPr>
        <p:spPr>
          <a:xfrm>
            <a:off x="7020672" y="3064561"/>
            <a:ext cx="470000" cy="707886"/>
          </a:xfrm>
          <a:prstGeom prst="rect">
            <a:avLst/>
          </a:prstGeom>
          <a:noFill/>
        </p:spPr>
        <p:txBody>
          <a:bodyPr wrap="none" rtlCol="0">
            <a:spAutoFit/>
          </a:bodyPr>
          <a:lstStyle/>
          <a:p>
            <a:r>
              <a:rPr lang="en-US" sz="4000">
                <a:solidFill>
                  <a:schemeClr val="bg1"/>
                </a:solidFill>
                <a:latin typeface="Tahoma" panose="020B0604030504040204" pitchFamily="34" charset="0"/>
                <a:ea typeface="Tahoma" panose="020B0604030504040204" pitchFamily="34" charset="0"/>
                <a:cs typeface="Tahoma" panose="020B0604030504040204" pitchFamily="34" charset="0"/>
              </a:rPr>
              <a:t>S</a:t>
            </a:r>
          </a:p>
        </p:txBody>
      </p:sp>
      <p:cxnSp>
        <p:nvCxnSpPr>
          <p:cNvPr id="141" name="Straight Connector 140">
            <a:extLst>
              <a:ext uri="{FF2B5EF4-FFF2-40B4-BE49-F238E27FC236}">
                <a16:creationId xmlns:a16="http://schemas.microsoft.com/office/drawing/2014/main" id="{B1325EF6-DE79-4BE4-9CF1-DC0DF3309FA2}"/>
              </a:ext>
            </a:extLst>
          </p:cNvPr>
          <p:cNvCxnSpPr>
            <a:cxnSpLocks/>
          </p:cNvCxnSpPr>
          <p:nvPr/>
        </p:nvCxnSpPr>
        <p:spPr>
          <a:xfrm>
            <a:off x="7255672" y="3064561"/>
            <a:ext cx="247659"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147" name="Graphic 146" descr="Bar chart">
            <a:extLst>
              <a:ext uri="{FF2B5EF4-FFF2-40B4-BE49-F238E27FC236}">
                <a16:creationId xmlns:a16="http://schemas.microsoft.com/office/drawing/2014/main" id="{D78B4FFC-6D75-4634-8931-B96F858B347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989526" y="2810057"/>
            <a:ext cx="914400" cy="914400"/>
          </a:xfrm>
          <a:prstGeom prst="rect">
            <a:avLst/>
          </a:prstGeom>
        </p:spPr>
      </p:pic>
      <p:sp>
        <p:nvSpPr>
          <p:cNvPr id="2" name="Rectangle 1">
            <a:hlinkClick r:id="rId9" action="ppaction://hlinksldjump"/>
            <a:extLst>
              <a:ext uri="{FF2B5EF4-FFF2-40B4-BE49-F238E27FC236}">
                <a16:creationId xmlns:a16="http://schemas.microsoft.com/office/drawing/2014/main" id="{9EEB0D72-C3B2-4AC7-B788-661B1B259F63}"/>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hlinkClick r:id="rId10" action="ppaction://hlinksldjump"/>
            <a:extLst>
              <a:ext uri="{FF2B5EF4-FFF2-40B4-BE49-F238E27FC236}">
                <a16:creationId xmlns:a16="http://schemas.microsoft.com/office/drawing/2014/main" id="{73B73D7D-FCE5-4D8B-BC03-766C14AC3A39}"/>
              </a:ext>
            </a:extLst>
          </p:cNvPr>
          <p:cNvSpPr/>
          <p:nvPr/>
        </p:nvSpPr>
        <p:spPr>
          <a:xfrm>
            <a:off x="1981481" y="2645396"/>
            <a:ext cx="1285339" cy="122293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Oval 5">
            <a:hlinkClick r:id="rId11" action="ppaction://hlinksldjump"/>
            <a:extLst>
              <a:ext uri="{FF2B5EF4-FFF2-40B4-BE49-F238E27FC236}">
                <a16:creationId xmlns:a16="http://schemas.microsoft.com/office/drawing/2014/main" id="{94AE4F05-0287-4449-AF07-8D29FC4AA7F0}"/>
              </a:ext>
            </a:extLst>
          </p:cNvPr>
          <p:cNvSpPr/>
          <p:nvPr/>
        </p:nvSpPr>
        <p:spPr>
          <a:xfrm>
            <a:off x="4255118" y="2645396"/>
            <a:ext cx="1285339" cy="122293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Oval 7">
            <a:hlinkClick r:id="rId12" action="ppaction://hlinksldjump"/>
            <a:extLst>
              <a:ext uri="{FF2B5EF4-FFF2-40B4-BE49-F238E27FC236}">
                <a16:creationId xmlns:a16="http://schemas.microsoft.com/office/drawing/2014/main" id="{B828BD2D-E862-4A10-97C7-1ABA9CE57918}"/>
              </a:ext>
            </a:extLst>
          </p:cNvPr>
          <p:cNvSpPr/>
          <p:nvPr/>
        </p:nvSpPr>
        <p:spPr>
          <a:xfrm>
            <a:off x="6518144" y="2655791"/>
            <a:ext cx="1285339" cy="122293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Oval 8">
            <a:extLst>
              <a:ext uri="{FF2B5EF4-FFF2-40B4-BE49-F238E27FC236}">
                <a16:creationId xmlns:a16="http://schemas.microsoft.com/office/drawing/2014/main" id="{55C53D09-E5F7-443C-853E-7A75BF723334}"/>
              </a:ext>
            </a:extLst>
          </p:cNvPr>
          <p:cNvSpPr/>
          <p:nvPr/>
        </p:nvSpPr>
        <p:spPr>
          <a:xfrm>
            <a:off x="8817189" y="2645396"/>
            <a:ext cx="1285339" cy="122293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809216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3"/>
                                        </p:tgtEl>
                                        <p:attrNameLst>
                                          <p:attrName>style.visibility</p:attrName>
                                        </p:attrNameLst>
                                      </p:cBhvr>
                                      <p:to>
                                        <p:strVal val="visible"/>
                                      </p:to>
                                    </p:set>
                                    <p:animEffect transition="in" filter="wipe(left)">
                                      <p:cBhvr>
                                        <p:cTn id="7" dur="500"/>
                                        <p:tgtEl>
                                          <p:spTgt spid="1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2"/>
                                        </p:tgtEl>
                                        <p:attrNameLst>
                                          <p:attrName>style.visibility</p:attrName>
                                        </p:attrNameLst>
                                      </p:cBhvr>
                                      <p:to>
                                        <p:strVal val="visible"/>
                                      </p:to>
                                    </p:set>
                                    <p:animEffect transition="in" filter="wipe(left)">
                                      <p:cBhvr>
                                        <p:cTn id="12" dur="500"/>
                                        <p:tgtEl>
                                          <p:spTgt spid="1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1"/>
                                        </p:tgtEl>
                                        <p:attrNameLst>
                                          <p:attrName>style.visibility</p:attrName>
                                        </p:attrNameLst>
                                      </p:cBhvr>
                                      <p:to>
                                        <p:strVal val="visible"/>
                                      </p:to>
                                    </p:set>
                                    <p:animEffect transition="in" filter="wipe(left)">
                                      <p:cBhvr>
                                        <p:cTn id="17" dur="500"/>
                                        <p:tgtEl>
                                          <p:spTgt spid="1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0"/>
                                        </p:tgtEl>
                                        <p:attrNameLst>
                                          <p:attrName>style.visibility</p:attrName>
                                        </p:attrNameLst>
                                      </p:cBhvr>
                                      <p:to>
                                        <p:strVal val="visible"/>
                                      </p:to>
                                    </p:set>
                                    <p:animEffect transition="in" filter="wipe(left)">
                                      <p:cBhvr>
                                        <p:cTn id="22"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animBg="1"/>
      <p:bldP spid="121" grpId="0" animBg="1"/>
      <p:bldP spid="122" grpId="0" animBg="1"/>
      <p:bldP spid="12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756F43-484C-4B45-AAB4-E8208E1C5DAE}"/>
              </a:ext>
            </a:extLst>
          </p:cNvPr>
          <p:cNvSpPr>
            <a:spLocks noGrp="1"/>
          </p:cNvSpPr>
          <p:nvPr>
            <p:ph type="sldNum" sz="quarter" idx="4"/>
          </p:nvPr>
        </p:nvSpPr>
        <p:spPr/>
        <p:txBody>
          <a:bodyPr/>
          <a:lstStyle/>
          <a:p>
            <a:fld id="{6F1FABC0-072B-4F22-8F9B-95A9D10B0206}" type="slidenum">
              <a:rPr lang="en-US" smtClean="0"/>
              <a:pPr/>
              <a:t>27</a:t>
            </a:fld>
            <a:endParaRPr lang="en-US"/>
          </a:p>
        </p:txBody>
      </p:sp>
      <p:sp>
        <p:nvSpPr>
          <p:cNvPr id="20" name="Content Placeholder 6">
            <a:extLst>
              <a:ext uri="{FF2B5EF4-FFF2-40B4-BE49-F238E27FC236}">
                <a16:creationId xmlns:a16="http://schemas.microsoft.com/office/drawing/2014/main" id="{737AD6FE-076D-47EB-8851-546CD7479B58}"/>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101B1E"/>
                </a:solidFill>
                <a:latin typeface="Arial"/>
                <a:cs typeface="Arial"/>
              </a:rPr>
              <a:t>Christina Morrow</a:t>
            </a:r>
            <a:endParaRPr lang="en-US" dirty="0">
              <a:solidFill>
                <a:srgbClr val="101B1E"/>
              </a:solidFill>
            </a:endParaRPr>
          </a:p>
        </p:txBody>
      </p:sp>
      <p:sp>
        <p:nvSpPr>
          <p:cNvPr id="7" name="Title 6">
            <a:extLst>
              <a:ext uri="{FF2B5EF4-FFF2-40B4-BE49-F238E27FC236}">
                <a16:creationId xmlns:a16="http://schemas.microsoft.com/office/drawing/2014/main" id="{E24CC283-08A1-4397-B882-855CE891900A}"/>
              </a:ext>
            </a:extLst>
          </p:cNvPr>
          <p:cNvSpPr>
            <a:spLocks noGrp="1"/>
          </p:cNvSpPr>
          <p:nvPr>
            <p:ph type="title"/>
          </p:nvPr>
        </p:nvSpPr>
        <p:spPr/>
        <p:txBody>
          <a:bodyPr>
            <a:noAutofit/>
          </a:bodyPr>
          <a:lstStyle/>
          <a:p>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Concept Selection</a:t>
            </a:r>
          </a:p>
        </p:txBody>
      </p:sp>
      <p:grpSp>
        <p:nvGrpSpPr>
          <p:cNvPr id="49" name="Group 48">
            <a:extLst>
              <a:ext uri="{FF2B5EF4-FFF2-40B4-BE49-F238E27FC236}">
                <a16:creationId xmlns:a16="http://schemas.microsoft.com/office/drawing/2014/main" id="{EEDD78F6-83C7-4D05-9564-36637532BE95}"/>
              </a:ext>
            </a:extLst>
          </p:cNvPr>
          <p:cNvGrpSpPr/>
          <p:nvPr/>
        </p:nvGrpSpPr>
        <p:grpSpPr>
          <a:xfrm>
            <a:off x="2516100" y="2705552"/>
            <a:ext cx="2091977" cy="1753108"/>
            <a:chOff x="710123" y="2082383"/>
            <a:chExt cx="2737884" cy="2354947"/>
          </a:xfrm>
        </p:grpSpPr>
        <p:grpSp>
          <p:nvGrpSpPr>
            <p:cNvPr id="50" name="Group 49">
              <a:extLst>
                <a:ext uri="{FF2B5EF4-FFF2-40B4-BE49-F238E27FC236}">
                  <a16:creationId xmlns:a16="http://schemas.microsoft.com/office/drawing/2014/main" id="{4B638F24-459C-45C0-B22D-D5413884028E}"/>
                </a:ext>
              </a:extLst>
            </p:cNvPr>
            <p:cNvGrpSpPr/>
            <p:nvPr/>
          </p:nvGrpSpPr>
          <p:grpSpPr>
            <a:xfrm>
              <a:off x="710123" y="2082383"/>
              <a:ext cx="2737884" cy="2354947"/>
              <a:chOff x="4063355" y="4216974"/>
              <a:chExt cx="1986517" cy="1708671"/>
            </a:xfrm>
          </p:grpSpPr>
          <p:sp>
            <p:nvSpPr>
              <p:cNvPr id="76" name="Oval 75">
                <a:extLst>
                  <a:ext uri="{FF2B5EF4-FFF2-40B4-BE49-F238E27FC236}">
                    <a16:creationId xmlns:a16="http://schemas.microsoft.com/office/drawing/2014/main" id="{3D9ADD78-8FD1-4F67-A8A5-44B0B9E1D908}"/>
                  </a:ext>
                </a:extLst>
              </p:cNvPr>
              <p:cNvSpPr/>
              <p:nvPr/>
            </p:nvSpPr>
            <p:spPr>
              <a:xfrm>
                <a:off x="4063355" y="4216974"/>
                <a:ext cx="1525826" cy="1467667"/>
              </a:xfrm>
              <a:prstGeom prst="ellipse">
                <a:avLst/>
              </a:prstGeom>
              <a:solidFill>
                <a:srgbClr val="3FA492">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7" name="Graphic 76" descr="Astronaut">
                <a:extLst>
                  <a:ext uri="{FF2B5EF4-FFF2-40B4-BE49-F238E27FC236}">
                    <a16:creationId xmlns:a16="http://schemas.microsoft.com/office/drawing/2014/main" id="{64127763-E097-4F22-84C9-F7556E348F6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18788" y="4694561"/>
                <a:ext cx="1231084" cy="1231084"/>
              </a:xfrm>
              <a:prstGeom prst="rect">
                <a:avLst/>
              </a:prstGeom>
            </p:spPr>
          </p:pic>
        </p:grpSp>
        <p:grpSp>
          <p:nvGrpSpPr>
            <p:cNvPr id="51" name="Group 50">
              <a:extLst>
                <a:ext uri="{FF2B5EF4-FFF2-40B4-BE49-F238E27FC236}">
                  <a16:creationId xmlns:a16="http://schemas.microsoft.com/office/drawing/2014/main" id="{E0A3DE48-967E-4E32-ADF8-644DC938E033}"/>
                </a:ext>
              </a:extLst>
            </p:cNvPr>
            <p:cNvGrpSpPr>
              <a:grpSpLocks noChangeAspect="1"/>
            </p:cNvGrpSpPr>
            <p:nvPr/>
          </p:nvGrpSpPr>
          <p:grpSpPr>
            <a:xfrm>
              <a:off x="794308" y="2341388"/>
              <a:ext cx="917756" cy="751556"/>
              <a:chOff x="6595481" y="1587776"/>
              <a:chExt cx="2963950" cy="2427199"/>
            </a:xfrm>
          </p:grpSpPr>
          <p:sp>
            <p:nvSpPr>
              <p:cNvPr id="52" name="Rectangle 51">
                <a:extLst>
                  <a:ext uri="{FF2B5EF4-FFF2-40B4-BE49-F238E27FC236}">
                    <a16:creationId xmlns:a16="http://schemas.microsoft.com/office/drawing/2014/main" id="{E492AC19-572E-464C-BDF1-BE2D2A9BF491}"/>
                  </a:ext>
                </a:extLst>
              </p:cNvPr>
              <p:cNvSpPr/>
              <p:nvPr/>
            </p:nvSpPr>
            <p:spPr>
              <a:xfrm rot="3475009">
                <a:off x="6717554" y="1859728"/>
                <a:ext cx="45719" cy="28986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06B3F847-6B93-4822-B282-EF84F3F14480}"/>
                  </a:ext>
                </a:extLst>
              </p:cNvPr>
              <p:cNvSpPr/>
              <p:nvPr/>
            </p:nvSpPr>
            <p:spPr>
              <a:xfrm rot="7564731">
                <a:off x="6931663" y="1867366"/>
                <a:ext cx="45719" cy="28986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4" name="Straight Connector 53">
                <a:extLst>
                  <a:ext uri="{FF2B5EF4-FFF2-40B4-BE49-F238E27FC236}">
                    <a16:creationId xmlns:a16="http://schemas.microsoft.com/office/drawing/2014/main" id="{BA5BCB27-97C9-46F4-B2B3-70F9ED778399}"/>
                  </a:ext>
                </a:extLst>
              </p:cNvPr>
              <p:cNvCxnSpPr>
                <a:cxnSpLocks/>
                <a:stCxn id="62" idx="0"/>
              </p:cNvCxnSpPr>
              <p:nvPr/>
            </p:nvCxnSpPr>
            <p:spPr>
              <a:xfrm flipH="1" flipV="1">
                <a:off x="9084222" y="2190069"/>
                <a:ext cx="249312" cy="14108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A0336A91-51D8-4A72-8FCE-76ECF3357657}"/>
                  </a:ext>
                </a:extLst>
              </p:cNvPr>
              <p:cNvSpPr/>
              <p:nvPr/>
            </p:nvSpPr>
            <p:spPr>
              <a:xfrm rot="5565177">
                <a:off x="7180722" y="1513323"/>
                <a:ext cx="45719" cy="117336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65B97625-2436-4D49-A8CC-2C0E817094C9}"/>
                  </a:ext>
                </a:extLst>
              </p:cNvPr>
              <p:cNvSpPr/>
              <p:nvPr/>
            </p:nvSpPr>
            <p:spPr>
              <a:xfrm flipH="1">
                <a:off x="8678544" y="3896854"/>
                <a:ext cx="795781" cy="11812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A0F26823-1C9D-4E0B-BE0A-3E17A37F7C77}"/>
                  </a:ext>
                </a:extLst>
              </p:cNvPr>
              <p:cNvSpPr/>
              <p:nvPr/>
            </p:nvSpPr>
            <p:spPr>
              <a:xfrm flipH="1">
                <a:off x="8956766" y="3758927"/>
                <a:ext cx="253559" cy="11812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Rounded Corners 57">
                <a:extLst>
                  <a:ext uri="{FF2B5EF4-FFF2-40B4-BE49-F238E27FC236}">
                    <a16:creationId xmlns:a16="http://schemas.microsoft.com/office/drawing/2014/main" id="{735E70F5-E786-466B-9A24-B3A920B83698}"/>
                  </a:ext>
                </a:extLst>
              </p:cNvPr>
              <p:cNvSpPr/>
              <p:nvPr/>
            </p:nvSpPr>
            <p:spPr>
              <a:xfrm rot="5400000">
                <a:off x="9227962" y="3538023"/>
                <a:ext cx="54794" cy="343623"/>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BF4512D8-F10E-4132-BB83-1982FBA6F59A}"/>
                  </a:ext>
                </a:extLst>
              </p:cNvPr>
              <p:cNvSpPr/>
              <p:nvPr/>
            </p:nvSpPr>
            <p:spPr>
              <a:xfrm rot="6784575" flipH="1">
                <a:off x="9289675" y="1934460"/>
                <a:ext cx="45719" cy="49379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3690AFB8-F8C5-4261-A444-0A1E9A2B1439}"/>
                  </a:ext>
                </a:extLst>
              </p:cNvPr>
              <p:cNvSpPr/>
              <p:nvPr/>
            </p:nvSpPr>
            <p:spPr>
              <a:xfrm rot="4695926" flipH="1">
                <a:off x="9285496" y="1775304"/>
                <a:ext cx="61516" cy="47398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C163789C-72E1-41B9-B2A2-577AC9053E72}"/>
                  </a:ext>
                </a:extLst>
              </p:cNvPr>
              <p:cNvSpPr/>
              <p:nvPr/>
            </p:nvSpPr>
            <p:spPr>
              <a:xfrm flipH="1">
                <a:off x="9025853" y="3837793"/>
                <a:ext cx="101159" cy="11812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Rounded Corners 61">
                <a:extLst>
                  <a:ext uri="{FF2B5EF4-FFF2-40B4-BE49-F238E27FC236}">
                    <a16:creationId xmlns:a16="http://schemas.microsoft.com/office/drawing/2014/main" id="{E66DBDB3-F47A-4A39-8D4B-1A473EEC3320}"/>
                  </a:ext>
                </a:extLst>
              </p:cNvPr>
              <p:cNvSpPr/>
              <p:nvPr/>
            </p:nvSpPr>
            <p:spPr>
              <a:xfrm>
                <a:off x="9282955" y="3600961"/>
                <a:ext cx="101158" cy="196253"/>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a:extLst>
                  <a:ext uri="{FF2B5EF4-FFF2-40B4-BE49-F238E27FC236}">
                    <a16:creationId xmlns:a16="http://schemas.microsoft.com/office/drawing/2014/main" id="{A8E44529-DD6E-4AC4-844F-64842E1C042A}"/>
                  </a:ext>
                </a:extLst>
              </p:cNvPr>
              <p:cNvCxnSpPr>
                <a:cxnSpLocks/>
                <a:endCxn id="62" idx="3"/>
              </p:cNvCxnSpPr>
              <p:nvPr/>
            </p:nvCxnSpPr>
            <p:spPr>
              <a:xfrm flipH="1">
                <a:off x="9384113" y="2267443"/>
                <a:ext cx="140868" cy="14316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1233563C-A5A4-4E01-A823-5841BDDAFE36}"/>
                  </a:ext>
                </a:extLst>
              </p:cNvPr>
              <p:cNvCxnSpPr>
                <a:cxnSpLocks/>
                <a:stCxn id="60" idx="0"/>
              </p:cNvCxnSpPr>
              <p:nvPr/>
            </p:nvCxnSpPr>
            <p:spPr>
              <a:xfrm flipH="1">
                <a:off x="9520263" y="1964099"/>
                <a:ext cx="28032" cy="33506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1ABEC328-D5A6-4299-9C5E-777DF145791A}"/>
                  </a:ext>
                </a:extLst>
              </p:cNvPr>
              <p:cNvCxnSpPr>
                <a:cxnSpLocks/>
                <a:endCxn id="66" idx="0"/>
              </p:cNvCxnSpPr>
              <p:nvPr/>
            </p:nvCxnSpPr>
            <p:spPr>
              <a:xfrm flipH="1" flipV="1">
                <a:off x="9041366" y="1588696"/>
                <a:ext cx="500588" cy="3558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AA12F7A3-11B5-468E-9E5C-CA57C71DA59F}"/>
                  </a:ext>
                </a:extLst>
              </p:cNvPr>
              <p:cNvSpPr/>
              <p:nvPr/>
            </p:nvSpPr>
            <p:spPr>
              <a:xfrm rot="21297001" flipH="1">
                <a:off x="9031469" y="1587776"/>
                <a:ext cx="61516" cy="47398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Straight Connector 66">
                <a:extLst>
                  <a:ext uri="{FF2B5EF4-FFF2-40B4-BE49-F238E27FC236}">
                    <a16:creationId xmlns:a16="http://schemas.microsoft.com/office/drawing/2014/main" id="{BB9FD442-FD50-466B-8916-737DCD2D97C1}"/>
                  </a:ext>
                </a:extLst>
              </p:cNvPr>
              <p:cNvCxnSpPr>
                <a:cxnSpLocks/>
              </p:cNvCxnSpPr>
              <p:nvPr/>
            </p:nvCxnSpPr>
            <p:spPr>
              <a:xfrm flipH="1" flipV="1">
                <a:off x="7762594" y="1674406"/>
                <a:ext cx="1108055" cy="374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Rectangle 67">
                <a:extLst>
                  <a:ext uri="{FF2B5EF4-FFF2-40B4-BE49-F238E27FC236}">
                    <a16:creationId xmlns:a16="http://schemas.microsoft.com/office/drawing/2014/main" id="{3F11BA0E-5AA0-4233-A214-1DBFCC34B403}"/>
                  </a:ext>
                </a:extLst>
              </p:cNvPr>
              <p:cNvSpPr/>
              <p:nvPr/>
            </p:nvSpPr>
            <p:spPr>
              <a:xfrm rot="21297001" flipH="1">
                <a:off x="7760101" y="1671317"/>
                <a:ext cx="61516" cy="47398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9" name="Straight Connector 68">
                <a:extLst>
                  <a:ext uri="{FF2B5EF4-FFF2-40B4-BE49-F238E27FC236}">
                    <a16:creationId xmlns:a16="http://schemas.microsoft.com/office/drawing/2014/main" id="{8A6AFEC8-B8A3-4B41-81CE-2583F43975B5}"/>
                  </a:ext>
                </a:extLst>
              </p:cNvPr>
              <p:cNvCxnSpPr>
                <a:cxnSpLocks/>
                <a:stCxn id="57" idx="3"/>
              </p:cNvCxnSpPr>
              <p:nvPr/>
            </p:nvCxnSpPr>
            <p:spPr>
              <a:xfrm flipH="1" flipV="1">
                <a:off x="8870650" y="2044256"/>
                <a:ext cx="86116" cy="17737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4882380A-C10E-43B9-8DA3-8ABBB286500C}"/>
                  </a:ext>
                </a:extLst>
              </p:cNvPr>
              <p:cNvCxnSpPr>
                <a:cxnSpLocks/>
              </p:cNvCxnSpPr>
              <p:nvPr/>
            </p:nvCxnSpPr>
            <p:spPr>
              <a:xfrm flipV="1">
                <a:off x="9277185" y="2021254"/>
                <a:ext cx="106051" cy="11899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9771CD03-E8C5-431C-9F8A-0901CD5E268A}"/>
                  </a:ext>
                </a:extLst>
              </p:cNvPr>
              <p:cNvCxnSpPr>
                <a:cxnSpLocks/>
              </p:cNvCxnSpPr>
              <p:nvPr/>
            </p:nvCxnSpPr>
            <p:spPr>
              <a:xfrm flipH="1">
                <a:off x="6823924" y="1684417"/>
                <a:ext cx="964747" cy="3791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09E3D735-B1AA-4492-8FF2-DB4A875E7E94}"/>
                  </a:ext>
                </a:extLst>
              </p:cNvPr>
              <p:cNvSpPr/>
              <p:nvPr/>
            </p:nvSpPr>
            <p:spPr>
              <a:xfrm flipH="1">
                <a:off x="9053575" y="2039492"/>
                <a:ext cx="47155" cy="177660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9FF1971C-7EC1-43A1-BAD8-FAA20298CB2D}"/>
                  </a:ext>
                </a:extLst>
              </p:cNvPr>
              <p:cNvSpPr/>
              <p:nvPr/>
            </p:nvSpPr>
            <p:spPr>
              <a:xfrm rot="5213209" flipH="1">
                <a:off x="8421413" y="1434044"/>
                <a:ext cx="47156" cy="130797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F1342C81-6423-4BB9-A334-07298DF284E9}"/>
                  </a:ext>
                </a:extLst>
              </p:cNvPr>
              <p:cNvSpPr/>
              <p:nvPr/>
            </p:nvSpPr>
            <p:spPr>
              <a:xfrm rot="3559019" flipH="1">
                <a:off x="7912427" y="1867196"/>
                <a:ext cx="45719" cy="30811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5" name="Straight Connector 74">
                <a:extLst>
                  <a:ext uri="{FF2B5EF4-FFF2-40B4-BE49-F238E27FC236}">
                    <a16:creationId xmlns:a16="http://schemas.microsoft.com/office/drawing/2014/main" id="{360C4559-8FE5-46E6-A16B-FC841443B96B}"/>
                  </a:ext>
                </a:extLst>
              </p:cNvPr>
              <p:cNvCxnSpPr>
                <a:cxnSpLocks/>
                <a:stCxn id="74" idx="3"/>
                <a:endCxn id="68" idx="1"/>
              </p:cNvCxnSpPr>
              <p:nvPr/>
            </p:nvCxnSpPr>
            <p:spPr>
              <a:xfrm flipH="1" flipV="1">
                <a:off x="7821498" y="1905605"/>
                <a:ext cx="102123" cy="959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78" name="TextBox 77">
            <a:extLst>
              <a:ext uri="{FF2B5EF4-FFF2-40B4-BE49-F238E27FC236}">
                <a16:creationId xmlns:a16="http://schemas.microsoft.com/office/drawing/2014/main" id="{EAEB3DB8-3DE9-4918-934B-63F9D09F9C49}"/>
              </a:ext>
            </a:extLst>
          </p:cNvPr>
          <p:cNvSpPr txBox="1"/>
          <p:nvPr/>
        </p:nvSpPr>
        <p:spPr>
          <a:xfrm>
            <a:off x="2241923" y="4635319"/>
            <a:ext cx="2155182" cy="461665"/>
          </a:xfrm>
          <a:prstGeom prst="rect">
            <a:avLst/>
          </a:prstGeom>
          <a:noFill/>
        </p:spPr>
        <p:txBody>
          <a:bodyPr wrap="square" rtlCol="0">
            <a:spAutoFit/>
          </a:bodyPr>
          <a:lstStyle/>
          <a:p>
            <a:pPr algn="ctr"/>
            <a:r>
              <a:rPr lang="en-US" sz="2400">
                <a:solidFill>
                  <a:srgbClr val="3FA492"/>
                </a:solidFill>
                <a:latin typeface="Tahoma" panose="020B0604030504040204" pitchFamily="34" charset="0"/>
                <a:ea typeface="Tahoma" panose="020B0604030504040204" pitchFamily="34" charset="0"/>
                <a:cs typeface="Tahoma" panose="020B0604030504040204" pitchFamily="34" charset="0"/>
              </a:rPr>
              <a:t>AUTONOMY</a:t>
            </a:r>
          </a:p>
        </p:txBody>
      </p:sp>
      <p:grpSp>
        <p:nvGrpSpPr>
          <p:cNvPr id="79" name="Group 78">
            <a:extLst>
              <a:ext uri="{FF2B5EF4-FFF2-40B4-BE49-F238E27FC236}">
                <a16:creationId xmlns:a16="http://schemas.microsoft.com/office/drawing/2014/main" id="{653D55BF-2171-4734-9FC1-33B6407B90CB}"/>
              </a:ext>
            </a:extLst>
          </p:cNvPr>
          <p:cNvGrpSpPr/>
          <p:nvPr/>
        </p:nvGrpSpPr>
        <p:grpSpPr>
          <a:xfrm>
            <a:off x="4952174" y="2591964"/>
            <a:ext cx="2327914" cy="1809935"/>
            <a:chOff x="8129086" y="1857333"/>
            <a:chExt cx="3224606" cy="2552086"/>
          </a:xfrm>
        </p:grpSpPr>
        <p:sp>
          <p:nvSpPr>
            <p:cNvPr id="80" name="Oval 79">
              <a:extLst>
                <a:ext uri="{FF2B5EF4-FFF2-40B4-BE49-F238E27FC236}">
                  <a16:creationId xmlns:a16="http://schemas.microsoft.com/office/drawing/2014/main" id="{CEC5A09E-9ED1-42AC-98D6-828F2F715696}"/>
                </a:ext>
              </a:extLst>
            </p:cNvPr>
            <p:cNvSpPr/>
            <p:nvPr/>
          </p:nvSpPr>
          <p:spPr>
            <a:xfrm>
              <a:off x="8957435" y="2141653"/>
              <a:ext cx="2102943" cy="2023088"/>
            </a:xfrm>
            <a:prstGeom prst="ellipse">
              <a:avLst/>
            </a:prstGeom>
            <a:solidFill>
              <a:srgbClr val="AF6E8E">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 name="Graphic 80" descr="Back">
              <a:extLst>
                <a:ext uri="{FF2B5EF4-FFF2-40B4-BE49-F238E27FC236}">
                  <a16:creationId xmlns:a16="http://schemas.microsoft.com/office/drawing/2014/main" id="{92EDC3C8-EDC9-4768-BCE4-114A341E009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3529154">
              <a:off x="10006545" y="2559653"/>
              <a:ext cx="917975" cy="971190"/>
            </a:xfrm>
            <a:prstGeom prst="rect">
              <a:avLst/>
            </a:prstGeom>
          </p:spPr>
        </p:pic>
        <p:pic>
          <p:nvPicPr>
            <p:cNvPr id="82" name="Graphic 81" descr="Cube">
              <a:extLst>
                <a:ext uri="{FF2B5EF4-FFF2-40B4-BE49-F238E27FC236}">
                  <a16:creationId xmlns:a16="http://schemas.microsoft.com/office/drawing/2014/main" id="{14D6DA2D-5725-47FD-B7B4-AE4625B7D79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286401" y="3400609"/>
              <a:ext cx="1067291" cy="1008810"/>
            </a:xfrm>
            <a:prstGeom prst="rect">
              <a:avLst/>
            </a:prstGeom>
          </p:spPr>
        </p:pic>
        <p:pic>
          <p:nvPicPr>
            <p:cNvPr id="83" name="Graphic 82" descr="Cube">
              <a:extLst>
                <a:ext uri="{FF2B5EF4-FFF2-40B4-BE49-F238E27FC236}">
                  <a16:creationId xmlns:a16="http://schemas.microsoft.com/office/drawing/2014/main" id="{6F761F32-0DE1-4B82-AEF6-2BDEBACE109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129086" y="1857333"/>
              <a:ext cx="2011668" cy="1901441"/>
            </a:xfrm>
            <a:prstGeom prst="rect">
              <a:avLst/>
            </a:prstGeom>
          </p:spPr>
        </p:pic>
      </p:grpSp>
      <p:sp>
        <p:nvSpPr>
          <p:cNvPr id="84" name="TextBox 83">
            <a:extLst>
              <a:ext uri="{FF2B5EF4-FFF2-40B4-BE49-F238E27FC236}">
                <a16:creationId xmlns:a16="http://schemas.microsoft.com/office/drawing/2014/main" id="{2AB9317A-1507-4B9D-B4F6-58DE4D1E53F9}"/>
              </a:ext>
            </a:extLst>
          </p:cNvPr>
          <p:cNvSpPr txBox="1"/>
          <p:nvPr/>
        </p:nvSpPr>
        <p:spPr>
          <a:xfrm>
            <a:off x="5326850" y="4635319"/>
            <a:ext cx="2155182" cy="461665"/>
          </a:xfrm>
          <a:prstGeom prst="rect">
            <a:avLst/>
          </a:prstGeom>
          <a:noFill/>
        </p:spPr>
        <p:txBody>
          <a:bodyPr wrap="square" rtlCol="0">
            <a:spAutoFit/>
          </a:bodyPr>
          <a:lstStyle/>
          <a:p>
            <a:pPr algn="ctr"/>
            <a:r>
              <a:rPr lang="en-US" sz="2400">
                <a:solidFill>
                  <a:srgbClr val="AF6E8E"/>
                </a:solidFill>
                <a:latin typeface="Tahoma" panose="020B0604030504040204" pitchFamily="34" charset="0"/>
                <a:ea typeface="Tahoma" panose="020B0604030504040204" pitchFamily="34" charset="0"/>
                <a:cs typeface="Tahoma" panose="020B0604030504040204" pitchFamily="34" charset="0"/>
              </a:rPr>
              <a:t>SCALABILITY</a:t>
            </a:r>
          </a:p>
        </p:txBody>
      </p:sp>
      <p:sp>
        <p:nvSpPr>
          <p:cNvPr id="87" name="TextBox 86">
            <a:extLst>
              <a:ext uri="{FF2B5EF4-FFF2-40B4-BE49-F238E27FC236}">
                <a16:creationId xmlns:a16="http://schemas.microsoft.com/office/drawing/2014/main" id="{374E8F46-8109-42A4-A18A-0E77C2EFAF8B}"/>
              </a:ext>
            </a:extLst>
          </p:cNvPr>
          <p:cNvSpPr txBox="1"/>
          <p:nvPr/>
        </p:nvSpPr>
        <p:spPr>
          <a:xfrm>
            <a:off x="4437252" y="1321959"/>
            <a:ext cx="3317496" cy="461665"/>
          </a:xfrm>
          <a:prstGeom prst="rect">
            <a:avLst/>
          </a:prstGeom>
          <a:noFill/>
        </p:spPr>
        <p:txBody>
          <a:bodyPr wrap="square" rtlCol="0">
            <a:spAutoFit/>
          </a:bodyPr>
          <a:lstStyle/>
          <a:p>
            <a:pPr algn="ctr"/>
            <a:r>
              <a:rPr lang="en-US" sz="2400" spc="0" baseline="0" dirty="0">
                <a:solidFill>
                  <a:srgbClr val="909090"/>
                </a:solidFill>
                <a:latin typeface="Tahoma" panose="020B0604030504040204" pitchFamily="34" charset="0"/>
                <a:ea typeface="Tahoma" panose="020B0604030504040204" pitchFamily="34" charset="0"/>
                <a:cs typeface="Tahoma" panose="020B0604030504040204" pitchFamily="34" charset="0"/>
                <a:sym typeface="Calibri"/>
                <a:rtl val="0"/>
              </a:rPr>
              <a:t>Priority Characteristics</a:t>
            </a:r>
          </a:p>
        </p:txBody>
      </p:sp>
      <p:sp>
        <p:nvSpPr>
          <p:cNvPr id="2" name="Rectangle 1">
            <a:hlinkClick r:id="rId9" action="ppaction://hlinksldjump"/>
            <a:extLst>
              <a:ext uri="{FF2B5EF4-FFF2-40B4-BE49-F238E27FC236}">
                <a16:creationId xmlns:a16="http://schemas.microsoft.com/office/drawing/2014/main" id="{01E2F856-3052-442F-A243-4E245FD62FB9}"/>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3C2E4F6B-6B2F-4C40-8A0D-5778E2147945}"/>
              </a:ext>
            </a:extLst>
          </p:cNvPr>
          <p:cNvGrpSpPr/>
          <p:nvPr/>
        </p:nvGrpSpPr>
        <p:grpSpPr>
          <a:xfrm>
            <a:off x="8050276" y="2581118"/>
            <a:ext cx="2155182" cy="2493259"/>
            <a:chOff x="5137884" y="2581118"/>
            <a:chExt cx="2155182" cy="2493259"/>
          </a:xfrm>
        </p:grpSpPr>
        <p:sp>
          <p:nvSpPr>
            <p:cNvPr id="86" name="Oval 85">
              <a:extLst>
                <a:ext uri="{FF2B5EF4-FFF2-40B4-BE49-F238E27FC236}">
                  <a16:creationId xmlns:a16="http://schemas.microsoft.com/office/drawing/2014/main" id="{6E2FE2F2-6BAA-474A-9FDE-2DB571972B4E}"/>
                </a:ext>
              </a:extLst>
            </p:cNvPr>
            <p:cNvSpPr/>
            <p:nvPr/>
          </p:nvSpPr>
          <p:spPr>
            <a:xfrm>
              <a:off x="5395905" y="2770995"/>
              <a:ext cx="1518161" cy="1434771"/>
            </a:xfrm>
            <a:prstGeom prst="ellipse">
              <a:avLst/>
            </a:prstGeom>
            <a:solidFill>
              <a:srgbClr val="00769A">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Box 90">
              <a:extLst>
                <a:ext uri="{FF2B5EF4-FFF2-40B4-BE49-F238E27FC236}">
                  <a16:creationId xmlns:a16="http://schemas.microsoft.com/office/drawing/2014/main" id="{F32B1C9A-090C-424F-8826-DA235AC4F67B}"/>
                </a:ext>
              </a:extLst>
            </p:cNvPr>
            <p:cNvSpPr txBox="1"/>
            <p:nvPr/>
          </p:nvSpPr>
          <p:spPr>
            <a:xfrm>
              <a:off x="5137884" y="4612712"/>
              <a:ext cx="2155182" cy="461665"/>
            </a:xfrm>
            <a:prstGeom prst="rect">
              <a:avLst/>
            </a:prstGeom>
            <a:noFill/>
          </p:spPr>
          <p:txBody>
            <a:bodyPr wrap="square" rtlCol="0">
              <a:spAutoFit/>
            </a:bodyPr>
            <a:lstStyle/>
            <a:p>
              <a:pPr algn="ctr"/>
              <a:r>
                <a:rPr lang="en-US" sz="2400">
                  <a:solidFill>
                    <a:srgbClr val="00769A"/>
                  </a:solidFill>
                  <a:latin typeface="Tahoma" panose="020B0604030504040204" pitchFamily="34" charset="0"/>
                  <a:ea typeface="Tahoma" panose="020B0604030504040204" pitchFamily="34" charset="0"/>
                  <a:cs typeface="Tahoma" panose="020B0604030504040204" pitchFamily="34" charset="0"/>
                </a:rPr>
                <a:t>WEIGHT</a:t>
              </a:r>
            </a:p>
          </p:txBody>
        </p:sp>
        <p:pic>
          <p:nvPicPr>
            <p:cNvPr id="5" name="Graphic 4" descr="Dumbbell with solid fill">
              <a:extLst>
                <a:ext uri="{FF2B5EF4-FFF2-40B4-BE49-F238E27FC236}">
                  <a16:creationId xmlns:a16="http://schemas.microsoft.com/office/drawing/2014/main" id="{728E1086-31E2-48BB-830B-8F5C6004ADE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353181" y="2581118"/>
              <a:ext cx="1130201" cy="1130201"/>
            </a:xfrm>
            <a:prstGeom prst="rect">
              <a:avLst/>
            </a:prstGeom>
          </p:spPr>
        </p:pic>
        <p:pic>
          <p:nvPicPr>
            <p:cNvPr id="9" name="Graphic 8" descr="Dumbbell outline">
              <a:extLst>
                <a:ext uri="{FF2B5EF4-FFF2-40B4-BE49-F238E27FC236}">
                  <a16:creationId xmlns:a16="http://schemas.microsoft.com/office/drawing/2014/main" id="{8B85739A-DB23-46BA-B298-1796B8A2CE0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010073" y="3312248"/>
              <a:ext cx="1029721" cy="1029721"/>
            </a:xfrm>
            <a:prstGeom prst="rect">
              <a:avLst/>
            </a:prstGeom>
          </p:spPr>
        </p:pic>
      </p:grpSp>
    </p:spTree>
    <p:extLst>
      <p:ext uri="{BB962C8B-B14F-4D97-AF65-F5344CB8AC3E}">
        <p14:creationId xmlns:p14="http://schemas.microsoft.com/office/powerpoint/2010/main" val="39388279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304CA172-9D55-43B3-9332-645432B8C805}"/>
              </a:ext>
            </a:extLst>
          </p:cNvPr>
          <p:cNvGrpSpPr/>
          <p:nvPr/>
        </p:nvGrpSpPr>
        <p:grpSpPr>
          <a:xfrm>
            <a:off x="548640" y="1270090"/>
            <a:ext cx="7321400" cy="4554914"/>
            <a:chOff x="548640" y="1185954"/>
            <a:chExt cx="7060321" cy="4638914"/>
          </a:xfrm>
        </p:grpSpPr>
        <p:grpSp>
          <p:nvGrpSpPr>
            <p:cNvPr id="33" name="Group 32">
              <a:extLst>
                <a:ext uri="{FF2B5EF4-FFF2-40B4-BE49-F238E27FC236}">
                  <a16:creationId xmlns:a16="http://schemas.microsoft.com/office/drawing/2014/main" id="{70CD0EF8-36EF-4733-A559-E531E7F32409}"/>
                </a:ext>
              </a:extLst>
            </p:cNvPr>
            <p:cNvGrpSpPr/>
            <p:nvPr/>
          </p:nvGrpSpPr>
          <p:grpSpPr>
            <a:xfrm>
              <a:off x="549401" y="1198466"/>
              <a:ext cx="7059560" cy="4626402"/>
              <a:chOff x="6418717" y="1301930"/>
              <a:chExt cx="5377239" cy="3091265"/>
            </a:xfrm>
          </p:grpSpPr>
          <p:sp>
            <p:nvSpPr>
              <p:cNvPr id="2" name="Rectangle: Rounded Corners 1">
                <a:extLst>
                  <a:ext uri="{FF2B5EF4-FFF2-40B4-BE49-F238E27FC236}">
                    <a16:creationId xmlns:a16="http://schemas.microsoft.com/office/drawing/2014/main" id="{F9984780-08DA-4954-B980-CDD6A4A2BD3C}"/>
                  </a:ext>
                </a:extLst>
              </p:cNvPr>
              <p:cNvSpPr/>
              <p:nvPr/>
            </p:nvSpPr>
            <p:spPr>
              <a:xfrm>
                <a:off x="6418717" y="1301930"/>
                <a:ext cx="5377239" cy="3091265"/>
              </a:xfrm>
              <a:prstGeom prst="roundRect">
                <a:avLst/>
              </a:prstGeom>
              <a:solidFill>
                <a:srgbClr val="007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tar: 4 Points 3">
                <a:extLst>
                  <a:ext uri="{FF2B5EF4-FFF2-40B4-BE49-F238E27FC236}">
                    <a16:creationId xmlns:a16="http://schemas.microsoft.com/office/drawing/2014/main" id="{43AB686A-1B44-420F-A275-40286CF79A90}"/>
                  </a:ext>
                </a:extLst>
              </p:cNvPr>
              <p:cNvSpPr/>
              <p:nvPr/>
            </p:nvSpPr>
            <p:spPr>
              <a:xfrm>
                <a:off x="7062843" y="1895855"/>
                <a:ext cx="123041" cy="24944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tar: 4 Points 6">
                <a:extLst>
                  <a:ext uri="{FF2B5EF4-FFF2-40B4-BE49-F238E27FC236}">
                    <a16:creationId xmlns:a16="http://schemas.microsoft.com/office/drawing/2014/main" id="{1A09D114-D368-498C-98A8-50F60325C4D8}"/>
                  </a:ext>
                </a:extLst>
              </p:cNvPr>
              <p:cNvSpPr/>
              <p:nvPr/>
            </p:nvSpPr>
            <p:spPr>
              <a:xfrm>
                <a:off x="6841435" y="2753445"/>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tar: 4 Points 7">
                <a:extLst>
                  <a:ext uri="{FF2B5EF4-FFF2-40B4-BE49-F238E27FC236}">
                    <a16:creationId xmlns:a16="http://schemas.microsoft.com/office/drawing/2014/main" id="{7CD876F8-644B-41A5-9A07-523A0E8DE404}"/>
                  </a:ext>
                </a:extLst>
              </p:cNvPr>
              <p:cNvSpPr/>
              <p:nvPr/>
            </p:nvSpPr>
            <p:spPr>
              <a:xfrm>
                <a:off x="8220630" y="2490272"/>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tar: 4 Points 8">
                <a:extLst>
                  <a:ext uri="{FF2B5EF4-FFF2-40B4-BE49-F238E27FC236}">
                    <a16:creationId xmlns:a16="http://schemas.microsoft.com/office/drawing/2014/main" id="{5CF247C9-A814-4FE3-A6D6-FD0FD0C513FC}"/>
                  </a:ext>
                </a:extLst>
              </p:cNvPr>
              <p:cNvSpPr/>
              <p:nvPr/>
            </p:nvSpPr>
            <p:spPr>
              <a:xfrm>
                <a:off x="10509032" y="1713053"/>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tar: 4 Points 12">
                <a:extLst>
                  <a:ext uri="{FF2B5EF4-FFF2-40B4-BE49-F238E27FC236}">
                    <a16:creationId xmlns:a16="http://schemas.microsoft.com/office/drawing/2014/main" id="{B966658E-0B64-4B43-AB48-1BEDE903298D}"/>
                  </a:ext>
                </a:extLst>
              </p:cNvPr>
              <p:cNvSpPr/>
              <p:nvPr/>
            </p:nvSpPr>
            <p:spPr>
              <a:xfrm>
                <a:off x="10639311" y="1924119"/>
                <a:ext cx="146121" cy="29067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tar: 4 Points 17">
                <a:extLst>
                  <a:ext uri="{FF2B5EF4-FFF2-40B4-BE49-F238E27FC236}">
                    <a16:creationId xmlns:a16="http://schemas.microsoft.com/office/drawing/2014/main" id="{1ED5B04F-BFE2-424A-B6B9-BBE67DB8E264}"/>
                  </a:ext>
                </a:extLst>
              </p:cNvPr>
              <p:cNvSpPr/>
              <p:nvPr/>
            </p:nvSpPr>
            <p:spPr>
              <a:xfrm>
                <a:off x="11420831" y="2692999"/>
                <a:ext cx="146121" cy="29067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tar: 4 Points 21">
                <a:extLst>
                  <a:ext uri="{FF2B5EF4-FFF2-40B4-BE49-F238E27FC236}">
                    <a16:creationId xmlns:a16="http://schemas.microsoft.com/office/drawing/2014/main" id="{E7EAD236-B7B3-410A-B36A-51104EADCED0}"/>
                  </a:ext>
                </a:extLst>
              </p:cNvPr>
              <p:cNvSpPr/>
              <p:nvPr/>
            </p:nvSpPr>
            <p:spPr>
              <a:xfrm>
                <a:off x="11546818" y="2415216"/>
                <a:ext cx="125943" cy="22318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tar: 4 Points 22">
                <a:extLst>
                  <a:ext uri="{FF2B5EF4-FFF2-40B4-BE49-F238E27FC236}">
                    <a16:creationId xmlns:a16="http://schemas.microsoft.com/office/drawing/2014/main" id="{683A0BF4-28A1-43D1-AFD0-97C9B7239DF7}"/>
                  </a:ext>
                </a:extLst>
              </p:cNvPr>
              <p:cNvSpPr/>
              <p:nvPr/>
            </p:nvSpPr>
            <p:spPr>
              <a:xfrm>
                <a:off x="7269445" y="3622705"/>
                <a:ext cx="125943" cy="22318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tar: 4 Points 23">
                <a:extLst>
                  <a:ext uri="{FF2B5EF4-FFF2-40B4-BE49-F238E27FC236}">
                    <a16:creationId xmlns:a16="http://schemas.microsoft.com/office/drawing/2014/main" id="{1B401E80-CC6A-4B45-A279-187128DCE78B}"/>
                  </a:ext>
                </a:extLst>
              </p:cNvPr>
              <p:cNvSpPr/>
              <p:nvPr/>
            </p:nvSpPr>
            <p:spPr>
              <a:xfrm>
                <a:off x="7486868" y="3371404"/>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tar: 4 Points 24">
                <a:extLst>
                  <a:ext uri="{FF2B5EF4-FFF2-40B4-BE49-F238E27FC236}">
                    <a16:creationId xmlns:a16="http://schemas.microsoft.com/office/drawing/2014/main" id="{1F26B41A-6AE0-4D37-9CB9-51D949A87E6D}"/>
                  </a:ext>
                </a:extLst>
              </p:cNvPr>
              <p:cNvSpPr/>
              <p:nvPr/>
            </p:nvSpPr>
            <p:spPr>
              <a:xfrm>
                <a:off x="9499357" y="3691545"/>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tar: 4 Points 25">
                <a:extLst>
                  <a:ext uri="{FF2B5EF4-FFF2-40B4-BE49-F238E27FC236}">
                    <a16:creationId xmlns:a16="http://schemas.microsoft.com/office/drawing/2014/main" id="{897FFEF1-44F3-4BDA-9D51-A9381BE779F0}"/>
                  </a:ext>
                </a:extLst>
              </p:cNvPr>
              <p:cNvSpPr/>
              <p:nvPr/>
            </p:nvSpPr>
            <p:spPr>
              <a:xfrm>
                <a:off x="9339780" y="3495423"/>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tar: 4 Points 26">
                <a:extLst>
                  <a:ext uri="{FF2B5EF4-FFF2-40B4-BE49-F238E27FC236}">
                    <a16:creationId xmlns:a16="http://schemas.microsoft.com/office/drawing/2014/main" id="{EC9EE687-330A-4801-8DBD-40DFFD063D4E}"/>
                  </a:ext>
                </a:extLst>
              </p:cNvPr>
              <p:cNvSpPr/>
              <p:nvPr/>
            </p:nvSpPr>
            <p:spPr>
              <a:xfrm>
                <a:off x="6554968" y="1521530"/>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tar: 4 Points 27">
                <a:extLst>
                  <a:ext uri="{FF2B5EF4-FFF2-40B4-BE49-F238E27FC236}">
                    <a16:creationId xmlns:a16="http://schemas.microsoft.com/office/drawing/2014/main" id="{E567F692-9280-4DB4-9EAC-A5494CC494A6}"/>
                  </a:ext>
                </a:extLst>
              </p:cNvPr>
              <p:cNvSpPr/>
              <p:nvPr/>
            </p:nvSpPr>
            <p:spPr>
              <a:xfrm>
                <a:off x="8054795" y="2337263"/>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tar: 4 Points 28">
                <a:extLst>
                  <a:ext uri="{FF2B5EF4-FFF2-40B4-BE49-F238E27FC236}">
                    <a16:creationId xmlns:a16="http://schemas.microsoft.com/office/drawing/2014/main" id="{E36C50C1-A591-44A1-9E1B-EC8F391A359F}"/>
                  </a:ext>
                </a:extLst>
              </p:cNvPr>
              <p:cNvSpPr/>
              <p:nvPr/>
            </p:nvSpPr>
            <p:spPr>
              <a:xfrm>
                <a:off x="10604470" y="2770359"/>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tar: 4 Points 30">
                <a:extLst>
                  <a:ext uri="{FF2B5EF4-FFF2-40B4-BE49-F238E27FC236}">
                    <a16:creationId xmlns:a16="http://schemas.microsoft.com/office/drawing/2014/main" id="{D5BA7D15-D949-4A60-B917-7866CA1704C5}"/>
                  </a:ext>
                </a:extLst>
              </p:cNvPr>
              <p:cNvSpPr/>
              <p:nvPr/>
            </p:nvSpPr>
            <p:spPr>
              <a:xfrm>
                <a:off x="11674570" y="3853053"/>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Freeform: Shape 35">
              <a:extLst>
                <a:ext uri="{FF2B5EF4-FFF2-40B4-BE49-F238E27FC236}">
                  <a16:creationId xmlns:a16="http://schemas.microsoft.com/office/drawing/2014/main" id="{FD3910FC-BFC0-4350-BD37-8DB85C23CFCC}"/>
                </a:ext>
              </a:extLst>
            </p:cNvPr>
            <p:cNvSpPr/>
            <p:nvPr/>
          </p:nvSpPr>
          <p:spPr>
            <a:xfrm>
              <a:off x="1282262" y="4656083"/>
              <a:ext cx="6064469" cy="1061545"/>
            </a:xfrm>
            <a:custGeom>
              <a:avLst/>
              <a:gdLst>
                <a:gd name="connsiteX0" fmla="*/ 0 w 6064469"/>
                <a:gd name="connsiteY0" fmla="*/ 294289 h 1061545"/>
                <a:gd name="connsiteX1" fmla="*/ 0 w 6064469"/>
                <a:gd name="connsiteY1" fmla="*/ 294289 h 1061545"/>
                <a:gd name="connsiteX2" fmla="*/ 578069 w 6064469"/>
                <a:gd name="connsiteY2" fmla="*/ 210207 h 1061545"/>
                <a:gd name="connsiteX3" fmla="*/ 1156138 w 6064469"/>
                <a:gd name="connsiteY3" fmla="*/ 283779 h 1061545"/>
                <a:gd name="connsiteX4" fmla="*/ 1271752 w 6064469"/>
                <a:gd name="connsiteY4" fmla="*/ 283779 h 1061545"/>
                <a:gd name="connsiteX5" fmla="*/ 1881352 w 6064469"/>
                <a:gd name="connsiteY5" fmla="*/ 294289 h 1061545"/>
                <a:gd name="connsiteX6" fmla="*/ 1975945 w 6064469"/>
                <a:gd name="connsiteY6" fmla="*/ 283779 h 1061545"/>
                <a:gd name="connsiteX7" fmla="*/ 2532993 w 6064469"/>
                <a:gd name="connsiteY7" fmla="*/ 199696 h 1061545"/>
                <a:gd name="connsiteX8" fmla="*/ 2669628 w 6064469"/>
                <a:gd name="connsiteY8" fmla="*/ 199696 h 1061545"/>
                <a:gd name="connsiteX9" fmla="*/ 3436883 w 6064469"/>
                <a:gd name="connsiteY9" fmla="*/ 283779 h 1061545"/>
                <a:gd name="connsiteX10" fmla="*/ 3615559 w 6064469"/>
                <a:gd name="connsiteY10" fmla="*/ 294289 h 1061545"/>
                <a:gd name="connsiteX11" fmla="*/ 4614041 w 6064469"/>
                <a:gd name="connsiteY11" fmla="*/ 52551 h 1061545"/>
                <a:gd name="connsiteX12" fmla="*/ 5023945 w 6064469"/>
                <a:gd name="connsiteY12" fmla="*/ 0 h 1061545"/>
                <a:gd name="connsiteX13" fmla="*/ 5118538 w 6064469"/>
                <a:gd name="connsiteY13" fmla="*/ 10510 h 1061545"/>
                <a:gd name="connsiteX14" fmla="*/ 5160579 w 6064469"/>
                <a:gd name="connsiteY14" fmla="*/ 21020 h 1061545"/>
                <a:gd name="connsiteX15" fmla="*/ 5202621 w 6064469"/>
                <a:gd name="connsiteY15" fmla="*/ 31531 h 1061545"/>
                <a:gd name="connsiteX16" fmla="*/ 5612524 w 6064469"/>
                <a:gd name="connsiteY16" fmla="*/ 115614 h 1061545"/>
                <a:gd name="connsiteX17" fmla="*/ 5854262 w 6064469"/>
                <a:gd name="connsiteY17" fmla="*/ 136634 h 1061545"/>
                <a:gd name="connsiteX18" fmla="*/ 6064469 w 6064469"/>
                <a:gd name="connsiteY18" fmla="*/ 220717 h 1061545"/>
                <a:gd name="connsiteX19" fmla="*/ 5990897 w 6064469"/>
                <a:gd name="connsiteY19" fmla="*/ 672662 h 1061545"/>
                <a:gd name="connsiteX20" fmla="*/ 4771697 w 6064469"/>
                <a:gd name="connsiteY20" fmla="*/ 1061545 h 1061545"/>
                <a:gd name="connsiteX21" fmla="*/ 1702676 w 6064469"/>
                <a:gd name="connsiteY21" fmla="*/ 924910 h 1061545"/>
                <a:gd name="connsiteX22" fmla="*/ 73572 w 6064469"/>
                <a:gd name="connsiteY22" fmla="*/ 798786 h 1061545"/>
                <a:gd name="connsiteX23" fmla="*/ 0 w 6064469"/>
                <a:gd name="connsiteY23" fmla="*/ 294289 h 10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64469" h="1061545">
                  <a:moveTo>
                    <a:pt x="0" y="294289"/>
                  </a:moveTo>
                  <a:lnTo>
                    <a:pt x="0" y="294289"/>
                  </a:lnTo>
                  <a:lnTo>
                    <a:pt x="578069" y="210207"/>
                  </a:lnTo>
                  <a:lnTo>
                    <a:pt x="1156138" y="283779"/>
                  </a:lnTo>
                  <a:lnTo>
                    <a:pt x="1271752" y="283779"/>
                  </a:lnTo>
                  <a:lnTo>
                    <a:pt x="1881352" y="294289"/>
                  </a:lnTo>
                  <a:lnTo>
                    <a:pt x="1975945" y="283779"/>
                  </a:lnTo>
                  <a:lnTo>
                    <a:pt x="2532993" y="199696"/>
                  </a:lnTo>
                  <a:lnTo>
                    <a:pt x="2669628" y="199696"/>
                  </a:lnTo>
                  <a:lnTo>
                    <a:pt x="3436883" y="283779"/>
                  </a:lnTo>
                  <a:cubicBezTo>
                    <a:pt x="3559332" y="297384"/>
                    <a:pt x="3499751" y="294289"/>
                    <a:pt x="3615559" y="294289"/>
                  </a:cubicBezTo>
                  <a:lnTo>
                    <a:pt x="4614041" y="52551"/>
                  </a:lnTo>
                  <a:lnTo>
                    <a:pt x="5023945" y="0"/>
                  </a:lnTo>
                  <a:cubicBezTo>
                    <a:pt x="5055476" y="3503"/>
                    <a:pt x="5087182" y="5686"/>
                    <a:pt x="5118538" y="10510"/>
                  </a:cubicBezTo>
                  <a:cubicBezTo>
                    <a:pt x="5132815" y="12706"/>
                    <a:pt x="5146690" y="17052"/>
                    <a:pt x="5160579" y="21020"/>
                  </a:cubicBezTo>
                  <a:cubicBezTo>
                    <a:pt x="5201245" y="32639"/>
                    <a:pt x="5179193" y="31531"/>
                    <a:pt x="5202621" y="31531"/>
                  </a:cubicBezTo>
                  <a:lnTo>
                    <a:pt x="5612524" y="115614"/>
                  </a:lnTo>
                  <a:lnTo>
                    <a:pt x="5854262" y="136634"/>
                  </a:lnTo>
                  <a:lnTo>
                    <a:pt x="6064469" y="220717"/>
                  </a:lnTo>
                  <a:lnTo>
                    <a:pt x="5990897" y="672662"/>
                  </a:lnTo>
                  <a:lnTo>
                    <a:pt x="4771697" y="1061545"/>
                  </a:lnTo>
                  <a:lnTo>
                    <a:pt x="1702676" y="924910"/>
                  </a:lnTo>
                  <a:lnTo>
                    <a:pt x="73572" y="798786"/>
                  </a:lnTo>
                  <a:lnTo>
                    <a:pt x="0" y="294289"/>
                  </a:lnTo>
                  <a:close/>
                </a:path>
              </a:pathLst>
            </a:cu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9B657570-2CC6-41A2-9AAA-3757888D4A2F}"/>
                </a:ext>
              </a:extLst>
            </p:cNvPr>
            <p:cNvSpPr/>
            <p:nvPr/>
          </p:nvSpPr>
          <p:spPr>
            <a:xfrm>
              <a:off x="548640" y="4610100"/>
              <a:ext cx="7056120" cy="1203960"/>
            </a:xfrm>
            <a:custGeom>
              <a:avLst/>
              <a:gdLst>
                <a:gd name="connsiteX0" fmla="*/ 22860 w 7048500"/>
                <a:gd name="connsiteY0" fmla="*/ 220980 h 1203960"/>
                <a:gd name="connsiteX1" fmla="*/ 472440 w 7048500"/>
                <a:gd name="connsiteY1" fmla="*/ 175260 h 1203960"/>
                <a:gd name="connsiteX2" fmla="*/ 876300 w 7048500"/>
                <a:gd name="connsiteY2" fmla="*/ 213360 h 1203960"/>
                <a:gd name="connsiteX3" fmla="*/ 944880 w 7048500"/>
                <a:gd name="connsiteY3" fmla="*/ 236220 h 1203960"/>
                <a:gd name="connsiteX4" fmla="*/ 1478280 w 7048500"/>
                <a:gd name="connsiteY4" fmla="*/ 411480 h 1203960"/>
                <a:gd name="connsiteX5" fmla="*/ 1546860 w 7048500"/>
                <a:gd name="connsiteY5" fmla="*/ 419100 h 1203960"/>
                <a:gd name="connsiteX6" fmla="*/ 1569720 w 7048500"/>
                <a:gd name="connsiteY6" fmla="*/ 426720 h 1203960"/>
                <a:gd name="connsiteX7" fmla="*/ 1645920 w 7048500"/>
                <a:gd name="connsiteY7" fmla="*/ 434340 h 1203960"/>
                <a:gd name="connsiteX8" fmla="*/ 1668780 w 7048500"/>
                <a:gd name="connsiteY8" fmla="*/ 441960 h 1203960"/>
                <a:gd name="connsiteX9" fmla="*/ 2164080 w 7048500"/>
                <a:gd name="connsiteY9" fmla="*/ 457200 h 1203960"/>
                <a:gd name="connsiteX10" fmla="*/ 2339340 w 7048500"/>
                <a:gd name="connsiteY10" fmla="*/ 449580 h 1203960"/>
                <a:gd name="connsiteX11" fmla="*/ 2842260 w 7048500"/>
                <a:gd name="connsiteY11" fmla="*/ 342900 h 1203960"/>
                <a:gd name="connsiteX12" fmla="*/ 2926080 w 7048500"/>
                <a:gd name="connsiteY12" fmla="*/ 327660 h 1203960"/>
                <a:gd name="connsiteX13" fmla="*/ 2964180 w 7048500"/>
                <a:gd name="connsiteY13" fmla="*/ 320040 h 1203960"/>
                <a:gd name="connsiteX14" fmla="*/ 3581400 w 7048500"/>
                <a:gd name="connsiteY14" fmla="*/ 137160 h 1203960"/>
                <a:gd name="connsiteX15" fmla="*/ 3657600 w 7048500"/>
                <a:gd name="connsiteY15" fmla="*/ 114300 h 1203960"/>
                <a:gd name="connsiteX16" fmla="*/ 3710940 w 7048500"/>
                <a:gd name="connsiteY16" fmla="*/ 99060 h 1203960"/>
                <a:gd name="connsiteX17" fmla="*/ 4267200 w 7048500"/>
                <a:gd name="connsiteY17" fmla="*/ 0 h 1203960"/>
                <a:gd name="connsiteX18" fmla="*/ 4381500 w 7048500"/>
                <a:gd name="connsiteY18" fmla="*/ 7620 h 1203960"/>
                <a:gd name="connsiteX19" fmla="*/ 5059680 w 7048500"/>
                <a:gd name="connsiteY19" fmla="*/ 182880 h 1203960"/>
                <a:gd name="connsiteX20" fmla="*/ 5135880 w 7048500"/>
                <a:gd name="connsiteY20" fmla="*/ 190500 h 1203960"/>
                <a:gd name="connsiteX21" fmla="*/ 5158740 w 7048500"/>
                <a:gd name="connsiteY21" fmla="*/ 198120 h 1203960"/>
                <a:gd name="connsiteX22" fmla="*/ 5212080 w 7048500"/>
                <a:gd name="connsiteY22" fmla="*/ 205740 h 1203960"/>
                <a:gd name="connsiteX23" fmla="*/ 5250180 w 7048500"/>
                <a:gd name="connsiteY23" fmla="*/ 213360 h 1203960"/>
                <a:gd name="connsiteX24" fmla="*/ 5303520 w 7048500"/>
                <a:gd name="connsiteY24" fmla="*/ 213360 h 1203960"/>
                <a:gd name="connsiteX25" fmla="*/ 5783580 w 7048500"/>
                <a:gd name="connsiteY25" fmla="*/ 266700 h 1203960"/>
                <a:gd name="connsiteX26" fmla="*/ 6050280 w 7048500"/>
                <a:gd name="connsiteY26" fmla="*/ 274320 h 1203960"/>
                <a:gd name="connsiteX27" fmla="*/ 6667500 w 7048500"/>
                <a:gd name="connsiteY27" fmla="*/ 228600 h 1203960"/>
                <a:gd name="connsiteX28" fmla="*/ 6751320 w 7048500"/>
                <a:gd name="connsiteY28" fmla="*/ 205740 h 1203960"/>
                <a:gd name="connsiteX29" fmla="*/ 7018020 w 7048500"/>
                <a:gd name="connsiteY29" fmla="*/ 83820 h 1203960"/>
                <a:gd name="connsiteX30" fmla="*/ 7048500 w 7048500"/>
                <a:gd name="connsiteY30" fmla="*/ 251460 h 1203960"/>
                <a:gd name="connsiteX31" fmla="*/ 7040880 w 7048500"/>
                <a:gd name="connsiteY31" fmla="*/ 586740 h 1203960"/>
                <a:gd name="connsiteX32" fmla="*/ 6918960 w 7048500"/>
                <a:gd name="connsiteY32" fmla="*/ 868680 h 1203960"/>
                <a:gd name="connsiteX33" fmla="*/ 6758940 w 7048500"/>
                <a:gd name="connsiteY33" fmla="*/ 1028700 h 1203960"/>
                <a:gd name="connsiteX34" fmla="*/ 6621780 w 7048500"/>
                <a:gd name="connsiteY34" fmla="*/ 1112520 h 1203960"/>
                <a:gd name="connsiteX35" fmla="*/ 6507480 w 7048500"/>
                <a:gd name="connsiteY35" fmla="*/ 1165860 h 1203960"/>
                <a:gd name="connsiteX36" fmla="*/ 6134100 w 7048500"/>
                <a:gd name="connsiteY36" fmla="*/ 1203960 h 1203960"/>
                <a:gd name="connsiteX37" fmla="*/ 678180 w 7048500"/>
                <a:gd name="connsiteY37" fmla="*/ 1196340 h 1203960"/>
                <a:gd name="connsiteX38" fmla="*/ 495300 w 7048500"/>
                <a:gd name="connsiteY38" fmla="*/ 1135380 h 1203960"/>
                <a:gd name="connsiteX39" fmla="*/ 335280 w 7048500"/>
                <a:gd name="connsiteY39" fmla="*/ 1074420 h 1203960"/>
                <a:gd name="connsiteX40" fmla="*/ 243840 w 7048500"/>
                <a:gd name="connsiteY40" fmla="*/ 967740 h 1203960"/>
                <a:gd name="connsiteX41" fmla="*/ 121920 w 7048500"/>
                <a:gd name="connsiteY41" fmla="*/ 861060 h 1203960"/>
                <a:gd name="connsiteX42" fmla="*/ 60960 w 7048500"/>
                <a:gd name="connsiteY42" fmla="*/ 670560 h 1203960"/>
                <a:gd name="connsiteX43" fmla="*/ 0 w 7048500"/>
                <a:gd name="connsiteY43" fmla="*/ 480060 h 1203960"/>
                <a:gd name="connsiteX44" fmla="*/ 22860 w 7048500"/>
                <a:gd name="connsiteY44" fmla="*/ 220980 h 1203960"/>
                <a:gd name="connsiteX0" fmla="*/ 22860 w 7056120"/>
                <a:gd name="connsiteY0" fmla="*/ 220980 h 1203960"/>
                <a:gd name="connsiteX1" fmla="*/ 472440 w 7056120"/>
                <a:gd name="connsiteY1" fmla="*/ 175260 h 1203960"/>
                <a:gd name="connsiteX2" fmla="*/ 876300 w 7056120"/>
                <a:gd name="connsiteY2" fmla="*/ 213360 h 1203960"/>
                <a:gd name="connsiteX3" fmla="*/ 944880 w 7056120"/>
                <a:gd name="connsiteY3" fmla="*/ 236220 h 1203960"/>
                <a:gd name="connsiteX4" fmla="*/ 1478280 w 7056120"/>
                <a:gd name="connsiteY4" fmla="*/ 411480 h 1203960"/>
                <a:gd name="connsiteX5" fmla="*/ 1546860 w 7056120"/>
                <a:gd name="connsiteY5" fmla="*/ 419100 h 1203960"/>
                <a:gd name="connsiteX6" fmla="*/ 1569720 w 7056120"/>
                <a:gd name="connsiteY6" fmla="*/ 426720 h 1203960"/>
                <a:gd name="connsiteX7" fmla="*/ 1645920 w 7056120"/>
                <a:gd name="connsiteY7" fmla="*/ 434340 h 1203960"/>
                <a:gd name="connsiteX8" fmla="*/ 1668780 w 7056120"/>
                <a:gd name="connsiteY8" fmla="*/ 441960 h 1203960"/>
                <a:gd name="connsiteX9" fmla="*/ 2164080 w 7056120"/>
                <a:gd name="connsiteY9" fmla="*/ 457200 h 1203960"/>
                <a:gd name="connsiteX10" fmla="*/ 2339340 w 7056120"/>
                <a:gd name="connsiteY10" fmla="*/ 449580 h 1203960"/>
                <a:gd name="connsiteX11" fmla="*/ 2842260 w 7056120"/>
                <a:gd name="connsiteY11" fmla="*/ 342900 h 1203960"/>
                <a:gd name="connsiteX12" fmla="*/ 2926080 w 7056120"/>
                <a:gd name="connsiteY12" fmla="*/ 327660 h 1203960"/>
                <a:gd name="connsiteX13" fmla="*/ 2964180 w 7056120"/>
                <a:gd name="connsiteY13" fmla="*/ 320040 h 1203960"/>
                <a:gd name="connsiteX14" fmla="*/ 3581400 w 7056120"/>
                <a:gd name="connsiteY14" fmla="*/ 137160 h 1203960"/>
                <a:gd name="connsiteX15" fmla="*/ 3657600 w 7056120"/>
                <a:gd name="connsiteY15" fmla="*/ 114300 h 1203960"/>
                <a:gd name="connsiteX16" fmla="*/ 3710940 w 7056120"/>
                <a:gd name="connsiteY16" fmla="*/ 99060 h 1203960"/>
                <a:gd name="connsiteX17" fmla="*/ 4267200 w 7056120"/>
                <a:gd name="connsiteY17" fmla="*/ 0 h 1203960"/>
                <a:gd name="connsiteX18" fmla="*/ 4381500 w 7056120"/>
                <a:gd name="connsiteY18" fmla="*/ 7620 h 1203960"/>
                <a:gd name="connsiteX19" fmla="*/ 5059680 w 7056120"/>
                <a:gd name="connsiteY19" fmla="*/ 182880 h 1203960"/>
                <a:gd name="connsiteX20" fmla="*/ 5135880 w 7056120"/>
                <a:gd name="connsiteY20" fmla="*/ 190500 h 1203960"/>
                <a:gd name="connsiteX21" fmla="*/ 5158740 w 7056120"/>
                <a:gd name="connsiteY21" fmla="*/ 198120 h 1203960"/>
                <a:gd name="connsiteX22" fmla="*/ 5212080 w 7056120"/>
                <a:gd name="connsiteY22" fmla="*/ 205740 h 1203960"/>
                <a:gd name="connsiteX23" fmla="*/ 5250180 w 7056120"/>
                <a:gd name="connsiteY23" fmla="*/ 213360 h 1203960"/>
                <a:gd name="connsiteX24" fmla="*/ 5303520 w 7056120"/>
                <a:gd name="connsiteY24" fmla="*/ 213360 h 1203960"/>
                <a:gd name="connsiteX25" fmla="*/ 5783580 w 7056120"/>
                <a:gd name="connsiteY25" fmla="*/ 266700 h 1203960"/>
                <a:gd name="connsiteX26" fmla="*/ 6050280 w 7056120"/>
                <a:gd name="connsiteY26" fmla="*/ 274320 h 1203960"/>
                <a:gd name="connsiteX27" fmla="*/ 6667500 w 7056120"/>
                <a:gd name="connsiteY27" fmla="*/ 228600 h 1203960"/>
                <a:gd name="connsiteX28" fmla="*/ 6751320 w 7056120"/>
                <a:gd name="connsiteY28" fmla="*/ 205740 h 1203960"/>
                <a:gd name="connsiteX29" fmla="*/ 7056120 w 7056120"/>
                <a:gd name="connsiteY29" fmla="*/ 68580 h 1203960"/>
                <a:gd name="connsiteX30" fmla="*/ 7048500 w 7056120"/>
                <a:gd name="connsiteY30" fmla="*/ 251460 h 1203960"/>
                <a:gd name="connsiteX31" fmla="*/ 7040880 w 7056120"/>
                <a:gd name="connsiteY31" fmla="*/ 586740 h 1203960"/>
                <a:gd name="connsiteX32" fmla="*/ 6918960 w 7056120"/>
                <a:gd name="connsiteY32" fmla="*/ 868680 h 1203960"/>
                <a:gd name="connsiteX33" fmla="*/ 6758940 w 7056120"/>
                <a:gd name="connsiteY33" fmla="*/ 1028700 h 1203960"/>
                <a:gd name="connsiteX34" fmla="*/ 6621780 w 7056120"/>
                <a:gd name="connsiteY34" fmla="*/ 1112520 h 1203960"/>
                <a:gd name="connsiteX35" fmla="*/ 6507480 w 7056120"/>
                <a:gd name="connsiteY35" fmla="*/ 1165860 h 1203960"/>
                <a:gd name="connsiteX36" fmla="*/ 6134100 w 7056120"/>
                <a:gd name="connsiteY36" fmla="*/ 1203960 h 1203960"/>
                <a:gd name="connsiteX37" fmla="*/ 678180 w 7056120"/>
                <a:gd name="connsiteY37" fmla="*/ 1196340 h 1203960"/>
                <a:gd name="connsiteX38" fmla="*/ 495300 w 7056120"/>
                <a:gd name="connsiteY38" fmla="*/ 1135380 h 1203960"/>
                <a:gd name="connsiteX39" fmla="*/ 335280 w 7056120"/>
                <a:gd name="connsiteY39" fmla="*/ 1074420 h 1203960"/>
                <a:gd name="connsiteX40" fmla="*/ 243840 w 7056120"/>
                <a:gd name="connsiteY40" fmla="*/ 967740 h 1203960"/>
                <a:gd name="connsiteX41" fmla="*/ 121920 w 7056120"/>
                <a:gd name="connsiteY41" fmla="*/ 861060 h 1203960"/>
                <a:gd name="connsiteX42" fmla="*/ 60960 w 7056120"/>
                <a:gd name="connsiteY42" fmla="*/ 670560 h 1203960"/>
                <a:gd name="connsiteX43" fmla="*/ 0 w 7056120"/>
                <a:gd name="connsiteY43" fmla="*/ 480060 h 1203960"/>
                <a:gd name="connsiteX44" fmla="*/ 22860 w 7056120"/>
                <a:gd name="connsiteY44" fmla="*/ 220980 h 120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056120" h="1203960">
                  <a:moveTo>
                    <a:pt x="22860" y="220980"/>
                  </a:moveTo>
                  <a:lnTo>
                    <a:pt x="472440" y="175260"/>
                  </a:lnTo>
                  <a:lnTo>
                    <a:pt x="876300" y="213360"/>
                  </a:lnTo>
                  <a:cubicBezTo>
                    <a:pt x="939638" y="237112"/>
                    <a:pt x="915558" y="236220"/>
                    <a:pt x="944880" y="236220"/>
                  </a:cubicBezTo>
                  <a:lnTo>
                    <a:pt x="1478280" y="411480"/>
                  </a:lnTo>
                  <a:cubicBezTo>
                    <a:pt x="1501140" y="414020"/>
                    <a:pt x="1524172" y="415319"/>
                    <a:pt x="1546860" y="419100"/>
                  </a:cubicBezTo>
                  <a:cubicBezTo>
                    <a:pt x="1554783" y="420420"/>
                    <a:pt x="1561781" y="425499"/>
                    <a:pt x="1569720" y="426720"/>
                  </a:cubicBezTo>
                  <a:cubicBezTo>
                    <a:pt x="1594950" y="430602"/>
                    <a:pt x="1620520" y="431800"/>
                    <a:pt x="1645920" y="434340"/>
                  </a:cubicBezTo>
                  <a:lnTo>
                    <a:pt x="1668780" y="441960"/>
                  </a:lnTo>
                  <a:lnTo>
                    <a:pt x="2164080" y="457200"/>
                  </a:lnTo>
                  <a:cubicBezTo>
                    <a:pt x="2278255" y="446820"/>
                    <a:pt x="2219845" y="449580"/>
                    <a:pt x="2339340" y="449580"/>
                  </a:cubicBezTo>
                  <a:lnTo>
                    <a:pt x="2842260" y="342900"/>
                  </a:lnTo>
                  <a:cubicBezTo>
                    <a:pt x="2870200" y="337820"/>
                    <a:pt x="2898312" y="333610"/>
                    <a:pt x="2926080" y="327660"/>
                  </a:cubicBezTo>
                  <a:cubicBezTo>
                    <a:pt x="2969137" y="318434"/>
                    <a:pt x="2931182" y="320040"/>
                    <a:pt x="2964180" y="320040"/>
                  </a:cubicBezTo>
                  <a:lnTo>
                    <a:pt x="3581400" y="137160"/>
                  </a:lnTo>
                  <a:lnTo>
                    <a:pt x="3657600" y="114300"/>
                  </a:lnTo>
                  <a:cubicBezTo>
                    <a:pt x="3708938" y="98257"/>
                    <a:pt x="3686748" y="99060"/>
                    <a:pt x="3710940" y="99060"/>
                  </a:cubicBezTo>
                  <a:lnTo>
                    <a:pt x="4267200" y="0"/>
                  </a:lnTo>
                  <a:cubicBezTo>
                    <a:pt x="4356037" y="8884"/>
                    <a:pt x="4317873" y="7620"/>
                    <a:pt x="4381500" y="7620"/>
                  </a:cubicBezTo>
                  <a:lnTo>
                    <a:pt x="5059680" y="182880"/>
                  </a:lnTo>
                  <a:cubicBezTo>
                    <a:pt x="5085080" y="185420"/>
                    <a:pt x="5110650" y="186618"/>
                    <a:pt x="5135880" y="190500"/>
                  </a:cubicBezTo>
                  <a:cubicBezTo>
                    <a:pt x="5143819" y="191721"/>
                    <a:pt x="5150864" y="196545"/>
                    <a:pt x="5158740" y="198120"/>
                  </a:cubicBezTo>
                  <a:cubicBezTo>
                    <a:pt x="5176352" y="201642"/>
                    <a:pt x="5194364" y="202787"/>
                    <a:pt x="5212080" y="205740"/>
                  </a:cubicBezTo>
                  <a:cubicBezTo>
                    <a:pt x="5224855" y="207869"/>
                    <a:pt x="5237273" y="212284"/>
                    <a:pt x="5250180" y="213360"/>
                  </a:cubicBezTo>
                  <a:cubicBezTo>
                    <a:pt x="5267899" y="214837"/>
                    <a:pt x="5285740" y="213360"/>
                    <a:pt x="5303520" y="213360"/>
                  </a:cubicBezTo>
                  <a:lnTo>
                    <a:pt x="5783580" y="266700"/>
                  </a:lnTo>
                  <a:cubicBezTo>
                    <a:pt x="6029955" y="274648"/>
                    <a:pt x="5941019" y="274320"/>
                    <a:pt x="6050280" y="274320"/>
                  </a:cubicBezTo>
                  <a:lnTo>
                    <a:pt x="6667500" y="228600"/>
                  </a:lnTo>
                  <a:cubicBezTo>
                    <a:pt x="6741624" y="212128"/>
                    <a:pt x="6715135" y="223833"/>
                    <a:pt x="6751320" y="205740"/>
                  </a:cubicBezTo>
                  <a:lnTo>
                    <a:pt x="7056120" y="68580"/>
                  </a:lnTo>
                  <a:lnTo>
                    <a:pt x="7048500" y="251460"/>
                  </a:lnTo>
                  <a:lnTo>
                    <a:pt x="7040880" y="586740"/>
                  </a:lnTo>
                  <a:lnTo>
                    <a:pt x="6918960" y="868680"/>
                  </a:lnTo>
                  <a:lnTo>
                    <a:pt x="6758940" y="1028700"/>
                  </a:lnTo>
                  <a:lnTo>
                    <a:pt x="6621780" y="1112520"/>
                  </a:lnTo>
                  <a:lnTo>
                    <a:pt x="6507480" y="1165860"/>
                  </a:lnTo>
                  <a:lnTo>
                    <a:pt x="6134100" y="1203960"/>
                  </a:lnTo>
                  <a:lnTo>
                    <a:pt x="678180" y="1196340"/>
                  </a:lnTo>
                  <a:lnTo>
                    <a:pt x="495300" y="1135380"/>
                  </a:lnTo>
                  <a:lnTo>
                    <a:pt x="335280" y="1074420"/>
                  </a:lnTo>
                  <a:lnTo>
                    <a:pt x="243840" y="967740"/>
                  </a:lnTo>
                  <a:lnTo>
                    <a:pt x="121920" y="861060"/>
                  </a:lnTo>
                  <a:lnTo>
                    <a:pt x="60960" y="670560"/>
                  </a:lnTo>
                  <a:lnTo>
                    <a:pt x="0" y="480060"/>
                  </a:lnTo>
                  <a:lnTo>
                    <a:pt x="22860" y="22098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638CCB40-607A-48E9-9691-3679212E8A56}"/>
                </a:ext>
              </a:extLst>
            </p:cNvPr>
            <p:cNvSpPr/>
            <p:nvPr/>
          </p:nvSpPr>
          <p:spPr>
            <a:xfrm>
              <a:off x="549401" y="1185954"/>
              <a:ext cx="7057013" cy="4626403"/>
            </a:xfrm>
            <a:prstGeom prst="roundRect">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lide Number Placeholder 2">
            <a:extLst>
              <a:ext uri="{FF2B5EF4-FFF2-40B4-BE49-F238E27FC236}">
                <a16:creationId xmlns:a16="http://schemas.microsoft.com/office/drawing/2014/main" id="{C3756F43-484C-4B45-AAB4-E8208E1C5DAE}"/>
              </a:ext>
            </a:extLst>
          </p:cNvPr>
          <p:cNvSpPr>
            <a:spLocks noGrp="1"/>
          </p:cNvSpPr>
          <p:nvPr>
            <p:ph type="sldNum" sz="quarter" idx="4"/>
          </p:nvPr>
        </p:nvSpPr>
        <p:spPr/>
        <p:txBody>
          <a:bodyPr/>
          <a:lstStyle/>
          <a:p>
            <a:fld id="{6F1FABC0-072B-4F22-8F9B-95A9D10B0206}" type="slidenum">
              <a:rPr lang="en-US" smtClean="0"/>
              <a:pPr/>
              <a:t>28</a:t>
            </a:fld>
            <a:endParaRPr lang="en-US"/>
          </a:p>
        </p:txBody>
      </p:sp>
      <p:sp>
        <p:nvSpPr>
          <p:cNvPr id="20" name="Content Placeholder 6">
            <a:extLst>
              <a:ext uri="{FF2B5EF4-FFF2-40B4-BE49-F238E27FC236}">
                <a16:creationId xmlns:a16="http://schemas.microsoft.com/office/drawing/2014/main" id="{737AD6FE-076D-47EB-8851-546CD7479B58}"/>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101B1E"/>
                </a:solidFill>
                <a:latin typeface="Arial"/>
                <a:cs typeface="Arial"/>
              </a:rPr>
              <a:t>Christina Morrow</a:t>
            </a:r>
            <a:endParaRPr lang="en-US" dirty="0">
              <a:solidFill>
                <a:srgbClr val="101B1E"/>
              </a:solidFill>
            </a:endParaRPr>
          </a:p>
        </p:txBody>
      </p:sp>
      <p:grpSp>
        <p:nvGrpSpPr>
          <p:cNvPr id="6" name="Group 5">
            <a:extLst>
              <a:ext uri="{FF2B5EF4-FFF2-40B4-BE49-F238E27FC236}">
                <a16:creationId xmlns:a16="http://schemas.microsoft.com/office/drawing/2014/main" id="{811D944C-D5B6-4BB2-AB13-82F7A7DB1A26}"/>
              </a:ext>
            </a:extLst>
          </p:cNvPr>
          <p:cNvGrpSpPr/>
          <p:nvPr/>
        </p:nvGrpSpPr>
        <p:grpSpPr>
          <a:xfrm>
            <a:off x="3410018" y="2211162"/>
            <a:ext cx="467443" cy="1287994"/>
            <a:chOff x="3410018" y="2211162"/>
            <a:chExt cx="467443" cy="1287994"/>
          </a:xfrm>
        </p:grpSpPr>
        <p:cxnSp>
          <p:nvCxnSpPr>
            <p:cNvPr id="35" name="Straight Connector 34">
              <a:extLst>
                <a:ext uri="{FF2B5EF4-FFF2-40B4-BE49-F238E27FC236}">
                  <a16:creationId xmlns:a16="http://schemas.microsoft.com/office/drawing/2014/main" id="{4A132D3A-4CFF-408C-BB15-CDD8BE792E5D}"/>
                </a:ext>
              </a:extLst>
            </p:cNvPr>
            <p:cNvCxnSpPr>
              <a:cxnSpLocks/>
              <a:stCxn id="53" idx="0"/>
            </p:cNvCxnSpPr>
            <p:nvPr/>
          </p:nvCxnSpPr>
          <p:spPr>
            <a:xfrm flipH="1" flipV="1">
              <a:off x="3625291" y="2530769"/>
              <a:ext cx="132297" cy="7486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8B039E09-80D2-48BA-AE1B-EE953CACC398}"/>
                </a:ext>
              </a:extLst>
            </p:cNvPr>
            <p:cNvSpPr/>
            <p:nvPr/>
          </p:nvSpPr>
          <p:spPr>
            <a:xfrm flipH="1">
              <a:off x="3410018" y="3436475"/>
              <a:ext cx="422281" cy="6268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3E46DD82-7DA4-4FCC-AA8B-DB98296CB342}"/>
                </a:ext>
              </a:extLst>
            </p:cNvPr>
            <p:cNvSpPr/>
            <p:nvPr/>
          </p:nvSpPr>
          <p:spPr>
            <a:xfrm flipH="1">
              <a:off x="3557657" y="3363284"/>
              <a:ext cx="134551" cy="6268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Rounded Corners 42">
              <a:extLst>
                <a:ext uri="{FF2B5EF4-FFF2-40B4-BE49-F238E27FC236}">
                  <a16:creationId xmlns:a16="http://schemas.microsoft.com/office/drawing/2014/main" id="{FF396C27-A4B5-4C2B-9047-4EBEDCB58E51}"/>
                </a:ext>
              </a:extLst>
            </p:cNvPr>
            <p:cNvSpPr/>
            <p:nvPr/>
          </p:nvSpPr>
          <p:spPr>
            <a:xfrm rot="5400000">
              <a:off x="3701567" y="3246061"/>
              <a:ext cx="29076" cy="182344"/>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594BF700-CE98-46D8-926F-BAE9E4BBD915}"/>
                </a:ext>
              </a:extLst>
            </p:cNvPr>
            <p:cNvSpPr/>
            <p:nvPr/>
          </p:nvSpPr>
          <p:spPr>
            <a:xfrm rot="6784575" flipH="1">
              <a:off x="3734315" y="2395130"/>
              <a:ext cx="24261" cy="26203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E8B48B2A-B092-4348-B49D-C5D82E1CE603}"/>
                </a:ext>
              </a:extLst>
            </p:cNvPr>
            <p:cNvSpPr/>
            <p:nvPr/>
          </p:nvSpPr>
          <p:spPr>
            <a:xfrm rot="4695926" flipH="1">
              <a:off x="3732097" y="2310674"/>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8CBCB6E-5BE7-4C2C-A6E3-4768196DD0BB}"/>
                </a:ext>
              </a:extLst>
            </p:cNvPr>
            <p:cNvSpPr/>
            <p:nvPr/>
          </p:nvSpPr>
          <p:spPr>
            <a:xfrm flipH="1">
              <a:off x="3594318" y="3405134"/>
              <a:ext cx="53680" cy="626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Rounded Corners 52">
              <a:extLst>
                <a:ext uri="{FF2B5EF4-FFF2-40B4-BE49-F238E27FC236}">
                  <a16:creationId xmlns:a16="http://schemas.microsoft.com/office/drawing/2014/main" id="{F241693B-DA1C-4DCC-88D8-8187F226B842}"/>
                </a:ext>
              </a:extLst>
            </p:cNvPr>
            <p:cNvSpPr/>
            <p:nvPr/>
          </p:nvSpPr>
          <p:spPr>
            <a:xfrm>
              <a:off x="3730749" y="3279459"/>
              <a:ext cx="53680" cy="104142"/>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a:extLst>
                <a:ext uri="{FF2B5EF4-FFF2-40B4-BE49-F238E27FC236}">
                  <a16:creationId xmlns:a16="http://schemas.microsoft.com/office/drawing/2014/main" id="{23587DE0-4FC3-4DEA-92AD-011F841245FF}"/>
                </a:ext>
              </a:extLst>
            </p:cNvPr>
            <p:cNvCxnSpPr>
              <a:cxnSpLocks/>
              <a:endCxn id="53" idx="3"/>
            </p:cNvCxnSpPr>
            <p:nvPr/>
          </p:nvCxnSpPr>
          <p:spPr>
            <a:xfrm flipH="1">
              <a:off x="3784428" y="2571828"/>
              <a:ext cx="74752" cy="7597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34649318-2E7A-4E07-AE2A-FAB2EF060DEE}"/>
                </a:ext>
              </a:extLst>
            </p:cNvPr>
            <p:cNvCxnSpPr>
              <a:cxnSpLocks/>
              <a:stCxn id="47" idx="0"/>
            </p:cNvCxnSpPr>
            <p:nvPr/>
          </p:nvCxnSpPr>
          <p:spPr>
            <a:xfrm flipH="1">
              <a:off x="3856676" y="2410858"/>
              <a:ext cx="14875" cy="177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111E10B-813B-4516-9FDB-8373BBB75A1E}"/>
                </a:ext>
              </a:extLst>
            </p:cNvPr>
            <p:cNvCxnSpPr>
              <a:cxnSpLocks/>
              <a:endCxn id="58" idx="0"/>
            </p:cNvCxnSpPr>
            <p:nvPr/>
          </p:nvCxnSpPr>
          <p:spPr>
            <a:xfrm flipH="1" flipV="1">
              <a:off x="3602550" y="2211650"/>
              <a:ext cx="265637" cy="1888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C0791B79-F463-4BBA-B973-F65E57CC84E7}"/>
                </a:ext>
              </a:extLst>
            </p:cNvPr>
            <p:cNvSpPr/>
            <p:nvPr/>
          </p:nvSpPr>
          <p:spPr>
            <a:xfrm rot="21297001" flipH="1">
              <a:off x="3597298" y="2211162"/>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 name="Straight Connector 60">
              <a:extLst>
                <a:ext uri="{FF2B5EF4-FFF2-40B4-BE49-F238E27FC236}">
                  <a16:creationId xmlns:a16="http://schemas.microsoft.com/office/drawing/2014/main" id="{C7F09823-DCC1-4C89-8A27-0B7306DB2BAD}"/>
                </a:ext>
              </a:extLst>
            </p:cNvPr>
            <p:cNvCxnSpPr>
              <a:cxnSpLocks/>
              <a:stCxn id="41" idx="3"/>
            </p:cNvCxnSpPr>
            <p:nvPr/>
          </p:nvCxnSpPr>
          <p:spPr>
            <a:xfrm flipH="1" flipV="1">
              <a:off x="3511959" y="2453393"/>
              <a:ext cx="45697" cy="9412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D801EEC7-7448-462C-B642-4E4765FF2A5D}"/>
                </a:ext>
              </a:extLst>
            </p:cNvPr>
            <p:cNvCxnSpPr>
              <a:cxnSpLocks/>
            </p:cNvCxnSpPr>
            <p:nvPr/>
          </p:nvCxnSpPr>
          <p:spPr>
            <a:xfrm flipV="1">
              <a:off x="3727687" y="2441187"/>
              <a:ext cx="56276" cy="631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C9A4BEF5-2C14-42F2-A179-926354017C52}"/>
                </a:ext>
              </a:extLst>
            </p:cNvPr>
            <p:cNvSpPr/>
            <p:nvPr/>
          </p:nvSpPr>
          <p:spPr>
            <a:xfrm flipH="1">
              <a:off x="3609028" y="2450865"/>
              <a:ext cx="25023" cy="942755"/>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C7C31B40-3B80-473B-BE98-8EB975EB36A5}"/>
              </a:ext>
            </a:extLst>
          </p:cNvPr>
          <p:cNvGrpSpPr/>
          <p:nvPr/>
        </p:nvGrpSpPr>
        <p:grpSpPr>
          <a:xfrm>
            <a:off x="2304640" y="2255493"/>
            <a:ext cx="1328482" cy="251522"/>
            <a:chOff x="2304640" y="2255493"/>
            <a:chExt cx="1328482" cy="251522"/>
          </a:xfrm>
        </p:grpSpPr>
        <p:sp>
          <p:nvSpPr>
            <p:cNvPr id="30" name="Rectangle 29">
              <a:extLst>
                <a:ext uri="{FF2B5EF4-FFF2-40B4-BE49-F238E27FC236}">
                  <a16:creationId xmlns:a16="http://schemas.microsoft.com/office/drawing/2014/main" id="{F89D9A06-CC5C-47CE-AB8C-2C0EE056314E}"/>
                </a:ext>
              </a:extLst>
            </p:cNvPr>
            <p:cNvSpPr/>
            <p:nvPr/>
          </p:nvSpPr>
          <p:spPr>
            <a:xfrm rot="3475009">
              <a:off x="2369418" y="2355473"/>
              <a:ext cx="24261" cy="15381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7B5E1D79-627E-4198-A33A-AAB4DB54592D}"/>
                </a:ext>
              </a:extLst>
            </p:cNvPr>
            <p:cNvSpPr/>
            <p:nvPr/>
          </p:nvSpPr>
          <p:spPr>
            <a:xfrm rot="7564731">
              <a:off x="2483035" y="2359527"/>
              <a:ext cx="24261" cy="15381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AA383792-9D66-4D24-B83B-25481F6822FC}"/>
                </a:ext>
              </a:extLst>
            </p:cNvPr>
            <p:cNvSpPr/>
            <p:nvPr/>
          </p:nvSpPr>
          <p:spPr>
            <a:xfrm rot="5565177">
              <a:off x="2615198" y="2171654"/>
              <a:ext cx="24261" cy="62264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Connector 58">
              <a:extLst>
                <a:ext uri="{FF2B5EF4-FFF2-40B4-BE49-F238E27FC236}">
                  <a16:creationId xmlns:a16="http://schemas.microsoft.com/office/drawing/2014/main" id="{61362562-0F13-4C96-9AF8-F9D4E8322FD2}"/>
                </a:ext>
              </a:extLst>
            </p:cNvPr>
            <p:cNvCxnSpPr>
              <a:cxnSpLocks/>
            </p:cNvCxnSpPr>
            <p:nvPr/>
          </p:nvCxnSpPr>
          <p:spPr>
            <a:xfrm flipH="1" flipV="1">
              <a:off x="2923969" y="2257132"/>
              <a:ext cx="587990" cy="1987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94131949-4E67-4F2D-B506-3C08D7BEAA49}"/>
                </a:ext>
              </a:extLst>
            </p:cNvPr>
            <p:cNvSpPr/>
            <p:nvPr/>
          </p:nvSpPr>
          <p:spPr>
            <a:xfrm rot="21297001" flipH="1">
              <a:off x="2922646" y="2255493"/>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a:extLst>
                <a:ext uri="{FF2B5EF4-FFF2-40B4-BE49-F238E27FC236}">
                  <a16:creationId xmlns:a16="http://schemas.microsoft.com/office/drawing/2014/main" id="{B74D0D23-94A6-45FE-B424-CC8B3066C9CB}"/>
                </a:ext>
              </a:extLst>
            </p:cNvPr>
            <p:cNvCxnSpPr>
              <a:cxnSpLocks/>
            </p:cNvCxnSpPr>
            <p:nvPr/>
          </p:nvCxnSpPr>
          <p:spPr>
            <a:xfrm flipH="1">
              <a:off x="2425863" y="2262445"/>
              <a:ext cx="511943" cy="2011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A749A16E-938C-4113-93A1-134031B02F80}"/>
                </a:ext>
              </a:extLst>
            </p:cNvPr>
            <p:cNvSpPr/>
            <p:nvPr/>
          </p:nvSpPr>
          <p:spPr>
            <a:xfrm rot="5213209" flipH="1">
              <a:off x="3273571" y="2129584"/>
              <a:ext cx="25023" cy="69407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2F37FF5F-D739-444D-A093-6DCF0ACD8AFF}"/>
                </a:ext>
              </a:extLst>
            </p:cNvPr>
            <p:cNvSpPr/>
            <p:nvPr/>
          </p:nvSpPr>
          <p:spPr>
            <a:xfrm rot="3559019" flipH="1">
              <a:off x="3003478" y="2359436"/>
              <a:ext cx="24261" cy="1635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Straight Connector 66">
              <a:extLst>
                <a:ext uri="{FF2B5EF4-FFF2-40B4-BE49-F238E27FC236}">
                  <a16:creationId xmlns:a16="http://schemas.microsoft.com/office/drawing/2014/main" id="{16159C2E-64EA-49CC-AB91-8BB5F4DC2569}"/>
                </a:ext>
              </a:extLst>
            </p:cNvPr>
            <p:cNvCxnSpPr>
              <a:cxnSpLocks/>
              <a:stCxn id="66" idx="3"/>
              <a:endCxn id="60" idx="1"/>
            </p:cNvCxnSpPr>
            <p:nvPr/>
          </p:nvCxnSpPr>
          <p:spPr>
            <a:xfrm flipH="1" flipV="1">
              <a:off x="2955226" y="2379818"/>
              <a:ext cx="54192" cy="509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AF51EBAC-3C2A-43CF-A2AC-FA1BE7358E8D}"/>
              </a:ext>
            </a:extLst>
          </p:cNvPr>
          <p:cNvGrpSpPr/>
          <p:nvPr/>
        </p:nvGrpSpPr>
        <p:grpSpPr>
          <a:xfrm>
            <a:off x="4653412" y="4786133"/>
            <a:ext cx="2221772" cy="801777"/>
            <a:chOff x="4653412" y="4786133"/>
            <a:chExt cx="2221772" cy="801777"/>
          </a:xfrm>
        </p:grpSpPr>
        <p:sp>
          <p:nvSpPr>
            <p:cNvPr id="16" name="Oval 15">
              <a:extLst>
                <a:ext uri="{FF2B5EF4-FFF2-40B4-BE49-F238E27FC236}">
                  <a16:creationId xmlns:a16="http://schemas.microsoft.com/office/drawing/2014/main" id="{C0439D93-F7D8-4EC9-869B-CEAF8A0F20E6}"/>
                </a:ext>
              </a:extLst>
            </p:cNvPr>
            <p:cNvSpPr/>
            <p:nvPr/>
          </p:nvSpPr>
          <p:spPr>
            <a:xfrm>
              <a:off x="4844941" y="5387742"/>
              <a:ext cx="1983619" cy="200168"/>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7" name="Group 86">
              <a:extLst>
                <a:ext uri="{FF2B5EF4-FFF2-40B4-BE49-F238E27FC236}">
                  <a16:creationId xmlns:a16="http://schemas.microsoft.com/office/drawing/2014/main" id="{6AA1E659-10EE-4952-B31E-CD5EC539E3AA}"/>
                </a:ext>
              </a:extLst>
            </p:cNvPr>
            <p:cNvGrpSpPr>
              <a:grpSpLocks noChangeAspect="1"/>
            </p:cNvGrpSpPr>
            <p:nvPr/>
          </p:nvGrpSpPr>
          <p:grpSpPr>
            <a:xfrm>
              <a:off x="4653412" y="4786133"/>
              <a:ext cx="2221772" cy="713667"/>
              <a:chOff x="7366469" y="4745481"/>
              <a:chExt cx="3191554" cy="1025173"/>
            </a:xfrm>
          </p:grpSpPr>
          <p:grpSp>
            <p:nvGrpSpPr>
              <p:cNvPr id="88" name="Group 87">
                <a:extLst>
                  <a:ext uri="{FF2B5EF4-FFF2-40B4-BE49-F238E27FC236}">
                    <a16:creationId xmlns:a16="http://schemas.microsoft.com/office/drawing/2014/main" id="{4C3F0D6E-6E2C-49F2-9701-C21E7D27D296}"/>
                  </a:ext>
                </a:extLst>
              </p:cNvPr>
              <p:cNvGrpSpPr>
                <a:grpSpLocks noChangeAspect="1"/>
              </p:cNvGrpSpPr>
              <p:nvPr/>
            </p:nvGrpSpPr>
            <p:grpSpPr>
              <a:xfrm>
                <a:off x="7366469" y="4745481"/>
                <a:ext cx="3191554" cy="1025173"/>
                <a:chOff x="7752885" y="5195074"/>
                <a:chExt cx="1201313" cy="385879"/>
              </a:xfrm>
            </p:grpSpPr>
            <p:sp>
              <p:nvSpPr>
                <p:cNvPr id="93" name="Rectangle 92">
                  <a:extLst>
                    <a:ext uri="{FF2B5EF4-FFF2-40B4-BE49-F238E27FC236}">
                      <a16:creationId xmlns:a16="http://schemas.microsoft.com/office/drawing/2014/main" id="{3B9923C8-3E7F-459A-81DA-3C7D720CD3EA}"/>
                    </a:ext>
                  </a:extLst>
                </p:cNvPr>
                <p:cNvSpPr/>
                <p:nvPr/>
              </p:nvSpPr>
              <p:spPr>
                <a:xfrm>
                  <a:off x="7752885" y="5225275"/>
                  <a:ext cx="189572" cy="217449"/>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4" name="Rectangle: Rounded Corners 93">
                  <a:extLst>
                    <a:ext uri="{FF2B5EF4-FFF2-40B4-BE49-F238E27FC236}">
                      <a16:creationId xmlns:a16="http://schemas.microsoft.com/office/drawing/2014/main" id="{1422EDE6-3261-4F68-88F5-2CF37D8AC98B}"/>
                    </a:ext>
                  </a:extLst>
                </p:cNvPr>
                <p:cNvSpPr/>
                <p:nvPr/>
              </p:nvSpPr>
              <p:spPr>
                <a:xfrm rot="5400000">
                  <a:off x="7931770"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5" name="Rectangle: Rounded Corners 94">
                  <a:extLst>
                    <a:ext uri="{FF2B5EF4-FFF2-40B4-BE49-F238E27FC236}">
                      <a16:creationId xmlns:a16="http://schemas.microsoft.com/office/drawing/2014/main" id="{3B352833-E7C5-4521-A9C8-07BB39D88409}"/>
                    </a:ext>
                  </a:extLst>
                </p:cNvPr>
                <p:cNvSpPr/>
                <p:nvPr/>
              </p:nvSpPr>
              <p:spPr>
                <a:xfrm rot="5400000">
                  <a:off x="8359233"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6" name="Rectangle: Rounded Corners 95">
                  <a:extLst>
                    <a:ext uri="{FF2B5EF4-FFF2-40B4-BE49-F238E27FC236}">
                      <a16:creationId xmlns:a16="http://schemas.microsoft.com/office/drawing/2014/main" id="{2376737B-AEE6-4902-94BD-913C495B80A9}"/>
                    </a:ext>
                  </a:extLst>
                </p:cNvPr>
                <p:cNvSpPr/>
                <p:nvPr/>
              </p:nvSpPr>
              <p:spPr>
                <a:xfrm rot="5400000">
                  <a:off x="8749526"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7" name="Rectangle: Rounded Corners 96">
                  <a:extLst>
                    <a:ext uri="{FF2B5EF4-FFF2-40B4-BE49-F238E27FC236}">
                      <a16:creationId xmlns:a16="http://schemas.microsoft.com/office/drawing/2014/main" id="{1EF3A7B4-C2F1-4746-A094-67452B5F6AAD}"/>
                    </a:ext>
                  </a:extLst>
                </p:cNvPr>
                <p:cNvSpPr/>
                <p:nvPr/>
              </p:nvSpPr>
              <p:spPr>
                <a:xfrm>
                  <a:off x="7943385" y="5360020"/>
                  <a:ext cx="988741" cy="96644"/>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Circle: Hollow 97">
                  <a:extLst>
                    <a:ext uri="{FF2B5EF4-FFF2-40B4-BE49-F238E27FC236}">
                      <a16:creationId xmlns:a16="http://schemas.microsoft.com/office/drawing/2014/main" id="{D1FCC392-A476-417E-8474-5E6770857A0B}"/>
                    </a:ext>
                  </a:extLst>
                </p:cNvPr>
                <p:cNvSpPr/>
                <p:nvPr/>
              </p:nvSpPr>
              <p:spPr>
                <a:xfrm>
                  <a:off x="7872529" y="5317040"/>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99" name="Circle: Hollow 98">
                  <a:extLst>
                    <a:ext uri="{FF2B5EF4-FFF2-40B4-BE49-F238E27FC236}">
                      <a16:creationId xmlns:a16="http://schemas.microsoft.com/office/drawing/2014/main" id="{C269A8A3-B0D6-401C-9F9A-98759462BD54}"/>
                    </a:ext>
                  </a:extLst>
                </p:cNvPr>
                <p:cNvSpPr/>
                <p:nvPr/>
              </p:nvSpPr>
              <p:spPr>
                <a:xfrm>
                  <a:off x="8299992" y="5317040"/>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00" name="Circle: Hollow 99">
                  <a:extLst>
                    <a:ext uri="{FF2B5EF4-FFF2-40B4-BE49-F238E27FC236}">
                      <a16:creationId xmlns:a16="http://schemas.microsoft.com/office/drawing/2014/main" id="{3FA70637-61AC-45B3-A86B-6D66B9B8EEBD}"/>
                    </a:ext>
                  </a:extLst>
                </p:cNvPr>
                <p:cNvSpPr/>
                <p:nvPr/>
              </p:nvSpPr>
              <p:spPr>
                <a:xfrm>
                  <a:off x="8690285" y="5317039"/>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cxnSp>
              <p:nvCxnSpPr>
                <p:cNvPr id="101" name="Straight Arrow Connector 100">
                  <a:extLst>
                    <a:ext uri="{FF2B5EF4-FFF2-40B4-BE49-F238E27FC236}">
                      <a16:creationId xmlns:a16="http://schemas.microsoft.com/office/drawing/2014/main" id="{289C4A68-12B0-4E3C-A538-F7F9F25F9A7E}"/>
                    </a:ext>
                  </a:extLst>
                </p:cNvPr>
                <p:cNvCxnSpPr/>
                <p:nvPr/>
              </p:nvCxnSpPr>
              <p:spPr>
                <a:xfrm flipH="1" flipV="1">
                  <a:off x="8056057" y="5314717"/>
                  <a:ext cx="734124" cy="1"/>
                </a:xfrm>
                <a:prstGeom prst="straightConnector1">
                  <a:avLst/>
                </a:prstGeom>
              </p:spPr>
              <p:style>
                <a:lnRef idx="3">
                  <a:schemeClr val="dk1"/>
                </a:lnRef>
                <a:fillRef idx="0">
                  <a:schemeClr val="dk1"/>
                </a:fillRef>
                <a:effectRef idx="2">
                  <a:schemeClr val="dk1"/>
                </a:effectRef>
                <a:fontRef idx="minor">
                  <a:schemeClr val="tx1"/>
                </a:fontRef>
              </p:style>
            </p:cxnSp>
            <p:sp>
              <p:nvSpPr>
                <p:cNvPr id="102" name="Oval 101">
                  <a:extLst>
                    <a:ext uri="{FF2B5EF4-FFF2-40B4-BE49-F238E27FC236}">
                      <a16:creationId xmlns:a16="http://schemas.microsoft.com/office/drawing/2014/main" id="{F6A1FA72-3C18-4EED-BC37-8A5F6D375A07}"/>
                    </a:ext>
                  </a:extLst>
                </p:cNvPr>
                <p:cNvSpPr/>
                <p:nvPr/>
              </p:nvSpPr>
              <p:spPr>
                <a:xfrm>
                  <a:off x="7941223" y="5381625"/>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3" name="Oval 102">
                  <a:extLst>
                    <a:ext uri="{FF2B5EF4-FFF2-40B4-BE49-F238E27FC236}">
                      <a16:creationId xmlns:a16="http://schemas.microsoft.com/office/drawing/2014/main" id="{11F35C7E-6055-4A7F-A53F-B16779FC134F}"/>
                    </a:ext>
                  </a:extLst>
                </p:cNvPr>
                <p:cNvSpPr/>
                <p:nvPr/>
              </p:nvSpPr>
              <p:spPr>
                <a:xfrm>
                  <a:off x="8368141" y="5381625"/>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 name="Oval 103">
                  <a:extLst>
                    <a:ext uri="{FF2B5EF4-FFF2-40B4-BE49-F238E27FC236}">
                      <a16:creationId xmlns:a16="http://schemas.microsoft.com/office/drawing/2014/main" id="{1C8FC249-F4B6-455A-9345-AB06B4D134E2}"/>
                    </a:ext>
                  </a:extLst>
                </p:cNvPr>
                <p:cNvSpPr/>
                <p:nvPr/>
              </p:nvSpPr>
              <p:spPr>
                <a:xfrm>
                  <a:off x="8758434" y="5385442"/>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89" name="Oval 88">
                <a:extLst>
                  <a:ext uri="{FF2B5EF4-FFF2-40B4-BE49-F238E27FC236}">
                    <a16:creationId xmlns:a16="http://schemas.microsoft.com/office/drawing/2014/main" id="{6FA14D41-39B2-45B2-A4D8-A062F5DDD38B}"/>
                  </a:ext>
                </a:extLst>
              </p:cNvPr>
              <p:cNvSpPr/>
              <p:nvPr/>
            </p:nvSpPr>
            <p:spPr>
              <a:xfrm>
                <a:off x="7923634" y="5301896"/>
                <a:ext cx="253062" cy="26600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0" name="Graphic 38" descr="Single gear">
                <a:extLst>
                  <a:ext uri="{FF2B5EF4-FFF2-40B4-BE49-F238E27FC236}">
                    <a16:creationId xmlns:a16="http://schemas.microsoft.com/office/drawing/2014/main" id="{DE0C1546-54D1-47A7-91F7-D9B84C26B6E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13288" y="5202044"/>
                <a:ext cx="449766" cy="449766"/>
              </a:xfrm>
              <a:prstGeom prst="rect">
                <a:avLst/>
              </a:prstGeom>
            </p:spPr>
          </p:pic>
          <p:pic>
            <p:nvPicPr>
              <p:cNvPr id="91" name="Graphic 38" descr="Single gear">
                <a:extLst>
                  <a:ext uri="{FF2B5EF4-FFF2-40B4-BE49-F238E27FC236}">
                    <a16:creationId xmlns:a16="http://schemas.microsoft.com/office/drawing/2014/main" id="{6F15395D-01D3-4868-A3FC-955F65D267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86291" y="5202041"/>
                <a:ext cx="449766" cy="449766"/>
              </a:xfrm>
              <a:prstGeom prst="rect">
                <a:avLst/>
              </a:prstGeom>
            </p:spPr>
          </p:pic>
          <p:pic>
            <p:nvPicPr>
              <p:cNvPr id="92" name="Graphic 38" descr="Single gear">
                <a:extLst>
                  <a:ext uri="{FF2B5EF4-FFF2-40B4-BE49-F238E27FC236}">
                    <a16:creationId xmlns:a16="http://schemas.microsoft.com/office/drawing/2014/main" id="{C4394DA9-9694-43D5-B3E1-045B298FF1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46995" y="5202043"/>
                <a:ext cx="449766" cy="449766"/>
              </a:xfrm>
              <a:prstGeom prst="rect">
                <a:avLst/>
              </a:prstGeom>
            </p:spPr>
          </p:pic>
        </p:grpSp>
      </p:grpSp>
      <p:sp>
        <p:nvSpPr>
          <p:cNvPr id="114" name="Title 6">
            <a:extLst>
              <a:ext uri="{FF2B5EF4-FFF2-40B4-BE49-F238E27FC236}">
                <a16:creationId xmlns:a16="http://schemas.microsoft.com/office/drawing/2014/main" id="{8EB1D702-30BD-4C81-8AB2-1877B6791DBE}"/>
              </a:ext>
            </a:extLst>
          </p:cNvPr>
          <p:cNvSpPr txBox="1">
            <a:spLocks/>
          </p:cNvSpPr>
          <p:nvPr/>
        </p:nvSpPr>
        <p:spPr>
          <a:xfrm>
            <a:off x="838200" y="401514"/>
            <a:ext cx="10515600" cy="67914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kern="1200">
                <a:solidFill>
                  <a:schemeClr val="bg1"/>
                </a:solidFill>
                <a:latin typeface="Cambria" panose="02040503050406030204" pitchFamily="18" charset="0"/>
                <a:ea typeface="Cambria" panose="02040503050406030204" pitchFamily="18" charset="0"/>
                <a:cs typeface="Arial" panose="020B0604020202020204" pitchFamily="34" charset="0"/>
              </a:defRPr>
            </a:lvl1pPr>
          </a:lstStyle>
          <a:p>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High Fidelity</a:t>
            </a:r>
          </a:p>
        </p:txBody>
      </p:sp>
      <p:sp>
        <p:nvSpPr>
          <p:cNvPr id="12" name="Rectangle 11">
            <a:extLst>
              <a:ext uri="{FF2B5EF4-FFF2-40B4-BE49-F238E27FC236}">
                <a16:creationId xmlns:a16="http://schemas.microsoft.com/office/drawing/2014/main" id="{E21276B2-ABA5-4799-B891-CB26F51DC2F1}"/>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6" name="Group 125">
            <a:extLst>
              <a:ext uri="{FF2B5EF4-FFF2-40B4-BE49-F238E27FC236}">
                <a16:creationId xmlns:a16="http://schemas.microsoft.com/office/drawing/2014/main" id="{74C05CB6-14BE-40C3-A5F3-2B4571B0028B}"/>
              </a:ext>
            </a:extLst>
          </p:cNvPr>
          <p:cNvGrpSpPr/>
          <p:nvPr/>
        </p:nvGrpSpPr>
        <p:grpSpPr>
          <a:xfrm>
            <a:off x="8491337" y="1515512"/>
            <a:ext cx="3161334" cy="3764126"/>
            <a:chOff x="838200" y="1515512"/>
            <a:chExt cx="3161334" cy="3764126"/>
          </a:xfrm>
        </p:grpSpPr>
        <p:sp>
          <p:nvSpPr>
            <p:cNvPr id="127" name="Flowchart: Connector 126">
              <a:extLst>
                <a:ext uri="{FF2B5EF4-FFF2-40B4-BE49-F238E27FC236}">
                  <a16:creationId xmlns:a16="http://schemas.microsoft.com/office/drawing/2014/main" id="{37D081A6-4162-4A02-B352-315525B57DBA}"/>
                </a:ext>
              </a:extLst>
            </p:cNvPr>
            <p:cNvSpPr>
              <a:spLocks noChangeAspect="1"/>
            </p:cNvSpPr>
            <p:nvPr/>
          </p:nvSpPr>
          <p:spPr>
            <a:xfrm>
              <a:off x="838200" y="1515512"/>
              <a:ext cx="3161334" cy="3161334"/>
            </a:xfrm>
            <a:prstGeom prst="flowChartConnector">
              <a:avLst/>
            </a:prstGeom>
            <a:solidFill>
              <a:srgbClr val="5C93AA">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8" name="Group 127">
              <a:extLst>
                <a:ext uri="{FF2B5EF4-FFF2-40B4-BE49-F238E27FC236}">
                  <a16:creationId xmlns:a16="http://schemas.microsoft.com/office/drawing/2014/main" id="{42A71DC0-A0B4-4ABE-BE34-2680E6BD9B54}"/>
                </a:ext>
              </a:extLst>
            </p:cNvPr>
            <p:cNvGrpSpPr>
              <a:grpSpLocks noChangeAspect="1"/>
            </p:cNvGrpSpPr>
            <p:nvPr/>
          </p:nvGrpSpPr>
          <p:grpSpPr>
            <a:xfrm>
              <a:off x="1495367" y="2126440"/>
              <a:ext cx="1827673" cy="2006792"/>
              <a:chOff x="4209701" y="2724078"/>
              <a:chExt cx="2049462" cy="2250317"/>
            </a:xfrm>
          </p:grpSpPr>
          <p:sp>
            <p:nvSpPr>
              <p:cNvPr id="130" name="Rectangle 129">
                <a:extLst>
                  <a:ext uri="{FF2B5EF4-FFF2-40B4-BE49-F238E27FC236}">
                    <a16:creationId xmlns:a16="http://schemas.microsoft.com/office/drawing/2014/main" id="{880FFFBD-FCBA-465F-A3AC-63200DDCCB0E}"/>
                  </a:ext>
                </a:extLst>
              </p:cNvPr>
              <p:cNvSpPr/>
              <p:nvPr/>
            </p:nvSpPr>
            <p:spPr>
              <a:xfrm>
                <a:off x="4259785" y="4359066"/>
                <a:ext cx="1921483" cy="43071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a:extLst>
                  <a:ext uri="{FF2B5EF4-FFF2-40B4-BE49-F238E27FC236}">
                    <a16:creationId xmlns:a16="http://schemas.microsoft.com/office/drawing/2014/main" id="{6A825043-2E69-4CAB-9A88-B3A55A2CB3F6}"/>
                  </a:ext>
                </a:extLst>
              </p:cNvPr>
              <p:cNvSpPr/>
              <p:nvPr/>
            </p:nvSpPr>
            <p:spPr>
              <a:xfrm>
                <a:off x="4536096" y="3478537"/>
                <a:ext cx="1368790" cy="1137685"/>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a:extLst>
                  <a:ext uri="{FF2B5EF4-FFF2-40B4-BE49-F238E27FC236}">
                    <a16:creationId xmlns:a16="http://schemas.microsoft.com/office/drawing/2014/main" id="{D7743115-D338-4D71-9DB5-B2E86DB552E6}"/>
                  </a:ext>
                </a:extLst>
              </p:cNvPr>
              <p:cNvSpPr/>
              <p:nvPr/>
            </p:nvSpPr>
            <p:spPr>
              <a:xfrm>
                <a:off x="4296774" y="4403077"/>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a:extLst>
                  <a:ext uri="{FF2B5EF4-FFF2-40B4-BE49-F238E27FC236}">
                    <a16:creationId xmlns:a16="http://schemas.microsoft.com/office/drawing/2014/main" id="{B87EB35D-2BA0-4551-B35E-AF82D8E94FC5}"/>
                  </a:ext>
                </a:extLst>
              </p:cNvPr>
              <p:cNvSpPr/>
              <p:nvPr/>
            </p:nvSpPr>
            <p:spPr>
              <a:xfrm>
                <a:off x="4296774" y="4682477"/>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a:extLst>
                  <a:ext uri="{FF2B5EF4-FFF2-40B4-BE49-F238E27FC236}">
                    <a16:creationId xmlns:a16="http://schemas.microsoft.com/office/drawing/2014/main" id="{B2783DE2-CE46-4A0C-9AF0-F0AFC487725E}"/>
                  </a:ext>
                </a:extLst>
              </p:cNvPr>
              <p:cNvSpPr/>
              <p:nvPr/>
            </p:nvSpPr>
            <p:spPr>
              <a:xfrm>
                <a:off x="5982280" y="4382835"/>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a:extLst>
                  <a:ext uri="{FF2B5EF4-FFF2-40B4-BE49-F238E27FC236}">
                    <a16:creationId xmlns:a16="http://schemas.microsoft.com/office/drawing/2014/main" id="{0E464196-B561-4205-9F1A-F1A47D0894FF}"/>
                  </a:ext>
                </a:extLst>
              </p:cNvPr>
              <p:cNvSpPr/>
              <p:nvPr/>
            </p:nvSpPr>
            <p:spPr>
              <a:xfrm>
                <a:off x="5982280" y="4684625"/>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a:extLst>
                  <a:ext uri="{FF2B5EF4-FFF2-40B4-BE49-F238E27FC236}">
                    <a16:creationId xmlns:a16="http://schemas.microsoft.com/office/drawing/2014/main" id="{1F45356D-A663-4172-8E07-7DB4A8436099}"/>
                  </a:ext>
                </a:extLst>
              </p:cNvPr>
              <p:cNvSpPr/>
              <p:nvPr/>
            </p:nvSpPr>
            <p:spPr>
              <a:xfrm>
                <a:off x="4259785" y="4795386"/>
                <a:ext cx="1921483" cy="179008"/>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BEAE74F0-4E08-4A96-AFE3-5D43EBB8379A}"/>
                  </a:ext>
                </a:extLst>
              </p:cNvPr>
              <p:cNvSpPr/>
              <p:nvPr/>
            </p:nvSpPr>
            <p:spPr>
              <a:xfrm>
                <a:off x="4209701" y="4359067"/>
                <a:ext cx="45719" cy="61532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04C0DCD7-8C67-4B9E-9643-5F90871AC530}"/>
                  </a:ext>
                </a:extLst>
              </p:cNvPr>
              <p:cNvSpPr/>
              <p:nvPr/>
            </p:nvSpPr>
            <p:spPr>
              <a:xfrm>
                <a:off x="6185562" y="4359067"/>
                <a:ext cx="45719" cy="61532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9" name="Group 138">
                <a:extLst>
                  <a:ext uri="{FF2B5EF4-FFF2-40B4-BE49-F238E27FC236}">
                    <a16:creationId xmlns:a16="http://schemas.microsoft.com/office/drawing/2014/main" id="{23B1BDD3-7C3B-4E71-901C-A3A9D9FE8EAD}"/>
                  </a:ext>
                </a:extLst>
              </p:cNvPr>
              <p:cNvGrpSpPr/>
              <p:nvPr/>
            </p:nvGrpSpPr>
            <p:grpSpPr>
              <a:xfrm rot="748349">
                <a:off x="4618137" y="2724078"/>
                <a:ext cx="1424795" cy="922549"/>
                <a:chOff x="4527639" y="2602919"/>
                <a:chExt cx="1388537" cy="869038"/>
              </a:xfrm>
            </p:grpSpPr>
            <p:sp>
              <p:nvSpPr>
                <p:cNvPr id="144" name="Rectangle 143">
                  <a:extLst>
                    <a:ext uri="{FF2B5EF4-FFF2-40B4-BE49-F238E27FC236}">
                      <a16:creationId xmlns:a16="http://schemas.microsoft.com/office/drawing/2014/main" id="{7310437B-EE9A-4B99-A14B-80D138FEEF14}"/>
                    </a:ext>
                  </a:extLst>
                </p:cNvPr>
                <p:cNvSpPr/>
                <p:nvPr/>
              </p:nvSpPr>
              <p:spPr>
                <a:xfrm>
                  <a:off x="4528403" y="2851053"/>
                  <a:ext cx="1363633" cy="620904"/>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5" name="Group 144">
                  <a:extLst>
                    <a:ext uri="{FF2B5EF4-FFF2-40B4-BE49-F238E27FC236}">
                      <a16:creationId xmlns:a16="http://schemas.microsoft.com/office/drawing/2014/main" id="{79C15ACE-E7E5-49BA-8124-04376BC6C215}"/>
                    </a:ext>
                  </a:extLst>
                </p:cNvPr>
                <p:cNvGrpSpPr/>
                <p:nvPr/>
              </p:nvGrpSpPr>
              <p:grpSpPr>
                <a:xfrm rot="16200000">
                  <a:off x="4986286" y="2144272"/>
                  <a:ext cx="471244" cy="1388537"/>
                  <a:chOff x="2713571" y="2145900"/>
                  <a:chExt cx="2639452" cy="277746"/>
                </a:xfrm>
              </p:grpSpPr>
              <p:sp>
                <p:nvSpPr>
                  <p:cNvPr id="146" name="Oval 145">
                    <a:extLst>
                      <a:ext uri="{FF2B5EF4-FFF2-40B4-BE49-F238E27FC236}">
                        <a16:creationId xmlns:a16="http://schemas.microsoft.com/office/drawing/2014/main" id="{42A95F50-FB80-49C0-B8F7-50D258DFAD01}"/>
                      </a:ext>
                    </a:extLst>
                  </p:cNvPr>
                  <p:cNvSpPr/>
                  <p:nvPr/>
                </p:nvSpPr>
                <p:spPr>
                  <a:xfrm rot="16357580">
                    <a:off x="3894424" y="965047"/>
                    <a:ext cx="277746" cy="2639452"/>
                  </a:xfrm>
                  <a:prstGeom prst="ellipse">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Oval 146">
                    <a:extLst>
                      <a:ext uri="{FF2B5EF4-FFF2-40B4-BE49-F238E27FC236}">
                        <a16:creationId xmlns:a16="http://schemas.microsoft.com/office/drawing/2014/main" id="{BA594F85-1B05-47CE-9381-E98FB62CA15D}"/>
                      </a:ext>
                    </a:extLst>
                  </p:cNvPr>
                  <p:cNvSpPr/>
                  <p:nvPr/>
                </p:nvSpPr>
                <p:spPr>
                  <a:xfrm rot="204197">
                    <a:off x="3558067" y="2191714"/>
                    <a:ext cx="112558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0" name="Oval 139">
                <a:extLst>
                  <a:ext uri="{FF2B5EF4-FFF2-40B4-BE49-F238E27FC236}">
                    <a16:creationId xmlns:a16="http://schemas.microsoft.com/office/drawing/2014/main" id="{34406A27-A948-4186-80F0-53625044A9DB}"/>
                  </a:ext>
                </a:extLst>
              </p:cNvPr>
              <p:cNvSpPr/>
              <p:nvPr/>
            </p:nvSpPr>
            <p:spPr>
              <a:xfrm rot="1100235">
                <a:off x="4731822" y="3163788"/>
                <a:ext cx="125597" cy="210653"/>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948F6E86-5ED8-4AEA-A3CE-E314C597A54B}"/>
                  </a:ext>
                </a:extLst>
              </p:cNvPr>
              <p:cNvSpPr/>
              <p:nvPr/>
            </p:nvSpPr>
            <p:spPr>
              <a:xfrm rot="17223955">
                <a:off x="4569792" y="2956920"/>
                <a:ext cx="47715" cy="494485"/>
              </a:xfrm>
              <a:prstGeom prst="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Oval 141">
                <a:extLst>
                  <a:ext uri="{FF2B5EF4-FFF2-40B4-BE49-F238E27FC236}">
                    <a16:creationId xmlns:a16="http://schemas.microsoft.com/office/drawing/2014/main" id="{14225506-79DF-4D72-8C36-FA94C4E7090C}"/>
                  </a:ext>
                </a:extLst>
              </p:cNvPr>
              <p:cNvSpPr/>
              <p:nvPr/>
            </p:nvSpPr>
            <p:spPr>
              <a:xfrm rot="11783838">
                <a:off x="5662707" y="3409102"/>
                <a:ext cx="125597" cy="210653"/>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4D78A838-81AA-4548-83BA-0F3D81E94675}"/>
                  </a:ext>
                </a:extLst>
              </p:cNvPr>
              <p:cNvSpPr/>
              <p:nvPr/>
            </p:nvSpPr>
            <p:spPr>
              <a:xfrm rot="6307558">
                <a:off x="5988063" y="3338024"/>
                <a:ext cx="47715" cy="494485"/>
              </a:xfrm>
              <a:prstGeom prst="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9" name="TextBox 128">
              <a:extLst>
                <a:ext uri="{FF2B5EF4-FFF2-40B4-BE49-F238E27FC236}">
                  <a16:creationId xmlns:a16="http://schemas.microsoft.com/office/drawing/2014/main" id="{92B8AE3D-FB9E-4D2A-B086-AF3031A4CF1C}"/>
                </a:ext>
              </a:extLst>
            </p:cNvPr>
            <p:cNvSpPr txBox="1"/>
            <p:nvPr/>
          </p:nvSpPr>
          <p:spPr>
            <a:xfrm>
              <a:off x="1333611" y="4756418"/>
              <a:ext cx="2093009" cy="523220"/>
            </a:xfrm>
            <a:prstGeom prst="rect">
              <a:avLst/>
            </a:prstGeom>
            <a:noFill/>
          </p:spPr>
          <p:txBody>
            <a:bodyPr wrap="none" rtlCol="0">
              <a:spAutoFit/>
            </a:bodyPr>
            <a:lstStyle/>
            <a:p>
              <a:pPr algn="ctr"/>
              <a:r>
                <a:rPr lang="en-US" sz="28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Lazy SUSAN</a:t>
              </a:r>
            </a:p>
          </p:txBody>
        </p:sp>
      </p:grpSp>
      <p:sp>
        <p:nvSpPr>
          <p:cNvPr id="161" name="Oval 160">
            <a:extLst>
              <a:ext uri="{FF2B5EF4-FFF2-40B4-BE49-F238E27FC236}">
                <a16:creationId xmlns:a16="http://schemas.microsoft.com/office/drawing/2014/main" id="{68DED64F-32D4-43A1-B8E3-0DAF62D38C48}"/>
              </a:ext>
            </a:extLst>
          </p:cNvPr>
          <p:cNvSpPr/>
          <p:nvPr/>
        </p:nvSpPr>
        <p:spPr>
          <a:xfrm>
            <a:off x="1454639" y="5571000"/>
            <a:ext cx="3173448" cy="261371"/>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2" name="Group 161">
            <a:extLst>
              <a:ext uri="{FF2B5EF4-FFF2-40B4-BE49-F238E27FC236}">
                <a16:creationId xmlns:a16="http://schemas.microsoft.com/office/drawing/2014/main" id="{7A657C13-75CD-48AE-884E-645DAD9181BB}"/>
              </a:ext>
            </a:extLst>
          </p:cNvPr>
          <p:cNvGrpSpPr>
            <a:grpSpLocks noChangeAspect="1"/>
          </p:cNvGrpSpPr>
          <p:nvPr/>
        </p:nvGrpSpPr>
        <p:grpSpPr>
          <a:xfrm>
            <a:off x="1675353" y="3506740"/>
            <a:ext cx="2886760" cy="2243584"/>
            <a:chOff x="2518288" y="1683465"/>
            <a:chExt cx="2423796" cy="1883769"/>
          </a:xfrm>
        </p:grpSpPr>
        <p:grpSp>
          <p:nvGrpSpPr>
            <p:cNvPr id="163" name="Group 162">
              <a:extLst>
                <a:ext uri="{FF2B5EF4-FFF2-40B4-BE49-F238E27FC236}">
                  <a16:creationId xmlns:a16="http://schemas.microsoft.com/office/drawing/2014/main" id="{A473909B-06DA-47F2-B3B8-590FADBF6B46}"/>
                </a:ext>
              </a:extLst>
            </p:cNvPr>
            <p:cNvGrpSpPr/>
            <p:nvPr/>
          </p:nvGrpSpPr>
          <p:grpSpPr>
            <a:xfrm>
              <a:off x="2518288" y="1683465"/>
              <a:ext cx="2423796" cy="1883769"/>
              <a:chOff x="2518288" y="1683465"/>
              <a:chExt cx="2423796" cy="1883769"/>
            </a:xfrm>
          </p:grpSpPr>
          <p:sp>
            <p:nvSpPr>
              <p:cNvPr id="166" name="Isosceles Triangle 165">
                <a:extLst>
                  <a:ext uri="{FF2B5EF4-FFF2-40B4-BE49-F238E27FC236}">
                    <a16:creationId xmlns:a16="http://schemas.microsoft.com/office/drawing/2014/main" id="{E22FC005-E01C-4828-888B-D93CD4D88DD4}"/>
                  </a:ext>
                </a:extLst>
              </p:cNvPr>
              <p:cNvSpPr/>
              <p:nvPr/>
            </p:nvSpPr>
            <p:spPr>
              <a:xfrm>
                <a:off x="2518288" y="2112300"/>
                <a:ext cx="499110" cy="339539"/>
              </a:xfrm>
              <a:prstGeom prst="triangle">
                <a:avLst>
                  <a:gd name="adj" fmla="val 91603"/>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Isosceles Triangle 166">
                <a:extLst>
                  <a:ext uri="{FF2B5EF4-FFF2-40B4-BE49-F238E27FC236}">
                    <a16:creationId xmlns:a16="http://schemas.microsoft.com/office/drawing/2014/main" id="{8FAF8CE7-5993-483B-9DFB-BE01D8A84F5C}"/>
                  </a:ext>
                </a:extLst>
              </p:cNvPr>
              <p:cNvSpPr/>
              <p:nvPr/>
            </p:nvSpPr>
            <p:spPr>
              <a:xfrm flipH="1">
                <a:off x="4425021" y="2155622"/>
                <a:ext cx="517063" cy="300990"/>
              </a:xfrm>
              <a:prstGeom prst="triangle">
                <a:avLst>
                  <a:gd name="adj" fmla="val 81287"/>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a:extLst>
                  <a:ext uri="{FF2B5EF4-FFF2-40B4-BE49-F238E27FC236}">
                    <a16:creationId xmlns:a16="http://schemas.microsoft.com/office/drawing/2014/main" id="{6CDCDBD1-C847-43AD-A75E-E73F0955FB17}"/>
                  </a:ext>
                </a:extLst>
              </p:cNvPr>
              <p:cNvSpPr/>
              <p:nvPr/>
            </p:nvSpPr>
            <p:spPr>
              <a:xfrm rot="989100">
                <a:off x="3033539" y="2599318"/>
                <a:ext cx="45720" cy="935705"/>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168">
                <a:extLst>
                  <a:ext uri="{FF2B5EF4-FFF2-40B4-BE49-F238E27FC236}">
                    <a16:creationId xmlns:a16="http://schemas.microsoft.com/office/drawing/2014/main" id="{A33EF1AA-21CA-4CDD-9DAB-462D12217C4A}"/>
                  </a:ext>
                </a:extLst>
              </p:cNvPr>
              <p:cNvSpPr/>
              <p:nvPr/>
            </p:nvSpPr>
            <p:spPr>
              <a:xfrm rot="20576624">
                <a:off x="4401819" y="2598189"/>
                <a:ext cx="45720" cy="935705"/>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69">
                <a:extLst>
                  <a:ext uri="{FF2B5EF4-FFF2-40B4-BE49-F238E27FC236}">
                    <a16:creationId xmlns:a16="http://schemas.microsoft.com/office/drawing/2014/main" id="{5E9C3EC1-30C8-4610-8F53-D69B2901C86B}"/>
                  </a:ext>
                </a:extLst>
              </p:cNvPr>
              <p:cNvSpPr/>
              <p:nvPr/>
            </p:nvSpPr>
            <p:spPr>
              <a:xfrm rot="21392413" flipV="1">
                <a:off x="4462722" y="3480967"/>
                <a:ext cx="218672" cy="7811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Oval 170">
                <a:extLst>
                  <a:ext uri="{FF2B5EF4-FFF2-40B4-BE49-F238E27FC236}">
                    <a16:creationId xmlns:a16="http://schemas.microsoft.com/office/drawing/2014/main" id="{83EE8691-0CB3-4AD3-B319-C13787E368C7}"/>
                  </a:ext>
                </a:extLst>
              </p:cNvPr>
              <p:cNvSpPr/>
              <p:nvPr/>
            </p:nvSpPr>
            <p:spPr>
              <a:xfrm flipV="1">
                <a:off x="2813844" y="3489124"/>
                <a:ext cx="218672" cy="7811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Freeform: Shape 171">
                <a:extLst>
                  <a:ext uri="{FF2B5EF4-FFF2-40B4-BE49-F238E27FC236}">
                    <a16:creationId xmlns:a16="http://schemas.microsoft.com/office/drawing/2014/main" id="{40BFAF2F-4859-4834-8801-B5997E513CF8}"/>
                  </a:ext>
                </a:extLst>
              </p:cNvPr>
              <p:cNvSpPr/>
              <p:nvPr/>
            </p:nvSpPr>
            <p:spPr>
              <a:xfrm>
                <a:off x="3136900" y="2805057"/>
                <a:ext cx="1188720" cy="300990"/>
              </a:xfrm>
              <a:custGeom>
                <a:avLst/>
                <a:gdLst>
                  <a:gd name="connsiteX0" fmla="*/ 0 w 1188720"/>
                  <a:gd name="connsiteY0" fmla="*/ 300990 h 300990"/>
                  <a:gd name="connsiteX1" fmla="*/ 1188720 w 1188720"/>
                  <a:gd name="connsiteY1" fmla="*/ 297180 h 300990"/>
                  <a:gd name="connsiteX2" fmla="*/ 1154430 w 1188720"/>
                  <a:gd name="connsiteY2" fmla="*/ 11430 h 300990"/>
                  <a:gd name="connsiteX3" fmla="*/ 41910 w 1188720"/>
                  <a:gd name="connsiteY3" fmla="*/ 0 h 300990"/>
                  <a:gd name="connsiteX4" fmla="*/ 0 w 1188720"/>
                  <a:gd name="connsiteY4" fmla="*/ 300990 h 300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8720" h="300990">
                    <a:moveTo>
                      <a:pt x="0" y="300990"/>
                    </a:moveTo>
                    <a:lnTo>
                      <a:pt x="1188720" y="297180"/>
                    </a:lnTo>
                    <a:lnTo>
                      <a:pt x="1154430" y="11430"/>
                    </a:lnTo>
                    <a:lnTo>
                      <a:pt x="41910" y="0"/>
                    </a:lnTo>
                    <a:lnTo>
                      <a:pt x="0" y="300990"/>
                    </a:lnTo>
                    <a:close/>
                  </a:path>
                </a:pathLst>
              </a:cu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172">
                <a:extLst>
                  <a:ext uri="{FF2B5EF4-FFF2-40B4-BE49-F238E27FC236}">
                    <a16:creationId xmlns:a16="http://schemas.microsoft.com/office/drawing/2014/main" id="{51637CB1-B6D5-4ABC-A2A6-EB694DFE1732}"/>
                  </a:ext>
                </a:extLst>
              </p:cNvPr>
              <p:cNvSpPr/>
              <p:nvPr/>
            </p:nvSpPr>
            <p:spPr>
              <a:xfrm>
                <a:off x="3444240" y="1729052"/>
                <a:ext cx="574040" cy="1106037"/>
              </a:xfrm>
              <a:prstGeom prst="rect">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Rounded Corners 173">
                <a:extLst>
                  <a:ext uri="{FF2B5EF4-FFF2-40B4-BE49-F238E27FC236}">
                    <a16:creationId xmlns:a16="http://schemas.microsoft.com/office/drawing/2014/main" id="{0A7A9C0B-FB6E-42EF-87F1-B6F2FFE69A3B}"/>
                  </a:ext>
                </a:extLst>
              </p:cNvPr>
              <p:cNvSpPr/>
              <p:nvPr/>
            </p:nvSpPr>
            <p:spPr>
              <a:xfrm>
                <a:off x="2938780" y="1822269"/>
                <a:ext cx="431800" cy="1018349"/>
              </a:xfrm>
              <a:prstGeom prst="roundRect">
                <a:avLst>
                  <a:gd name="adj" fmla="val 49608"/>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Rounded Corners 174">
                <a:extLst>
                  <a:ext uri="{FF2B5EF4-FFF2-40B4-BE49-F238E27FC236}">
                    <a16:creationId xmlns:a16="http://schemas.microsoft.com/office/drawing/2014/main" id="{108DBD31-DF47-431A-A93E-20C491B8A660}"/>
                  </a:ext>
                </a:extLst>
              </p:cNvPr>
              <p:cNvSpPr/>
              <p:nvPr/>
            </p:nvSpPr>
            <p:spPr>
              <a:xfrm>
                <a:off x="4091940" y="1812931"/>
                <a:ext cx="431800" cy="1018349"/>
              </a:xfrm>
              <a:prstGeom prst="roundRect">
                <a:avLst>
                  <a:gd name="adj" fmla="val 49608"/>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Freeform: Shape 175">
                <a:extLst>
                  <a:ext uri="{FF2B5EF4-FFF2-40B4-BE49-F238E27FC236}">
                    <a16:creationId xmlns:a16="http://schemas.microsoft.com/office/drawing/2014/main" id="{4E98B81C-6D80-4791-9FF6-B937F1C9F18A}"/>
                  </a:ext>
                </a:extLst>
              </p:cNvPr>
              <p:cNvSpPr/>
              <p:nvPr/>
            </p:nvSpPr>
            <p:spPr>
              <a:xfrm>
                <a:off x="3073400" y="1714949"/>
                <a:ext cx="368300" cy="1120140"/>
              </a:xfrm>
              <a:custGeom>
                <a:avLst/>
                <a:gdLst>
                  <a:gd name="connsiteX0" fmla="*/ 0 w 368300"/>
                  <a:gd name="connsiteY0" fmla="*/ 0 h 1120140"/>
                  <a:gd name="connsiteX1" fmla="*/ 365760 w 368300"/>
                  <a:gd name="connsiteY1" fmla="*/ 2540 h 1120140"/>
                  <a:gd name="connsiteX2" fmla="*/ 368300 w 368300"/>
                  <a:gd name="connsiteY2" fmla="*/ 1117600 h 1120140"/>
                  <a:gd name="connsiteX3" fmla="*/ 124460 w 368300"/>
                  <a:gd name="connsiteY3" fmla="*/ 1120140 h 1120140"/>
                  <a:gd name="connsiteX4" fmla="*/ 7620 w 368300"/>
                  <a:gd name="connsiteY4" fmla="*/ 871220 h 1120140"/>
                  <a:gd name="connsiteX5" fmla="*/ 0 w 368300"/>
                  <a:gd name="connsiteY5" fmla="*/ 0 h 112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300" h="1120140">
                    <a:moveTo>
                      <a:pt x="0" y="0"/>
                    </a:moveTo>
                    <a:lnTo>
                      <a:pt x="365760" y="2540"/>
                    </a:lnTo>
                    <a:cubicBezTo>
                      <a:pt x="366607" y="374227"/>
                      <a:pt x="367453" y="745913"/>
                      <a:pt x="368300" y="1117600"/>
                    </a:cubicBezTo>
                    <a:lnTo>
                      <a:pt x="124460" y="1120140"/>
                    </a:lnTo>
                    <a:lnTo>
                      <a:pt x="7620" y="871220"/>
                    </a:lnTo>
                    <a:lnTo>
                      <a:pt x="0" y="0"/>
                    </a:lnTo>
                    <a:close/>
                  </a:path>
                </a:pathLst>
              </a:custGeom>
              <a:solidFill>
                <a:schemeClr val="bg1">
                  <a:lumMod val="6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Freeform: Shape 176">
                <a:extLst>
                  <a:ext uri="{FF2B5EF4-FFF2-40B4-BE49-F238E27FC236}">
                    <a16:creationId xmlns:a16="http://schemas.microsoft.com/office/drawing/2014/main" id="{75C31235-8CE5-4E53-9D4C-57749D9944D2}"/>
                  </a:ext>
                </a:extLst>
              </p:cNvPr>
              <p:cNvSpPr/>
              <p:nvPr/>
            </p:nvSpPr>
            <p:spPr>
              <a:xfrm>
                <a:off x="4020820" y="1708599"/>
                <a:ext cx="360680" cy="1126490"/>
              </a:xfrm>
              <a:custGeom>
                <a:avLst/>
                <a:gdLst>
                  <a:gd name="connsiteX0" fmla="*/ 0 w 360680"/>
                  <a:gd name="connsiteY0" fmla="*/ 0 h 1132840"/>
                  <a:gd name="connsiteX1" fmla="*/ 360680 w 360680"/>
                  <a:gd name="connsiteY1" fmla="*/ 2540 h 1132840"/>
                  <a:gd name="connsiteX2" fmla="*/ 360680 w 360680"/>
                  <a:gd name="connsiteY2" fmla="*/ 881380 h 1132840"/>
                  <a:gd name="connsiteX3" fmla="*/ 241300 w 360680"/>
                  <a:gd name="connsiteY3" fmla="*/ 1125220 h 1132840"/>
                  <a:gd name="connsiteX4" fmla="*/ 0 w 360680"/>
                  <a:gd name="connsiteY4" fmla="*/ 1132840 h 1132840"/>
                  <a:gd name="connsiteX5" fmla="*/ 0 w 360680"/>
                  <a:gd name="connsiteY5" fmla="*/ 0 h 1132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0680" h="1132840">
                    <a:moveTo>
                      <a:pt x="0" y="0"/>
                    </a:moveTo>
                    <a:lnTo>
                      <a:pt x="360680" y="2540"/>
                    </a:lnTo>
                    <a:lnTo>
                      <a:pt x="360680" y="881380"/>
                    </a:lnTo>
                    <a:lnTo>
                      <a:pt x="241300" y="1125220"/>
                    </a:lnTo>
                    <a:lnTo>
                      <a:pt x="0" y="1132840"/>
                    </a:lnTo>
                    <a:cubicBezTo>
                      <a:pt x="3387" y="763693"/>
                      <a:pt x="6773" y="394547"/>
                      <a:pt x="0" y="0"/>
                    </a:cubicBezTo>
                    <a:close/>
                  </a:path>
                </a:pathLst>
              </a:custGeom>
              <a:solidFill>
                <a:schemeClr val="bg1">
                  <a:lumMod val="6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ectangle 177">
                <a:extLst>
                  <a:ext uri="{FF2B5EF4-FFF2-40B4-BE49-F238E27FC236}">
                    <a16:creationId xmlns:a16="http://schemas.microsoft.com/office/drawing/2014/main" id="{F7463F83-0387-4809-9935-44CA32B33DD7}"/>
                  </a:ext>
                </a:extLst>
              </p:cNvPr>
              <p:cNvSpPr/>
              <p:nvPr/>
            </p:nvSpPr>
            <p:spPr>
              <a:xfrm>
                <a:off x="2938780" y="1683465"/>
                <a:ext cx="1584960"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4" name="Freeform: Shape 163">
              <a:extLst>
                <a:ext uri="{FF2B5EF4-FFF2-40B4-BE49-F238E27FC236}">
                  <a16:creationId xmlns:a16="http://schemas.microsoft.com/office/drawing/2014/main" id="{7C66A7E8-B4CA-4927-85C3-7B02B85EF8D9}"/>
                </a:ext>
              </a:extLst>
            </p:cNvPr>
            <p:cNvSpPr>
              <a:spLocks noChangeAspect="1"/>
            </p:cNvSpPr>
            <p:nvPr/>
          </p:nvSpPr>
          <p:spPr>
            <a:xfrm>
              <a:off x="3621932" y="2651018"/>
              <a:ext cx="227320" cy="115082"/>
            </a:xfrm>
            <a:custGeom>
              <a:avLst/>
              <a:gdLst>
                <a:gd name="connsiteX0" fmla="*/ 1066800 w 1828800"/>
                <a:gd name="connsiteY0" fmla="*/ 0 h 925830"/>
                <a:gd name="connsiteX1" fmla="*/ 1215390 w 1828800"/>
                <a:gd name="connsiteY1" fmla="*/ 3810 h 925830"/>
                <a:gd name="connsiteX2" fmla="*/ 1828800 w 1828800"/>
                <a:gd name="connsiteY2" fmla="*/ 918210 h 925830"/>
                <a:gd name="connsiteX3" fmla="*/ 0 w 1828800"/>
                <a:gd name="connsiteY3" fmla="*/ 925830 h 925830"/>
                <a:gd name="connsiteX4" fmla="*/ 613410 w 1828800"/>
                <a:gd name="connsiteY4" fmla="*/ 7620 h 925830"/>
                <a:gd name="connsiteX5" fmla="*/ 765810 w 1828800"/>
                <a:gd name="connsiteY5" fmla="*/ 7620 h 925830"/>
                <a:gd name="connsiteX6" fmla="*/ 457200 w 1828800"/>
                <a:gd name="connsiteY6" fmla="*/ 849630 h 925830"/>
                <a:gd name="connsiteX7" fmla="*/ 1371600 w 1828800"/>
                <a:gd name="connsiteY7" fmla="*/ 849630 h 925830"/>
                <a:gd name="connsiteX8" fmla="*/ 1066800 w 1828800"/>
                <a:gd name="connsiteY8" fmla="*/ 0 h 92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00" h="925830">
                  <a:moveTo>
                    <a:pt x="1066800" y="0"/>
                  </a:moveTo>
                  <a:lnTo>
                    <a:pt x="1215390" y="3810"/>
                  </a:lnTo>
                  <a:lnTo>
                    <a:pt x="1828800" y="918210"/>
                  </a:lnTo>
                  <a:lnTo>
                    <a:pt x="0" y="925830"/>
                  </a:lnTo>
                  <a:lnTo>
                    <a:pt x="613410" y="7620"/>
                  </a:lnTo>
                  <a:lnTo>
                    <a:pt x="765810" y="7620"/>
                  </a:lnTo>
                  <a:lnTo>
                    <a:pt x="457200" y="849630"/>
                  </a:lnTo>
                  <a:lnTo>
                    <a:pt x="1371600" y="849630"/>
                  </a:lnTo>
                  <a:lnTo>
                    <a:pt x="1066800" y="0"/>
                  </a:lnTo>
                  <a:close/>
                </a:path>
              </a:pathLst>
            </a:custGeom>
            <a:solidFill>
              <a:srgbClr val="E32626"/>
            </a:solidFill>
            <a:ln>
              <a:solidFill>
                <a:srgbClr val="E3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5" name="Picture 164" descr="Background pattern&#10;&#10;Description automatically generated">
              <a:extLst>
                <a:ext uri="{FF2B5EF4-FFF2-40B4-BE49-F238E27FC236}">
                  <a16:creationId xmlns:a16="http://schemas.microsoft.com/office/drawing/2014/main" id="{A36BC44C-012B-4C9B-BB84-ACD2FF1BBE16}"/>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3129067" y="1785674"/>
              <a:ext cx="259187" cy="136505"/>
            </a:xfrm>
            <a:prstGeom prst="rect">
              <a:avLst/>
            </a:prstGeom>
          </p:spPr>
        </p:pic>
      </p:grpSp>
      <p:grpSp>
        <p:nvGrpSpPr>
          <p:cNvPr id="179" name="Group 178">
            <a:extLst>
              <a:ext uri="{FF2B5EF4-FFF2-40B4-BE49-F238E27FC236}">
                <a16:creationId xmlns:a16="http://schemas.microsoft.com/office/drawing/2014/main" id="{37583333-5282-444A-978A-6E66F303589F}"/>
              </a:ext>
            </a:extLst>
          </p:cNvPr>
          <p:cNvGrpSpPr/>
          <p:nvPr/>
        </p:nvGrpSpPr>
        <p:grpSpPr>
          <a:xfrm rot="16200000">
            <a:off x="3610034" y="3807137"/>
            <a:ext cx="209133" cy="249296"/>
            <a:chOff x="3610033" y="3807137"/>
            <a:chExt cx="209133" cy="249296"/>
          </a:xfrm>
        </p:grpSpPr>
        <p:sp>
          <p:nvSpPr>
            <p:cNvPr id="180" name="Rectangle 179">
              <a:extLst>
                <a:ext uri="{FF2B5EF4-FFF2-40B4-BE49-F238E27FC236}">
                  <a16:creationId xmlns:a16="http://schemas.microsoft.com/office/drawing/2014/main" id="{42F1BE27-EB81-438D-B25A-B9A73C6686CB}"/>
                </a:ext>
              </a:extLst>
            </p:cNvPr>
            <p:cNvSpPr/>
            <p:nvPr/>
          </p:nvSpPr>
          <p:spPr>
            <a:xfrm rot="5400000">
              <a:off x="3569968" y="3847202"/>
              <a:ext cx="249296" cy="169165"/>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1" name="Rectangle 180">
              <a:extLst>
                <a:ext uri="{FF2B5EF4-FFF2-40B4-BE49-F238E27FC236}">
                  <a16:creationId xmlns:a16="http://schemas.microsoft.com/office/drawing/2014/main" id="{14F5BA54-6DA3-408F-A061-E22299BAB302}"/>
                </a:ext>
              </a:extLst>
            </p:cNvPr>
            <p:cNvSpPr/>
            <p:nvPr/>
          </p:nvSpPr>
          <p:spPr>
            <a:xfrm rot="5400000">
              <a:off x="3630237" y="3871877"/>
              <a:ext cx="179572" cy="125796"/>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2" name="Oval 181">
              <a:extLst>
                <a:ext uri="{FF2B5EF4-FFF2-40B4-BE49-F238E27FC236}">
                  <a16:creationId xmlns:a16="http://schemas.microsoft.com/office/drawing/2014/main" id="{5D6BB219-0309-4F13-A8FD-548B19E1F88E}"/>
                </a:ext>
              </a:extLst>
            </p:cNvPr>
            <p:cNvSpPr/>
            <p:nvPr/>
          </p:nvSpPr>
          <p:spPr>
            <a:xfrm rot="5400000">
              <a:off x="3688165" y="3906251"/>
              <a:ext cx="178338" cy="58288"/>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3" name="Oval 182">
              <a:extLst>
                <a:ext uri="{FF2B5EF4-FFF2-40B4-BE49-F238E27FC236}">
                  <a16:creationId xmlns:a16="http://schemas.microsoft.com/office/drawing/2014/main" id="{C5D84066-8504-4099-BE02-8C21E03E4593}"/>
                </a:ext>
              </a:extLst>
            </p:cNvPr>
            <p:cNvSpPr/>
            <p:nvPr/>
          </p:nvSpPr>
          <p:spPr>
            <a:xfrm rot="5400000" flipV="1">
              <a:off x="3730479" y="3909855"/>
              <a:ext cx="131656"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1251769376"/>
      </p:ext>
    </p:extLst>
  </p:cSld>
  <p:clrMapOvr>
    <a:masterClrMapping/>
  </p:clrMapOvr>
  <mc:AlternateContent xmlns:mc="http://schemas.openxmlformats.org/markup-compatibility/2006" xmlns:p14="http://schemas.microsoft.com/office/powerpoint/2010/main">
    <mc:Choice Requires="p14">
      <p:transition p14:dur="10" advClick="0" advTm="10"/>
    </mc:Choice>
    <mc:Fallback xmlns="">
      <p:transition advClick="0" advTm="1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304CA172-9D55-43B3-9332-645432B8C805}"/>
              </a:ext>
            </a:extLst>
          </p:cNvPr>
          <p:cNvGrpSpPr/>
          <p:nvPr/>
        </p:nvGrpSpPr>
        <p:grpSpPr>
          <a:xfrm>
            <a:off x="548640" y="1270090"/>
            <a:ext cx="7321400" cy="4554914"/>
            <a:chOff x="548640" y="1185954"/>
            <a:chExt cx="7060321" cy="4638914"/>
          </a:xfrm>
        </p:grpSpPr>
        <p:grpSp>
          <p:nvGrpSpPr>
            <p:cNvPr id="33" name="Group 32">
              <a:extLst>
                <a:ext uri="{FF2B5EF4-FFF2-40B4-BE49-F238E27FC236}">
                  <a16:creationId xmlns:a16="http://schemas.microsoft.com/office/drawing/2014/main" id="{70CD0EF8-36EF-4733-A559-E531E7F32409}"/>
                </a:ext>
              </a:extLst>
            </p:cNvPr>
            <p:cNvGrpSpPr/>
            <p:nvPr/>
          </p:nvGrpSpPr>
          <p:grpSpPr>
            <a:xfrm>
              <a:off x="549401" y="1198466"/>
              <a:ext cx="7059560" cy="4626402"/>
              <a:chOff x="6418717" y="1301930"/>
              <a:chExt cx="5377239" cy="3091265"/>
            </a:xfrm>
          </p:grpSpPr>
          <p:sp>
            <p:nvSpPr>
              <p:cNvPr id="2" name="Rectangle: Rounded Corners 1">
                <a:extLst>
                  <a:ext uri="{FF2B5EF4-FFF2-40B4-BE49-F238E27FC236}">
                    <a16:creationId xmlns:a16="http://schemas.microsoft.com/office/drawing/2014/main" id="{F9984780-08DA-4954-B980-CDD6A4A2BD3C}"/>
                  </a:ext>
                </a:extLst>
              </p:cNvPr>
              <p:cNvSpPr/>
              <p:nvPr/>
            </p:nvSpPr>
            <p:spPr>
              <a:xfrm>
                <a:off x="6418717" y="1301930"/>
                <a:ext cx="5377239" cy="3091265"/>
              </a:xfrm>
              <a:prstGeom prst="roundRect">
                <a:avLst/>
              </a:prstGeom>
              <a:solidFill>
                <a:srgbClr val="007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tar: 4 Points 3">
                <a:extLst>
                  <a:ext uri="{FF2B5EF4-FFF2-40B4-BE49-F238E27FC236}">
                    <a16:creationId xmlns:a16="http://schemas.microsoft.com/office/drawing/2014/main" id="{43AB686A-1B44-420F-A275-40286CF79A90}"/>
                  </a:ext>
                </a:extLst>
              </p:cNvPr>
              <p:cNvSpPr/>
              <p:nvPr/>
            </p:nvSpPr>
            <p:spPr>
              <a:xfrm>
                <a:off x="7062843" y="1895855"/>
                <a:ext cx="123041" cy="24944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tar: 4 Points 6">
                <a:extLst>
                  <a:ext uri="{FF2B5EF4-FFF2-40B4-BE49-F238E27FC236}">
                    <a16:creationId xmlns:a16="http://schemas.microsoft.com/office/drawing/2014/main" id="{1A09D114-D368-498C-98A8-50F60325C4D8}"/>
                  </a:ext>
                </a:extLst>
              </p:cNvPr>
              <p:cNvSpPr/>
              <p:nvPr/>
            </p:nvSpPr>
            <p:spPr>
              <a:xfrm>
                <a:off x="6841435" y="2753445"/>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tar: 4 Points 7">
                <a:extLst>
                  <a:ext uri="{FF2B5EF4-FFF2-40B4-BE49-F238E27FC236}">
                    <a16:creationId xmlns:a16="http://schemas.microsoft.com/office/drawing/2014/main" id="{7CD876F8-644B-41A5-9A07-523A0E8DE404}"/>
                  </a:ext>
                </a:extLst>
              </p:cNvPr>
              <p:cNvSpPr/>
              <p:nvPr/>
            </p:nvSpPr>
            <p:spPr>
              <a:xfrm>
                <a:off x="8220630" y="2490272"/>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tar: 4 Points 8">
                <a:extLst>
                  <a:ext uri="{FF2B5EF4-FFF2-40B4-BE49-F238E27FC236}">
                    <a16:creationId xmlns:a16="http://schemas.microsoft.com/office/drawing/2014/main" id="{5CF247C9-A814-4FE3-A6D6-FD0FD0C513FC}"/>
                  </a:ext>
                </a:extLst>
              </p:cNvPr>
              <p:cNvSpPr/>
              <p:nvPr/>
            </p:nvSpPr>
            <p:spPr>
              <a:xfrm>
                <a:off x="10509032" y="1713053"/>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tar: 4 Points 12">
                <a:extLst>
                  <a:ext uri="{FF2B5EF4-FFF2-40B4-BE49-F238E27FC236}">
                    <a16:creationId xmlns:a16="http://schemas.microsoft.com/office/drawing/2014/main" id="{B966658E-0B64-4B43-AB48-1BEDE903298D}"/>
                  </a:ext>
                </a:extLst>
              </p:cNvPr>
              <p:cNvSpPr/>
              <p:nvPr/>
            </p:nvSpPr>
            <p:spPr>
              <a:xfrm>
                <a:off x="10639311" y="1924119"/>
                <a:ext cx="146121" cy="29067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tar: 4 Points 17">
                <a:extLst>
                  <a:ext uri="{FF2B5EF4-FFF2-40B4-BE49-F238E27FC236}">
                    <a16:creationId xmlns:a16="http://schemas.microsoft.com/office/drawing/2014/main" id="{1ED5B04F-BFE2-424A-B6B9-BBE67DB8E264}"/>
                  </a:ext>
                </a:extLst>
              </p:cNvPr>
              <p:cNvSpPr/>
              <p:nvPr/>
            </p:nvSpPr>
            <p:spPr>
              <a:xfrm>
                <a:off x="11420831" y="2692999"/>
                <a:ext cx="146121" cy="29067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tar: 4 Points 21">
                <a:extLst>
                  <a:ext uri="{FF2B5EF4-FFF2-40B4-BE49-F238E27FC236}">
                    <a16:creationId xmlns:a16="http://schemas.microsoft.com/office/drawing/2014/main" id="{E7EAD236-B7B3-410A-B36A-51104EADCED0}"/>
                  </a:ext>
                </a:extLst>
              </p:cNvPr>
              <p:cNvSpPr/>
              <p:nvPr/>
            </p:nvSpPr>
            <p:spPr>
              <a:xfrm>
                <a:off x="11546818" y="2415216"/>
                <a:ext cx="125943" cy="22318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tar: 4 Points 22">
                <a:extLst>
                  <a:ext uri="{FF2B5EF4-FFF2-40B4-BE49-F238E27FC236}">
                    <a16:creationId xmlns:a16="http://schemas.microsoft.com/office/drawing/2014/main" id="{683A0BF4-28A1-43D1-AFD0-97C9B7239DF7}"/>
                  </a:ext>
                </a:extLst>
              </p:cNvPr>
              <p:cNvSpPr/>
              <p:nvPr/>
            </p:nvSpPr>
            <p:spPr>
              <a:xfrm>
                <a:off x="7269445" y="3622705"/>
                <a:ext cx="125943" cy="22318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tar: 4 Points 23">
                <a:extLst>
                  <a:ext uri="{FF2B5EF4-FFF2-40B4-BE49-F238E27FC236}">
                    <a16:creationId xmlns:a16="http://schemas.microsoft.com/office/drawing/2014/main" id="{1B401E80-CC6A-4B45-A279-187128DCE78B}"/>
                  </a:ext>
                </a:extLst>
              </p:cNvPr>
              <p:cNvSpPr/>
              <p:nvPr/>
            </p:nvSpPr>
            <p:spPr>
              <a:xfrm>
                <a:off x="7486868" y="3371404"/>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tar: 4 Points 24">
                <a:extLst>
                  <a:ext uri="{FF2B5EF4-FFF2-40B4-BE49-F238E27FC236}">
                    <a16:creationId xmlns:a16="http://schemas.microsoft.com/office/drawing/2014/main" id="{1F26B41A-6AE0-4D37-9CB9-51D949A87E6D}"/>
                  </a:ext>
                </a:extLst>
              </p:cNvPr>
              <p:cNvSpPr/>
              <p:nvPr/>
            </p:nvSpPr>
            <p:spPr>
              <a:xfrm>
                <a:off x="9499357" y="3691545"/>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tar: 4 Points 25">
                <a:extLst>
                  <a:ext uri="{FF2B5EF4-FFF2-40B4-BE49-F238E27FC236}">
                    <a16:creationId xmlns:a16="http://schemas.microsoft.com/office/drawing/2014/main" id="{897FFEF1-44F3-4BDA-9D51-A9381BE779F0}"/>
                  </a:ext>
                </a:extLst>
              </p:cNvPr>
              <p:cNvSpPr/>
              <p:nvPr/>
            </p:nvSpPr>
            <p:spPr>
              <a:xfrm>
                <a:off x="9339780" y="3495423"/>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tar: 4 Points 26">
                <a:extLst>
                  <a:ext uri="{FF2B5EF4-FFF2-40B4-BE49-F238E27FC236}">
                    <a16:creationId xmlns:a16="http://schemas.microsoft.com/office/drawing/2014/main" id="{EC9EE687-330A-4801-8DBD-40DFFD063D4E}"/>
                  </a:ext>
                </a:extLst>
              </p:cNvPr>
              <p:cNvSpPr/>
              <p:nvPr/>
            </p:nvSpPr>
            <p:spPr>
              <a:xfrm>
                <a:off x="6554968" y="1521530"/>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tar: 4 Points 27">
                <a:extLst>
                  <a:ext uri="{FF2B5EF4-FFF2-40B4-BE49-F238E27FC236}">
                    <a16:creationId xmlns:a16="http://schemas.microsoft.com/office/drawing/2014/main" id="{E567F692-9280-4DB4-9EAC-A5494CC494A6}"/>
                  </a:ext>
                </a:extLst>
              </p:cNvPr>
              <p:cNvSpPr/>
              <p:nvPr/>
            </p:nvSpPr>
            <p:spPr>
              <a:xfrm>
                <a:off x="8054795" y="2337263"/>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tar: 4 Points 28">
                <a:extLst>
                  <a:ext uri="{FF2B5EF4-FFF2-40B4-BE49-F238E27FC236}">
                    <a16:creationId xmlns:a16="http://schemas.microsoft.com/office/drawing/2014/main" id="{E36C50C1-A591-44A1-9E1B-EC8F391A359F}"/>
                  </a:ext>
                </a:extLst>
              </p:cNvPr>
              <p:cNvSpPr/>
              <p:nvPr/>
            </p:nvSpPr>
            <p:spPr>
              <a:xfrm>
                <a:off x="10604470" y="2770359"/>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tar: 4 Points 30">
                <a:extLst>
                  <a:ext uri="{FF2B5EF4-FFF2-40B4-BE49-F238E27FC236}">
                    <a16:creationId xmlns:a16="http://schemas.microsoft.com/office/drawing/2014/main" id="{D5BA7D15-D949-4A60-B917-7866CA1704C5}"/>
                  </a:ext>
                </a:extLst>
              </p:cNvPr>
              <p:cNvSpPr/>
              <p:nvPr/>
            </p:nvSpPr>
            <p:spPr>
              <a:xfrm>
                <a:off x="11674570" y="3853053"/>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Freeform: Shape 35">
              <a:extLst>
                <a:ext uri="{FF2B5EF4-FFF2-40B4-BE49-F238E27FC236}">
                  <a16:creationId xmlns:a16="http://schemas.microsoft.com/office/drawing/2014/main" id="{FD3910FC-BFC0-4350-BD37-8DB85C23CFCC}"/>
                </a:ext>
              </a:extLst>
            </p:cNvPr>
            <p:cNvSpPr/>
            <p:nvPr/>
          </p:nvSpPr>
          <p:spPr>
            <a:xfrm>
              <a:off x="1282262" y="4656083"/>
              <a:ext cx="6064469" cy="1061545"/>
            </a:xfrm>
            <a:custGeom>
              <a:avLst/>
              <a:gdLst>
                <a:gd name="connsiteX0" fmla="*/ 0 w 6064469"/>
                <a:gd name="connsiteY0" fmla="*/ 294289 h 1061545"/>
                <a:gd name="connsiteX1" fmla="*/ 0 w 6064469"/>
                <a:gd name="connsiteY1" fmla="*/ 294289 h 1061545"/>
                <a:gd name="connsiteX2" fmla="*/ 578069 w 6064469"/>
                <a:gd name="connsiteY2" fmla="*/ 210207 h 1061545"/>
                <a:gd name="connsiteX3" fmla="*/ 1156138 w 6064469"/>
                <a:gd name="connsiteY3" fmla="*/ 283779 h 1061545"/>
                <a:gd name="connsiteX4" fmla="*/ 1271752 w 6064469"/>
                <a:gd name="connsiteY4" fmla="*/ 283779 h 1061545"/>
                <a:gd name="connsiteX5" fmla="*/ 1881352 w 6064469"/>
                <a:gd name="connsiteY5" fmla="*/ 294289 h 1061545"/>
                <a:gd name="connsiteX6" fmla="*/ 1975945 w 6064469"/>
                <a:gd name="connsiteY6" fmla="*/ 283779 h 1061545"/>
                <a:gd name="connsiteX7" fmla="*/ 2532993 w 6064469"/>
                <a:gd name="connsiteY7" fmla="*/ 199696 h 1061545"/>
                <a:gd name="connsiteX8" fmla="*/ 2669628 w 6064469"/>
                <a:gd name="connsiteY8" fmla="*/ 199696 h 1061545"/>
                <a:gd name="connsiteX9" fmla="*/ 3436883 w 6064469"/>
                <a:gd name="connsiteY9" fmla="*/ 283779 h 1061545"/>
                <a:gd name="connsiteX10" fmla="*/ 3615559 w 6064469"/>
                <a:gd name="connsiteY10" fmla="*/ 294289 h 1061545"/>
                <a:gd name="connsiteX11" fmla="*/ 4614041 w 6064469"/>
                <a:gd name="connsiteY11" fmla="*/ 52551 h 1061545"/>
                <a:gd name="connsiteX12" fmla="*/ 5023945 w 6064469"/>
                <a:gd name="connsiteY12" fmla="*/ 0 h 1061545"/>
                <a:gd name="connsiteX13" fmla="*/ 5118538 w 6064469"/>
                <a:gd name="connsiteY13" fmla="*/ 10510 h 1061545"/>
                <a:gd name="connsiteX14" fmla="*/ 5160579 w 6064469"/>
                <a:gd name="connsiteY14" fmla="*/ 21020 h 1061545"/>
                <a:gd name="connsiteX15" fmla="*/ 5202621 w 6064469"/>
                <a:gd name="connsiteY15" fmla="*/ 31531 h 1061545"/>
                <a:gd name="connsiteX16" fmla="*/ 5612524 w 6064469"/>
                <a:gd name="connsiteY16" fmla="*/ 115614 h 1061545"/>
                <a:gd name="connsiteX17" fmla="*/ 5854262 w 6064469"/>
                <a:gd name="connsiteY17" fmla="*/ 136634 h 1061545"/>
                <a:gd name="connsiteX18" fmla="*/ 6064469 w 6064469"/>
                <a:gd name="connsiteY18" fmla="*/ 220717 h 1061545"/>
                <a:gd name="connsiteX19" fmla="*/ 5990897 w 6064469"/>
                <a:gd name="connsiteY19" fmla="*/ 672662 h 1061545"/>
                <a:gd name="connsiteX20" fmla="*/ 4771697 w 6064469"/>
                <a:gd name="connsiteY20" fmla="*/ 1061545 h 1061545"/>
                <a:gd name="connsiteX21" fmla="*/ 1702676 w 6064469"/>
                <a:gd name="connsiteY21" fmla="*/ 924910 h 1061545"/>
                <a:gd name="connsiteX22" fmla="*/ 73572 w 6064469"/>
                <a:gd name="connsiteY22" fmla="*/ 798786 h 1061545"/>
                <a:gd name="connsiteX23" fmla="*/ 0 w 6064469"/>
                <a:gd name="connsiteY23" fmla="*/ 294289 h 10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64469" h="1061545">
                  <a:moveTo>
                    <a:pt x="0" y="294289"/>
                  </a:moveTo>
                  <a:lnTo>
                    <a:pt x="0" y="294289"/>
                  </a:lnTo>
                  <a:lnTo>
                    <a:pt x="578069" y="210207"/>
                  </a:lnTo>
                  <a:lnTo>
                    <a:pt x="1156138" y="283779"/>
                  </a:lnTo>
                  <a:lnTo>
                    <a:pt x="1271752" y="283779"/>
                  </a:lnTo>
                  <a:lnTo>
                    <a:pt x="1881352" y="294289"/>
                  </a:lnTo>
                  <a:lnTo>
                    <a:pt x="1975945" y="283779"/>
                  </a:lnTo>
                  <a:lnTo>
                    <a:pt x="2532993" y="199696"/>
                  </a:lnTo>
                  <a:lnTo>
                    <a:pt x="2669628" y="199696"/>
                  </a:lnTo>
                  <a:lnTo>
                    <a:pt x="3436883" y="283779"/>
                  </a:lnTo>
                  <a:cubicBezTo>
                    <a:pt x="3559332" y="297384"/>
                    <a:pt x="3499751" y="294289"/>
                    <a:pt x="3615559" y="294289"/>
                  </a:cubicBezTo>
                  <a:lnTo>
                    <a:pt x="4614041" y="52551"/>
                  </a:lnTo>
                  <a:lnTo>
                    <a:pt x="5023945" y="0"/>
                  </a:lnTo>
                  <a:cubicBezTo>
                    <a:pt x="5055476" y="3503"/>
                    <a:pt x="5087182" y="5686"/>
                    <a:pt x="5118538" y="10510"/>
                  </a:cubicBezTo>
                  <a:cubicBezTo>
                    <a:pt x="5132815" y="12706"/>
                    <a:pt x="5146690" y="17052"/>
                    <a:pt x="5160579" y="21020"/>
                  </a:cubicBezTo>
                  <a:cubicBezTo>
                    <a:pt x="5201245" y="32639"/>
                    <a:pt x="5179193" y="31531"/>
                    <a:pt x="5202621" y="31531"/>
                  </a:cubicBezTo>
                  <a:lnTo>
                    <a:pt x="5612524" y="115614"/>
                  </a:lnTo>
                  <a:lnTo>
                    <a:pt x="5854262" y="136634"/>
                  </a:lnTo>
                  <a:lnTo>
                    <a:pt x="6064469" y="220717"/>
                  </a:lnTo>
                  <a:lnTo>
                    <a:pt x="5990897" y="672662"/>
                  </a:lnTo>
                  <a:lnTo>
                    <a:pt x="4771697" y="1061545"/>
                  </a:lnTo>
                  <a:lnTo>
                    <a:pt x="1702676" y="924910"/>
                  </a:lnTo>
                  <a:lnTo>
                    <a:pt x="73572" y="798786"/>
                  </a:lnTo>
                  <a:lnTo>
                    <a:pt x="0" y="294289"/>
                  </a:lnTo>
                  <a:close/>
                </a:path>
              </a:pathLst>
            </a:cu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9B657570-2CC6-41A2-9AAA-3757888D4A2F}"/>
                </a:ext>
              </a:extLst>
            </p:cNvPr>
            <p:cNvSpPr/>
            <p:nvPr/>
          </p:nvSpPr>
          <p:spPr>
            <a:xfrm>
              <a:off x="548640" y="4610100"/>
              <a:ext cx="7056120" cy="1203960"/>
            </a:xfrm>
            <a:custGeom>
              <a:avLst/>
              <a:gdLst>
                <a:gd name="connsiteX0" fmla="*/ 22860 w 7048500"/>
                <a:gd name="connsiteY0" fmla="*/ 220980 h 1203960"/>
                <a:gd name="connsiteX1" fmla="*/ 472440 w 7048500"/>
                <a:gd name="connsiteY1" fmla="*/ 175260 h 1203960"/>
                <a:gd name="connsiteX2" fmla="*/ 876300 w 7048500"/>
                <a:gd name="connsiteY2" fmla="*/ 213360 h 1203960"/>
                <a:gd name="connsiteX3" fmla="*/ 944880 w 7048500"/>
                <a:gd name="connsiteY3" fmla="*/ 236220 h 1203960"/>
                <a:gd name="connsiteX4" fmla="*/ 1478280 w 7048500"/>
                <a:gd name="connsiteY4" fmla="*/ 411480 h 1203960"/>
                <a:gd name="connsiteX5" fmla="*/ 1546860 w 7048500"/>
                <a:gd name="connsiteY5" fmla="*/ 419100 h 1203960"/>
                <a:gd name="connsiteX6" fmla="*/ 1569720 w 7048500"/>
                <a:gd name="connsiteY6" fmla="*/ 426720 h 1203960"/>
                <a:gd name="connsiteX7" fmla="*/ 1645920 w 7048500"/>
                <a:gd name="connsiteY7" fmla="*/ 434340 h 1203960"/>
                <a:gd name="connsiteX8" fmla="*/ 1668780 w 7048500"/>
                <a:gd name="connsiteY8" fmla="*/ 441960 h 1203960"/>
                <a:gd name="connsiteX9" fmla="*/ 2164080 w 7048500"/>
                <a:gd name="connsiteY9" fmla="*/ 457200 h 1203960"/>
                <a:gd name="connsiteX10" fmla="*/ 2339340 w 7048500"/>
                <a:gd name="connsiteY10" fmla="*/ 449580 h 1203960"/>
                <a:gd name="connsiteX11" fmla="*/ 2842260 w 7048500"/>
                <a:gd name="connsiteY11" fmla="*/ 342900 h 1203960"/>
                <a:gd name="connsiteX12" fmla="*/ 2926080 w 7048500"/>
                <a:gd name="connsiteY12" fmla="*/ 327660 h 1203960"/>
                <a:gd name="connsiteX13" fmla="*/ 2964180 w 7048500"/>
                <a:gd name="connsiteY13" fmla="*/ 320040 h 1203960"/>
                <a:gd name="connsiteX14" fmla="*/ 3581400 w 7048500"/>
                <a:gd name="connsiteY14" fmla="*/ 137160 h 1203960"/>
                <a:gd name="connsiteX15" fmla="*/ 3657600 w 7048500"/>
                <a:gd name="connsiteY15" fmla="*/ 114300 h 1203960"/>
                <a:gd name="connsiteX16" fmla="*/ 3710940 w 7048500"/>
                <a:gd name="connsiteY16" fmla="*/ 99060 h 1203960"/>
                <a:gd name="connsiteX17" fmla="*/ 4267200 w 7048500"/>
                <a:gd name="connsiteY17" fmla="*/ 0 h 1203960"/>
                <a:gd name="connsiteX18" fmla="*/ 4381500 w 7048500"/>
                <a:gd name="connsiteY18" fmla="*/ 7620 h 1203960"/>
                <a:gd name="connsiteX19" fmla="*/ 5059680 w 7048500"/>
                <a:gd name="connsiteY19" fmla="*/ 182880 h 1203960"/>
                <a:gd name="connsiteX20" fmla="*/ 5135880 w 7048500"/>
                <a:gd name="connsiteY20" fmla="*/ 190500 h 1203960"/>
                <a:gd name="connsiteX21" fmla="*/ 5158740 w 7048500"/>
                <a:gd name="connsiteY21" fmla="*/ 198120 h 1203960"/>
                <a:gd name="connsiteX22" fmla="*/ 5212080 w 7048500"/>
                <a:gd name="connsiteY22" fmla="*/ 205740 h 1203960"/>
                <a:gd name="connsiteX23" fmla="*/ 5250180 w 7048500"/>
                <a:gd name="connsiteY23" fmla="*/ 213360 h 1203960"/>
                <a:gd name="connsiteX24" fmla="*/ 5303520 w 7048500"/>
                <a:gd name="connsiteY24" fmla="*/ 213360 h 1203960"/>
                <a:gd name="connsiteX25" fmla="*/ 5783580 w 7048500"/>
                <a:gd name="connsiteY25" fmla="*/ 266700 h 1203960"/>
                <a:gd name="connsiteX26" fmla="*/ 6050280 w 7048500"/>
                <a:gd name="connsiteY26" fmla="*/ 274320 h 1203960"/>
                <a:gd name="connsiteX27" fmla="*/ 6667500 w 7048500"/>
                <a:gd name="connsiteY27" fmla="*/ 228600 h 1203960"/>
                <a:gd name="connsiteX28" fmla="*/ 6751320 w 7048500"/>
                <a:gd name="connsiteY28" fmla="*/ 205740 h 1203960"/>
                <a:gd name="connsiteX29" fmla="*/ 7018020 w 7048500"/>
                <a:gd name="connsiteY29" fmla="*/ 83820 h 1203960"/>
                <a:gd name="connsiteX30" fmla="*/ 7048500 w 7048500"/>
                <a:gd name="connsiteY30" fmla="*/ 251460 h 1203960"/>
                <a:gd name="connsiteX31" fmla="*/ 7040880 w 7048500"/>
                <a:gd name="connsiteY31" fmla="*/ 586740 h 1203960"/>
                <a:gd name="connsiteX32" fmla="*/ 6918960 w 7048500"/>
                <a:gd name="connsiteY32" fmla="*/ 868680 h 1203960"/>
                <a:gd name="connsiteX33" fmla="*/ 6758940 w 7048500"/>
                <a:gd name="connsiteY33" fmla="*/ 1028700 h 1203960"/>
                <a:gd name="connsiteX34" fmla="*/ 6621780 w 7048500"/>
                <a:gd name="connsiteY34" fmla="*/ 1112520 h 1203960"/>
                <a:gd name="connsiteX35" fmla="*/ 6507480 w 7048500"/>
                <a:gd name="connsiteY35" fmla="*/ 1165860 h 1203960"/>
                <a:gd name="connsiteX36" fmla="*/ 6134100 w 7048500"/>
                <a:gd name="connsiteY36" fmla="*/ 1203960 h 1203960"/>
                <a:gd name="connsiteX37" fmla="*/ 678180 w 7048500"/>
                <a:gd name="connsiteY37" fmla="*/ 1196340 h 1203960"/>
                <a:gd name="connsiteX38" fmla="*/ 495300 w 7048500"/>
                <a:gd name="connsiteY38" fmla="*/ 1135380 h 1203960"/>
                <a:gd name="connsiteX39" fmla="*/ 335280 w 7048500"/>
                <a:gd name="connsiteY39" fmla="*/ 1074420 h 1203960"/>
                <a:gd name="connsiteX40" fmla="*/ 243840 w 7048500"/>
                <a:gd name="connsiteY40" fmla="*/ 967740 h 1203960"/>
                <a:gd name="connsiteX41" fmla="*/ 121920 w 7048500"/>
                <a:gd name="connsiteY41" fmla="*/ 861060 h 1203960"/>
                <a:gd name="connsiteX42" fmla="*/ 60960 w 7048500"/>
                <a:gd name="connsiteY42" fmla="*/ 670560 h 1203960"/>
                <a:gd name="connsiteX43" fmla="*/ 0 w 7048500"/>
                <a:gd name="connsiteY43" fmla="*/ 480060 h 1203960"/>
                <a:gd name="connsiteX44" fmla="*/ 22860 w 7048500"/>
                <a:gd name="connsiteY44" fmla="*/ 220980 h 1203960"/>
                <a:gd name="connsiteX0" fmla="*/ 22860 w 7056120"/>
                <a:gd name="connsiteY0" fmla="*/ 220980 h 1203960"/>
                <a:gd name="connsiteX1" fmla="*/ 472440 w 7056120"/>
                <a:gd name="connsiteY1" fmla="*/ 175260 h 1203960"/>
                <a:gd name="connsiteX2" fmla="*/ 876300 w 7056120"/>
                <a:gd name="connsiteY2" fmla="*/ 213360 h 1203960"/>
                <a:gd name="connsiteX3" fmla="*/ 944880 w 7056120"/>
                <a:gd name="connsiteY3" fmla="*/ 236220 h 1203960"/>
                <a:gd name="connsiteX4" fmla="*/ 1478280 w 7056120"/>
                <a:gd name="connsiteY4" fmla="*/ 411480 h 1203960"/>
                <a:gd name="connsiteX5" fmla="*/ 1546860 w 7056120"/>
                <a:gd name="connsiteY5" fmla="*/ 419100 h 1203960"/>
                <a:gd name="connsiteX6" fmla="*/ 1569720 w 7056120"/>
                <a:gd name="connsiteY6" fmla="*/ 426720 h 1203960"/>
                <a:gd name="connsiteX7" fmla="*/ 1645920 w 7056120"/>
                <a:gd name="connsiteY7" fmla="*/ 434340 h 1203960"/>
                <a:gd name="connsiteX8" fmla="*/ 1668780 w 7056120"/>
                <a:gd name="connsiteY8" fmla="*/ 441960 h 1203960"/>
                <a:gd name="connsiteX9" fmla="*/ 2164080 w 7056120"/>
                <a:gd name="connsiteY9" fmla="*/ 457200 h 1203960"/>
                <a:gd name="connsiteX10" fmla="*/ 2339340 w 7056120"/>
                <a:gd name="connsiteY10" fmla="*/ 449580 h 1203960"/>
                <a:gd name="connsiteX11" fmla="*/ 2842260 w 7056120"/>
                <a:gd name="connsiteY11" fmla="*/ 342900 h 1203960"/>
                <a:gd name="connsiteX12" fmla="*/ 2926080 w 7056120"/>
                <a:gd name="connsiteY12" fmla="*/ 327660 h 1203960"/>
                <a:gd name="connsiteX13" fmla="*/ 2964180 w 7056120"/>
                <a:gd name="connsiteY13" fmla="*/ 320040 h 1203960"/>
                <a:gd name="connsiteX14" fmla="*/ 3581400 w 7056120"/>
                <a:gd name="connsiteY14" fmla="*/ 137160 h 1203960"/>
                <a:gd name="connsiteX15" fmla="*/ 3657600 w 7056120"/>
                <a:gd name="connsiteY15" fmla="*/ 114300 h 1203960"/>
                <a:gd name="connsiteX16" fmla="*/ 3710940 w 7056120"/>
                <a:gd name="connsiteY16" fmla="*/ 99060 h 1203960"/>
                <a:gd name="connsiteX17" fmla="*/ 4267200 w 7056120"/>
                <a:gd name="connsiteY17" fmla="*/ 0 h 1203960"/>
                <a:gd name="connsiteX18" fmla="*/ 4381500 w 7056120"/>
                <a:gd name="connsiteY18" fmla="*/ 7620 h 1203960"/>
                <a:gd name="connsiteX19" fmla="*/ 5059680 w 7056120"/>
                <a:gd name="connsiteY19" fmla="*/ 182880 h 1203960"/>
                <a:gd name="connsiteX20" fmla="*/ 5135880 w 7056120"/>
                <a:gd name="connsiteY20" fmla="*/ 190500 h 1203960"/>
                <a:gd name="connsiteX21" fmla="*/ 5158740 w 7056120"/>
                <a:gd name="connsiteY21" fmla="*/ 198120 h 1203960"/>
                <a:gd name="connsiteX22" fmla="*/ 5212080 w 7056120"/>
                <a:gd name="connsiteY22" fmla="*/ 205740 h 1203960"/>
                <a:gd name="connsiteX23" fmla="*/ 5250180 w 7056120"/>
                <a:gd name="connsiteY23" fmla="*/ 213360 h 1203960"/>
                <a:gd name="connsiteX24" fmla="*/ 5303520 w 7056120"/>
                <a:gd name="connsiteY24" fmla="*/ 213360 h 1203960"/>
                <a:gd name="connsiteX25" fmla="*/ 5783580 w 7056120"/>
                <a:gd name="connsiteY25" fmla="*/ 266700 h 1203960"/>
                <a:gd name="connsiteX26" fmla="*/ 6050280 w 7056120"/>
                <a:gd name="connsiteY26" fmla="*/ 274320 h 1203960"/>
                <a:gd name="connsiteX27" fmla="*/ 6667500 w 7056120"/>
                <a:gd name="connsiteY27" fmla="*/ 228600 h 1203960"/>
                <a:gd name="connsiteX28" fmla="*/ 6751320 w 7056120"/>
                <a:gd name="connsiteY28" fmla="*/ 205740 h 1203960"/>
                <a:gd name="connsiteX29" fmla="*/ 7056120 w 7056120"/>
                <a:gd name="connsiteY29" fmla="*/ 68580 h 1203960"/>
                <a:gd name="connsiteX30" fmla="*/ 7048500 w 7056120"/>
                <a:gd name="connsiteY30" fmla="*/ 251460 h 1203960"/>
                <a:gd name="connsiteX31" fmla="*/ 7040880 w 7056120"/>
                <a:gd name="connsiteY31" fmla="*/ 586740 h 1203960"/>
                <a:gd name="connsiteX32" fmla="*/ 6918960 w 7056120"/>
                <a:gd name="connsiteY32" fmla="*/ 868680 h 1203960"/>
                <a:gd name="connsiteX33" fmla="*/ 6758940 w 7056120"/>
                <a:gd name="connsiteY33" fmla="*/ 1028700 h 1203960"/>
                <a:gd name="connsiteX34" fmla="*/ 6621780 w 7056120"/>
                <a:gd name="connsiteY34" fmla="*/ 1112520 h 1203960"/>
                <a:gd name="connsiteX35" fmla="*/ 6507480 w 7056120"/>
                <a:gd name="connsiteY35" fmla="*/ 1165860 h 1203960"/>
                <a:gd name="connsiteX36" fmla="*/ 6134100 w 7056120"/>
                <a:gd name="connsiteY36" fmla="*/ 1203960 h 1203960"/>
                <a:gd name="connsiteX37" fmla="*/ 678180 w 7056120"/>
                <a:gd name="connsiteY37" fmla="*/ 1196340 h 1203960"/>
                <a:gd name="connsiteX38" fmla="*/ 495300 w 7056120"/>
                <a:gd name="connsiteY38" fmla="*/ 1135380 h 1203960"/>
                <a:gd name="connsiteX39" fmla="*/ 335280 w 7056120"/>
                <a:gd name="connsiteY39" fmla="*/ 1074420 h 1203960"/>
                <a:gd name="connsiteX40" fmla="*/ 243840 w 7056120"/>
                <a:gd name="connsiteY40" fmla="*/ 967740 h 1203960"/>
                <a:gd name="connsiteX41" fmla="*/ 121920 w 7056120"/>
                <a:gd name="connsiteY41" fmla="*/ 861060 h 1203960"/>
                <a:gd name="connsiteX42" fmla="*/ 60960 w 7056120"/>
                <a:gd name="connsiteY42" fmla="*/ 670560 h 1203960"/>
                <a:gd name="connsiteX43" fmla="*/ 0 w 7056120"/>
                <a:gd name="connsiteY43" fmla="*/ 480060 h 1203960"/>
                <a:gd name="connsiteX44" fmla="*/ 22860 w 7056120"/>
                <a:gd name="connsiteY44" fmla="*/ 220980 h 120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056120" h="1203960">
                  <a:moveTo>
                    <a:pt x="22860" y="220980"/>
                  </a:moveTo>
                  <a:lnTo>
                    <a:pt x="472440" y="175260"/>
                  </a:lnTo>
                  <a:lnTo>
                    <a:pt x="876300" y="213360"/>
                  </a:lnTo>
                  <a:cubicBezTo>
                    <a:pt x="939638" y="237112"/>
                    <a:pt x="915558" y="236220"/>
                    <a:pt x="944880" y="236220"/>
                  </a:cubicBezTo>
                  <a:lnTo>
                    <a:pt x="1478280" y="411480"/>
                  </a:lnTo>
                  <a:cubicBezTo>
                    <a:pt x="1501140" y="414020"/>
                    <a:pt x="1524172" y="415319"/>
                    <a:pt x="1546860" y="419100"/>
                  </a:cubicBezTo>
                  <a:cubicBezTo>
                    <a:pt x="1554783" y="420420"/>
                    <a:pt x="1561781" y="425499"/>
                    <a:pt x="1569720" y="426720"/>
                  </a:cubicBezTo>
                  <a:cubicBezTo>
                    <a:pt x="1594950" y="430602"/>
                    <a:pt x="1620520" y="431800"/>
                    <a:pt x="1645920" y="434340"/>
                  </a:cubicBezTo>
                  <a:lnTo>
                    <a:pt x="1668780" y="441960"/>
                  </a:lnTo>
                  <a:lnTo>
                    <a:pt x="2164080" y="457200"/>
                  </a:lnTo>
                  <a:cubicBezTo>
                    <a:pt x="2278255" y="446820"/>
                    <a:pt x="2219845" y="449580"/>
                    <a:pt x="2339340" y="449580"/>
                  </a:cubicBezTo>
                  <a:lnTo>
                    <a:pt x="2842260" y="342900"/>
                  </a:lnTo>
                  <a:cubicBezTo>
                    <a:pt x="2870200" y="337820"/>
                    <a:pt x="2898312" y="333610"/>
                    <a:pt x="2926080" y="327660"/>
                  </a:cubicBezTo>
                  <a:cubicBezTo>
                    <a:pt x="2969137" y="318434"/>
                    <a:pt x="2931182" y="320040"/>
                    <a:pt x="2964180" y="320040"/>
                  </a:cubicBezTo>
                  <a:lnTo>
                    <a:pt x="3581400" y="137160"/>
                  </a:lnTo>
                  <a:lnTo>
                    <a:pt x="3657600" y="114300"/>
                  </a:lnTo>
                  <a:cubicBezTo>
                    <a:pt x="3708938" y="98257"/>
                    <a:pt x="3686748" y="99060"/>
                    <a:pt x="3710940" y="99060"/>
                  </a:cubicBezTo>
                  <a:lnTo>
                    <a:pt x="4267200" y="0"/>
                  </a:lnTo>
                  <a:cubicBezTo>
                    <a:pt x="4356037" y="8884"/>
                    <a:pt x="4317873" y="7620"/>
                    <a:pt x="4381500" y="7620"/>
                  </a:cubicBezTo>
                  <a:lnTo>
                    <a:pt x="5059680" y="182880"/>
                  </a:lnTo>
                  <a:cubicBezTo>
                    <a:pt x="5085080" y="185420"/>
                    <a:pt x="5110650" y="186618"/>
                    <a:pt x="5135880" y="190500"/>
                  </a:cubicBezTo>
                  <a:cubicBezTo>
                    <a:pt x="5143819" y="191721"/>
                    <a:pt x="5150864" y="196545"/>
                    <a:pt x="5158740" y="198120"/>
                  </a:cubicBezTo>
                  <a:cubicBezTo>
                    <a:pt x="5176352" y="201642"/>
                    <a:pt x="5194364" y="202787"/>
                    <a:pt x="5212080" y="205740"/>
                  </a:cubicBezTo>
                  <a:cubicBezTo>
                    <a:pt x="5224855" y="207869"/>
                    <a:pt x="5237273" y="212284"/>
                    <a:pt x="5250180" y="213360"/>
                  </a:cubicBezTo>
                  <a:cubicBezTo>
                    <a:pt x="5267899" y="214837"/>
                    <a:pt x="5285740" y="213360"/>
                    <a:pt x="5303520" y="213360"/>
                  </a:cubicBezTo>
                  <a:lnTo>
                    <a:pt x="5783580" y="266700"/>
                  </a:lnTo>
                  <a:cubicBezTo>
                    <a:pt x="6029955" y="274648"/>
                    <a:pt x="5941019" y="274320"/>
                    <a:pt x="6050280" y="274320"/>
                  </a:cubicBezTo>
                  <a:lnTo>
                    <a:pt x="6667500" y="228600"/>
                  </a:lnTo>
                  <a:cubicBezTo>
                    <a:pt x="6741624" y="212128"/>
                    <a:pt x="6715135" y="223833"/>
                    <a:pt x="6751320" y="205740"/>
                  </a:cubicBezTo>
                  <a:lnTo>
                    <a:pt x="7056120" y="68580"/>
                  </a:lnTo>
                  <a:lnTo>
                    <a:pt x="7048500" y="251460"/>
                  </a:lnTo>
                  <a:lnTo>
                    <a:pt x="7040880" y="586740"/>
                  </a:lnTo>
                  <a:lnTo>
                    <a:pt x="6918960" y="868680"/>
                  </a:lnTo>
                  <a:lnTo>
                    <a:pt x="6758940" y="1028700"/>
                  </a:lnTo>
                  <a:lnTo>
                    <a:pt x="6621780" y="1112520"/>
                  </a:lnTo>
                  <a:lnTo>
                    <a:pt x="6507480" y="1165860"/>
                  </a:lnTo>
                  <a:lnTo>
                    <a:pt x="6134100" y="1203960"/>
                  </a:lnTo>
                  <a:lnTo>
                    <a:pt x="678180" y="1196340"/>
                  </a:lnTo>
                  <a:lnTo>
                    <a:pt x="495300" y="1135380"/>
                  </a:lnTo>
                  <a:lnTo>
                    <a:pt x="335280" y="1074420"/>
                  </a:lnTo>
                  <a:lnTo>
                    <a:pt x="243840" y="967740"/>
                  </a:lnTo>
                  <a:lnTo>
                    <a:pt x="121920" y="861060"/>
                  </a:lnTo>
                  <a:lnTo>
                    <a:pt x="60960" y="670560"/>
                  </a:lnTo>
                  <a:lnTo>
                    <a:pt x="0" y="480060"/>
                  </a:lnTo>
                  <a:lnTo>
                    <a:pt x="22860" y="22098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638CCB40-607A-48E9-9691-3679212E8A56}"/>
                </a:ext>
              </a:extLst>
            </p:cNvPr>
            <p:cNvSpPr/>
            <p:nvPr/>
          </p:nvSpPr>
          <p:spPr>
            <a:xfrm>
              <a:off x="549401" y="1185954"/>
              <a:ext cx="7057013" cy="4626403"/>
            </a:xfrm>
            <a:prstGeom prst="roundRect">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1" name="Oval 240">
            <a:extLst>
              <a:ext uri="{FF2B5EF4-FFF2-40B4-BE49-F238E27FC236}">
                <a16:creationId xmlns:a16="http://schemas.microsoft.com/office/drawing/2014/main" id="{C3CB2005-F5EF-4CAA-8CA5-A572A0D3BFDE}"/>
              </a:ext>
            </a:extLst>
          </p:cNvPr>
          <p:cNvSpPr/>
          <p:nvPr/>
        </p:nvSpPr>
        <p:spPr>
          <a:xfrm>
            <a:off x="1454639" y="5571000"/>
            <a:ext cx="3173448" cy="261371"/>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2" name="Group 241">
            <a:extLst>
              <a:ext uri="{FF2B5EF4-FFF2-40B4-BE49-F238E27FC236}">
                <a16:creationId xmlns:a16="http://schemas.microsoft.com/office/drawing/2014/main" id="{76AD10BE-73E4-4957-B0CB-B480708D389D}"/>
              </a:ext>
            </a:extLst>
          </p:cNvPr>
          <p:cNvGrpSpPr>
            <a:grpSpLocks noChangeAspect="1"/>
          </p:cNvGrpSpPr>
          <p:nvPr/>
        </p:nvGrpSpPr>
        <p:grpSpPr>
          <a:xfrm>
            <a:off x="1675353" y="3506740"/>
            <a:ext cx="2886760" cy="2243584"/>
            <a:chOff x="2518288" y="1683465"/>
            <a:chExt cx="2423796" cy="1883769"/>
          </a:xfrm>
        </p:grpSpPr>
        <p:grpSp>
          <p:nvGrpSpPr>
            <p:cNvPr id="243" name="Group 242">
              <a:extLst>
                <a:ext uri="{FF2B5EF4-FFF2-40B4-BE49-F238E27FC236}">
                  <a16:creationId xmlns:a16="http://schemas.microsoft.com/office/drawing/2014/main" id="{C24AE1DC-1E2D-471A-8CA6-17622F48FE4B}"/>
                </a:ext>
              </a:extLst>
            </p:cNvPr>
            <p:cNvGrpSpPr/>
            <p:nvPr/>
          </p:nvGrpSpPr>
          <p:grpSpPr>
            <a:xfrm>
              <a:off x="2518288" y="1683465"/>
              <a:ext cx="2423796" cy="1883769"/>
              <a:chOff x="2518288" y="1683465"/>
              <a:chExt cx="2423796" cy="1883769"/>
            </a:xfrm>
          </p:grpSpPr>
          <p:sp>
            <p:nvSpPr>
              <p:cNvPr id="246" name="Isosceles Triangle 245">
                <a:extLst>
                  <a:ext uri="{FF2B5EF4-FFF2-40B4-BE49-F238E27FC236}">
                    <a16:creationId xmlns:a16="http://schemas.microsoft.com/office/drawing/2014/main" id="{6B0EC72B-96BB-4239-A5FB-AA2F8BEBE63E}"/>
                  </a:ext>
                </a:extLst>
              </p:cNvPr>
              <p:cNvSpPr/>
              <p:nvPr/>
            </p:nvSpPr>
            <p:spPr>
              <a:xfrm>
                <a:off x="2518288" y="2112300"/>
                <a:ext cx="499110" cy="339539"/>
              </a:xfrm>
              <a:prstGeom prst="triangle">
                <a:avLst>
                  <a:gd name="adj" fmla="val 91603"/>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Isosceles Triangle 246">
                <a:extLst>
                  <a:ext uri="{FF2B5EF4-FFF2-40B4-BE49-F238E27FC236}">
                    <a16:creationId xmlns:a16="http://schemas.microsoft.com/office/drawing/2014/main" id="{8BA7A396-3F3C-4E6D-A1AA-DF63811286FA}"/>
                  </a:ext>
                </a:extLst>
              </p:cNvPr>
              <p:cNvSpPr/>
              <p:nvPr/>
            </p:nvSpPr>
            <p:spPr>
              <a:xfrm flipH="1">
                <a:off x="4425021" y="2155622"/>
                <a:ext cx="517063" cy="300990"/>
              </a:xfrm>
              <a:prstGeom prst="triangle">
                <a:avLst>
                  <a:gd name="adj" fmla="val 81287"/>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Rectangle 247">
                <a:extLst>
                  <a:ext uri="{FF2B5EF4-FFF2-40B4-BE49-F238E27FC236}">
                    <a16:creationId xmlns:a16="http://schemas.microsoft.com/office/drawing/2014/main" id="{5E17D955-7A44-4C4C-8293-8730F28D8ED2}"/>
                  </a:ext>
                </a:extLst>
              </p:cNvPr>
              <p:cNvSpPr/>
              <p:nvPr/>
            </p:nvSpPr>
            <p:spPr>
              <a:xfrm rot="989100">
                <a:off x="3033539" y="2599318"/>
                <a:ext cx="45720" cy="935705"/>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Rectangle 248">
                <a:extLst>
                  <a:ext uri="{FF2B5EF4-FFF2-40B4-BE49-F238E27FC236}">
                    <a16:creationId xmlns:a16="http://schemas.microsoft.com/office/drawing/2014/main" id="{0BF4D5E7-5524-49BB-AF47-F2EE96C713FD}"/>
                  </a:ext>
                </a:extLst>
              </p:cNvPr>
              <p:cNvSpPr/>
              <p:nvPr/>
            </p:nvSpPr>
            <p:spPr>
              <a:xfrm rot="20576624">
                <a:off x="4401819" y="2598189"/>
                <a:ext cx="45720" cy="935705"/>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Oval 249">
                <a:extLst>
                  <a:ext uri="{FF2B5EF4-FFF2-40B4-BE49-F238E27FC236}">
                    <a16:creationId xmlns:a16="http://schemas.microsoft.com/office/drawing/2014/main" id="{03B8B72E-819C-449E-BC95-79D175F9B3F7}"/>
                  </a:ext>
                </a:extLst>
              </p:cNvPr>
              <p:cNvSpPr/>
              <p:nvPr/>
            </p:nvSpPr>
            <p:spPr>
              <a:xfrm rot="21392413" flipV="1">
                <a:off x="4462722" y="3480967"/>
                <a:ext cx="218672" cy="7811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Oval 250">
                <a:extLst>
                  <a:ext uri="{FF2B5EF4-FFF2-40B4-BE49-F238E27FC236}">
                    <a16:creationId xmlns:a16="http://schemas.microsoft.com/office/drawing/2014/main" id="{66DC8B4F-CDFD-4FE6-9834-68F53EE4C42F}"/>
                  </a:ext>
                </a:extLst>
              </p:cNvPr>
              <p:cNvSpPr/>
              <p:nvPr/>
            </p:nvSpPr>
            <p:spPr>
              <a:xfrm flipV="1">
                <a:off x="2813844" y="3489124"/>
                <a:ext cx="218672" cy="7811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Freeform: Shape 251">
                <a:extLst>
                  <a:ext uri="{FF2B5EF4-FFF2-40B4-BE49-F238E27FC236}">
                    <a16:creationId xmlns:a16="http://schemas.microsoft.com/office/drawing/2014/main" id="{9A15AB6A-A0EA-4623-9138-2A5681AD9AAF}"/>
                  </a:ext>
                </a:extLst>
              </p:cNvPr>
              <p:cNvSpPr/>
              <p:nvPr/>
            </p:nvSpPr>
            <p:spPr>
              <a:xfrm>
                <a:off x="3136900" y="2805057"/>
                <a:ext cx="1188720" cy="300990"/>
              </a:xfrm>
              <a:custGeom>
                <a:avLst/>
                <a:gdLst>
                  <a:gd name="connsiteX0" fmla="*/ 0 w 1188720"/>
                  <a:gd name="connsiteY0" fmla="*/ 300990 h 300990"/>
                  <a:gd name="connsiteX1" fmla="*/ 1188720 w 1188720"/>
                  <a:gd name="connsiteY1" fmla="*/ 297180 h 300990"/>
                  <a:gd name="connsiteX2" fmla="*/ 1154430 w 1188720"/>
                  <a:gd name="connsiteY2" fmla="*/ 11430 h 300990"/>
                  <a:gd name="connsiteX3" fmla="*/ 41910 w 1188720"/>
                  <a:gd name="connsiteY3" fmla="*/ 0 h 300990"/>
                  <a:gd name="connsiteX4" fmla="*/ 0 w 1188720"/>
                  <a:gd name="connsiteY4" fmla="*/ 300990 h 300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8720" h="300990">
                    <a:moveTo>
                      <a:pt x="0" y="300990"/>
                    </a:moveTo>
                    <a:lnTo>
                      <a:pt x="1188720" y="297180"/>
                    </a:lnTo>
                    <a:lnTo>
                      <a:pt x="1154430" y="11430"/>
                    </a:lnTo>
                    <a:lnTo>
                      <a:pt x="41910" y="0"/>
                    </a:lnTo>
                    <a:lnTo>
                      <a:pt x="0" y="300990"/>
                    </a:lnTo>
                    <a:close/>
                  </a:path>
                </a:pathLst>
              </a:cu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Rectangle 252">
                <a:extLst>
                  <a:ext uri="{FF2B5EF4-FFF2-40B4-BE49-F238E27FC236}">
                    <a16:creationId xmlns:a16="http://schemas.microsoft.com/office/drawing/2014/main" id="{EAC640E6-5C07-4499-8C2B-BD88E658CB5F}"/>
                  </a:ext>
                </a:extLst>
              </p:cNvPr>
              <p:cNvSpPr/>
              <p:nvPr/>
            </p:nvSpPr>
            <p:spPr>
              <a:xfrm>
                <a:off x="3444240" y="1729052"/>
                <a:ext cx="574040" cy="1106037"/>
              </a:xfrm>
              <a:prstGeom prst="rect">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Rectangle: Rounded Corners 253">
                <a:extLst>
                  <a:ext uri="{FF2B5EF4-FFF2-40B4-BE49-F238E27FC236}">
                    <a16:creationId xmlns:a16="http://schemas.microsoft.com/office/drawing/2014/main" id="{F343B9A4-14CB-48EF-80FF-17B59BCA48CC}"/>
                  </a:ext>
                </a:extLst>
              </p:cNvPr>
              <p:cNvSpPr/>
              <p:nvPr/>
            </p:nvSpPr>
            <p:spPr>
              <a:xfrm>
                <a:off x="2938780" y="1822269"/>
                <a:ext cx="431800" cy="1018349"/>
              </a:xfrm>
              <a:prstGeom prst="roundRect">
                <a:avLst>
                  <a:gd name="adj" fmla="val 49608"/>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Rectangle: Rounded Corners 254">
                <a:extLst>
                  <a:ext uri="{FF2B5EF4-FFF2-40B4-BE49-F238E27FC236}">
                    <a16:creationId xmlns:a16="http://schemas.microsoft.com/office/drawing/2014/main" id="{DC4CAEB9-BB1A-4019-B5D1-90E33DF715C5}"/>
                  </a:ext>
                </a:extLst>
              </p:cNvPr>
              <p:cNvSpPr/>
              <p:nvPr/>
            </p:nvSpPr>
            <p:spPr>
              <a:xfrm>
                <a:off x="4091940" y="1812931"/>
                <a:ext cx="431800" cy="1018349"/>
              </a:xfrm>
              <a:prstGeom prst="roundRect">
                <a:avLst>
                  <a:gd name="adj" fmla="val 49608"/>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Freeform: Shape 255">
                <a:extLst>
                  <a:ext uri="{FF2B5EF4-FFF2-40B4-BE49-F238E27FC236}">
                    <a16:creationId xmlns:a16="http://schemas.microsoft.com/office/drawing/2014/main" id="{A4A103B0-3AC4-4F05-B697-6C3BCC63126B}"/>
                  </a:ext>
                </a:extLst>
              </p:cNvPr>
              <p:cNvSpPr/>
              <p:nvPr/>
            </p:nvSpPr>
            <p:spPr>
              <a:xfrm>
                <a:off x="3073400" y="1714949"/>
                <a:ext cx="368300" cy="1120140"/>
              </a:xfrm>
              <a:custGeom>
                <a:avLst/>
                <a:gdLst>
                  <a:gd name="connsiteX0" fmla="*/ 0 w 368300"/>
                  <a:gd name="connsiteY0" fmla="*/ 0 h 1120140"/>
                  <a:gd name="connsiteX1" fmla="*/ 365760 w 368300"/>
                  <a:gd name="connsiteY1" fmla="*/ 2540 h 1120140"/>
                  <a:gd name="connsiteX2" fmla="*/ 368300 w 368300"/>
                  <a:gd name="connsiteY2" fmla="*/ 1117600 h 1120140"/>
                  <a:gd name="connsiteX3" fmla="*/ 124460 w 368300"/>
                  <a:gd name="connsiteY3" fmla="*/ 1120140 h 1120140"/>
                  <a:gd name="connsiteX4" fmla="*/ 7620 w 368300"/>
                  <a:gd name="connsiteY4" fmla="*/ 871220 h 1120140"/>
                  <a:gd name="connsiteX5" fmla="*/ 0 w 368300"/>
                  <a:gd name="connsiteY5" fmla="*/ 0 h 112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300" h="1120140">
                    <a:moveTo>
                      <a:pt x="0" y="0"/>
                    </a:moveTo>
                    <a:lnTo>
                      <a:pt x="365760" y="2540"/>
                    </a:lnTo>
                    <a:cubicBezTo>
                      <a:pt x="366607" y="374227"/>
                      <a:pt x="367453" y="745913"/>
                      <a:pt x="368300" y="1117600"/>
                    </a:cubicBezTo>
                    <a:lnTo>
                      <a:pt x="124460" y="1120140"/>
                    </a:lnTo>
                    <a:lnTo>
                      <a:pt x="7620" y="871220"/>
                    </a:lnTo>
                    <a:lnTo>
                      <a:pt x="0" y="0"/>
                    </a:lnTo>
                    <a:close/>
                  </a:path>
                </a:pathLst>
              </a:custGeom>
              <a:solidFill>
                <a:schemeClr val="bg1">
                  <a:lumMod val="6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Freeform: Shape 256">
                <a:extLst>
                  <a:ext uri="{FF2B5EF4-FFF2-40B4-BE49-F238E27FC236}">
                    <a16:creationId xmlns:a16="http://schemas.microsoft.com/office/drawing/2014/main" id="{746B490A-D4E1-42A7-9880-07F912E6B4B8}"/>
                  </a:ext>
                </a:extLst>
              </p:cNvPr>
              <p:cNvSpPr/>
              <p:nvPr/>
            </p:nvSpPr>
            <p:spPr>
              <a:xfrm>
                <a:off x="4020820" y="1708599"/>
                <a:ext cx="360680" cy="1126490"/>
              </a:xfrm>
              <a:custGeom>
                <a:avLst/>
                <a:gdLst>
                  <a:gd name="connsiteX0" fmla="*/ 0 w 360680"/>
                  <a:gd name="connsiteY0" fmla="*/ 0 h 1132840"/>
                  <a:gd name="connsiteX1" fmla="*/ 360680 w 360680"/>
                  <a:gd name="connsiteY1" fmla="*/ 2540 h 1132840"/>
                  <a:gd name="connsiteX2" fmla="*/ 360680 w 360680"/>
                  <a:gd name="connsiteY2" fmla="*/ 881380 h 1132840"/>
                  <a:gd name="connsiteX3" fmla="*/ 241300 w 360680"/>
                  <a:gd name="connsiteY3" fmla="*/ 1125220 h 1132840"/>
                  <a:gd name="connsiteX4" fmla="*/ 0 w 360680"/>
                  <a:gd name="connsiteY4" fmla="*/ 1132840 h 1132840"/>
                  <a:gd name="connsiteX5" fmla="*/ 0 w 360680"/>
                  <a:gd name="connsiteY5" fmla="*/ 0 h 1132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0680" h="1132840">
                    <a:moveTo>
                      <a:pt x="0" y="0"/>
                    </a:moveTo>
                    <a:lnTo>
                      <a:pt x="360680" y="2540"/>
                    </a:lnTo>
                    <a:lnTo>
                      <a:pt x="360680" y="881380"/>
                    </a:lnTo>
                    <a:lnTo>
                      <a:pt x="241300" y="1125220"/>
                    </a:lnTo>
                    <a:lnTo>
                      <a:pt x="0" y="1132840"/>
                    </a:lnTo>
                    <a:cubicBezTo>
                      <a:pt x="3387" y="763693"/>
                      <a:pt x="6773" y="394547"/>
                      <a:pt x="0" y="0"/>
                    </a:cubicBezTo>
                    <a:close/>
                  </a:path>
                </a:pathLst>
              </a:custGeom>
              <a:solidFill>
                <a:schemeClr val="bg1">
                  <a:lumMod val="6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Rectangle 257">
                <a:extLst>
                  <a:ext uri="{FF2B5EF4-FFF2-40B4-BE49-F238E27FC236}">
                    <a16:creationId xmlns:a16="http://schemas.microsoft.com/office/drawing/2014/main" id="{5E4D7A5F-02FF-4CDE-9DB1-4C5318CDBD4D}"/>
                  </a:ext>
                </a:extLst>
              </p:cNvPr>
              <p:cNvSpPr/>
              <p:nvPr/>
            </p:nvSpPr>
            <p:spPr>
              <a:xfrm>
                <a:off x="2938780" y="1683465"/>
                <a:ext cx="1584960"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4" name="Freeform: Shape 243">
              <a:extLst>
                <a:ext uri="{FF2B5EF4-FFF2-40B4-BE49-F238E27FC236}">
                  <a16:creationId xmlns:a16="http://schemas.microsoft.com/office/drawing/2014/main" id="{EDF4A840-4110-48C6-BD09-23F62225FB50}"/>
                </a:ext>
              </a:extLst>
            </p:cNvPr>
            <p:cNvSpPr>
              <a:spLocks noChangeAspect="1"/>
            </p:cNvSpPr>
            <p:nvPr/>
          </p:nvSpPr>
          <p:spPr>
            <a:xfrm>
              <a:off x="3621932" y="2651018"/>
              <a:ext cx="227320" cy="115082"/>
            </a:xfrm>
            <a:custGeom>
              <a:avLst/>
              <a:gdLst>
                <a:gd name="connsiteX0" fmla="*/ 1066800 w 1828800"/>
                <a:gd name="connsiteY0" fmla="*/ 0 h 925830"/>
                <a:gd name="connsiteX1" fmla="*/ 1215390 w 1828800"/>
                <a:gd name="connsiteY1" fmla="*/ 3810 h 925830"/>
                <a:gd name="connsiteX2" fmla="*/ 1828800 w 1828800"/>
                <a:gd name="connsiteY2" fmla="*/ 918210 h 925830"/>
                <a:gd name="connsiteX3" fmla="*/ 0 w 1828800"/>
                <a:gd name="connsiteY3" fmla="*/ 925830 h 925830"/>
                <a:gd name="connsiteX4" fmla="*/ 613410 w 1828800"/>
                <a:gd name="connsiteY4" fmla="*/ 7620 h 925830"/>
                <a:gd name="connsiteX5" fmla="*/ 765810 w 1828800"/>
                <a:gd name="connsiteY5" fmla="*/ 7620 h 925830"/>
                <a:gd name="connsiteX6" fmla="*/ 457200 w 1828800"/>
                <a:gd name="connsiteY6" fmla="*/ 849630 h 925830"/>
                <a:gd name="connsiteX7" fmla="*/ 1371600 w 1828800"/>
                <a:gd name="connsiteY7" fmla="*/ 849630 h 925830"/>
                <a:gd name="connsiteX8" fmla="*/ 1066800 w 1828800"/>
                <a:gd name="connsiteY8" fmla="*/ 0 h 92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00" h="925830">
                  <a:moveTo>
                    <a:pt x="1066800" y="0"/>
                  </a:moveTo>
                  <a:lnTo>
                    <a:pt x="1215390" y="3810"/>
                  </a:lnTo>
                  <a:lnTo>
                    <a:pt x="1828800" y="918210"/>
                  </a:lnTo>
                  <a:lnTo>
                    <a:pt x="0" y="925830"/>
                  </a:lnTo>
                  <a:lnTo>
                    <a:pt x="613410" y="7620"/>
                  </a:lnTo>
                  <a:lnTo>
                    <a:pt x="765810" y="7620"/>
                  </a:lnTo>
                  <a:lnTo>
                    <a:pt x="457200" y="849630"/>
                  </a:lnTo>
                  <a:lnTo>
                    <a:pt x="1371600" y="849630"/>
                  </a:lnTo>
                  <a:lnTo>
                    <a:pt x="1066800" y="0"/>
                  </a:lnTo>
                  <a:close/>
                </a:path>
              </a:pathLst>
            </a:custGeom>
            <a:solidFill>
              <a:srgbClr val="E32626"/>
            </a:solidFill>
            <a:ln>
              <a:solidFill>
                <a:srgbClr val="E3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5" name="Picture 244" descr="Background pattern&#10;&#10;Description automatically generated">
              <a:extLst>
                <a:ext uri="{FF2B5EF4-FFF2-40B4-BE49-F238E27FC236}">
                  <a16:creationId xmlns:a16="http://schemas.microsoft.com/office/drawing/2014/main" id="{F8E9E9DC-9C6D-4F09-8CBC-9F9E61F02E90}"/>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129067" y="1785674"/>
              <a:ext cx="259187" cy="136505"/>
            </a:xfrm>
            <a:prstGeom prst="rect">
              <a:avLst/>
            </a:prstGeom>
          </p:spPr>
        </p:pic>
      </p:grpSp>
      <p:sp>
        <p:nvSpPr>
          <p:cNvPr id="3" name="Slide Number Placeholder 2">
            <a:extLst>
              <a:ext uri="{FF2B5EF4-FFF2-40B4-BE49-F238E27FC236}">
                <a16:creationId xmlns:a16="http://schemas.microsoft.com/office/drawing/2014/main" id="{C3756F43-484C-4B45-AAB4-E8208E1C5DAE}"/>
              </a:ext>
            </a:extLst>
          </p:cNvPr>
          <p:cNvSpPr>
            <a:spLocks noGrp="1"/>
          </p:cNvSpPr>
          <p:nvPr>
            <p:ph type="sldNum" sz="quarter" idx="4"/>
          </p:nvPr>
        </p:nvSpPr>
        <p:spPr/>
        <p:txBody>
          <a:bodyPr/>
          <a:lstStyle/>
          <a:p>
            <a:fld id="{6F1FABC0-072B-4F22-8F9B-95A9D10B0206}" type="slidenum">
              <a:rPr lang="en-US" smtClean="0"/>
              <a:pPr/>
              <a:t>29</a:t>
            </a:fld>
            <a:endParaRPr lang="en-US"/>
          </a:p>
        </p:txBody>
      </p:sp>
      <p:sp>
        <p:nvSpPr>
          <p:cNvPr id="20" name="Content Placeholder 6">
            <a:extLst>
              <a:ext uri="{FF2B5EF4-FFF2-40B4-BE49-F238E27FC236}">
                <a16:creationId xmlns:a16="http://schemas.microsoft.com/office/drawing/2014/main" id="{737AD6FE-076D-47EB-8851-546CD7479B58}"/>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101B1E"/>
                </a:solidFill>
                <a:latin typeface="Arial"/>
                <a:cs typeface="Arial"/>
              </a:rPr>
              <a:t>Christina Morrow</a:t>
            </a:r>
            <a:endParaRPr lang="en-US" dirty="0">
              <a:solidFill>
                <a:srgbClr val="101B1E"/>
              </a:solidFill>
            </a:endParaRPr>
          </a:p>
        </p:txBody>
      </p:sp>
      <p:grpSp>
        <p:nvGrpSpPr>
          <p:cNvPr id="6" name="Group 5">
            <a:extLst>
              <a:ext uri="{FF2B5EF4-FFF2-40B4-BE49-F238E27FC236}">
                <a16:creationId xmlns:a16="http://schemas.microsoft.com/office/drawing/2014/main" id="{811D944C-D5B6-4BB2-AB13-82F7A7DB1A26}"/>
              </a:ext>
            </a:extLst>
          </p:cNvPr>
          <p:cNvGrpSpPr/>
          <p:nvPr/>
        </p:nvGrpSpPr>
        <p:grpSpPr>
          <a:xfrm>
            <a:off x="3410018" y="2211162"/>
            <a:ext cx="467443" cy="1287994"/>
            <a:chOff x="3410018" y="2211162"/>
            <a:chExt cx="467443" cy="1287994"/>
          </a:xfrm>
        </p:grpSpPr>
        <p:cxnSp>
          <p:nvCxnSpPr>
            <p:cNvPr id="35" name="Straight Connector 34">
              <a:extLst>
                <a:ext uri="{FF2B5EF4-FFF2-40B4-BE49-F238E27FC236}">
                  <a16:creationId xmlns:a16="http://schemas.microsoft.com/office/drawing/2014/main" id="{4A132D3A-4CFF-408C-BB15-CDD8BE792E5D}"/>
                </a:ext>
              </a:extLst>
            </p:cNvPr>
            <p:cNvCxnSpPr>
              <a:cxnSpLocks/>
              <a:stCxn id="53" idx="0"/>
            </p:cNvCxnSpPr>
            <p:nvPr/>
          </p:nvCxnSpPr>
          <p:spPr>
            <a:xfrm flipH="1" flipV="1">
              <a:off x="3625291" y="2530769"/>
              <a:ext cx="132297" cy="7486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8B039E09-80D2-48BA-AE1B-EE953CACC398}"/>
                </a:ext>
              </a:extLst>
            </p:cNvPr>
            <p:cNvSpPr/>
            <p:nvPr/>
          </p:nvSpPr>
          <p:spPr>
            <a:xfrm flipH="1">
              <a:off x="3410018" y="3436475"/>
              <a:ext cx="422281" cy="6268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3E46DD82-7DA4-4FCC-AA8B-DB98296CB342}"/>
                </a:ext>
              </a:extLst>
            </p:cNvPr>
            <p:cNvSpPr/>
            <p:nvPr/>
          </p:nvSpPr>
          <p:spPr>
            <a:xfrm flipH="1">
              <a:off x="3557657" y="3363284"/>
              <a:ext cx="134551" cy="6268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Rounded Corners 42">
              <a:extLst>
                <a:ext uri="{FF2B5EF4-FFF2-40B4-BE49-F238E27FC236}">
                  <a16:creationId xmlns:a16="http://schemas.microsoft.com/office/drawing/2014/main" id="{FF396C27-A4B5-4C2B-9047-4EBEDCB58E51}"/>
                </a:ext>
              </a:extLst>
            </p:cNvPr>
            <p:cNvSpPr/>
            <p:nvPr/>
          </p:nvSpPr>
          <p:spPr>
            <a:xfrm rot="5400000">
              <a:off x="3701567" y="3246061"/>
              <a:ext cx="29076" cy="182344"/>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594BF700-CE98-46D8-926F-BAE9E4BBD915}"/>
                </a:ext>
              </a:extLst>
            </p:cNvPr>
            <p:cNvSpPr/>
            <p:nvPr/>
          </p:nvSpPr>
          <p:spPr>
            <a:xfrm rot="6784575" flipH="1">
              <a:off x="3734315" y="2395130"/>
              <a:ext cx="24261" cy="26203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E8B48B2A-B092-4348-B49D-C5D82E1CE603}"/>
                </a:ext>
              </a:extLst>
            </p:cNvPr>
            <p:cNvSpPr/>
            <p:nvPr/>
          </p:nvSpPr>
          <p:spPr>
            <a:xfrm rot="4695926" flipH="1">
              <a:off x="3732097" y="2310674"/>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8CBCB6E-5BE7-4C2C-A6E3-4768196DD0BB}"/>
                </a:ext>
              </a:extLst>
            </p:cNvPr>
            <p:cNvSpPr/>
            <p:nvPr/>
          </p:nvSpPr>
          <p:spPr>
            <a:xfrm flipH="1">
              <a:off x="3594318" y="3405134"/>
              <a:ext cx="53680" cy="626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Rounded Corners 52">
              <a:extLst>
                <a:ext uri="{FF2B5EF4-FFF2-40B4-BE49-F238E27FC236}">
                  <a16:creationId xmlns:a16="http://schemas.microsoft.com/office/drawing/2014/main" id="{F241693B-DA1C-4DCC-88D8-8187F226B842}"/>
                </a:ext>
              </a:extLst>
            </p:cNvPr>
            <p:cNvSpPr/>
            <p:nvPr/>
          </p:nvSpPr>
          <p:spPr>
            <a:xfrm>
              <a:off x="3730749" y="3279459"/>
              <a:ext cx="53680" cy="104142"/>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a:extLst>
                <a:ext uri="{FF2B5EF4-FFF2-40B4-BE49-F238E27FC236}">
                  <a16:creationId xmlns:a16="http://schemas.microsoft.com/office/drawing/2014/main" id="{23587DE0-4FC3-4DEA-92AD-011F841245FF}"/>
                </a:ext>
              </a:extLst>
            </p:cNvPr>
            <p:cNvCxnSpPr>
              <a:cxnSpLocks/>
              <a:endCxn id="53" idx="3"/>
            </p:cNvCxnSpPr>
            <p:nvPr/>
          </p:nvCxnSpPr>
          <p:spPr>
            <a:xfrm flipH="1">
              <a:off x="3784428" y="2571828"/>
              <a:ext cx="74752" cy="7597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34649318-2E7A-4E07-AE2A-FAB2EF060DEE}"/>
                </a:ext>
              </a:extLst>
            </p:cNvPr>
            <p:cNvCxnSpPr>
              <a:cxnSpLocks/>
              <a:stCxn id="47" idx="0"/>
            </p:cNvCxnSpPr>
            <p:nvPr/>
          </p:nvCxnSpPr>
          <p:spPr>
            <a:xfrm flipH="1">
              <a:off x="3856676" y="2410858"/>
              <a:ext cx="14875" cy="177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111E10B-813B-4516-9FDB-8373BBB75A1E}"/>
                </a:ext>
              </a:extLst>
            </p:cNvPr>
            <p:cNvCxnSpPr>
              <a:cxnSpLocks/>
              <a:endCxn id="58" idx="0"/>
            </p:cNvCxnSpPr>
            <p:nvPr/>
          </p:nvCxnSpPr>
          <p:spPr>
            <a:xfrm flipH="1" flipV="1">
              <a:off x="3602550" y="2211650"/>
              <a:ext cx="265637" cy="1888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C0791B79-F463-4BBA-B973-F65E57CC84E7}"/>
                </a:ext>
              </a:extLst>
            </p:cNvPr>
            <p:cNvSpPr/>
            <p:nvPr/>
          </p:nvSpPr>
          <p:spPr>
            <a:xfrm rot="21297001" flipH="1">
              <a:off x="3597298" y="2211162"/>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 name="Straight Connector 60">
              <a:extLst>
                <a:ext uri="{FF2B5EF4-FFF2-40B4-BE49-F238E27FC236}">
                  <a16:creationId xmlns:a16="http://schemas.microsoft.com/office/drawing/2014/main" id="{C7F09823-DCC1-4C89-8A27-0B7306DB2BAD}"/>
                </a:ext>
              </a:extLst>
            </p:cNvPr>
            <p:cNvCxnSpPr>
              <a:cxnSpLocks/>
              <a:stCxn id="41" idx="3"/>
            </p:cNvCxnSpPr>
            <p:nvPr/>
          </p:nvCxnSpPr>
          <p:spPr>
            <a:xfrm flipH="1" flipV="1">
              <a:off x="3511959" y="2453393"/>
              <a:ext cx="45697" cy="9412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D801EEC7-7448-462C-B642-4E4765FF2A5D}"/>
                </a:ext>
              </a:extLst>
            </p:cNvPr>
            <p:cNvCxnSpPr>
              <a:cxnSpLocks/>
            </p:cNvCxnSpPr>
            <p:nvPr/>
          </p:nvCxnSpPr>
          <p:spPr>
            <a:xfrm flipV="1">
              <a:off x="3727687" y="2441187"/>
              <a:ext cx="56276" cy="631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C9A4BEF5-2C14-42F2-A179-926354017C52}"/>
                </a:ext>
              </a:extLst>
            </p:cNvPr>
            <p:cNvSpPr/>
            <p:nvPr/>
          </p:nvSpPr>
          <p:spPr>
            <a:xfrm flipH="1">
              <a:off x="3609028" y="2450865"/>
              <a:ext cx="25023" cy="942755"/>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C7C31B40-3B80-473B-BE98-8EB975EB36A5}"/>
              </a:ext>
            </a:extLst>
          </p:cNvPr>
          <p:cNvGrpSpPr/>
          <p:nvPr/>
        </p:nvGrpSpPr>
        <p:grpSpPr>
          <a:xfrm rot="19477493">
            <a:off x="2402214" y="2643829"/>
            <a:ext cx="1328482" cy="251522"/>
            <a:chOff x="2304640" y="2255493"/>
            <a:chExt cx="1328482" cy="251522"/>
          </a:xfrm>
        </p:grpSpPr>
        <p:sp>
          <p:nvSpPr>
            <p:cNvPr id="30" name="Rectangle 29">
              <a:extLst>
                <a:ext uri="{FF2B5EF4-FFF2-40B4-BE49-F238E27FC236}">
                  <a16:creationId xmlns:a16="http://schemas.microsoft.com/office/drawing/2014/main" id="{F89D9A06-CC5C-47CE-AB8C-2C0EE056314E}"/>
                </a:ext>
              </a:extLst>
            </p:cNvPr>
            <p:cNvSpPr/>
            <p:nvPr/>
          </p:nvSpPr>
          <p:spPr>
            <a:xfrm rot="3475009">
              <a:off x="2369418" y="2355473"/>
              <a:ext cx="24261" cy="15381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7B5E1D79-627E-4198-A33A-AAB4DB54592D}"/>
                </a:ext>
              </a:extLst>
            </p:cNvPr>
            <p:cNvSpPr/>
            <p:nvPr/>
          </p:nvSpPr>
          <p:spPr>
            <a:xfrm rot="7564731">
              <a:off x="2483035" y="2359527"/>
              <a:ext cx="24261" cy="15381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AA383792-9D66-4D24-B83B-25481F6822FC}"/>
                </a:ext>
              </a:extLst>
            </p:cNvPr>
            <p:cNvSpPr/>
            <p:nvPr/>
          </p:nvSpPr>
          <p:spPr>
            <a:xfrm rot="5565177">
              <a:off x="2615198" y="2171654"/>
              <a:ext cx="24261" cy="62264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Connector 58">
              <a:extLst>
                <a:ext uri="{FF2B5EF4-FFF2-40B4-BE49-F238E27FC236}">
                  <a16:creationId xmlns:a16="http://schemas.microsoft.com/office/drawing/2014/main" id="{61362562-0F13-4C96-9AF8-F9D4E8322FD2}"/>
                </a:ext>
              </a:extLst>
            </p:cNvPr>
            <p:cNvCxnSpPr>
              <a:cxnSpLocks/>
            </p:cNvCxnSpPr>
            <p:nvPr/>
          </p:nvCxnSpPr>
          <p:spPr>
            <a:xfrm flipH="1" flipV="1">
              <a:off x="2923969" y="2257132"/>
              <a:ext cx="587990" cy="1987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94131949-4E67-4F2D-B506-3C08D7BEAA49}"/>
                </a:ext>
              </a:extLst>
            </p:cNvPr>
            <p:cNvSpPr/>
            <p:nvPr/>
          </p:nvSpPr>
          <p:spPr>
            <a:xfrm rot="21297001" flipH="1">
              <a:off x="2922646" y="2255493"/>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a:extLst>
                <a:ext uri="{FF2B5EF4-FFF2-40B4-BE49-F238E27FC236}">
                  <a16:creationId xmlns:a16="http://schemas.microsoft.com/office/drawing/2014/main" id="{B74D0D23-94A6-45FE-B424-CC8B3066C9CB}"/>
                </a:ext>
              </a:extLst>
            </p:cNvPr>
            <p:cNvCxnSpPr>
              <a:cxnSpLocks/>
            </p:cNvCxnSpPr>
            <p:nvPr/>
          </p:nvCxnSpPr>
          <p:spPr>
            <a:xfrm flipH="1">
              <a:off x="2425863" y="2262445"/>
              <a:ext cx="511943" cy="2011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A749A16E-938C-4113-93A1-134031B02F80}"/>
                </a:ext>
              </a:extLst>
            </p:cNvPr>
            <p:cNvSpPr/>
            <p:nvPr/>
          </p:nvSpPr>
          <p:spPr>
            <a:xfrm rot="5213209" flipH="1">
              <a:off x="3273571" y="2129584"/>
              <a:ext cx="25023" cy="69407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2F37FF5F-D739-444D-A093-6DCF0ACD8AFF}"/>
                </a:ext>
              </a:extLst>
            </p:cNvPr>
            <p:cNvSpPr/>
            <p:nvPr/>
          </p:nvSpPr>
          <p:spPr>
            <a:xfrm rot="3559019" flipH="1">
              <a:off x="3003478" y="2359436"/>
              <a:ext cx="24261" cy="1635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Straight Connector 66">
              <a:extLst>
                <a:ext uri="{FF2B5EF4-FFF2-40B4-BE49-F238E27FC236}">
                  <a16:creationId xmlns:a16="http://schemas.microsoft.com/office/drawing/2014/main" id="{16159C2E-64EA-49CC-AB91-8BB5F4DC2569}"/>
                </a:ext>
              </a:extLst>
            </p:cNvPr>
            <p:cNvCxnSpPr>
              <a:cxnSpLocks/>
              <a:stCxn id="66" idx="3"/>
              <a:endCxn id="60" idx="1"/>
            </p:cNvCxnSpPr>
            <p:nvPr/>
          </p:nvCxnSpPr>
          <p:spPr>
            <a:xfrm flipH="1" flipV="1">
              <a:off x="2955226" y="2379818"/>
              <a:ext cx="54192" cy="509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AF51EBAC-3C2A-43CF-A2AC-FA1BE7358E8D}"/>
              </a:ext>
            </a:extLst>
          </p:cNvPr>
          <p:cNvGrpSpPr/>
          <p:nvPr/>
        </p:nvGrpSpPr>
        <p:grpSpPr>
          <a:xfrm>
            <a:off x="4653412" y="4786133"/>
            <a:ext cx="2221772" cy="801777"/>
            <a:chOff x="4653412" y="4786133"/>
            <a:chExt cx="2221772" cy="801777"/>
          </a:xfrm>
        </p:grpSpPr>
        <p:sp>
          <p:nvSpPr>
            <p:cNvPr id="16" name="Oval 15">
              <a:extLst>
                <a:ext uri="{FF2B5EF4-FFF2-40B4-BE49-F238E27FC236}">
                  <a16:creationId xmlns:a16="http://schemas.microsoft.com/office/drawing/2014/main" id="{C0439D93-F7D8-4EC9-869B-CEAF8A0F20E6}"/>
                </a:ext>
              </a:extLst>
            </p:cNvPr>
            <p:cNvSpPr/>
            <p:nvPr/>
          </p:nvSpPr>
          <p:spPr>
            <a:xfrm>
              <a:off x="4844941" y="5387742"/>
              <a:ext cx="1983619" cy="200168"/>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7" name="Group 86">
              <a:extLst>
                <a:ext uri="{FF2B5EF4-FFF2-40B4-BE49-F238E27FC236}">
                  <a16:creationId xmlns:a16="http://schemas.microsoft.com/office/drawing/2014/main" id="{6AA1E659-10EE-4952-B31E-CD5EC539E3AA}"/>
                </a:ext>
              </a:extLst>
            </p:cNvPr>
            <p:cNvGrpSpPr>
              <a:grpSpLocks noChangeAspect="1"/>
            </p:cNvGrpSpPr>
            <p:nvPr/>
          </p:nvGrpSpPr>
          <p:grpSpPr>
            <a:xfrm>
              <a:off x="4653412" y="4786133"/>
              <a:ext cx="2221772" cy="713667"/>
              <a:chOff x="7366469" y="4745481"/>
              <a:chExt cx="3191554" cy="1025173"/>
            </a:xfrm>
          </p:grpSpPr>
          <p:grpSp>
            <p:nvGrpSpPr>
              <p:cNvPr id="88" name="Group 87">
                <a:extLst>
                  <a:ext uri="{FF2B5EF4-FFF2-40B4-BE49-F238E27FC236}">
                    <a16:creationId xmlns:a16="http://schemas.microsoft.com/office/drawing/2014/main" id="{4C3F0D6E-6E2C-49F2-9701-C21E7D27D296}"/>
                  </a:ext>
                </a:extLst>
              </p:cNvPr>
              <p:cNvGrpSpPr>
                <a:grpSpLocks noChangeAspect="1"/>
              </p:cNvGrpSpPr>
              <p:nvPr/>
            </p:nvGrpSpPr>
            <p:grpSpPr>
              <a:xfrm>
                <a:off x="7366469" y="4745481"/>
                <a:ext cx="3191554" cy="1025173"/>
                <a:chOff x="7752885" y="5195074"/>
                <a:chExt cx="1201313" cy="385879"/>
              </a:xfrm>
            </p:grpSpPr>
            <p:sp>
              <p:nvSpPr>
                <p:cNvPr id="93" name="Rectangle 92">
                  <a:extLst>
                    <a:ext uri="{FF2B5EF4-FFF2-40B4-BE49-F238E27FC236}">
                      <a16:creationId xmlns:a16="http://schemas.microsoft.com/office/drawing/2014/main" id="{3B9923C8-3E7F-459A-81DA-3C7D720CD3EA}"/>
                    </a:ext>
                  </a:extLst>
                </p:cNvPr>
                <p:cNvSpPr/>
                <p:nvPr/>
              </p:nvSpPr>
              <p:spPr>
                <a:xfrm>
                  <a:off x="7752885" y="5225275"/>
                  <a:ext cx="189572" cy="217449"/>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4" name="Rectangle: Rounded Corners 93">
                  <a:extLst>
                    <a:ext uri="{FF2B5EF4-FFF2-40B4-BE49-F238E27FC236}">
                      <a16:creationId xmlns:a16="http://schemas.microsoft.com/office/drawing/2014/main" id="{1422EDE6-3261-4F68-88F5-2CF37D8AC98B}"/>
                    </a:ext>
                  </a:extLst>
                </p:cNvPr>
                <p:cNvSpPr/>
                <p:nvPr/>
              </p:nvSpPr>
              <p:spPr>
                <a:xfrm rot="5400000">
                  <a:off x="7931770"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5" name="Rectangle: Rounded Corners 94">
                  <a:extLst>
                    <a:ext uri="{FF2B5EF4-FFF2-40B4-BE49-F238E27FC236}">
                      <a16:creationId xmlns:a16="http://schemas.microsoft.com/office/drawing/2014/main" id="{3B352833-E7C5-4521-A9C8-07BB39D88409}"/>
                    </a:ext>
                  </a:extLst>
                </p:cNvPr>
                <p:cNvSpPr/>
                <p:nvPr/>
              </p:nvSpPr>
              <p:spPr>
                <a:xfrm rot="5400000">
                  <a:off x="8359233"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6" name="Rectangle: Rounded Corners 95">
                  <a:extLst>
                    <a:ext uri="{FF2B5EF4-FFF2-40B4-BE49-F238E27FC236}">
                      <a16:creationId xmlns:a16="http://schemas.microsoft.com/office/drawing/2014/main" id="{2376737B-AEE6-4902-94BD-913C495B80A9}"/>
                    </a:ext>
                  </a:extLst>
                </p:cNvPr>
                <p:cNvSpPr/>
                <p:nvPr/>
              </p:nvSpPr>
              <p:spPr>
                <a:xfrm rot="5400000">
                  <a:off x="8749526"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7" name="Rectangle: Rounded Corners 96">
                  <a:extLst>
                    <a:ext uri="{FF2B5EF4-FFF2-40B4-BE49-F238E27FC236}">
                      <a16:creationId xmlns:a16="http://schemas.microsoft.com/office/drawing/2014/main" id="{1EF3A7B4-C2F1-4746-A094-67452B5F6AAD}"/>
                    </a:ext>
                  </a:extLst>
                </p:cNvPr>
                <p:cNvSpPr/>
                <p:nvPr/>
              </p:nvSpPr>
              <p:spPr>
                <a:xfrm>
                  <a:off x="7943385" y="5360020"/>
                  <a:ext cx="988741" cy="96644"/>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Circle: Hollow 97">
                  <a:extLst>
                    <a:ext uri="{FF2B5EF4-FFF2-40B4-BE49-F238E27FC236}">
                      <a16:creationId xmlns:a16="http://schemas.microsoft.com/office/drawing/2014/main" id="{D1FCC392-A476-417E-8474-5E6770857A0B}"/>
                    </a:ext>
                  </a:extLst>
                </p:cNvPr>
                <p:cNvSpPr/>
                <p:nvPr/>
              </p:nvSpPr>
              <p:spPr>
                <a:xfrm>
                  <a:off x="7872529" y="5317040"/>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99" name="Circle: Hollow 98">
                  <a:extLst>
                    <a:ext uri="{FF2B5EF4-FFF2-40B4-BE49-F238E27FC236}">
                      <a16:creationId xmlns:a16="http://schemas.microsoft.com/office/drawing/2014/main" id="{C269A8A3-B0D6-401C-9F9A-98759462BD54}"/>
                    </a:ext>
                  </a:extLst>
                </p:cNvPr>
                <p:cNvSpPr/>
                <p:nvPr/>
              </p:nvSpPr>
              <p:spPr>
                <a:xfrm>
                  <a:off x="8299992" y="5317040"/>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00" name="Circle: Hollow 99">
                  <a:extLst>
                    <a:ext uri="{FF2B5EF4-FFF2-40B4-BE49-F238E27FC236}">
                      <a16:creationId xmlns:a16="http://schemas.microsoft.com/office/drawing/2014/main" id="{3FA70637-61AC-45B3-A86B-6D66B9B8EEBD}"/>
                    </a:ext>
                  </a:extLst>
                </p:cNvPr>
                <p:cNvSpPr/>
                <p:nvPr/>
              </p:nvSpPr>
              <p:spPr>
                <a:xfrm>
                  <a:off x="8690285" y="5317039"/>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cxnSp>
              <p:nvCxnSpPr>
                <p:cNvPr id="101" name="Straight Arrow Connector 100">
                  <a:extLst>
                    <a:ext uri="{FF2B5EF4-FFF2-40B4-BE49-F238E27FC236}">
                      <a16:creationId xmlns:a16="http://schemas.microsoft.com/office/drawing/2014/main" id="{289C4A68-12B0-4E3C-A538-F7F9F25F9A7E}"/>
                    </a:ext>
                  </a:extLst>
                </p:cNvPr>
                <p:cNvCxnSpPr/>
                <p:nvPr/>
              </p:nvCxnSpPr>
              <p:spPr>
                <a:xfrm flipH="1" flipV="1">
                  <a:off x="8056057" y="5314717"/>
                  <a:ext cx="734124" cy="1"/>
                </a:xfrm>
                <a:prstGeom prst="straightConnector1">
                  <a:avLst/>
                </a:prstGeom>
              </p:spPr>
              <p:style>
                <a:lnRef idx="3">
                  <a:schemeClr val="dk1"/>
                </a:lnRef>
                <a:fillRef idx="0">
                  <a:schemeClr val="dk1"/>
                </a:fillRef>
                <a:effectRef idx="2">
                  <a:schemeClr val="dk1"/>
                </a:effectRef>
                <a:fontRef idx="minor">
                  <a:schemeClr val="tx1"/>
                </a:fontRef>
              </p:style>
            </p:cxnSp>
            <p:sp>
              <p:nvSpPr>
                <p:cNvPr id="102" name="Oval 101">
                  <a:extLst>
                    <a:ext uri="{FF2B5EF4-FFF2-40B4-BE49-F238E27FC236}">
                      <a16:creationId xmlns:a16="http://schemas.microsoft.com/office/drawing/2014/main" id="{F6A1FA72-3C18-4EED-BC37-8A5F6D375A07}"/>
                    </a:ext>
                  </a:extLst>
                </p:cNvPr>
                <p:cNvSpPr/>
                <p:nvPr/>
              </p:nvSpPr>
              <p:spPr>
                <a:xfrm>
                  <a:off x="7941223" y="5381625"/>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3" name="Oval 102">
                  <a:extLst>
                    <a:ext uri="{FF2B5EF4-FFF2-40B4-BE49-F238E27FC236}">
                      <a16:creationId xmlns:a16="http://schemas.microsoft.com/office/drawing/2014/main" id="{11F35C7E-6055-4A7F-A53F-B16779FC134F}"/>
                    </a:ext>
                  </a:extLst>
                </p:cNvPr>
                <p:cNvSpPr/>
                <p:nvPr/>
              </p:nvSpPr>
              <p:spPr>
                <a:xfrm>
                  <a:off x="8368141" y="5381625"/>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 name="Oval 103">
                  <a:extLst>
                    <a:ext uri="{FF2B5EF4-FFF2-40B4-BE49-F238E27FC236}">
                      <a16:creationId xmlns:a16="http://schemas.microsoft.com/office/drawing/2014/main" id="{1C8FC249-F4B6-455A-9345-AB06B4D134E2}"/>
                    </a:ext>
                  </a:extLst>
                </p:cNvPr>
                <p:cNvSpPr/>
                <p:nvPr/>
              </p:nvSpPr>
              <p:spPr>
                <a:xfrm>
                  <a:off x="8758434" y="5385442"/>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89" name="Oval 88">
                <a:extLst>
                  <a:ext uri="{FF2B5EF4-FFF2-40B4-BE49-F238E27FC236}">
                    <a16:creationId xmlns:a16="http://schemas.microsoft.com/office/drawing/2014/main" id="{6FA14D41-39B2-45B2-A4D8-A062F5DDD38B}"/>
                  </a:ext>
                </a:extLst>
              </p:cNvPr>
              <p:cNvSpPr/>
              <p:nvPr/>
            </p:nvSpPr>
            <p:spPr>
              <a:xfrm>
                <a:off x="7923634" y="5301896"/>
                <a:ext cx="253062" cy="26600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0" name="Graphic 38" descr="Single gear">
                <a:extLst>
                  <a:ext uri="{FF2B5EF4-FFF2-40B4-BE49-F238E27FC236}">
                    <a16:creationId xmlns:a16="http://schemas.microsoft.com/office/drawing/2014/main" id="{DE0C1546-54D1-47A7-91F7-D9B84C26B6E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13288" y="5202044"/>
                <a:ext cx="449766" cy="449766"/>
              </a:xfrm>
              <a:prstGeom prst="rect">
                <a:avLst/>
              </a:prstGeom>
            </p:spPr>
          </p:pic>
          <p:pic>
            <p:nvPicPr>
              <p:cNvPr id="91" name="Graphic 38" descr="Single gear">
                <a:extLst>
                  <a:ext uri="{FF2B5EF4-FFF2-40B4-BE49-F238E27FC236}">
                    <a16:creationId xmlns:a16="http://schemas.microsoft.com/office/drawing/2014/main" id="{6F15395D-01D3-4868-A3FC-955F65D267E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86291" y="5202041"/>
                <a:ext cx="449766" cy="449766"/>
              </a:xfrm>
              <a:prstGeom prst="rect">
                <a:avLst/>
              </a:prstGeom>
            </p:spPr>
          </p:pic>
          <p:pic>
            <p:nvPicPr>
              <p:cNvPr id="92" name="Graphic 38" descr="Single gear">
                <a:extLst>
                  <a:ext uri="{FF2B5EF4-FFF2-40B4-BE49-F238E27FC236}">
                    <a16:creationId xmlns:a16="http://schemas.microsoft.com/office/drawing/2014/main" id="{C4394DA9-9694-43D5-B3E1-045B298FF12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946995" y="5202043"/>
                <a:ext cx="449766" cy="449766"/>
              </a:xfrm>
              <a:prstGeom prst="rect">
                <a:avLst/>
              </a:prstGeom>
            </p:spPr>
          </p:pic>
        </p:grpSp>
      </p:grpSp>
      <p:sp>
        <p:nvSpPr>
          <p:cNvPr id="114" name="Title 6">
            <a:extLst>
              <a:ext uri="{FF2B5EF4-FFF2-40B4-BE49-F238E27FC236}">
                <a16:creationId xmlns:a16="http://schemas.microsoft.com/office/drawing/2014/main" id="{8EB1D702-30BD-4C81-8AB2-1877B6791DBE}"/>
              </a:ext>
            </a:extLst>
          </p:cNvPr>
          <p:cNvSpPr txBox="1">
            <a:spLocks/>
          </p:cNvSpPr>
          <p:nvPr/>
        </p:nvSpPr>
        <p:spPr>
          <a:xfrm>
            <a:off x="838200" y="401514"/>
            <a:ext cx="10515600" cy="67914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kern="1200">
                <a:solidFill>
                  <a:schemeClr val="bg1"/>
                </a:solidFill>
                <a:latin typeface="Cambria" panose="02040503050406030204" pitchFamily="18" charset="0"/>
                <a:ea typeface="Cambria" panose="02040503050406030204" pitchFamily="18" charset="0"/>
                <a:cs typeface="Arial" panose="020B0604020202020204" pitchFamily="34" charset="0"/>
              </a:defRPr>
            </a:lvl1pPr>
          </a:lstStyle>
          <a:p>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High Fidelity</a:t>
            </a:r>
          </a:p>
        </p:txBody>
      </p:sp>
      <p:sp>
        <p:nvSpPr>
          <p:cNvPr id="12" name="Rectangle 11">
            <a:extLst>
              <a:ext uri="{FF2B5EF4-FFF2-40B4-BE49-F238E27FC236}">
                <a16:creationId xmlns:a16="http://schemas.microsoft.com/office/drawing/2014/main" id="{58E0F4E3-B898-4DD5-8FC7-CED44866F607}"/>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6" name="Group 125">
            <a:extLst>
              <a:ext uri="{FF2B5EF4-FFF2-40B4-BE49-F238E27FC236}">
                <a16:creationId xmlns:a16="http://schemas.microsoft.com/office/drawing/2014/main" id="{F3B41421-9315-44FA-9749-733C21A6E579}"/>
              </a:ext>
            </a:extLst>
          </p:cNvPr>
          <p:cNvGrpSpPr/>
          <p:nvPr/>
        </p:nvGrpSpPr>
        <p:grpSpPr>
          <a:xfrm>
            <a:off x="8491337" y="1515512"/>
            <a:ext cx="3161334" cy="3764126"/>
            <a:chOff x="838200" y="1515512"/>
            <a:chExt cx="3161334" cy="3764126"/>
          </a:xfrm>
        </p:grpSpPr>
        <p:sp>
          <p:nvSpPr>
            <p:cNvPr id="127" name="Flowchart: Connector 126">
              <a:extLst>
                <a:ext uri="{FF2B5EF4-FFF2-40B4-BE49-F238E27FC236}">
                  <a16:creationId xmlns:a16="http://schemas.microsoft.com/office/drawing/2014/main" id="{74D5C0DF-2BAC-4A59-9A93-55689DD4BAD1}"/>
                </a:ext>
              </a:extLst>
            </p:cNvPr>
            <p:cNvSpPr>
              <a:spLocks noChangeAspect="1"/>
            </p:cNvSpPr>
            <p:nvPr/>
          </p:nvSpPr>
          <p:spPr>
            <a:xfrm>
              <a:off x="838200" y="1515512"/>
              <a:ext cx="3161334" cy="3161334"/>
            </a:xfrm>
            <a:prstGeom prst="flowChartConnector">
              <a:avLst/>
            </a:prstGeom>
            <a:solidFill>
              <a:srgbClr val="5C93AA">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8" name="Group 127">
              <a:extLst>
                <a:ext uri="{FF2B5EF4-FFF2-40B4-BE49-F238E27FC236}">
                  <a16:creationId xmlns:a16="http://schemas.microsoft.com/office/drawing/2014/main" id="{178643B8-E3EE-4BAD-B8A8-F71F459AF399}"/>
                </a:ext>
              </a:extLst>
            </p:cNvPr>
            <p:cNvGrpSpPr>
              <a:grpSpLocks noChangeAspect="1"/>
            </p:cNvGrpSpPr>
            <p:nvPr/>
          </p:nvGrpSpPr>
          <p:grpSpPr>
            <a:xfrm>
              <a:off x="1495367" y="2126440"/>
              <a:ext cx="1827673" cy="2006792"/>
              <a:chOff x="4209701" y="2724078"/>
              <a:chExt cx="2049462" cy="2250317"/>
            </a:xfrm>
          </p:grpSpPr>
          <p:sp>
            <p:nvSpPr>
              <p:cNvPr id="130" name="Rectangle 129">
                <a:extLst>
                  <a:ext uri="{FF2B5EF4-FFF2-40B4-BE49-F238E27FC236}">
                    <a16:creationId xmlns:a16="http://schemas.microsoft.com/office/drawing/2014/main" id="{E49507C7-56DA-4188-A761-9EA108E591DA}"/>
                  </a:ext>
                </a:extLst>
              </p:cNvPr>
              <p:cNvSpPr/>
              <p:nvPr/>
            </p:nvSpPr>
            <p:spPr>
              <a:xfrm>
                <a:off x="4259785" y="4359066"/>
                <a:ext cx="1921483" cy="43071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a:extLst>
                  <a:ext uri="{FF2B5EF4-FFF2-40B4-BE49-F238E27FC236}">
                    <a16:creationId xmlns:a16="http://schemas.microsoft.com/office/drawing/2014/main" id="{A29B9E56-2010-47E3-BC78-5E9C7B3538ED}"/>
                  </a:ext>
                </a:extLst>
              </p:cNvPr>
              <p:cNvSpPr/>
              <p:nvPr/>
            </p:nvSpPr>
            <p:spPr>
              <a:xfrm>
                <a:off x="4536096" y="3478537"/>
                <a:ext cx="1368790" cy="1137685"/>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a:extLst>
                  <a:ext uri="{FF2B5EF4-FFF2-40B4-BE49-F238E27FC236}">
                    <a16:creationId xmlns:a16="http://schemas.microsoft.com/office/drawing/2014/main" id="{68D14E29-4120-4884-BE3E-3BE378832F06}"/>
                  </a:ext>
                </a:extLst>
              </p:cNvPr>
              <p:cNvSpPr/>
              <p:nvPr/>
            </p:nvSpPr>
            <p:spPr>
              <a:xfrm>
                <a:off x="4296774" y="4403077"/>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a:extLst>
                  <a:ext uri="{FF2B5EF4-FFF2-40B4-BE49-F238E27FC236}">
                    <a16:creationId xmlns:a16="http://schemas.microsoft.com/office/drawing/2014/main" id="{AE71A9FF-D686-47FA-8555-55BA1AF6C45D}"/>
                  </a:ext>
                </a:extLst>
              </p:cNvPr>
              <p:cNvSpPr/>
              <p:nvPr/>
            </p:nvSpPr>
            <p:spPr>
              <a:xfrm>
                <a:off x="4296774" y="4682477"/>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a:extLst>
                  <a:ext uri="{FF2B5EF4-FFF2-40B4-BE49-F238E27FC236}">
                    <a16:creationId xmlns:a16="http://schemas.microsoft.com/office/drawing/2014/main" id="{56A05B28-770F-4E5D-B450-445FEAF6AA23}"/>
                  </a:ext>
                </a:extLst>
              </p:cNvPr>
              <p:cNvSpPr/>
              <p:nvPr/>
            </p:nvSpPr>
            <p:spPr>
              <a:xfrm>
                <a:off x="5982280" y="4382835"/>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a:extLst>
                  <a:ext uri="{FF2B5EF4-FFF2-40B4-BE49-F238E27FC236}">
                    <a16:creationId xmlns:a16="http://schemas.microsoft.com/office/drawing/2014/main" id="{AC5AAD72-E8DA-4AC6-9714-6F140FB8CBB8}"/>
                  </a:ext>
                </a:extLst>
              </p:cNvPr>
              <p:cNvSpPr/>
              <p:nvPr/>
            </p:nvSpPr>
            <p:spPr>
              <a:xfrm>
                <a:off x="5982280" y="4684625"/>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a:extLst>
                  <a:ext uri="{FF2B5EF4-FFF2-40B4-BE49-F238E27FC236}">
                    <a16:creationId xmlns:a16="http://schemas.microsoft.com/office/drawing/2014/main" id="{570900E7-8922-497B-A50E-DBDF992F4913}"/>
                  </a:ext>
                </a:extLst>
              </p:cNvPr>
              <p:cNvSpPr/>
              <p:nvPr/>
            </p:nvSpPr>
            <p:spPr>
              <a:xfrm>
                <a:off x="4259785" y="4795386"/>
                <a:ext cx="1921483" cy="179008"/>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A9FD7B85-6494-49D4-B721-510EBEBB1B85}"/>
                  </a:ext>
                </a:extLst>
              </p:cNvPr>
              <p:cNvSpPr/>
              <p:nvPr/>
            </p:nvSpPr>
            <p:spPr>
              <a:xfrm>
                <a:off x="4209701" y="4359067"/>
                <a:ext cx="45719" cy="61532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853589CF-275C-4A7A-9C2F-7879E695E4FD}"/>
                  </a:ext>
                </a:extLst>
              </p:cNvPr>
              <p:cNvSpPr/>
              <p:nvPr/>
            </p:nvSpPr>
            <p:spPr>
              <a:xfrm>
                <a:off x="6185562" y="4359067"/>
                <a:ext cx="45719" cy="61532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9" name="Group 138">
                <a:extLst>
                  <a:ext uri="{FF2B5EF4-FFF2-40B4-BE49-F238E27FC236}">
                    <a16:creationId xmlns:a16="http://schemas.microsoft.com/office/drawing/2014/main" id="{1EE2E8B5-3B5D-4D9B-85E6-1C5099C8B256}"/>
                  </a:ext>
                </a:extLst>
              </p:cNvPr>
              <p:cNvGrpSpPr/>
              <p:nvPr/>
            </p:nvGrpSpPr>
            <p:grpSpPr>
              <a:xfrm rot="748349">
                <a:off x="4618137" y="2724078"/>
                <a:ext cx="1424795" cy="922549"/>
                <a:chOff x="4527639" y="2602919"/>
                <a:chExt cx="1388537" cy="869038"/>
              </a:xfrm>
            </p:grpSpPr>
            <p:sp>
              <p:nvSpPr>
                <p:cNvPr id="144" name="Rectangle 143">
                  <a:extLst>
                    <a:ext uri="{FF2B5EF4-FFF2-40B4-BE49-F238E27FC236}">
                      <a16:creationId xmlns:a16="http://schemas.microsoft.com/office/drawing/2014/main" id="{8B9943D2-EF5F-4242-9C3D-15D2F6E0E084}"/>
                    </a:ext>
                  </a:extLst>
                </p:cNvPr>
                <p:cNvSpPr/>
                <p:nvPr/>
              </p:nvSpPr>
              <p:spPr>
                <a:xfrm>
                  <a:off x="4528403" y="2851053"/>
                  <a:ext cx="1363633" cy="620904"/>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5" name="Group 144">
                  <a:extLst>
                    <a:ext uri="{FF2B5EF4-FFF2-40B4-BE49-F238E27FC236}">
                      <a16:creationId xmlns:a16="http://schemas.microsoft.com/office/drawing/2014/main" id="{C9DFBC4E-C9D0-400A-8B02-5F69AA69A430}"/>
                    </a:ext>
                  </a:extLst>
                </p:cNvPr>
                <p:cNvGrpSpPr/>
                <p:nvPr/>
              </p:nvGrpSpPr>
              <p:grpSpPr>
                <a:xfrm rot="16200000">
                  <a:off x="4986286" y="2144272"/>
                  <a:ext cx="471244" cy="1388537"/>
                  <a:chOff x="2713571" y="2145900"/>
                  <a:chExt cx="2639452" cy="277746"/>
                </a:xfrm>
              </p:grpSpPr>
              <p:sp>
                <p:nvSpPr>
                  <p:cNvPr id="146" name="Oval 145">
                    <a:extLst>
                      <a:ext uri="{FF2B5EF4-FFF2-40B4-BE49-F238E27FC236}">
                        <a16:creationId xmlns:a16="http://schemas.microsoft.com/office/drawing/2014/main" id="{9B3F14BA-CFFD-4803-AE6B-61F0DAA73E1D}"/>
                      </a:ext>
                    </a:extLst>
                  </p:cNvPr>
                  <p:cNvSpPr/>
                  <p:nvPr/>
                </p:nvSpPr>
                <p:spPr>
                  <a:xfrm rot="16357580">
                    <a:off x="3894424" y="965047"/>
                    <a:ext cx="277746" cy="2639452"/>
                  </a:xfrm>
                  <a:prstGeom prst="ellipse">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Oval 146">
                    <a:extLst>
                      <a:ext uri="{FF2B5EF4-FFF2-40B4-BE49-F238E27FC236}">
                        <a16:creationId xmlns:a16="http://schemas.microsoft.com/office/drawing/2014/main" id="{6F3FA1BA-9085-44A2-8559-22E7AEC14287}"/>
                      </a:ext>
                    </a:extLst>
                  </p:cNvPr>
                  <p:cNvSpPr/>
                  <p:nvPr/>
                </p:nvSpPr>
                <p:spPr>
                  <a:xfrm rot="204197">
                    <a:off x="3558067" y="2191714"/>
                    <a:ext cx="112558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0" name="Oval 139">
                <a:extLst>
                  <a:ext uri="{FF2B5EF4-FFF2-40B4-BE49-F238E27FC236}">
                    <a16:creationId xmlns:a16="http://schemas.microsoft.com/office/drawing/2014/main" id="{D3B2C877-4D60-48B3-9EA4-BB3EA6B08335}"/>
                  </a:ext>
                </a:extLst>
              </p:cNvPr>
              <p:cNvSpPr/>
              <p:nvPr/>
            </p:nvSpPr>
            <p:spPr>
              <a:xfrm rot="1100235">
                <a:off x="4731822" y="3163788"/>
                <a:ext cx="125597" cy="210653"/>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2D63177A-D2D0-4A93-B4FF-43DBA0A6221A}"/>
                  </a:ext>
                </a:extLst>
              </p:cNvPr>
              <p:cNvSpPr/>
              <p:nvPr/>
            </p:nvSpPr>
            <p:spPr>
              <a:xfrm rot="17223955">
                <a:off x="4569792" y="2956920"/>
                <a:ext cx="47715" cy="494485"/>
              </a:xfrm>
              <a:prstGeom prst="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Oval 141">
                <a:extLst>
                  <a:ext uri="{FF2B5EF4-FFF2-40B4-BE49-F238E27FC236}">
                    <a16:creationId xmlns:a16="http://schemas.microsoft.com/office/drawing/2014/main" id="{F0F26CA6-774B-472F-9F76-387F888CE020}"/>
                  </a:ext>
                </a:extLst>
              </p:cNvPr>
              <p:cNvSpPr/>
              <p:nvPr/>
            </p:nvSpPr>
            <p:spPr>
              <a:xfrm rot="11783838">
                <a:off x="5662707" y="3409102"/>
                <a:ext cx="125597" cy="210653"/>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F64CCA0B-9CFD-41A8-BBA5-4EAA0C788615}"/>
                  </a:ext>
                </a:extLst>
              </p:cNvPr>
              <p:cNvSpPr/>
              <p:nvPr/>
            </p:nvSpPr>
            <p:spPr>
              <a:xfrm rot="6307558">
                <a:off x="5988063" y="3338024"/>
                <a:ext cx="47715" cy="494485"/>
              </a:xfrm>
              <a:prstGeom prst="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9" name="TextBox 128">
              <a:extLst>
                <a:ext uri="{FF2B5EF4-FFF2-40B4-BE49-F238E27FC236}">
                  <a16:creationId xmlns:a16="http://schemas.microsoft.com/office/drawing/2014/main" id="{8C815901-8C8B-4937-B3EB-56D4E9EE4B3B}"/>
                </a:ext>
              </a:extLst>
            </p:cNvPr>
            <p:cNvSpPr txBox="1"/>
            <p:nvPr/>
          </p:nvSpPr>
          <p:spPr>
            <a:xfrm>
              <a:off x="1333611" y="4756418"/>
              <a:ext cx="2093009" cy="523220"/>
            </a:xfrm>
            <a:prstGeom prst="rect">
              <a:avLst/>
            </a:prstGeom>
            <a:noFill/>
          </p:spPr>
          <p:txBody>
            <a:bodyPr wrap="none" rtlCol="0">
              <a:spAutoFit/>
            </a:bodyPr>
            <a:lstStyle/>
            <a:p>
              <a:pPr algn="ctr"/>
              <a:r>
                <a:rPr lang="en-US" sz="28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Lazy SUSAN</a:t>
              </a:r>
            </a:p>
          </p:txBody>
        </p:sp>
      </p:grpSp>
      <p:grpSp>
        <p:nvGrpSpPr>
          <p:cNvPr id="109" name="Group 108">
            <a:extLst>
              <a:ext uri="{FF2B5EF4-FFF2-40B4-BE49-F238E27FC236}">
                <a16:creationId xmlns:a16="http://schemas.microsoft.com/office/drawing/2014/main" id="{6366DF01-A4F5-4492-8C04-8D76AE0D1181}"/>
              </a:ext>
            </a:extLst>
          </p:cNvPr>
          <p:cNvGrpSpPr/>
          <p:nvPr/>
        </p:nvGrpSpPr>
        <p:grpSpPr>
          <a:xfrm rot="16200000">
            <a:off x="3610034" y="3807137"/>
            <a:ext cx="209133" cy="249296"/>
            <a:chOff x="3610033" y="3807137"/>
            <a:chExt cx="209133" cy="249296"/>
          </a:xfrm>
        </p:grpSpPr>
        <p:sp>
          <p:nvSpPr>
            <p:cNvPr id="110" name="Rectangle 109">
              <a:extLst>
                <a:ext uri="{FF2B5EF4-FFF2-40B4-BE49-F238E27FC236}">
                  <a16:creationId xmlns:a16="http://schemas.microsoft.com/office/drawing/2014/main" id="{5DE454D8-4D7C-41AC-87D7-4FD3DB35DBE0}"/>
                </a:ext>
              </a:extLst>
            </p:cNvPr>
            <p:cNvSpPr/>
            <p:nvPr/>
          </p:nvSpPr>
          <p:spPr>
            <a:xfrm rot="5400000">
              <a:off x="3569968" y="3847202"/>
              <a:ext cx="249296" cy="169165"/>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1" name="Rectangle 110">
              <a:extLst>
                <a:ext uri="{FF2B5EF4-FFF2-40B4-BE49-F238E27FC236}">
                  <a16:creationId xmlns:a16="http://schemas.microsoft.com/office/drawing/2014/main" id="{1EB00264-771B-4931-97DA-0D43E2188ABD}"/>
                </a:ext>
              </a:extLst>
            </p:cNvPr>
            <p:cNvSpPr/>
            <p:nvPr/>
          </p:nvSpPr>
          <p:spPr>
            <a:xfrm rot="5400000">
              <a:off x="3630237" y="3871877"/>
              <a:ext cx="179572" cy="125796"/>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2" name="Oval 111">
              <a:extLst>
                <a:ext uri="{FF2B5EF4-FFF2-40B4-BE49-F238E27FC236}">
                  <a16:creationId xmlns:a16="http://schemas.microsoft.com/office/drawing/2014/main" id="{4A423AC5-3925-4981-9901-3BE41D6F1B0D}"/>
                </a:ext>
              </a:extLst>
            </p:cNvPr>
            <p:cNvSpPr/>
            <p:nvPr/>
          </p:nvSpPr>
          <p:spPr>
            <a:xfrm rot="5400000">
              <a:off x="3688165" y="3906251"/>
              <a:ext cx="178338" cy="58288"/>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3" name="Oval 112">
              <a:extLst>
                <a:ext uri="{FF2B5EF4-FFF2-40B4-BE49-F238E27FC236}">
                  <a16:creationId xmlns:a16="http://schemas.microsoft.com/office/drawing/2014/main" id="{C7C1A5D0-1C63-4F3D-8E06-96304225E291}"/>
                </a:ext>
              </a:extLst>
            </p:cNvPr>
            <p:cNvSpPr/>
            <p:nvPr/>
          </p:nvSpPr>
          <p:spPr>
            <a:xfrm rot="5400000" flipV="1">
              <a:off x="3730479" y="3909855"/>
              <a:ext cx="131656"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31630740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
        <p159:morph option="byObject"/>
      </p:transition>
    </mc:Choice>
    <mc:Fallback xmlns="">
      <p:transition spd="slow" advClick="0" advTm="1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a:extLst>
              <a:ext uri="{FF2B5EF4-FFF2-40B4-BE49-F238E27FC236}">
                <a16:creationId xmlns:a16="http://schemas.microsoft.com/office/drawing/2014/main" id="{6EF5AC52-22EB-4BF7-B12E-133BB5D1DA34}"/>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1" b="22976"/>
          <a:stretch/>
        </p:blipFill>
        <p:spPr>
          <a:xfrm>
            <a:off x="8626860" y="1511610"/>
            <a:ext cx="2419681" cy="2516109"/>
          </a:xfrm>
          <a:prstGeom prst="rect">
            <a:avLst/>
          </a:prstGeom>
        </p:spPr>
      </p:pic>
      <p:sp>
        <p:nvSpPr>
          <p:cNvPr id="3" name="Slide Number Placeholder 2">
            <a:extLst>
              <a:ext uri="{FF2B5EF4-FFF2-40B4-BE49-F238E27FC236}">
                <a16:creationId xmlns:a16="http://schemas.microsoft.com/office/drawing/2014/main" id="{75991601-FC12-4929-A276-FFB7E4646B34}"/>
              </a:ext>
            </a:extLst>
          </p:cNvPr>
          <p:cNvSpPr>
            <a:spLocks noGrp="1"/>
          </p:cNvSpPr>
          <p:nvPr>
            <p:ph type="sldNum" sz="quarter" idx="4"/>
          </p:nvPr>
        </p:nvSpPr>
        <p:spPr/>
        <p:txBody>
          <a:bodyPr/>
          <a:lstStyle/>
          <a:p>
            <a:fld id="{6F1FABC0-072B-4F22-8F9B-95A9D10B0206}" type="slidenum">
              <a:rPr lang="en-US" smtClean="0"/>
              <a:pPr/>
              <a:t>3</a:t>
            </a:fld>
            <a:endParaRPr lang="en-US"/>
          </a:p>
        </p:txBody>
      </p:sp>
      <p:sp>
        <p:nvSpPr>
          <p:cNvPr id="12" name="Title 1">
            <a:extLst>
              <a:ext uri="{FF2B5EF4-FFF2-40B4-BE49-F238E27FC236}">
                <a16:creationId xmlns:a16="http://schemas.microsoft.com/office/drawing/2014/main" id="{72446D44-9D55-440C-9C15-EC1D9602252E}"/>
              </a:ext>
            </a:extLst>
          </p:cNvPr>
          <p:cNvSpPr txBox="1">
            <a:spLocks/>
          </p:cNvSpPr>
          <p:nvPr/>
        </p:nvSpPr>
        <p:spPr>
          <a:xfrm>
            <a:off x="792073" y="-776386"/>
            <a:ext cx="9942093" cy="18448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Sponsor &amp; Advisor</a:t>
            </a:r>
          </a:p>
        </p:txBody>
      </p:sp>
      <p:sp>
        <p:nvSpPr>
          <p:cNvPr id="90" name="TextBox 89">
            <a:extLst>
              <a:ext uri="{FF2B5EF4-FFF2-40B4-BE49-F238E27FC236}">
                <a16:creationId xmlns:a16="http://schemas.microsoft.com/office/drawing/2014/main" id="{66F1B016-D9FC-492E-821B-19CE912613F0}"/>
              </a:ext>
            </a:extLst>
          </p:cNvPr>
          <p:cNvSpPr txBox="1"/>
          <p:nvPr/>
        </p:nvSpPr>
        <p:spPr>
          <a:xfrm>
            <a:off x="8696388" y="4669936"/>
            <a:ext cx="2273058" cy="646331"/>
          </a:xfrm>
          <a:prstGeom prst="rect">
            <a:avLst/>
          </a:prstGeom>
          <a:noFill/>
        </p:spPr>
        <p:txBody>
          <a:bodyPr wrap="none" rtlCol="0">
            <a:spAutoFit/>
          </a:bodyPr>
          <a:lstStyle/>
          <a:p>
            <a:pPr algn="ctr"/>
            <a:r>
              <a:rPr lang="en-US" i="1">
                <a:latin typeface="Didact Gothic" panose="020B0604020202020204" charset="0"/>
              </a:rPr>
              <a:t>FAMU-FSU </a:t>
            </a:r>
          </a:p>
          <a:p>
            <a:pPr algn="ctr"/>
            <a:r>
              <a:rPr lang="en-US" i="1">
                <a:latin typeface="Didact Gothic" panose="020B0604020202020204" charset="0"/>
              </a:rPr>
              <a:t>College of Engineering</a:t>
            </a:r>
          </a:p>
        </p:txBody>
      </p:sp>
      <p:sp>
        <p:nvSpPr>
          <p:cNvPr id="92" name="TextBox 91">
            <a:extLst>
              <a:ext uri="{FF2B5EF4-FFF2-40B4-BE49-F238E27FC236}">
                <a16:creationId xmlns:a16="http://schemas.microsoft.com/office/drawing/2014/main" id="{B3520FDB-9C2D-487C-93AD-12CFEE6A094D}"/>
              </a:ext>
            </a:extLst>
          </p:cNvPr>
          <p:cNvSpPr txBox="1"/>
          <p:nvPr/>
        </p:nvSpPr>
        <p:spPr>
          <a:xfrm>
            <a:off x="1223152" y="4682315"/>
            <a:ext cx="2235420" cy="646331"/>
          </a:xfrm>
          <a:prstGeom prst="rect">
            <a:avLst/>
          </a:prstGeom>
          <a:noFill/>
        </p:spPr>
        <p:txBody>
          <a:bodyPr wrap="none" rtlCol="0">
            <a:spAutoFit/>
          </a:bodyPr>
          <a:lstStyle/>
          <a:p>
            <a:pPr algn="ctr"/>
            <a:r>
              <a:rPr lang="en-US" i="1">
                <a:latin typeface="Didact Gothic" panose="020B0604020202020204" charset="0"/>
              </a:rPr>
              <a:t>NASA Marshall Space </a:t>
            </a:r>
          </a:p>
          <a:p>
            <a:pPr algn="ctr"/>
            <a:r>
              <a:rPr lang="en-US" i="1">
                <a:latin typeface="Didact Gothic" panose="020B0604020202020204" charset="0"/>
              </a:rPr>
              <a:t>Flight Center</a:t>
            </a:r>
          </a:p>
        </p:txBody>
      </p:sp>
      <p:sp>
        <p:nvSpPr>
          <p:cNvPr id="7" name="TextBox 6">
            <a:extLst>
              <a:ext uri="{FF2B5EF4-FFF2-40B4-BE49-F238E27FC236}">
                <a16:creationId xmlns:a16="http://schemas.microsoft.com/office/drawing/2014/main" id="{A0E62174-7DC8-4293-BEEA-D6359F46D16A}"/>
              </a:ext>
            </a:extLst>
          </p:cNvPr>
          <p:cNvSpPr txBox="1"/>
          <p:nvPr/>
        </p:nvSpPr>
        <p:spPr>
          <a:xfrm>
            <a:off x="4963644" y="4663385"/>
            <a:ext cx="2235420" cy="646331"/>
          </a:xfrm>
          <a:prstGeom prst="rect">
            <a:avLst/>
          </a:prstGeom>
          <a:noFill/>
        </p:spPr>
        <p:txBody>
          <a:bodyPr wrap="none" rtlCol="0">
            <a:spAutoFit/>
          </a:bodyPr>
          <a:lstStyle/>
          <a:p>
            <a:pPr algn="ctr"/>
            <a:r>
              <a:rPr lang="en-US" i="1">
                <a:latin typeface="Didact Gothic" panose="020B0604020202020204" charset="0"/>
              </a:rPr>
              <a:t>NASA Marshall Space </a:t>
            </a:r>
          </a:p>
          <a:p>
            <a:pPr algn="ctr"/>
            <a:r>
              <a:rPr lang="en-US" i="1">
                <a:latin typeface="Didact Gothic" panose="020B0604020202020204" charset="0"/>
              </a:rPr>
              <a:t>Flight Center</a:t>
            </a:r>
          </a:p>
        </p:txBody>
      </p:sp>
      <p:sp>
        <p:nvSpPr>
          <p:cNvPr id="2" name="Rectangle 1">
            <a:extLst>
              <a:ext uri="{FF2B5EF4-FFF2-40B4-BE49-F238E27FC236}">
                <a16:creationId xmlns:a16="http://schemas.microsoft.com/office/drawing/2014/main" id="{7101E8BA-5E81-4EAF-AC61-D58C8E476D0D}"/>
              </a:ext>
            </a:extLst>
          </p:cNvPr>
          <p:cNvSpPr/>
          <p:nvPr/>
        </p:nvSpPr>
        <p:spPr>
          <a:xfrm>
            <a:off x="8626857" y="4027719"/>
            <a:ext cx="2419681" cy="616464"/>
          </a:xfrm>
          <a:prstGeom prst="rect">
            <a:avLst/>
          </a:prstGeom>
          <a:solidFill>
            <a:srgbClr val="5C93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Tahoma" panose="020B0604030504040204" pitchFamily="34" charset="0"/>
                <a:ea typeface="Tahoma" panose="020B0604030504040204" pitchFamily="34" charset="0"/>
                <a:cs typeface="Tahoma" panose="020B0604030504040204" pitchFamily="34" charset="0"/>
              </a:rPr>
              <a:t>Dr. Eric Hellstrom</a:t>
            </a:r>
          </a:p>
        </p:txBody>
      </p:sp>
      <p:grpSp>
        <p:nvGrpSpPr>
          <p:cNvPr id="13" name="Group 12">
            <a:extLst>
              <a:ext uri="{FF2B5EF4-FFF2-40B4-BE49-F238E27FC236}">
                <a16:creationId xmlns:a16="http://schemas.microsoft.com/office/drawing/2014/main" id="{23B2B647-54AF-4DD7-9485-7D02E183E2E8}"/>
              </a:ext>
            </a:extLst>
          </p:cNvPr>
          <p:cNvGrpSpPr/>
          <p:nvPr/>
        </p:nvGrpSpPr>
        <p:grpSpPr>
          <a:xfrm>
            <a:off x="1116164" y="1526527"/>
            <a:ext cx="2419682" cy="3117656"/>
            <a:chOff x="5011477" y="1802290"/>
            <a:chExt cx="2419682" cy="3117656"/>
          </a:xfrm>
        </p:grpSpPr>
        <p:pic>
          <p:nvPicPr>
            <p:cNvPr id="4" name="Picture 3">
              <a:extLst>
                <a:ext uri="{FF2B5EF4-FFF2-40B4-BE49-F238E27FC236}">
                  <a16:creationId xmlns:a16="http://schemas.microsoft.com/office/drawing/2014/main" id="{C2F85510-7985-4ED5-9E7F-72D052383DB3}"/>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1799" t="1687" r="1240" b="16937"/>
            <a:stretch/>
          </p:blipFill>
          <p:spPr>
            <a:xfrm>
              <a:off x="5011478" y="1802290"/>
              <a:ext cx="2419681" cy="2501659"/>
            </a:xfrm>
            <a:prstGeom prst="rect">
              <a:avLst/>
            </a:prstGeom>
          </p:spPr>
        </p:pic>
        <p:sp>
          <p:nvSpPr>
            <p:cNvPr id="5" name="Rectangle 4">
              <a:extLst>
                <a:ext uri="{FF2B5EF4-FFF2-40B4-BE49-F238E27FC236}">
                  <a16:creationId xmlns:a16="http://schemas.microsoft.com/office/drawing/2014/main" id="{2E734576-5293-48BA-8766-8B690C28DF71}"/>
                </a:ext>
              </a:extLst>
            </p:cNvPr>
            <p:cNvSpPr/>
            <p:nvPr/>
          </p:nvSpPr>
          <p:spPr>
            <a:xfrm>
              <a:off x="5011477" y="4303482"/>
              <a:ext cx="2419680" cy="616464"/>
            </a:xfrm>
            <a:prstGeom prst="rect">
              <a:avLst/>
            </a:prstGeom>
            <a:solidFill>
              <a:srgbClr val="5C93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Tahoma" panose="020B0604030504040204" pitchFamily="34" charset="0"/>
                  <a:ea typeface="Tahoma" panose="020B0604030504040204" pitchFamily="34" charset="0"/>
                  <a:cs typeface="Tahoma" panose="020B0604030504040204" pitchFamily="34" charset="0"/>
                </a:rPr>
                <a:t>Rachel McCauley</a:t>
              </a:r>
            </a:p>
          </p:txBody>
        </p:sp>
      </p:grpSp>
      <p:sp>
        <p:nvSpPr>
          <p:cNvPr id="23" name="Content Placeholder 6">
            <a:extLst>
              <a:ext uri="{FF2B5EF4-FFF2-40B4-BE49-F238E27FC236}">
                <a16:creationId xmlns:a16="http://schemas.microsoft.com/office/drawing/2014/main" id="{97026755-C2BE-46F4-A9CE-847D2F696345}"/>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101B1E"/>
                </a:solidFill>
                <a:latin typeface="Arial"/>
                <a:cs typeface="Arial"/>
              </a:rPr>
              <a:t>Christina Morrow</a:t>
            </a:r>
            <a:endParaRPr lang="en-US" dirty="0">
              <a:solidFill>
                <a:srgbClr val="101B1E"/>
              </a:solidFill>
            </a:endParaRPr>
          </a:p>
        </p:txBody>
      </p:sp>
      <p:grpSp>
        <p:nvGrpSpPr>
          <p:cNvPr id="10" name="Group 9">
            <a:extLst>
              <a:ext uri="{FF2B5EF4-FFF2-40B4-BE49-F238E27FC236}">
                <a16:creationId xmlns:a16="http://schemas.microsoft.com/office/drawing/2014/main" id="{3A61F559-292F-40C5-A15B-3A6255793E15}"/>
              </a:ext>
            </a:extLst>
          </p:cNvPr>
          <p:cNvGrpSpPr/>
          <p:nvPr/>
        </p:nvGrpSpPr>
        <p:grpSpPr>
          <a:xfrm>
            <a:off x="4871512" y="1526527"/>
            <a:ext cx="2419682" cy="3123898"/>
            <a:chOff x="8766825" y="1734897"/>
            <a:chExt cx="2419682" cy="3123898"/>
          </a:xfrm>
        </p:grpSpPr>
        <p:pic>
          <p:nvPicPr>
            <p:cNvPr id="19" name="Content Placeholder 14">
              <a:extLst>
                <a:ext uri="{FF2B5EF4-FFF2-40B4-BE49-F238E27FC236}">
                  <a16:creationId xmlns:a16="http://schemas.microsoft.com/office/drawing/2014/main" id="{985F60BB-1526-464F-8887-B957D52472D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766825" y="1734897"/>
              <a:ext cx="2419682" cy="2507434"/>
            </a:xfrm>
            <a:prstGeom prst="rect">
              <a:avLst/>
            </a:prstGeom>
          </p:spPr>
        </p:pic>
        <p:sp>
          <p:nvSpPr>
            <p:cNvPr id="9" name="Rectangle 8">
              <a:extLst>
                <a:ext uri="{FF2B5EF4-FFF2-40B4-BE49-F238E27FC236}">
                  <a16:creationId xmlns:a16="http://schemas.microsoft.com/office/drawing/2014/main" id="{2BAB84F2-0140-4C90-9C25-41AE9E626E56}"/>
                </a:ext>
              </a:extLst>
            </p:cNvPr>
            <p:cNvSpPr/>
            <p:nvPr/>
          </p:nvSpPr>
          <p:spPr>
            <a:xfrm>
              <a:off x="8766827" y="4242331"/>
              <a:ext cx="2419680" cy="616464"/>
            </a:xfrm>
            <a:prstGeom prst="rect">
              <a:avLst/>
            </a:prstGeom>
            <a:solidFill>
              <a:srgbClr val="5C93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Tahoma" panose="020B0604030504040204" pitchFamily="34" charset="0"/>
                  <a:ea typeface="Tahoma" panose="020B0604030504040204" pitchFamily="34" charset="0"/>
                  <a:cs typeface="Tahoma" panose="020B0604030504040204" pitchFamily="34" charset="0"/>
                </a:rPr>
                <a:t>Justin Rowe</a:t>
              </a:r>
            </a:p>
          </p:txBody>
        </p:sp>
      </p:grpSp>
    </p:spTree>
    <p:extLst>
      <p:ext uri="{BB962C8B-B14F-4D97-AF65-F5344CB8AC3E}">
        <p14:creationId xmlns:p14="http://schemas.microsoft.com/office/powerpoint/2010/main" val="26678190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8" name="Group 167">
            <a:extLst>
              <a:ext uri="{FF2B5EF4-FFF2-40B4-BE49-F238E27FC236}">
                <a16:creationId xmlns:a16="http://schemas.microsoft.com/office/drawing/2014/main" id="{55605C61-6368-48D9-B02C-6F069DB7D198}"/>
              </a:ext>
            </a:extLst>
          </p:cNvPr>
          <p:cNvGrpSpPr/>
          <p:nvPr/>
        </p:nvGrpSpPr>
        <p:grpSpPr>
          <a:xfrm>
            <a:off x="548640" y="1270090"/>
            <a:ext cx="7321400" cy="4554914"/>
            <a:chOff x="548640" y="1185954"/>
            <a:chExt cx="7060321" cy="4638914"/>
          </a:xfrm>
        </p:grpSpPr>
        <p:grpSp>
          <p:nvGrpSpPr>
            <p:cNvPr id="170" name="Group 169">
              <a:extLst>
                <a:ext uri="{FF2B5EF4-FFF2-40B4-BE49-F238E27FC236}">
                  <a16:creationId xmlns:a16="http://schemas.microsoft.com/office/drawing/2014/main" id="{4D417E92-8E67-400A-B958-A5CA319E3BDC}"/>
                </a:ext>
              </a:extLst>
            </p:cNvPr>
            <p:cNvGrpSpPr/>
            <p:nvPr/>
          </p:nvGrpSpPr>
          <p:grpSpPr>
            <a:xfrm>
              <a:off x="549401" y="1198466"/>
              <a:ext cx="7059560" cy="4626402"/>
              <a:chOff x="6418717" y="1301930"/>
              <a:chExt cx="5377239" cy="3091265"/>
            </a:xfrm>
          </p:grpSpPr>
          <p:sp>
            <p:nvSpPr>
              <p:cNvPr id="174" name="Rectangle: Rounded Corners 173">
                <a:extLst>
                  <a:ext uri="{FF2B5EF4-FFF2-40B4-BE49-F238E27FC236}">
                    <a16:creationId xmlns:a16="http://schemas.microsoft.com/office/drawing/2014/main" id="{A6773762-35D5-44A2-AF21-8F7B5F58924D}"/>
                  </a:ext>
                </a:extLst>
              </p:cNvPr>
              <p:cNvSpPr/>
              <p:nvPr/>
            </p:nvSpPr>
            <p:spPr>
              <a:xfrm>
                <a:off x="6418717" y="1301930"/>
                <a:ext cx="5377239" cy="3091265"/>
              </a:xfrm>
              <a:prstGeom prst="roundRect">
                <a:avLst/>
              </a:prstGeom>
              <a:solidFill>
                <a:srgbClr val="007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Star: 4 Points 174">
                <a:extLst>
                  <a:ext uri="{FF2B5EF4-FFF2-40B4-BE49-F238E27FC236}">
                    <a16:creationId xmlns:a16="http://schemas.microsoft.com/office/drawing/2014/main" id="{2887A3BA-05B4-457B-A77A-142F5F33663D}"/>
                  </a:ext>
                </a:extLst>
              </p:cNvPr>
              <p:cNvSpPr/>
              <p:nvPr/>
            </p:nvSpPr>
            <p:spPr>
              <a:xfrm>
                <a:off x="7062843" y="1895855"/>
                <a:ext cx="123041" cy="24944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Star: 4 Points 175">
                <a:extLst>
                  <a:ext uri="{FF2B5EF4-FFF2-40B4-BE49-F238E27FC236}">
                    <a16:creationId xmlns:a16="http://schemas.microsoft.com/office/drawing/2014/main" id="{4B326F30-93A4-4A9C-81EC-1FCC831BF9CC}"/>
                  </a:ext>
                </a:extLst>
              </p:cNvPr>
              <p:cNvSpPr/>
              <p:nvPr/>
            </p:nvSpPr>
            <p:spPr>
              <a:xfrm>
                <a:off x="6841435" y="2753445"/>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Star: 4 Points 176">
                <a:extLst>
                  <a:ext uri="{FF2B5EF4-FFF2-40B4-BE49-F238E27FC236}">
                    <a16:creationId xmlns:a16="http://schemas.microsoft.com/office/drawing/2014/main" id="{E4D35C47-221C-4ADE-B56F-7891587DFF6A}"/>
                  </a:ext>
                </a:extLst>
              </p:cNvPr>
              <p:cNvSpPr/>
              <p:nvPr/>
            </p:nvSpPr>
            <p:spPr>
              <a:xfrm>
                <a:off x="8220630" y="2490272"/>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Star: 4 Points 177">
                <a:extLst>
                  <a:ext uri="{FF2B5EF4-FFF2-40B4-BE49-F238E27FC236}">
                    <a16:creationId xmlns:a16="http://schemas.microsoft.com/office/drawing/2014/main" id="{4747E6A8-00C1-4ABA-BAAD-1B9779C78560}"/>
                  </a:ext>
                </a:extLst>
              </p:cNvPr>
              <p:cNvSpPr/>
              <p:nvPr/>
            </p:nvSpPr>
            <p:spPr>
              <a:xfrm>
                <a:off x="10509032" y="1713053"/>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Star: 4 Points 178">
                <a:extLst>
                  <a:ext uri="{FF2B5EF4-FFF2-40B4-BE49-F238E27FC236}">
                    <a16:creationId xmlns:a16="http://schemas.microsoft.com/office/drawing/2014/main" id="{06768FB1-FF81-455D-BA68-F5159DF95115}"/>
                  </a:ext>
                </a:extLst>
              </p:cNvPr>
              <p:cNvSpPr/>
              <p:nvPr/>
            </p:nvSpPr>
            <p:spPr>
              <a:xfrm>
                <a:off x="10639311" y="1924119"/>
                <a:ext cx="146121" cy="29067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Star: 4 Points 179">
                <a:extLst>
                  <a:ext uri="{FF2B5EF4-FFF2-40B4-BE49-F238E27FC236}">
                    <a16:creationId xmlns:a16="http://schemas.microsoft.com/office/drawing/2014/main" id="{DE9E379E-6322-4023-852E-A7843DD2581F}"/>
                  </a:ext>
                </a:extLst>
              </p:cNvPr>
              <p:cNvSpPr/>
              <p:nvPr/>
            </p:nvSpPr>
            <p:spPr>
              <a:xfrm>
                <a:off x="11420831" y="2692999"/>
                <a:ext cx="146121" cy="29067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Star: 4 Points 180">
                <a:extLst>
                  <a:ext uri="{FF2B5EF4-FFF2-40B4-BE49-F238E27FC236}">
                    <a16:creationId xmlns:a16="http://schemas.microsoft.com/office/drawing/2014/main" id="{863AEA9A-FEEB-4A1D-A843-7FFE9FA3FC4F}"/>
                  </a:ext>
                </a:extLst>
              </p:cNvPr>
              <p:cNvSpPr/>
              <p:nvPr/>
            </p:nvSpPr>
            <p:spPr>
              <a:xfrm>
                <a:off x="11546818" y="2415216"/>
                <a:ext cx="125943" cy="22318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Star: 4 Points 181">
                <a:extLst>
                  <a:ext uri="{FF2B5EF4-FFF2-40B4-BE49-F238E27FC236}">
                    <a16:creationId xmlns:a16="http://schemas.microsoft.com/office/drawing/2014/main" id="{F1B8CFD4-17FA-4D70-AC7D-61F7B06A267F}"/>
                  </a:ext>
                </a:extLst>
              </p:cNvPr>
              <p:cNvSpPr/>
              <p:nvPr/>
            </p:nvSpPr>
            <p:spPr>
              <a:xfrm>
                <a:off x="7269445" y="3622705"/>
                <a:ext cx="125943" cy="22318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Star: 4 Points 182">
                <a:extLst>
                  <a:ext uri="{FF2B5EF4-FFF2-40B4-BE49-F238E27FC236}">
                    <a16:creationId xmlns:a16="http://schemas.microsoft.com/office/drawing/2014/main" id="{A932F83C-B83A-471D-91A9-7979A02CA772}"/>
                  </a:ext>
                </a:extLst>
              </p:cNvPr>
              <p:cNvSpPr/>
              <p:nvPr/>
            </p:nvSpPr>
            <p:spPr>
              <a:xfrm>
                <a:off x="7486868" y="3371404"/>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Star: 4 Points 183">
                <a:extLst>
                  <a:ext uri="{FF2B5EF4-FFF2-40B4-BE49-F238E27FC236}">
                    <a16:creationId xmlns:a16="http://schemas.microsoft.com/office/drawing/2014/main" id="{648C8B52-80EF-4107-83F8-115240BFE200}"/>
                  </a:ext>
                </a:extLst>
              </p:cNvPr>
              <p:cNvSpPr/>
              <p:nvPr/>
            </p:nvSpPr>
            <p:spPr>
              <a:xfrm>
                <a:off x="9499357" y="3691545"/>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Star: 4 Points 184">
                <a:extLst>
                  <a:ext uri="{FF2B5EF4-FFF2-40B4-BE49-F238E27FC236}">
                    <a16:creationId xmlns:a16="http://schemas.microsoft.com/office/drawing/2014/main" id="{FBA0C9A2-9BAD-4E5F-8B67-B484A33D73DE}"/>
                  </a:ext>
                </a:extLst>
              </p:cNvPr>
              <p:cNvSpPr/>
              <p:nvPr/>
            </p:nvSpPr>
            <p:spPr>
              <a:xfrm>
                <a:off x="9339780" y="3495423"/>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Star: 4 Points 185">
                <a:extLst>
                  <a:ext uri="{FF2B5EF4-FFF2-40B4-BE49-F238E27FC236}">
                    <a16:creationId xmlns:a16="http://schemas.microsoft.com/office/drawing/2014/main" id="{2ED17A61-9BD7-4898-8125-DCD1D9CECB52}"/>
                  </a:ext>
                </a:extLst>
              </p:cNvPr>
              <p:cNvSpPr/>
              <p:nvPr/>
            </p:nvSpPr>
            <p:spPr>
              <a:xfrm>
                <a:off x="6554968" y="1521530"/>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Star: 4 Points 186">
                <a:extLst>
                  <a:ext uri="{FF2B5EF4-FFF2-40B4-BE49-F238E27FC236}">
                    <a16:creationId xmlns:a16="http://schemas.microsoft.com/office/drawing/2014/main" id="{0DB4141F-3AFF-4205-9D85-CF3D617C8750}"/>
                  </a:ext>
                </a:extLst>
              </p:cNvPr>
              <p:cNvSpPr/>
              <p:nvPr/>
            </p:nvSpPr>
            <p:spPr>
              <a:xfrm>
                <a:off x="8054795" y="2337263"/>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Star: 4 Points 187">
                <a:extLst>
                  <a:ext uri="{FF2B5EF4-FFF2-40B4-BE49-F238E27FC236}">
                    <a16:creationId xmlns:a16="http://schemas.microsoft.com/office/drawing/2014/main" id="{E52DB9B7-015A-4012-AA79-E0BAD859C7F2}"/>
                  </a:ext>
                </a:extLst>
              </p:cNvPr>
              <p:cNvSpPr/>
              <p:nvPr/>
            </p:nvSpPr>
            <p:spPr>
              <a:xfrm>
                <a:off x="10604470" y="2770359"/>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Star: 4 Points 188">
                <a:extLst>
                  <a:ext uri="{FF2B5EF4-FFF2-40B4-BE49-F238E27FC236}">
                    <a16:creationId xmlns:a16="http://schemas.microsoft.com/office/drawing/2014/main" id="{7B61A17C-E799-4E79-9B55-99A358E9FEE9}"/>
                  </a:ext>
                </a:extLst>
              </p:cNvPr>
              <p:cNvSpPr/>
              <p:nvPr/>
            </p:nvSpPr>
            <p:spPr>
              <a:xfrm>
                <a:off x="11674570" y="3853053"/>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1" name="Freeform: Shape 170">
              <a:extLst>
                <a:ext uri="{FF2B5EF4-FFF2-40B4-BE49-F238E27FC236}">
                  <a16:creationId xmlns:a16="http://schemas.microsoft.com/office/drawing/2014/main" id="{ABC2FE4E-DAE8-420C-8B6B-C67EAECDC464}"/>
                </a:ext>
              </a:extLst>
            </p:cNvPr>
            <p:cNvSpPr/>
            <p:nvPr/>
          </p:nvSpPr>
          <p:spPr>
            <a:xfrm>
              <a:off x="1282262" y="4656083"/>
              <a:ext cx="6064469" cy="1061545"/>
            </a:xfrm>
            <a:custGeom>
              <a:avLst/>
              <a:gdLst>
                <a:gd name="connsiteX0" fmla="*/ 0 w 6064469"/>
                <a:gd name="connsiteY0" fmla="*/ 294289 h 1061545"/>
                <a:gd name="connsiteX1" fmla="*/ 0 w 6064469"/>
                <a:gd name="connsiteY1" fmla="*/ 294289 h 1061545"/>
                <a:gd name="connsiteX2" fmla="*/ 578069 w 6064469"/>
                <a:gd name="connsiteY2" fmla="*/ 210207 h 1061545"/>
                <a:gd name="connsiteX3" fmla="*/ 1156138 w 6064469"/>
                <a:gd name="connsiteY3" fmla="*/ 283779 h 1061545"/>
                <a:gd name="connsiteX4" fmla="*/ 1271752 w 6064469"/>
                <a:gd name="connsiteY4" fmla="*/ 283779 h 1061545"/>
                <a:gd name="connsiteX5" fmla="*/ 1881352 w 6064469"/>
                <a:gd name="connsiteY5" fmla="*/ 294289 h 1061545"/>
                <a:gd name="connsiteX6" fmla="*/ 1975945 w 6064469"/>
                <a:gd name="connsiteY6" fmla="*/ 283779 h 1061545"/>
                <a:gd name="connsiteX7" fmla="*/ 2532993 w 6064469"/>
                <a:gd name="connsiteY7" fmla="*/ 199696 h 1061545"/>
                <a:gd name="connsiteX8" fmla="*/ 2669628 w 6064469"/>
                <a:gd name="connsiteY8" fmla="*/ 199696 h 1061545"/>
                <a:gd name="connsiteX9" fmla="*/ 3436883 w 6064469"/>
                <a:gd name="connsiteY9" fmla="*/ 283779 h 1061545"/>
                <a:gd name="connsiteX10" fmla="*/ 3615559 w 6064469"/>
                <a:gd name="connsiteY10" fmla="*/ 294289 h 1061545"/>
                <a:gd name="connsiteX11" fmla="*/ 4614041 w 6064469"/>
                <a:gd name="connsiteY11" fmla="*/ 52551 h 1061545"/>
                <a:gd name="connsiteX12" fmla="*/ 5023945 w 6064469"/>
                <a:gd name="connsiteY12" fmla="*/ 0 h 1061545"/>
                <a:gd name="connsiteX13" fmla="*/ 5118538 w 6064469"/>
                <a:gd name="connsiteY13" fmla="*/ 10510 h 1061545"/>
                <a:gd name="connsiteX14" fmla="*/ 5160579 w 6064469"/>
                <a:gd name="connsiteY14" fmla="*/ 21020 h 1061545"/>
                <a:gd name="connsiteX15" fmla="*/ 5202621 w 6064469"/>
                <a:gd name="connsiteY15" fmla="*/ 31531 h 1061545"/>
                <a:gd name="connsiteX16" fmla="*/ 5612524 w 6064469"/>
                <a:gd name="connsiteY16" fmla="*/ 115614 h 1061545"/>
                <a:gd name="connsiteX17" fmla="*/ 5854262 w 6064469"/>
                <a:gd name="connsiteY17" fmla="*/ 136634 h 1061545"/>
                <a:gd name="connsiteX18" fmla="*/ 6064469 w 6064469"/>
                <a:gd name="connsiteY18" fmla="*/ 220717 h 1061545"/>
                <a:gd name="connsiteX19" fmla="*/ 5990897 w 6064469"/>
                <a:gd name="connsiteY19" fmla="*/ 672662 h 1061545"/>
                <a:gd name="connsiteX20" fmla="*/ 4771697 w 6064469"/>
                <a:gd name="connsiteY20" fmla="*/ 1061545 h 1061545"/>
                <a:gd name="connsiteX21" fmla="*/ 1702676 w 6064469"/>
                <a:gd name="connsiteY21" fmla="*/ 924910 h 1061545"/>
                <a:gd name="connsiteX22" fmla="*/ 73572 w 6064469"/>
                <a:gd name="connsiteY22" fmla="*/ 798786 h 1061545"/>
                <a:gd name="connsiteX23" fmla="*/ 0 w 6064469"/>
                <a:gd name="connsiteY23" fmla="*/ 294289 h 10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64469" h="1061545">
                  <a:moveTo>
                    <a:pt x="0" y="294289"/>
                  </a:moveTo>
                  <a:lnTo>
                    <a:pt x="0" y="294289"/>
                  </a:lnTo>
                  <a:lnTo>
                    <a:pt x="578069" y="210207"/>
                  </a:lnTo>
                  <a:lnTo>
                    <a:pt x="1156138" y="283779"/>
                  </a:lnTo>
                  <a:lnTo>
                    <a:pt x="1271752" y="283779"/>
                  </a:lnTo>
                  <a:lnTo>
                    <a:pt x="1881352" y="294289"/>
                  </a:lnTo>
                  <a:lnTo>
                    <a:pt x="1975945" y="283779"/>
                  </a:lnTo>
                  <a:lnTo>
                    <a:pt x="2532993" y="199696"/>
                  </a:lnTo>
                  <a:lnTo>
                    <a:pt x="2669628" y="199696"/>
                  </a:lnTo>
                  <a:lnTo>
                    <a:pt x="3436883" y="283779"/>
                  </a:lnTo>
                  <a:cubicBezTo>
                    <a:pt x="3559332" y="297384"/>
                    <a:pt x="3499751" y="294289"/>
                    <a:pt x="3615559" y="294289"/>
                  </a:cubicBezTo>
                  <a:lnTo>
                    <a:pt x="4614041" y="52551"/>
                  </a:lnTo>
                  <a:lnTo>
                    <a:pt x="5023945" y="0"/>
                  </a:lnTo>
                  <a:cubicBezTo>
                    <a:pt x="5055476" y="3503"/>
                    <a:pt x="5087182" y="5686"/>
                    <a:pt x="5118538" y="10510"/>
                  </a:cubicBezTo>
                  <a:cubicBezTo>
                    <a:pt x="5132815" y="12706"/>
                    <a:pt x="5146690" y="17052"/>
                    <a:pt x="5160579" y="21020"/>
                  </a:cubicBezTo>
                  <a:cubicBezTo>
                    <a:pt x="5201245" y="32639"/>
                    <a:pt x="5179193" y="31531"/>
                    <a:pt x="5202621" y="31531"/>
                  </a:cubicBezTo>
                  <a:lnTo>
                    <a:pt x="5612524" y="115614"/>
                  </a:lnTo>
                  <a:lnTo>
                    <a:pt x="5854262" y="136634"/>
                  </a:lnTo>
                  <a:lnTo>
                    <a:pt x="6064469" y="220717"/>
                  </a:lnTo>
                  <a:lnTo>
                    <a:pt x="5990897" y="672662"/>
                  </a:lnTo>
                  <a:lnTo>
                    <a:pt x="4771697" y="1061545"/>
                  </a:lnTo>
                  <a:lnTo>
                    <a:pt x="1702676" y="924910"/>
                  </a:lnTo>
                  <a:lnTo>
                    <a:pt x="73572" y="798786"/>
                  </a:lnTo>
                  <a:lnTo>
                    <a:pt x="0" y="294289"/>
                  </a:lnTo>
                  <a:close/>
                </a:path>
              </a:pathLst>
            </a:cu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Freeform: Shape 171">
              <a:extLst>
                <a:ext uri="{FF2B5EF4-FFF2-40B4-BE49-F238E27FC236}">
                  <a16:creationId xmlns:a16="http://schemas.microsoft.com/office/drawing/2014/main" id="{7325CB24-119C-4A8E-A042-2FA14515FBC5}"/>
                </a:ext>
              </a:extLst>
            </p:cNvPr>
            <p:cNvSpPr/>
            <p:nvPr/>
          </p:nvSpPr>
          <p:spPr>
            <a:xfrm>
              <a:off x="548640" y="4610100"/>
              <a:ext cx="7056120" cy="1203960"/>
            </a:xfrm>
            <a:custGeom>
              <a:avLst/>
              <a:gdLst>
                <a:gd name="connsiteX0" fmla="*/ 22860 w 7048500"/>
                <a:gd name="connsiteY0" fmla="*/ 220980 h 1203960"/>
                <a:gd name="connsiteX1" fmla="*/ 472440 w 7048500"/>
                <a:gd name="connsiteY1" fmla="*/ 175260 h 1203960"/>
                <a:gd name="connsiteX2" fmla="*/ 876300 w 7048500"/>
                <a:gd name="connsiteY2" fmla="*/ 213360 h 1203960"/>
                <a:gd name="connsiteX3" fmla="*/ 944880 w 7048500"/>
                <a:gd name="connsiteY3" fmla="*/ 236220 h 1203960"/>
                <a:gd name="connsiteX4" fmla="*/ 1478280 w 7048500"/>
                <a:gd name="connsiteY4" fmla="*/ 411480 h 1203960"/>
                <a:gd name="connsiteX5" fmla="*/ 1546860 w 7048500"/>
                <a:gd name="connsiteY5" fmla="*/ 419100 h 1203960"/>
                <a:gd name="connsiteX6" fmla="*/ 1569720 w 7048500"/>
                <a:gd name="connsiteY6" fmla="*/ 426720 h 1203960"/>
                <a:gd name="connsiteX7" fmla="*/ 1645920 w 7048500"/>
                <a:gd name="connsiteY7" fmla="*/ 434340 h 1203960"/>
                <a:gd name="connsiteX8" fmla="*/ 1668780 w 7048500"/>
                <a:gd name="connsiteY8" fmla="*/ 441960 h 1203960"/>
                <a:gd name="connsiteX9" fmla="*/ 2164080 w 7048500"/>
                <a:gd name="connsiteY9" fmla="*/ 457200 h 1203960"/>
                <a:gd name="connsiteX10" fmla="*/ 2339340 w 7048500"/>
                <a:gd name="connsiteY10" fmla="*/ 449580 h 1203960"/>
                <a:gd name="connsiteX11" fmla="*/ 2842260 w 7048500"/>
                <a:gd name="connsiteY11" fmla="*/ 342900 h 1203960"/>
                <a:gd name="connsiteX12" fmla="*/ 2926080 w 7048500"/>
                <a:gd name="connsiteY12" fmla="*/ 327660 h 1203960"/>
                <a:gd name="connsiteX13" fmla="*/ 2964180 w 7048500"/>
                <a:gd name="connsiteY13" fmla="*/ 320040 h 1203960"/>
                <a:gd name="connsiteX14" fmla="*/ 3581400 w 7048500"/>
                <a:gd name="connsiteY14" fmla="*/ 137160 h 1203960"/>
                <a:gd name="connsiteX15" fmla="*/ 3657600 w 7048500"/>
                <a:gd name="connsiteY15" fmla="*/ 114300 h 1203960"/>
                <a:gd name="connsiteX16" fmla="*/ 3710940 w 7048500"/>
                <a:gd name="connsiteY16" fmla="*/ 99060 h 1203960"/>
                <a:gd name="connsiteX17" fmla="*/ 4267200 w 7048500"/>
                <a:gd name="connsiteY17" fmla="*/ 0 h 1203960"/>
                <a:gd name="connsiteX18" fmla="*/ 4381500 w 7048500"/>
                <a:gd name="connsiteY18" fmla="*/ 7620 h 1203960"/>
                <a:gd name="connsiteX19" fmla="*/ 5059680 w 7048500"/>
                <a:gd name="connsiteY19" fmla="*/ 182880 h 1203960"/>
                <a:gd name="connsiteX20" fmla="*/ 5135880 w 7048500"/>
                <a:gd name="connsiteY20" fmla="*/ 190500 h 1203960"/>
                <a:gd name="connsiteX21" fmla="*/ 5158740 w 7048500"/>
                <a:gd name="connsiteY21" fmla="*/ 198120 h 1203960"/>
                <a:gd name="connsiteX22" fmla="*/ 5212080 w 7048500"/>
                <a:gd name="connsiteY22" fmla="*/ 205740 h 1203960"/>
                <a:gd name="connsiteX23" fmla="*/ 5250180 w 7048500"/>
                <a:gd name="connsiteY23" fmla="*/ 213360 h 1203960"/>
                <a:gd name="connsiteX24" fmla="*/ 5303520 w 7048500"/>
                <a:gd name="connsiteY24" fmla="*/ 213360 h 1203960"/>
                <a:gd name="connsiteX25" fmla="*/ 5783580 w 7048500"/>
                <a:gd name="connsiteY25" fmla="*/ 266700 h 1203960"/>
                <a:gd name="connsiteX26" fmla="*/ 6050280 w 7048500"/>
                <a:gd name="connsiteY26" fmla="*/ 274320 h 1203960"/>
                <a:gd name="connsiteX27" fmla="*/ 6667500 w 7048500"/>
                <a:gd name="connsiteY27" fmla="*/ 228600 h 1203960"/>
                <a:gd name="connsiteX28" fmla="*/ 6751320 w 7048500"/>
                <a:gd name="connsiteY28" fmla="*/ 205740 h 1203960"/>
                <a:gd name="connsiteX29" fmla="*/ 7018020 w 7048500"/>
                <a:gd name="connsiteY29" fmla="*/ 83820 h 1203960"/>
                <a:gd name="connsiteX30" fmla="*/ 7048500 w 7048500"/>
                <a:gd name="connsiteY30" fmla="*/ 251460 h 1203960"/>
                <a:gd name="connsiteX31" fmla="*/ 7040880 w 7048500"/>
                <a:gd name="connsiteY31" fmla="*/ 586740 h 1203960"/>
                <a:gd name="connsiteX32" fmla="*/ 6918960 w 7048500"/>
                <a:gd name="connsiteY32" fmla="*/ 868680 h 1203960"/>
                <a:gd name="connsiteX33" fmla="*/ 6758940 w 7048500"/>
                <a:gd name="connsiteY33" fmla="*/ 1028700 h 1203960"/>
                <a:gd name="connsiteX34" fmla="*/ 6621780 w 7048500"/>
                <a:gd name="connsiteY34" fmla="*/ 1112520 h 1203960"/>
                <a:gd name="connsiteX35" fmla="*/ 6507480 w 7048500"/>
                <a:gd name="connsiteY35" fmla="*/ 1165860 h 1203960"/>
                <a:gd name="connsiteX36" fmla="*/ 6134100 w 7048500"/>
                <a:gd name="connsiteY36" fmla="*/ 1203960 h 1203960"/>
                <a:gd name="connsiteX37" fmla="*/ 678180 w 7048500"/>
                <a:gd name="connsiteY37" fmla="*/ 1196340 h 1203960"/>
                <a:gd name="connsiteX38" fmla="*/ 495300 w 7048500"/>
                <a:gd name="connsiteY38" fmla="*/ 1135380 h 1203960"/>
                <a:gd name="connsiteX39" fmla="*/ 335280 w 7048500"/>
                <a:gd name="connsiteY39" fmla="*/ 1074420 h 1203960"/>
                <a:gd name="connsiteX40" fmla="*/ 243840 w 7048500"/>
                <a:gd name="connsiteY40" fmla="*/ 967740 h 1203960"/>
                <a:gd name="connsiteX41" fmla="*/ 121920 w 7048500"/>
                <a:gd name="connsiteY41" fmla="*/ 861060 h 1203960"/>
                <a:gd name="connsiteX42" fmla="*/ 60960 w 7048500"/>
                <a:gd name="connsiteY42" fmla="*/ 670560 h 1203960"/>
                <a:gd name="connsiteX43" fmla="*/ 0 w 7048500"/>
                <a:gd name="connsiteY43" fmla="*/ 480060 h 1203960"/>
                <a:gd name="connsiteX44" fmla="*/ 22860 w 7048500"/>
                <a:gd name="connsiteY44" fmla="*/ 220980 h 1203960"/>
                <a:gd name="connsiteX0" fmla="*/ 22860 w 7056120"/>
                <a:gd name="connsiteY0" fmla="*/ 220980 h 1203960"/>
                <a:gd name="connsiteX1" fmla="*/ 472440 w 7056120"/>
                <a:gd name="connsiteY1" fmla="*/ 175260 h 1203960"/>
                <a:gd name="connsiteX2" fmla="*/ 876300 w 7056120"/>
                <a:gd name="connsiteY2" fmla="*/ 213360 h 1203960"/>
                <a:gd name="connsiteX3" fmla="*/ 944880 w 7056120"/>
                <a:gd name="connsiteY3" fmla="*/ 236220 h 1203960"/>
                <a:gd name="connsiteX4" fmla="*/ 1478280 w 7056120"/>
                <a:gd name="connsiteY4" fmla="*/ 411480 h 1203960"/>
                <a:gd name="connsiteX5" fmla="*/ 1546860 w 7056120"/>
                <a:gd name="connsiteY5" fmla="*/ 419100 h 1203960"/>
                <a:gd name="connsiteX6" fmla="*/ 1569720 w 7056120"/>
                <a:gd name="connsiteY6" fmla="*/ 426720 h 1203960"/>
                <a:gd name="connsiteX7" fmla="*/ 1645920 w 7056120"/>
                <a:gd name="connsiteY7" fmla="*/ 434340 h 1203960"/>
                <a:gd name="connsiteX8" fmla="*/ 1668780 w 7056120"/>
                <a:gd name="connsiteY8" fmla="*/ 441960 h 1203960"/>
                <a:gd name="connsiteX9" fmla="*/ 2164080 w 7056120"/>
                <a:gd name="connsiteY9" fmla="*/ 457200 h 1203960"/>
                <a:gd name="connsiteX10" fmla="*/ 2339340 w 7056120"/>
                <a:gd name="connsiteY10" fmla="*/ 449580 h 1203960"/>
                <a:gd name="connsiteX11" fmla="*/ 2842260 w 7056120"/>
                <a:gd name="connsiteY11" fmla="*/ 342900 h 1203960"/>
                <a:gd name="connsiteX12" fmla="*/ 2926080 w 7056120"/>
                <a:gd name="connsiteY12" fmla="*/ 327660 h 1203960"/>
                <a:gd name="connsiteX13" fmla="*/ 2964180 w 7056120"/>
                <a:gd name="connsiteY13" fmla="*/ 320040 h 1203960"/>
                <a:gd name="connsiteX14" fmla="*/ 3581400 w 7056120"/>
                <a:gd name="connsiteY14" fmla="*/ 137160 h 1203960"/>
                <a:gd name="connsiteX15" fmla="*/ 3657600 w 7056120"/>
                <a:gd name="connsiteY15" fmla="*/ 114300 h 1203960"/>
                <a:gd name="connsiteX16" fmla="*/ 3710940 w 7056120"/>
                <a:gd name="connsiteY16" fmla="*/ 99060 h 1203960"/>
                <a:gd name="connsiteX17" fmla="*/ 4267200 w 7056120"/>
                <a:gd name="connsiteY17" fmla="*/ 0 h 1203960"/>
                <a:gd name="connsiteX18" fmla="*/ 4381500 w 7056120"/>
                <a:gd name="connsiteY18" fmla="*/ 7620 h 1203960"/>
                <a:gd name="connsiteX19" fmla="*/ 5059680 w 7056120"/>
                <a:gd name="connsiteY19" fmla="*/ 182880 h 1203960"/>
                <a:gd name="connsiteX20" fmla="*/ 5135880 w 7056120"/>
                <a:gd name="connsiteY20" fmla="*/ 190500 h 1203960"/>
                <a:gd name="connsiteX21" fmla="*/ 5158740 w 7056120"/>
                <a:gd name="connsiteY21" fmla="*/ 198120 h 1203960"/>
                <a:gd name="connsiteX22" fmla="*/ 5212080 w 7056120"/>
                <a:gd name="connsiteY22" fmla="*/ 205740 h 1203960"/>
                <a:gd name="connsiteX23" fmla="*/ 5250180 w 7056120"/>
                <a:gd name="connsiteY23" fmla="*/ 213360 h 1203960"/>
                <a:gd name="connsiteX24" fmla="*/ 5303520 w 7056120"/>
                <a:gd name="connsiteY24" fmla="*/ 213360 h 1203960"/>
                <a:gd name="connsiteX25" fmla="*/ 5783580 w 7056120"/>
                <a:gd name="connsiteY25" fmla="*/ 266700 h 1203960"/>
                <a:gd name="connsiteX26" fmla="*/ 6050280 w 7056120"/>
                <a:gd name="connsiteY26" fmla="*/ 274320 h 1203960"/>
                <a:gd name="connsiteX27" fmla="*/ 6667500 w 7056120"/>
                <a:gd name="connsiteY27" fmla="*/ 228600 h 1203960"/>
                <a:gd name="connsiteX28" fmla="*/ 6751320 w 7056120"/>
                <a:gd name="connsiteY28" fmla="*/ 205740 h 1203960"/>
                <a:gd name="connsiteX29" fmla="*/ 7056120 w 7056120"/>
                <a:gd name="connsiteY29" fmla="*/ 68580 h 1203960"/>
                <a:gd name="connsiteX30" fmla="*/ 7048500 w 7056120"/>
                <a:gd name="connsiteY30" fmla="*/ 251460 h 1203960"/>
                <a:gd name="connsiteX31" fmla="*/ 7040880 w 7056120"/>
                <a:gd name="connsiteY31" fmla="*/ 586740 h 1203960"/>
                <a:gd name="connsiteX32" fmla="*/ 6918960 w 7056120"/>
                <a:gd name="connsiteY32" fmla="*/ 868680 h 1203960"/>
                <a:gd name="connsiteX33" fmla="*/ 6758940 w 7056120"/>
                <a:gd name="connsiteY33" fmla="*/ 1028700 h 1203960"/>
                <a:gd name="connsiteX34" fmla="*/ 6621780 w 7056120"/>
                <a:gd name="connsiteY34" fmla="*/ 1112520 h 1203960"/>
                <a:gd name="connsiteX35" fmla="*/ 6507480 w 7056120"/>
                <a:gd name="connsiteY35" fmla="*/ 1165860 h 1203960"/>
                <a:gd name="connsiteX36" fmla="*/ 6134100 w 7056120"/>
                <a:gd name="connsiteY36" fmla="*/ 1203960 h 1203960"/>
                <a:gd name="connsiteX37" fmla="*/ 678180 w 7056120"/>
                <a:gd name="connsiteY37" fmla="*/ 1196340 h 1203960"/>
                <a:gd name="connsiteX38" fmla="*/ 495300 w 7056120"/>
                <a:gd name="connsiteY38" fmla="*/ 1135380 h 1203960"/>
                <a:gd name="connsiteX39" fmla="*/ 335280 w 7056120"/>
                <a:gd name="connsiteY39" fmla="*/ 1074420 h 1203960"/>
                <a:gd name="connsiteX40" fmla="*/ 243840 w 7056120"/>
                <a:gd name="connsiteY40" fmla="*/ 967740 h 1203960"/>
                <a:gd name="connsiteX41" fmla="*/ 121920 w 7056120"/>
                <a:gd name="connsiteY41" fmla="*/ 861060 h 1203960"/>
                <a:gd name="connsiteX42" fmla="*/ 60960 w 7056120"/>
                <a:gd name="connsiteY42" fmla="*/ 670560 h 1203960"/>
                <a:gd name="connsiteX43" fmla="*/ 0 w 7056120"/>
                <a:gd name="connsiteY43" fmla="*/ 480060 h 1203960"/>
                <a:gd name="connsiteX44" fmla="*/ 22860 w 7056120"/>
                <a:gd name="connsiteY44" fmla="*/ 220980 h 120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056120" h="1203960">
                  <a:moveTo>
                    <a:pt x="22860" y="220980"/>
                  </a:moveTo>
                  <a:lnTo>
                    <a:pt x="472440" y="175260"/>
                  </a:lnTo>
                  <a:lnTo>
                    <a:pt x="876300" y="213360"/>
                  </a:lnTo>
                  <a:cubicBezTo>
                    <a:pt x="939638" y="237112"/>
                    <a:pt x="915558" y="236220"/>
                    <a:pt x="944880" y="236220"/>
                  </a:cubicBezTo>
                  <a:lnTo>
                    <a:pt x="1478280" y="411480"/>
                  </a:lnTo>
                  <a:cubicBezTo>
                    <a:pt x="1501140" y="414020"/>
                    <a:pt x="1524172" y="415319"/>
                    <a:pt x="1546860" y="419100"/>
                  </a:cubicBezTo>
                  <a:cubicBezTo>
                    <a:pt x="1554783" y="420420"/>
                    <a:pt x="1561781" y="425499"/>
                    <a:pt x="1569720" y="426720"/>
                  </a:cubicBezTo>
                  <a:cubicBezTo>
                    <a:pt x="1594950" y="430602"/>
                    <a:pt x="1620520" y="431800"/>
                    <a:pt x="1645920" y="434340"/>
                  </a:cubicBezTo>
                  <a:lnTo>
                    <a:pt x="1668780" y="441960"/>
                  </a:lnTo>
                  <a:lnTo>
                    <a:pt x="2164080" y="457200"/>
                  </a:lnTo>
                  <a:cubicBezTo>
                    <a:pt x="2278255" y="446820"/>
                    <a:pt x="2219845" y="449580"/>
                    <a:pt x="2339340" y="449580"/>
                  </a:cubicBezTo>
                  <a:lnTo>
                    <a:pt x="2842260" y="342900"/>
                  </a:lnTo>
                  <a:cubicBezTo>
                    <a:pt x="2870200" y="337820"/>
                    <a:pt x="2898312" y="333610"/>
                    <a:pt x="2926080" y="327660"/>
                  </a:cubicBezTo>
                  <a:cubicBezTo>
                    <a:pt x="2969137" y="318434"/>
                    <a:pt x="2931182" y="320040"/>
                    <a:pt x="2964180" y="320040"/>
                  </a:cubicBezTo>
                  <a:lnTo>
                    <a:pt x="3581400" y="137160"/>
                  </a:lnTo>
                  <a:lnTo>
                    <a:pt x="3657600" y="114300"/>
                  </a:lnTo>
                  <a:cubicBezTo>
                    <a:pt x="3708938" y="98257"/>
                    <a:pt x="3686748" y="99060"/>
                    <a:pt x="3710940" y="99060"/>
                  </a:cubicBezTo>
                  <a:lnTo>
                    <a:pt x="4267200" y="0"/>
                  </a:lnTo>
                  <a:cubicBezTo>
                    <a:pt x="4356037" y="8884"/>
                    <a:pt x="4317873" y="7620"/>
                    <a:pt x="4381500" y="7620"/>
                  </a:cubicBezTo>
                  <a:lnTo>
                    <a:pt x="5059680" y="182880"/>
                  </a:lnTo>
                  <a:cubicBezTo>
                    <a:pt x="5085080" y="185420"/>
                    <a:pt x="5110650" y="186618"/>
                    <a:pt x="5135880" y="190500"/>
                  </a:cubicBezTo>
                  <a:cubicBezTo>
                    <a:pt x="5143819" y="191721"/>
                    <a:pt x="5150864" y="196545"/>
                    <a:pt x="5158740" y="198120"/>
                  </a:cubicBezTo>
                  <a:cubicBezTo>
                    <a:pt x="5176352" y="201642"/>
                    <a:pt x="5194364" y="202787"/>
                    <a:pt x="5212080" y="205740"/>
                  </a:cubicBezTo>
                  <a:cubicBezTo>
                    <a:pt x="5224855" y="207869"/>
                    <a:pt x="5237273" y="212284"/>
                    <a:pt x="5250180" y="213360"/>
                  </a:cubicBezTo>
                  <a:cubicBezTo>
                    <a:pt x="5267899" y="214837"/>
                    <a:pt x="5285740" y="213360"/>
                    <a:pt x="5303520" y="213360"/>
                  </a:cubicBezTo>
                  <a:lnTo>
                    <a:pt x="5783580" y="266700"/>
                  </a:lnTo>
                  <a:cubicBezTo>
                    <a:pt x="6029955" y="274648"/>
                    <a:pt x="5941019" y="274320"/>
                    <a:pt x="6050280" y="274320"/>
                  </a:cubicBezTo>
                  <a:lnTo>
                    <a:pt x="6667500" y="228600"/>
                  </a:lnTo>
                  <a:cubicBezTo>
                    <a:pt x="6741624" y="212128"/>
                    <a:pt x="6715135" y="223833"/>
                    <a:pt x="6751320" y="205740"/>
                  </a:cubicBezTo>
                  <a:lnTo>
                    <a:pt x="7056120" y="68580"/>
                  </a:lnTo>
                  <a:lnTo>
                    <a:pt x="7048500" y="251460"/>
                  </a:lnTo>
                  <a:lnTo>
                    <a:pt x="7040880" y="586740"/>
                  </a:lnTo>
                  <a:lnTo>
                    <a:pt x="6918960" y="868680"/>
                  </a:lnTo>
                  <a:lnTo>
                    <a:pt x="6758940" y="1028700"/>
                  </a:lnTo>
                  <a:lnTo>
                    <a:pt x="6621780" y="1112520"/>
                  </a:lnTo>
                  <a:lnTo>
                    <a:pt x="6507480" y="1165860"/>
                  </a:lnTo>
                  <a:lnTo>
                    <a:pt x="6134100" y="1203960"/>
                  </a:lnTo>
                  <a:lnTo>
                    <a:pt x="678180" y="1196340"/>
                  </a:lnTo>
                  <a:lnTo>
                    <a:pt x="495300" y="1135380"/>
                  </a:lnTo>
                  <a:lnTo>
                    <a:pt x="335280" y="1074420"/>
                  </a:lnTo>
                  <a:lnTo>
                    <a:pt x="243840" y="967740"/>
                  </a:lnTo>
                  <a:lnTo>
                    <a:pt x="121920" y="861060"/>
                  </a:lnTo>
                  <a:lnTo>
                    <a:pt x="60960" y="670560"/>
                  </a:lnTo>
                  <a:lnTo>
                    <a:pt x="0" y="480060"/>
                  </a:lnTo>
                  <a:lnTo>
                    <a:pt x="22860" y="22098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Rounded Corners 172">
              <a:extLst>
                <a:ext uri="{FF2B5EF4-FFF2-40B4-BE49-F238E27FC236}">
                  <a16:creationId xmlns:a16="http://schemas.microsoft.com/office/drawing/2014/main" id="{AEA20F19-EFD8-4372-A155-2BE22750DFD4}"/>
                </a:ext>
              </a:extLst>
            </p:cNvPr>
            <p:cNvSpPr/>
            <p:nvPr/>
          </p:nvSpPr>
          <p:spPr>
            <a:xfrm>
              <a:off x="549401" y="1185954"/>
              <a:ext cx="7057013" cy="4626403"/>
            </a:xfrm>
            <a:prstGeom prst="roundRect">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lide Number Placeholder 2">
            <a:extLst>
              <a:ext uri="{FF2B5EF4-FFF2-40B4-BE49-F238E27FC236}">
                <a16:creationId xmlns:a16="http://schemas.microsoft.com/office/drawing/2014/main" id="{C3756F43-484C-4B45-AAB4-E8208E1C5DAE}"/>
              </a:ext>
            </a:extLst>
          </p:cNvPr>
          <p:cNvSpPr>
            <a:spLocks noGrp="1"/>
          </p:cNvSpPr>
          <p:nvPr>
            <p:ph type="sldNum" sz="quarter" idx="4"/>
          </p:nvPr>
        </p:nvSpPr>
        <p:spPr/>
        <p:txBody>
          <a:bodyPr/>
          <a:lstStyle/>
          <a:p>
            <a:fld id="{6F1FABC0-072B-4F22-8F9B-95A9D10B0206}" type="slidenum">
              <a:rPr lang="en-US" smtClean="0"/>
              <a:pPr/>
              <a:t>30</a:t>
            </a:fld>
            <a:endParaRPr lang="en-US"/>
          </a:p>
        </p:txBody>
      </p:sp>
      <p:sp>
        <p:nvSpPr>
          <p:cNvPr id="20" name="Content Placeholder 6">
            <a:extLst>
              <a:ext uri="{FF2B5EF4-FFF2-40B4-BE49-F238E27FC236}">
                <a16:creationId xmlns:a16="http://schemas.microsoft.com/office/drawing/2014/main" id="{737AD6FE-076D-47EB-8851-546CD7479B58}"/>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101B1E"/>
                </a:solidFill>
                <a:latin typeface="Arial"/>
                <a:cs typeface="Arial"/>
              </a:rPr>
              <a:t>Christina Morrow</a:t>
            </a:r>
            <a:endParaRPr lang="en-US" dirty="0">
              <a:solidFill>
                <a:srgbClr val="101B1E"/>
              </a:solidFill>
            </a:endParaRPr>
          </a:p>
        </p:txBody>
      </p:sp>
      <p:grpSp>
        <p:nvGrpSpPr>
          <p:cNvPr id="6" name="Group 5">
            <a:extLst>
              <a:ext uri="{FF2B5EF4-FFF2-40B4-BE49-F238E27FC236}">
                <a16:creationId xmlns:a16="http://schemas.microsoft.com/office/drawing/2014/main" id="{811D944C-D5B6-4BB2-AB13-82F7A7DB1A26}"/>
              </a:ext>
            </a:extLst>
          </p:cNvPr>
          <p:cNvGrpSpPr/>
          <p:nvPr/>
        </p:nvGrpSpPr>
        <p:grpSpPr>
          <a:xfrm>
            <a:off x="3410018" y="2211162"/>
            <a:ext cx="467443" cy="1287994"/>
            <a:chOff x="3410018" y="2211162"/>
            <a:chExt cx="467443" cy="1287994"/>
          </a:xfrm>
        </p:grpSpPr>
        <p:cxnSp>
          <p:nvCxnSpPr>
            <p:cNvPr id="35" name="Straight Connector 34">
              <a:extLst>
                <a:ext uri="{FF2B5EF4-FFF2-40B4-BE49-F238E27FC236}">
                  <a16:creationId xmlns:a16="http://schemas.microsoft.com/office/drawing/2014/main" id="{4A132D3A-4CFF-408C-BB15-CDD8BE792E5D}"/>
                </a:ext>
              </a:extLst>
            </p:cNvPr>
            <p:cNvCxnSpPr>
              <a:cxnSpLocks/>
              <a:stCxn id="53" idx="0"/>
            </p:cNvCxnSpPr>
            <p:nvPr/>
          </p:nvCxnSpPr>
          <p:spPr>
            <a:xfrm flipH="1" flipV="1">
              <a:off x="3625291" y="2530769"/>
              <a:ext cx="132297" cy="7486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8B039E09-80D2-48BA-AE1B-EE953CACC398}"/>
                </a:ext>
              </a:extLst>
            </p:cNvPr>
            <p:cNvSpPr/>
            <p:nvPr/>
          </p:nvSpPr>
          <p:spPr>
            <a:xfrm flipH="1">
              <a:off x="3410018" y="3436475"/>
              <a:ext cx="422281" cy="6268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3E46DD82-7DA4-4FCC-AA8B-DB98296CB342}"/>
                </a:ext>
              </a:extLst>
            </p:cNvPr>
            <p:cNvSpPr/>
            <p:nvPr/>
          </p:nvSpPr>
          <p:spPr>
            <a:xfrm flipH="1">
              <a:off x="3557657" y="3363284"/>
              <a:ext cx="134551" cy="6268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Rounded Corners 42">
              <a:extLst>
                <a:ext uri="{FF2B5EF4-FFF2-40B4-BE49-F238E27FC236}">
                  <a16:creationId xmlns:a16="http://schemas.microsoft.com/office/drawing/2014/main" id="{FF396C27-A4B5-4C2B-9047-4EBEDCB58E51}"/>
                </a:ext>
              </a:extLst>
            </p:cNvPr>
            <p:cNvSpPr/>
            <p:nvPr/>
          </p:nvSpPr>
          <p:spPr>
            <a:xfrm rot="5400000">
              <a:off x="3701567" y="3246061"/>
              <a:ext cx="29076" cy="182344"/>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594BF700-CE98-46D8-926F-BAE9E4BBD915}"/>
                </a:ext>
              </a:extLst>
            </p:cNvPr>
            <p:cNvSpPr/>
            <p:nvPr/>
          </p:nvSpPr>
          <p:spPr>
            <a:xfrm rot="6784575" flipH="1">
              <a:off x="3734315" y="2395130"/>
              <a:ext cx="24261" cy="26203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E8B48B2A-B092-4348-B49D-C5D82E1CE603}"/>
                </a:ext>
              </a:extLst>
            </p:cNvPr>
            <p:cNvSpPr/>
            <p:nvPr/>
          </p:nvSpPr>
          <p:spPr>
            <a:xfrm rot="4695926" flipH="1">
              <a:off x="3732097" y="2310674"/>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8CBCB6E-5BE7-4C2C-A6E3-4768196DD0BB}"/>
                </a:ext>
              </a:extLst>
            </p:cNvPr>
            <p:cNvSpPr/>
            <p:nvPr/>
          </p:nvSpPr>
          <p:spPr>
            <a:xfrm flipH="1">
              <a:off x="3594318" y="3405134"/>
              <a:ext cx="53680" cy="626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Rounded Corners 52">
              <a:extLst>
                <a:ext uri="{FF2B5EF4-FFF2-40B4-BE49-F238E27FC236}">
                  <a16:creationId xmlns:a16="http://schemas.microsoft.com/office/drawing/2014/main" id="{F241693B-DA1C-4DCC-88D8-8187F226B842}"/>
                </a:ext>
              </a:extLst>
            </p:cNvPr>
            <p:cNvSpPr/>
            <p:nvPr/>
          </p:nvSpPr>
          <p:spPr>
            <a:xfrm>
              <a:off x="3730749" y="3279459"/>
              <a:ext cx="53680" cy="104142"/>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a:extLst>
                <a:ext uri="{FF2B5EF4-FFF2-40B4-BE49-F238E27FC236}">
                  <a16:creationId xmlns:a16="http://schemas.microsoft.com/office/drawing/2014/main" id="{23587DE0-4FC3-4DEA-92AD-011F841245FF}"/>
                </a:ext>
              </a:extLst>
            </p:cNvPr>
            <p:cNvCxnSpPr>
              <a:cxnSpLocks/>
              <a:endCxn id="53" idx="3"/>
            </p:cNvCxnSpPr>
            <p:nvPr/>
          </p:nvCxnSpPr>
          <p:spPr>
            <a:xfrm flipH="1">
              <a:off x="3784428" y="2571828"/>
              <a:ext cx="74752" cy="7597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34649318-2E7A-4E07-AE2A-FAB2EF060DEE}"/>
                </a:ext>
              </a:extLst>
            </p:cNvPr>
            <p:cNvCxnSpPr>
              <a:cxnSpLocks/>
              <a:stCxn id="47" idx="0"/>
            </p:cNvCxnSpPr>
            <p:nvPr/>
          </p:nvCxnSpPr>
          <p:spPr>
            <a:xfrm flipH="1">
              <a:off x="3856676" y="2410858"/>
              <a:ext cx="14875" cy="177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111E10B-813B-4516-9FDB-8373BBB75A1E}"/>
                </a:ext>
              </a:extLst>
            </p:cNvPr>
            <p:cNvCxnSpPr>
              <a:cxnSpLocks/>
              <a:endCxn id="58" idx="0"/>
            </p:cNvCxnSpPr>
            <p:nvPr/>
          </p:nvCxnSpPr>
          <p:spPr>
            <a:xfrm flipH="1" flipV="1">
              <a:off x="3602550" y="2211650"/>
              <a:ext cx="265637" cy="1888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C0791B79-F463-4BBA-B973-F65E57CC84E7}"/>
                </a:ext>
              </a:extLst>
            </p:cNvPr>
            <p:cNvSpPr/>
            <p:nvPr/>
          </p:nvSpPr>
          <p:spPr>
            <a:xfrm rot="21297001" flipH="1">
              <a:off x="3597298" y="2211162"/>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 name="Straight Connector 60">
              <a:extLst>
                <a:ext uri="{FF2B5EF4-FFF2-40B4-BE49-F238E27FC236}">
                  <a16:creationId xmlns:a16="http://schemas.microsoft.com/office/drawing/2014/main" id="{C7F09823-DCC1-4C89-8A27-0B7306DB2BAD}"/>
                </a:ext>
              </a:extLst>
            </p:cNvPr>
            <p:cNvCxnSpPr>
              <a:cxnSpLocks/>
              <a:stCxn id="41" idx="3"/>
            </p:cNvCxnSpPr>
            <p:nvPr/>
          </p:nvCxnSpPr>
          <p:spPr>
            <a:xfrm flipH="1" flipV="1">
              <a:off x="3511959" y="2453393"/>
              <a:ext cx="45697" cy="9412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D801EEC7-7448-462C-B642-4E4765FF2A5D}"/>
                </a:ext>
              </a:extLst>
            </p:cNvPr>
            <p:cNvCxnSpPr>
              <a:cxnSpLocks/>
            </p:cNvCxnSpPr>
            <p:nvPr/>
          </p:nvCxnSpPr>
          <p:spPr>
            <a:xfrm flipV="1">
              <a:off x="3727687" y="2441187"/>
              <a:ext cx="56276" cy="631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C9A4BEF5-2C14-42F2-A179-926354017C52}"/>
                </a:ext>
              </a:extLst>
            </p:cNvPr>
            <p:cNvSpPr/>
            <p:nvPr/>
          </p:nvSpPr>
          <p:spPr>
            <a:xfrm flipH="1">
              <a:off x="3609028" y="2450865"/>
              <a:ext cx="25023" cy="942755"/>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9" name="Title 6">
            <a:extLst>
              <a:ext uri="{FF2B5EF4-FFF2-40B4-BE49-F238E27FC236}">
                <a16:creationId xmlns:a16="http://schemas.microsoft.com/office/drawing/2014/main" id="{640883FB-9D61-4636-8432-03FD1CC36DB0}"/>
              </a:ext>
            </a:extLst>
          </p:cNvPr>
          <p:cNvSpPr txBox="1">
            <a:spLocks/>
          </p:cNvSpPr>
          <p:nvPr/>
        </p:nvSpPr>
        <p:spPr>
          <a:xfrm>
            <a:off x="838200" y="401514"/>
            <a:ext cx="10515600" cy="67914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kern="1200">
                <a:solidFill>
                  <a:schemeClr val="bg1"/>
                </a:solidFill>
                <a:latin typeface="Cambria" panose="02040503050406030204" pitchFamily="18" charset="0"/>
                <a:ea typeface="Cambria" panose="02040503050406030204" pitchFamily="18" charset="0"/>
                <a:cs typeface="Arial" panose="020B0604020202020204" pitchFamily="34" charset="0"/>
              </a:defRPr>
            </a:lvl1pPr>
          </a:lstStyle>
          <a:p>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High Fidelity</a:t>
            </a:r>
          </a:p>
        </p:txBody>
      </p:sp>
      <p:grpSp>
        <p:nvGrpSpPr>
          <p:cNvPr id="146" name="Group 145">
            <a:extLst>
              <a:ext uri="{FF2B5EF4-FFF2-40B4-BE49-F238E27FC236}">
                <a16:creationId xmlns:a16="http://schemas.microsoft.com/office/drawing/2014/main" id="{9A2EC6E7-68A7-4243-972A-D57F70B8C0A0}"/>
              </a:ext>
            </a:extLst>
          </p:cNvPr>
          <p:cNvGrpSpPr/>
          <p:nvPr/>
        </p:nvGrpSpPr>
        <p:grpSpPr>
          <a:xfrm>
            <a:off x="4653412" y="4786133"/>
            <a:ext cx="2221772" cy="801777"/>
            <a:chOff x="4653412" y="4786133"/>
            <a:chExt cx="2221772" cy="801777"/>
          </a:xfrm>
        </p:grpSpPr>
        <p:sp>
          <p:nvSpPr>
            <p:cNvPr id="147" name="Oval 146">
              <a:extLst>
                <a:ext uri="{FF2B5EF4-FFF2-40B4-BE49-F238E27FC236}">
                  <a16:creationId xmlns:a16="http://schemas.microsoft.com/office/drawing/2014/main" id="{E789C8A4-E1B4-46D5-BF05-EED9857E83F5}"/>
                </a:ext>
              </a:extLst>
            </p:cNvPr>
            <p:cNvSpPr/>
            <p:nvPr/>
          </p:nvSpPr>
          <p:spPr>
            <a:xfrm>
              <a:off x="4844941" y="5387742"/>
              <a:ext cx="1983619" cy="200168"/>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8" name="Group 147">
              <a:extLst>
                <a:ext uri="{FF2B5EF4-FFF2-40B4-BE49-F238E27FC236}">
                  <a16:creationId xmlns:a16="http://schemas.microsoft.com/office/drawing/2014/main" id="{9AC0F8E9-7D17-47F7-9C2D-59589423DC05}"/>
                </a:ext>
              </a:extLst>
            </p:cNvPr>
            <p:cNvGrpSpPr>
              <a:grpSpLocks noChangeAspect="1"/>
            </p:cNvGrpSpPr>
            <p:nvPr/>
          </p:nvGrpSpPr>
          <p:grpSpPr>
            <a:xfrm>
              <a:off x="4653412" y="4786133"/>
              <a:ext cx="2221772" cy="713667"/>
              <a:chOff x="7366469" y="4745481"/>
              <a:chExt cx="3191554" cy="1025173"/>
            </a:xfrm>
          </p:grpSpPr>
          <p:grpSp>
            <p:nvGrpSpPr>
              <p:cNvPr id="149" name="Group 148">
                <a:extLst>
                  <a:ext uri="{FF2B5EF4-FFF2-40B4-BE49-F238E27FC236}">
                    <a16:creationId xmlns:a16="http://schemas.microsoft.com/office/drawing/2014/main" id="{6364FE78-D0B7-4A40-A06D-3F33F3742F4B}"/>
                  </a:ext>
                </a:extLst>
              </p:cNvPr>
              <p:cNvGrpSpPr>
                <a:grpSpLocks noChangeAspect="1"/>
              </p:cNvGrpSpPr>
              <p:nvPr/>
            </p:nvGrpSpPr>
            <p:grpSpPr>
              <a:xfrm>
                <a:off x="7366469" y="4745481"/>
                <a:ext cx="3191554" cy="1025173"/>
                <a:chOff x="7752885" y="5195074"/>
                <a:chExt cx="1201313" cy="385879"/>
              </a:xfrm>
            </p:grpSpPr>
            <p:sp>
              <p:nvSpPr>
                <p:cNvPr id="154" name="Rectangle 153">
                  <a:extLst>
                    <a:ext uri="{FF2B5EF4-FFF2-40B4-BE49-F238E27FC236}">
                      <a16:creationId xmlns:a16="http://schemas.microsoft.com/office/drawing/2014/main" id="{56B79124-887A-4552-B4FF-8CB8CCE17F1A}"/>
                    </a:ext>
                  </a:extLst>
                </p:cNvPr>
                <p:cNvSpPr/>
                <p:nvPr/>
              </p:nvSpPr>
              <p:spPr>
                <a:xfrm>
                  <a:off x="7752885" y="5225275"/>
                  <a:ext cx="189572" cy="217449"/>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5" name="Rectangle: Rounded Corners 154">
                  <a:extLst>
                    <a:ext uri="{FF2B5EF4-FFF2-40B4-BE49-F238E27FC236}">
                      <a16:creationId xmlns:a16="http://schemas.microsoft.com/office/drawing/2014/main" id="{695AAA8E-4AAA-4AA4-8CFB-A04204BACEDC}"/>
                    </a:ext>
                  </a:extLst>
                </p:cNvPr>
                <p:cNvSpPr/>
                <p:nvPr/>
              </p:nvSpPr>
              <p:spPr>
                <a:xfrm rot="5400000">
                  <a:off x="7931770"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6" name="Rectangle: Rounded Corners 155">
                  <a:extLst>
                    <a:ext uri="{FF2B5EF4-FFF2-40B4-BE49-F238E27FC236}">
                      <a16:creationId xmlns:a16="http://schemas.microsoft.com/office/drawing/2014/main" id="{BD693F80-20F0-4D46-9604-3E422DBFF723}"/>
                    </a:ext>
                  </a:extLst>
                </p:cNvPr>
                <p:cNvSpPr/>
                <p:nvPr/>
              </p:nvSpPr>
              <p:spPr>
                <a:xfrm rot="5400000">
                  <a:off x="8359233"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7" name="Rectangle: Rounded Corners 156">
                  <a:extLst>
                    <a:ext uri="{FF2B5EF4-FFF2-40B4-BE49-F238E27FC236}">
                      <a16:creationId xmlns:a16="http://schemas.microsoft.com/office/drawing/2014/main" id="{8C2FF2B4-5321-490D-A50E-9DD860084A93}"/>
                    </a:ext>
                  </a:extLst>
                </p:cNvPr>
                <p:cNvSpPr/>
                <p:nvPr/>
              </p:nvSpPr>
              <p:spPr>
                <a:xfrm rot="5400000">
                  <a:off x="8749526"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8" name="Rectangle: Rounded Corners 157">
                  <a:extLst>
                    <a:ext uri="{FF2B5EF4-FFF2-40B4-BE49-F238E27FC236}">
                      <a16:creationId xmlns:a16="http://schemas.microsoft.com/office/drawing/2014/main" id="{EFC1AF3C-ED92-4178-954A-ABFFC8D3EF2F}"/>
                    </a:ext>
                  </a:extLst>
                </p:cNvPr>
                <p:cNvSpPr/>
                <p:nvPr/>
              </p:nvSpPr>
              <p:spPr>
                <a:xfrm>
                  <a:off x="7943385" y="5360020"/>
                  <a:ext cx="988741" cy="96644"/>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9" name="Circle: Hollow 158">
                  <a:extLst>
                    <a:ext uri="{FF2B5EF4-FFF2-40B4-BE49-F238E27FC236}">
                      <a16:creationId xmlns:a16="http://schemas.microsoft.com/office/drawing/2014/main" id="{3E1F828B-C7FA-463A-93CD-F2D9BFFF152C}"/>
                    </a:ext>
                  </a:extLst>
                </p:cNvPr>
                <p:cNvSpPr/>
                <p:nvPr/>
              </p:nvSpPr>
              <p:spPr>
                <a:xfrm>
                  <a:off x="7872529" y="5317040"/>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60" name="Circle: Hollow 159">
                  <a:extLst>
                    <a:ext uri="{FF2B5EF4-FFF2-40B4-BE49-F238E27FC236}">
                      <a16:creationId xmlns:a16="http://schemas.microsoft.com/office/drawing/2014/main" id="{009D7E75-E20D-4EDA-AB9F-51A35DE90A71}"/>
                    </a:ext>
                  </a:extLst>
                </p:cNvPr>
                <p:cNvSpPr/>
                <p:nvPr/>
              </p:nvSpPr>
              <p:spPr>
                <a:xfrm>
                  <a:off x="8299992" y="5317040"/>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61" name="Circle: Hollow 160">
                  <a:extLst>
                    <a:ext uri="{FF2B5EF4-FFF2-40B4-BE49-F238E27FC236}">
                      <a16:creationId xmlns:a16="http://schemas.microsoft.com/office/drawing/2014/main" id="{08E72920-5C64-4695-AB20-741541D4FDA0}"/>
                    </a:ext>
                  </a:extLst>
                </p:cNvPr>
                <p:cNvSpPr/>
                <p:nvPr/>
              </p:nvSpPr>
              <p:spPr>
                <a:xfrm>
                  <a:off x="8690285" y="5317039"/>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cxnSp>
              <p:nvCxnSpPr>
                <p:cNvPr id="162" name="Straight Arrow Connector 161">
                  <a:extLst>
                    <a:ext uri="{FF2B5EF4-FFF2-40B4-BE49-F238E27FC236}">
                      <a16:creationId xmlns:a16="http://schemas.microsoft.com/office/drawing/2014/main" id="{C1392734-F8F3-4BD3-A1D2-4CAA1DE5A4C4}"/>
                    </a:ext>
                  </a:extLst>
                </p:cNvPr>
                <p:cNvCxnSpPr/>
                <p:nvPr/>
              </p:nvCxnSpPr>
              <p:spPr>
                <a:xfrm flipH="1" flipV="1">
                  <a:off x="8056057" y="5314717"/>
                  <a:ext cx="734124" cy="1"/>
                </a:xfrm>
                <a:prstGeom prst="straightConnector1">
                  <a:avLst/>
                </a:prstGeom>
              </p:spPr>
              <p:style>
                <a:lnRef idx="3">
                  <a:schemeClr val="dk1"/>
                </a:lnRef>
                <a:fillRef idx="0">
                  <a:schemeClr val="dk1"/>
                </a:fillRef>
                <a:effectRef idx="2">
                  <a:schemeClr val="dk1"/>
                </a:effectRef>
                <a:fontRef idx="minor">
                  <a:schemeClr val="tx1"/>
                </a:fontRef>
              </p:style>
            </p:cxnSp>
            <p:sp>
              <p:nvSpPr>
                <p:cNvPr id="163" name="Oval 162">
                  <a:extLst>
                    <a:ext uri="{FF2B5EF4-FFF2-40B4-BE49-F238E27FC236}">
                      <a16:creationId xmlns:a16="http://schemas.microsoft.com/office/drawing/2014/main" id="{437CFE65-9B3B-4B95-93B3-B123CCF523AB}"/>
                    </a:ext>
                  </a:extLst>
                </p:cNvPr>
                <p:cNvSpPr/>
                <p:nvPr/>
              </p:nvSpPr>
              <p:spPr>
                <a:xfrm>
                  <a:off x="7941223" y="5381625"/>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4" name="Oval 163">
                  <a:extLst>
                    <a:ext uri="{FF2B5EF4-FFF2-40B4-BE49-F238E27FC236}">
                      <a16:creationId xmlns:a16="http://schemas.microsoft.com/office/drawing/2014/main" id="{DEEFE535-D887-48A1-A709-F1474AD19924}"/>
                    </a:ext>
                  </a:extLst>
                </p:cNvPr>
                <p:cNvSpPr/>
                <p:nvPr/>
              </p:nvSpPr>
              <p:spPr>
                <a:xfrm>
                  <a:off x="8368141" y="5381625"/>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5" name="Oval 164">
                  <a:extLst>
                    <a:ext uri="{FF2B5EF4-FFF2-40B4-BE49-F238E27FC236}">
                      <a16:creationId xmlns:a16="http://schemas.microsoft.com/office/drawing/2014/main" id="{328BD4BF-FAB5-49CD-925F-62C36AC34717}"/>
                    </a:ext>
                  </a:extLst>
                </p:cNvPr>
                <p:cNvSpPr/>
                <p:nvPr/>
              </p:nvSpPr>
              <p:spPr>
                <a:xfrm>
                  <a:off x="8758434" y="5385442"/>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50" name="Oval 149">
                <a:extLst>
                  <a:ext uri="{FF2B5EF4-FFF2-40B4-BE49-F238E27FC236}">
                    <a16:creationId xmlns:a16="http://schemas.microsoft.com/office/drawing/2014/main" id="{6FF9417A-8371-4B31-8CEC-2E4156030880}"/>
                  </a:ext>
                </a:extLst>
              </p:cNvPr>
              <p:cNvSpPr/>
              <p:nvPr/>
            </p:nvSpPr>
            <p:spPr>
              <a:xfrm>
                <a:off x="7923634" y="5301896"/>
                <a:ext cx="253062" cy="26600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51" name="Graphic 38" descr="Single gear">
                <a:extLst>
                  <a:ext uri="{FF2B5EF4-FFF2-40B4-BE49-F238E27FC236}">
                    <a16:creationId xmlns:a16="http://schemas.microsoft.com/office/drawing/2014/main" id="{AB0D0889-39DA-4854-A1B6-A714522C801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13288" y="5202044"/>
                <a:ext cx="449766" cy="449766"/>
              </a:xfrm>
              <a:prstGeom prst="rect">
                <a:avLst/>
              </a:prstGeom>
            </p:spPr>
          </p:pic>
          <p:pic>
            <p:nvPicPr>
              <p:cNvPr id="152" name="Graphic 38" descr="Single gear">
                <a:extLst>
                  <a:ext uri="{FF2B5EF4-FFF2-40B4-BE49-F238E27FC236}">
                    <a16:creationId xmlns:a16="http://schemas.microsoft.com/office/drawing/2014/main" id="{698B2785-DA68-424E-B2E2-0C6558331B5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86291" y="5202041"/>
                <a:ext cx="449766" cy="449766"/>
              </a:xfrm>
              <a:prstGeom prst="rect">
                <a:avLst/>
              </a:prstGeom>
            </p:spPr>
          </p:pic>
          <p:pic>
            <p:nvPicPr>
              <p:cNvPr id="153" name="Graphic 38" descr="Single gear">
                <a:extLst>
                  <a:ext uri="{FF2B5EF4-FFF2-40B4-BE49-F238E27FC236}">
                    <a16:creationId xmlns:a16="http://schemas.microsoft.com/office/drawing/2014/main" id="{1A16CF0E-0B33-459E-9DFC-46D41480C55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46995" y="5202043"/>
                <a:ext cx="449766" cy="449766"/>
              </a:xfrm>
              <a:prstGeom prst="rect">
                <a:avLst/>
              </a:prstGeom>
            </p:spPr>
          </p:pic>
        </p:grpSp>
      </p:grpSp>
      <p:sp>
        <p:nvSpPr>
          <p:cNvPr id="2" name="Rectangle 1">
            <a:extLst>
              <a:ext uri="{FF2B5EF4-FFF2-40B4-BE49-F238E27FC236}">
                <a16:creationId xmlns:a16="http://schemas.microsoft.com/office/drawing/2014/main" id="{681A3FA4-3C0F-4DA8-95D4-9E424A2106D5}"/>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8" name="Group 127">
            <a:extLst>
              <a:ext uri="{FF2B5EF4-FFF2-40B4-BE49-F238E27FC236}">
                <a16:creationId xmlns:a16="http://schemas.microsoft.com/office/drawing/2014/main" id="{E2C4CE93-E5B1-4DE0-8205-5209F76B6D70}"/>
              </a:ext>
            </a:extLst>
          </p:cNvPr>
          <p:cNvGrpSpPr/>
          <p:nvPr/>
        </p:nvGrpSpPr>
        <p:grpSpPr>
          <a:xfrm>
            <a:off x="8491337" y="1515512"/>
            <a:ext cx="3161334" cy="3764126"/>
            <a:chOff x="838200" y="1515512"/>
            <a:chExt cx="3161334" cy="3764126"/>
          </a:xfrm>
        </p:grpSpPr>
        <p:sp>
          <p:nvSpPr>
            <p:cNvPr id="129" name="Flowchart: Connector 128">
              <a:extLst>
                <a:ext uri="{FF2B5EF4-FFF2-40B4-BE49-F238E27FC236}">
                  <a16:creationId xmlns:a16="http://schemas.microsoft.com/office/drawing/2014/main" id="{0238AB46-4AC6-45BB-9A2A-8AB46CC1B138}"/>
                </a:ext>
              </a:extLst>
            </p:cNvPr>
            <p:cNvSpPr>
              <a:spLocks noChangeAspect="1"/>
            </p:cNvSpPr>
            <p:nvPr/>
          </p:nvSpPr>
          <p:spPr>
            <a:xfrm>
              <a:off x="838200" y="1515512"/>
              <a:ext cx="3161334" cy="3161334"/>
            </a:xfrm>
            <a:prstGeom prst="flowChartConnector">
              <a:avLst/>
            </a:prstGeom>
            <a:solidFill>
              <a:srgbClr val="5C93AA">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0" name="Group 129">
              <a:extLst>
                <a:ext uri="{FF2B5EF4-FFF2-40B4-BE49-F238E27FC236}">
                  <a16:creationId xmlns:a16="http://schemas.microsoft.com/office/drawing/2014/main" id="{A4B08B7F-8E8C-4ECE-A231-DC4EF47E04F0}"/>
                </a:ext>
              </a:extLst>
            </p:cNvPr>
            <p:cNvGrpSpPr>
              <a:grpSpLocks noChangeAspect="1"/>
            </p:cNvGrpSpPr>
            <p:nvPr/>
          </p:nvGrpSpPr>
          <p:grpSpPr>
            <a:xfrm>
              <a:off x="1495367" y="2126440"/>
              <a:ext cx="1827673" cy="2006792"/>
              <a:chOff x="4209701" y="2724078"/>
              <a:chExt cx="2049462" cy="2250317"/>
            </a:xfrm>
          </p:grpSpPr>
          <p:sp>
            <p:nvSpPr>
              <p:cNvPr id="132" name="Rectangle 131">
                <a:extLst>
                  <a:ext uri="{FF2B5EF4-FFF2-40B4-BE49-F238E27FC236}">
                    <a16:creationId xmlns:a16="http://schemas.microsoft.com/office/drawing/2014/main" id="{BB951159-2D6D-448E-B4AB-9B20DFFAE693}"/>
                  </a:ext>
                </a:extLst>
              </p:cNvPr>
              <p:cNvSpPr/>
              <p:nvPr/>
            </p:nvSpPr>
            <p:spPr>
              <a:xfrm>
                <a:off x="4259785" y="4359066"/>
                <a:ext cx="1921483" cy="43071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a:extLst>
                  <a:ext uri="{FF2B5EF4-FFF2-40B4-BE49-F238E27FC236}">
                    <a16:creationId xmlns:a16="http://schemas.microsoft.com/office/drawing/2014/main" id="{66081FB3-47C7-43E8-BC50-9483DCD66B0D}"/>
                  </a:ext>
                </a:extLst>
              </p:cNvPr>
              <p:cNvSpPr/>
              <p:nvPr/>
            </p:nvSpPr>
            <p:spPr>
              <a:xfrm>
                <a:off x="4536096" y="3478537"/>
                <a:ext cx="1368790" cy="1137685"/>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a:extLst>
                  <a:ext uri="{FF2B5EF4-FFF2-40B4-BE49-F238E27FC236}">
                    <a16:creationId xmlns:a16="http://schemas.microsoft.com/office/drawing/2014/main" id="{9C0A5D97-485E-4002-B7DD-DC94FDA847FA}"/>
                  </a:ext>
                </a:extLst>
              </p:cNvPr>
              <p:cNvSpPr/>
              <p:nvPr/>
            </p:nvSpPr>
            <p:spPr>
              <a:xfrm>
                <a:off x="4296774" y="4403077"/>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a:extLst>
                  <a:ext uri="{FF2B5EF4-FFF2-40B4-BE49-F238E27FC236}">
                    <a16:creationId xmlns:a16="http://schemas.microsoft.com/office/drawing/2014/main" id="{DC88CB11-4FAF-4AE3-85A1-957F837582F5}"/>
                  </a:ext>
                </a:extLst>
              </p:cNvPr>
              <p:cNvSpPr/>
              <p:nvPr/>
            </p:nvSpPr>
            <p:spPr>
              <a:xfrm>
                <a:off x="4296774" y="4682477"/>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a:extLst>
                  <a:ext uri="{FF2B5EF4-FFF2-40B4-BE49-F238E27FC236}">
                    <a16:creationId xmlns:a16="http://schemas.microsoft.com/office/drawing/2014/main" id="{D0C17BBE-AA02-48FA-BA3F-FEEDC3A399AB}"/>
                  </a:ext>
                </a:extLst>
              </p:cNvPr>
              <p:cNvSpPr/>
              <p:nvPr/>
            </p:nvSpPr>
            <p:spPr>
              <a:xfrm>
                <a:off x="5982280" y="4382835"/>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136">
                <a:extLst>
                  <a:ext uri="{FF2B5EF4-FFF2-40B4-BE49-F238E27FC236}">
                    <a16:creationId xmlns:a16="http://schemas.microsoft.com/office/drawing/2014/main" id="{204D1212-08F6-4A29-A487-3803A9FF51C6}"/>
                  </a:ext>
                </a:extLst>
              </p:cNvPr>
              <p:cNvSpPr/>
              <p:nvPr/>
            </p:nvSpPr>
            <p:spPr>
              <a:xfrm>
                <a:off x="5982280" y="4684625"/>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D0AE429F-0C95-473C-8E46-697E9EE36DAC}"/>
                  </a:ext>
                </a:extLst>
              </p:cNvPr>
              <p:cNvSpPr/>
              <p:nvPr/>
            </p:nvSpPr>
            <p:spPr>
              <a:xfrm>
                <a:off x="4259785" y="4795386"/>
                <a:ext cx="1921483" cy="179008"/>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2749546A-FBAA-4191-A9C2-014290A836B3}"/>
                  </a:ext>
                </a:extLst>
              </p:cNvPr>
              <p:cNvSpPr/>
              <p:nvPr/>
            </p:nvSpPr>
            <p:spPr>
              <a:xfrm>
                <a:off x="4209701" y="4359067"/>
                <a:ext cx="45719" cy="61532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5477090A-D17D-4DF0-A285-AF770C5C9340}"/>
                  </a:ext>
                </a:extLst>
              </p:cNvPr>
              <p:cNvSpPr/>
              <p:nvPr/>
            </p:nvSpPr>
            <p:spPr>
              <a:xfrm>
                <a:off x="6185562" y="4359067"/>
                <a:ext cx="45719" cy="61532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1" name="Group 140">
                <a:extLst>
                  <a:ext uri="{FF2B5EF4-FFF2-40B4-BE49-F238E27FC236}">
                    <a16:creationId xmlns:a16="http://schemas.microsoft.com/office/drawing/2014/main" id="{09788087-C8F0-4232-9C81-0D70FC2C9BF0}"/>
                  </a:ext>
                </a:extLst>
              </p:cNvPr>
              <p:cNvGrpSpPr/>
              <p:nvPr/>
            </p:nvGrpSpPr>
            <p:grpSpPr>
              <a:xfrm rot="748349">
                <a:off x="4618137" y="2724078"/>
                <a:ext cx="1424795" cy="922549"/>
                <a:chOff x="4527639" y="2602919"/>
                <a:chExt cx="1388537" cy="869038"/>
              </a:xfrm>
            </p:grpSpPr>
            <p:sp>
              <p:nvSpPr>
                <p:cNvPr id="166" name="Rectangle 165">
                  <a:extLst>
                    <a:ext uri="{FF2B5EF4-FFF2-40B4-BE49-F238E27FC236}">
                      <a16:creationId xmlns:a16="http://schemas.microsoft.com/office/drawing/2014/main" id="{271507FB-D49E-42EC-8DA7-13B4ECF877BC}"/>
                    </a:ext>
                  </a:extLst>
                </p:cNvPr>
                <p:cNvSpPr/>
                <p:nvPr/>
              </p:nvSpPr>
              <p:spPr>
                <a:xfrm>
                  <a:off x="4528403" y="2851053"/>
                  <a:ext cx="1363633" cy="620904"/>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0" name="Group 189">
                  <a:extLst>
                    <a:ext uri="{FF2B5EF4-FFF2-40B4-BE49-F238E27FC236}">
                      <a16:creationId xmlns:a16="http://schemas.microsoft.com/office/drawing/2014/main" id="{C6662EA3-B08A-4362-A477-36FFE00F01BC}"/>
                    </a:ext>
                  </a:extLst>
                </p:cNvPr>
                <p:cNvGrpSpPr/>
                <p:nvPr/>
              </p:nvGrpSpPr>
              <p:grpSpPr>
                <a:xfrm rot="16200000">
                  <a:off x="4986286" y="2144272"/>
                  <a:ext cx="471244" cy="1388537"/>
                  <a:chOff x="2713571" y="2145900"/>
                  <a:chExt cx="2639452" cy="277746"/>
                </a:xfrm>
              </p:grpSpPr>
              <p:sp>
                <p:nvSpPr>
                  <p:cNvPr id="191" name="Oval 190">
                    <a:extLst>
                      <a:ext uri="{FF2B5EF4-FFF2-40B4-BE49-F238E27FC236}">
                        <a16:creationId xmlns:a16="http://schemas.microsoft.com/office/drawing/2014/main" id="{2CA14AF3-3E40-4700-8671-6532740CE70F}"/>
                      </a:ext>
                    </a:extLst>
                  </p:cNvPr>
                  <p:cNvSpPr/>
                  <p:nvPr/>
                </p:nvSpPr>
                <p:spPr>
                  <a:xfrm rot="16357580">
                    <a:off x="3894424" y="965047"/>
                    <a:ext cx="277746" cy="2639452"/>
                  </a:xfrm>
                  <a:prstGeom prst="ellipse">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Oval 191">
                    <a:extLst>
                      <a:ext uri="{FF2B5EF4-FFF2-40B4-BE49-F238E27FC236}">
                        <a16:creationId xmlns:a16="http://schemas.microsoft.com/office/drawing/2014/main" id="{B4BAC8C9-53A6-467E-AC9A-7468F3C0CE6B}"/>
                      </a:ext>
                    </a:extLst>
                  </p:cNvPr>
                  <p:cNvSpPr/>
                  <p:nvPr/>
                </p:nvSpPr>
                <p:spPr>
                  <a:xfrm rot="204197">
                    <a:off x="3558067" y="2191714"/>
                    <a:ext cx="112558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2" name="Oval 141">
                <a:extLst>
                  <a:ext uri="{FF2B5EF4-FFF2-40B4-BE49-F238E27FC236}">
                    <a16:creationId xmlns:a16="http://schemas.microsoft.com/office/drawing/2014/main" id="{95F8A424-B9DD-47CA-BC68-A761FF151DB4}"/>
                  </a:ext>
                </a:extLst>
              </p:cNvPr>
              <p:cNvSpPr/>
              <p:nvPr/>
            </p:nvSpPr>
            <p:spPr>
              <a:xfrm rot="1100235">
                <a:off x="4731822" y="3163788"/>
                <a:ext cx="125597" cy="210653"/>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91D83718-429E-4A54-B345-B69AA69E0F4C}"/>
                  </a:ext>
                </a:extLst>
              </p:cNvPr>
              <p:cNvSpPr/>
              <p:nvPr/>
            </p:nvSpPr>
            <p:spPr>
              <a:xfrm rot="17223955">
                <a:off x="4569792" y="2956920"/>
                <a:ext cx="47715" cy="494485"/>
              </a:xfrm>
              <a:prstGeom prst="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a:extLst>
                  <a:ext uri="{FF2B5EF4-FFF2-40B4-BE49-F238E27FC236}">
                    <a16:creationId xmlns:a16="http://schemas.microsoft.com/office/drawing/2014/main" id="{3BACADDE-26C3-49F4-A46C-277FC5790806}"/>
                  </a:ext>
                </a:extLst>
              </p:cNvPr>
              <p:cNvSpPr/>
              <p:nvPr/>
            </p:nvSpPr>
            <p:spPr>
              <a:xfrm rot="11783838">
                <a:off x="5662707" y="3409102"/>
                <a:ext cx="125597" cy="210653"/>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814960A8-939C-40BA-9918-6B8D5169D716}"/>
                  </a:ext>
                </a:extLst>
              </p:cNvPr>
              <p:cNvSpPr/>
              <p:nvPr/>
            </p:nvSpPr>
            <p:spPr>
              <a:xfrm rot="6307558">
                <a:off x="5988063" y="3338024"/>
                <a:ext cx="47715" cy="494485"/>
              </a:xfrm>
              <a:prstGeom prst="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1" name="TextBox 130">
              <a:extLst>
                <a:ext uri="{FF2B5EF4-FFF2-40B4-BE49-F238E27FC236}">
                  <a16:creationId xmlns:a16="http://schemas.microsoft.com/office/drawing/2014/main" id="{C92610E4-311D-40C7-9BB4-CE94023D2A6C}"/>
                </a:ext>
              </a:extLst>
            </p:cNvPr>
            <p:cNvSpPr txBox="1"/>
            <p:nvPr/>
          </p:nvSpPr>
          <p:spPr>
            <a:xfrm>
              <a:off x="1333611" y="4756418"/>
              <a:ext cx="2093009" cy="523220"/>
            </a:xfrm>
            <a:prstGeom prst="rect">
              <a:avLst/>
            </a:prstGeom>
            <a:noFill/>
          </p:spPr>
          <p:txBody>
            <a:bodyPr wrap="none" rtlCol="0">
              <a:spAutoFit/>
            </a:bodyPr>
            <a:lstStyle/>
            <a:p>
              <a:pPr algn="ctr"/>
              <a:r>
                <a:rPr lang="en-US" sz="28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Lazy SUSAN</a:t>
              </a:r>
            </a:p>
          </p:txBody>
        </p:sp>
      </p:grpSp>
      <p:sp>
        <p:nvSpPr>
          <p:cNvPr id="122" name="Oval 121">
            <a:extLst>
              <a:ext uri="{FF2B5EF4-FFF2-40B4-BE49-F238E27FC236}">
                <a16:creationId xmlns:a16="http://schemas.microsoft.com/office/drawing/2014/main" id="{96FCF252-E701-4BB6-B912-50AA22C97B04}"/>
              </a:ext>
            </a:extLst>
          </p:cNvPr>
          <p:cNvSpPr/>
          <p:nvPr/>
        </p:nvSpPr>
        <p:spPr>
          <a:xfrm>
            <a:off x="1454639" y="5571000"/>
            <a:ext cx="3173448" cy="261371"/>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7" name="Group 126">
            <a:extLst>
              <a:ext uri="{FF2B5EF4-FFF2-40B4-BE49-F238E27FC236}">
                <a16:creationId xmlns:a16="http://schemas.microsoft.com/office/drawing/2014/main" id="{9C8C1DBB-68A5-45A6-9AFC-3FEE0D9E3352}"/>
              </a:ext>
            </a:extLst>
          </p:cNvPr>
          <p:cNvGrpSpPr>
            <a:grpSpLocks noChangeAspect="1"/>
          </p:cNvGrpSpPr>
          <p:nvPr/>
        </p:nvGrpSpPr>
        <p:grpSpPr>
          <a:xfrm>
            <a:off x="1675353" y="3506740"/>
            <a:ext cx="2886760" cy="2243584"/>
            <a:chOff x="2518288" y="1683465"/>
            <a:chExt cx="2423796" cy="1883769"/>
          </a:xfrm>
        </p:grpSpPr>
        <p:grpSp>
          <p:nvGrpSpPr>
            <p:cNvPr id="193" name="Group 192">
              <a:extLst>
                <a:ext uri="{FF2B5EF4-FFF2-40B4-BE49-F238E27FC236}">
                  <a16:creationId xmlns:a16="http://schemas.microsoft.com/office/drawing/2014/main" id="{40AB30AE-CFE4-4B7C-9212-0E0552DBF8AE}"/>
                </a:ext>
              </a:extLst>
            </p:cNvPr>
            <p:cNvGrpSpPr/>
            <p:nvPr/>
          </p:nvGrpSpPr>
          <p:grpSpPr>
            <a:xfrm>
              <a:off x="2518288" y="1683465"/>
              <a:ext cx="2423796" cy="1883769"/>
              <a:chOff x="2518288" y="1683465"/>
              <a:chExt cx="2423796" cy="1883769"/>
            </a:xfrm>
          </p:grpSpPr>
          <p:sp>
            <p:nvSpPr>
              <p:cNvPr id="196" name="Isosceles Triangle 195">
                <a:extLst>
                  <a:ext uri="{FF2B5EF4-FFF2-40B4-BE49-F238E27FC236}">
                    <a16:creationId xmlns:a16="http://schemas.microsoft.com/office/drawing/2014/main" id="{3661EAAD-DD5C-4182-90BD-E00A73DB48E5}"/>
                  </a:ext>
                </a:extLst>
              </p:cNvPr>
              <p:cNvSpPr/>
              <p:nvPr/>
            </p:nvSpPr>
            <p:spPr>
              <a:xfrm>
                <a:off x="2518288" y="2112300"/>
                <a:ext cx="499110" cy="339539"/>
              </a:xfrm>
              <a:prstGeom prst="triangle">
                <a:avLst>
                  <a:gd name="adj" fmla="val 91603"/>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Isosceles Triangle 196">
                <a:extLst>
                  <a:ext uri="{FF2B5EF4-FFF2-40B4-BE49-F238E27FC236}">
                    <a16:creationId xmlns:a16="http://schemas.microsoft.com/office/drawing/2014/main" id="{5E6773F3-8159-4235-A9F9-497B79E6A909}"/>
                  </a:ext>
                </a:extLst>
              </p:cNvPr>
              <p:cNvSpPr/>
              <p:nvPr/>
            </p:nvSpPr>
            <p:spPr>
              <a:xfrm flipH="1">
                <a:off x="4425021" y="2155622"/>
                <a:ext cx="517063" cy="300990"/>
              </a:xfrm>
              <a:prstGeom prst="triangle">
                <a:avLst>
                  <a:gd name="adj" fmla="val 81287"/>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ectangle 197">
                <a:extLst>
                  <a:ext uri="{FF2B5EF4-FFF2-40B4-BE49-F238E27FC236}">
                    <a16:creationId xmlns:a16="http://schemas.microsoft.com/office/drawing/2014/main" id="{EB2EEDCA-449A-4E40-A962-3F8B1ECAC0D2}"/>
                  </a:ext>
                </a:extLst>
              </p:cNvPr>
              <p:cNvSpPr/>
              <p:nvPr/>
            </p:nvSpPr>
            <p:spPr>
              <a:xfrm rot="989100">
                <a:off x="3033539" y="2599318"/>
                <a:ext cx="45720" cy="935705"/>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ectangle 198">
                <a:extLst>
                  <a:ext uri="{FF2B5EF4-FFF2-40B4-BE49-F238E27FC236}">
                    <a16:creationId xmlns:a16="http://schemas.microsoft.com/office/drawing/2014/main" id="{8DAFD836-1550-41E8-B808-C68CC4C5159B}"/>
                  </a:ext>
                </a:extLst>
              </p:cNvPr>
              <p:cNvSpPr/>
              <p:nvPr/>
            </p:nvSpPr>
            <p:spPr>
              <a:xfrm rot="20576624">
                <a:off x="4401819" y="2598189"/>
                <a:ext cx="45720" cy="935705"/>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Oval 199">
                <a:extLst>
                  <a:ext uri="{FF2B5EF4-FFF2-40B4-BE49-F238E27FC236}">
                    <a16:creationId xmlns:a16="http://schemas.microsoft.com/office/drawing/2014/main" id="{DA230438-0018-4B36-8F8C-0E8B84D18245}"/>
                  </a:ext>
                </a:extLst>
              </p:cNvPr>
              <p:cNvSpPr/>
              <p:nvPr/>
            </p:nvSpPr>
            <p:spPr>
              <a:xfrm rot="21392413" flipV="1">
                <a:off x="4462722" y="3480967"/>
                <a:ext cx="218672" cy="7811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Oval 200">
                <a:extLst>
                  <a:ext uri="{FF2B5EF4-FFF2-40B4-BE49-F238E27FC236}">
                    <a16:creationId xmlns:a16="http://schemas.microsoft.com/office/drawing/2014/main" id="{E4239670-66AD-4C65-A074-CC28205C8520}"/>
                  </a:ext>
                </a:extLst>
              </p:cNvPr>
              <p:cNvSpPr/>
              <p:nvPr/>
            </p:nvSpPr>
            <p:spPr>
              <a:xfrm flipV="1">
                <a:off x="2813844" y="3489124"/>
                <a:ext cx="218672" cy="7811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Freeform: Shape 201">
                <a:extLst>
                  <a:ext uri="{FF2B5EF4-FFF2-40B4-BE49-F238E27FC236}">
                    <a16:creationId xmlns:a16="http://schemas.microsoft.com/office/drawing/2014/main" id="{460EFF18-D57F-42BD-9A7B-A05A3BE47287}"/>
                  </a:ext>
                </a:extLst>
              </p:cNvPr>
              <p:cNvSpPr/>
              <p:nvPr/>
            </p:nvSpPr>
            <p:spPr>
              <a:xfrm>
                <a:off x="3136900" y="2805057"/>
                <a:ext cx="1188720" cy="300990"/>
              </a:xfrm>
              <a:custGeom>
                <a:avLst/>
                <a:gdLst>
                  <a:gd name="connsiteX0" fmla="*/ 0 w 1188720"/>
                  <a:gd name="connsiteY0" fmla="*/ 300990 h 300990"/>
                  <a:gd name="connsiteX1" fmla="*/ 1188720 w 1188720"/>
                  <a:gd name="connsiteY1" fmla="*/ 297180 h 300990"/>
                  <a:gd name="connsiteX2" fmla="*/ 1154430 w 1188720"/>
                  <a:gd name="connsiteY2" fmla="*/ 11430 h 300990"/>
                  <a:gd name="connsiteX3" fmla="*/ 41910 w 1188720"/>
                  <a:gd name="connsiteY3" fmla="*/ 0 h 300990"/>
                  <a:gd name="connsiteX4" fmla="*/ 0 w 1188720"/>
                  <a:gd name="connsiteY4" fmla="*/ 300990 h 300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8720" h="300990">
                    <a:moveTo>
                      <a:pt x="0" y="300990"/>
                    </a:moveTo>
                    <a:lnTo>
                      <a:pt x="1188720" y="297180"/>
                    </a:lnTo>
                    <a:lnTo>
                      <a:pt x="1154430" y="11430"/>
                    </a:lnTo>
                    <a:lnTo>
                      <a:pt x="41910" y="0"/>
                    </a:lnTo>
                    <a:lnTo>
                      <a:pt x="0" y="300990"/>
                    </a:lnTo>
                    <a:close/>
                  </a:path>
                </a:pathLst>
              </a:cu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202">
                <a:extLst>
                  <a:ext uri="{FF2B5EF4-FFF2-40B4-BE49-F238E27FC236}">
                    <a16:creationId xmlns:a16="http://schemas.microsoft.com/office/drawing/2014/main" id="{F4E5F406-FCDC-4870-8922-B9CE85CB08AD}"/>
                  </a:ext>
                </a:extLst>
              </p:cNvPr>
              <p:cNvSpPr/>
              <p:nvPr/>
            </p:nvSpPr>
            <p:spPr>
              <a:xfrm>
                <a:off x="3444240" y="1729052"/>
                <a:ext cx="574040" cy="1106037"/>
              </a:xfrm>
              <a:prstGeom prst="rect">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Rounded Corners 203">
                <a:extLst>
                  <a:ext uri="{FF2B5EF4-FFF2-40B4-BE49-F238E27FC236}">
                    <a16:creationId xmlns:a16="http://schemas.microsoft.com/office/drawing/2014/main" id="{5AF1A7FD-D1BA-48A1-BBF4-B2A94357940A}"/>
                  </a:ext>
                </a:extLst>
              </p:cNvPr>
              <p:cNvSpPr/>
              <p:nvPr/>
            </p:nvSpPr>
            <p:spPr>
              <a:xfrm>
                <a:off x="2938780" y="1822269"/>
                <a:ext cx="431800" cy="1018349"/>
              </a:xfrm>
              <a:prstGeom prst="roundRect">
                <a:avLst>
                  <a:gd name="adj" fmla="val 49608"/>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Rectangle: Rounded Corners 204">
                <a:extLst>
                  <a:ext uri="{FF2B5EF4-FFF2-40B4-BE49-F238E27FC236}">
                    <a16:creationId xmlns:a16="http://schemas.microsoft.com/office/drawing/2014/main" id="{9B5FC814-97BD-4DD5-B04C-21542877769D}"/>
                  </a:ext>
                </a:extLst>
              </p:cNvPr>
              <p:cNvSpPr/>
              <p:nvPr/>
            </p:nvSpPr>
            <p:spPr>
              <a:xfrm>
                <a:off x="4091940" y="1812931"/>
                <a:ext cx="431800" cy="1018349"/>
              </a:xfrm>
              <a:prstGeom prst="roundRect">
                <a:avLst>
                  <a:gd name="adj" fmla="val 49608"/>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Freeform: Shape 205">
                <a:extLst>
                  <a:ext uri="{FF2B5EF4-FFF2-40B4-BE49-F238E27FC236}">
                    <a16:creationId xmlns:a16="http://schemas.microsoft.com/office/drawing/2014/main" id="{831D406C-CB2A-4A9D-9832-98AFD46B7B8D}"/>
                  </a:ext>
                </a:extLst>
              </p:cNvPr>
              <p:cNvSpPr/>
              <p:nvPr/>
            </p:nvSpPr>
            <p:spPr>
              <a:xfrm>
                <a:off x="3073400" y="1714949"/>
                <a:ext cx="368300" cy="1120140"/>
              </a:xfrm>
              <a:custGeom>
                <a:avLst/>
                <a:gdLst>
                  <a:gd name="connsiteX0" fmla="*/ 0 w 368300"/>
                  <a:gd name="connsiteY0" fmla="*/ 0 h 1120140"/>
                  <a:gd name="connsiteX1" fmla="*/ 365760 w 368300"/>
                  <a:gd name="connsiteY1" fmla="*/ 2540 h 1120140"/>
                  <a:gd name="connsiteX2" fmla="*/ 368300 w 368300"/>
                  <a:gd name="connsiteY2" fmla="*/ 1117600 h 1120140"/>
                  <a:gd name="connsiteX3" fmla="*/ 124460 w 368300"/>
                  <a:gd name="connsiteY3" fmla="*/ 1120140 h 1120140"/>
                  <a:gd name="connsiteX4" fmla="*/ 7620 w 368300"/>
                  <a:gd name="connsiteY4" fmla="*/ 871220 h 1120140"/>
                  <a:gd name="connsiteX5" fmla="*/ 0 w 368300"/>
                  <a:gd name="connsiteY5" fmla="*/ 0 h 112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300" h="1120140">
                    <a:moveTo>
                      <a:pt x="0" y="0"/>
                    </a:moveTo>
                    <a:lnTo>
                      <a:pt x="365760" y="2540"/>
                    </a:lnTo>
                    <a:cubicBezTo>
                      <a:pt x="366607" y="374227"/>
                      <a:pt x="367453" y="745913"/>
                      <a:pt x="368300" y="1117600"/>
                    </a:cubicBezTo>
                    <a:lnTo>
                      <a:pt x="124460" y="1120140"/>
                    </a:lnTo>
                    <a:lnTo>
                      <a:pt x="7620" y="871220"/>
                    </a:lnTo>
                    <a:lnTo>
                      <a:pt x="0" y="0"/>
                    </a:lnTo>
                    <a:close/>
                  </a:path>
                </a:pathLst>
              </a:custGeom>
              <a:solidFill>
                <a:schemeClr val="bg1">
                  <a:lumMod val="6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Freeform: Shape 206">
                <a:extLst>
                  <a:ext uri="{FF2B5EF4-FFF2-40B4-BE49-F238E27FC236}">
                    <a16:creationId xmlns:a16="http://schemas.microsoft.com/office/drawing/2014/main" id="{65D0CDBE-CE70-4C5B-8EBD-D4580B2DD5FD}"/>
                  </a:ext>
                </a:extLst>
              </p:cNvPr>
              <p:cNvSpPr/>
              <p:nvPr/>
            </p:nvSpPr>
            <p:spPr>
              <a:xfrm>
                <a:off x="4020820" y="1708599"/>
                <a:ext cx="360680" cy="1126490"/>
              </a:xfrm>
              <a:custGeom>
                <a:avLst/>
                <a:gdLst>
                  <a:gd name="connsiteX0" fmla="*/ 0 w 360680"/>
                  <a:gd name="connsiteY0" fmla="*/ 0 h 1132840"/>
                  <a:gd name="connsiteX1" fmla="*/ 360680 w 360680"/>
                  <a:gd name="connsiteY1" fmla="*/ 2540 h 1132840"/>
                  <a:gd name="connsiteX2" fmla="*/ 360680 w 360680"/>
                  <a:gd name="connsiteY2" fmla="*/ 881380 h 1132840"/>
                  <a:gd name="connsiteX3" fmla="*/ 241300 w 360680"/>
                  <a:gd name="connsiteY3" fmla="*/ 1125220 h 1132840"/>
                  <a:gd name="connsiteX4" fmla="*/ 0 w 360680"/>
                  <a:gd name="connsiteY4" fmla="*/ 1132840 h 1132840"/>
                  <a:gd name="connsiteX5" fmla="*/ 0 w 360680"/>
                  <a:gd name="connsiteY5" fmla="*/ 0 h 1132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0680" h="1132840">
                    <a:moveTo>
                      <a:pt x="0" y="0"/>
                    </a:moveTo>
                    <a:lnTo>
                      <a:pt x="360680" y="2540"/>
                    </a:lnTo>
                    <a:lnTo>
                      <a:pt x="360680" y="881380"/>
                    </a:lnTo>
                    <a:lnTo>
                      <a:pt x="241300" y="1125220"/>
                    </a:lnTo>
                    <a:lnTo>
                      <a:pt x="0" y="1132840"/>
                    </a:lnTo>
                    <a:cubicBezTo>
                      <a:pt x="3387" y="763693"/>
                      <a:pt x="6773" y="394547"/>
                      <a:pt x="0" y="0"/>
                    </a:cubicBezTo>
                    <a:close/>
                  </a:path>
                </a:pathLst>
              </a:custGeom>
              <a:solidFill>
                <a:schemeClr val="bg1">
                  <a:lumMod val="6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207">
                <a:extLst>
                  <a:ext uri="{FF2B5EF4-FFF2-40B4-BE49-F238E27FC236}">
                    <a16:creationId xmlns:a16="http://schemas.microsoft.com/office/drawing/2014/main" id="{5DF0D857-961E-4653-ACFB-E4BF76D7EF40}"/>
                  </a:ext>
                </a:extLst>
              </p:cNvPr>
              <p:cNvSpPr/>
              <p:nvPr/>
            </p:nvSpPr>
            <p:spPr>
              <a:xfrm>
                <a:off x="2938780" y="1683465"/>
                <a:ext cx="1584960"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4" name="Freeform: Shape 193">
              <a:extLst>
                <a:ext uri="{FF2B5EF4-FFF2-40B4-BE49-F238E27FC236}">
                  <a16:creationId xmlns:a16="http://schemas.microsoft.com/office/drawing/2014/main" id="{D33556C5-FB0E-4133-9E65-418916057642}"/>
                </a:ext>
              </a:extLst>
            </p:cNvPr>
            <p:cNvSpPr>
              <a:spLocks noChangeAspect="1"/>
            </p:cNvSpPr>
            <p:nvPr/>
          </p:nvSpPr>
          <p:spPr>
            <a:xfrm>
              <a:off x="3621932" y="2651018"/>
              <a:ext cx="227320" cy="115082"/>
            </a:xfrm>
            <a:custGeom>
              <a:avLst/>
              <a:gdLst>
                <a:gd name="connsiteX0" fmla="*/ 1066800 w 1828800"/>
                <a:gd name="connsiteY0" fmla="*/ 0 h 925830"/>
                <a:gd name="connsiteX1" fmla="*/ 1215390 w 1828800"/>
                <a:gd name="connsiteY1" fmla="*/ 3810 h 925830"/>
                <a:gd name="connsiteX2" fmla="*/ 1828800 w 1828800"/>
                <a:gd name="connsiteY2" fmla="*/ 918210 h 925830"/>
                <a:gd name="connsiteX3" fmla="*/ 0 w 1828800"/>
                <a:gd name="connsiteY3" fmla="*/ 925830 h 925830"/>
                <a:gd name="connsiteX4" fmla="*/ 613410 w 1828800"/>
                <a:gd name="connsiteY4" fmla="*/ 7620 h 925830"/>
                <a:gd name="connsiteX5" fmla="*/ 765810 w 1828800"/>
                <a:gd name="connsiteY5" fmla="*/ 7620 h 925830"/>
                <a:gd name="connsiteX6" fmla="*/ 457200 w 1828800"/>
                <a:gd name="connsiteY6" fmla="*/ 849630 h 925830"/>
                <a:gd name="connsiteX7" fmla="*/ 1371600 w 1828800"/>
                <a:gd name="connsiteY7" fmla="*/ 849630 h 925830"/>
                <a:gd name="connsiteX8" fmla="*/ 1066800 w 1828800"/>
                <a:gd name="connsiteY8" fmla="*/ 0 h 92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00" h="925830">
                  <a:moveTo>
                    <a:pt x="1066800" y="0"/>
                  </a:moveTo>
                  <a:lnTo>
                    <a:pt x="1215390" y="3810"/>
                  </a:lnTo>
                  <a:lnTo>
                    <a:pt x="1828800" y="918210"/>
                  </a:lnTo>
                  <a:lnTo>
                    <a:pt x="0" y="925830"/>
                  </a:lnTo>
                  <a:lnTo>
                    <a:pt x="613410" y="7620"/>
                  </a:lnTo>
                  <a:lnTo>
                    <a:pt x="765810" y="7620"/>
                  </a:lnTo>
                  <a:lnTo>
                    <a:pt x="457200" y="849630"/>
                  </a:lnTo>
                  <a:lnTo>
                    <a:pt x="1371600" y="849630"/>
                  </a:lnTo>
                  <a:lnTo>
                    <a:pt x="1066800" y="0"/>
                  </a:lnTo>
                  <a:close/>
                </a:path>
              </a:pathLst>
            </a:custGeom>
            <a:solidFill>
              <a:srgbClr val="E32626"/>
            </a:solidFill>
            <a:ln>
              <a:solidFill>
                <a:srgbClr val="E3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5" name="Picture 194" descr="Background pattern&#10;&#10;Description automatically generated">
              <a:extLst>
                <a:ext uri="{FF2B5EF4-FFF2-40B4-BE49-F238E27FC236}">
                  <a16:creationId xmlns:a16="http://schemas.microsoft.com/office/drawing/2014/main" id="{61E5B4FF-4904-4606-9EC0-762595179A57}"/>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3129067" y="1785674"/>
              <a:ext cx="259187" cy="136505"/>
            </a:xfrm>
            <a:prstGeom prst="rect">
              <a:avLst/>
            </a:prstGeom>
          </p:spPr>
        </p:pic>
      </p:grpSp>
      <p:grpSp>
        <p:nvGrpSpPr>
          <p:cNvPr id="103" name="Group 102">
            <a:extLst>
              <a:ext uri="{FF2B5EF4-FFF2-40B4-BE49-F238E27FC236}">
                <a16:creationId xmlns:a16="http://schemas.microsoft.com/office/drawing/2014/main" id="{4D0DBE89-9582-41A6-97BD-DE9AF41E221E}"/>
              </a:ext>
            </a:extLst>
          </p:cNvPr>
          <p:cNvGrpSpPr/>
          <p:nvPr/>
        </p:nvGrpSpPr>
        <p:grpSpPr>
          <a:xfrm rot="15894598">
            <a:off x="2934141" y="3065419"/>
            <a:ext cx="1339445" cy="251522"/>
            <a:chOff x="2304640" y="2255493"/>
            <a:chExt cx="1328482" cy="251522"/>
          </a:xfrm>
        </p:grpSpPr>
        <p:sp>
          <p:nvSpPr>
            <p:cNvPr id="104" name="Rectangle 103">
              <a:extLst>
                <a:ext uri="{FF2B5EF4-FFF2-40B4-BE49-F238E27FC236}">
                  <a16:creationId xmlns:a16="http://schemas.microsoft.com/office/drawing/2014/main" id="{CC70CE95-B77A-4D35-8A84-4BC579D02A2E}"/>
                </a:ext>
              </a:extLst>
            </p:cNvPr>
            <p:cNvSpPr/>
            <p:nvPr/>
          </p:nvSpPr>
          <p:spPr>
            <a:xfrm rot="3475009">
              <a:off x="2369418" y="2355473"/>
              <a:ext cx="24261" cy="15381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5F098372-93EF-435E-A859-20581FBB9A81}"/>
                </a:ext>
              </a:extLst>
            </p:cNvPr>
            <p:cNvSpPr/>
            <p:nvPr/>
          </p:nvSpPr>
          <p:spPr>
            <a:xfrm rot="7564731">
              <a:off x="2483035" y="2359527"/>
              <a:ext cx="24261" cy="15381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BAFB6ED7-719C-4C28-8862-D04AAC180595}"/>
                </a:ext>
              </a:extLst>
            </p:cNvPr>
            <p:cNvSpPr/>
            <p:nvPr/>
          </p:nvSpPr>
          <p:spPr>
            <a:xfrm rot="5565177">
              <a:off x="2615198" y="2171654"/>
              <a:ext cx="24261" cy="62264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7" name="Straight Connector 106">
              <a:extLst>
                <a:ext uri="{FF2B5EF4-FFF2-40B4-BE49-F238E27FC236}">
                  <a16:creationId xmlns:a16="http://schemas.microsoft.com/office/drawing/2014/main" id="{E0A67F22-5D03-4E57-AF19-E793793BC110}"/>
                </a:ext>
              </a:extLst>
            </p:cNvPr>
            <p:cNvCxnSpPr>
              <a:cxnSpLocks/>
            </p:cNvCxnSpPr>
            <p:nvPr/>
          </p:nvCxnSpPr>
          <p:spPr>
            <a:xfrm flipH="1" flipV="1">
              <a:off x="2923969" y="2257132"/>
              <a:ext cx="587990" cy="1987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8" name="Rectangle 107">
              <a:extLst>
                <a:ext uri="{FF2B5EF4-FFF2-40B4-BE49-F238E27FC236}">
                  <a16:creationId xmlns:a16="http://schemas.microsoft.com/office/drawing/2014/main" id="{112722F4-D569-4ABA-B53F-73BB6A49000A}"/>
                </a:ext>
              </a:extLst>
            </p:cNvPr>
            <p:cNvSpPr/>
            <p:nvPr/>
          </p:nvSpPr>
          <p:spPr>
            <a:xfrm rot="21297001" flipH="1">
              <a:off x="2922646" y="2255493"/>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3" name="Straight Connector 112">
              <a:extLst>
                <a:ext uri="{FF2B5EF4-FFF2-40B4-BE49-F238E27FC236}">
                  <a16:creationId xmlns:a16="http://schemas.microsoft.com/office/drawing/2014/main" id="{452D8D2C-352D-41EE-83DD-3B7992AEDA2B}"/>
                </a:ext>
              </a:extLst>
            </p:cNvPr>
            <p:cNvCxnSpPr>
              <a:cxnSpLocks/>
            </p:cNvCxnSpPr>
            <p:nvPr/>
          </p:nvCxnSpPr>
          <p:spPr>
            <a:xfrm flipH="1">
              <a:off x="2425863" y="2262445"/>
              <a:ext cx="511943" cy="2011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4" name="Rectangle 113">
              <a:extLst>
                <a:ext uri="{FF2B5EF4-FFF2-40B4-BE49-F238E27FC236}">
                  <a16:creationId xmlns:a16="http://schemas.microsoft.com/office/drawing/2014/main" id="{03CF5484-9C5C-4FF1-A142-4FB37E685814}"/>
                </a:ext>
              </a:extLst>
            </p:cNvPr>
            <p:cNvSpPr/>
            <p:nvPr/>
          </p:nvSpPr>
          <p:spPr>
            <a:xfrm rot="5213209" flipH="1">
              <a:off x="3273571" y="2129584"/>
              <a:ext cx="25023" cy="69407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D94794A0-DD8E-4136-8C18-26FB18753B54}"/>
                </a:ext>
              </a:extLst>
            </p:cNvPr>
            <p:cNvSpPr/>
            <p:nvPr/>
          </p:nvSpPr>
          <p:spPr>
            <a:xfrm rot="3559019" flipH="1">
              <a:off x="3003478" y="2359436"/>
              <a:ext cx="24261" cy="1635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6" name="Straight Connector 115">
              <a:extLst>
                <a:ext uri="{FF2B5EF4-FFF2-40B4-BE49-F238E27FC236}">
                  <a16:creationId xmlns:a16="http://schemas.microsoft.com/office/drawing/2014/main" id="{A8B672E3-0D5A-44B9-A07F-4450E3C2E1BE}"/>
                </a:ext>
              </a:extLst>
            </p:cNvPr>
            <p:cNvCxnSpPr>
              <a:cxnSpLocks/>
              <a:stCxn id="115" idx="3"/>
              <a:endCxn id="108" idx="1"/>
            </p:cNvCxnSpPr>
            <p:nvPr/>
          </p:nvCxnSpPr>
          <p:spPr>
            <a:xfrm flipH="1" flipV="1">
              <a:off x="2955226" y="2379818"/>
              <a:ext cx="54192" cy="509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9" name="Group 208">
            <a:extLst>
              <a:ext uri="{FF2B5EF4-FFF2-40B4-BE49-F238E27FC236}">
                <a16:creationId xmlns:a16="http://schemas.microsoft.com/office/drawing/2014/main" id="{C4BB14A0-96B0-4556-B1B3-5EA86D1ACC7C}"/>
              </a:ext>
            </a:extLst>
          </p:cNvPr>
          <p:cNvGrpSpPr/>
          <p:nvPr/>
        </p:nvGrpSpPr>
        <p:grpSpPr>
          <a:xfrm rot="16200000">
            <a:off x="3610034" y="3807137"/>
            <a:ext cx="209133" cy="249296"/>
            <a:chOff x="3610033" y="3807137"/>
            <a:chExt cx="209133" cy="249296"/>
          </a:xfrm>
        </p:grpSpPr>
        <p:sp>
          <p:nvSpPr>
            <p:cNvPr id="210" name="Rectangle 209">
              <a:extLst>
                <a:ext uri="{FF2B5EF4-FFF2-40B4-BE49-F238E27FC236}">
                  <a16:creationId xmlns:a16="http://schemas.microsoft.com/office/drawing/2014/main" id="{B6CE38AA-8B1A-4E05-953F-03B5E5D1B685}"/>
                </a:ext>
              </a:extLst>
            </p:cNvPr>
            <p:cNvSpPr/>
            <p:nvPr/>
          </p:nvSpPr>
          <p:spPr>
            <a:xfrm rot="5400000">
              <a:off x="3569968" y="3847202"/>
              <a:ext cx="249296" cy="169165"/>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1" name="Rectangle 210">
              <a:extLst>
                <a:ext uri="{FF2B5EF4-FFF2-40B4-BE49-F238E27FC236}">
                  <a16:creationId xmlns:a16="http://schemas.microsoft.com/office/drawing/2014/main" id="{D08FC907-17D0-42E4-8199-09C10C24ED08}"/>
                </a:ext>
              </a:extLst>
            </p:cNvPr>
            <p:cNvSpPr/>
            <p:nvPr/>
          </p:nvSpPr>
          <p:spPr>
            <a:xfrm rot="5400000">
              <a:off x="3630237" y="3871877"/>
              <a:ext cx="179572" cy="125796"/>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2" name="Oval 211">
              <a:extLst>
                <a:ext uri="{FF2B5EF4-FFF2-40B4-BE49-F238E27FC236}">
                  <a16:creationId xmlns:a16="http://schemas.microsoft.com/office/drawing/2014/main" id="{5DAD75F0-4494-486D-8C7C-37CFA9AEE6D8}"/>
                </a:ext>
              </a:extLst>
            </p:cNvPr>
            <p:cNvSpPr/>
            <p:nvPr/>
          </p:nvSpPr>
          <p:spPr>
            <a:xfrm rot="5400000">
              <a:off x="3688165" y="3906251"/>
              <a:ext cx="178338" cy="58288"/>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3" name="Oval 212">
              <a:extLst>
                <a:ext uri="{FF2B5EF4-FFF2-40B4-BE49-F238E27FC236}">
                  <a16:creationId xmlns:a16="http://schemas.microsoft.com/office/drawing/2014/main" id="{CEA33FBD-4E7F-42CF-B07C-6CAA41833170}"/>
                </a:ext>
              </a:extLst>
            </p:cNvPr>
            <p:cNvSpPr/>
            <p:nvPr/>
          </p:nvSpPr>
          <p:spPr>
            <a:xfrm rot="5400000" flipV="1">
              <a:off x="3730479" y="3909855"/>
              <a:ext cx="131656"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2058184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
        <p159:morph option="byObject"/>
      </p:transition>
    </mc:Choice>
    <mc:Fallback xmlns="">
      <p:transition spd="slow" advClick="0" advTm="1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8" name="Group 177">
            <a:extLst>
              <a:ext uri="{FF2B5EF4-FFF2-40B4-BE49-F238E27FC236}">
                <a16:creationId xmlns:a16="http://schemas.microsoft.com/office/drawing/2014/main" id="{AE98025B-F499-483E-825B-05E084A405E2}"/>
              </a:ext>
            </a:extLst>
          </p:cNvPr>
          <p:cNvGrpSpPr/>
          <p:nvPr/>
        </p:nvGrpSpPr>
        <p:grpSpPr>
          <a:xfrm>
            <a:off x="548640" y="1270090"/>
            <a:ext cx="7321400" cy="4554914"/>
            <a:chOff x="548640" y="1185954"/>
            <a:chExt cx="7060321" cy="4638914"/>
          </a:xfrm>
        </p:grpSpPr>
        <p:grpSp>
          <p:nvGrpSpPr>
            <p:cNvPr id="180" name="Group 179">
              <a:extLst>
                <a:ext uri="{FF2B5EF4-FFF2-40B4-BE49-F238E27FC236}">
                  <a16:creationId xmlns:a16="http://schemas.microsoft.com/office/drawing/2014/main" id="{1846C19C-50E4-4FF0-91D7-7C8BF0266AA5}"/>
                </a:ext>
              </a:extLst>
            </p:cNvPr>
            <p:cNvGrpSpPr/>
            <p:nvPr/>
          </p:nvGrpSpPr>
          <p:grpSpPr>
            <a:xfrm>
              <a:off x="549401" y="1198466"/>
              <a:ext cx="7059560" cy="4626402"/>
              <a:chOff x="6418717" y="1301930"/>
              <a:chExt cx="5377239" cy="3091265"/>
            </a:xfrm>
          </p:grpSpPr>
          <p:sp>
            <p:nvSpPr>
              <p:cNvPr id="184" name="Rectangle: Rounded Corners 183">
                <a:extLst>
                  <a:ext uri="{FF2B5EF4-FFF2-40B4-BE49-F238E27FC236}">
                    <a16:creationId xmlns:a16="http://schemas.microsoft.com/office/drawing/2014/main" id="{A85CFF13-7013-4765-B912-C9999D56EF3C}"/>
                  </a:ext>
                </a:extLst>
              </p:cNvPr>
              <p:cNvSpPr/>
              <p:nvPr/>
            </p:nvSpPr>
            <p:spPr>
              <a:xfrm>
                <a:off x="6418717" y="1301930"/>
                <a:ext cx="5377239" cy="3091265"/>
              </a:xfrm>
              <a:prstGeom prst="roundRect">
                <a:avLst/>
              </a:prstGeom>
              <a:solidFill>
                <a:srgbClr val="007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Star: 4 Points 184">
                <a:extLst>
                  <a:ext uri="{FF2B5EF4-FFF2-40B4-BE49-F238E27FC236}">
                    <a16:creationId xmlns:a16="http://schemas.microsoft.com/office/drawing/2014/main" id="{AAD9ECD9-C3A2-45DF-9813-AB6C9F7DB608}"/>
                  </a:ext>
                </a:extLst>
              </p:cNvPr>
              <p:cNvSpPr/>
              <p:nvPr/>
            </p:nvSpPr>
            <p:spPr>
              <a:xfrm>
                <a:off x="7062843" y="1895855"/>
                <a:ext cx="123041" cy="24944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Star: 4 Points 185">
                <a:extLst>
                  <a:ext uri="{FF2B5EF4-FFF2-40B4-BE49-F238E27FC236}">
                    <a16:creationId xmlns:a16="http://schemas.microsoft.com/office/drawing/2014/main" id="{7CB1FF80-4F96-4326-96DE-B958DE7B46F4}"/>
                  </a:ext>
                </a:extLst>
              </p:cNvPr>
              <p:cNvSpPr/>
              <p:nvPr/>
            </p:nvSpPr>
            <p:spPr>
              <a:xfrm>
                <a:off x="6841435" y="2753445"/>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Star: 4 Points 186">
                <a:extLst>
                  <a:ext uri="{FF2B5EF4-FFF2-40B4-BE49-F238E27FC236}">
                    <a16:creationId xmlns:a16="http://schemas.microsoft.com/office/drawing/2014/main" id="{546C8375-7759-4BC1-B434-EA19B139E573}"/>
                  </a:ext>
                </a:extLst>
              </p:cNvPr>
              <p:cNvSpPr/>
              <p:nvPr/>
            </p:nvSpPr>
            <p:spPr>
              <a:xfrm>
                <a:off x="8220630" y="2490272"/>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Star: 4 Points 187">
                <a:extLst>
                  <a:ext uri="{FF2B5EF4-FFF2-40B4-BE49-F238E27FC236}">
                    <a16:creationId xmlns:a16="http://schemas.microsoft.com/office/drawing/2014/main" id="{47987C87-8483-46D3-83F5-D996926CFC28}"/>
                  </a:ext>
                </a:extLst>
              </p:cNvPr>
              <p:cNvSpPr/>
              <p:nvPr/>
            </p:nvSpPr>
            <p:spPr>
              <a:xfrm>
                <a:off x="10509032" y="1713053"/>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Star: 4 Points 188">
                <a:extLst>
                  <a:ext uri="{FF2B5EF4-FFF2-40B4-BE49-F238E27FC236}">
                    <a16:creationId xmlns:a16="http://schemas.microsoft.com/office/drawing/2014/main" id="{D24A171F-2ED6-4356-8294-90EA2768BFF6}"/>
                  </a:ext>
                </a:extLst>
              </p:cNvPr>
              <p:cNvSpPr/>
              <p:nvPr/>
            </p:nvSpPr>
            <p:spPr>
              <a:xfrm>
                <a:off x="10639311" y="1924119"/>
                <a:ext cx="146121" cy="29067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Star: 4 Points 189">
                <a:extLst>
                  <a:ext uri="{FF2B5EF4-FFF2-40B4-BE49-F238E27FC236}">
                    <a16:creationId xmlns:a16="http://schemas.microsoft.com/office/drawing/2014/main" id="{47B295B7-52A4-4FFE-9F11-85F20649AC4D}"/>
                  </a:ext>
                </a:extLst>
              </p:cNvPr>
              <p:cNvSpPr/>
              <p:nvPr/>
            </p:nvSpPr>
            <p:spPr>
              <a:xfrm>
                <a:off x="11420831" y="2692999"/>
                <a:ext cx="146121" cy="29067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Star: 4 Points 190">
                <a:extLst>
                  <a:ext uri="{FF2B5EF4-FFF2-40B4-BE49-F238E27FC236}">
                    <a16:creationId xmlns:a16="http://schemas.microsoft.com/office/drawing/2014/main" id="{DBD753C7-FFE4-4877-8E04-6AA9D52E01EC}"/>
                  </a:ext>
                </a:extLst>
              </p:cNvPr>
              <p:cNvSpPr/>
              <p:nvPr/>
            </p:nvSpPr>
            <p:spPr>
              <a:xfrm>
                <a:off x="11546818" y="2415216"/>
                <a:ext cx="125943" cy="22318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Star: 4 Points 191">
                <a:extLst>
                  <a:ext uri="{FF2B5EF4-FFF2-40B4-BE49-F238E27FC236}">
                    <a16:creationId xmlns:a16="http://schemas.microsoft.com/office/drawing/2014/main" id="{7F4D53F2-D60F-459A-AB40-D1655C60CE90}"/>
                  </a:ext>
                </a:extLst>
              </p:cNvPr>
              <p:cNvSpPr/>
              <p:nvPr/>
            </p:nvSpPr>
            <p:spPr>
              <a:xfrm>
                <a:off x="7269445" y="3622705"/>
                <a:ext cx="125943" cy="22318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Star: 4 Points 192">
                <a:extLst>
                  <a:ext uri="{FF2B5EF4-FFF2-40B4-BE49-F238E27FC236}">
                    <a16:creationId xmlns:a16="http://schemas.microsoft.com/office/drawing/2014/main" id="{43867FB2-6D8E-4917-A853-BDEA3FABFA6D}"/>
                  </a:ext>
                </a:extLst>
              </p:cNvPr>
              <p:cNvSpPr/>
              <p:nvPr/>
            </p:nvSpPr>
            <p:spPr>
              <a:xfrm>
                <a:off x="7486868" y="3371404"/>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Star: 4 Points 193">
                <a:extLst>
                  <a:ext uri="{FF2B5EF4-FFF2-40B4-BE49-F238E27FC236}">
                    <a16:creationId xmlns:a16="http://schemas.microsoft.com/office/drawing/2014/main" id="{82DE933C-BB93-4EBF-BE00-50DAEC7B1464}"/>
                  </a:ext>
                </a:extLst>
              </p:cNvPr>
              <p:cNvSpPr/>
              <p:nvPr/>
            </p:nvSpPr>
            <p:spPr>
              <a:xfrm>
                <a:off x="9499357" y="3691545"/>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Star: 4 Points 194">
                <a:extLst>
                  <a:ext uri="{FF2B5EF4-FFF2-40B4-BE49-F238E27FC236}">
                    <a16:creationId xmlns:a16="http://schemas.microsoft.com/office/drawing/2014/main" id="{E85D8397-836B-4512-878F-669E4AF264D2}"/>
                  </a:ext>
                </a:extLst>
              </p:cNvPr>
              <p:cNvSpPr/>
              <p:nvPr/>
            </p:nvSpPr>
            <p:spPr>
              <a:xfrm>
                <a:off x="9339780" y="3495423"/>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Star: 4 Points 195">
                <a:extLst>
                  <a:ext uri="{FF2B5EF4-FFF2-40B4-BE49-F238E27FC236}">
                    <a16:creationId xmlns:a16="http://schemas.microsoft.com/office/drawing/2014/main" id="{4CF3DBFC-2566-49C2-A567-94CE6E7F945F}"/>
                  </a:ext>
                </a:extLst>
              </p:cNvPr>
              <p:cNvSpPr/>
              <p:nvPr/>
            </p:nvSpPr>
            <p:spPr>
              <a:xfrm>
                <a:off x="6554968" y="1521530"/>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Star: 4 Points 196">
                <a:extLst>
                  <a:ext uri="{FF2B5EF4-FFF2-40B4-BE49-F238E27FC236}">
                    <a16:creationId xmlns:a16="http://schemas.microsoft.com/office/drawing/2014/main" id="{93C8A959-36EF-47C3-9C48-877F7546B02A}"/>
                  </a:ext>
                </a:extLst>
              </p:cNvPr>
              <p:cNvSpPr/>
              <p:nvPr/>
            </p:nvSpPr>
            <p:spPr>
              <a:xfrm>
                <a:off x="8054795" y="2337263"/>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Star: 4 Points 197">
                <a:extLst>
                  <a:ext uri="{FF2B5EF4-FFF2-40B4-BE49-F238E27FC236}">
                    <a16:creationId xmlns:a16="http://schemas.microsoft.com/office/drawing/2014/main" id="{3967EF39-A6D3-4F70-9900-C8E3EE294D3D}"/>
                  </a:ext>
                </a:extLst>
              </p:cNvPr>
              <p:cNvSpPr/>
              <p:nvPr/>
            </p:nvSpPr>
            <p:spPr>
              <a:xfrm>
                <a:off x="10604470" y="2770359"/>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Star: 4 Points 198">
                <a:extLst>
                  <a:ext uri="{FF2B5EF4-FFF2-40B4-BE49-F238E27FC236}">
                    <a16:creationId xmlns:a16="http://schemas.microsoft.com/office/drawing/2014/main" id="{6FA2570B-2281-4ABF-8330-588B7AF152AB}"/>
                  </a:ext>
                </a:extLst>
              </p:cNvPr>
              <p:cNvSpPr/>
              <p:nvPr/>
            </p:nvSpPr>
            <p:spPr>
              <a:xfrm>
                <a:off x="11674570" y="3853053"/>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1" name="Freeform: Shape 180">
              <a:extLst>
                <a:ext uri="{FF2B5EF4-FFF2-40B4-BE49-F238E27FC236}">
                  <a16:creationId xmlns:a16="http://schemas.microsoft.com/office/drawing/2014/main" id="{353E77C9-481E-4170-96D4-F4359C008A5A}"/>
                </a:ext>
              </a:extLst>
            </p:cNvPr>
            <p:cNvSpPr/>
            <p:nvPr/>
          </p:nvSpPr>
          <p:spPr>
            <a:xfrm>
              <a:off x="1282262" y="4656083"/>
              <a:ext cx="6064469" cy="1061545"/>
            </a:xfrm>
            <a:custGeom>
              <a:avLst/>
              <a:gdLst>
                <a:gd name="connsiteX0" fmla="*/ 0 w 6064469"/>
                <a:gd name="connsiteY0" fmla="*/ 294289 h 1061545"/>
                <a:gd name="connsiteX1" fmla="*/ 0 w 6064469"/>
                <a:gd name="connsiteY1" fmla="*/ 294289 h 1061545"/>
                <a:gd name="connsiteX2" fmla="*/ 578069 w 6064469"/>
                <a:gd name="connsiteY2" fmla="*/ 210207 h 1061545"/>
                <a:gd name="connsiteX3" fmla="*/ 1156138 w 6064469"/>
                <a:gd name="connsiteY3" fmla="*/ 283779 h 1061545"/>
                <a:gd name="connsiteX4" fmla="*/ 1271752 w 6064469"/>
                <a:gd name="connsiteY4" fmla="*/ 283779 h 1061545"/>
                <a:gd name="connsiteX5" fmla="*/ 1881352 w 6064469"/>
                <a:gd name="connsiteY5" fmla="*/ 294289 h 1061545"/>
                <a:gd name="connsiteX6" fmla="*/ 1975945 w 6064469"/>
                <a:gd name="connsiteY6" fmla="*/ 283779 h 1061545"/>
                <a:gd name="connsiteX7" fmla="*/ 2532993 w 6064469"/>
                <a:gd name="connsiteY7" fmla="*/ 199696 h 1061545"/>
                <a:gd name="connsiteX8" fmla="*/ 2669628 w 6064469"/>
                <a:gd name="connsiteY8" fmla="*/ 199696 h 1061545"/>
                <a:gd name="connsiteX9" fmla="*/ 3436883 w 6064469"/>
                <a:gd name="connsiteY9" fmla="*/ 283779 h 1061545"/>
                <a:gd name="connsiteX10" fmla="*/ 3615559 w 6064469"/>
                <a:gd name="connsiteY10" fmla="*/ 294289 h 1061545"/>
                <a:gd name="connsiteX11" fmla="*/ 4614041 w 6064469"/>
                <a:gd name="connsiteY11" fmla="*/ 52551 h 1061545"/>
                <a:gd name="connsiteX12" fmla="*/ 5023945 w 6064469"/>
                <a:gd name="connsiteY12" fmla="*/ 0 h 1061545"/>
                <a:gd name="connsiteX13" fmla="*/ 5118538 w 6064469"/>
                <a:gd name="connsiteY13" fmla="*/ 10510 h 1061545"/>
                <a:gd name="connsiteX14" fmla="*/ 5160579 w 6064469"/>
                <a:gd name="connsiteY14" fmla="*/ 21020 h 1061545"/>
                <a:gd name="connsiteX15" fmla="*/ 5202621 w 6064469"/>
                <a:gd name="connsiteY15" fmla="*/ 31531 h 1061545"/>
                <a:gd name="connsiteX16" fmla="*/ 5612524 w 6064469"/>
                <a:gd name="connsiteY16" fmla="*/ 115614 h 1061545"/>
                <a:gd name="connsiteX17" fmla="*/ 5854262 w 6064469"/>
                <a:gd name="connsiteY17" fmla="*/ 136634 h 1061545"/>
                <a:gd name="connsiteX18" fmla="*/ 6064469 w 6064469"/>
                <a:gd name="connsiteY18" fmla="*/ 220717 h 1061545"/>
                <a:gd name="connsiteX19" fmla="*/ 5990897 w 6064469"/>
                <a:gd name="connsiteY19" fmla="*/ 672662 h 1061545"/>
                <a:gd name="connsiteX20" fmla="*/ 4771697 w 6064469"/>
                <a:gd name="connsiteY20" fmla="*/ 1061545 h 1061545"/>
                <a:gd name="connsiteX21" fmla="*/ 1702676 w 6064469"/>
                <a:gd name="connsiteY21" fmla="*/ 924910 h 1061545"/>
                <a:gd name="connsiteX22" fmla="*/ 73572 w 6064469"/>
                <a:gd name="connsiteY22" fmla="*/ 798786 h 1061545"/>
                <a:gd name="connsiteX23" fmla="*/ 0 w 6064469"/>
                <a:gd name="connsiteY23" fmla="*/ 294289 h 10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64469" h="1061545">
                  <a:moveTo>
                    <a:pt x="0" y="294289"/>
                  </a:moveTo>
                  <a:lnTo>
                    <a:pt x="0" y="294289"/>
                  </a:lnTo>
                  <a:lnTo>
                    <a:pt x="578069" y="210207"/>
                  </a:lnTo>
                  <a:lnTo>
                    <a:pt x="1156138" y="283779"/>
                  </a:lnTo>
                  <a:lnTo>
                    <a:pt x="1271752" y="283779"/>
                  </a:lnTo>
                  <a:lnTo>
                    <a:pt x="1881352" y="294289"/>
                  </a:lnTo>
                  <a:lnTo>
                    <a:pt x="1975945" y="283779"/>
                  </a:lnTo>
                  <a:lnTo>
                    <a:pt x="2532993" y="199696"/>
                  </a:lnTo>
                  <a:lnTo>
                    <a:pt x="2669628" y="199696"/>
                  </a:lnTo>
                  <a:lnTo>
                    <a:pt x="3436883" y="283779"/>
                  </a:lnTo>
                  <a:cubicBezTo>
                    <a:pt x="3559332" y="297384"/>
                    <a:pt x="3499751" y="294289"/>
                    <a:pt x="3615559" y="294289"/>
                  </a:cubicBezTo>
                  <a:lnTo>
                    <a:pt x="4614041" y="52551"/>
                  </a:lnTo>
                  <a:lnTo>
                    <a:pt x="5023945" y="0"/>
                  </a:lnTo>
                  <a:cubicBezTo>
                    <a:pt x="5055476" y="3503"/>
                    <a:pt x="5087182" y="5686"/>
                    <a:pt x="5118538" y="10510"/>
                  </a:cubicBezTo>
                  <a:cubicBezTo>
                    <a:pt x="5132815" y="12706"/>
                    <a:pt x="5146690" y="17052"/>
                    <a:pt x="5160579" y="21020"/>
                  </a:cubicBezTo>
                  <a:cubicBezTo>
                    <a:pt x="5201245" y="32639"/>
                    <a:pt x="5179193" y="31531"/>
                    <a:pt x="5202621" y="31531"/>
                  </a:cubicBezTo>
                  <a:lnTo>
                    <a:pt x="5612524" y="115614"/>
                  </a:lnTo>
                  <a:lnTo>
                    <a:pt x="5854262" y="136634"/>
                  </a:lnTo>
                  <a:lnTo>
                    <a:pt x="6064469" y="220717"/>
                  </a:lnTo>
                  <a:lnTo>
                    <a:pt x="5990897" y="672662"/>
                  </a:lnTo>
                  <a:lnTo>
                    <a:pt x="4771697" y="1061545"/>
                  </a:lnTo>
                  <a:lnTo>
                    <a:pt x="1702676" y="924910"/>
                  </a:lnTo>
                  <a:lnTo>
                    <a:pt x="73572" y="798786"/>
                  </a:lnTo>
                  <a:lnTo>
                    <a:pt x="0" y="294289"/>
                  </a:lnTo>
                  <a:close/>
                </a:path>
              </a:pathLst>
            </a:cu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Freeform: Shape 181">
              <a:extLst>
                <a:ext uri="{FF2B5EF4-FFF2-40B4-BE49-F238E27FC236}">
                  <a16:creationId xmlns:a16="http://schemas.microsoft.com/office/drawing/2014/main" id="{A6010714-A824-4269-BF69-B3C8923228E1}"/>
                </a:ext>
              </a:extLst>
            </p:cNvPr>
            <p:cNvSpPr/>
            <p:nvPr/>
          </p:nvSpPr>
          <p:spPr>
            <a:xfrm>
              <a:off x="548640" y="4610100"/>
              <a:ext cx="7056120" cy="1203960"/>
            </a:xfrm>
            <a:custGeom>
              <a:avLst/>
              <a:gdLst>
                <a:gd name="connsiteX0" fmla="*/ 22860 w 7048500"/>
                <a:gd name="connsiteY0" fmla="*/ 220980 h 1203960"/>
                <a:gd name="connsiteX1" fmla="*/ 472440 w 7048500"/>
                <a:gd name="connsiteY1" fmla="*/ 175260 h 1203960"/>
                <a:gd name="connsiteX2" fmla="*/ 876300 w 7048500"/>
                <a:gd name="connsiteY2" fmla="*/ 213360 h 1203960"/>
                <a:gd name="connsiteX3" fmla="*/ 944880 w 7048500"/>
                <a:gd name="connsiteY3" fmla="*/ 236220 h 1203960"/>
                <a:gd name="connsiteX4" fmla="*/ 1478280 w 7048500"/>
                <a:gd name="connsiteY4" fmla="*/ 411480 h 1203960"/>
                <a:gd name="connsiteX5" fmla="*/ 1546860 w 7048500"/>
                <a:gd name="connsiteY5" fmla="*/ 419100 h 1203960"/>
                <a:gd name="connsiteX6" fmla="*/ 1569720 w 7048500"/>
                <a:gd name="connsiteY6" fmla="*/ 426720 h 1203960"/>
                <a:gd name="connsiteX7" fmla="*/ 1645920 w 7048500"/>
                <a:gd name="connsiteY7" fmla="*/ 434340 h 1203960"/>
                <a:gd name="connsiteX8" fmla="*/ 1668780 w 7048500"/>
                <a:gd name="connsiteY8" fmla="*/ 441960 h 1203960"/>
                <a:gd name="connsiteX9" fmla="*/ 2164080 w 7048500"/>
                <a:gd name="connsiteY9" fmla="*/ 457200 h 1203960"/>
                <a:gd name="connsiteX10" fmla="*/ 2339340 w 7048500"/>
                <a:gd name="connsiteY10" fmla="*/ 449580 h 1203960"/>
                <a:gd name="connsiteX11" fmla="*/ 2842260 w 7048500"/>
                <a:gd name="connsiteY11" fmla="*/ 342900 h 1203960"/>
                <a:gd name="connsiteX12" fmla="*/ 2926080 w 7048500"/>
                <a:gd name="connsiteY12" fmla="*/ 327660 h 1203960"/>
                <a:gd name="connsiteX13" fmla="*/ 2964180 w 7048500"/>
                <a:gd name="connsiteY13" fmla="*/ 320040 h 1203960"/>
                <a:gd name="connsiteX14" fmla="*/ 3581400 w 7048500"/>
                <a:gd name="connsiteY14" fmla="*/ 137160 h 1203960"/>
                <a:gd name="connsiteX15" fmla="*/ 3657600 w 7048500"/>
                <a:gd name="connsiteY15" fmla="*/ 114300 h 1203960"/>
                <a:gd name="connsiteX16" fmla="*/ 3710940 w 7048500"/>
                <a:gd name="connsiteY16" fmla="*/ 99060 h 1203960"/>
                <a:gd name="connsiteX17" fmla="*/ 4267200 w 7048500"/>
                <a:gd name="connsiteY17" fmla="*/ 0 h 1203960"/>
                <a:gd name="connsiteX18" fmla="*/ 4381500 w 7048500"/>
                <a:gd name="connsiteY18" fmla="*/ 7620 h 1203960"/>
                <a:gd name="connsiteX19" fmla="*/ 5059680 w 7048500"/>
                <a:gd name="connsiteY19" fmla="*/ 182880 h 1203960"/>
                <a:gd name="connsiteX20" fmla="*/ 5135880 w 7048500"/>
                <a:gd name="connsiteY20" fmla="*/ 190500 h 1203960"/>
                <a:gd name="connsiteX21" fmla="*/ 5158740 w 7048500"/>
                <a:gd name="connsiteY21" fmla="*/ 198120 h 1203960"/>
                <a:gd name="connsiteX22" fmla="*/ 5212080 w 7048500"/>
                <a:gd name="connsiteY22" fmla="*/ 205740 h 1203960"/>
                <a:gd name="connsiteX23" fmla="*/ 5250180 w 7048500"/>
                <a:gd name="connsiteY23" fmla="*/ 213360 h 1203960"/>
                <a:gd name="connsiteX24" fmla="*/ 5303520 w 7048500"/>
                <a:gd name="connsiteY24" fmla="*/ 213360 h 1203960"/>
                <a:gd name="connsiteX25" fmla="*/ 5783580 w 7048500"/>
                <a:gd name="connsiteY25" fmla="*/ 266700 h 1203960"/>
                <a:gd name="connsiteX26" fmla="*/ 6050280 w 7048500"/>
                <a:gd name="connsiteY26" fmla="*/ 274320 h 1203960"/>
                <a:gd name="connsiteX27" fmla="*/ 6667500 w 7048500"/>
                <a:gd name="connsiteY27" fmla="*/ 228600 h 1203960"/>
                <a:gd name="connsiteX28" fmla="*/ 6751320 w 7048500"/>
                <a:gd name="connsiteY28" fmla="*/ 205740 h 1203960"/>
                <a:gd name="connsiteX29" fmla="*/ 7018020 w 7048500"/>
                <a:gd name="connsiteY29" fmla="*/ 83820 h 1203960"/>
                <a:gd name="connsiteX30" fmla="*/ 7048500 w 7048500"/>
                <a:gd name="connsiteY30" fmla="*/ 251460 h 1203960"/>
                <a:gd name="connsiteX31" fmla="*/ 7040880 w 7048500"/>
                <a:gd name="connsiteY31" fmla="*/ 586740 h 1203960"/>
                <a:gd name="connsiteX32" fmla="*/ 6918960 w 7048500"/>
                <a:gd name="connsiteY32" fmla="*/ 868680 h 1203960"/>
                <a:gd name="connsiteX33" fmla="*/ 6758940 w 7048500"/>
                <a:gd name="connsiteY33" fmla="*/ 1028700 h 1203960"/>
                <a:gd name="connsiteX34" fmla="*/ 6621780 w 7048500"/>
                <a:gd name="connsiteY34" fmla="*/ 1112520 h 1203960"/>
                <a:gd name="connsiteX35" fmla="*/ 6507480 w 7048500"/>
                <a:gd name="connsiteY35" fmla="*/ 1165860 h 1203960"/>
                <a:gd name="connsiteX36" fmla="*/ 6134100 w 7048500"/>
                <a:gd name="connsiteY36" fmla="*/ 1203960 h 1203960"/>
                <a:gd name="connsiteX37" fmla="*/ 678180 w 7048500"/>
                <a:gd name="connsiteY37" fmla="*/ 1196340 h 1203960"/>
                <a:gd name="connsiteX38" fmla="*/ 495300 w 7048500"/>
                <a:gd name="connsiteY38" fmla="*/ 1135380 h 1203960"/>
                <a:gd name="connsiteX39" fmla="*/ 335280 w 7048500"/>
                <a:gd name="connsiteY39" fmla="*/ 1074420 h 1203960"/>
                <a:gd name="connsiteX40" fmla="*/ 243840 w 7048500"/>
                <a:gd name="connsiteY40" fmla="*/ 967740 h 1203960"/>
                <a:gd name="connsiteX41" fmla="*/ 121920 w 7048500"/>
                <a:gd name="connsiteY41" fmla="*/ 861060 h 1203960"/>
                <a:gd name="connsiteX42" fmla="*/ 60960 w 7048500"/>
                <a:gd name="connsiteY42" fmla="*/ 670560 h 1203960"/>
                <a:gd name="connsiteX43" fmla="*/ 0 w 7048500"/>
                <a:gd name="connsiteY43" fmla="*/ 480060 h 1203960"/>
                <a:gd name="connsiteX44" fmla="*/ 22860 w 7048500"/>
                <a:gd name="connsiteY44" fmla="*/ 220980 h 1203960"/>
                <a:gd name="connsiteX0" fmla="*/ 22860 w 7056120"/>
                <a:gd name="connsiteY0" fmla="*/ 220980 h 1203960"/>
                <a:gd name="connsiteX1" fmla="*/ 472440 w 7056120"/>
                <a:gd name="connsiteY1" fmla="*/ 175260 h 1203960"/>
                <a:gd name="connsiteX2" fmla="*/ 876300 w 7056120"/>
                <a:gd name="connsiteY2" fmla="*/ 213360 h 1203960"/>
                <a:gd name="connsiteX3" fmla="*/ 944880 w 7056120"/>
                <a:gd name="connsiteY3" fmla="*/ 236220 h 1203960"/>
                <a:gd name="connsiteX4" fmla="*/ 1478280 w 7056120"/>
                <a:gd name="connsiteY4" fmla="*/ 411480 h 1203960"/>
                <a:gd name="connsiteX5" fmla="*/ 1546860 w 7056120"/>
                <a:gd name="connsiteY5" fmla="*/ 419100 h 1203960"/>
                <a:gd name="connsiteX6" fmla="*/ 1569720 w 7056120"/>
                <a:gd name="connsiteY6" fmla="*/ 426720 h 1203960"/>
                <a:gd name="connsiteX7" fmla="*/ 1645920 w 7056120"/>
                <a:gd name="connsiteY7" fmla="*/ 434340 h 1203960"/>
                <a:gd name="connsiteX8" fmla="*/ 1668780 w 7056120"/>
                <a:gd name="connsiteY8" fmla="*/ 441960 h 1203960"/>
                <a:gd name="connsiteX9" fmla="*/ 2164080 w 7056120"/>
                <a:gd name="connsiteY9" fmla="*/ 457200 h 1203960"/>
                <a:gd name="connsiteX10" fmla="*/ 2339340 w 7056120"/>
                <a:gd name="connsiteY10" fmla="*/ 449580 h 1203960"/>
                <a:gd name="connsiteX11" fmla="*/ 2842260 w 7056120"/>
                <a:gd name="connsiteY11" fmla="*/ 342900 h 1203960"/>
                <a:gd name="connsiteX12" fmla="*/ 2926080 w 7056120"/>
                <a:gd name="connsiteY12" fmla="*/ 327660 h 1203960"/>
                <a:gd name="connsiteX13" fmla="*/ 2964180 w 7056120"/>
                <a:gd name="connsiteY13" fmla="*/ 320040 h 1203960"/>
                <a:gd name="connsiteX14" fmla="*/ 3581400 w 7056120"/>
                <a:gd name="connsiteY14" fmla="*/ 137160 h 1203960"/>
                <a:gd name="connsiteX15" fmla="*/ 3657600 w 7056120"/>
                <a:gd name="connsiteY15" fmla="*/ 114300 h 1203960"/>
                <a:gd name="connsiteX16" fmla="*/ 3710940 w 7056120"/>
                <a:gd name="connsiteY16" fmla="*/ 99060 h 1203960"/>
                <a:gd name="connsiteX17" fmla="*/ 4267200 w 7056120"/>
                <a:gd name="connsiteY17" fmla="*/ 0 h 1203960"/>
                <a:gd name="connsiteX18" fmla="*/ 4381500 w 7056120"/>
                <a:gd name="connsiteY18" fmla="*/ 7620 h 1203960"/>
                <a:gd name="connsiteX19" fmla="*/ 5059680 w 7056120"/>
                <a:gd name="connsiteY19" fmla="*/ 182880 h 1203960"/>
                <a:gd name="connsiteX20" fmla="*/ 5135880 w 7056120"/>
                <a:gd name="connsiteY20" fmla="*/ 190500 h 1203960"/>
                <a:gd name="connsiteX21" fmla="*/ 5158740 w 7056120"/>
                <a:gd name="connsiteY21" fmla="*/ 198120 h 1203960"/>
                <a:gd name="connsiteX22" fmla="*/ 5212080 w 7056120"/>
                <a:gd name="connsiteY22" fmla="*/ 205740 h 1203960"/>
                <a:gd name="connsiteX23" fmla="*/ 5250180 w 7056120"/>
                <a:gd name="connsiteY23" fmla="*/ 213360 h 1203960"/>
                <a:gd name="connsiteX24" fmla="*/ 5303520 w 7056120"/>
                <a:gd name="connsiteY24" fmla="*/ 213360 h 1203960"/>
                <a:gd name="connsiteX25" fmla="*/ 5783580 w 7056120"/>
                <a:gd name="connsiteY25" fmla="*/ 266700 h 1203960"/>
                <a:gd name="connsiteX26" fmla="*/ 6050280 w 7056120"/>
                <a:gd name="connsiteY26" fmla="*/ 274320 h 1203960"/>
                <a:gd name="connsiteX27" fmla="*/ 6667500 w 7056120"/>
                <a:gd name="connsiteY27" fmla="*/ 228600 h 1203960"/>
                <a:gd name="connsiteX28" fmla="*/ 6751320 w 7056120"/>
                <a:gd name="connsiteY28" fmla="*/ 205740 h 1203960"/>
                <a:gd name="connsiteX29" fmla="*/ 7056120 w 7056120"/>
                <a:gd name="connsiteY29" fmla="*/ 68580 h 1203960"/>
                <a:gd name="connsiteX30" fmla="*/ 7048500 w 7056120"/>
                <a:gd name="connsiteY30" fmla="*/ 251460 h 1203960"/>
                <a:gd name="connsiteX31" fmla="*/ 7040880 w 7056120"/>
                <a:gd name="connsiteY31" fmla="*/ 586740 h 1203960"/>
                <a:gd name="connsiteX32" fmla="*/ 6918960 w 7056120"/>
                <a:gd name="connsiteY32" fmla="*/ 868680 h 1203960"/>
                <a:gd name="connsiteX33" fmla="*/ 6758940 w 7056120"/>
                <a:gd name="connsiteY33" fmla="*/ 1028700 h 1203960"/>
                <a:gd name="connsiteX34" fmla="*/ 6621780 w 7056120"/>
                <a:gd name="connsiteY34" fmla="*/ 1112520 h 1203960"/>
                <a:gd name="connsiteX35" fmla="*/ 6507480 w 7056120"/>
                <a:gd name="connsiteY35" fmla="*/ 1165860 h 1203960"/>
                <a:gd name="connsiteX36" fmla="*/ 6134100 w 7056120"/>
                <a:gd name="connsiteY36" fmla="*/ 1203960 h 1203960"/>
                <a:gd name="connsiteX37" fmla="*/ 678180 w 7056120"/>
                <a:gd name="connsiteY37" fmla="*/ 1196340 h 1203960"/>
                <a:gd name="connsiteX38" fmla="*/ 495300 w 7056120"/>
                <a:gd name="connsiteY38" fmla="*/ 1135380 h 1203960"/>
                <a:gd name="connsiteX39" fmla="*/ 335280 w 7056120"/>
                <a:gd name="connsiteY39" fmla="*/ 1074420 h 1203960"/>
                <a:gd name="connsiteX40" fmla="*/ 243840 w 7056120"/>
                <a:gd name="connsiteY40" fmla="*/ 967740 h 1203960"/>
                <a:gd name="connsiteX41" fmla="*/ 121920 w 7056120"/>
                <a:gd name="connsiteY41" fmla="*/ 861060 h 1203960"/>
                <a:gd name="connsiteX42" fmla="*/ 60960 w 7056120"/>
                <a:gd name="connsiteY42" fmla="*/ 670560 h 1203960"/>
                <a:gd name="connsiteX43" fmla="*/ 0 w 7056120"/>
                <a:gd name="connsiteY43" fmla="*/ 480060 h 1203960"/>
                <a:gd name="connsiteX44" fmla="*/ 22860 w 7056120"/>
                <a:gd name="connsiteY44" fmla="*/ 220980 h 120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056120" h="1203960">
                  <a:moveTo>
                    <a:pt x="22860" y="220980"/>
                  </a:moveTo>
                  <a:lnTo>
                    <a:pt x="472440" y="175260"/>
                  </a:lnTo>
                  <a:lnTo>
                    <a:pt x="876300" y="213360"/>
                  </a:lnTo>
                  <a:cubicBezTo>
                    <a:pt x="939638" y="237112"/>
                    <a:pt x="915558" y="236220"/>
                    <a:pt x="944880" y="236220"/>
                  </a:cubicBezTo>
                  <a:lnTo>
                    <a:pt x="1478280" y="411480"/>
                  </a:lnTo>
                  <a:cubicBezTo>
                    <a:pt x="1501140" y="414020"/>
                    <a:pt x="1524172" y="415319"/>
                    <a:pt x="1546860" y="419100"/>
                  </a:cubicBezTo>
                  <a:cubicBezTo>
                    <a:pt x="1554783" y="420420"/>
                    <a:pt x="1561781" y="425499"/>
                    <a:pt x="1569720" y="426720"/>
                  </a:cubicBezTo>
                  <a:cubicBezTo>
                    <a:pt x="1594950" y="430602"/>
                    <a:pt x="1620520" y="431800"/>
                    <a:pt x="1645920" y="434340"/>
                  </a:cubicBezTo>
                  <a:lnTo>
                    <a:pt x="1668780" y="441960"/>
                  </a:lnTo>
                  <a:lnTo>
                    <a:pt x="2164080" y="457200"/>
                  </a:lnTo>
                  <a:cubicBezTo>
                    <a:pt x="2278255" y="446820"/>
                    <a:pt x="2219845" y="449580"/>
                    <a:pt x="2339340" y="449580"/>
                  </a:cubicBezTo>
                  <a:lnTo>
                    <a:pt x="2842260" y="342900"/>
                  </a:lnTo>
                  <a:cubicBezTo>
                    <a:pt x="2870200" y="337820"/>
                    <a:pt x="2898312" y="333610"/>
                    <a:pt x="2926080" y="327660"/>
                  </a:cubicBezTo>
                  <a:cubicBezTo>
                    <a:pt x="2969137" y="318434"/>
                    <a:pt x="2931182" y="320040"/>
                    <a:pt x="2964180" y="320040"/>
                  </a:cubicBezTo>
                  <a:lnTo>
                    <a:pt x="3581400" y="137160"/>
                  </a:lnTo>
                  <a:lnTo>
                    <a:pt x="3657600" y="114300"/>
                  </a:lnTo>
                  <a:cubicBezTo>
                    <a:pt x="3708938" y="98257"/>
                    <a:pt x="3686748" y="99060"/>
                    <a:pt x="3710940" y="99060"/>
                  </a:cubicBezTo>
                  <a:lnTo>
                    <a:pt x="4267200" y="0"/>
                  </a:lnTo>
                  <a:cubicBezTo>
                    <a:pt x="4356037" y="8884"/>
                    <a:pt x="4317873" y="7620"/>
                    <a:pt x="4381500" y="7620"/>
                  </a:cubicBezTo>
                  <a:lnTo>
                    <a:pt x="5059680" y="182880"/>
                  </a:lnTo>
                  <a:cubicBezTo>
                    <a:pt x="5085080" y="185420"/>
                    <a:pt x="5110650" y="186618"/>
                    <a:pt x="5135880" y="190500"/>
                  </a:cubicBezTo>
                  <a:cubicBezTo>
                    <a:pt x="5143819" y="191721"/>
                    <a:pt x="5150864" y="196545"/>
                    <a:pt x="5158740" y="198120"/>
                  </a:cubicBezTo>
                  <a:cubicBezTo>
                    <a:pt x="5176352" y="201642"/>
                    <a:pt x="5194364" y="202787"/>
                    <a:pt x="5212080" y="205740"/>
                  </a:cubicBezTo>
                  <a:cubicBezTo>
                    <a:pt x="5224855" y="207869"/>
                    <a:pt x="5237273" y="212284"/>
                    <a:pt x="5250180" y="213360"/>
                  </a:cubicBezTo>
                  <a:cubicBezTo>
                    <a:pt x="5267899" y="214837"/>
                    <a:pt x="5285740" y="213360"/>
                    <a:pt x="5303520" y="213360"/>
                  </a:cubicBezTo>
                  <a:lnTo>
                    <a:pt x="5783580" y="266700"/>
                  </a:lnTo>
                  <a:cubicBezTo>
                    <a:pt x="6029955" y="274648"/>
                    <a:pt x="5941019" y="274320"/>
                    <a:pt x="6050280" y="274320"/>
                  </a:cubicBezTo>
                  <a:lnTo>
                    <a:pt x="6667500" y="228600"/>
                  </a:lnTo>
                  <a:cubicBezTo>
                    <a:pt x="6741624" y="212128"/>
                    <a:pt x="6715135" y="223833"/>
                    <a:pt x="6751320" y="205740"/>
                  </a:cubicBezTo>
                  <a:lnTo>
                    <a:pt x="7056120" y="68580"/>
                  </a:lnTo>
                  <a:lnTo>
                    <a:pt x="7048500" y="251460"/>
                  </a:lnTo>
                  <a:lnTo>
                    <a:pt x="7040880" y="586740"/>
                  </a:lnTo>
                  <a:lnTo>
                    <a:pt x="6918960" y="868680"/>
                  </a:lnTo>
                  <a:lnTo>
                    <a:pt x="6758940" y="1028700"/>
                  </a:lnTo>
                  <a:lnTo>
                    <a:pt x="6621780" y="1112520"/>
                  </a:lnTo>
                  <a:lnTo>
                    <a:pt x="6507480" y="1165860"/>
                  </a:lnTo>
                  <a:lnTo>
                    <a:pt x="6134100" y="1203960"/>
                  </a:lnTo>
                  <a:lnTo>
                    <a:pt x="678180" y="1196340"/>
                  </a:lnTo>
                  <a:lnTo>
                    <a:pt x="495300" y="1135380"/>
                  </a:lnTo>
                  <a:lnTo>
                    <a:pt x="335280" y="1074420"/>
                  </a:lnTo>
                  <a:lnTo>
                    <a:pt x="243840" y="967740"/>
                  </a:lnTo>
                  <a:lnTo>
                    <a:pt x="121920" y="861060"/>
                  </a:lnTo>
                  <a:lnTo>
                    <a:pt x="60960" y="670560"/>
                  </a:lnTo>
                  <a:lnTo>
                    <a:pt x="0" y="480060"/>
                  </a:lnTo>
                  <a:lnTo>
                    <a:pt x="22860" y="22098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Rounded Corners 182">
              <a:extLst>
                <a:ext uri="{FF2B5EF4-FFF2-40B4-BE49-F238E27FC236}">
                  <a16:creationId xmlns:a16="http://schemas.microsoft.com/office/drawing/2014/main" id="{A1ABF7F9-77A2-4DF2-8E5B-DDB0C289008D}"/>
                </a:ext>
              </a:extLst>
            </p:cNvPr>
            <p:cNvSpPr/>
            <p:nvPr/>
          </p:nvSpPr>
          <p:spPr>
            <a:xfrm>
              <a:off x="549401" y="1185954"/>
              <a:ext cx="7057013" cy="4626403"/>
            </a:xfrm>
            <a:prstGeom prst="roundRect">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lide Number Placeholder 2">
            <a:extLst>
              <a:ext uri="{FF2B5EF4-FFF2-40B4-BE49-F238E27FC236}">
                <a16:creationId xmlns:a16="http://schemas.microsoft.com/office/drawing/2014/main" id="{C3756F43-484C-4B45-AAB4-E8208E1C5DAE}"/>
              </a:ext>
            </a:extLst>
          </p:cNvPr>
          <p:cNvSpPr>
            <a:spLocks noGrp="1"/>
          </p:cNvSpPr>
          <p:nvPr>
            <p:ph type="sldNum" sz="quarter" idx="4"/>
          </p:nvPr>
        </p:nvSpPr>
        <p:spPr/>
        <p:txBody>
          <a:bodyPr/>
          <a:lstStyle/>
          <a:p>
            <a:fld id="{6F1FABC0-072B-4F22-8F9B-95A9D10B0206}" type="slidenum">
              <a:rPr lang="en-US" smtClean="0"/>
              <a:pPr/>
              <a:t>31</a:t>
            </a:fld>
            <a:endParaRPr lang="en-US"/>
          </a:p>
        </p:txBody>
      </p:sp>
      <p:sp>
        <p:nvSpPr>
          <p:cNvPr id="20" name="Content Placeholder 6">
            <a:extLst>
              <a:ext uri="{FF2B5EF4-FFF2-40B4-BE49-F238E27FC236}">
                <a16:creationId xmlns:a16="http://schemas.microsoft.com/office/drawing/2014/main" id="{737AD6FE-076D-47EB-8851-546CD7479B58}"/>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101B1E"/>
                </a:solidFill>
                <a:latin typeface="Arial"/>
                <a:cs typeface="Arial"/>
              </a:rPr>
              <a:t>Christina Morrow</a:t>
            </a:r>
            <a:endParaRPr lang="en-US" dirty="0">
              <a:solidFill>
                <a:srgbClr val="101B1E"/>
              </a:solidFill>
            </a:endParaRPr>
          </a:p>
        </p:txBody>
      </p:sp>
      <p:grpSp>
        <p:nvGrpSpPr>
          <p:cNvPr id="6" name="Group 5">
            <a:extLst>
              <a:ext uri="{FF2B5EF4-FFF2-40B4-BE49-F238E27FC236}">
                <a16:creationId xmlns:a16="http://schemas.microsoft.com/office/drawing/2014/main" id="{811D944C-D5B6-4BB2-AB13-82F7A7DB1A26}"/>
              </a:ext>
            </a:extLst>
          </p:cNvPr>
          <p:cNvGrpSpPr/>
          <p:nvPr/>
        </p:nvGrpSpPr>
        <p:grpSpPr>
          <a:xfrm rot="18987598">
            <a:off x="3690157" y="2136396"/>
            <a:ext cx="467443" cy="1287994"/>
            <a:chOff x="3410018" y="2211162"/>
            <a:chExt cx="467443" cy="1287994"/>
          </a:xfrm>
        </p:grpSpPr>
        <p:cxnSp>
          <p:nvCxnSpPr>
            <p:cNvPr id="35" name="Straight Connector 34">
              <a:extLst>
                <a:ext uri="{FF2B5EF4-FFF2-40B4-BE49-F238E27FC236}">
                  <a16:creationId xmlns:a16="http://schemas.microsoft.com/office/drawing/2014/main" id="{4A132D3A-4CFF-408C-BB15-CDD8BE792E5D}"/>
                </a:ext>
              </a:extLst>
            </p:cNvPr>
            <p:cNvCxnSpPr>
              <a:cxnSpLocks/>
              <a:stCxn id="53" idx="0"/>
            </p:cNvCxnSpPr>
            <p:nvPr/>
          </p:nvCxnSpPr>
          <p:spPr>
            <a:xfrm flipH="1" flipV="1">
              <a:off x="3625291" y="2530769"/>
              <a:ext cx="132297" cy="7486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8B039E09-80D2-48BA-AE1B-EE953CACC398}"/>
                </a:ext>
              </a:extLst>
            </p:cNvPr>
            <p:cNvSpPr/>
            <p:nvPr/>
          </p:nvSpPr>
          <p:spPr>
            <a:xfrm flipH="1">
              <a:off x="3410018" y="3436475"/>
              <a:ext cx="422281" cy="6268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3E46DD82-7DA4-4FCC-AA8B-DB98296CB342}"/>
                </a:ext>
              </a:extLst>
            </p:cNvPr>
            <p:cNvSpPr/>
            <p:nvPr/>
          </p:nvSpPr>
          <p:spPr>
            <a:xfrm flipH="1">
              <a:off x="3557657" y="3363284"/>
              <a:ext cx="134551" cy="6268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Rounded Corners 42">
              <a:extLst>
                <a:ext uri="{FF2B5EF4-FFF2-40B4-BE49-F238E27FC236}">
                  <a16:creationId xmlns:a16="http://schemas.microsoft.com/office/drawing/2014/main" id="{FF396C27-A4B5-4C2B-9047-4EBEDCB58E51}"/>
                </a:ext>
              </a:extLst>
            </p:cNvPr>
            <p:cNvSpPr/>
            <p:nvPr/>
          </p:nvSpPr>
          <p:spPr>
            <a:xfrm rot="5400000">
              <a:off x="3701567" y="3246061"/>
              <a:ext cx="29076" cy="182344"/>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594BF700-CE98-46D8-926F-BAE9E4BBD915}"/>
                </a:ext>
              </a:extLst>
            </p:cNvPr>
            <p:cNvSpPr/>
            <p:nvPr/>
          </p:nvSpPr>
          <p:spPr>
            <a:xfrm rot="6784575" flipH="1">
              <a:off x="3734315" y="2395130"/>
              <a:ext cx="24261" cy="26203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E8B48B2A-B092-4348-B49D-C5D82E1CE603}"/>
                </a:ext>
              </a:extLst>
            </p:cNvPr>
            <p:cNvSpPr/>
            <p:nvPr/>
          </p:nvSpPr>
          <p:spPr>
            <a:xfrm rot="4695926" flipH="1">
              <a:off x="3732097" y="2310674"/>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8CBCB6E-5BE7-4C2C-A6E3-4768196DD0BB}"/>
                </a:ext>
              </a:extLst>
            </p:cNvPr>
            <p:cNvSpPr/>
            <p:nvPr/>
          </p:nvSpPr>
          <p:spPr>
            <a:xfrm flipH="1">
              <a:off x="3594318" y="3405134"/>
              <a:ext cx="53680" cy="626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Rounded Corners 52">
              <a:extLst>
                <a:ext uri="{FF2B5EF4-FFF2-40B4-BE49-F238E27FC236}">
                  <a16:creationId xmlns:a16="http://schemas.microsoft.com/office/drawing/2014/main" id="{F241693B-DA1C-4DCC-88D8-8187F226B842}"/>
                </a:ext>
              </a:extLst>
            </p:cNvPr>
            <p:cNvSpPr/>
            <p:nvPr/>
          </p:nvSpPr>
          <p:spPr>
            <a:xfrm>
              <a:off x="3730749" y="3279459"/>
              <a:ext cx="53680" cy="104142"/>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a:extLst>
                <a:ext uri="{FF2B5EF4-FFF2-40B4-BE49-F238E27FC236}">
                  <a16:creationId xmlns:a16="http://schemas.microsoft.com/office/drawing/2014/main" id="{23587DE0-4FC3-4DEA-92AD-011F841245FF}"/>
                </a:ext>
              </a:extLst>
            </p:cNvPr>
            <p:cNvCxnSpPr>
              <a:cxnSpLocks/>
              <a:endCxn id="53" idx="3"/>
            </p:cNvCxnSpPr>
            <p:nvPr/>
          </p:nvCxnSpPr>
          <p:spPr>
            <a:xfrm flipH="1">
              <a:off x="3784428" y="2571828"/>
              <a:ext cx="74752" cy="7597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34649318-2E7A-4E07-AE2A-FAB2EF060DEE}"/>
                </a:ext>
              </a:extLst>
            </p:cNvPr>
            <p:cNvCxnSpPr>
              <a:cxnSpLocks/>
              <a:stCxn id="47" idx="0"/>
            </p:cNvCxnSpPr>
            <p:nvPr/>
          </p:nvCxnSpPr>
          <p:spPr>
            <a:xfrm flipH="1">
              <a:off x="3856676" y="2410858"/>
              <a:ext cx="14875" cy="177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111E10B-813B-4516-9FDB-8373BBB75A1E}"/>
                </a:ext>
              </a:extLst>
            </p:cNvPr>
            <p:cNvCxnSpPr>
              <a:cxnSpLocks/>
              <a:endCxn id="58" idx="0"/>
            </p:cNvCxnSpPr>
            <p:nvPr/>
          </p:nvCxnSpPr>
          <p:spPr>
            <a:xfrm flipH="1" flipV="1">
              <a:off x="3602550" y="2211650"/>
              <a:ext cx="265637" cy="1888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C0791B79-F463-4BBA-B973-F65E57CC84E7}"/>
                </a:ext>
              </a:extLst>
            </p:cNvPr>
            <p:cNvSpPr/>
            <p:nvPr/>
          </p:nvSpPr>
          <p:spPr>
            <a:xfrm rot="21297001" flipH="1">
              <a:off x="3597298" y="2211162"/>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 name="Straight Connector 60">
              <a:extLst>
                <a:ext uri="{FF2B5EF4-FFF2-40B4-BE49-F238E27FC236}">
                  <a16:creationId xmlns:a16="http://schemas.microsoft.com/office/drawing/2014/main" id="{C7F09823-DCC1-4C89-8A27-0B7306DB2BAD}"/>
                </a:ext>
              </a:extLst>
            </p:cNvPr>
            <p:cNvCxnSpPr>
              <a:cxnSpLocks/>
              <a:stCxn id="41" idx="3"/>
            </p:cNvCxnSpPr>
            <p:nvPr/>
          </p:nvCxnSpPr>
          <p:spPr>
            <a:xfrm flipH="1" flipV="1">
              <a:off x="3511959" y="2453393"/>
              <a:ext cx="45697" cy="9412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D801EEC7-7448-462C-B642-4E4765FF2A5D}"/>
                </a:ext>
              </a:extLst>
            </p:cNvPr>
            <p:cNvCxnSpPr>
              <a:cxnSpLocks/>
            </p:cNvCxnSpPr>
            <p:nvPr/>
          </p:nvCxnSpPr>
          <p:spPr>
            <a:xfrm flipV="1">
              <a:off x="3727687" y="2441187"/>
              <a:ext cx="56276" cy="631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C9A4BEF5-2C14-42F2-A179-926354017C52}"/>
                </a:ext>
              </a:extLst>
            </p:cNvPr>
            <p:cNvSpPr/>
            <p:nvPr/>
          </p:nvSpPr>
          <p:spPr>
            <a:xfrm flipH="1">
              <a:off x="3609028" y="2450865"/>
              <a:ext cx="25023" cy="942755"/>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9" name="Title 6">
            <a:extLst>
              <a:ext uri="{FF2B5EF4-FFF2-40B4-BE49-F238E27FC236}">
                <a16:creationId xmlns:a16="http://schemas.microsoft.com/office/drawing/2014/main" id="{EA29F304-6060-4D0F-B7D7-80C53331089F}"/>
              </a:ext>
            </a:extLst>
          </p:cNvPr>
          <p:cNvSpPr txBox="1">
            <a:spLocks/>
          </p:cNvSpPr>
          <p:nvPr/>
        </p:nvSpPr>
        <p:spPr>
          <a:xfrm>
            <a:off x="838200" y="401514"/>
            <a:ext cx="10515600" cy="67914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kern="1200">
                <a:solidFill>
                  <a:schemeClr val="bg1"/>
                </a:solidFill>
                <a:latin typeface="Cambria" panose="02040503050406030204" pitchFamily="18" charset="0"/>
                <a:ea typeface="Cambria" panose="02040503050406030204" pitchFamily="18" charset="0"/>
                <a:cs typeface="Arial" panose="020B0604020202020204" pitchFamily="34" charset="0"/>
              </a:defRPr>
            </a:lvl1pPr>
          </a:lstStyle>
          <a:p>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High Fidelity</a:t>
            </a:r>
          </a:p>
        </p:txBody>
      </p:sp>
      <p:grpSp>
        <p:nvGrpSpPr>
          <p:cNvPr id="156" name="Group 155">
            <a:extLst>
              <a:ext uri="{FF2B5EF4-FFF2-40B4-BE49-F238E27FC236}">
                <a16:creationId xmlns:a16="http://schemas.microsoft.com/office/drawing/2014/main" id="{52FE107D-875D-4458-9094-15BCD6A9A0BB}"/>
              </a:ext>
            </a:extLst>
          </p:cNvPr>
          <p:cNvGrpSpPr/>
          <p:nvPr/>
        </p:nvGrpSpPr>
        <p:grpSpPr>
          <a:xfrm>
            <a:off x="4653412" y="4786133"/>
            <a:ext cx="2221772" cy="801777"/>
            <a:chOff x="4653412" y="4786133"/>
            <a:chExt cx="2221772" cy="801777"/>
          </a:xfrm>
        </p:grpSpPr>
        <p:sp>
          <p:nvSpPr>
            <p:cNvPr id="157" name="Oval 156">
              <a:extLst>
                <a:ext uri="{FF2B5EF4-FFF2-40B4-BE49-F238E27FC236}">
                  <a16:creationId xmlns:a16="http://schemas.microsoft.com/office/drawing/2014/main" id="{6C3D4B13-966B-4F14-8AC0-7EEE2BAD3234}"/>
                </a:ext>
              </a:extLst>
            </p:cNvPr>
            <p:cNvSpPr/>
            <p:nvPr/>
          </p:nvSpPr>
          <p:spPr>
            <a:xfrm>
              <a:off x="4844941" y="5387742"/>
              <a:ext cx="1983619" cy="200168"/>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8" name="Group 157">
              <a:extLst>
                <a:ext uri="{FF2B5EF4-FFF2-40B4-BE49-F238E27FC236}">
                  <a16:creationId xmlns:a16="http://schemas.microsoft.com/office/drawing/2014/main" id="{B8823D09-E286-43D2-8D08-EEAF3BFC2621}"/>
                </a:ext>
              </a:extLst>
            </p:cNvPr>
            <p:cNvGrpSpPr>
              <a:grpSpLocks noChangeAspect="1"/>
            </p:cNvGrpSpPr>
            <p:nvPr/>
          </p:nvGrpSpPr>
          <p:grpSpPr>
            <a:xfrm>
              <a:off x="4653412" y="4786133"/>
              <a:ext cx="2221772" cy="713667"/>
              <a:chOff x="7366469" y="4745481"/>
              <a:chExt cx="3191554" cy="1025173"/>
            </a:xfrm>
          </p:grpSpPr>
          <p:grpSp>
            <p:nvGrpSpPr>
              <p:cNvPr id="159" name="Group 158">
                <a:extLst>
                  <a:ext uri="{FF2B5EF4-FFF2-40B4-BE49-F238E27FC236}">
                    <a16:creationId xmlns:a16="http://schemas.microsoft.com/office/drawing/2014/main" id="{1C40CB59-DCD8-4E6A-8296-E7BA3180A9C1}"/>
                  </a:ext>
                </a:extLst>
              </p:cNvPr>
              <p:cNvGrpSpPr>
                <a:grpSpLocks noChangeAspect="1"/>
              </p:cNvGrpSpPr>
              <p:nvPr/>
            </p:nvGrpSpPr>
            <p:grpSpPr>
              <a:xfrm>
                <a:off x="7366469" y="4745481"/>
                <a:ext cx="3191554" cy="1025173"/>
                <a:chOff x="7752885" y="5195074"/>
                <a:chExt cx="1201313" cy="385879"/>
              </a:xfrm>
            </p:grpSpPr>
            <p:sp>
              <p:nvSpPr>
                <p:cNvPr id="164" name="Rectangle 163">
                  <a:extLst>
                    <a:ext uri="{FF2B5EF4-FFF2-40B4-BE49-F238E27FC236}">
                      <a16:creationId xmlns:a16="http://schemas.microsoft.com/office/drawing/2014/main" id="{11F23A7C-529C-469E-8D33-11355F4A3E8B}"/>
                    </a:ext>
                  </a:extLst>
                </p:cNvPr>
                <p:cNvSpPr/>
                <p:nvPr/>
              </p:nvSpPr>
              <p:spPr>
                <a:xfrm>
                  <a:off x="7752885" y="5225275"/>
                  <a:ext cx="189572" cy="217449"/>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5" name="Rectangle: Rounded Corners 164">
                  <a:extLst>
                    <a:ext uri="{FF2B5EF4-FFF2-40B4-BE49-F238E27FC236}">
                      <a16:creationId xmlns:a16="http://schemas.microsoft.com/office/drawing/2014/main" id="{A1DB6679-F647-49B0-8022-DCDBA762CD78}"/>
                    </a:ext>
                  </a:extLst>
                </p:cNvPr>
                <p:cNvSpPr/>
                <p:nvPr/>
              </p:nvSpPr>
              <p:spPr>
                <a:xfrm rot="5400000">
                  <a:off x="7931770"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6" name="Rectangle: Rounded Corners 165">
                  <a:extLst>
                    <a:ext uri="{FF2B5EF4-FFF2-40B4-BE49-F238E27FC236}">
                      <a16:creationId xmlns:a16="http://schemas.microsoft.com/office/drawing/2014/main" id="{AF55FD39-0208-41B8-A2D2-71683B4C2DA7}"/>
                    </a:ext>
                  </a:extLst>
                </p:cNvPr>
                <p:cNvSpPr/>
                <p:nvPr/>
              </p:nvSpPr>
              <p:spPr>
                <a:xfrm rot="5400000">
                  <a:off x="8359233"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7" name="Rectangle: Rounded Corners 166">
                  <a:extLst>
                    <a:ext uri="{FF2B5EF4-FFF2-40B4-BE49-F238E27FC236}">
                      <a16:creationId xmlns:a16="http://schemas.microsoft.com/office/drawing/2014/main" id="{4E1A974D-F82E-4B87-86FE-EDAFAD239148}"/>
                    </a:ext>
                  </a:extLst>
                </p:cNvPr>
                <p:cNvSpPr/>
                <p:nvPr/>
              </p:nvSpPr>
              <p:spPr>
                <a:xfrm rot="5400000">
                  <a:off x="8749526"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8" name="Rectangle: Rounded Corners 167">
                  <a:extLst>
                    <a:ext uri="{FF2B5EF4-FFF2-40B4-BE49-F238E27FC236}">
                      <a16:creationId xmlns:a16="http://schemas.microsoft.com/office/drawing/2014/main" id="{FCF085FC-2E7F-461C-856D-D08353CC55DB}"/>
                    </a:ext>
                  </a:extLst>
                </p:cNvPr>
                <p:cNvSpPr/>
                <p:nvPr/>
              </p:nvSpPr>
              <p:spPr>
                <a:xfrm>
                  <a:off x="7943385" y="5360020"/>
                  <a:ext cx="988741" cy="96644"/>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9" name="Circle: Hollow 168">
                  <a:extLst>
                    <a:ext uri="{FF2B5EF4-FFF2-40B4-BE49-F238E27FC236}">
                      <a16:creationId xmlns:a16="http://schemas.microsoft.com/office/drawing/2014/main" id="{5AD8104F-FA3D-4C60-857C-6B98A6417D9A}"/>
                    </a:ext>
                  </a:extLst>
                </p:cNvPr>
                <p:cNvSpPr/>
                <p:nvPr/>
              </p:nvSpPr>
              <p:spPr>
                <a:xfrm>
                  <a:off x="7872529" y="5317040"/>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70" name="Circle: Hollow 169">
                  <a:extLst>
                    <a:ext uri="{FF2B5EF4-FFF2-40B4-BE49-F238E27FC236}">
                      <a16:creationId xmlns:a16="http://schemas.microsoft.com/office/drawing/2014/main" id="{B39368A9-6938-4E1A-9390-9B36F713F922}"/>
                    </a:ext>
                  </a:extLst>
                </p:cNvPr>
                <p:cNvSpPr/>
                <p:nvPr/>
              </p:nvSpPr>
              <p:spPr>
                <a:xfrm>
                  <a:off x="8299992" y="5317040"/>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71" name="Circle: Hollow 170">
                  <a:extLst>
                    <a:ext uri="{FF2B5EF4-FFF2-40B4-BE49-F238E27FC236}">
                      <a16:creationId xmlns:a16="http://schemas.microsoft.com/office/drawing/2014/main" id="{DB99FBFA-98AB-4EC0-8952-EBBECF32655B}"/>
                    </a:ext>
                  </a:extLst>
                </p:cNvPr>
                <p:cNvSpPr/>
                <p:nvPr/>
              </p:nvSpPr>
              <p:spPr>
                <a:xfrm>
                  <a:off x="8690285" y="5317039"/>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cxnSp>
              <p:nvCxnSpPr>
                <p:cNvPr id="172" name="Straight Arrow Connector 171">
                  <a:extLst>
                    <a:ext uri="{FF2B5EF4-FFF2-40B4-BE49-F238E27FC236}">
                      <a16:creationId xmlns:a16="http://schemas.microsoft.com/office/drawing/2014/main" id="{B1F613A1-B64C-4C4C-B35A-4C9657573DEE}"/>
                    </a:ext>
                  </a:extLst>
                </p:cNvPr>
                <p:cNvCxnSpPr/>
                <p:nvPr/>
              </p:nvCxnSpPr>
              <p:spPr>
                <a:xfrm flipH="1" flipV="1">
                  <a:off x="8056057" y="5314717"/>
                  <a:ext cx="734124" cy="1"/>
                </a:xfrm>
                <a:prstGeom prst="straightConnector1">
                  <a:avLst/>
                </a:prstGeom>
              </p:spPr>
              <p:style>
                <a:lnRef idx="3">
                  <a:schemeClr val="dk1"/>
                </a:lnRef>
                <a:fillRef idx="0">
                  <a:schemeClr val="dk1"/>
                </a:fillRef>
                <a:effectRef idx="2">
                  <a:schemeClr val="dk1"/>
                </a:effectRef>
                <a:fontRef idx="minor">
                  <a:schemeClr val="tx1"/>
                </a:fontRef>
              </p:style>
            </p:cxnSp>
            <p:sp>
              <p:nvSpPr>
                <p:cNvPr id="173" name="Oval 172">
                  <a:extLst>
                    <a:ext uri="{FF2B5EF4-FFF2-40B4-BE49-F238E27FC236}">
                      <a16:creationId xmlns:a16="http://schemas.microsoft.com/office/drawing/2014/main" id="{AD17C41C-3AC4-4589-BAC1-D198FE272021}"/>
                    </a:ext>
                  </a:extLst>
                </p:cNvPr>
                <p:cNvSpPr/>
                <p:nvPr/>
              </p:nvSpPr>
              <p:spPr>
                <a:xfrm>
                  <a:off x="7941223" y="5381625"/>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4" name="Oval 173">
                  <a:extLst>
                    <a:ext uri="{FF2B5EF4-FFF2-40B4-BE49-F238E27FC236}">
                      <a16:creationId xmlns:a16="http://schemas.microsoft.com/office/drawing/2014/main" id="{CD15D835-147D-4322-AB45-B721470C02AD}"/>
                    </a:ext>
                  </a:extLst>
                </p:cNvPr>
                <p:cNvSpPr/>
                <p:nvPr/>
              </p:nvSpPr>
              <p:spPr>
                <a:xfrm>
                  <a:off x="8368141" y="5381625"/>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5" name="Oval 174">
                  <a:extLst>
                    <a:ext uri="{FF2B5EF4-FFF2-40B4-BE49-F238E27FC236}">
                      <a16:creationId xmlns:a16="http://schemas.microsoft.com/office/drawing/2014/main" id="{92346B90-60EE-477D-BA86-CECD12FDC8CF}"/>
                    </a:ext>
                  </a:extLst>
                </p:cNvPr>
                <p:cNvSpPr/>
                <p:nvPr/>
              </p:nvSpPr>
              <p:spPr>
                <a:xfrm>
                  <a:off x="8758434" y="5385442"/>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60" name="Oval 159">
                <a:extLst>
                  <a:ext uri="{FF2B5EF4-FFF2-40B4-BE49-F238E27FC236}">
                    <a16:creationId xmlns:a16="http://schemas.microsoft.com/office/drawing/2014/main" id="{D918B973-13DF-407C-8B0E-B89F581628FA}"/>
                  </a:ext>
                </a:extLst>
              </p:cNvPr>
              <p:cNvSpPr/>
              <p:nvPr/>
            </p:nvSpPr>
            <p:spPr>
              <a:xfrm>
                <a:off x="7923634" y="5301896"/>
                <a:ext cx="253062" cy="26600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61" name="Graphic 38" descr="Single gear">
                <a:extLst>
                  <a:ext uri="{FF2B5EF4-FFF2-40B4-BE49-F238E27FC236}">
                    <a16:creationId xmlns:a16="http://schemas.microsoft.com/office/drawing/2014/main" id="{8716470E-665B-430D-907A-645EB12663C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13288" y="5202044"/>
                <a:ext cx="449766" cy="449766"/>
              </a:xfrm>
              <a:prstGeom prst="rect">
                <a:avLst/>
              </a:prstGeom>
            </p:spPr>
          </p:pic>
          <p:pic>
            <p:nvPicPr>
              <p:cNvPr id="162" name="Graphic 38" descr="Single gear">
                <a:extLst>
                  <a:ext uri="{FF2B5EF4-FFF2-40B4-BE49-F238E27FC236}">
                    <a16:creationId xmlns:a16="http://schemas.microsoft.com/office/drawing/2014/main" id="{9FC21D99-C868-48CA-A471-3801985E9C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86291" y="5202041"/>
                <a:ext cx="449766" cy="449766"/>
              </a:xfrm>
              <a:prstGeom prst="rect">
                <a:avLst/>
              </a:prstGeom>
            </p:spPr>
          </p:pic>
          <p:pic>
            <p:nvPicPr>
              <p:cNvPr id="163" name="Graphic 38" descr="Single gear">
                <a:extLst>
                  <a:ext uri="{FF2B5EF4-FFF2-40B4-BE49-F238E27FC236}">
                    <a16:creationId xmlns:a16="http://schemas.microsoft.com/office/drawing/2014/main" id="{FE8CCCD0-400F-47D5-8DE6-847C992562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46995" y="5202043"/>
                <a:ext cx="449766" cy="449766"/>
              </a:xfrm>
              <a:prstGeom prst="rect">
                <a:avLst/>
              </a:prstGeom>
            </p:spPr>
          </p:pic>
        </p:grpSp>
      </p:grpSp>
      <p:sp>
        <p:nvSpPr>
          <p:cNvPr id="2" name="Rectangle 1">
            <a:extLst>
              <a:ext uri="{FF2B5EF4-FFF2-40B4-BE49-F238E27FC236}">
                <a16:creationId xmlns:a16="http://schemas.microsoft.com/office/drawing/2014/main" id="{06545E3B-22DD-45BE-B4FC-C18CB4051A86}"/>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6" name="Group 125">
            <a:extLst>
              <a:ext uri="{FF2B5EF4-FFF2-40B4-BE49-F238E27FC236}">
                <a16:creationId xmlns:a16="http://schemas.microsoft.com/office/drawing/2014/main" id="{0423AB1F-9622-4A49-BDFD-8278B6BBDBD9}"/>
              </a:ext>
            </a:extLst>
          </p:cNvPr>
          <p:cNvGrpSpPr/>
          <p:nvPr/>
        </p:nvGrpSpPr>
        <p:grpSpPr>
          <a:xfrm>
            <a:off x="8491337" y="1515512"/>
            <a:ext cx="3161334" cy="3764126"/>
            <a:chOff x="838200" y="1515512"/>
            <a:chExt cx="3161334" cy="3764126"/>
          </a:xfrm>
        </p:grpSpPr>
        <p:sp>
          <p:nvSpPr>
            <p:cNvPr id="127" name="Flowchart: Connector 126">
              <a:extLst>
                <a:ext uri="{FF2B5EF4-FFF2-40B4-BE49-F238E27FC236}">
                  <a16:creationId xmlns:a16="http://schemas.microsoft.com/office/drawing/2014/main" id="{6A608CF5-5DEB-4F55-A604-284CA37D7550}"/>
                </a:ext>
              </a:extLst>
            </p:cNvPr>
            <p:cNvSpPr>
              <a:spLocks noChangeAspect="1"/>
            </p:cNvSpPr>
            <p:nvPr/>
          </p:nvSpPr>
          <p:spPr>
            <a:xfrm>
              <a:off x="838200" y="1515512"/>
              <a:ext cx="3161334" cy="3161334"/>
            </a:xfrm>
            <a:prstGeom prst="flowChartConnector">
              <a:avLst/>
            </a:prstGeom>
            <a:solidFill>
              <a:srgbClr val="5C93AA">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8" name="Group 127">
              <a:extLst>
                <a:ext uri="{FF2B5EF4-FFF2-40B4-BE49-F238E27FC236}">
                  <a16:creationId xmlns:a16="http://schemas.microsoft.com/office/drawing/2014/main" id="{E81EB8C8-9604-4C32-AB2B-B9CCE65B7C78}"/>
                </a:ext>
              </a:extLst>
            </p:cNvPr>
            <p:cNvGrpSpPr>
              <a:grpSpLocks noChangeAspect="1"/>
            </p:cNvGrpSpPr>
            <p:nvPr/>
          </p:nvGrpSpPr>
          <p:grpSpPr>
            <a:xfrm>
              <a:off x="1495367" y="2126440"/>
              <a:ext cx="1827673" cy="2006792"/>
              <a:chOff x="4209701" y="2724078"/>
              <a:chExt cx="2049462" cy="2250317"/>
            </a:xfrm>
          </p:grpSpPr>
          <p:sp>
            <p:nvSpPr>
              <p:cNvPr id="131" name="Rectangle 130">
                <a:extLst>
                  <a:ext uri="{FF2B5EF4-FFF2-40B4-BE49-F238E27FC236}">
                    <a16:creationId xmlns:a16="http://schemas.microsoft.com/office/drawing/2014/main" id="{C858F4C7-21D2-4424-87D5-926C256C2233}"/>
                  </a:ext>
                </a:extLst>
              </p:cNvPr>
              <p:cNvSpPr/>
              <p:nvPr/>
            </p:nvSpPr>
            <p:spPr>
              <a:xfrm>
                <a:off x="4259785" y="4359066"/>
                <a:ext cx="1921483" cy="43071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a:extLst>
                  <a:ext uri="{FF2B5EF4-FFF2-40B4-BE49-F238E27FC236}">
                    <a16:creationId xmlns:a16="http://schemas.microsoft.com/office/drawing/2014/main" id="{132A7ABB-5783-41C2-A676-883EA6A35681}"/>
                  </a:ext>
                </a:extLst>
              </p:cNvPr>
              <p:cNvSpPr/>
              <p:nvPr/>
            </p:nvSpPr>
            <p:spPr>
              <a:xfrm>
                <a:off x="4536096" y="3478537"/>
                <a:ext cx="1368790" cy="1137685"/>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a:extLst>
                  <a:ext uri="{FF2B5EF4-FFF2-40B4-BE49-F238E27FC236}">
                    <a16:creationId xmlns:a16="http://schemas.microsoft.com/office/drawing/2014/main" id="{A1DD56C6-BF2E-4AD9-BB47-4C2234B493FF}"/>
                  </a:ext>
                </a:extLst>
              </p:cNvPr>
              <p:cNvSpPr/>
              <p:nvPr/>
            </p:nvSpPr>
            <p:spPr>
              <a:xfrm>
                <a:off x="4296774" y="4403077"/>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a:extLst>
                  <a:ext uri="{FF2B5EF4-FFF2-40B4-BE49-F238E27FC236}">
                    <a16:creationId xmlns:a16="http://schemas.microsoft.com/office/drawing/2014/main" id="{D4A99233-E484-4128-8019-3D24B068248C}"/>
                  </a:ext>
                </a:extLst>
              </p:cNvPr>
              <p:cNvSpPr/>
              <p:nvPr/>
            </p:nvSpPr>
            <p:spPr>
              <a:xfrm>
                <a:off x="4296774" y="4682477"/>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a:extLst>
                  <a:ext uri="{FF2B5EF4-FFF2-40B4-BE49-F238E27FC236}">
                    <a16:creationId xmlns:a16="http://schemas.microsoft.com/office/drawing/2014/main" id="{A559678B-D287-4DAC-B14B-61BB3B4A89DD}"/>
                  </a:ext>
                </a:extLst>
              </p:cNvPr>
              <p:cNvSpPr/>
              <p:nvPr/>
            </p:nvSpPr>
            <p:spPr>
              <a:xfrm>
                <a:off x="5982280" y="4382835"/>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a:extLst>
                  <a:ext uri="{FF2B5EF4-FFF2-40B4-BE49-F238E27FC236}">
                    <a16:creationId xmlns:a16="http://schemas.microsoft.com/office/drawing/2014/main" id="{8DB5D256-6AB2-47BA-8ECD-28735B813E87}"/>
                  </a:ext>
                </a:extLst>
              </p:cNvPr>
              <p:cNvSpPr/>
              <p:nvPr/>
            </p:nvSpPr>
            <p:spPr>
              <a:xfrm>
                <a:off x="5982280" y="4684625"/>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84031882-90EB-4AE4-A6DF-D1B2C811F4FE}"/>
                  </a:ext>
                </a:extLst>
              </p:cNvPr>
              <p:cNvSpPr/>
              <p:nvPr/>
            </p:nvSpPr>
            <p:spPr>
              <a:xfrm>
                <a:off x="4259785" y="4795386"/>
                <a:ext cx="1921483" cy="179008"/>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1A14D8F7-8B8C-42F3-A923-606E3106A773}"/>
                  </a:ext>
                </a:extLst>
              </p:cNvPr>
              <p:cNvSpPr/>
              <p:nvPr/>
            </p:nvSpPr>
            <p:spPr>
              <a:xfrm>
                <a:off x="4209701" y="4359067"/>
                <a:ext cx="45719" cy="61532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FD38C62C-2AE9-487B-AB0D-6E1C93A62B5D}"/>
                  </a:ext>
                </a:extLst>
              </p:cNvPr>
              <p:cNvSpPr/>
              <p:nvPr/>
            </p:nvSpPr>
            <p:spPr>
              <a:xfrm>
                <a:off x="6185562" y="4359067"/>
                <a:ext cx="45719" cy="61532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0" name="Group 139">
                <a:extLst>
                  <a:ext uri="{FF2B5EF4-FFF2-40B4-BE49-F238E27FC236}">
                    <a16:creationId xmlns:a16="http://schemas.microsoft.com/office/drawing/2014/main" id="{128046E9-3D96-4D2A-839B-EC3ACEFBF3B8}"/>
                  </a:ext>
                </a:extLst>
              </p:cNvPr>
              <p:cNvGrpSpPr/>
              <p:nvPr/>
            </p:nvGrpSpPr>
            <p:grpSpPr>
              <a:xfrm rot="748349">
                <a:off x="4618137" y="2724078"/>
                <a:ext cx="1424795" cy="922549"/>
                <a:chOff x="4527639" y="2602919"/>
                <a:chExt cx="1388537" cy="869038"/>
              </a:xfrm>
            </p:grpSpPr>
            <p:sp>
              <p:nvSpPr>
                <p:cNvPr id="145" name="Rectangle 144">
                  <a:extLst>
                    <a:ext uri="{FF2B5EF4-FFF2-40B4-BE49-F238E27FC236}">
                      <a16:creationId xmlns:a16="http://schemas.microsoft.com/office/drawing/2014/main" id="{342264FB-1351-4E35-843E-52C8A8652D67}"/>
                    </a:ext>
                  </a:extLst>
                </p:cNvPr>
                <p:cNvSpPr/>
                <p:nvPr/>
              </p:nvSpPr>
              <p:spPr>
                <a:xfrm>
                  <a:off x="4528403" y="2851053"/>
                  <a:ext cx="1363633" cy="620904"/>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6" name="Group 145">
                  <a:extLst>
                    <a:ext uri="{FF2B5EF4-FFF2-40B4-BE49-F238E27FC236}">
                      <a16:creationId xmlns:a16="http://schemas.microsoft.com/office/drawing/2014/main" id="{E5A54B2A-B26F-4CF3-B506-B5FC44DE9663}"/>
                    </a:ext>
                  </a:extLst>
                </p:cNvPr>
                <p:cNvGrpSpPr/>
                <p:nvPr/>
              </p:nvGrpSpPr>
              <p:grpSpPr>
                <a:xfrm rot="16200000">
                  <a:off x="4986286" y="2144272"/>
                  <a:ext cx="471244" cy="1388537"/>
                  <a:chOff x="2713571" y="2145900"/>
                  <a:chExt cx="2639452" cy="277746"/>
                </a:xfrm>
              </p:grpSpPr>
              <p:sp>
                <p:nvSpPr>
                  <p:cNvPr id="147" name="Oval 146">
                    <a:extLst>
                      <a:ext uri="{FF2B5EF4-FFF2-40B4-BE49-F238E27FC236}">
                        <a16:creationId xmlns:a16="http://schemas.microsoft.com/office/drawing/2014/main" id="{BED37C98-7619-403F-A1DE-18A297AE1E41}"/>
                      </a:ext>
                    </a:extLst>
                  </p:cNvPr>
                  <p:cNvSpPr/>
                  <p:nvPr/>
                </p:nvSpPr>
                <p:spPr>
                  <a:xfrm rot="16357580">
                    <a:off x="3894424" y="965047"/>
                    <a:ext cx="277746" cy="2639452"/>
                  </a:xfrm>
                  <a:prstGeom prst="ellipse">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a:extLst>
                      <a:ext uri="{FF2B5EF4-FFF2-40B4-BE49-F238E27FC236}">
                        <a16:creationId xmlns:a16="http://schemas.microsoft.com/office/drawing/2014/main" id="{CBB66471-F63A-4CF5-8A88-10FA4715783D}"/>
                      </a:ext>
                    </a:extLst>
                  </p:cNvPr>
                  <p:cNvSpPr/>
                  <p:nvPr/>
                </p:nvSpPr>
                <p:spPr>
                  <a:xfrm rot="204197">
                    <a:off x="3558067" y="2191714"/>
                    <a:ext cx="112558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1" name="Oval 140">
                <a:extLst>
                  <a:ext uri="{FF2B5EF4-FFF2-40B4-BE49-F238E27FC236}">
                    <a16:creationId xmlns:a16="http://schemas.microsoft.com/office/drawing/2014/main" id="{E25C8810-4C08-457F-AEF7-50C73D7585C0}"/>
                  </a:ext>
                </a:extLst>
              </p:cNvPr>
              <p:cNvSpPr/>
              <p:nvPr/>
            </p:nvSpPr>
            <p:spPr>
              <a:xfrm rot="1100235">
                <a:off x="4731822" y="3163788"/>
                <a:ext cx="125597" cy="210653"/>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id="{95A60D01-F7A3-41EE-BFCC-A76CE563799E}"/>
                  </a:ext>
                </a:extLst>
              </p:cNvPr>
              <p:cNvSpPr/>
              <p:nvPr/>
            </p:nvSpPr>
            <p:spPr>
              <a:xfrm rot="17223955">
                <a:off x="4569792" y="2956920"/>
                <a:ext cx="47715" cy="494485"/>
              </a:xfrm>
              <a:prstGeom prst="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142">
                <a:extLst>
                  <a:ext uri="{FF2B5EF4-FFF2-40B4-BE49-F238E27FC236}">
                    <a16:creationId xmlns:a16="http://schemas.microsoft.com/office/drawing/2014/main" id="{74B7B9ED-DC38-4149-9C01-D3FB2365B19A}"/>
                  </a:ext>
                </a:extLst>
              </p:cNvPr>
              <p:cNvSpPr/>
              <p:nvPr/>
            </p:nvSpPr>
            <p:spPr>
              <a:xfrm rot="11783838">
                <a:off x="5662707" y="3409102"/>
                <a:ext cx="125597" cy="210653"/>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a:extLst>
                  <a:ext uri="{FF2B5EF4-FFF2-40B4-BE49-F238E27FC236}">
                    <a16:creationId xmlns:a16="http://schemas.microsoft.com/office/drawing/2014/main" id="{995ED585-55B9-4EA6-98F7-13FC66E07229}"/>
                  </a:ext>
                </a:extLst>
              </p:cNvPr>
              <p:cNvSpPr/>
              <p:nvPr/>
            </p:nvSpPr>
            <p:spPr>
              <a:xfrm rot="6307558">
                <a:off x="5988063" y="3338024"/>
                <a:ext cx="47715" cy="494485"/>
              </a:xfrm>
              <a:prstGeom prst="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0" name="TextBox 129">
              <a:extLst>
                <a:ext uri="{FF2B5EF4-FFF2-40B4-BE49-F238E27FC236}">
                  <a16:creationId xmlns:a16="http://schemas.microsoft.com/office/drawing/2014/main" id="{EAD64D85-AFF6-4631-AC6C-F6283B05F8A7}"/>
                </a:ext>
              </a:extLst>
            </p:cNvPr>
            <p:cNvSpPr txBox="1"/>
            <p:nvPr/>
          </p:nvSpPr>
          <p:spPr>
            <a:xfrm>
              <a:off x="1333611" y="4756418"/>
              <a:ext cx="2093009" cy="523220"/>
            </a:xfrm>
            <a:prstGeom prst="rect">
              <a:avLst/>
            </a:prstGeom>
            <a:noFill/>
          </p:spPr>
          <p:txBody>
            <a:bodyPr wrap="none" rtlCol="0">
              <a:spAutoFit/>
            </a:bodyPr>
            <a:lstStyle/>
            <a:p>
              <a:pPr algn="ctr"/>
              <a:r>
                <a:rPr lang="en-US" sz="28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Lazy SUSAN</a:t>
              </a:r>
            </a:p>
          </p:txBody>
        </p:sp>
      </p:grpSp>
      <p:sp>
        <p:nvSpPr>
          <p:cNvPr id="123" name="Oval 122">
            <a:extLst>
              <a:ext uri="{FF2B5EF4-FFF2-40B4-BE49-F238E27FC236}">
                <a16:creationId xmlns:a16="http://schemas.microsoft.com/office/drawing/2014/main" id="{44FB742D-DE86-4B99-8F03-E6F8A8C0FAA5}"/>
              </a:ext>
            </a:extLst>
          </p:cNvPr>
          <p:cNvSpPr/>
          <p:nvPr/>
        </p:nvSpPr>
        <p:spPr>
          <a:xfrm>
            <a:off x="1454639" y="5571000"/>
            <a:ext cx="3173448" cy="261371"/>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4" name="Group 123">
            <a:extLst>
              <a:ext uri="{FF2B5EF4-FFF2-40B4-BE49-F238E27FC236}">
                <a16:creationId xmlns:a16="http://schemas.microsoft.com/office/drawing/2014/main" id="{4D51D3B1-C855-443D-AE05-141AD2166BCE}"/>
              </a:ext>
            </a:extLst>
          </p:cNvPr>
          <p:cNvGrpSpPr>
            <a:grpSpLocks noChangeAspect="1"/>
          </p:cNvGrpSpPr>
          <p:nvPr/>
        </p:nvGrpSpPr>
        <p:grpSpPr>
          <a:xfrm>
            <a:off x="1675353" y="3506740"/>
            <a:ext cx="2886760" cy="2243584"/>
            <a:chOff x="2518288" y="1683465"/>
            <a:chExt cx="2423796" cy="1883769"/>
          </a:xfrm>
        </p:grpSpPr>
        <p:grpSp>
          <p:nvGrpSpPr>
            <p:cNvPr id="125" name="Group 124">
              <a:extLst>
                <a:ext uri="{FF2B5EF4-FFF2-40B4-BE49-F238E27FC236}">
                  <a16:creationId xmlns:a16="http://schemas.microsoft.com/office/drawing/2014/main" id="{80A26BDB-DCFA-4FAC-B0BF-8BB2101F421D}"/>
                </a:ext>
              </a:extLst>
            </p:cNvPr>
            <p:cNvGrpSpPr/>
            <p:nvPr/>
          </p:nvGrpSpPr>
          <p:grpSpPr>
            <a:xfrm>
              <a:off x="2518288" y="1683465"/>
              <a:ext cx="2423796" cy="1883769"/>
              <a:chOff x="2518288" y="1683465"/>
              <a:chExt cx="2423796" cy="1883769"/>
            </a:xfrm>
          </p:grpSpPr>
          <p:sp>
            <p:nvSpPr>
              <p:cNvPr id="151" name="Isosceles Triangle 150">
                <a:extLst>
                  <a:ext uri="{FF2B5EF4-FFF2-40B4-BE49-F238E27FC236}">
                    <a16:creationId xmlns:a16="http://schemas.microsoft.com/office/drawing/2014/main" id="{E9BBBCFE-A23E-4C60-BFF6-8030801D4E45}"/>
                  </a:ext>
                </a:extLst>
              </p:cNvPr>
              <p:cNvSpPr/>
              <p:nvPr/>
            </p:nvSpPr>
            <p:spPr>
              <a:xfrm>
                <a:off x="2518288" y="2112300"/>
                <a:ext cx="499110" cy="339539"/>
              </a:xfrm>
              <a:prstGeom prst="triangle">
                <a:avLst>
                  <a:gd name="adj" fmla="val 91603"/>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Isosceles Triangle 151">
                <a:extLst>
                  <a:ext uri="{FF2B5EF4-FFF2-40B4-BE49-F238E27FC236}">
                    <a16:creationId xmlns:a16="http://schemas.microsoft.com/office/drawing/2014/main" id="{28534850-9AFA-4981-9AB8-7967C54FA9C0}"/>
                  </a:ext>
                </a:extLst>
              </p:cNvPr>
              <p:cNvSpPr/>
              <p:nvPr/>
            </p:nvSpPr>
            <p:spPr>
              <a:xfrm flipH="1">
                <a:off x="4425021" y="2155622"/>
                <a:ext cx="517063" cy="300990"/>
              </a:xfrm>
              <a:prstGeom prst="triangle">
                <a:avLst>
                  <a:gd name="adj" fmla="val 81287"/>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a16="http://schemas.microsoft.com/office/drawing/2014/main" id="{F314F46F-782A-4C55-8C50-70C7EDC858B0}"/>
                  </a:ext>
                </a:extLst>
              </p:cNvPr>
              <p:cNvSpPr/>
              <p:nvPr/>
            </p:nvSpPr>
            <p:spPr>
              <a:xfrm rot="989100">
                <a:off x="3033539" y="2599318"/>
                <a:ext cx="45720" cy="935705"/>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a:extLst>
                  <a:ext uri="{FF2B5EF4-FFF2-40B4-BE49-F238E27FC236}">
                    <a16:creationId xmlns:a16="http://schemas.microsoft.com/office/drawing/2014/main" id="{F5217B2F-8C76-4CFC-BE3F-A5F47938A604}"/>
                  </a:ext>
                </a:extLst>
              </p:cNvPr>
              <p:cNvSpPr/>
              <p:nvPr/>
            </p:nvSpPr>
            <p:spPr>
              <a:xfrm rot="20576624">
                <a:off x="4401819" y="2598189"/>
                <a:ext cx="45720" cy="935705"/>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 154">
                <a:extLst>
                  <a:ext uri="{FF2B5EF4-FFF2-40B4-BE49-F238E27FC236}">
                    <a16:creationId xmlns:a16="http://schemas.microsoft.com/office/drawing/2014/main" id="{5886F915-0075-4870-BDB9-174EE56B5CF7}"/>
                  </a:ext>
                </a:extLst>
              </p:cNvPr>
              <p:cNvSpPr/>
              <p:nvPr/>
            </p:nvSpPr>
            <p:spPr>
              <a:xfrm rot="21392413" flipV="1">
                <a:off x="4462722" y="3480967"/>
                <a:ext cx="218672" cy="7811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Oval 175">
                <a:extLst>
                  <a:ext uri="{FF2B5EF4-FFF2-40B4-BE49-F238E27FC236}">
                    <a16:creationId xmlns:a16="http://schemas.microsoft.com/office/drawing/2014/main" id="{63568E1E-A303-47F9-A10A-75D4BEBB8808}"/>
                  </a:ext>
                </a:extLst>
              </p:cNvPr>
              <p:cNvSpPr/>
              <p:nvPr/>
            </p:nvSpPr>
            <p:spPr>
              <a:xfrm flipV="1">
                <a:off x="2813844" y="3489124"/>
                <a:ext cx="218672" cy="7811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Freeform: Shape 199">
                <a:extLst>
                  <a:ext uri="{FF2B5EF4-FFF2-40B4-BE49-F238E27FC236}">
                    <a16:creationId xmlns:a16="http://schemas.microsoft.com/office/drawing/2014/main" id="{3AFD8987-3905-441F-84E3-0787ABB6509B}"/>
                  </a:ext>
                </a:extLst>
              </p:cNvPr>
              <p:cNvSpPr/>
              <p:nvPr/>
            </p:nvSpPr>
            <p:spPr>
              <a:xfrm>
                <a:off x="3136900" y="2805057"/>
                <a:ext cx="1188720" cy="300990"/>
              </a:xfrm>
              <a:custGeom>
                <a:avLst/>
                <a:gdLst>
                  <a:gd name="connsiteX0" fmla="*/ 0 w 1188720"/>
                  <a:gd name="connsiteY0" fmla="*/ 300990 h 300990"/>
                  <a:gd name="connsiteX1" fmla="*/ 1188720 w 1188720"/>
                  <a:gd name="connsiteY1" fmla="*/ 297180 h 300990"/>
                  <a:gd name="connsiteX2" fmla="*/ 1154430 w 1188720"/>
                  <a:gd name="connsiteY2" fmla="*/ 11430 h 300990"/>
                  <a:gd name="connsiteX3" fmla="*/ 41910 w 1188720"/>
                  <a:gd name="connsiteY3" fmla="*/ 0 h 300990"/>
                  <a:gd name="connsiteX4" fmla="*/ 0 w 1188720"/>
                  <a:gd name="connsiteY4" fmla="*/ 300990 h 300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8720" h="300990">
                    <a:moveTo>
                      <a:pt x="0" y="300990"/>
                    </a:moveTo>
                    <a:lnTo>
                      <a:pt x="1188720" y="297180"/>
                    </a:lnTo>
                    <a:lnTo>
                      <a:pt x="1154430" y="11430"/>
                    </a:lnTo>
                    <a:lnTo>
                      <a:pt x="41910" y="0"/>
                    </a:lnTo>
                    <a:lnTo>
                      <a:pt x="0" y="300990"/>
                    </a:lnTo>
                    <a:close/>
                  </a:path>
                </a:pathLst>
              </a:cu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ectangle 200">
                <a:extLst>
                  <a:ext uri="{FF2B5EF4-FFF2-40B4-BE49-F238E27FC236}">
                    <a16:creationId xmlns:a16="http://schemas.microsoft.com/office/drawing/2014/main" id="{5C166AAF-BFD8-4440-A22E-6CA7517676C7}"/>
                  </a:ext>
                </a:extLst>
              </p:cNvPr>
              <p:cNvSpPr/>
              <p:nvPr/>
            </p:nvSpPr>
            <p:spPr>
              <a:xfrm>
                <a:off x="3444240" y="1729052"/>
                <a:ext cx="574040" cy="1106037"/>
              </a:xfrm>
              <a:prstGeom prst="rect">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ectangle: Rounded Corners 201">
                <a:extLst>
                  <a:ext uri="{FF2B5EF4-FFF2-40B4-BE49-F238E27FC236}">
                    <a16:creationId xmlns:a16="http://schemas.microsoft.com/office/drawing/2014/main" id="{0EBAE2A8-39E2-4C29-A76C-77FCCAE85890}"/>
                  </a:ext>
                </a:extLst>
              </p:cNvPr>
              <p:cNvSpPr/>
              <p:nvPr/>
            </p:nvSpPr>
            <p:spPr>
              <a:xfrm>
                <a:off x="2938780" y="1822269"/>
                <a:ext cx="431800" cy="1018349"/>
              </a:xfrm>
              <a:prstGeom prst="roundRect">
                <a:avLst>
                  <a:gd name="adj" fmla="val 49608"/>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Rounded Corners 202">
                <a:extLst>
                  <a:ext uri="{FF2B5EF4-FFF2-40B4-BE49-F238E27FC236}">
                    <a16:creationId xmlns:a16="http://schemas.microsoft.com/office/drawing/2014/main" id="{D2F4C8DA-A804-4DDC-9750-812F394FEB12}"/>
                  </a:ext>
                </a:extLst>
              </p:cNvPr>
              <p:cNvSpPr/>
              <p:nvPr/>
            </p:nvSpPr>
            <p:spPr>
              <a:xfrm>
                <a:off x="4091940" y="1812931"/>
                <a:ext cx="431800" cy="1018349"/>
              </a:xfrm>
              <a:prstGeom prst="roundRect">
                <a:avLst>
                  <a:gd name="adj" fmla="val 49608"/>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Freeform: Shape 203">
                <a:extLst>
                  <a:ext uri="{FF2B5EF4-FFF2-40B4-BE49-F238E27FC236}">
                    <a16:creationId xmlns:a16="http://schemas.microsoft.com/office/drawing/2014/main" id="{4BDED470-504E-475A-B262-E6EA4DCBD7A3}"/>
                  </a:ext>
                </a:extLst>
              </p:cNvPr>
              <p:cNvSpPr/>
              <p:nvPr/>
            </p:nvSpPr>
            <p:spPr>
              <a:xfrm>
                <a:off x="3073400" y="1714949"/>
                <a:ext cx="368300" cy="1120140"/>
              </a:xfrm>
              <a:custGeom>
                <a:avLst/>
                <a:gdLst>
                  <a:gd name="connsiteX0" fmla="*/ 0 w 368300"/>
                  <a:gd name="connsiteY0" fmla="*/ 0 h 1120140"/>
                  <a:gd name="connsiteX1" fmla="*/ 365760 w 368300"/>
                  <a:gd name="connsiteY1" fmla="*/ 2540 h 1120140"/>
                  <a:gd name="connsiteX2" fmla="*/ 368300 w 368300"/>
                  <a:gd name="connsiteY2" fmla="*/ 1117600 h 1120140"/>
                  <a:gd name="connsiteX3" fmla="*/ 124460 w 368300"/>
                  <a:gd name="connsiteY3" fmla="*/ 1120140 h 1120140"/>
                  <a:gd name="connsiteX4" fmla="*/ 7620 w 368300"/>
                  <a:gd name="connsiteY4" fmla="*/ 871220 h 1120140"/>
                  <a:gd name="connsiteX5" fmla="*/ 0 w 368300"/>
                  <a:gd name="connsiteY5" fmla="*/ 0 h 112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300" h="1120140">
                    <a:moveTo>
                      <a:pt x="0" y="0"/>
                    </a:moveTo>
                    <a:lnTo>
                      <a:pt x="365760" y="2540"/>
                    </a:lnTo>
                    <a:cubicBezTo>
                      <a:pt x="366607" y="374227"/>
                      <a:pt x="367453" y="745913"/>
                      <a:pt x="368300" y="1117600"/>
                    </a:cubicBezTo>
                    <a:lnTo>
                      <a:pt x="124460" y="1120140"/>
                    </a:lnTo>
                    <a:lnTo>
                      <a:pt x="7620" y="871220"/>
                    </a:lnTo>
                    <a:lnTo>
                      <a:pt x="0" y="0"/>
                    </a:lnTo>
                    <a:close/>
                  </a:path>
                </a:pathLst>
              </a:custGeom>
              <a:solidFill>
                <a:schemeClr val="bg1">
                  <a:lumMod val="6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Freeform: Shape 204">
                <a:extLst>
                  <a:ext uri="{FF2B5EF4-FFF2-40B4-BE49-F238E27FC236}">
                    <a16:creationId xmlns:a16="http://schemas.microsoft.com/office/drawing/2014/main" id="{D7D4BD13-6AA7-4A07-BA74-DAB2247FE66E}"/>
                  </a:ext>
                </a:extLst>
              </p:cNvPr>
              <p:cNvSpPr/>
              <p:nvPr/>
            </p:nvSpPr>
            <p:spPr>
              <a:xfrm>
                <a:off x="4020820" y="1708599"/>
                <a:ext cx="360680" cy="1126490"/>
              </a:xfrm>
              <a:custGeom>
                <a:avLst/>
                <a:gdLst>
                  <a:gd name="connsiteX0" fmla="*/ 0 w 360680"/>
                  <a:gd name="connsiteY0" fmla="*/ 0 h 1132840"/>
                  <a:gd name="connsiteX1" fmla="*/ 360680 w 360680"/>
                  <a:gd name="connsiteY1" fmla="*/ 2540 h 1132840"/>
                  <a:gd name="connsiteX2" fmla="*/ 360680 w 360680"/>
                  <a:gd name="connsiteY2" fmla="*/ 881380 h 1132840"/>
                  <a:gd name="connsiteX3" fmla="*/ 241300 w 360680"/>
                  <a:gd name="connsiteY3" fmla="*/ 1125220 h 1132840"/>
                  <a:gd name="connsiteX4" fmla="*/ 0 w 360680"/>
                  <a:gd name="connsiteY4" fmla="*/ 1132840 h 1132840"/>
                  <a:gd name="connsiteX5" fmla="*/ 0 w 360680"/>
                  <a:gd name="connsiteY5" fmla="*/ 0 h 1132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0680" h="1132840">
                    <a:moveTo>
                      <a:pt x="0" y="0"/>
                    </a:moveTo>
                    <a:lnTo>
                      <a:pt x="360680" y="2540"/>
                    </a:lnTo>
                    <a:lnTo>
                      <a:pt x="360680" y="881380"/>
                    </a:lnTo>
                    <a:lnTo>
                      <a:pt x="241300" y="1125220"/>
                    </a:lnTo>
                    <a:lnTo>
                      <a:pt x="0" y="1132840"/>
                    </a:lnTo>
                    <a:cubicBezTo>
                      <a:pt x="3387" y="763693"/>
                      <a:pt x="6773" y="394547"/>
                      <a:pt x="0" y="0"/>
                    </a:cubicBezTo>
                    <a:close/>
                  </a:path>
                </a:pathLst>
              </a:custGeom>
              <a:solidFill>
                <a:schemeClr val="bg1">
                  <a:lumMod val="6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Rectangle 205">
                <a:extLst>
                  <a:ext uri="{FF2B5EF4-FFF2-40B4-BE49-F238E27FC236}">
                    <a16:creationId xmlns:a16="http://schemas.microsoft.com/office/drawing/2014/main" id="{0959E32A-C6F6-4C36-A7B9-D50E2FE1CE4E}"/>
                  </a:ext>
                </a:extLst>
              </p:cNvPr>
              <p:cNvSpPr/>
              <p:nvPr/>
            </p:nvSpPr>
            <p:spPr>
              <a:xfrm>
                <a:off x="2938780" y="1683465"/>
                <a:ext cx="1584960"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9" name="Freeform: Shape 148">
              <a:extLst>
                <a:ext uri="{FF2B5EF4-FFF2-40B4-BE49-F238E27FC236}">
                  <a16:creationId xmlns:a16="http://schemas.microsoft.com/office/drawing/2014/main" id="{BED4D8B8-28FD-4B73-95E5-1A5A20C4E708}"/>
                </a:ext>
              </a:extLst>
            </p:cNvPr>
            <p:cNvSpPr>
              <a:spLocks noChangeAspect="1"/>
            </p:cNvSpPr>
            <p:nvPr/>
          </p:nvSpPr>
          <p:spPr>
            <a:xfrm>
              <a:off x="3621932" y="2651018"/>
              <a:ext cx="227320" cy="115082"/>
            </a:xfrm>
            <a:custGeom>
              <a:avLst/>
              <a:gdLst>
                <a:gd name="connsiteX0" fmla="*/ 1066800 w 1828800"/>
                <a:gd name="connsiteY0" fmla="*/ 0 h 925830"/>
                <a:gd name="connsiteX1" fmla="*/ 1215390 w 1828800"/>
                <a:gd name="connsiteY1" fmla="*/ 3810 h 925830"/>
                <a:gd name="connsiteX2" fmla="*/ 1828800 w 1828800"/>
                <a:gd name="connsiteY2" fmla="*/ 918210 h 925830"/>
                <a:gd name="connsiteX3" fmla="*/ 0 w 1828800"/>
                <a:gd name="connsiteY3" fmla="*/ 925830 h 925830"/>
                <a:gd name="connsiteX4" fmla="*/ 613410 w 1828800"/>
                <a:gd name="connsiteY4" fmla="*/ 7620 h 925830"/>
                <a:gd name="connsiteX5" fmla="*/ 765810 w 1828800"/>
                <a:gd name="connsiteY5" fmla="*/ 7620 h 925830"/>
                <a:gd name="connsiteX6" fmla="*/ 457200 w 1828800"/>
                <a:gd name="connsiteY6" fmla="*/ 849630 h 925830"/>
                <a:gd name="connsiteX7" fmla="*/ 1371600 w 1828800"/>
                <a:gd name="connsiteY7" fmla="*/ 849630 h 925830"/>
                <a:gd name="connsiteX8" fmla="*/ 1066800 w 1828800"/>
                <a:gd name="connsiteY8" fmla="*/ 0 h 92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00" h="925830">
                  <a:moveTo>
                    <a:pt x="1066800" y="0"/>
                  </a:moveTo>
                  <a:lnTo>
                    <a:pt x="1215390" y="3810"/>
                  </a:lnTo>
                  <a:lnTo>
                    <a:pt x="1828800" y="918210"/>
                  </a:lnTo>
                  <a:lnTo>
                    <a:pt x="0" y="925830"/>
                  </a:lnTo>
                  <a:lnTo>
                    <a:pt x="613410" y="7620"/>
                  </a:lnTo>
                  <a:lnTo>
                    <a:pt x="765810" y="7620"/>
                  </a:lnTo>
                  <a:lnTo>
                    <a:pt x="457200" y="849630"/>
                  </a:lnTo>
                  <a:lnTo>
                    <a:pt x="1371600" y="849630"/>
                  </a:lnTo>
                  <a:lnTo>
                    <a:pt x="1066800" y="0"/>
                  </a:lnTo>
                  <a:close/>
                </a:path>
              </a:pathLst>
            </a:custGeom>
            <a:solidFill>
              <a:srgbClr val="E32626"/>
            </a:solidFill>
            <a:ln>
              <a:solidFill>
                <a:srgbClr val="E3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0" name="Picture 149" descr="Background pattern&#10;&#10;Description automatically generated">
              <a:extLst>
                <a:ext uri="{FF2B5EF4-FFF2-40B4-BE49-F238E27FC236}">
                  <a16:creationId xmlns:a16="http://schemas.microsoft.com/office/drawing/2014/main" id="{87DEB9EB-7CBB-4DAB-AFBC-A14550A7C053}"/>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3129067" y="1785674"/>
              <a:ext cx="259187" cy="136505"/>
            </a:xfrm>
            <a:prstGeom prst="rect">
              <a:avLst/>
            </a:prstGeom>
          </p:spPr>
        </p:pic>
      </p:grpSp>
      <p:grpSp>
        <p:nvGrpSpPr>
          <p:cNvPr id="113" name="Group 112">
            <a:extLst>
              <a:ext uri="{FF2B5EF4-FFF2-40B4-BE49-F238E27FC236}">
                <a16:creationId xmlns:a16="http://schemas.microsoft.com/office/drawing/2014/main" id="{93769885-B780-41F9-A159-14D35B498CF6}"/>
              </a:ext>
            </a:extLst>
          </p:cNvPr>
          <p:cNvGrpSpPr/>
          <p:nvPr/>
        </p:nvGrpSpPr>
        <p:grpSpPr>
          <a:xfrm rot="15894598">
            <a:off x="2934141" y="3065419"/>
            <a:ext cx="1339445" cy="251522"/>
            <a:chOff x="2304640" y="2255493"/>
            <a:chExt cx="1328482" cy="251522"/>
          </a:xfrm>
        </p:grpSpPr>
        <p:sp>
          <p:nvSpPr>
            <p:cNvPr id="114" name="Rectangle 113">
              <a:extLst>
                <a:ext uri="{FF2B5EF4-FFF2-40B4-BE49-F238E27FC236}">
                  <a16:creationId xmlns:a16="http://schemas.microsoft.com/office/drawing/2014/main" id="{76520BD9-A95C-4117-B0C9-9B8EF12029BC}"/>
                </a:ext>
              </a:extLst>
            </p:cNvPr>
            <p:cNvSpPr/>
            <p:nvPr/>
          </p:nvSpPr>
          <p:spPr>
            <a:xfrm rot="3475009">
              <a:off x="2369418" y="2355473"/>
              <a:ext cx="24261" cy="15381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BD6F5975-9577-44BE-B35B-1231CD602B29}"/>
                </a:ext>
              </a:extLst>
            </p:cNvPr>
            <p:cNvSpPr/>
            <p:nvPr/>
          </p:nvSpPr>
          <p:spPr>
            <a:xfrm rot="7564731">
              <a:off x="2483035" y="2359527"/>
              <a:ext cx="24261" cy="15381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FEB8CB7C-AFC9-416B-99E7-C7C991C84E5C}"/>
                </a:ext>
              </a:extLst>
            </p:cNvPr>
            <p:cNvSpPr/>
            <p:nvPr/>
          </p:nvSpPr>
          <p:spPr>
            <a:xfrm rot="5565177">
              <a:off x="2615198" y="2171654"/>
              <a:ext cx="24261" cy="62264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7" name="Straight Connector 116">
              <a:extLst>
                <a:ext uri="{FF2B5EF4-FFF2-40B4-BE49-F238E27FC236}">
                  <a16:creationId xmlns:a16="http://schemas.microsoft.com/office/drawing/2014/main" id="{3D13B901-C7C1-4620-B650-D017F7EA4C48}"/>
                </a:ext>
              </a:extLst>
            </p:cNvPr>
            <p:cNvCxnSpPr>
              <a:cxnSpLocks/>
            </p:cNvCxnSpPr>
            <p:nvPr/>
          </p:nvCxnSpPr>
          <p:spPr>
            <a:xfrm flipH="1" flipV="1">
              <a:off x="2923969" y="2257132"/>
              <a:ext cx="587990" cy="1987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8" name="Rectangle 117">
              <a:extLst>
                <a:ext uri="{FF2B5EF4-FFF2-40B4-BE49-F238E27FC236}">
                  <a16:creationId xmlns:a16="http://schemas.microsoft.com/office/drawing/2014/main" id="{AB074DA1-5383-48DF-9131-D183C3694FEB}"/>
                </a:ext>
              </a:extLst>
            </p:cNvPr>
            <p:cNvSpPr/>
            <p:nvPr/>
          </p:nvSpPr>
          <p:spPr>
            <a:xfrm rot="21297001" flipH="1">
              <a:off x="2922646" y="2255493"/>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9" name="Straight Connector 118">
              <a:extLst>
                <a:ext uri="{FF2B5EF4-FFF2-40B4-BE49-F238E27FC236}">
                  <a16:creationId xmlns:a16="http://schemas.microsoft.com/office/drawing/2014/main" id="{7855FD0D-C99B-49F2-950D-202004E8B1EC}"/>
                </a:ext>
              </a:extLst>
            </p:cNvPr>
            <p:cNvCxnSpPr>
              <a:cxnSpLocks/>
            </p:cNvCxnSpPr>
            <p:nvPr/>
          </p:nvCxnSpPr>
          <p:spPr>
            <a:xfrm flipH="1">
              <a:off x="2425863" y="2262445"/>
              <a:ext cx="511943" cy="2011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0" name="Rectangle 119">
              <a:extLst>
                <a:ext uri="{FF2B5EF4-FFF2-40B4-BE49-F238E27FC236}">
                  <a16:creationId xmlns:a16="http://schemas.microsoft.com/office/drawing/2014/main" id="{150D478C-B09D-4CE9-AC38-8F904C576D41}"/>
                </a:ext>
              </a:extLst>
            </p:cNvPr>
            <p:cNvSpPr/>
            <p:nvPr/>
          </p:nvSpPr>
          <p:spPr>
            <a:xfrm rot="5213209" flipH="1">
              <a:off x="3273571" y="2129584"/>
              <a:ext cx="25023" cy="69407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B681CE86-E6CC-4B6D-B272-71E6C0DEB468}"/>
                </a:ext>
              </a:extLst>
            </p:cNvPr>
            <p:cNvSpPr/>
            <p:nvPr/>
          </p:nvSpPr>
          <p:spPr>
            <a:xfrm rot="3559019" flipH="1">
              <a:off x="3003478" y="2359436"/>
              <a:ext cx="24261" cy="1635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2" name="Straight Connector 121">
              <a:extLst>
                <a:ext uri="{FF2B5EF4-FFF2-40B4-BE49-F238E27FC236}">
                  <a16:creationId xmlns:a16="http://schemas.microsoft.com/office/drawing/2014/main" id="{C113F005-C4AB-45A8-891B-564D9B5491DE}"/>
                </a:ext>
              </a:extLst>
            </p:cNvPr>
            <p:cNvCxnSpPr>
              <a:cxnSpLocks/>
              <a:stCxn id="121" idx="3"/>
              <a:endCxn id="118" idx="1"/>
            </p:cNvCxnSpPr>
            <p:nvPr/>
          </p:nvCxnSpPr>
          <p:spPr>
            <a:xfrm flipH="1" flipV="1">
              <a:off x="2955226" y="2379818"/>
              <a:ext cx="54192" cy="509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7" name="Group 206">
            <a:extLst>
              <a:ext uri="{FF2B5EF4-FFF2-40B4-BE49-F238E27FC236}">
                <a16:creationId xmlns:a16="http://schemas.microsoft.com/office/drawing/2014/main" id="{4B0303E6-6026-42B4-8C26-9F41F919128B}"/>
              </a:ext>
            </a:extLst>
          </p:cNvPr>
          <p:cNvGrpSpPr/>
          <p:nvPr/>
        </p:nvGrpSpPr>
        <p:grpSpPr>
          <a:xfrm rot="16200000">
            <a:off x="3610034" y="3807137"/>
            <a:ext cx="209133" cy="249296"/>
            <a:chOff x="3610033" y="3807137"/>
            <a:chExt cx="209133" cy="249296"/>
          </a:xfrm>
        </p:grpSpPr>
        <p:sp>
          <p:nvSpPr>
            <p:cNvPr id="208" name="Rectangle 207">
              <a:extLst>
                <a:ext uri="{FF2B5EF4-FFF2-40B4-BE49-F238E27FC236}">
                  <a16:creationId xmlns:a16="http://schemas.microsoft.com/office/drawing/2014/main" id="{82EACB07-BE83-43E8-BCE5-E2CE4A2C137A}"/>
                </a:ext>
              </a:extLst>
            </p:cNvPr>
            <p:cNvSpPr/>
            <p:nvPr/>
          </p:nvSpPr>
          <p:spPr>
            <a:xfrm rot="5400000">
              <a:off x="3569968" y="3847202"/>
              <a:ext cx="249296" cy="169165"/>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9" name="Rectangle 208">
              <a:extLst>
                <a:ext uri="{FF2B5EF4-FFF2-40B4-BE49-F238E27FC236}">
                  <a16:creationId xmlns:a16="http://schemas.microsoft.com/office/drawing/2014/main" id="{AC93C370-F141-4DBC-BB43-564A867C2DEE}"/>
                </a:ext>
              </a:extLst>
            </p:cNvPr>
            <p:cNvSpPr/>
            <p:nvPr/>
          </p:nvSpPr>
          <p:spPr>
            <a:xfrm rot="5400000">
              <a:off x="3630237" y="3871877"/>
              <a:ext cx="179572" cy="125796"/>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0" name="Oval 209">
              <a:extLst>
                <a:ext uri="{FF2B5EF4-FFF2-40B4-BE49-F238E27FC236}">
                  <a16:creationId xmlns:a16="http://schemas.microsoft.com/office/drawing/2014/main" id="{99F108DD-5E7A-4D7D-BF64-CA9E5D5A1A6C}"/>
                </a:ext>
              </a:extLst>
            </p:cNvPr>
            <p:cNvSpPr/>
            <p:nvPr/>
          </p:nvSpPr>
          <p:spPr>
            <a:xfrm rot="5400000">
              <a:off x="3688165" y="3906251"/>
              <a:ext cx="178338" cy="58288"/>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1" name="Oval 210">
              <a:extLst>
                <a:ext uri="{FF2B5EF4-FFF2-40B4-BE49-F238E27FC236}">
                  <a16:creationId xmlns:a16="http://schemas.microsoft.com/office/drawing/2014/main" id="{17117F7B-51B2-4250-8BFB-A38BD27DAE96}"/>
                </a:ext>
              </a:extLst>
            </p:cNvPr>
            <p:cNvSpPr/>
            <p:nvPr/>
          </p:nvSpPr>
          <p:spPr>
            <a:xfrm rot="5400000" flipV="1">
              <a:off x="3730479" y="3909855"/>
              <a:ext cx="131656"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2644481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
        <p159:morph option="byObject"/>
      </p:transition>
    </mc:Choice>
    <mc:Fallback xmlns="">
      <p:transition spd="slow" advClick="0" advTm="1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9" name="Group 168">
            <a:extLst>
              <a:ext uri="{FF2B5EF4-FFF2-40B4-BE49-F238E27FC236}">
                <a16:creationId xmlns:a16="http://schemas.microsoft.com/office/drawing/2014/main" id="{8F31A535-54E0-4824-ABD3-7AF24C90D0E2}"/>
              </a:ext>
            </a:extLst>
          </p:cNvPr>
          <p:cNvGrpSpPr/>
          <p:nvPr/>
        </p:nvGrpSpPr>
        <p:grpSpPr>
          <a:xfrm>
            <a:off x="548640" y="1270090"/>
            <a:ext cx="7321400" cy="4554914"/>
            <a:chOff x="548640" y="1185954"/>
            <a:chExt cx="7060321" cy="4638914"/>
          </a:xfrm>
        </p:grpSpPr>
        <p:grpSp>
          <p:nvGrpSpPr>
            <p:cNvPr id="171" name="Group 170">
              <a:extLst>
                <a:ext uri="{FF2B5EF4-FFF2-40B4-BE49-F238E27FC236}">
                  <a16:creationId xmlns:a16="http://schemas.microsoft.com/office/drawing/2014/main" id="{FE1B5EEB-7324-49BD-AD8C-075D77FFE0BD}"/>
                </a:ext>
              </a:extLst>
            </p:cNvPr>
            <p:cNvGrpSpPr/>
            <p:nvPr/>
          </p:nvGrpSpPr>
          <p:grpSpPr>
            <a:xfrm>
              <a:off x="549401" y="1198466"/>
              <a:ext cx="7059560" cy="4626402"/>
              <a:chOff x="6418717" y="1301930"/>
              <a:chExt cx="5377239" cy="3091265"/>
            </a:xfrm>
          </p:grpSpPr>
          <p:sp>
            <p:nvSpPr>
              <p:cNvPr id="175" name="Rectangle: Rounded Corners 174">
                <a:extLst>
                  <a:ext uri="{FF2B5EF4-FFF2-40B4-BE49-F238E27FC236}">
                    <a16:creationId xmlns:a16="http://schemas.microsoft.com/office/drawing/2014/main" id="{949C02EA-832D-4B97-A239-AC660125EA22}"/>
                  </a:ext>
                </a:extLst>
              </p:cNvPr>
              <p:cNvSpPr/>
              <p:nvPr/>
            </p:nvSpPr>
            <p:spPr>
              <a:xfrm>
                <a:off x="6418717" y="1301930"/>
                <a:ext cx="5377239" cy="3091265"/>
              </a:xfrm>
              <a:prstGeom prst="roundRect">
                <a:avLst/>
              </a:prstGeom>
              <a:solidFill>
                <a:srgbClr val="007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Star: 4 Points 175">
                <a:extLst>
                  <a:ext uri="{FF2B5EF4-FFF2-40B4-BE49-F238E27FC236}">
                    <a16:creationId xmlns:a16="http://schemas.microsoft.com/office/drawing/2014/main" id="{DB424ACF-03C3-43E5-8560-D02D506A784C}"/>
                  </a:ext>
                </a:extLst>
              </p:cNvPr>
              <p:cNvSpPr/>
              <p:nvPr/>
            </p:nvSpPr>
            <p:spPr>
              <a:xfrm>
                <a:off x="7062843" y="1895855"/>
                <a:ext cx="123041" cy="24944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Star: 4 Points 176">
                <a:extLst>
                  <a:ext uri="{FF2B5EF4-FFF2-40B4-BE49-F238E27FC236}">
                    <a16:creationId xmlns:a16="http://schemas.microsoft.com/office/drawing/2014/main" id="{393B0FE2-2A9B-42AA-A9DD-816B4DB34FF5}"/>
                  </a:ext>
                </a:extLst>
              </p:cNvPr>
              <p:cNvSpPr/>
              <p:nvPr/>
            </p:nvSpPr>
            <p:spPr>
              <a:xfrm>
                <a:off x="6841435" y="2753445"/>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Star: 4 Points 177">
                <a:extLst>
                  <a:ext uri="{FF2B5EF4-FFF2-40B4-BE49-F238E27FC236}">
                    <a16:creationId xmlns:a16="http://schemas.microsoft.com/office/drawing/2014/main" id="{D6DF1091-8ADC-4162-977D-A3E201E63321}"/>
                  </a:ext>
                </a:extLst>
              </p:cNvPr>
              <p:cNvSpPr/>
              <p:nvPr/>
            </p:nvSpPr>
            <p:spPr>
              <a:xfrm>
                <a:off x="8220630" y="2490272"/>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Star: 4 Points 178">
                <a:extLst>
                  <a:ext uri="{FF2B5EF4-FFF2-40B4-BE49-F238E27FC236}">
                    <a16:creationId xmlns:a16="http://schemas.microsoft.com/office/drawing/2014/main" id="{4B55BC85-EDBF-4045-99A0-E53CA5B652CD}"/>
                  </a:ext>
                </a:extLst>
              </p:cNvPr>
              <p:cNvSpPr/>
              <p:nvPr/>
            </p:nvSpPr>
            <p:spPr>
              <a:xfrm>
                <a:off x="10509032" y="1713053"/>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Star: 4 Points 179">
                <a:extLst>
                  <a:ext uri="{FF2B5EF4-FFF2-40B4-BE49-F238E27FC236}">
                    <a16:creationId xmlns:a16="http://schemas.microsoft.com/office/drawing/2014/main" id="{231BD28D-DD0B-4965-9472-D658D677EF5D}"/>
                  </a:ext>
                </a:extLst>
              </p:cNvPr>
              <p:cNvSpPr/>
              <p:nvPr/>
            </p:nvSpPr>
            <p:spPr>
              <a:xfrm>
                <a:off x="10639311" y="1924119"/>
                <a:ext cx="146121" cy="29067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Star: 4 Points 180">
                <a:extLst>
                  <a:ext uri="{FF2B5EF4-FFF2-40B4-BE49-F238E27FC236}">
                    <a16:creationId xmlns:a16="http://schemas.microsoft.com/office/drawing/2014/main" id="{67BADCD1-2356-49BF-BE9A-2A2A6593D880}"/>
                  </a:ext>
                </a:extLst>
              </p:cNvPr>
              <p:cNvSpPr/>
              <p:nvPr/>
            </p:nvSpPr>
            <p:spPr>
              <a:xfrm>
                <a:off x="11420831" y="2692999"/>
                <a:ext cx="146121" cy="29067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Star: 4 Points 181">
                <a:extLst>
                  <a:ext uri="{FF2B5EF4-FFF2-40B4-BE49-F238E27FC236}">
                    <a16:creationId xmlns:a16="http://schemas.microsoft.com/office/drawing/2014/main" id="{AE299E89-97E7-45D8-B5FA-01DB8C77396E}"/>
                  </a:ext>
                </a:extLst>
              </p:cNvPr>
              <p:cNvSpPr/>
              <p:nvPr/>
            </p:nvSpPr>
            <p:spPr>
              <a:xfrm>
                <a:off x="11546818" y="2415216"/>
                <a:ext cx="125943" cy="22318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Star: 4 Points 182">
                <a:extLst>
                  <a:ext uri="{FF2B5EF4-FFF2-40B4-BE49-F238E27FC236}">
                    <a16:creationId xmlns:a16="http://schemas.microsoft.com/office/drawing/2014/main" id="{F1AC88AE-509F-4D5F-9EA2-7B0D85ED960E}"/>
                  </a:ext>
                </a:extLst>
              </p:cNvPr>
              <p:cNvSpPr/>
              <p:nvPr/>
            </p:nvSpPr>
            <p:spPr>
              <a:xfrm>
                <a:off x="7269445" y="3622705"/>
                <a:ext cx="125943" cy="22318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Star: 4 Points 183">
                <a:extLst>
                  <a:ext uri="{FF2B5EF4-FFF2-40B4-BE49-F238E27FC236}">
                    <a16:creationId xmlns:a16="http://schemas.microsoft.com/office/drawing/2014/main" id="{79E38EA4-B675-43E0-86C0-6B217E67F312}"/>
                  </a:ext>
                </a:extLst>
              </p:cNvPr>
              <p:cNvSpPr/>
              <p:nvPr/>
            </p:nvSpPr>
            <p:spPr>
              <a:xfrm>
                <a:off x="7486868" y="3371404"/>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Star: 4 Points 184">
                <a:extLst>
                  <a:ext uri="{FF2B5EF4-FFF2-40B4-BE49-F238E27FC236}">
                    <a16:creationId xmlns:a16="http://schemas.microsoft.com/office/drawing/2014/main" id="{F62700D3-7639-4774-AC80-D1A27432BFFE}"/>
                  </a:ext>
                </a:extLst>
              </p:cNvPr>
              <p:cNvSpPr/>
              <p:nvPr/>
            </p:nvSpPr>
            <p:spPr>
              <a:xfrm>
                <a:off x="9499357" y="3691545"/>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Star: 4 Points 185">
                <a:extLst>
                  <a:ext uri="{FF2B5EF4-FFF2-40B4-BE49-F238E27FC236}">
                    <a16:creationId xmlns:a16="http://schemas.microsoft.com/office/drawing/2014/main" id="{88464D76-4C5E-4A31-8911-8DC07F2D886B}"/>
                  </a:ext>
                </a:extLst>
              </p:cNvPr>
              <p:cNvSpPr/>
              <p:nvPr/>
            </p:nvSpPr>
            <p:spPr>
              <a:xfrm>
                <a:off x="9339780" y="3495423"/>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Star: 4 Points 186">
                <a:extLst>
                  <a:ext uri="{FF2B5EF4-FFF2-40B4-BE49-F238E27FC236}">
                    <a16:creationId xmlns:a16="http://schemas.microsoft.com/office/drawing/2014/main" id="{E235D660-2ED5-4F78-A2F5-F2B087B2BB39}"/>
                  </a:ext>
                </a:extLst>
              </p:cNvPr>
              <p:cNvSpPr/>
              <p:nvPr/>
            </p:nvSpPr>
            <p:spPr>
              <a:xfrm>
                <a:off x="6554968" y="1521530"/>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Star: 4 Points 187">
                <a:extLst>
                  <a:ext uri="{FF2B5EF4-FFF2-40B4-BE49-F238E27FC236}">
                    <a16:creationId xmlns:a16="http://schemas.microsoft.com/office/drawing/2014/main" id="{A3494B24-8CE4-49D5-9729-518EE628A097}"/>
                  </a:ext>
                </a:extLst>
              </p:cNvPr>
              <p:cNvSpPr/>
              <p:nvPr/>
            </p:nvSpPr>
            <p:spPr>
              <a:xfrm>
                <a:off x="8054795" y="2337263"/>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Star: 4 Points 188">
                <a:extLst>
                  <a:ext uri="{FF2B5EF4-FFF2-40B4-BE49-F238E27FC236}">
                    <a16:creationId xmlns:a16="http://schemas.microsoft.com/office/drawing/2014/main" id="{B776105C-553D-4A13-AB0E-69ADA978D2E3}"/>
                  </a:ext>
                </a:extLst>
              </p:cNvPr>
              <p:cNvSpPr/>
              <p:nvPr/>
            </p:nvSpPr>
            <p:spPr>
              <a:xfrm>
                <a:off x="10604470" y="2770359"/>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Star: 4 Points 189">
                <a:extLst>
                  <a:ext uri="{FF2B5EF4-FFF2-40B4-BE49-F238E27FC236}">
                    <a16:creationId xmlns:a16="http://schemas.microsoft.com/office/drawing/2014/main" id="{E45CD3DE-913D-457C-AAB9-DBE69B740977}"/>
                  </a:ext>
                </a:extLst>
              </p:cNvPr>
              <p:cNvSpPr/>
              <p:nvPr/>
            </p:nvSpPr>
            <p:spPr>
              <a:xfrm>
                <a:off x="11674570" y="3853053"/>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2" name="Freeform: Shape 171">
              <a:extLst>
                <a:ext uri="{FF2B5EF4-FFF2-40B4-BE49-F238E27FC236}">
                  <a16:creationId xmlns:a16="http://schemas.microsoft.com/office/drawing/2014/main" id="{72FEDA45-28E7-4BD9-80AF-29E4E6034117}"/>
                </a:ext>
              </a:extLst>
            </p:cNvPr>
            <p:cNvSpPr/>
            <p:nvPr/>
          </p:nvSpPr>
          <p:spPr>
            <a:xfrm>
              <a:off x="1282262" y="4656083"/>
              <a:ext cx="6064469" cy="1061545"/>
            </a:xfrm>
            <a:custGeom>
              <a:avLst/>
              <a:gdLst>
                <a:gd name="connsiteX0" fmla="*/ 0 w 6064469"/>
                <a:gd name="connsiteY0" fmla="*/ 294289 h 1061545"/>
                <a:gd name="connsiteX1" fmla="*/ 0 w 6064469"/>
                <a:gd name="connsiteY1" fmla="*/ 294289 h 1061545"/>
                <a:gd name="connsiteX2" fmla="*/ 578069 w 6064469"/>
                <a:gd name="connsiteY2" fmla="*/ 210207 h 1061545"/>
                <a:gd name="connsiteX3" fmla="*/ 1156138 w 6064469"/>
                <a:gd name="connsiteY3" fmla="*/ 283779 h 1061545"/>
                <a:gd name="connsiteX4" fmla="*/ 1271752 w 6064469"/>
                <a:gd name="connsiteY4" fmla="*/ 283779 h 1061545"/>
                <a:gd name="connsiteX5" fmla="*/ 1881352 w 6064469"/>
                <a:gd name="connsiteY5" fmla="*/ 294289 h 1061545"/>
                <a:gd name="connsiteX6" fmla="*/ 1975945 w 6064469"/>
                <a:gd name="connsiteY6" fmla="*/ 283779 h 1061545"/>
                <a:gd name="connsiteX7" fmla="*/ 2532993 w 6064469"/>
                <a:gd name="connsiteY7" fmla="*/ 199696 h 1061545"/>
                <a:gd name="connsiteX8" fmla="*/ 2669628 w 6064469"/>
                <a:gd name="connsiteY8" fmla="*/ 199696 h 1061545"/>
                <a:gd name="connsiteX9" fmla="*/ 3436883 w 6064469"/>
                <a:gd name="connsiteY9" fmla="*/ 283779 h 1061545"/>
                <a:gd name="connsiteX10" fmla="*/ 3615559 w 6064469"/>
                <a:gd name="connsiteY10" fmla="*/ 294289 h 1061545"/>
                <a:gd name="connsiteX11" fmla="*/ 4614041 w 6064469"/>
                <a:gd name="connsiteY11" fmla="*/ 52551 h 1061545"/>
                <a:gd name="connsiteX12" fmla="*/ 5023945 w 6064469"/>
                <a:gd name="connsiteY12" fmla="*/ 0 h 1061545"/>
                <a:gd name="connsiteX13" fmla="*/ 5118538 w 6064469"/>
                <a:gd name="connsiteY13" fmla="*/ 10510 h 1061545"/>
                <a:gd name="connsiteX14" fmla="*/ 5160579 w 6064469"/>
                <a:gd name="connsiteY14" fmla="*/ 21020 h 1061545"/>
                <a:gd name="connsiteX15" fmla="*/ 5202621 w 6064469"/>
                <a:gd name="connsiteY15" fmla="*/ 31531 h 1061545"/>
                <a:gd name="connsiteX16" fmla="*/ 5612524 w 6064469"/>
                <a:gd name="connsiteY16" fmla="*/ 115614 h 1061545"/>
                <a:gd name="connsiteX17" fmla="*/ 5854262 w 6064469"/>
                <a:gd name="connsiteY17" fmla="*/ 136634 h 1061545"/>
                <a:gd name="connsiteX18" fmla="*/ 6064469 w 6064469"/>
                <a:gd name="connsiteY18" fmla="*/ 220717 h 1061545"/>
                <a:gd name="connsiteX19" fmla="*/ 5990897 w 6064469"/>
                <a:gd name="connsiteY19" fmla="*/ 672662 h 1061545"/>
                <a:gd name="connsiteX20" fmla="*/ 4771697 w 6064469"/>
                <a:gd name="connsiteY20" fmla="*/ 1061545 h 1061545"/>
                <a:gd name="connsiteX21" fmla="*/ 1702676 w 6064469"/>
                <a:gd name="connsiteY21" fmla="*/ 924910 h 1061545"/>
                <a:gd name="connsiteX22" fmla="*/ 73572 w 6064469"/>
                <a:gd name="connsiteY22" fmla="*/ 798786 h 1061545"/>
                <a:gd name="connsiteX23" fmla="*/ 0 w 6064469"/>
                <a:gd name="connsiteY23" fmla="*/ 294289 h 10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64469" h="1061545">
                  <a:moveTo>
                    <a:pt x="0" y="294289"/>
                  </a:moveTo>
                  <a:lnTo>
                    <a:pt x="0" y="294289"/>
                  </a:lnTo>
                  <a:lnTo>
                    <a:pt x="578069" y="210207"/>
                  </a:lnTo>
                  <a:lnTo>
                    <a:pt x="1156138" y="283779"/>
                  </a:lnTo>
                  <a:lnTo>
                    <a:pt x="1271752" y="283779"/>
                  </a:lnTo>
                  <a:lnTo>
                    <a:pt x="1881352" y="294289"/>
                  </a:lnTo>
                  <a:lnTo>
                    <a:pt x="1975945" y="283779"/>
                  </a:lnTo>
                  <a:lnTo>
                    <a:pt x="2532993" y="199696"/>
                  </a:lnTo>
                  <a:lnTo>
                    <a:pt x="2669628" y="199696"/>
                  </a:lnTo>
                  <a:lnTo>
                    <a:pt x="3436883" y="283779"/>
                  </a:lnTo>
                  <a:cubicBezTo>
                    <a:pt x="3559332" y="297384"/>
                    <a:pt x="3499751" y="294289"/>
                    <a:pt x="3615559" y="294289"/>
                  </a:cubicBezTo>
                  <a:lnTo>
                    <a:pt x="4614041" y="52551"/>
                  </a:lnTo>
                  <a:lnTo>
                    <a:pt x="5023945" y="0"/>
                  </a:lnTo>
                  <a:cubicBezTo>
                    <a:pt x="5055476" y="3503"/>
                    <a:pt x="5087182" y="5686"/>
                    <a:pt x="5118538" y="10510"/>
                  </a:cubicBezTo>
                  <a:cubicBezTo>
                    <a:pt x="5132815" y="12706"/>
                    <a:pt x="5146690" y="17052"/>
                    <a:pt x="5160579" y="21020"/>
                  </a:cubicBezTo>
                  <a:cubicBezTo>
                    <a:pt x="5201245" y="32639"/>
                    <a:pt x="5179193" y="31531"/>
                    <a:pt x="5202621" y="31531"/>
                  </a:cubicBezTo>
                  <a:lnTo>
                    <a:pt x="5612524" y="115614"/>
                  </a:lnTo>
                  <a:lnTo>
                    <a:pt x="5854262" y="136634"/>
                  </a:lnTo>
                  <a:lnTo>
                    <a:pt x="6064469" y="220717"/>
                  </a:lnTo>
                  <a:lnTo>
                    <a:pt x="5990897" y="672662"/>
                  </a:lnTo>
                  <a:lnTo>
                    <a:pt x="4771697" y="1061545"/>
                  </a:lnTo>
                  <a:lnTo>
                    <a:pt x="1702676" y="924910"/>
                  </a:lnTo>
                  <a:lnTo>
                    <a:pt x="73572" y="798786"/>
                  </a:lnTo>
                  <a:lnTo>
                    <a:pt x="0" y="294289"/>
                  </a:lnTo>
                  <a:close/>
                </a:path>
              </a:pathLst>
            </a:cu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Freeform: Shape 172">
              <a:extLst>
                <a:ext uri="{FF2B5EF4-FFF2-40B4-BE49-F238E27FC236}">
                  <a16:creationId xmlns:a16="http://schemas.microsoft.com/office/drawing/2014/main" id="{F477688C-9341-4B5E-899D-24EFB7207CB0}"/>
                </a:ext>
              </a:extLst>
            </p:cNvPr>
            <p:cNvSpPr/>
            <p:nvPr/>
          </p:nvSpPr>
          <p:spPr>
            <a:xfrm>
              <a:off x="548640" y="4610100"/>
              <a:ext cx="7056120" cy="1203960"/>
            </a:xfrm>
            <a:custGeom>
              <a:avLst/>
              <a:gdLst>
                <a:gd name="connsiteX0" fmla="*/ 22860 w 7048500"/>
                <a:gd name="connsiteY0" fmla="*/ 220980 h 1203960"/>
                <a:gd name="connsiteX1" fmla="*/ 472440 w 7048500"/>
                <a:gd name="connsiteY1" fmla="*/ 175260 h 1203960"/>
                <a:gd name="connsiteX2" fmla="*/ 876300 w 7048500"/>
                <a:gd name="connsiteY2" fmla="*/ 213360 h 1203960"/>
                <a:gd name="connsiteX3" fmla="*/ 944880 w 7048500"/>
                <a:gd name="connsiteY3" fmla="*/ 236220 h 1203960"/>
                <a:gd name="connsiteX4" fmla="*/ 1478280 w 7048500"/>
                <a:gd name="connsiteY4" fmla="*/ 411480 h 1203960"/>
                <a:gd name="connsiteX5" fmla="*/ 1546860 w 7048500"/>
                <a:gd name="connsiteY5" fmla="*/ 419100 h 1203960"/>
                <a:gd name="connsiteX6" fmla="*/ 1569720 w 7048500"/>
                <a:gd name="connsiteY6" fmla="*/ 426720 h 1203960"/>
                <a:gd name="connsiteX7" fmla="*/ 1645920 w 7048500"/>
                <a:gd name="connsiteY7" fmla="*/ 434340 h 1203960"/>
                <a:gd name="connsiteX8" fmla="*/ 1668780 w 7048500"/>
                <a:gd name="connsiteY8" fmla="*/ 441960 h 1203960"/>
                <a:gd name="connsiteX9" fmla="*/ 2164080 w 7048500"/>
                <a:gd name="connsiteY9" fmla="*/ 457200 h 1203960"/>
                <a:gd name="connsiteX10" fmla="*/ 2339340 w 7048500"/>
                <a:gd name="connsiteY10" fmla="*/ 449580 h 1203960"/>
                <a:gd name="connsiteX11" fmla="*/ 2842260 w 7048500"/>
                <a:gd name="connsiteY11" fmla="*/ 342900 h 1203960"/>
                <a:gd name="connsiteX12" fmla="*/ 2926080 w 7048500"/>
                <a:gd name="connsiteY12" fmla="*/ 327660 h 1203960"/>
                <a:gd name="connsiteX13" fmla="*/ 2964180 w 7048500"/>
                <a:gd name="connsiteY13" fmla="*/ 320040 h 1203960"/>
                <a:gd name="connsiteX14" fmla="*/ 3581400 w 7048500"/>
                <a:gd name="connsiteY14" fmla="*/ 137160 h 1203960"/>
                <a:gd name="connsiteX15" fmla="*/ 3657600 w 7048500"/>
                <a:gd name="connsiteY15" fmla="*/ 114300 h 1203960"/>
                <a:gd name="connsiteX16" fmla="*/ 3710940 w 7048500"/>
                <a:gd name="connsiteY16" fmla="*/ 99060 h 1203960"/>
                <a:gd name="connsiteX17" fmla="*/ 4267200 w 7048500"/>
                <a:gd name="connsiteY17" fmla="*/ 0 h 1203960"/>
                <a:gd name="connsiteX18" fmla="*/ 4381500 w 7048500"/>
                <a:gd name="connsiteY18" fmla="*/ 7620 h 1203960"/>
                <a:gd name="connsiteX19" fmla="*/ 5059680 w 7048500"/>
                <a:gd name="connsiteY19" fmla="*/ 182880 h 1203960"/>
                <a:gd name="connsiteX20" fmla="*/ 5135880 w 7048500"/>
                <a:gd name="connsiteY20" fmla="*/ 190500 h 1203960"/>
                <a:gd name="connsiteX21" fmla="*/ 5158740 w 7048500"/>
                <a:gd name="connsiteY21" fmla="*/ 198120 h 1203960"/>
                <a:gd name="connsiteX22" fmla="*/ 5212080 w 7048500"/>
                <a:gd name="connsiteY22" fmla="*/ 205740 h 1203960"/>
                <a:gd name="connsiteX23" fmla="*/ 5250180 w 7048500"/>
                <a:gd name="connsiteY23" fmla="*/ 213360 h 1203960"/>
                <a:gd name="connsiteX24" fmla="*/ 5303520 w 7048500"/>
                <a:gd name="connsiteY24" fmla="*/ 213360 h 1203960"/>
                <a:gd name="connsiteX25" fmla="*/ 5783580 w 7048500"/>
                <a:gd name="connsiteY25" fmla="*/ 266700 h 1203960"/>
                <a:gd name="connsiteX26" fmla="*/ 6050280 w 7048500"/>
                <a:gd name="connsiteY26" fmla="*/ 274320 h 1203960"/>
                <a:gd name="connsiteX27" fmla="*/ 6667500 w 7048500"/>
                <a:gd name="connsiteY27" fmla="*/ 228600 h 1203960"/>
                <a:gd name="connsiteX28" fmla="*/ 6751320 w 7048500"/>
                <a:gd name="connsiteY28" fmla="*/ 205740 h 1203960"/>
                <a:gd name="connsiteX29" fmla="*/ 7018020 w 7048500"/>
                <a:gd name="connsiteY29" fmla="*/ 83820 h 1203960"/>
                <a:gd name="connsiteX30" fmla="*/ 7048500 w 7048500"/>
                <a:gd name="connsiteY30" fmla="*/ 251460 h 1203960"/>
                <a:gd name="connsiteX31" fmla="*/ 7040880 w 7048500"/>
                <a:gd name="connsiteY31" fmla="*/ 586740 h 1203960"/>
                <a:gd name="connsiteX32" fmla="*/ 6918960 w 7048500"/>
                <a:gd name="connsiteY32" fmla="*/ 868680 h 1203960"/>
                <a:gd name="connsiteX33" fmla="*/ 6758940 w 7048500"/>
                <a:gd name="connsiteY33" fmla="*/ 1028700 h 1203960"/>
                <a:gd name="connsiteX34" fmla="*/ 6621780 w 7048500"/>
                <a:gd name="connsiteY34" fmla="*/ 1112520 h 1203960"/>
                <a:gd name="connsiteX35" fmla="*/ 6507480 w 7048500"/>
                <a:gd name="connsiteY35" fmla="*/ 1165860 h 1203960"/>
                <a:gd name="connsiteX36" fmla="*/ 6134100 w 7048500"/>
                <a:gd name="connsiteY36" fmla="*/ 1203960 h 1203960"/>
                <a:gd name="connsiteX37" fmla="*/ 678180 w 7048500"/>
                <a:gd name="connsiteY37" fmla="*/ 1196340 h 1203960"/>
                <a:gd name="connsiteX38" fmla="*/ 495300 w 7048500"/>
                <a:gd name="connsiteY38" fmla="*/ 1135380 h 1203960"/>
                <a:gd name="connsiteX39" fmla="*/ 335280 w 7048500"/>
                <a:gd name="connsiteY39" fmla="*/ 1074420 h 1203960"/>
                <a:gd name="connsiteX40" fmla="*/ 243840 w 7048500"/>
                <a:gd name="connsiteY40" fmla="*/ 967740 h 1203960"/>
                <a:gd name="connsiteX41" fmla="*/ 121920 w 7048500"/>
                <a:gd name="connsiteY41" fmla="*/ 861060 h 1203960"/>
                <a:gd name="connsiteX42" fmla="*/ 60960 w 7048500"/>
                <a:gd name="connsiteY42" fmla="*/ 670560 h 1203960"/>
                <a:gd name="connsiteX43" fmla="*/ 0 w 7048500"/>
                <a:gd name="connsiteY43" fmla="*/ 480060 h 1203960"/>
                <a:gd name="connsiteX44" fmla="*/ 22860 w 7048500"/>
                <a:gd name="connsiteY44" fmla="*/ 220980 h 1203960"/>
                <a:gd name="connsiteX0" fmla="*/ 22860 w 7056120"/>
                <a:gd name="connsiteY0" fmla="*/ 220980 h 1203960"/>
                <a:gd name="connsiteX1" fmla="*/ 472440 w 7056120"/>
                <a:gd name="connsiteY1" fmla="*/ 175260 h 1203960"/>
                <a:gd name="connsiteX2" fmla="*/ 876300 w 7056120"/>
                <a:gd name="connsiteY2" fmla="*/ 213360 h 1203960"/>
                <a:gd name="connsiteX3" fmla="*/ 944880 w 7056120"/>
                <a:gd name="connsiteY3" fmla="*/ 236220 h 1203960"/>
                <a:gd name="connsiteX4" fmla="*/ 1478280 w 7056120"/>
                <a:gd name="connsiteY4" fmla="*/ 411480 h 1203960"/>
                <a:gd name="connsiteX5" fmla="*/ 1546860 w 7056120"/>
                <a:gd name="connsiteY5" fmla="*/ 419100 h 1203960"/>
                <a:gd name="connsiteX6" fmla="*/ 1569720 w 7056120"/>
                <a:gd name="connsiteY6" fmla="*/ 426720 h 1203960"/>
                <a:gd name="connsiteX7" fmla="*/ 1645920 w 7056120"/>
                <a:gd name="connsiteY7" fmla="*/ 434340 h 1203960"/>
                <a:gd name="connsiteX8" fmla="*/ 1668780 w 7056120"/>
                <a:gd name="connsiteY8" fmla="*/ 441960 h 1203960"/>
                <a:gd name="connsiteX9" fmla="*/ 2164080 w 7056120"/>
                <a:gd name="connsiteY9" fmla="*/ 457200 h 1203960"/>
                <a:gd name="connsiteX10" fmla="*/ 2339340 w 7056120"/>
                <a:gd name="connsiteY10" fmla="*/ 449580 h 1203960"/>
                <a:gd name="connsiteX11" fmla="*/ 2842260 w 7056120"/>
                <a:gd name="connsiteY11" fmla="*/ 342900 h 1203960"/>
                <a:gd name="connsiteX12" fmla="*/ 2926080 w 7056120"/>
                <a:gd name="connsiteY12" fmla="*/ 327660 h 1203960"/>
                <a:gd name="connsiteX13" fmla="*/ 2964180 w 7056120"/>
                <a:gd name="connsiteY13" fmla="*/ 320040 h 1203960"/>
                <a:gd name="connsiteX14" fmla="*/ 3581400 w 7056120"/>
                <a:gd name="connsiteY14" fmla="*/ 137160 h 1203960"/>
                <a:gd name="connsiteX15" fmla="*/ 3657600 w 7056120"/>
                <a:gd name="connsiteY15" fmla="*/ 114300 h 1203960"/>
                <a:gd name="connsiteX16" fmla="*/ 3710940 w 7056120"/>
                <a:gd name="connsiteY16" fmla="*/ 99060 h 1203960"/>
                <a:gd name="connsiteX17" fmla="*/ 4267200 w 7056120"/>
                <a:gd name="connsiteY17" fmla="*/ 0 h 1203960"/>
                <a:gd name="connsiteX18" fmla="*/ 4381500 w 7056120"/>
                <a:gd name="connsiteY18" fmla="*/ 7620 h 1203960"/>
                <a:gd name="connsiteX19" fmla="*/ 5059680 w 7056120"/>
                <a:gd name="connsiteY19" fmla="*/ 182880 h 1203960"/>
                <a:gd name="connsiteX20" fmla="*/ 5135880 w 7056120"/>
                <a:gd name="connsiteY20" fmla="*/ 190500 h 1203960"/>
                <a:gd name="connsiteX21" fmla="*/ 5158740 w 7056120"/>
                <a:gd name="connsiteY21" fmla="*/ 198120 h 1203960"/>
                <a:gd name="connsiteX22" fmla="*/ 5212080 w 7056120"/>
                <a:gd name="connsiteY22" fmla="*/ 205740 h 1203960"/>
                <a:gd name="connsiteX23" fmla="*/ 5250180 w 7056120"/>
                <a:gd name="connsiteY23" fmla="*/ 213360 h 1203960"/>
                <a:gd name="connsiteX24" fmla="*/ 5303520 w 7056120"/>
                <a:gd name="connsiteY24" fmla="*/ 213360 h 1203960"/>
                <a:gd name="connsiteX25" fmla="*/ 5783580 w 7056120"/>
                <a:gd name="connsiteY25" fmla="*/ 266700 h 1203960"/>
                <a:gd name="connsiteX26" fmla="*/ 6050280 w 7056120"/>
                <a:gd name="connsiteY26" fmla="*/ 274320 h 1203960"/>
                <a:gd name="connsiteX27" fmla="*/ 6667500 w 7056120"/>
                <a:gd name="connsiteY27" fmla="*/ 228600 h 1203960"/>
                <a:gd name="connsiteX28" fmla="*/ 6751320 w 7056120"/>
                <a:gd name="connsiteY28" fmla="*/ 205740 h 1203960"/>
                <a:gd name="connsiteX29" fmla="*/ 7056120 w 7056120"/>
                <a:gd name="connsiteY29" fmla="*/ 68580 h 1203960"/>
                <a:gd name="connsiteX30" fmla="*/ 7048500 w 7056120"/>
                <a:gd name="connsiteY30" fmla="*/ 251460 h 1203960"/>
                <a:gd name="connsiteX31" fmla="*/ 7040880 w 7056120"/>
                <a:gd name="connsiteY31" fmla="*/ 586740 h 1203960"/>
                <a:gd name="connsiteX32" fmla="*/ 6918960 w 7056120"/>
                <a:gd name="connsiteY32" fmla="*/ 868680 h 1203960"/>
                <a:gd name="connsiteX33" fmla="*/ 6758940 w 7056120"/>
                <a:gd name="connsiteY33" fmla="*/ 1028700 h 1203960"/>
                <a:gd name="connsiteX34" fmla="*/ 6621780 w 7056120"/>
                <a:gd name="connsiteY34" fmla="*/ 1112520 h 1203960"/>
                <a:gd name="connsiteX35" fmla="*/ 6507480 w 7056120"/>
                <a:gd name="connsiteY35" fmla="*/ 1165860 h 1203960"/>
                <a:gd name="connsiteX36" fmla="*/ 6134100 w 7056120"/>
                <a:gd name="connsiteY36" fmla="*/ 1203960 h 1203960"/>
                <a:gd name="connsiteX37" fmla="*/ 678180 w 7056120"/>
                <a:gd name="connsiteY37" fmla="*/ 1196340 h 1203960"/>
                <a:gd name="connsiteX38" fmla="*/ 495300 w 7056120"/>
                <a:gd name="connsiteY38" fmla="*/ 1135380 h 1203960"/>
                <a:gd name="connsiteX39" fmla="*/ 335280 w 7056120"/>
                <a:gd name="connsiteY39" fmla="*/ 1074420 h 1203960"/>
                <a:gd name="connsiteX40" fmla="*/ 243840 w 7056120"/>
                <a:gd name="connsiteY40" fmla="*/ 967740 h 1203960"/>
                <a:gd name="connsiteX41" fmla="*/ 121920 w 7056120"/>
                <a:gd name="connsiteY41" fmla="*/ 861060 h 1203960"/>
                <a:gd name="connsiteX42" fmla="*/ 60960 w 7056120"/>
                <a:gd name="connsiteY42" fmla="*/ 670560 h 1203960"/>
                <a:gd name="connsiteX43" fmla="*/ 0 w 7056120"/>
                <a:gd name="connsiteY43" fmla="*/ 480060 h 1203960"/>
                <a:gd name="connsiteX44" fmla="*/ 22860 w 7056120"/>
                <a:gd name="connsiteY44" fmla="*/ 220980 h 120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056120" h="1203960">
                  <a:moveTo>
                    <a:pt x="22860" y="220980"/>
                  </a:moveTo>
                  <a:lnTo>
                    <a:pt x="472440" y="175260"/>
                  </a:lnTo>
                  <a:lnTo>
                    <a:pt x="876300" y="213360"/>
                  </a:lnTo>
                  <a:cubicBezTo>
                    <a:pt x="939638" y="237112"/>
                    <a:pt x="915558" y="236220"/>
                    <a:pt x="944880" y="236220"/>
                  </a:cubicBezTo>
                  <a:lnTo>
                    <a:pt x="1478280" y="411480"/>
                  </a:lnTo>
                  <a:cubicBezTo>
                    <a:pt x="1501140" y="414020"/>
                    <a:pt x="1524172" y="415319"/>
                    <a:pt x="1546860" y="419100"/>
                  </a:cubicBezTo>
                  <a:cubicBezTo>
                    <a:pt x="1554783" y="420420"/>
                    <a:pt x="1561781" y="425499"/>
                    <a:pt x="1569720" y="426720"/>
                  </a:cubicBezTo>
                  <a:cubicBezTo>
                    <a:pt x="1594950" y="430602"/>
                    <a:pt x="1620520" y="431800"/>
                    <a:pt x="1645920" y="434340"/>
                  </a:cubicBezTo>
                  <a:lnTo>
                    <a:pt x="1668780" y="441960"/>
                  </a:lnTo>
                  <a:lnTo>
                    <a:pt x="2164080" y="457200"/>
                  </a:lnTo>
                  <a:cubicBezTo>
                    <a:pt x="2278255" y="446820"/>
                    <a:pt x="2219845" y="449580"/>
                    <a:pt x="2339340" y="449580"/>
                  </a:cubicBezTo>
                  <a:lnTo>
                    <a:pt x="2842260" y="342900"/>
                  </a:lnTo>
                  <a:cubicBezTo>
                    <a:pt x="2870200" y="337820"/>
                    <a:pt x="2898312" y="333610"/>
                    <a:pt x="2926080" y="327660"/>
                  </a:cubicBezTo>
                  <a:cubicBezTo>
                    <a:pt x="2969137" y="318434"/>
                    <a:pt x="2931182" y="320040"/>
                    <a:pt x="2964180" y="320040"/>
                  </a:cubicBezTo>
                  <a:lnTo>
                    <a:pt x="3581400" y="137160"/>
                  </a:lnTo>
                  <a:lnTo>
                    <a:pt x="3657600" y="114300"/>
                  </a:lnTo>
                  <a:cubicBezTo>
                    <a:pt x="3708938" y="98257"/>
                    <a:pt x="3686748" y="99060"/>
                    <a:pt x="3710940" y="99060"/>
                  </a:cubicBezTo>
                  <a:lnTo>
                    <a:pt x="4267200" y="0"/>
                  </a:lnTo>
                  <a:cubicBezTo>
                    <a:pt x="4356037" y="8884"/>
                    <a:pt x="4317873" y="7620"/>
                    <a:pt x="4381500" y="7620"/>
                  </a:cubicBezTo>
                  <a:lnTo>
                    <a:pt x="5059680" y="182880"/>
                  </a:lnTo>
                  <a:cubicBezTo>
                    <a:pt x="5085080" y="185420"/>
                    <a:pt x="5110650" y="186618"/>
                    <a:pt x="5135880" y="190500"/>
                  </a:cubicBezTo>
                  <a:cubicBezTo>
                    <a:pt x="5143819" y="191721"/>
                    <a:pt x="5150864" y="196545"/>
                    <a:pt x="5158740" y="198120"/>
                  </a:cubicBezTo>
                  <a:cubicBezTo>
                    <a:pt x="5176352" y="201642"/>
                    <a:pt x="5194364" y="202787"/>
                    <a:pt x="5212080" y="205740"/>
                  </a:cubicBezTo>
                  <a:cubicBezTo>
                    <a:pt x="5224855" y="207869"/>
                    <a:pt x="5237273" y="212284"/>
                    <a:pt x="5250180" y="213360"/>
                  </a:cubicBezTo>
                  <a:cubicBezTo>
                    <a:pt x="5267899" y="214837"/>
                    <a:pt x="5285740" y="213360"/>
                    <a:pt x="5303520" y="213360"/>
                  </a:cubicBezTo>
                  <a:lnTo>
                    <a:pt x="5783580" y="266700"/>
                  </a:lnTo>
                  <a:cubicBezTo>
                    <a:pt x="6029955" y="274648"/>
                    <a:pt x="5941019" y="274320"/>
                    <a:pt x="6050280" y="274320"/>
                  </a:cubicBezTo>
                  <a:lnTo>
                    <a:pt x="6667500" y="228600"/>
                  </a:lnTo>
                  <a:cubicBezTo>
                    <a:pt x="6741624" y="212128"/>
                    <a:pt x="6715135" y="223833"/>
                    <a:pt x="6751320" y="205740"/>
                  </a:cubicBezTo>
                  <a:lnTo>
                    <a:pt x="7056120" y="68580"/>
                  </a:lnTo>
                  <a:lnTo>
                    <a:pt x="7048500" y="251460"/>
                  </a:lnTo>
                  <a:lnTo>
                    <a:pt x="7040880" y="586740"/>
                  </a:lnTo>
                  <a:lnTo>
                    <a:pt x="6918960" y="868680"/>
                  </a:lnTo>
                  <a:lnTo>
                    <a:pt x="6758940" y="1028700"/>
                  </a:lnTo>
                  <a:lnTo>
                    <a:pt x="6621780" y="1112520"/>
                  </a:lnTo>
                  <a:lnTo>
                    <a:pt x="6507480" y="1165860"/>
                  </a:lnTo>
                  <a:lnTo>
                    <a:pt x="6134100" y="1203960"/>
                  </a:lnTo>
                  <a:lnTo>
                    <a:pt x="678180" y="1196340"/>
                  </a:lnTo>
                  <a:lnTo>
                    <a:pt x="495300" y="1135380"/>
                  </a:lnTo>
                  <a:lnTo>
                    <a:pt x="335280" y="1074420"/>
                  </a:lnTo>
                  <a:lnTo>
                    <a:pt x="243840" y="967740"/>
                  </a:lnTo>
                  <a:lnTo>
                    <a:pt x="121920" y="861060"/>
                  </a:lnTo>
                  <a:lnTo>
                    <a:pt x="60960" y="670560"/>
                  </a:lnTo>
                  <a:lnTo>
                    <a:pt x="0" y="480060"/>
                  </a:lnTo>
                  <a:lnTo>
                    <a:pt x="22860" y="22098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Rounded Corners 173">
              <a:extLst>
                <a:ext uri="{FF2B5EF4-FFF2-40B4-BE49-F238E27FC236}">
                  <a16:creationId xmlns:a16="http://schemas.microsoft.com/office/drawing/2014/main" id="{53BC9928-8241-413E-B348-26768E925703}"/>
                </a:ext>
              </a:extLst>
            </p:cNvPr>
            <p:cNvSpPr/>
            <p:nvPr/>
          </p:nvSpPr>
          <p:spPr>
            <a:xfrm>
              <a:off x="549401" y="1185954"/>
              <a:ext cx="7057013" cy="4626403"/>
            </a:xfrm>
            <a:prstGeom prst="roundRect">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3" name="Oval 122">
            <a:extLst>
              <a:ext uri="{FF2B5EF4-FFF2-40B4-BE49-F238E27FC236}">
                <a16:creationId xmlns:a16="http://schemas.microsoft.com/office/drawing/2014/main" id="{612639C8-F3A9-4B16-A822-D1DCFAC96D58}"/>
              </a:ext>
            </a:extLst>
          </p:cNvPr>
          <p:cNvSpPr/>
          <p:nvPr/>
        </p:nvSpPr>
        <p:spPr>
          <a:xfrm>
            <a:off x="1454639" y="5571000"/>
            <a:ext cx="3173448" cy="261371"/>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7" name="Group 126">
            <a:extLst>
              <a:ext uri="{FF2B5EF4-FFF2-40B4-BE49-F238E27FC236}">
                <a16:creationId xmlns:a16="http://schemas.microsoft.com/office/drawing/2014/main" id="{62C69224-CAC9-4B98-BCFD-BC8D851F4B4A}"/>
              </a:ext>
            </a:extLst>
          </p:cNvPr>
          <p:cNvGrpSpPr>
            <a:grpSpLocks noChangeAspect="1"/>
          </p:cNvGrpSpPr>
          <p:nvPr/>
        </p:nvGrpSpPr>
        <p:grpSpPr>
          <a:xfrm>
            <a:off x="1675353" y="3506740"/>
            <a:ext cx="2886760" cy="2243584"/>
            <a:chOff x="2518288" y="1683465"/>
            <a:chExt cx="2423796" cy="1883769"/>
          </a:xfrm>
        </p:grpSpPr>
        <p:grpSp>
          <p:nvGrpSpPr>
            <p:cNvPr id="193" name="Group 192">
              <a:extLst>
                <a:ext uri="{FF2B5EF4-FFF2-40B4-BE49-F238E27FC236}">
                  <a16:creationId xmlns:a16="http://schemas.microsoft.com/office/drawing/2014/main" id="{D86455C1-0B25-4FD4-A029-A631BB17B277}"/>
                </a:ext>
              </a:extLst>
            </p:cNvPr>
            <p:cNvGrpSpPr/>
            <p:nvPr/>
          </p:nvGrpSpPr>
          <p:grpSpPr>
            <a:xfrm>
              <a:off x="2518288" y="1683465"/>
              <a:ext cx="2423796" cy="1883769"/>
              <a:chOff x="2518288" y="1683465"/>
              <a:chExt cx="2423796" cy="1883769"/>
            </a:xfrm>
          </p:grpSpPr>
          <p:sp>
            <p:nvSpPr>
              <p:cNvPr id="196" name="Isosceles Triangle 195">
                <a:extLst>
                  <a:ext uri="{FF2B5EF4-FFF2-40B4-BE49-F238E27FC236}">
                    <a16:creationId xmlns:a16="http://schemas.microsoft.com/office/drawing/2014/main" id="{F6956989-7023-4322-A463-FD7D3DD3679D}"/>
                  </a:ext>
                </a:extLst>
              </p:cNvPr>
              <p:cNvSpPr/>
              <p:nvPr/>
            </p:nvSpPr>
            <p:spPr>
              <a:xfrm>
                <a:off x="2518288" y="2112300"/>
                <a:ext cx="499110" cy="339539"/>
              </a:xfrm>
              <a:prstGeom prst="triangle">
                <a:avLst>
                  <a:gd name="adj" fmla="val 91603"/>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Isosceles Triangle 196">
                <a:extLst>
                  <a:ext uri="{FF2B5EF4-FFF2-40B4-BE49-F238E27FC236}">
                    <a16:creationId xmlns:a16="http://schemas.microsoft.com/office/drawing/2014/main" id="{8A17DFF5-F1CB-4991-A813-F2B1F010E529}"/>
                  </a:ext>
                </a:extLst>
              </p:cNvPr>
              <p:cNvSpPr/>
              <p:nvPr/>
            </p:nvSpPr>
            <p:spPr>
              <a:xfrm flipH="1">
                <a:off x="4425021" y="2155622"/>
                <a:ext cx="517063" cy="300990"/>
              </a:xfrm>
              <a:prstGeom prst="triangle">
                <a:avLst>
                  <a:gd name="adj" fmla="val 81287"/>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ectangle 197">
                <a:extLst>
                  <a:ext uri="{FF2B5EF4-FFF2-40B4-BE49-F238E27FC236}">
                    <a16:creationId xmlns:a16="http://schemas.microsoft.com/office/drawing/2014/main" id="{1B45F25F-5C5C-4C8A-82F3-B6EAB6F10E15}"/>
                  </a:ext>
                </a:extLst>
              </p:cNvPr>
              <p:cNvSpPr/>
              <p:nvPr/>
            </p:nvSpPr>
            <p:spPr>
              <a:xfrm rot="989100">
                <a:off x="3033539" y="2599318"/>
                <a:ext cx="45720" cy="935705"/>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ectangle 198">
                <a:extLst>
                  <a:ext uri="{FF2B5EF4-FFF2-40B4-BE49-F238E27FC236}">
                    <a16:creationId xmlns:a16="http://schemas.microsoft.com/office/drawing/2014/main" id="{B30A2D6C-C810-460C-8DC2-72B8A335C928}"/>
                  </a:ext>
                </a:extLst>
              </p:cNvPr>
              <p:cNvSpPr/>
              <p:nvPr/>
            </p:nvSpPr>
            <p:spPr>
              <a:xfrm rot="20576624">
                <a:off x="4401819" y="2598189"/>
                <a:ext cx="45720" cy="935705"/>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Oval 199">
                <a:extLst>
                  <a:ext uri="{FF2B5EF4-FFF2-40B4-BE49-F238E27FC236}">
                    <a16:creationId xmlns:a16="http://schemas.microsoft.com/office/drawing/2014/main" id="{C94309EF-DE4F-4338-A16A-2884DCC5F081}"/>
                  </a:ext>
                </a:extLst>
              </p:cNvPr>
              <p:cNvSpPr/>
              <p:nvPr/>
            </p:nvSpPr>
            <p:spPr>
              <a:xfrm rot="21392413" flipV="1">
                <a:off x="4462722" y="3480967"/>
                <a:ext cx="218672" cy="7811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Oval 200">
                <a:extLst>
                  <a:ext uri="{FF2B5EF4-FFF2-40B4-BE49-F238E27FC236}">
                    <a16:creationId xmlns:a16="http://schemas.microsoft.com/office/drawing/2014/main" id="{39AB9DE6-201C-4696-AD2C-07BDB2263D02}"/>
                  </a:ext>
                </a:extLst>
              </p:cNvPr>
              <p:cNvSpPr/>
              <p:nvPr/>
            </p:nvSpPr>
            <p:spPr>
              <a:xfrm flipV="1">
                <a:off x="2813844" y="3489124"/>
                <a:ext cx="218672" cy="7811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Freeform: Shape 201">
                <a:extLst>
                  <a:ext uri="{FF2B5EF4-FFF2-40B4-BE49-F238E27FC236}">
                    <a16:creationId xmlns:a16="http://schemas.microsoft.com/office/drawing/2014/main" id="{989C65AE-26D2-423F-B605-0F96A27F9719}"/>
                  </a:ext>
                </a:extLst>
              </p:cNvPr>
              <p:cNvSpPr/>
              <p:nvPr/>
            </p:nvSpPr>
            <p:spPr>
              <a:xfrm>
                <a:off x="3136900" y="2805057"/>
                <a:ext cx="1188720" cy="300990"/>
              </a:xfrm>
              <a:custGeom>
                <a:avLst/>
                <a:gdLst>
                  <a:gd name="connsiteX0" fmla="*/ 0 w 1188720"/>
                  <a:gd name="connsiteY0" fmla="*/ 300990 h 300990"/>
                  <a:gd name="connsiteX1" fmla="*/ 1188720 w 1188720"/>
                  <a:gd name="connsiteY1" fmla="*/ 297180 h 300990"/>
                  <a:gd name="connsiteX2" fmla="*/ 1154430 w 1188720"/>
                  <a:gd name="connsiteY2" fmla="*/ 11430 h 300990"/>
                  <a:gd name="connsiteX3" fmla="*/ 41910 w 1188720"/>
                  <a:gd name="connsiteY3" fmla="*/ 0 h 300990"/>
                  <a:gd name="connsiteX4" fmla="*/ 0 w 1188720"/>
                  <a:gd name="connsiteY4" fmla="*/ 300990 h 300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8720" h="300990">
                    <a:moveTo>
                      <a:pt x="0" y="300990"/>
                    </a:moveTo>
                    <a:lnTo>
                      <a:pt x="1188720" y="297180"/>
                    </a:lnTo>
                    <a:lnTo>
                      <a:pt x="1154430" y="11430"/>
                    </a:lnTo>
                    <a:lnTo>
                      <a:pt x="41910" y="0"/>
                    </a:lnTo>
                    <a:lnTo>
                      <a:pt x="0" y="300990"/>
                    </a:lnTo>
                    <a:close/>
                  </a:path>
                </a:pathLst>
              </a:cu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202">
                <a:extLst>
                  <a:ext uri="{FF2B5EF4-FFF2-40B4-BE49-F238E27FC236}">
                    <a16:creationId xmlns:a16="http://schemas.microsoft.com/office/drawing/2014/main" id="{12EA3F97-2815-4A88-B8DC-F14555F52388}"/>
                  </a:ext>
                </a:extLst>
              </p:cNvPr>
              <p:cNvSpPr/>
              <p:nvPr/>
            </p:nvSpPr>
            <p:spPr>
              <a:xfrm>
                <a:off x="3444240" y="1729052"/>
                <a:ext cx="574040" cy="1106037"/>
              </a:xfrm>
              <a:prstGeom prst="rect">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Rounded Corners 203">
                <a:extLst>
                  <a:ext uri="{FF2B5EF4-FFF2-40B4-BE49-F238E27FC236}">
                    <a16:creationId xmlns:a16="http://schemas.microsoft.com/office/drawing/2014/main" id="{67D80187-AE33-4BF6-8BAA-B305C28E0476}"/>
                  </a:ext>
                </a:extLst>
              </p:cNvPr>
              <p:cNvSpPr/>
              <p:nvPr/>
            </p:nvSpPr>
            <p:spPr>
              <a:xfrm>
                <a:off x="2938780" y="1822269"/>
                <a:ext cx="431800" cy="1018349"/>
              </a:xfrm>
              <a:prstGeom prst="roundRect">
                <a:avLst>
                  <a:gd name="adj" fmla="val 49608"/>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Rectangle: Rounded Corners 204">
                <a:extLst>
                  <a:ext uri="{FF2B5EF4-FFF2-40B4-BE49-F238E27FC236}">
                    <a16:creationId xmlns:a16="http://schemas.microsoft.com/office/drawing/2014/main" id="{51CCE9BD-929D-440D-A923-FDC25701D8B0}"/>
                  </a:ext>
                </a:extLst>
              </p:cNvPr>
              <p:cNvSpPr/>
              <p:nvPr/>
            </p:nvSpPr>
            <p:spPr>
              <a:xfrm>
                <a:off x="4091940" y="1812931"/>
                <a:ext cx="431800" cy="1018349"/>
              </a:xfrm>
              <a:prstGeom prst="roundRect">
                <a:avLst>
                  <a:gd name="adj" fmla="val 49608"/>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Freeform: Shape 205">
                <a:extLst>
                  <a:ext uri="{FF2B5EF4-FFF2-40B4-BE49-F238E27FC236}">
                    <a16:creationId xmlns:a16="http://schemas.microsoft.com/office/drawing/2014/main" id="{E8694783-C7F3-49F5-BB72-4BABD68DD098}"/>
                  </a:ext>
                </a:extLst>
              </p:cNvPr>
              <p:cNvSpPr/>
              <p:nvPr/>
            </p:nvSpPr>
            <p:spPr>
              <a:xfrm>
                <a:off x="3073400" y="1714949"/>
                <a:ext cx="368300" cy="1120140"/>
              </a:xfrm>
              <a:custGeom>
                <a:avLst/>
                <a:gdLst>
                  <a:gd name="connsiteX0" fmla="*/ 0 w 368300"/>
                  <a:gd name="connsiteY0" fmla="*/ 0 h 1120140"/>
                  <a:gd name="connsiteX1" fmla="*/ 365760 w 368300"/>
                  <a:gd name="connsiteY1" fmla="*/ 2540 h 1120140"/>
                  <a:gd name="connsiteX2" fmla="*/ 368300 w 368300"/>
                  <a:gd name="connsiteY2" fmla="*/ 1117600 h 1120140"/>
                  <a:gd name="connsiteX3" fmla="*/ 124460 w 368300"/>
                  <a:gd name="connsiteY3" fmla="*/ 1120140 h 1120140"/>
                  <a:gd name="connsiteX4" fmla="*/ 7620 w 368300"/>
                  <a:gd name="connsiteY4" fmla="*/ 871220 h 1120140"/>
                  <a:gd name="connsiteX5" fmla="*/ 0 w 368300"/>
                  <a:gd name="connsiteY5" fmla="*/ 0 h 112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300" h="1120140">
                    <a:moveTo>
                      <a:pt x="0" y="0"/>
                    </a:moveTo>
                    <a:lnTo>
                      <a:pt x="365760" y="2540"/>
                    </a:lnTo>
                    <a:cubicBezTo>
                      <a:pt x="366607" y="374227"/>
                      <a:pt x="367453" y="745913"/>
                      <a:pt x="368300" y="1117600"/>
                    </a:cubicBezTo>
                    <a:lnTo>
                      <a:pt x="124460" y="1120140"/>
                    </a:lnTo>
                    <a:lnTo>
                      <a:pt x="7620" y="871220"/>
                    </a:lnTo>
                    <a:lnTo>
                      <a:pt x="0" y="0"/>
                    </a:lnTo>
                    <a:close/>
                  </a:path>
                </a:pathLst>
              </a:custGeom>
              <a:solidFill>
                <a:schemeClr val="bg1">
                  <a:lumMod val="6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Freeform: Shape 206">
                <a:extLst>
                  <a:ext uri="{FF2B5EF4-FFF2-40B4-BE49-F238E27FC236}">
                    <a16:creationId xmlns:a16="http://schemas.microsoft.com/office/drawing/2014/main" id="{B4CE7EFF-D2B2-44E3-9A10-D55D3C91C641}"/>
                  </a:ext>
                </a:extLst>
              </p:cNvPr>
              <p:cNvSpPr/>
              <p:nvPr/>
            </p:nvSpPr>
            <p:spPr>
              <a:xfrm>
                <a:off x="4020820" y="1708599"/>
                <a:ext cx="360680" cy="1126490"/>
              </a:xfrm>
              <a:custGeom>
                <a:avLst/>
                <a:gdLst>
                  <a:gd name="connsiteX0" fmla="*/ 0 w 360680"/>
                  <a:gd name="connsiteY0" fmla="*/ 0 h 1132840"/>
                  <a:gd name="connsiteX1" fmla="*/ 360680 w 360680"/>
                  <a:gd name="connsiteY1" fmla="*/ 2540 h 1132840"/>
                  <a:gd name="connsiteX2" fmla="*/ 360680 w 360680"/>
                  <a:gd name="connsiteY2" fmla="*/ 881380 h 1132840"/>
                  <a:gd name="connsiteX3" fmla="*/ 241300 w 360680"/>
                  <a:gd name="connsiteY3" fmla="*/ 1125220 h 1132840"/>
                  <a:gd name="connsiteX4" fmla="*/ 0 w 360680"/>
                  <a:gd name="connsiteY4" fmla="*/ 1132840 h 1132840"/>
                  <a:gd name="connsiteX5" fmla="*/ 0 w 360680"/>
                  <a:gd name="connsiteY5" fmla="*/ 0 h 1132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0680" h="1132840">
                    <a:moveTo>
                      <a:pt x="0" y="0"/>
                    </a:moveTo>
                    <a:lnTo>
                      <a:pt x="360680" y="2540"/>
                    </a:lnTo>
                    <a:lnTo>
                      <a:pt x="360680" y="881380"/>
                    </a:lnTo>
                    <a:lnTo>
                      <a:pt x="241300" y="1125220"/>
                    </a:lnTo>
                    <a:lnTo>
                      <a:pt x="0" y="1132840"/>
                    </a:lnTo>
                    <a:cubicBezTo>
                      <a:pt x="3387" y="763693"/>
                      <a:pt x="6773" y="394547"/>
                      <a:pt x="0" y="0"/>
                    </a:cubicBezTo>
                    <a:close/>
                  </a:path>
                </a:pathLst>
              </a:custGeom>
              <a:solidFill>
                <a:schemeClr val="bg1">
                  <a:lumMod val="6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207">
                <a:extLst>
                  <a:ext uri="{FF2B5EF4-FFF2-40B4-BE49-F238E27FC236}">
                    <a16:creationId xmlns:a16="http://schemas.microsoft.com/office/drawing/2014/main" id="{F6A55222-5057-4D00-A167-21AD194C550D}"/>
                  </a:ext>
                </a:extLst>
              </p:cNvPr>
              <p:cNvSpPr/>
              <p:nvPr/>
            </p:nvSpPr>
            <p:spPr>
              <a:xfrm>
                <a:off x="2938780" y="1683465"/>
                <a:ext cx="1584960"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4" name="Freeform: Shape 193">
              <a:extLst>
                <a:ext uri="{FF2B5EF4-FFF2-40B4-BE49-F238E27FC236}">
                  <a16:creationId xmlns:a16="http://schemas.microsoft.com/office/drawing/2014/main" id="{C48952D0-4047-4CF2-9B14-C932787C417F}"/>
                </a:ext>
              </a:extLst>
            </p:cNvPr>
            <p:cNvSpPr>
              <a:spLocks noChangeAspect="1"/>
            </p:cNvSpPr>
            <p:nvPr/>
          </p:nvSpPr>
          <p:spPr>
            <a:xfrm>
              <a:off x="3621932" y="2651018"/>
              <a:ext cx="227320" cy="115082"/>
            </a:xfrm>
            <a:custGeom>
              <a:avLst/>
              <a:gdLst>
                <a:gd name="connsiteX0" fmla="*/ 1066800 w 1828800"/>
                <a:gd name="connsiteY0" fmla="*/ 0 h 925830"/>
                <a:gd name="connsiteX1" fmla="*/ 1215390 w 1828800"/>
                <a:gd name="connsiteY1" fmla="*/ 3810 h 925830"/>
                <a:gd name="connsiteX2" fmla="*/ 1828800 w 1828800"/>
                <a:gd name="connsiteY2" fmla="*/ 918210 h 925830"/>
                <a:gd name="connsiteX3" fmla="*/ 0 w 1828800"/>
                <a:gd name="connsiteY3" fmla="*/ 925830 h 925830"/>
                <a:gd name="connsiteX4" fmla="*/ 613410 w 1828800"/>
                <a:gd name="connsiteY4" fmla="*/ 7620 h 925830"/>
                <a:gd name="connsiteX5" fmla="*/ 765810 w 1828800"/>
                <a:gd name="connsiteY5" fmla="*/ 7620 h 925830"/>
                <a:gd name="connsiteX6" fmla="*/ 457200 w 1828800"/>
                <a:gd name="connsiteY6" fmla="*/ 849630 h 925830"/>
                <a:gd name="connsiteX7" fmla="*/ 1371600 w 1828800"/>
                <a:gd name="connsiteY7" fmla="*/ 849630 h 925830"/>
                <a:gd name="connsiteX8" fmla="*/ 1066800 w 1828800"/>
                <a:gd name="connsiteY8" fmla="*/ 0 h 92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00" h="925830">
                  <a:moveTo>
                    <a:pt x="1066800" y="0"/>
                  </a:moveTo>
                  <a:lnTo>
                    <a:pt x="1215390" y="3810"/>
                  </a:lnTo>
                  <a:lnTo>
                    <a:pt x="1828800" y="918210"/>
                  </a:lnTo>
                  <a:lnTo>
                    <a:pt x="0" y="925830"/>
                  </a:lnTo>
                  <a:lnTo>
                    <a:pt x="613410" y="7620"/>
                  </a:lnTo>
                  <a:lnTo>
                    <a:pt x="765810" y="7620"/>
                  </a:lnTo>
                  <a:lnTo>
                    <a:pt x="457200" y="849630"/>
                  </a:lnTo>
                  <a:lnTo>
                    <a:pt x="1371600" y="849630"/>
                  </a:lnTo>
                  <a:lnTo>
                    <a:pt x="1066800" y="0"/>
                  </a:lnTo>
                  <a:close/>
                </a:path>
              </a:pathLst>
            </a:custGeom>
            <a:solidFill>
              <a:srgbClr val="E32626"/>
            </a:solidFill>
            <a:ln>
              <a:solidFill>
                <a:srgbClr val="E3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5" name="Picture 194" descr="Background pattern&#10;&#10;Description automatically generated">
              <a:extLst>
                <a:ext uri="{FF2B5EF4-FFF2-40B4-BE49-F238E27FC236}">
                  <a16:creationId xmlns:a16="http://schemas.microsoft.com/office/drawing/2014/main" id="{26B4028E-DEC2-4E37-8627-A6116461524D}"/>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129067" y="1785674"/>
              <a:ext cx="259187" cy="136505"/>
            </a:xfrm>
            <a:prstGeom prst="rect">
              <a:avLst/>
            </a:prstGeom>
          </p:spPr>
        </p:pic>
      </p:grpSp>
      <p:grpSp>
        <p:nvGrpSpPr>
          <p:cNvPr id="147" name="Group 146">
            <a:extLst>
              <a:ext uri="{FF2B5EF4-FFF2-40B4-BE49-F238E27FC236}">
                <a16:creationId xmlns:a16="http://schemas.microsoft.com/office/drawing/2014/main" id="{A5073FE8-CC3F-4462-B95A-3246BA3A67A3}"/>
              </a:ext>
            </a:extLst>
          </p:cNvPr>
          <p:cNvGrpSpPr/>
          <p:nvPr/>
        </p:nvGrpSpPr>
        <p:grpSpPr>
          <a:xfrm>
            <a:off x="4653412" y="4786133"/>
            <a:ext cx="2221772" cy="801777"/>
            <a:chOff x="4653412" y="4786133"/>
            <a:chExt cx="2221772" cy="801777"/>
          </a:xfrm>
        </p:grpSpPr>
        <p:sp>
          <p:nvSpPr>
            <p:cNvPr id="148" name="Oval 147">
              <a:extLst>
                <a:ext uri="{FF2B5EF4-FFF2-40B4-BE49-F238E27FC236}">
                  <a16:creationId xmlns:a16="http://schemas.microsoft.com/office/drawing/2014/main" id="{5575D1CF-18C9-42F4-9188-DE32B3408F68}"/>
                </a:ext>
              </a:extLst>
            </p:cNvPr>
            <p:cNvSpPr/>
            <p:nvPr/>
          </p:nvSpPr>
          <p:spPr>
            <a:xfrm>
              <a:off x="4844941" y="5387742"/>
              <a:ext cx="1983619" cy="200168"/>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9" name="Group 148">
              <a:extLst>
                <a:ext uri="{FF2B5EF4-FFF2-40B4-BE49-F238E27FC236}">
                  <a16:creationId xmlns:a16="http://schemas.microsoft.com/office/drawing/2014/main" id="{A2126BC5-DF10-409B-9527-BF382F50F12A}"/>
                </a:ext>
              </a:extLst>
            </p:cNvPr>
            <p:cNvGrpSpPr>
              <a:grpSpLocks noChangeAspect="1"/>
            </p:cNvGrpSpPr>
            <p:nvPr/>
          </p:nvGrpSpPr>
          <p:grpSpPr>
            <a:xfrm>
              <a:off x="4653412" y="4786133"/>
              <a:ext cx="2221772" cy="713667"/>
              <a:chOff x="7366469" y="4745481"/>
              <a:chExt cx="3191554" cy="1025173"/>
            </a:xfrm>
          </p:grpSpPr>
          <p:grpSp>
            <p:nvGrpSpPr>
              <p:cNvPr id="150" name="Group 149">
                <a:extLst>
                  <a:ext uri="{FF2B5EF4-FFF2-40B4-BE49-F238E27FC236}">
                    <a16:creationId xmlns:a16="http://schemas.microsoft.com/office/drawing/2014/main" id="{0C56F8B6-1996-4587-A35B-8B4151F68151}"/>
                  </a:ext>
                </a:extLst>
              </p:cNvPr>
              <p:cNvGrpSpPr>
                <a:grpSpLocks noChangeAspect="1"/>
              </p:cNvGrpSpPr>
              <p:nvPr/>
            </p:nvGrpSpPr>
            <p:grpSpPr>
              <a:xfrm>
                <a:off x="7366469" y="4745481"/>
                <a:ext cx="3191554" cy="1025173"/>
                <a:chOff x="7752885" y="5195074"/>
                <a:chExt cx="1201313" cy="385879"/>
              </a:xfrm>
            </p:grpSpPr>
            <p:sp>
              <p:nvSpPr>
                <p:cNvPr id="155" name="Rectangle 154">
                  <a:extLst>
                    <a:ext uri="{FF2B5EF4-FFF2-40B4-BE49-F238E27FC236}">
                      <a16:creationId xmlns:a16="http://schemas.microsoft.com/office/drawing/2014/main" id="{875943A0-BC07-4F03-B36A-72529118349C}"/>
                    </a:ext>
                  </a:extLst>
                </p:cNvPr>
                <p:cNvSpPr/>
                <p:nvPr/>
              </p:nvSpPr>
              <p:spPr>
                <a:xfrm>
                  <a:off x="7752885" y="5225275"/>
                  <a:ext cx="189572" cy="217449"/>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6" name="Rectangle: Rounded Corners 155">
                  <a:extLst>
                    <a:ext uri="{FF2B5EF4-FFF2-40B4-BE49-F238E27FC236}">
                      <a16:creationId xmlns:a16="http://schemas.microsoft.com/office/drawing/2014/main" id="{61744D9D-B1AF-4A27-AE4C-12938909C38D}"/>
                    </a:ext>
                  </a:extLst>
                </p:cNvPr>
                <p:cNvSpPr/>
                <p:nvPr/>
              </p:nvSpPr>
              <p:spPr>
                <a:xfrm rot="5400000">
                  <a:off x="7931770"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7" name="Rectangle: Rounded Corners 156">
                  <a:extLst>
                    <a:ext uri="{FF2B5EF4-FFF2-40B4-BE49-F238E27FC236}">
                      <a16:creationId xmlns:a16="http://schemas.microsoft.com/office/drawing/2014/main" id="{F25EA991-D808-4BDA-9B84-C9F5DAD43E11}"/>
                    </a:ext>
                  </a:extLst>
                </p:cNvPr>
                <p:cNvSpPr/>
                <p:nvPr/>
              </p:nvSpPr>
              <p:spPr>
                <a:xfrm rot="5400000">
                  <a:off x="8359233"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8" name="Rectangle: Rounded Corners 157">
                  <a:extLst>
                    <a:ext uri="{FF2B5EF4-FFF2-40B4-BE49-F238E27FC236}">
                      <a16:creationId xmlns:a16="http://schemas.microsoft.com/office/drawing/2014/main" id="{728FBA6C-E3FD-412A-90FA-F317FE3B6E3B}"/>
                    </a:ext>
                  </a:extLst>
                </p:cNvPr>
                <p:cNvSpPr/>
                <p:nvPr/>
              </p:nvSpPr>
              <p:spPr>
                <a:xfrm rot="5400000">
                  <a:off x="8749526"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9" name="Rectangle: Rounded Corners 158">
                  <a:extLst>
                    <a:ext uri="{FF2B5EF4-FFF2-40B4-BE49-F238E27FC236}">
                      <a16:creationId xmlns:a16="http://schemas.microsoft.com/office/drawing/2014/main" id="{61EF1CBE-17F2-487E-9E8A-711347CE00B6}"/>
                    </a:ext>
                  </a:extLst>
                </p:cNvPr>
                <p:cNvSpPr/>
                <p:nvPr/>
              </p:nvSpPr>
              <p:spPr>
                <a:xfrm>
                  <a:off x="7943385" y="5360020"/>
                  <a:ext cx="988741" cy="96644"/>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0" name="Circle: Hollow 159">
                  <a:extLst>
                    <a:ext uri="{FF2B5EF4-FFF2-40B4-BE49-F238E27FC236}">
                      <a16:creationId xmlns:a16="http://schemas.microsoft.com/office/drawing/2014/main" id="{19AF5AF4-3CD3-4656-89E2-7C8876C3EFD9}"/>
                    </a:ext>
                  </a:extLst>
                </p:cNvPr>
                <p:cNvSpPr/>
                <p:nvPr/>
              </p:nvSpPr>
              <p:spPr>
                <a:xfrm>
                  <a:off x="7872529" y="5317040"/>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61" name="Circle: Hollow 160">
                  <a:extLst>
                    <a:ext uri="{FF2B5EF4-FFF2-40B4-BE49-F238E27FC236}">
                      <a16:creationId xmlns:a16="http://schemas.microsoft.com/office/drawing/2014/main" id="{D1CFC41D-FE04-4A91-96A4-3F6E6EDA368D}"/>
                    </a:ext>
                  </a:extLst>
                </p:cNvPr>
                <p:cNvSpPr/>
                <p:nvPr/>
              </p:nvSpPr>
              <p:spPr>
                <a:xfrm>
                  <a:off x="8299992" y="5317040"/>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62" name="Circle: Hollow 161">
                  <a:extLst>
                    <a:ext uri="{FF2B5EF4-FFF2-40B4-BE49-F238E27FC236}">
                      <a16:creationId xmlns:a16="http://schemas.microsoft.com/office/drawing/2014/main" id="{A8330B74-4BC4-4443-A6D6-BF7A8533A59F}"/>
                    </a:ext>
                  </a:extLst>
                </p:cNvPr>
                <p:cNvSpPr/>
                <p:nvPr/>
              </p:nvSpPr>
              <p:spPr>
                <a:xfrm>
                  <a:off x="8690285" y="5317039"/>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cxnSp>
              <p:nvCxnSpPr>
                <p:cNvPr id="163" name="Straight Arrow Connector 162">
                  <a:extLst>
                    <a:ext uri="{FF2B5EF4-FFF2-40B4-BE49-F238E27FC236}">
                      <a16:creationId xmlns:a16="http://schemas.microsoft.com/office/drawing/2014/main" id="{5112098D-9B87-491A-8288-6DF0470C0F3B}"/>
                    </a:ext>
                  </a:extLst>
                </p:cNvPr>
                <p:cNvCxnSpPr/>
                <p:nvPr/>
              </p:nvCxnSpPr>
              <p:spPr>
                <a:xfrm flipH="1" flipV="1">
                  <a:off x="8056057" y="5314717"/>
                  <a:ext cx="734124" cy="1"/>
                </a:xfrm>
                <a:prstGeom prst="straightConnector1">
                  <a:avLst/>
                </a:prstGeom>
              </p:spPr>
              <p:style>
                <a:lnRef idx="3">
                  <a:schemeClr val="dk1"/>
                </a:lnRef>
                <a:fillRef idx="0">
                  <a:schemeClr val="dk1"/>
                </a:fillRef>
                <a:effectRef idx="2">
                  <a:schemeClr val="dk1"/>
                </a:effectRef>
                <a:fontRef idx="minor">
                  <a:schemeClr val="tx1"/>
                </a:fontRef>
              </p:style>
            </p:cxnSp>
            <p:sp>
              <p:nvSpPr>
                <p:cNvPr id="164" name="Oval 163">
                  <a:extLst>
                    <a:ext uri="{FF2B5EF4-FFF2-40B4-BE49-F238E27FC236}">
                      <a16:creationId xmlns:a16="http://schemas.microsoft.com/office/drawing/2014/main" id="{39B75B73-9BCD-4C8E-B66F-49A768272619}"/>
                    </a:ext>
                  </a:extLst>
                </p:cNvPr>
                <p:cNvSpPr/>
                <p:nvPr/>
              </p:nvSpPr>
              <p:spPr>
                <a:xfrm>
                  <a:off x="7941223" y="5381625"/>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5" name="Oval 164">
                  <a:extLst>
                    <a:ext uri="{FF2B5EF4-FFF2-40B4-BE49-F238E27FC236}">
                      <a16:creationId xmlns:a16="http://schemas.microsoft.com/office/drawing/2014/main" id="{07E58710-D62B-4C1B-9E32-B2AF5F81F50E}"/>
                    </a:ext>
                  </a:extLst>
                </p:cNvPr>
                <p:cNvSpPr/>
                <p:nvPr/>
              </p:nvSpPr>
              <p:spPr>
                <a:xfrm>
                  <a:off x="8368141" y="5381625"/>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6" name="Oval 165">
                  <a:extLst>
                    <a:ext uri="{FF2B5EF4-FFF2-40B4-BE49-F238E27FC236}">
                      <a16:creationId xmlns:a16="http://schemas.microsoft.com/office/drawing/2014/main" id="{AC189351-601B-4A60-BE00-7BD376301514}"/>
                    </a:ext>
                  </a:extLst>
                </p:cNvPr>
                <p:cNvSpPr/>
                <p:nvPr/>
              </p:nvSpPr>
              <p:spPr>
                <a:xfrm>
                  <a:off x="8758434" y="5385442"/>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51" name="Oval 150">
                <a:extLst>
                  <a:ext uri="{FF2B5EF4-FFF2-40B4-BE49-F238E27FC236}">
                    <a16:creationId xmlns:a16="http://schemas.microsoft.com/office/drawing/2014/main" id="{C341BEC1-79FC-4CD4-819B-2103D3EE6771}"/>
                  </a:ext>
                </a:extLst>
              </p:cNvPr>
              <p:cNvSpPr/>
              <p:nvPr/>
            </p:nvSpPr>
            <p:spPr>
              <a:xfrm>
                <a:off x="7923634" y="5301896"/>
                <a:ext cx="253062" cy="26600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52" name="Graphic 38" descr="Single gear">
                <a:extLst>
                  <a:ext uri="{FF2B5EF4-FFF2-40B4-BE49-F238E27FC236}">
                    <a16:creationId xmlns:a16="http://schemas.microsoft.com/office/drawing/2014/main" id="{FAACC8D4-5EBB-47CC-981D-4DFCCA676F1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13288" y="5202044"/>
                <a:ext cx="449766" cy="449766"/>
              </a:xfrm>
              <a:prstGeom prst="rect">
                <a:avLst/>
              </a:prstGeom>
            </p:spPr>
          </p:pic>
          <p:pic>
            <p:nvPicPr>
              <p:cNvPr id="153" name="Graphic 38" descr="Single gear">
                <a:extLst>
                  <a:ext uri="{FF2B5EF4-FFF2-40B4-BE49-F238E27FC236}">
                    <a16:creationId xmlns:a16="http://schemas.microsoft.com/office/drawing/2014/main" id="{BA4A6F0C-2DAD-4FF8-BE68-F890B076E3E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86291" y="5202041"/>
                <a:ext cx="449766" cy="449766"/>
              </a:xfrm>
              <a:prstGeom prst="rect">
                <a:avLst/>
              </a:prstGeom>
            </p:spPr>
          </p:pic>
          <p:pic>
            <p:nvPicPr>
              <p:cNvPr id="154" name="Graphic 38" descr="Single gear">
                <a:extLst>
                  <a:ext uri="{FF2B5EF4-FFF2-40B4-BE49-F238E27FC236}">
                    <a16:creationId xmlns:a16="http://schemas.microsoft.com/office/drawing/2014/main" id="{8DB5F83D-5172-474C-BE14-8D6ADEC2742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946995" y="5202043"/>
                <a:ext cx="449766" cy="449766"/>
              </a:xfrm>
              <a:prstGeom prst="rect">
                <a:avLst/>
              </a:prstGeom>
            </p:spPr>
          </p:pic>
        </p:grpSp>
      </p:grpSp>
      <p:sp>
        <p:nvSpPr>
          <p:cNvPr id="3" name="Slide Number Placeholder 2">
            <a:extLst>
              <a:ext uri="{FF2B5EF4-FFF2-40B4-BE49-F238E27FC236}">
                <a16:creationId xmlns:a16="http://schemas.microsoft.com/office/drawing/2014/main" id="{C3756F43-484C-4B45-AAB4-E8208E1C5DAE}"/>
              </a:ext>
            </a:extLst>
          </p:cNvPr>
          <p:cNvSpPr>
            <a:spLocks noGrp="1"/>
          </p:cNvSpPr>
          <p:nvPr>
            <p:ph type="sldNum" sz="quarter" idx="4"/>
          </p:nvPr>
        </p:nvSpPr>
        <p:spPr/>
        <p:txBody>
          <a:bodyPr/>
          <a:lstStyle/>
          <a:p>
            <a:fld id="{6F1FABC0-072B-4F22-8F9B-95A9D10B0206}" type="slidenum">
              <a:rPr lang="en-US" smtClean="0"/>
              <a:pPr/>
              <a:t>32</a:t>
            </a:fld>
            <a:endParaRPr lang="en-US"/>
          </a:p>
        </p:txBody>
      </p:sp>
      <p:sp>
        <p:nvSpPr>
          <p:cNvPr id="20" name="Content Placeholder 6">
            <a:extLst>
              <a:ext uri="{FF2B5EF4-FFF2-40B4-BE49-F238E27FC236}">
                <a16:creationId xmlns:a16="http://schemas.microsoft.com/office/drawing/2014/main" id="{737AD6FE-076D-47EB-8851-546CD7479B58}"/>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101B1E"/>
                </a:solidFill>
                <a:latin typeface="Arial"/>
                <a:cs typeface="Arial"/>
              </a:rPr>
              <a:t>Christina Morrow</a:t>
            </a:r>
            <a:endParaRPr lang="en-US" dirty="0">
              <a:solidFill>
                <a:srgbClr val="101B1E"/>
              </a:solidFill>
            </a:endParaRPr>
          </a:p>
        </p:txBody>
      </p:sp>
      <p:grpSp>
        <p:nvGrpSpPr>
          <p:cNvPr id="6" name="Group 5">
            <a:extLst>
              <a:ext uri="{FF2B5EF4-FFF2-40B4-BE49-F238E27FC236}">
                <a16:creationId xmlns:a16="http://schemas.microsoft.com/office/drawing/2014/main" id="{811D944C-D5B6-4BB2-AB13-82F7A7DB1A26}"/>
              </a:ext>
            </a:extLst>
          </p:cNvPr>
          <p:cNvGrpSpPr/>
          <p:nvPr/>
        </p:nvGrpSpPr>
        <p:grpSpPr>
          <a:xfrm rot="20434668">
            <a:off x="4851050" y="2990007"/>
            <a:ext cx="467443" cy="1287994"/>
            <a:chOff x="3410018" y="2211162"/>
            <a:chExt cx="467443" cy="1287994"/>
          </a:xfrm>
        </p:grpSpPr>
        <p:cxnSp>
          <p:nvCxnSpPr>
            <p:cNvPr id="35" name="Straight Connector 34">
              <a:extLst>
                <a:ext uri="{FF2B5EF4-FFF2-40B4-BE49-F238E27FC236}">
                  <a16:creationId xmlns:a16="http://schemas.microsoft.com/office/drawing/2014/main" id="{4A132D3A-4CFF-408C-BB15-CDD8BE792E5D}"/>
                </a:ext>
              </a:extLst>
            </p:cNvPr>
            <p:cNvCxnSpPr>
              <a:cxnSpLocks/>
              <a:stCxn id="53" idx="0"/>
            </p:cNvCxnSpPr>
            <p:nvPr/>
          </p:nvCxnSpPr>
          <p:spPr>
            <a:xfrm flipH="1" flipV="1">
              <a:off x="3625291" y="2530769"/>
              <a:ext cx="132297" cy="7486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8B039E09-80D2-48BA-AE1B-EE953CACC398}"/>
                </a:ext>
              </a:extLst>
            </p:cNvPr>
            <p:cNvSpPr/>
            <p:nvPr/>
          </p:nvSpPr>
          <p:spPr>
            <a:xfrm flipH="1">
              <a:off x="3410018" y="3436475"/>
              <a:ext cx="422281" cy="6268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3E46DD82-7DA4-4FCC-AA8B-DB98296CB342}"/>
                </a:ext>
              </a:extLst>
            </p:cNvPr>
            <p:cNvSpPr/>
            <p:nvPr/>
          </p:nvSpPr>
          <p:spPr>
            <a:xfrm flipH="1">
              <a:off x="3557657" y="3363284"/>
              <a:ext cx="134551" cy="6268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Rounded Corners 42">
              <a:extLst>
                <a:ext uri="{FF2B5EF4-FFF2-40B4-BE49-F238E27FC236}">
                  <a16:creationId xmlns:a16="http://schemas.microsoft.com/office/drawing/2014/main" id="{FF396C27-A4B5-4C2B-9047-4EBEDCB58E51}"/>
                </a:ext>
              </a:extLst>
            </p:cNvPr>
            <p:cNvSpPr/>
            <p:nvPr/>
          </p:nvSpPr>
          <p:spPr>
            <a:xfrm rot="5400000">
              <a:off x="3701567" y="3246061"/>
              <a:ext cx="29076" cy="182344"/>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594BF700-CE98-46D8-926F-BAE9E4BBD915}"/>
                </a:ext>
              </a:extLst>
            </p:cNvPr>
            <p:cNvSpPr/>
            <p:nvPr/>
          </p:nvSpPr>
          <p:spPr>
            <a:xfrm rot="6784575" flipH="1">
              <a:off x="3734315" y="2395130"/>
              <a:ext cx="24261" cy="26203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E8B48B2A-B092-4348-B49D-C5D82E1CE603}"/>
                </a:ext>
              </a:extLst>
            </p:cNvPr>
            <p:cNvSpPr/>
            <p:nvPr/>
          </p:nvSpPr>
          <p:spPr>
            <a:xfrm rot="4695926" flipH="1">
              <a:off x="3732097" y="2310674"/>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8CBCB6E-5BE7-4C2C-A6E3-4768196DD0BB}"/>
                </a:ext>
              </a:extLst>
            </p:cNvPr>
            <p:cNvSpPr/>
            <p:nvPr/>
          </p:nvSpPr>
          <p:spPr>
            <a:xfrm flipH="1">
              <a:off x="3594318" y="3405134"/>
              <a:ext cx="53680" cy="626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Rounded Corners 52">
              <a:extLst>
                <a:ext uri="{FF2B5EF4-FFF2-40B4-BE49-F238E27FC236}">
                  <a16:creationId xmlns:a16="http://schemas.microsoft.com/office/drawing/2014/main" id="{F241693B-DA1C-4DCC-88D8-8187F226B842}"/>
                </a:ext>
              </a:extLst>
            </p:cNvPr>
            <p:cNvSpPr/>
            <p:nvPr/>
          </p:nvSpPr>
          <p:spPr>
            <a:xfrm>
              <a:off x="3730749" y="3279459"/>
              <a:ext cx="53680" cy="104142"/>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a:extLst>
                <a:ext uri="{FF2B5EF4-FFF2-40B4-BE49-F238E27FC236}">
                  <a16:creationId xmlns:a16="http://schemas.microsoft.com/office/drawing/2014/main" id="{23587DE0-4FC3-4DEA-92AD-011F841245FF}"/>
                </a:ext>
              </a:extLst>
            </p:cNvPr>
            <p:cNvCxnSpPr>
              <a:cxnSpLocks/>
              <a:endCxn id="53" idx="3"/>
            </p:cNvCxnSpPr>
            <p:nvPr/>
          </p:nvCxnSpPr>
          <p:spPr>
            <a:xfrm flipH="1">
              <a:off x="3784428" y="2571828"/>
              <a:ext cx="74752" cy="7597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34649318-2E7A-4E07-AE2A-FAB2EF060DEE}"/>
                </a:ext>
              </a:extLst>
            </p:cNvPr>
            <p:cNvCxnSpPr>
              <a:cxnSpLocks/>
              <a:stCxn id="47" idx="0"/>
            </p:cNvCxnSpPr>
            <p:nvPr/>
          </p:nvCxnSpPr>
          <p:spPr>
            <a:xfrm flipH="1">
              <a:off x="3856676" y="2410858"/>
              <a:ext cx="14875" cy="177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111E10B-813B-4516-9FDB-8373BBB75A1E}"/>
                </a:ext>
              </a:extLst>
            </p:cNvPr>
            <p:cNvCxnSpPr>
              <a:cxnSpLocks/>
              <a:endCxn id="58" idx="0"/>
            </p:cNvCxnSpPr>
            <p:nvPr/>
          </p:nvCxnSpPr>
          <p:spPr>
            <a:xfrm flipH="1" flipV="1">
              <a:off x="3602550" y="2211650"/>
              <a:ext cx="265637" cy="1888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C0791B79-F463-4BBA-B973-F65E57CC84E7}"/>
                </a:ext>
              </a:extLst>
            </p:cNvPr>
            <p:cNvSpPr/>
            <p:nvPr/>
          </p:nvSpPr>
          <p:spPr>
            <a:xfrm rot="21297001" flipH="1">
              <a:off x="3597298" y="2211162"/>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 name="Straight Connector 60">
              <a:extLst>
                <a:ext uri="{FF2B5EF4-FFF2-40B4-BE49-F238E27FC236}">
                  <a16:creationId xmlns:a16="http://schemas.microsoft.com/office/drawing/2014/main" id="{C7F09823-DCC1-4C89-8A27-0B7306DB2BAD}"/>
                </a:ext>
              </a:extLst>
            </p:cNvPr>
            <p:cNvCxnSpPr>
              <a:cxnSpLocks/>
              <a:stCxn id="41" idx="3"/>
            </p:cNvCxnSpPr>
            <p:nvPr/>
          </p:nvCxnSpPr>
          <p:spPr>
            <a:xfrm flipH="1" flipV="1">
              <a:off x="3511959" y="2453393"/>
              <a:ext cx="45697" cy="9412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D801EEC7-7448-462C-B642-4E4765FF2A5D}"/>
                </a:ext>
              </a:extLst>
            </p:cNvPr>
            <p:cNvCxnSpPr>
              <a:cxnSpLocks/>
            </p:cNvCxnSpPr>
            <p:nvPr/>
          </p:nvCxnSpPr>
          <p:spPr>
            <a:xfrm flipV="1">
              <a:off x="3727687" y="2441187"/>
              <a:ext cx="56276" cy="631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C9A4BEF5-2C14-42F2-A179-926354017C52}"/>
                </a:ext>
              </a:extLst>
            </p:cNvPr>
            <p:cNvSpPr/>
            <p:nvPr/>
          </p:nvSpPr>
          <p:spPr>
            <a:xfrm flipH="1">
              <a:off x="3609028" y="2450865"/>
              <a:ext cx="25023" cy="942755"/>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6" name="Title 6">
            <a:extLst>
              <a:ext uri="{FF2B5EF4-FFF2-40B4-BE49-F238E27FC236}">
                <a16:creationId xmlns:a16="http://schemas.microsoft.com/office/drawing/2014/main" id="{0B2BC157-E237-4D2F-B0EB-C4963EF71E85}"/>
              </a:ext>
            </a:extLst>
          </p:cNvPr>
          <p:cNvSpPr txBox="1">
            <a:spLocks/>
          </p:cNvSpPr>
          <p:nvPr/>
        </p:nvSpPr>
        <p:spPr>
          <a:xfrm>
            <a:off x="838200" y="401514"/>
            <a:ext cx="10515600" cy="67914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kern="1200">
                <a:solidFill>
                  <a:schemeClr val="bg1"/>
                </a:solidFill>
                <a:latin typeface="Cambria" panose="02040503050406030204" pitchFamily="18" charset="0"/>
                <a:ea typeface="Cambria" panose="02040503050406030204" pitchFamily="18" charset="0"/>
                <a:cs typeface="Arial" panose="020B0604020202020204" pitchFamily="34" charset="0"/>
              </a:defRPr>
            </a:lvl1pPr>
          </a:lstStyle>
          <a:p>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High Fidelity</a:t>
            </a:r>
          </a:p>
        </p:txBody>
      </p:sp>
      <p:sp>
        <p:nvSpPr>
          <p:cNvPr id="2" name="Rectangle 1">
            <a:extLst>
              <a:ext uri="{FF2B5EF4-FFF2-40B4-BE49-F238E27FC236}">
                <a16:creationId xmlns:a16="http://schemas.microsoft.com/office/drawing/2014/main" id="{11F14FEA-6E9D-47D8-AFFA-49D5DD0B52A2}"/>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8" name="Group 127">
            <a:extLst>
              <a:ext uri="{FF2B5EF4-FFF2-40B4-BE49-F238E27FC236}">
                <a16:creationId xmlns:a16="http://schemas.microsoft.com/office/drawing/2014/main" id="{1C56A6C1-8210-4487-B60D-6126641134E8}"/>
              </a:ext>
            </a:extLst>
          </p:cNvPr>
          <p:cNvGrpSpPr/>
          <p:nvPr/>
        </p:nvGrpSpPr>
        <p:grpSpPr>
          <a:xfrm>
            <a:off x="8491337" y="1515512"/>
            <a:ext cx="3161334" cy="3764126"/>
            <a:chOff x="838200" y="1515512"/>
            <a:chExt cx="3161334" cy="3764126"/>
          </a:xfrm>
        </p:grpSpPr>
        <p:sp>
          <p:nvSpPr>
            <p:cNvPr id="129" name="Flowchart: Connector 128">
              <a:extLst>
                <a:ext uri="{FF2B5EF4-FFF2-40B4-BE49-F238E27FC236}">
                  <a16:creationId xmlns:a16="http://schemas.microsoft.com/office/drawing/2014/main" id="{26F3B866-DFF1-4848-B23C-C0D3E6B4142B}"/>
                </a:ext>
              </a:extLst>
            </p:cNvPr>
            <p:cNvSpPr>
              <a:spLocks noChangeAspect="1"/>
            </p:cNvSpPr>
            <p:nvPr/>
          </p:nvSpPr>
          <p:spPr>
            <a:xfrm>
              <a:off x="838200" y="1515512"/>
              <a:ext cx="3161334" cy="3161334"/>
            </a:xfrm>
            <a:prstGeom prst="flowChartConnector">
              <a:avLst/>
            </a:prstGeom>
            <a:solidFill>
              <a:srgbClr val="5C93AA">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0" name="Group 129">
              <a:extLst>
                <a:ext uri="{FF2B5EF4-FFF2-40B4-BE49-F238E27FC236}">
                  <a16:creationId xmlns:a16="http://schemas.microsoft.com/office/drawing/2014/main" id="{6A2E6F44-A7C7-4839-88FA-6663FD4B859C}"/>
                </a:ext>
              </a:extLst>
            </p:cNvPr>
            <p:cNvGrpSpPr>
              <a:grpSpLocks noChangeAspect="1"/>
            </p:cNvGrpSpPr>
            <p:nvPr/>
          </p:nvGrpSpPr>
          <p:grpSpPr>
            <a:xfrm>
              <a:off x="1495367" y="2126440"/>
              <a:ext cx="1827673" cy="2006792"/>
              <a:chOff x="4209701" y="2724078"/>
              <a:chExt cx="2049462" cy="2250317"/>
            </a:xfrm>
          </p:grpSpPr>
          <p:sp>
            <p:nvSpPr>
              <p:cNvPr id="132" name="Rectangle 131">
                <a:extLst>
                  <a:ext uri="{FF2B5EF4-FFF2-40B4-BE49-F238E27FC236}">
                    <a16:creationId xmlns:a16="http://schemas.microsoft.com/office/drawing/2014/main" id="{182439CB-DF4D-4EC4-986B-8944D253093D}"/>
                  </a:ext>
                </a:extLst>
              </p:cNvPr>
              <p:cNvSpPr/>
              <p:nvPr/>
            </p:nvSpPr>
            <p:spPr>
              <a:xfrm>
                <a:off x="4259785" y="4359066"/>
                <a:ext cx="1921483" cy="43071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a:extLst>
                  <a:ext uri="{FF2B5EF4-FFF2-40B4-BE49-F238E27FC236}">
                    <a16:creationId xmlns:a16="http://schemas.microsoft.com/office/drawing/2014/main" id="{E293AC3A-A74D-43DE-B4B0-C1D19FF37B1C}"/>
                  </a:ext>
                </a:extLst>
              </p:cNvPr>
              <p:cNvSpPr/>
              <p:nvPr/>
            </p:nvSpPr>
            <p:spPr>
              <a:xfrm>
                <a:off x="4536096" y="3478537"/>
                <a:ext cx="1368790" cy="1137685"/>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a:extLst>
                  <a:ext uri="{FF2B5EF4-FFF2-40B4-BE49-F238E27FC236}">
                    <a16:creationId xmlns:a16="http://schemas.microsoft.com/office/drawing/2014/main" id="{4D68F57D-12FC-403B-B7A8-20D73ADCAB90}"/>
                  </a:ext>
                </a:extLst>
              </p:cNvPr>
              <p:cNvSpPr/>
              <p:nvPr/>
            </p:nvSpPr>
            <p:spPr>
              <a:xfrm>
                <a:off x="4296774" y="4403077"/>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a:extLst>
                  <a:ext uri="{FF2B5EF4-FFF2-40B4-BE49-F238E27FC236}">
                    <a16:creationId xmlns:a16="http://schemas.microsoft.com/office/drawing/2014/main" id="{EA896917-2037-47DB-86BF-AF49B2414889}"/>
                  </a:ext>
                </a:extLst>
              </p:cNvPr>
              <p:cNvSpPr/>
              <p:nvPr/>
            </p:nvSpPr>
            <p:spPr>
              <a:xfrm>
                <a:off x="4296774" y="4682477"/>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a:extLst>
                  <a:ext uri="{FF2B5EF4-FFF2-40B4-BE49-F238E27FC236}">
                    <a16:creationId xmlns:a16="http://schemas.microsoft.com/office/drawing/2014/main" id="{C20F6CB8-1934-4D9A-B67E-3DFF6559E021}"/>
                  </a:ext>
                </a:extLst>
              </p:cNvPr>
              <p:cNvSpPr/>
              <p:nvPr/>
            </p:nvSpPr>
            <p:spPr>
              <a:xfrm>
                <a:off x="5982280" y="4382835"/>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136">
                <a:extLst>
                  <a:ext uri="{FF2B5EF4-FFF2-40B4-BE49-F238E27FC236}">
                    <a16:creationId xmlns:a16="http://schemas.microsoft.com/office/drawing/2014/main" id="{75E16BCE-1F6C-4D80-A321-B49B83255A0F}"/>
                  </a:ext>
                </a:extLst>
              </p:cNvPr>
              <p:cNvSpPr/>
              <p:nvPr/>
            </p:nvSpPr>
            <p:spPr>
              <a:xfrm>
                <a:off x="5982280" y="4684625"/>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E33C6701-91B7-42DA-A98A-681A55F670D3}"/>
                  </a:ext>
                </a:extLst>
              </p:cNvPr>
              <p:cNvSpPr/>
              <p:nvPr/>
            </p:nvSpPr>
            <p:spPr>
              <a:xfrm>
                <a:off x="4259785" y="4795386"/>
                <a:ext cx="1921483" cy="179008"/>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0C306F42-7900-4BBD-A658-3BAC925B066B}"/>
                  </a:ext>
                </a:extLst>
              </p:cNvPr>
              <p:cNvSpPr/>
              <p:nvPr/>
            </p:nvSpPr>
            <p:spPr>
              <a:xfrm>
                <a:off x="4209701" y="4359067"/>
                <a:ext cx="45719" cy="61532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77D1F75C-43EC-4868-A5FB-7BCCA8968957}"/>
                  </a:ext>
                </a:extLst>
              </p:cNvPr>
              <p:cNvSpPr/>
              <p:nvPr/>
            </p:nvSpPr>
            <p:spPr>
              <a:xfrm>
                <a:off x="6185562" y="4359067"/>
                <a:ext cx="45719" cy="61532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1" name="Group 140">
                <a:extLst>
                  <a:ext uri="{FF2B5EF4-FFF2-40B4-BE49-F238E27FC236}">
                    <a16:creationId xmlns:a16="http://schemas.microsoft.com/office/drawing/2014/main" id="{777E124E-1D4B-4D50-A319-06A9CDB69DC3}"/>
                  </a:ext>
                </a:extLst>
              </p:cNvPr>
              <p:cNvGrpSpPr/>
              <p:nvPr/>
            </p:nvGrpSpPr>
            <p:grpSpPr>
              <a:xfrm rot="748349">
                <a:off x="4618137" y="2724078"/>
                <a:ext cx="1424795" cy="922549"/>
                <a:chOff x="4527639" y="2602919"/>
                <a:chExt cx="1388537" cy="869038"/>
              </a:xfrm>
            </p:grpSpPr>
            <p:sp>
              <p:nvSpPr>
                <p:cNvPr id="146" name="Rectangle 145">
                  <a:extLst>
                    <a:ext uri="{FF2B5EF4-FFF2-40B4-BE49-F238E27FC236}">
                      <a16:creationId xmlns:a16="http://schemas.microsoft.com/office/drawing/2014/main" id="{6B1B324F-C5F6-4326-A53A-D14BB0B088C9}"/>
                    </a:ext>
                  </a:extLst>
                </p:cNvPr>
                <p:cNvSpPr/>
                <p:nvPr/>
              </p:nvSpPr>
              <p:spPr>
                <a:xfrm>
                  <a:off x="4528403" y="2851053"/>
                  <a:ext cx="1363633" cy="620904"/>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7" name="Group 166">
                  <a:extLst>
                    <a:ext uri="{FF2B5EF4-FFF2-40B4-BE49-F238E27FC236}">
                      <a16:creationId xmlns:a16="http://schemas.microsoft.com/office/drawing/2014/main" id="{CA8339CD-E0DB-420E-954C-F298AED3EE15}"/>
                    </a:ext>
                  </a:extLst>
                </p:cNvPr>
                <p:cNvGrpSpPr/>
                <p:nvPr/>
              </p:nvGrpSpPr>
              <p:grpSpPr>
                <a:xfrm rot="16200000">
                  <a:off x="4986286" y="2144272"/>
                  <a:ext cx="471244" cy="1388537"/>
                  <a:chOff x="2713571" y="2145900"/>
                  <a:chExt cx="2639452" cy="277746"/>
                </a:xfrm>
              </p:grpSpPr>
              <p:sp>
                <p:nvSpPr>
                  <p:cNvPr id="191" name="Oval 190">
                    <a:extLst>
                      <a:ext uri="{FF2B5EF4-FFF2-40B4-BE49-F238E27FC236}">
                        <a16:creationId xmlns:a16="http://schemas.microsoft.com/office/drawing/2014/main" id="{F41A8315-86A2-4B57-B78E-3AD2516C05ED}"/>
                      </a:ext>
                    </a:extLst>
                  </p:cNvPr>
                  <p:cNvSpPr/>
                  <p:nvPr/>
                </p:nvSpPr>
                <p:spPr>
                  <a:xfrm rot="16357580">
                    <a:off x="3894424" y="965047"/>
                    <a:ext cx="277746" cy="2639452"/>
                  </a:xfrm>
                  <a:prstGeom prst="ellipse">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Oval 191">
                    <a:extLst>
                      <a:ext uri="{FF2B5EF4-FFF2-40B4-BE49-F238E27FC236}">
                        <a16:creationId xmlns:a16="http://schemas.microsoft.com/office/drawing/2014/main" id="{CA01C713-7F69-4691-9384-516818C77888}"/>
                      </a:ext>
                    </a:extLst>
                  </p:cNvPr>
                  <p:cNvSpPr/>
                  <p:nvPr/>
                </p:nvSpPr>
                <p:spPr>
                  <a:xfrm rot="204197">
                    <a:off x="3558067" y="2191714"/>
                    <a:ext cx="112558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2" name="Oval 141">
                <a:extLst>
                  <a:ext uri="{FF2B5EF4-FFF2-40B4-BE49-F238E27FC236}">
                    <a16:creationId xmlns:a16="http://schemas.microsoft.com/office/drawing/2014/main" id="{3DFD8CD5-6EA4-4936-BBAF-600052D87E03}"/>
                  </a:ext>
                </a:extLst>
              </p:cNvPr>
              <p:cNvSpPr/>
              <p:nvPr/>
            </p:nvSpPr>
            <p:spPr>
              <a:xfrm rot="1100235">
                <a:off x="4731822" y="3163788"/>
                <a:ext cx="125597" cy="210653"/>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4D437884-2420-4153-B916-35C4394AD2A1}"/>
                  </a:ext>
                </a:extLst>
              </p:cNvPr>
              <p:cNvSpPr/>
              <p:nvPr/>
            </p:nvSpPr>
            <p:spPr>
              <a:xfrm rot="17223955">
                <a:off x="4569792" y="2956920"/>
                <a:ext cx="47715" cy="494485"/>
              </a:xfrm>
              <a:prstGeom prst="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a:extLst>
                  <a:ext uri="{FF2B5EF4-FFF2-40B4-BE49-F238E27FC236}">
                    <a16:creationId xmlns:a16="http://schemas.microsoft.com/office/drawing/2014/main" id="{E3CE2410-834B-4365-A6D9-2C8537C86018}"/>
                  </a:ext>
                </a:extLst>
              </p:cNvPr>
              <p:cNvSpPr/>
              <p:nvPr/>
            </p:nvSpPr>
            <p:spPr>
              <a:xfrm rot="11783838">
                <a:off x="5662707" y="3409102"/>
                <a:ext cx="125597" cy="210653"/>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625F8D4C-F905-4907-9EBE-47FD2FC7991F}"/>
                  </a:ext>
                </a:extLst>
              </p:cNvPr>
              <p:cNvSpPr/>
              <p:nvPr/>
            </p:nvSpPr>
            <p:spPr>
              <a:xfrm rot="6307558">
                <a:off x="5988063" y="3338024"/>
                <a:ext cx="47715" cy="494485"/>
              </a:xfrm>
              <a:prstGeom prst="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1" name="TextBox 130">
              <a:extLst>
                <a:ext uri="{FF2B5EF4-FFF2-40B4-BE49-F238E27FC236}">
                  <a16:creationId xmlns:a16="http://schemas.microsoft.com/office/drawing/2014/main" id="{A8253D6A-8590-4FAC-942B-289AB03808CF}"/>
                </a:ext>
              </a:extLst>
            </p:cNvPr>
            <p:cNvSpPr txBox="1"/>
            <p:nvPr/>
          </p:nvSpPr>
          <p:spPr>
            <a:xfrm>
              <a:off x="1333611" y="4756418"/>
              <a:ext cx="2093009" cy="523220"/>
            </a:xfrm>
            <a:prstGeom prst="rect">
              <a:avLst/>
            </a:prstGeom>
            <a:noFill/>
          </p:spPr>
          <p:txBody>
            <a:bodyPr wrap="none" rtlCol="0">
              <a:spAutoFit/>
            </a:bodyPr>
            <a:lstStyle/>
            <a:p>
              <a:pPr algn="ctr"/>
              <a:r>
                <a:rPr lang="en-US" sz="28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Lazy SUSAN</a:t>
              </a:r>
            </a:p>
          </p:txBody>
        </p:sp>
      </p:grpSp>
      <p:grpSp>
        <p:nvGrpSpPr>
          <p:cNvPr id="113" name="Group 112">
            <a:extLst>
              <a:ext uri="{FF2B5EF4-FFF2-40B4-BE49-F238E27FC236}">
                <a16:creationId xmlns:a16="http://schemas.microsoft.com/office/drawing/2014/main" id="{93769885-B780-41F9-A159-14D35B498CF6}"/>
              </a:ext>
            </a:extLst>
          </p:cNvPr>
          <p:cNvGrpSpPr/>
          <p:nvPr/>
        </p:nvGrpSpPr>
        <p:grpSpPr>
          <a:xfrm rot="19992492">
            <a:off x="3668117" y="3353679"/>
            <a:ext cx="1339445" cy="251522"/>
            <a:chOff x="2304640" y="2255493"/>
            <a:chExt cx="1328482" cy="251522"/>
          </a:xfrm>
        </p:grpSpPr>
        <p:sp>
          <p:nvSpPr>
            <p:cNvPr id="114" name="Rectangle 113">
              <a:extLst>
                <a:ext uri="{FF2B5EF4-FFF2-40B4-BE49-F238E27FC236}">
                  <a16:creationId xmlns:a16="http://schemas.microsoft.com/office/drawing/2014/main" id="{76520BD9-A95C-4117-B0C9-9B8EF12029BC}"/>
                </a:ext>
              </a:extLst>
            </p:cNvPr>
            <p:cNvSpPr/>
            <p:nvPr/>
          </p:nvSpPr>
          <p:spPr>
            <a:xfrm rot="3475009">
              <a:off x="2369418" y="2355473"/>
              <a:ext cx="24261" cy="15381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BD6F5975-9577-44BE-B35B-1231CD602B29}"/>
                </a:ext>
              </a:extLst>
            </p:cNvPr>
            <p:cNvSpPr/>
            <p:nvPr/>
          </p:nvSpPr>
          <p:spPr>
            <a:xfrm rot="7564731">
              <a:off x="2483035" y="2359527"/>
              <a:ext cx="24261" cy="15381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FEB8CB7C-AFC9-416B-99E7-C7C991C84E5C}"/>
                </a:ext>
              </a:extLst>
            </p:cNvPr>
            <p:cNvSpPr/>
            <p:nvPr/>
          </p:nvSpPr>
          <p:spPr>
            <a:xfrm rot="5565177">
              <a:off x="2615198" y="2171654"/>
              <a:ext cx="24261" cy="62264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7" name="Straight Connector 116">
              <a:extLst>
                <a:ext uri="{FF2B5EF4-FFF2-40B4-BE49-F238E27FC236}">
                  <a16:creationId xmlns:a16="http://schemas.microsoft.com/office/drawing/2014/main" id="{3D13B901-C7C1-4620-B650-D017F7EA4C48}"/>
                </a:ext>
              </a:extLst>
            </p:cNvPr>
            <p:cNvCxnSpPr>
              <a:cxnSpLocks/>
            </p:cNvCxnSpPr>
            <p:nvPr/>
          </p:nvCxnSpPr>
          <p:spPr>
            <a:xfrm flipH="1" flipV="1">
              <a:off x="2923969" y="2257132"/>
              <a:ext cx="587990" cy="1987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8" name="Rectangle 117">
              <a:extLst>
                <a:ext uri="{FF2B5EF4-FFF2-40B4-BE49-F238E27FC236}">
                  <a16:creationId xmlns:a16="http://schemas.microsoft.com/office/drawing/2014/main" id="{AB074DA1-5383-48DF-9131-D183C3694FEB}"/>
                </a:ext>
              </a:extLst>
            </p:cNvPr>
            <p:cNvSpPr/>
            <p:nvPr/>
          </p:nvSpPr>
          <p:spPr>
            <a:xfrm rot="21297001" flipH="1">
              <a:off x="2922646" y="2255493"/>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9" name="Straight Connector 118">
              <a:extLst>
                <a:ext uri="{FF2B5EF4-FFF2-40B4-BE49-F238E27FC236}">
                  <a16:creationId xmlns:a16="http://schemas.microsoft.com/office/drawing/2014/main" id="{7855FD0D-C99B-49F2-950D-202004E8B1EC}"/>
                </a:ext>
              </a:extLst>
            </p:cNvPr>
            <p:cNvCxnSpPr>
              <a:cxnSpLocks/>
            </p:cNvCxnSpPr>
            <p:nvPr/>
          </p:nvCxnSpPr>
          <p:spPr>
            <a:xfrm flipH="1">
              <a:off x="2425863" y="2262445"/>
              <a:ext cx="511943" cy="2011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0" name="Rectangle 119">
              <a:extLst>
                <a:ext uri="{FF2B5EF4-FFF2-40B4-BE49-F238E27FC236}">
                  <a16:creationId xmlns:a16="http://schemas.microsoft.com/office/drawing/2014/main" id="{150D478C-B09D-4CE9-AC38-8F904C576D41}"/>
                </a:ext>
              </a:extLst>
            </p:cNvPr>
            <p:cNvSpPr/>
            <p:nvPr/>
          </p:nvSpPr>
          <p:spPr>
            <a:xfrm rot="5213209" flipH="1">
              <a:off x="3273571" y="2129584"/>
              <a:ext cx="25023" cy="69407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B681CE86-E6CC-4B6D-B272-71E6C0DEB468}"/>
                </a:ext>
              </a:extLst>
            </p:cNvPr>
            <p:cNvSpPr/>
            <p:nvPr/>
          </p:nvSpPr>
          <p:spPr>
            <a:xfrm rot="3559019" flipH="1">
              <a:off x="3003478" y="2359436"/>
              <a:ext cx="24261" cy="1635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2" name="Straight Connector 121">
              <a:extLst>
                <a:ext uri="{FF2B5EF4-FFF2-40B4-BE49-F238E27FC236}">
                  <a16:creationId xmlns:a16="http://schemas.microsoft.com/office/drawing/2014/main" id="{C113F005-C4AB-45A8-891B-564D9B5491DE}"/>
                </a:ext>
              </a:extLst>
            </p:cNvPr>
            <p:cNvCxnSpPr>
              <a:cxnSpLocks/>
              <a:stCxn id="121" idx="3"/>
              <a:endCxn id="118" idx="1"/>
            </p:cNvCxnSpPr>
            <p:nvPr/>
          </p:nvCxnSpPr>
          <p:spPr>
            <a:xfrm flipH="1" flipV="1">
              <a:off x="2955226" y="2379818"/>
              <a:ext cx="54192" cy="509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3" name="Group 102">
            <a:extLst>
              <a:ext uri="{FF2B5EF4-FFF2-40B4-BE49-F238E27FC236}">
                <a16:creationId xmlns:a16="http://schemas.microsoft.com/office/drawing/2014/main" id="{50ED9357-7866-4F8F-AE6E-E973411FB937}"/>
              </a:ext>
            </a:extLst>
          </p:cNvPr>
          <p:cNvGrpSpPr/>
          <p:nvPr/>
        </p:nvGrpSpPr>
        <p:grpSpPr>
          <a:xfrm rot="18412706">
            <a:off x="3610033" y="3807137"/>
            <a:ext cx="209133" cy="249296"/>
            <a:chOff x="3610033" y="3807137"/>
            <a:chExt cx="209133" cy="249296"/>
          </a:xfrm>
        </p:grpSpPr>
        <p:sp>
          <p:nvSpPr>
            <p:cNvPr id="104" name="Rectangle 103">
              <a:extLst>
                <a:ext uri="{FF2B5EF4-FFF2-40B4-BE49-F238E27FC236}">
                  <a16:creationId xmlns:a16="http://schemas.microsoft.com/office/drawing/2014/main" id="{A3868C60-6F44-4FA7-BBDB-8057E923BB6B}"/>
                </a:ext>
              </a:extLst>
            </p:cNvPr>
            <p:cNvSpPr/>
            <p:nvPr/>
          </p:nvSpPr>
          <p:spPr>
            <a:xfrm rot="5400000">
              <a:off x="3569968" y="3847202"/>
              <a:ext cx="249296" cy="169165"/>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4" name="Rectangle 123">
              <a:extLst>
                <a:ext uri="{FF2B5EF4-FFF2-40B4-BE49-F238E27FC236}">
                  <a16:creationId xmlns:a16="http://schemas.microsoft.com/office/drawing/2014/main" id="{7670E86B-EEF9-4F6C-A09A-D719130D7BAF}"/>
                </a:ext>
              </a:extLst>
            </p:cNvPr>
            <p:cNvSpPr/>
            <p:nvPr/>
          </p:nvSpPr>
          <p:spPr>
            <a:xfrm rot="5400000">
              <a:off x="3630237" y="3871877"/>
              <a:ext cx="179572" cy="125796"/>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5" name="Oval 124">
              <a:extLst>
                <a:ext uri="{FF2B5EF4-FFF2-40B4-BE49-F238E27FC236}">
                  <a16:creationId xmlns:a16="http://schemas.microsoft.com/office/drawing/2014/main" id="{AA4E30DC-6181-4CBE-85DE-DA82114DB800}"/>
                </a:ext>
              </a:extLst>
            </p:cNvPr>
            <p:cNvSpPr/>
            <p:nvPr/>
          </p:nvSpPr>
          <p:spPr>
            <a:xfrm rot="5400000">
              <a:off x="3688165" y="3906251"/>
              <a:ext cx="178338" cy="58288"/>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6" name="Oval 125">
              <a:extLst>
                <a:ext uri="{FF2B5EF4-FFF2-40B4-BE49-F238E27FC236}">
                  <a16:creationId xmlns:a16="http://schemas.microsoft.com/office/drawing/2014/main" id="{15B1671E-4FAB-429E-A3B8-2FDD571F6E38}"/>
                </a:ext>
              </a:extLst>
            </p:cNvPr>
            <p:cNvSpPr/>
            <p:nvPr/>
          </p:nvSpPr>
          <p:spPr>
            <a:xfrm rot="5400000" flipV="1">
              <a:off x="3730479" y="3909855"/>
              <a:ext cx="131656"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10751796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
        <p159:morph option="byObject"/>
      </p:transition>
    </mc:Choice>
    <mc:Fallback xmlns="">
      <p:transition spd="slow" advClick="0" advTm="1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0" name="Group 169">
            <a:extLst>
              <a:ext uri="{FF2B5EF4-FFF2-40B4-BE49-F238E27FC236}">
                <a16:creationId xmlns:a16="http://schemas.microsoft.com/office/drawing/2014/main" id="{C1B232C0-AD3C-4D13-BBBC-54781D08E7FA}"/>
              </a:ext>
            </a:extLst>
          </p:cNvPr>
          <p:cNvGrpSpPr/>
          <p:nvPr/>
        </p:nvGrpSpPr>
        <p:grpSpPr>
          <a:xfrm>
            <a:off x="548640" y="1270090"/>
            <a:ext cx="7321400" cy="4554914"/>
            <a:chOff x="548640" y="1185954"/>
            <a:chExt cx="7060321" cy="4638914"/>
          </a:xfrm>
        </p:grpSpPr>
        <p:grpSp>
          <p:nvGrpSpPr>
            <p:cNvPr id="172" name="Group 171">
              <a:extLst>
                <a:ext uri="{FF2B5EF4-FFF2-40B4-BE49-F238E27FC236}">
                  <a16:creationId xmlns:a16="http://schemas.microsoft.com/office/drawing/2014/main" id="{47FDF531-9833-4FD6-AABD-3233BEBCF00A}"/>
                </a:ext>
              </a:extLst>
            </p:cNvPr>
            <p:cNvGrpSpPr/>
            <p:nvPr/>
          </p:nvGrpSpPr>
          <p:grpSpPr>
            <a:xfrm>
              <a:off x="549401" y="1198466"/>
              <a:ext cx="7059560" cy="4626402"/>
              <a:chOff x="6418717" y="1301930"/>
              <a:chExt cx="5377239" cy="3091265"/>
            </a:xfrm>
          </p:grpSpPr>
          <p:sp>
            <p:nvSpPr>
              <p:cNvPr id="176" name="Rectangle: Rounded Corners 175">
                <a:extLst>
                  <a:ext uri="{FF2B5EF4-FFF2-40B4-BE49-F238E27FC236}">
                    <a16:creationId xmlns:a16="http://schemas.microsoft.com/office/drawing/2014/main" id="{EE12DCAA-DD7E-4EAE-BD87-57E993CC3FF9}"/>
                  </a:ext>
                </a:extLst>
              </p:cNvPr>
              <p:cNvSpPr/>
              <p:nvPr/>
            </p:nvSpPr>
            <p:spPr>
              <a:xfrm>
                <a:off x="6418717" y="1301930"/>
                <a:ext cx="5377239" cy="3091265"/>
              </a:xfrm>
              <a:prstGeom prst="roundRect">
                <a:avLst/>
              </a:prstGeom>
              <a:solidFill>
                <a:srgbClr val="007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Star: 4 Points 176">
                <a:extLst>
                  <a:ext uri="{FF2B5EF4-FFF2-40B4-BE49-F238E27FC236}">
                    <a16:creationId xmlns:a16="http://schemas.microsoft.com/office/drawing/2014/main" id="{10A51D7E-99D5-419E-ADC6-B78FD548D0C0}"/>
                  </a:ext>
                </a:extLst>
              </p:cNvPr>
              <p:cNvSpPr/>
              <p:nvPr/>
            </p:nvSpPr>
            <p:spPr>
              <a:xfrm>
                <a:off x="7062843" y="1895855"/>
                <a:ext cx="123041" cy="24944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Star: 4 Points 177">
                <a:extLst>
                  <a:ext uri="{FF2B5EF4-FFF2-40B4-BE49-F238E27FC236}">
                    <a16:creationId xmlns:a16="http://schemas.microsoft.com/office/drawing/2014/main" id="{F77E1F91-5D92-4FC8-BA7B-9A664E4BC97D}"/>
                  </a:ext>
                </a:extLst>
              </p:cNvPr>
              <p:cNvSpPr/>
              <p:nvPr/>
            </p:nvSpPr>
            <p:spPr>
              <a:xfrm>
                <a:off x="6841435" y="2753445"/>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Star: 4 Points 178">
                <a:extLst>
                  <a:ext uri="{FF2B5EF4-FFF2-40B4-BE49-F238E27FC236}">
                    <a16:creationId xmlns:a16="http://schemas.microsoft.com/office/drawing/2014/main" id="{77361C16-947E-4504-8A18-CAE5595AB2DB}"/>
                  </a:ext>
                </a:extLst>
              </p:cNvPr>
              <p:cNvSpPr/>
              <p:nvPr/>
            </p:nvSpPr>
            <p:spPr>
              <a:xfrm>
                <a:off x="8220630" y="2490272"/>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Star: 4 Points 179">
                <a:extLst>
                  <a:ext uri="{FF2B5EF4-FFF2-40B4-BE49-F238E27FC236}">
                    <a16:creationId xmlns:a16="http://schemas.microsoft.com/office/drawing/2014/main" id="{D0754012-56DA-4187-8993-810819FE1CAF}"/>
                  </a:ext>
                </a:extLst>
              </p:cNvPr>
              <p:cNvSpPr/>
              <p:nvPr/>
            </p:nvSpPr>
            <p:spPr>
              <a:xfrm>
                <a:off x="10509032" y="1713053"/>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Star: 4 Points 180">
                <a:extLst>
                  <a:ext uri="{FF2B5EF4-FFF2-40B4-BE49-F238E27FC236}">
                    <a16:creationId xmlns:a16="http://schemas.microsoft.com/office/drawing/2014/main" id="{69866052-B7A6-4E8B-84C6-48513C5E68F5}"/>
                  </a:ext>
                </a:extLst>
              </p:cNvPr>
              <p:cNvSpPr/>
              <p:nvPr/>
            </p:nvSpPr>
            <p:spPr>
              <a:xfrm>
                <a:off x="10639311" y="1924119"/>
                <a:ext cx="146121" cy="29067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Star: 4 Points 181">
                <a:extLst>
                  <a:ext uri="{FF2B5EF4-FFF2-40B4-BE49-F238E27FC236}">
                    <a16:creationId xmlns:a16="http://schemas.microsoft.com/office/drawing/2014/main" id="{6A360675-9FE0-49E1-A439-BC1776468A5A}"/>
                  </a:ext>
                </a:extLst>
              </p:cNvPr>
              <p:cNvSpPr/>
              <p:nvPr/>
            </p:nvSpPr>
            <p:spPr>
              <a:xfrm>
                <a:off x="11420831" y="2692999"/>
                <a:ext cx="146121" cy="29067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Star: 4 Points 182">
                <a:extLst>
                  <a:ext uri="{FF2B5EF4-FFF2-40B4-BE49-F238E27FC236}">
                    <a16:creationId xmlns:a16="http://schemas.microsoft.com/office/drawing/2014/main" id="{ABC8EE29-9EC0-4D88-B8A1-452BBEBD3F8F}"/>
                  </a:ext>
                </a:extLst>
              </p:cNvPr>
              <p:cNvSpPr/>
              <p:nvPr/>
            </p:nvSpPr>
            <p:spPr>
              <a:xfrm>
                <a:off x="11546818" y="2415216"/>
                <a:ext cx="125943" cy="22318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Star: 4 Points 183">
                <a:extLst>
                  <a:ext uri="{FF2B5EF4-FFF2-40B4-BE49-F238E27FC236}">
                    <a16:creationId xmlns:a16="http://schemas.microsoft.com/office/drawing/2014/main" id="{411FEF40-C565-4D6E-8FA8-8E272896D6D9}"/>
                  </a:ext>
                </a:extLst>
              </p:cNvPr>
              <p:cNvSpPr/>
              <p:nvPr/>
            </p:nvSpPr>
            <p:spPr>
              <a:xfrm>
                <a:off x="7269445" y="3622705"/>
                <a:ext cx="125943" cy="22318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Star: 4 Points 184">
                <a:extLst>
                  <a:ext uri="{FF2B5EF4-FFF2-40B4-BE49-F238E27FC236}">
                    <a16:creationId xmlns:a16="http://schemas.microsoft.com/office/drawing/2014/main" id="{4B9BDCC6-0AD8-414F-8C88-E722A38A2E76}"/>
                  </a:ext>
                </a:extLst>
              </p:cNvPr>
              <p:cNvSpPr/>
              <p:nvPr/>
            </p:nvSpPr>
            <p:spPr>
              <a:xfrm>
                <a:off x="7486868" y="3371404"/>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Star: 4 Points 185">
                <a:extLst>
                  <a:ext uri="{FF2B5EF4-FFF2-40B4-BE49-F238E27FC236}">
                    <a16:creationId xmlns:a16="http://schemas.microsoft.com/office/drawing/2014/main" id="{EF0B7CAA-A7AE-48A9-9A63-67E55F1665C5}"/>
                  </a:ext>
                </a:extLst>
              </p:cNvPr>
              <p:cNvSpPr/>
              <p:nvPr/>
            </p:nvSpPr>
            <p:spPr>
              <a:xfrm>
                <a:off x="9499357" y="3691545"/>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Star: 4 Points 186">
                <a:extLst>
                  <a:ext uri="{FF2B5EF4-FFF2-40B4-BE49-F238E27FC236}">
                    <a16:creationId xmlns:a16="http://schemas.microsoft.com/office/drawing/2014/main" id="{26FBDBCA-8666-4653-A581-8A3BC1284C77}"/>
                  </a:ext>
                </a:extLst>
              </p:cNvPr>
              <p:cNvSpPr/>
              <p:nvPr/>
            </p:nvSpPr>
            <p:spPr>
              <a:xfrm>
                <a:off x="9339780" y="3495423"/>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Star: 4 Points 187">
                <a:extLst>
                  <a:ext uri="{FF2B5EF4-FFF2-40B4-BE49-F238E27FC236}">
                    <a16:creationId xmlns:a16="http://schemas.microsoft.com/office/drawing/2014/main" id="{5BCA4090-4A3B-4C00-8BF1-B073840D5CE2}"/>
                  </a:ext>
                </a:extLst>
              </p:cNvPr>
              <p:cNvSpPr/>
              <p:nvPr/>
            </p:nvSpPr>
            <p:spPr>
              <a:xfrm>
                <a:off x="6554968" y="1521530"/>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Star: 4 Points 188">
                <a:extLst>
                  <a:ext uri="{FF2B5EF4-FFF2-40B4-BE49-F238E27FC236}">
                    <a16:creationId xmlns:a16="http://schemas.microsoft.com/office/drawing/2014/main" id="{74CB6C60-52D0-468B-8408-561CDD44DAAA}"/>
                  </a:ext>
                </a:extLst>
              </p:cNvPr>
              <p:cNvSpPr/>
              <p:nvPr/>
            </p:nvSpPr>
            <p:spPr>
              <a:xfrm>
                <a:off x="8054795" y="2337263"/>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Star: 4 Points 189">
                <a:extLst>
                  <a:ext uri="{FF2B5EF4-FFF2-40B4-BE49-F238E27FC236}">
                    <a16:creationId xmlns:a16="http://schemas.microsoft.com/office/drawing/2014/main" id="{5CC7D952-36EE-47F0-8174-957E2D156342}"/>
                  </a:ext>
                </a:extLst>
              </p:cNvPr>
              <p:cNvSpPr/>
              <p:nvPr/>
            </p:nvSpPr>
            <p:spPr>
              <a:xfrm>
                <a:off x="10604470" y="2770359"/>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Star: 4 Points 190">
                <a:extLst>
                  <a:ext uri="{FF2B5EF4-FFF2-40B4-BE49-F238E27FC236}">
                    <a16:creationId xmlns:a16="http://schemas.microsoft.com/office/drawing/2014/main" id="{A550C39D-933D-4D21-8FB8-8FF6527029BB}"/>
                  </a:ext>
                </a:extLst>
              </p:cNvPr>
              <p:cNvSpPr/>
              <p:nvPr/>
            </p:nvSpPr>
            <p:spPr>
              <a:xfrm>
                <a:off x="11674570" y="3853053"/>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3" name="Freeform: Shape 172">
              <a:extLst>
                <a:ext uri="{FF2B5EF4-FFF2-40B4-BE49-F238E27FC236}">
                  <a16:creationId xmlns:a16="http://schemas.microsoft.com/office/drawing/2014/main" id="{352388BC-C566-4863-81AC-25802F5B4BF1}"/>
                </a:ext>
              </a:extLst>
            </p:cNvPr>
            <p:cNvSpPr/>
            <p:nvPr/>
          </p:nvSpPr>
          <p:spPr>
            <a:xfrm>
              <a:off x="1282262" y="4656083"/>
              <a:ext cx="6064469" cy="1061545"/>
            </a:xfrm>
            <a:custGeom>
              <a:avLst/>
              <a:gdLst>
                <a:gd name="connsiteX0" fmla="*/ 0 w 6064469"/>
                <a:gd name="connsiteY0" fmla="*/ 294289 h 1061545"/>
                <a:gd name="connsiteX1" fmla="*/ 0 w 6064469"/>
                <a:gd name="connsiteY1" fmla="*/ 294289 h 1061545"/>
                <a:gd name="connsiteX2" fmla="*/ 578069 w 6064469"/>
                <a:gd name="connsiteY2" fmla="*/ 210207 h 1061545"/>
                <a:gd name="connsiteX3" fmla="*/ 1156138 w 6064469"/>
                <a:gd name="connsiteY3" fmla="*/ 283779 h 1061545"/>
                <a:gd name="connsiteX4" fmla="*/ 1271752 w 6064469"/>
                <a:gd name="connsiteY4" fmla="*/ 283779 h 1061545"/>
                <a:gd name="connsiteX5" fmla="*/ 1881352 w 6064469"/>
                <a:gd name="connsiteY5" fmla="*/ 294289 h 1061545"/>
                <a:gd name="connsiteX6" fmla="*/ 1975945 w 6064469"/>
                <a:gd name="connsiteY6" fmla="*/ 283779 h 1061545"/>
                <a:gd name="connsiteX7" fmla="*/ 2532993 w 6064469"/>
                <a:gd name="connsiteY7" fmla="*/ 199696 h 1061545"/>
                <a:gd name="connsiteX8" fmla="*/ 2669628 w 6064469"/>
                <a:gd name="connsiteY8" fmla="*/ 199696 h 1061545"/>
                <a:gd name="connsiteX9" fmla="*/ 3436883 w 6064469"/>
                <a:gd name="connsiteY9" fmla="*/ 283779 h 1061545"/>
                <a:gd name="connsiteX10" fmla="*/ 3615559 w 6064469"/>
                <a:gd name="connsiteY10" fmla="*/ 294289 h 1061545"/>
                <a:gd name="connsiteX11" fmla="*/ 4614041 w 6064469"/>
                <a:gd name="connsiteY11" fmla="*/ 52551 h 1061545"/>
                <a:gd name="connsiteX12" fmla="*/ 5023945 w 6064469"/>
                <a:gd name="connsiteY12" fmla="*/ 0 h 1061545"/>
                <a:gd name="connsiteX13" fmla="*/ 5118538 w 6064469"/>
                <a:gd name="connsiteY13" fmla="*/ 10510 h 1061545"/>
                <a:gd name="connsiteX14" fmla="*/ 5160579 w 6064469"/>
                <a:gd name="connsiteY14" fmla="*/ 21020 h 1061545"/>
                <a:gd name="connsiteX15" fmla="*/ 5202621 w 6064469"/>
                <a:gd name="connsiteY15" fmla="*/ 31531 h 1061545"/>
                <a:gd name="connsiteX16" fmla="*/ 5612524 w 6064469"/>
                <a:gd name="connsiteY16" fmla="*/ 115614 h 1061545"/>
                <a:gd name="connsiteX17" fmla="*/ 5854262 w 6064469"/>
                <a:gd name="connsiteY17" fmla="*/ 136634 h 1061545"/>
                <a:gd name="connsiteX18" fmla="*/ 6064469 w 6064469"/>
                <a:gd name="connsiteY18" fmla="*/ 220717 h 1061545"/>
                <a:gd name="connsiteX19" fmla="*/ 5990897 w 6064469"/>
                <a:gd name="connsiteY19" fmla="*/ 672662 h 1061545"/>
                <a:gd name="connsiteX20" fmla="*/ 4771697 w 6064469"/>
                <a:gd name="connsiteY20" fmla="*/ 1061545 h 1061545"/>
                <a:gd name="connsiteX21" fmla="*/ 1702676 w 6064469"/>
                <a:gd name="connsiteY21" fmla="*/ 924910 h 1061545"/>
                <a:gd name="connsiteX22" fmla="*/ 73572 w 6064469"/>
                <a:gd name="connsiteY22" fmla="*/ 798786 h 1061545"/>
                <a:gd name="connsiteX23" fmla="*/ 0 w 6064469"/>
                <a:gd name="connsiteY23" fmla="*/ 294289 h 10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64469" h="1061545">
                  <a:moveTo>
                    <a:pt x="0" y="294289"/>
                  </a:moveTo>
                  <a:lnTo>
                    <a:pt x="0" y="294289"/>
                  </a:lnTo>
                  <a:lnTo>
                    <a:pt x="578069" y="210207"/>
                  </a:lnTo>
                  <a:lnTo>
                    <a:pt x="1156138" y="283779"/>
                  </a:lnTo>
                  <a:lnTo>
                    <a:pt x="1271752" y="283779"/>
                  </a:lnTo>
                  <a:lnTo>
                    <a:pt x="1881352" y="294289"/>
                  </a:lnTo>
                  <a:lnTo>
                    <a:pt x="1975945" y="283779"/>
                  </a:lnTo>
                  <a:lnTo>
                    <a:pt x="2532993" y="199696"/>
                  </a:lnTo>
                  <a:lnTo>
                    <a:pt x="2669628" y="199696"/>
                  </a:lnTo>
                  <a:lnTo>
                    <a:pt x="3436883" y="283779"/>
                  </a:lnTo>
                  <a:cubicBezTo>
                    <a:pt x="3559332" y="297384"/>
                    <a:pt x="3499751" y="294289"/>
                    <a:pt x="3615559" y="294289"/>
                  </a:cubicBezTo>
                  <a:lnTo>
                    <a:pt x="4614041" y="52551"/>
                  </a:lnTo>
                  <a:lnTo>
                    <a:pt x="5023945" y="0"/>
                  </a:lnTo>
                  <a:cubicBezTo>
                    <a:pt x="5055476" y="3503"/>
                    <a:pt x="5087182" y="5686"/>
                    <a:pt x="5118538" y="10510"/>
                  </a:cubicBezTo>
                  <a:cubicBezTo>
                    <a:pt x="5132815" y="12706"/>
                    <a:pt x="5146690" y="17052"/>
                    <a:pt x="5160579" y="21020"/>
                  </a:cubicBezTo>
                  <a:cubicBezTo>
                    <a:pt x="5201245" y="32639"/>
                    <a:pt x="5179193" y="31531"/>
                    <a:pt x="5202621" y="31531"/>
                  </a:cubicBezTo>
                  <a:lnTo>
                    <a:pt x="5612524" y="115614"/>
                  </a:lnTo>
                  <a:lnTo>
                    <a:pt x="5854262" y="136634"/>
                  </a:lnTo>
                  <a:lnTo>
                    <a:pt x="6064469" y="220717"/>
                  </a:lnTo>
                  <a:lnTo>
                    <a:pt x="5990897" y="672662"/>
                  </a:lnTo>
                  <a:lnTo>
                    <a:pt x="4771697" y="1061545"/>
                  </a:lnTo>
                  <a:lnTo>
                    <a:pt x="1702676" y="924910"/>
                  </a:lnTo>
                  <a:lnTo>
                    <a:pt x="73572" y="798786"/>
                  </a:lnTo>
                  <a:lnTo>
                    <a:pt x="0" y="294289"/>
                  </a:lnTo>
                  <a:close/>
                </a:path>
              </a:pathLst>
            </a:cu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Freeform: Shape 173">
              <a:extLst>
                <a:ext uri="{FF2B5EF4-FFF2-40B4-BE49-F238E27FC236}">
                  <a16:creationId xmlns:a16="http://schemas.microsoft.com/office/drawing/2014/main" id="{E4939D63-B799-49EE-964F-019D6FB264F6}"/>
                </a:ext>
              </a:extLst>
            </p:cNvPr>
            <p:cNvSpPr/>
            <p:nvPr/>
          </p:nvSpPr>
          <p:spPr>
            <a:xfrm>
              <a:off x="548640" y="4610100"/>
              <a:ext cx="7056120" cy="1203960"/>
            </a:xfrm>
            <a:custGeom>
              <a:avLst/>
              <a:gdLst>
                <a:gd name="connsiteX0" fmla="*/ 22860 w 7048500"/>
                <a:gd name="connsiteY0" fmla="*/ 220980 h 1203960"/>
                <a:gd name="connsiteX1" fmla="*/ 472440 w 7048500"/>
                <a:gd name="connsiteY1" fmla="*/ 175260 h 1203960"/>
                <a:gd name="connsiteX2" fmla="*/ 876300 w 7048500"/>
                <a:gd name="connsiteY2" fmla="*/ 213360 h 1203960"/>
                <a:gd name="connsiteX3" fmla="*/ 944880 w 7048500"/>
                <a:gd name="connsiteY3" fmla="*/ 236220 h 1203960"/>
                <a:gd name="connsiteX4" fmla="*/ 1478280 w 7048500"/>
                <a:gd name="connsiteY4" fmla="*/ 411480 h 1203960"/>
                <a:gd name="connsiteX5" fmla="*/ 1546860 w 7048500"/>
                <a:gd name="connsiteY5" fmla="*/ 419100 h 1203960"/>
                <a:gd name="connsiteX6" fmla="*/ 1569720 w 7048500"/>
                <a:gd name="connsiteY6" fmla="*/ 426720 h 1203960"/>
                <a:gd name="connsiteX7" fmla="*/ 1645920 w 7048500"/>
                <a:gd name="connsiteY7" fmla="*/ 434340 h 1203960"/>
                <a:gd name="connsiteX8" fmla="*/ 1668780 w 7048500"/>
                <a:gd name="connsiteY8" fmla="*/ 441960 h 1203960"/>
                <a:gd name="connsiteX9" fmla="*/ 2164080 w 7048500"/>
                <a:gd name="connsiteY9" fmla="*/ 457200 h 1203960"/>
                <a:gd name="connsiteX10" fmla="*/ 2339340 w 7048500"/>
                <a:gd name="connsiteY10" fmla="*/ 449580 h 1203960"/>
                <a:gd name="connsiteX11" fmla="*/ 2842260 w 7048500"/>
                <a:gd name="connsiteY11" fmla="*/ 342900 h 1203960"/>
                <a:gd name="connsiteX12" fmla="*/ 2926080 w 7048500"/>
                <a:gd name="connsiteY12" fmla="*/ 327660 h 1203960"/>
                <a:gd name="connsiteX13" fmla="*/ 2964180 w 7048500"/>
                <a:gd name="connsiteY13" fmla="*/ 320040 h 1203960"/>
                <a:gd name="connsiteX14" fmla="*/ 3581400 w 7048500"/>
                <a:gd name="connsiteY14" fmla="*/ 137160 h 1203960"/>
                <a:gd name="connsiteX15" fmla="*/ 3657600 w 7048500"/>
                <a:gd name="connsiteY15" fmla="*/ 114300 h 1203960"/>
                <a:gd name="connsiteX16" fmla="*/ 3710940 w 7048500"/>
                <a:gd name="connsiteY16" fmla="*/ 99060 h 1203960"/>
                <a:gd name="connsiteX17" fmla="*/ 4267200 w 7048500"/>
                <a:gd name="connsiteY17" fmla="*/ 0 h 1203960"/>
                <a:gd name="connsiteX18" fmla="*/ 4381500 w 7048500"/>
                <a:gd name="connsiteY18" fmla="*/ 7620 h 1203960"/>
                <a:gd name="connsiteX19" fmla="*/ 5059680 w 7048500"/>
                <a:gd name="connsiteY19" fmla="*/ 182880 h 1203960"/>
                <a:gd name="connsiteX20" fmla="*/ 5135880 w 7048500"/>
                <a:gd name="connsiteY20" fmla="*/ 190500 h 1203960"/>
                <a:gd name="connsiteX21" fmla="*/ 5158740 w 7048500"/>
                <a:gd name="connsiteY21" fmla="*/ 198120 h 1203960"/>
                <a:gd name="connsiteX22" fmla="*/ 5212080 w 7048500"/>
                <a:gd name="connsiteY22" fmla="*/ 205740 h 1203960"/>
                <a:gd name="connsiteX23" fmla="*/ 5250180 w 7048500"/>
                <a:gd name="connsiteY23" fmla="*/ 213360 h 1203960"/>
                <a:gd name="connsiteX24" fmla="*/ 5303520 w 7048500"/>
                <a:gd name="connsiteY24" fmla="*/ 213360 h 1203960"/>
                <a:gd name="connsiteX25" fmla="*/ 5783580 w 7048500"/>
                <a:gd name="connsiteY25" fmla="*/ 266700 h 1203960"/>
                <a:gd name="connsiteX26" fmla="*/ 6050280 w 7048500"/>
                <a:gd name="connsiteY26" fmla="*/ 274320 h 1203960"/>
                <a:gd name="connsiteX27" fmla="*/ 6667500 w 7048500"/>
                <a:gd name="connsiteY27" fmla="*/ 228600 h 1203960"/>
                <a:gd name="connsiteX28" fmla="*/ 6751320 w 7048500"/>
                <a:gd name="connsiteY28" fmla="*/ 205740 h 1203960"/>
                <a:gd name="connsiteX29" fmla="*/ 7018020 w 7048500"/>
                <a:gd name="connsiteY29" fmla="*/ 83820 h 1203960"/>
                <a:gd name="connsiteX30" fmla="*/ 7048500 w 7048500"/>
                <a:gd name="connsiteY30" fmla="*/ 251460 h 1203960"/>
                <a:gd name="connsiteX31" fmla="*/ 7040880 w 7048500"/>
                <a:gd name="connsiteY31" fmla="*/ 586740 h 1203960"/>
                <a:gd name="connsiteX32" fmla="*/ 6918960 w 7048500"/>
                <a:gd name="connsiteY32" fmla="*/ 868680 h 1203960"/>
                <a:gd name="connsiteX33" fmla="*/ 6758940 w 7048500"/>
                <a:gd name="connsiteY33" fmla="*/ 1028700 h 1203960"/>
                <a:gd name="connsiteX34" fmla="*/ 6621780 w 7048500"/>
                <a:gd name="connsiteY34" fmla="*/ 1112520 h 1203960"/>
                <a:gd name="connsiteX35" fmla="*/ 6507480 w 7048500"/>
                <a:gd name="connsiteY35" fmla="*/ 1165860 h 1203960"/>
                <a:gd name="connsiteX36" fmla="*/ 6134100 w 7048500"/>
                <a:gd name="connsiteY36" fmla="*/ 1203960 h 1203960"/>
                <a:gd name="connsiteX37" fmla="*/ 678180 w 7048500"/>
                <a:gd name="connsiteY37" fmla="*/ 1196340 h 1203960"/>
                <a:gd name="connsiteX38" fmla="*/ 495300 w 7048500"/>
                <a:gd name="connsiteY38" fmla="*/ 1135380 h 1203960"/>
                <a:gd name="connsiteX39" fmla="*/ 335280 w 7048500"/>
                <a:gd name="connsiteY39" fmla="*/ 1074420 h 1203960"/>
                <a:gd name="connsiteX40" fmla="*/ 243840 w 7048500"/>
                <a:gd name="connsiteY40" fmla="*/ 967740 h 1203960"/>
                <a:gd name="connsiteX41" fmla="*/ 121920 w 7048500"/>
                <a:gd name="connsiteY41" fmla="*/ 861060 h 1203960"/>
                <a:gd name="connsiteX42" fmla="*/ 60960 w 7048500"/>
                <a:gd name="connsiteY42" fmla="*/ 670560 h 1203960"/>
                <a:gd name="connsiteX43" fmla="*/ 0 w 7048500"/>
                <a:gd name="connsiteY43" fmla="*/ 480060 h 1203960"/>
                <a:gd name="connsiteX44" fmla="*/ 22860 w 7048500"/>
                <a:gd name="connsiteY44" fmla="*/ 220980 h 1203960"/>
                <a:gd name="connsiteX0" fmla="*/ 22860 w 7056120"/>
                <a:gd name="connsiteY0" fmla="*/ 220980 h 1203960"/>
                <a:gd name="connsiteX1" fmla="*/ 472440 w 7056120"/>
                <a:gd name="connsiteY1" fmla="*/ 175260 h 1203960"/>
                <a:gd name="connsiteX2" fmla="*/ 876300 w 7056120"/>
                <a:gd name="connsiteY2" fmla="*/ 213360 h 1203960"/>
                <a:gd name="connsiteX3" fmla="*/ 944880 w 7056120"/>
                <a:gd name="connsiteY3" fmla="*/ 236220 h 1203960"/>
                <a:gd name="connsiteX4" fmla="*/ 1478280 w 7056120"/>
                <a:gd name="connsiteY4" fmla="*/ 411480 h 1203960"/>
                <a:gd name="connsiteX5" fmla="*/ 1546860 w 7056120"/>
                <a:gd name="connsiteY5" fmla="*/ 419100 h 1203960"/>
                <a:gd name="connsiteX6" fmla="*/ 1569720 w 7056120"/>
                <a:gd name="connsiteY6" fmla="*/ 426720 h 1203960"/>
                <a:gd name="connsiteX7" fmla="*/ 1645920 w 7056120"/>
                <a:gd name="connsiteY7" fmla="*/ 434340 h 1203960"/>
                <a:gd name="connsiteX8" fmla="*/ 1668780 w 7056120"/>
                <a:gd name="connsiteY8" fmla="*/ 441960 h 1203960"/>
                <a:gd name="connsiteX9" fmla="*/ 2164080 w 7056120"/>
                <a:gd name="connsiteY9" fmla="*/ 457200 h 1203960"/>
                <a:gd name="connsiteX10" fmla="*/ 2339340 w 7056120"/>
                <a:gd name="connsiteY10" fmla="*/ 449580 h 1203960"/>
                <a:gd name="connsiteX11" fmla="*/ 2842260 w 7056120"/>
                <a:gd name="connsiteY11" fmla="*/ 342900 h 1203960"/>
                <a:gd name="connsiteX12" fmla="*/ 2926080 w 7056120"/>
                <a:gd name="connsiteY12" fmla="*/ 327660 h 1203960"/>
                <a:gd name="connsiteX13" fmla="*/ 2964180 w 7056120"/>
                <a:gd name="connsiteY13" fmla="*/ 320040 h 1203960"/>
                <a:gd name="connsiteX14" fmla="*/ 3581400 w 7056120"/>
                <a:gd name="connsiteY14" fmla="*/ 137160 h 1203960"/>
                <a:gd name="connsiteX15" fmla="*/ 3657600 w 7056120"/>
                <a:gd name="connsiteY15" fmla="*/ 114300 h 1203960"/>
                <a:gd name="connsiteX16" fmla="*/ 3710940 w 7056120"/>
                <a:gd name="connsiteY16" fmla="*/ 99060 h 1203960"/>
                <a:gd name="connsiteX17" fmla="*/ 4267200 w 7056120"/>
                <a:gd name="connsiteY17" fmla="*/ 0 h 1203960"/>
                <a:gd name="connsiteX18" fmla="*/ 4381500 w 7056120"/>
                <a:gd name="connsiteY18" fmla="*/ 7620 h 1203960"/>
                <a:gd name="connsiteX19" fmla="*/ 5059680 w 7056120"/>
                <a:gd name="connsiteY19" fmla="*/ 182880 h 1203960"/>
                <a:gd name="connsiteX20" fmla="*/ 5135880 w 7056120"/>
                <a:gd name="connsiteY20" fmla="*/ 190500 h 1203960"/>
                <a:gd name="connsiteX21" fmla="*/ 5158740 w 7056120"/>
                <a:gd name="connsiteY21" fmla="*/ 198120 h 1203960"/>
                <a:gd name="connsiteX22" fmla="*/ 5212080 w 7056120"/>
                <a:gd name="connsiteY22" fmla="*/ 205740 h 1203960"/>
                <a:gd name="connsiteX23" fmla="*/ 5250180 w 7056120"/>
                <a:gd name="connsiteY23" fmla="*/ 213360 h 1203960"/>
                <a:gd name="connsiteX24" fmla="*/ 5303520 w 7056120"/>
                <a:gd name="connsiteY24" fmla="*/ 213360 h 1203960"/>
                <a:gd name="connsiteX25" fmla="*/ 5783580 w 7056120"/>
                <a:gd name="connsiteY25" fmla="*/ 266700 h 1203960"/>
                <a:gd name="connsiteX26" fmla="*/ 6050280 w 7056120"/>
                <a:gd name="connsiteY26" fmla="*/ 274320 h 1203960"/>
                <a:gd name="connsiteX27" fmla="*/ 6667500 w 7056120"/>
                <a:gd name="connsiteY27" fmla="*/ 228600 h 1203960"/>
                <a:gd name="connsiteX28" fmla="*/ 6751320 w 7056120"/>
                <a:gd name="connsiteY28" fmla="*/ 205740 h 1203960"/>
                <a:gd name="connsiteX29" fmla="*/ 7056120 w 7056120"/>
                <a:gd name="connsiteY29" fmla="*/ 68580 h 1203960"/>
                <a:gd name="connsiteX30" fmla="*/ 7048500 w 7056120"/>
                <a:gd name="connsiteY30" fmla="*/ 251460 h 1203960"/>
                <a:gd name="connsiteX31" fmla="*/ 7040880 w 7056120"/>
                <a:gd name="connsiteY31" fmla="*/ 586740 h 1203960"/>
                <a:gd name="connsiteX32" fmla="*/ 6918960 w 7056120"/>
                <a:gd name="connsiteY32" fmla="*/ 868680 h 1203960"/>
                <a:gd name="connsiteX33" fmla="*/ 6758940 w 7056120"/>
                <a:gd name="connsiteY33" fmla="*/ 1028700 h 1203960"/>
                <a:gd name="connsiteX34" fmla="*/ 6621780 w 7056120"/>
                <a:gd name="connsiteY34" fmla="*/ 1112520 h 1203960"/>
                <a:gd name="connsiteX35" fmla="*/ 6507480 w 7056120"/>
                <a:gd name="connsiteY35" fmla="*/ 1165860 h 1203960"/>
                <a:gd name="connsiteX36" fmla="*/ 6134100 w 7056120"/>
                <a:gd name="connsiteY36" fmla="*/ 1203960 h 1203960"/>
                <a:gd name="connsiteX37" fmla="*/ 678180 w 7056120"/>
                <a:gd name="connsiteY37" fmla="*/ 1196340 h 1203960"/>
                <a:gd name="connsiteX38" fmla="*/ 495300 w 7056120"/>
                <a:gd name="connsiteY38" fmla="*/ 1135380 h 1203960"/>
                <a:gd name="connsiteX39" fmla="*/ 335280 w 7056120"/>
                <a:gd name="connsiteY39" fmla="*/ 1074420 h 1203960"/>
                <a:gd name="connsiteX40" fmla="*/ 243840 w 7056120"/>
                <a:gd name="connsiteY40" fmla="*/ 967740 h 1203960"/>
                <a:gd name="connsiteX41" fmla="*/ 121920 w 7056120"/>
                <a:gd name="connsiteY41" fmla="*/ 861060 h 1203960"/>
                <a:gd name="connsiteX42" fmla="*/ 60960 w 7056120"/>
                <a:gd name="connsiteY42" fmla="*/ 670560 h 1203960"/>
                <a:gd name="connsiteX43" fmla="*/ 0 w 7056120"/>
                <a:gd name="connsiteY43" fmla="*/ 480060 h 1203960"/>
                <a:gd name="connsiteX44" fmla="*/ 22860 w 7056120"/>
                <a:gd name="connsiteY44" fmla="*/ 220980 h 120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056120" h="1203960">
                  <a:moveTo>
                    <a:pt x="22860" y="220980"/>
                  </a:moveTo>
                  <a:lnTo>
                    <a:pt x="472440" y="175260"/>
                  </a:lnTo>
                  <a:lnTo>
                    <a:pt x="876300" y="213360"/>
                  </a:lnTo>
                  <a:cubicBezTo>
                    <a:pt x="939638" y="237112"/>
                    <a:pt x="915558" y="236220"/>
                    <a:pt x="944880" y="236220"/>
                  </a:cubicBezTo>
                  <a:lnTo>
                    <a:pt x="1478280" y="411480"/>
                  </a:lnTo>
                  <a:cubicBezTo>
                    <a:pt x="1501140" y="414020"/>
                    <a:pt x="1524172" y="415319"/>
                    <a:pt x="1546860" y="419100"/>
                  </a:cubicBezTo>
                  <a:cubicBezTo>
                    <a:pt x="1554783" y="420420"/>
                    <a:pt x="1561781" y="425499"/>
                    <a:pt x="1569720" y="426720"/>
                  </a:cubicBezTo>
                  <a:cubicBezTo>
                    <a:pt x="1594950" y="430602"/>
                    <a:pt x="1620520" y="431800"/>
                    <a:pt x="1645920" y="434340"/>
                  </a:cubicBezTo>
                  <a:lnTo>
                    <a:pt x="1668780" y="441960"/>
                  </a:lnTo>
                  <a:lnTo>
                    <a:pt x="2164080" y="457200"/>
                  </a:lnTo>
                  <a:cubicBezTo>
                    <a:pt x="2278255" y="446820"/>
                    <a:pt x="2219845" y="449580"/>
                    <a:pt x="2339340" y="449580"/>
                  </a:cubicBezTo>
                  <a:lnTo>
                    <a:pt x="2842260" y="342900"/>
                  </a:lnTo>
                  <a:cubicBezTo>
                    <a:pt x="2870200" y="337820"/>
                    <a:pt x="2898312" y="333610"/>
                    <a:pt x="2926080" y="327660"/>
                  </a:cubicBezTo>
                  <a:cubicBezTo>
                    <a:pt x="2969137" y="318434"/>
                    <a:pt x="2931182" y="320040"/>
                    <a:pt x="2964180" y="320040"/>
                  </a:cubicBezTo>
                  <a:lnTo>
                    <a:pt x="3581400" y="137160"/>
                  </a:lnTo>
                  <a:lnTo>
                    <a:pt x="3657600" y="114300"/>
                  </a:lnTo>
                  <a:cubicBezTo>
                    <a:pt x="3708938" y="98257"/>
                    <a:pt x="3686748" y="99060"/>
                    <a:pt x="3710940" y="99060"/>
                  </a:cubicBezTo>
                  <a:lnTo>
                    <a:pt x="4267200" y="0"/>
                  </a:lnTo>
                  <a:cubicBezTo>
                    <a:pt x="4356037" y="8884"/>
                    <a:pt x="4317873" y="7620"/>
                    <a:pt x="4381500" y="7620"/>
                  </a:cubicBezTo>
                  <a:lnTo>
                    <a:pt x="5059680" y="182880"/>
                  </a:lnTo>
                  <a:cubicBezTo>
                    <a:pt x="5085080" y="185420"/>
                    <a:pt x="5110650" y="186618"/>
                    <a:pt x="5135880" y="190500"/>
                  </a:cubicBezTo>
                  <a:cubicBezTo>
                    <a:pt x="5143819" y="191721"/>
                    <a:pt x="5150864" y="196545"/>
                    <a:pt x="5158740" y="198120"/>
                  </a:cubicBezTo>
                  <a:cubicBezTo>
                    <a:pt x="5176352" y="201642"/>
                    <a:pt x="5194364" y="202787"/>
                    <a:pt x="5212080" y="205740"/>
                  </a:cubicBezTo>
                  <a:cubicBezTo>
                    <a:pt x="5224855" y="207869"/>
                    <a:pt x="5237273" y="212284"/>
                    <a:pt x="5250180" y="213360"/>
                  </a:cubicBezTo>
                  <a:cubicBezTo>
                    <a:pt x="5267899" y="214837"/>
                    <a:pt x="5285740" y="213360"/>
                    <a:pt x="5303520" y="213360"/>
                  </a:cubicBezTo>
                  <a:lnTo>
                    <a:pt x="5783580" y="266700"/>
                  </a:lnTo>
                  <a:cubicBezTo>
                    <a:pt x="6029955" y="274648"/>
                    <a:pt x="5941019" y="274320"/>
                    <a:pt x="6050280" y="274320"/>
                  </a:cubicBezTo>
                  <a:lnTo>
                    <a:pt x="6667500" y="228600"/>
                  </a:lnTo>
                  <a:cubicBezTo>
                    <a:pt x="6741624" y="212128"/>
                    <a:pt x="6715135" y="223833"/>
                    <a:pt x="6751320" y="205740"/>
                  </a:cubicBezTo>
                  <a:lnTo>
                    <a:pt x="7056120" y="68580"/>
                  </a:lnTo>
                  <a:lnTo>
                    <a:pt x="7048500" y="251460"/>
                  </a:lnTo>
                  <a:lnTo>
                    <a:pt x="7040880" y="586740"/>
                  </a:lnTo>
                  <a:lnTo>
                    <a:pt x="6918960" y="868680"/>
                  </a:lnTo>
                  <a:lnTo>
                    <a:pt x="6758940" y="1028700"/>
                  </a:lnTo>
                  <a:lnTo>
                    <a:pt x="6621780" y="1112520"/>
                  </a:lnTo>
                  <a:lnTo>
                    <a:pt x="6507480" y="1165860"/>
                  </a:lnTo>
                  <a:lnTo>
                    <a:pt x="6134100" y="1203960"/>
                  </a:lnTo>
                  <a:lnTo>
                    <a:pt x="678180" y="1196340"/>
                  </a:lnTo>
                  <a:lnTo>
                    <a:pt x="495300" y="1135380"/>
                  </a:lnTo>
                  <a:lnTo>
                    <a:pt x="335280" y="1074420"/>
                  </a:lnTo>
                  <a:lnTo>
                    <a:pt x="243840" y="967740"/>
                  </a:lnTo>
                  <a:lnTo>
                    <a:pt x="121920" y="861060"/>
                  </a:lnTo>
                  <a:lnTo>
                    <a:pt x="60960" y="670560"/>
                  </a:lnTo>
                  <a:lnTo>
                    <a:pt x="0" y="480060"/>
                  </a:lnTo>
                  <a:lnTo>
                    <a:pt x="22860" y="22098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Rounded Corners 174">
              <a:extLst>
                <a:ext uri="{FF2B5EF4-FFF2-40B4-BE49-F238E27FC236}">
                  <a16:creationId xmlns:a16="http://schemas.microsoft.com/office/drawing/2014/main" id="{637500D0-D03B-4CCD-A7B1-E52C604A2750}"/>
                </a:ext>
              </a:extLst>
            </p:cNvPr>
            <p:cNvSpPr/>
            <p:nvPr/>
          </p:nvSpPr>
          <p:spPr>
            <a:xfrm>
              <a:off x="549401" y="1185954"/>
              <a:ext cx="7057013" cy="4626403"/>
            </a:xfrm>
            <a:prstGeom prst="roundRect">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6" name="Oval 215">
            <a:extLst>
              <a:ext uri="{FF2B5EF4-FFF2-40B4-BE49-F238E27FC236}">
                <a16:creationId xmlns:a16="http://schemas.microsoft.com/office/drawing/2014/main" id="{88AA537F-BA7C-41F7-BB30-217C3F7170E5}"/>
              </a:ext>
            </a:extLst>
          </p:cNvPr>
          <p:cNvSpPr/>
          <p:nvPr/>
        </p:nvSpPr>
        <p:spPr>
          <a:xfrm>
            <a:off x="1454639" y="5571000"/>
            <a:ext cx="3173448" cy="261371"/>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7" name="Group 216">
            <a:extLst>
              <a:ext uri="{FF2B5EF4-FFF2-40B4-BE49-F238E27FC236}">
                <a16:creationId xmlns:a16="http://schemas.microsoft.com/office/drawing/2014/main" id="{6FF3987E-A1F5-4CE6-AFA2-B71645531755}"/>
              </a:ext>
            </a:extLst>
          </p:cNvPr>
          <p:cNvGrpSpPr>
            <a:grpSpLocks noChangeAspect="1"/>
          </p:cNvGrpSpPr>
          <p:nvPr/>
        </p:nvGrpSpPr>
        <p:grpSpPr>
          <a:xfrm>
            <a:off x="1675353" y="3506740"/>
            <a:ext cx="2886760" cy="2243584"/>
            <a:chOff x="2518288" y="1683465"/>
            <a:chExt cx="2423796" cy="1883769"/>
          </a:xfrm>
        </p:grpSpPr>
        <p:grpSp>
          <p:nvGrpSpPr>
            <p:cNvPr id="218" name="Group 217">
              <a:extLst>
                <a:ext uri="{FF2B5EF4-FFF2-40B4-BE49-F238E27FC236}">
                  <a16:creationId xmlns:a16="http://schemas.microsoft.com/office/drawing/2014/main" id="{2DB3EF0A-51C6-4C3A-8EFD-0A5F237EB991}"/>
                </a:ext>
              </a:extLst>
            </p:cNvPr>
            <p:cNvGrpSpPr/>
            <p:nvPr/>
          </p:nvGrpSpPr>
          <p:grpSpPr>
            <a:xfrm>
              <a:off x="2518288" y="1683465"/>
              <a:ext cx="2423796" cy="1883769"/>
              <a:chOff x="2518288" y="1683465"/>
              <a:chExt cx="2423796" cy="1883769"/>
            </a:xfrm>
          </p:grpSpPr>
          <p:sp>
            <p:nvSpPr>
              <p:cNvPr id="221" name="Isosceles Triangle 220">
                <a:extLst>
                  <a:ext uri="{FF2B5EF4-FFF2-40B4-BE49-F238E27FC236}">
                    <a16:creationId xmlns:a16="http://schemas.microsoft.com/office/drawing/2014/main" id="{B4341B8B-A2CD-490D-BA86-012A0D7C6F46}"/>
                  </a:ext>
                </a:extLst>
              </p:cNvPr>
              <p:cNvSpPr/>
              <p:nvPr/>
            </p:nvSpPr>
            <p:spPr>
              <a:xfrm>
                <a:off x="2518288" y="2112300"/>
                <a:ext cx="499110" cy="339539"/>
              </a:xfrm>
              <a:prstGeom prst="triangle">
                <a:avLst>
                  <a:gd name="adj" fmla="val 91603"/>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Isosceles Triangle 221">
                <a:extLst>
                  <a:ext uri="{FF2B5EF4-FFF2-40B4-BE49-F238E27FC236}">
                    <a16:creationId xmlns:a16="http://schemas.microsoft.com/office/drawing/2014/main" id="{32C85487-70DC-4415-B2C0-A10A499BDB47}"/>
                  </a:ext>
                </a:extLst>
              </p:cNvPr>
              <p:cNvSpPr/>
              <p:nvPr/>
            </p:nvSpPr>
            <p:spPr>
              <a:xfrm flipH="1">
                <a:off x="4425021" y="2155622"/>
                <a:ext cx="517063" cy="300990"/>
              </a:xfrm>
              <a:prstGeom prst="triangle">
                <a:avLst>
                  <a:gd name="adj" fmla="val 81287"/>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ectangle 222">
                <a:extLst>
                  <a:ext uri="{FF2B5EF4-FFF2-40B4-BE49-F238E27FC236}">
                    <a16:creationId xmlns:a16="http://schemas.microsoft.com/office/drawing/2014/main" id="{B5A49C18-D336-4670-AA3B-37F8302796FD}"/>
                  </a:ext>
                </a:extLst>
              </p:cNvPr>
              <p:cNvSpPr/>
              <p:nvPr/>
            </p:nvSpPr>
            <p:spPr>
              <a:xfrm rot="989100">
                <a:off x="3033539" y="2599318"/>
                <a:ext cx="45720" cy="935705"/>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ctangle 223">
                <a:extLst>
                  <a:ext uri="{FF2B5EF4-FFF2-40B4-BE49-F238E27FC236}">
                    <a16:creationId xmlns:a16="http://schemas.microsoft.com/office/drawing/2014/main" id="{4E54A4A7-D55F-45EB-B71A-91C6ECAFE08A}"/>
                  </a:ext>
                </a:extLst>
              </p:cNvPr>
              <p:cNvSpPr/>
              <p:nvPr/>
            </p:nvSpPr>
            <p:spPr>
              <a:xfrm rot="20576624">
                <a:off x="4401819" y="2598189"/>
                <a:ext cx="45720" cy="935705"/>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Oval 224">
                <a:extLst>
                  <a:ext uri="{FF2B5EF4-FFF2-40B4-BE49-F238E27FC236}">
                    <a16:creationId xmlns:a16="http://schemas.microsoft.com/office/drawing/2014/main" id="{4D22CDC6-04E8-4AB3-B693-75B070D7051D}"/>
                  </a:ext>
                </a:extLst>
              </p:cNvPr>
              <p:cNvSpPr/>
              <p:nvPr/>
            </p:nvSpPr>
            <p:spPr>
              <a:xfrm rot="21392413" flipV="1">
                <a:off x="4462722" y="3480967"/>
                <a:ext cx="218672" cy="7811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Oval 225">
                <a:extLst>
                  <a:ext uri="{FF2B5EF4-FFF2-40B4-BE49-F238E27FC236}">
                    <a16:creationId xmlns:a16="http://schemas.microsoft.com/office/drawing/2014/main" id="{F1FFAFD3-DC39-495D-B20F-BF9F3D188E8E}"/>
                  </a:ext>
                </a:extLst>
              </p:cNvPr>
              <p:cNvSpPr/>
              <p:nvPr/>
            </p:nvSpPr>
            <p:spPr>
              <a:xfrm flipV="1">
                <a:off x="2813844" y="3489124"/>
                <a:ext cx="218672" cy="7811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Freeform: Shape 226">
                <a:extLst>
                  <a:ext uri="{FF2B5EF4-FFF2-40B4-BE49-F238E27FC236}">
                    <a16:creationId xmlns:a16="http://schemas.microsoft.com/office/drawing/2014/main" id="{9DF3BDAC-100D-4593-B6E0-0990842A44AF}"/>
                  </a:ext>
                </a:extLst>
              </p:cNvPr>
              <p:cNvSpPr/>
              <p:nvPr/>
            </p:nvSpPr>
            <p:spPr>
              <a:xfrm>
                <a:off x="3136900" y="2805057"/>
                <a:ext cx="1188720" cy="300990"/>
              </a:xfrm>
              <a:custGeom>
                <a:avLst/>
                <a:gdLst>
                  <a:gd name="connsiteX0" fmla="*/ 0 w 1188720"/>
                  <a:gd name="connsiteY0" fmla="*/ 300990 h 300990"/>
                  <a:gd name="connsiteX1" fmla="*/ 1188720 w 1188720"/>
                  <a:gd name="connsiteY1" fmla="*/ 297180 h 300990"/>
                  <a:gd name="connsiteX2" fmla="*/ 1154430 w 1188720"/>
                  <a:gd name="connsiteY2" fmla="*/ 11430 h 300990"/>
                  <a:gd name="connsiteX3" fmla="*/ 41910 w 1188720"/>
                  <a:gd name="connsiteY3" fmla="*/ 0 h 300990"/>
                  <a:gd name="connsiteX4" fmla="*/ 0 w 1188720"/>
                  <a:gd name="connsiteY4" fmla="*/ 300990 h 300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8720" h="300990">
                    <a:moveTo>
                      <a:pt x="0" y="300990"/>
                    </a:moveTo>
                    <a:lnTo>
                      <a:pt x="1188720" y="297180"/>
                    </a:lnTo>
                    <a:lnTo>
                      <a:pt x="1154430" y="11430"/>
                    </a:lnTo>
                    <a:lnTo>
                      <a:pt x="41910" y="0"/>
                    </a:lnTo>
                    <a:lnTo>
                      <a:pt x="0" y="300990"/>
                    </a:lnTo>
                    <a:close/>
                  </a:path>
                </a:pathLst>
              </a:cu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Rectangle 227">
                <a:extLst>
                  <a:ext uri="{FF2B5EF4-FFF2-40B4-BE49-F238E27FC236}">
                    <a16:creationId xmlns:a16="http://schemas.microsoft.com/office/drawing/2014/main" id="{7F454FEC-DF20-4D58-AA96-95BF89288521}"/>
                  </a:ext>
                </a:extLst>
              </p:cNvPr>
              <p:cNvSpPr/>
              <p:nvPr/>
            </p:nvSpPr>
            <p:spPr>
              <a:xfrm>
                <a:off x="3444240" y="1729052"/>
                <a:ext cx="574040" cy="1106037"/>
              </a:xfrm>
              <a:prstGeom prst="rect">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ectangle: Rounded Corners 228">
                <a:extLst>
                  <a:ext uri="{FF2B5EF4-FFF2-40B4-BE49-F238E27FC236}">
                    <a16:creationId xmlns:a16="http://schemas.microsoft.com/office/drawing/2014/main" id="{D533CF80-2284-48AB-803F-E4A63238099D}"/>
                  </a:ext>
                </a:extLst>
              </p:cNvPr>
              <p:cNvSpPr/>
              <p:nvPr/>
            </p:nvSpPr>
            <p:spPr>
              <a:xfrm>
                <a:off x="2938780" y="1822269"/>
                <a:ext cx="431800" cy="1018349"/>
              </a:xfrm>
              <a:prstGeom prst="roundRect">
                <a:avLst>
                  <a:gd name="adj" fmla="val 49608"/>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ectangle: Rounded Corners 229">
                <a:extLst>
                  <a:ext uri="{FF2B5EF4-FFF2-40B4-BE49-F238E27FC236}">
                    <a16:creationId xmlns:a16="http://schemas.microsoft.com/office/drawing/2014/main" id="{87DBB5BA-EAF5-4C3F-A99F-6142D50F6B30}"/>
                  </a:ext>
                </a:extLst>
              </p:cNvPr>
              <p:cNvSpPr/>
              <p:nvPr/>
            </p:nvSpPr>
            <p:spPr>
              <a:xfrm>
                <a:off x="4091940" y="1812931"/>
                <a:ext cx="431800" cy="1018349"/>
              </a:xfrm>
              <a:prstGeom prst="roundRect">
                <a:avLst>
                  <a:gd name="adj" fmla="val 49608"/>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Freeform: Shape 230">
                <a:extLst>
                  <a:ext uri="{FF2B5EF4-FFF2-40B4-BE49-F238E27FC236}">
                    <a16:creationId xmlns:a16="http://schemas.microsoft.com/office/drawing/2014/main" id="{039D1245-9825-472D-B98E-38D5AFBCB0D8}"/>
                  </a:ext>
                </a:extLst>
              </p:cNvPr>
              <p:cNvSpPr/>
              <p:nvPr/>
            </p:nvSpPr>
            <p:spPr>
              <a:xfrm>
                <a:off x="3073400" y="1714949"/>
                <a:ext cx="368300" cy="1120140"/>
              </a:xfrm>
              <a:custGeom>
                <a:avLst/>
                <a:gdLst>
                  <a:gd name="connsiteX0" fmla="*/ 0 w 368300"/>
                  <a:gd name="connsiteY0" fmla="*/ 0 h 1120140"/>
                  <a:gd name="connsiteX1" fmla="*/ 365760 w 368300"/>
                  <a:gd name="connsiteY1" fmla="*/ 2540 h 1120140"/>
                  <a:gd name="connsiteX2" fmla="*/ 368300 w 368300"/>
                  <a:gd name="connsiteY2" fmla="*/ 1117600 h 1120140"/>
                  <a:gd name="connsiteX3" fmla="*/ 124460 w 368300"/>
                  <a:gd name="connsiteY3" fmla="*/ 1120140 h 1120140"/>
                  <a:gd name="connsiteX4" fmla="*/ 7620 w 368300"/>
                  <a:gd name="connsiteY4" fmla="*/ 871220 h 1120140"/>
                  <a:gd name="connsiteX5" fmla="*/ 0 w 368300"/>
                  <a:gd name="connsiteY5" fmla="*/ 0 h 112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300" h="1120140">
                    <a:moveTo>
                      <a:pt x="0" y="0"/>
                    </a:moveTo>
                    <a:lnTo>
                      <a:pt x="365760" y="2540"/>
                    </a:lnTo>
                    <a:cubicBezTo>
                      <a:pt x="366607" y="374227"/>
                      <a:pt x="367453" y="745913"/>
                      <a:pt x="368300" y="1117600"/>
                    </a:cubicBezTo>
                    <a:lnTo>
                      <a:pt x="124460" y="1120140"/>
                    </a:lnTo>
                    <a:lnTo>
                      <a:pt x="7620" y="871220"/>
                    </a:lnTo>
                    <a:lnTo>
                      <a:pt x="0" y="0"/>
                    </a:lnTo>
                    <a:close/>
                  </a:path>
                </a:pathLst>
              </a:custGeom>
              <a:solidFill>
                <a:schemeClr val="bg1">
                  <a:lumMod val="6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Freeform: Shape 231">
                <a:extLst>
                  <a:ext uri="{FF2B5EF4-FFF2-40B4-BE49-F238E27FC236}">
                    <a16:creationId xmlns:a16="http://schemas.microsoft.com/office/drawing/2014/main" id="{4678F945-379A-4720-82A0-91D9B87AE2B6}"/>
                  </a:ext>
                </a:extLst>
              </p:cNvPr>
              <p:cNvSpPr/>
              <p:nvPr/>
            </p:nvSpPr>
            <p:spPr>
              <a:xfrm>
                <a:off x="4020820" y="1708599"/>
                <a:ext cx="360680" cy="1126490"/>
              </a:xfrm>
              <a:custGeom>
                <a:avLst/>
                <a:gdLst>
                  <a:gd name="connsiteX0" fmla="*/ 0 w 360680"/>
                  <a:gd name="connsiteY0" fmla="*/ 0 h 1132840"/>
                  <a:gd name="connsiteX1" fmla="*/ 360680 w 360680"/>
                  <a:gd name="connsiteY1" fmla="*/ 2540 h 1132840"/>
                  <a:gd name="connsiteX2" fmla="*/ 360680 w 360680"/>
                  <a:gd name="connsiteY2" fmla="*/ 881380 h 1132840"/>
                  <a:gd name="connsiteX3" fmla="*/ 241300 w 360680"/>
                  <a:gd name="connsiteY3" fmla="*/ 1125220 h 1132840"/>
                  <a:gd name="connsiteX4" fmla="*/ 0 w 360680"/>
                  <a:gd name="connsiteY4" fmla="*/ 1132840 h 1132840"/>
                  <a:gd name="connsiteX5" fmla="*/ 0 w 360680"/>
                  <a:gd name="connsiteY5" fmla="*/ 0 h 1132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0680" h="1132840">
                    <a:moveTo>
                      <a:pt x="0" y="0"/>
                    </a:moveTo>
                    <a:lnTo>
                      <a:pt x="360680" y="2540"/>
                    </a:lnTo>
                    <a:lnTo>
                      <a:pt x="360680" y="881380"/>
                    </a:lnTo>
                    <a:lnTo>
                      <a:pt x="241300" y="1125220"/>
                    </a:lnTo>
                    <a:lnTo>
                      <a:pt x="0" y="1132840"/>
                    </a:lnTo>
                    <a:cubicBezTo>
                      <a:pt x="3387" y="763693"/>
                      <a:pt x="6773" y="394547"/>
                      <a:pt x="0" y="0"/>
                    </a:cubicBezTo>
                    <a:close/>
                  </a:path>
                </a:pathLst>
              </a:custGeom>
              <a:solidFill>
                <a:schemeClr val="bg1">
                  <a:lumMod val="6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Rectangle 232">
                <a:extLst>
                  <a:ext uri="{FF2B5EF4-FFF2-40B4-BE49-F238E27FC236}">
                    <a16:creationId xmlns:a16="http://schemas.microsoft.com/office/drawing/2014/main" id="{E6BE0CC0-EA73-4B4D-BF97-29C727E29820}"/>
                  </a:ext>
                </a:extLst>
              </p:cNvPr>
              <p:cNvSpPr/>
              <p:nvPr/>
            </p:nvSpPr>
            <p:spPr>
              <a:xfrm>
                <a:off x="2938780" y="1683465"/>
                <a:ext cx="1584960"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9" name="Freeform: Shape 218">
              <a:extLst>
                <a:ext uri="{FF2B5EF4-FFF2-40B4-BE49-F238E27FC236}">
                  <a16:creationId xmlns:a16="http://schemas.microsoft.com/office/drawing/2014/main" id="{8D390723-5ED9-4ACA-A323-45E1D67F58C2}"/>
                </a:ext>
              </a:extLst>
            </p:cNvPr>
            <p:cNvSpPr>
              <a:spLocks noChangeAspect="1"/>
            </p:cNvSpPr>
            <p:nvPr/>
          </p:nvSpPr>
          <p:spPr>
            <a:xfrm>
              <a:off x="3621932" y="2651018"/>
              <a:ext cx="227320" cy="115082"/>
            </a:xfrm>
            <a:custGeom>
              <a:avLst/>
              <a:gdLst>
                <a:gd name="connsiteX0" fmla="*/ 1066800 w 1828800"/>
                <a:gd name="connsiteY0" fmla="*/ 0 h 925830"/>
                <a:gd name="connsiteX1" fmla="*/ 1215390 w 1828800"/>
                <a:gd name="connsiteY1" fmla="*/ 3810 h 925830"/>
                <a:gd name="connsiteX2" fmla="*/ 1828800 w 1828800"/>
                <a:gd name="connsiteY2" fmla="*/ 918210 h 925830"/>
                <a:gd name="connsiteX3" fmla="*/ 0 w 1828800"/>
                <a:gd name="connsiteY3" fmla="*/ 925830 h 925830"/>
                <a:gd name="connsiteX4" fmla="*/ 613410 w 1828800"/>
                <a:gd name="connsiteY4" fmla="*/ 7620 h 925830"/>
                <a:gd name="connsiteX5" fmla="*/ 765810 w 1828800"/>
                <a:gd name="connsiteY5" fmla="*/ 7620 h 925830"/>
                <a:gd name="connsiteX6" fmla="*/ 457200 w 1828800"/>
                <a:gd name="connsiteY6" fmla="*/ 849630 h 925830"/>
                <a:gd name="connsiteX7" fmla="*/ 1371600 w 1828800"/>
                <a:gd name="connsiteY7" fmla="*/ 849630 h 925830"/>
                <a:gd name="connsiteX8" fmla="*/ 1066800 w 1828800"/>
                <a:gd name="connsiteY8" fmla="*/ 0 h 92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00" h="925830">
                  <a:moveTo>
                    <a:pt x="1066800" y="0"/>
                  </a:moveTo>
                  <a:lnTo>
                    <a:pt x="1215390" y="3810"/>
                  </a:lnTo>
                  <a:lnTo>
                    <a:pt x="1828800" y="918210"/>
                  </a:lnTo>
                  <a:lnTo>
                    <a:pt x="0" y="925830"/>
                  </a:lnTo>
                  <a:lnTo>
                    <a:pt x="613410" y="7620"/>
                  </a:lnTo>
                  <a:lnTo>
                    <a:pt x="765810" y="7620"/>
                  </a:lnTo>
                  <a:lnTo>
                    <a:pt x="457200" y="849630"/>
                  </a:lnTo>
                  <a:lnTo>
                    <a:pt x="1371600" y="849630"/>
                  </a:lnTo>
                  <a:lnTo>
                    <a:pt x="1066800" y="0"/>
                  </a:lnTo>
                  <a:close/>
                </a:path>
              </a:pathLst>
            </a:custGeom>
            <a:solidFill>
              <a:srgbClr val="E32626"/>
            </a:solidFill>
            <a:ln>
              <a:solidFill>
                <a:srgbClr val="E3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0" name="Picture 219" descr="Background pattern&#10;&#10;Description automatically generated">
              <a:extLst>
                <a:ext uri="{FF2B5EF4-FFF2-40B4-BE49-F238E27FC236}">
                  <a16:creationId xmlns:a16="http://schemas.microsoft.com/office/drawing/2014/main" id="{143886C9-0FCF-4C5F-B4CB-B2A253F049F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129067" y="1785674"/>
              <a:ext cx="259187" cy="136505"/>
            </a:xfrm>
            <a:prstGeom prst="rect">
              <a:avLst/>
            </a:prstGeom>
          </p:spPr>
        </p:pic>
      </p:grpSp>
      <p:grpSp>
        <p:nvGrpSpPr>
          <p:cNvPr id="6" name="Group 5">
            <a:extLst>
              <a:ext uri="{FF2B5EF4-FFF2-40B4-BE49-F238E27FC236}">
                <a16:creationId xmlns:a16="http://schemas.microsoft.com/office/drawing/2014/main" id="{811D944C-D5B6-4BB2-AB13-82F7A7DB1A26}"/>
              </a:ext>
            </a:extLst>
          </p:cNvPr>
          <p:cNvGrpSpPr/>
          <p:nvPr/>
        </p:nvGrpSpPr>
        <p:grpSpPr>
          <a:xfrm>
            <a:off x="4826762" y="3839507"/>
            <a:ext cx="467443" cy="1287994"/>
            <a:chOff x="3410018" y="2211162"/>
            <a:chExt cx="467443" cy="1287994"/>
          </a:xfrm>
        </p:grpSpPr>
        <p:cxnSp>
          <p:nvCxnSpPr>
            <p:cNvPr id="35" name="Straight Connector 34">
              <a:extLst>
                <a:ext uri="{FF2B5EF4-FFF2-40B4-BE49-F238E27FC236}">
                  <a16:creationId xmlns:a16="http://schemas.microsoft.com/office/drawing/2014/main" id="{4A132D3A-4CFF-408C-BB15-CDD8BE792E5D}"/>
                </a:ext>
              </a:extLst>
            </p:cNvPr>
            <p:cNvCxnSpPr>
              <a:cxnSpLocks/>
              <a:stCxn id="53" idx="0"/>
            </p:cNvCxnSpPr>
            <p:nvPr/>
          </p:nvCxnSpPr>
          <p:spPr>
            <a:xfrm flipH="1" flipV="1">
              <a:off x="3625291" y="2530769"/>
              <a:ext cx="132297" cy="7486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8B039E09-80D2-48BA-AE1B-EE953CACC398}"/>
                </a:ext>
              </a:extLst>
            </p:cNvPr>
            <p:cNvSpPr/>
            <p:nvPr/>
          </p:nvSpPr>
          <p:spPr>
            <a:xfrm flipH="1">
              <a:off x="3410018" y="3436475"/>
              <a:ext cx="422281" cy="6268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3E46DD82-7DA4-4FCC-AA8B-DB98296CB342}"/>
                </a:ext>
              </a:extLst>
            </p:cNvPr>
            <p:cNvSpPr/>
            <p:nvPr/>
          </p:nvSpPr>
          <p:spPr>
            <a:xfrm flipH="1">
              <a:off x="3557657" y="3363284"/>
              <a:ext cx="134551" cy="6268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Rounded Corners 42">
              <a:extLst>
                <a:ext uri="{FF2B5EF4-FFF2-40B4-BE49-F238E27FC236}">
                  <a16:creationId xmlns:a16="http://schemas.microsoft.com/office/drawing/2014/main" id="{FF396C27-A4B5-4C2B-9047-4EBEDCB58E51}"/>
                </a:ext>
              </a:extLst>
            </p:cNvPr>
            <p:cNvSpPr/>
            <p:nvPr/>
          </p:nvSpPr>
          <p:spPr>
            <a:xfrm rot="5400000">
              <a:off x="3701567" y="3246061"/>
              <a:ext cx="29076" cy="182344"/>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594BF700-CE98-46D8-926F-BAE9E4BBD915}"/>
                </a:ext>
              </a:extLst>
            </p:cNvPr>
            <p:cNvSpPr/>
            <p:nvPr/>
          </p:nvSpPr>
          <p:spPr>
            <a:xfrm rot="6784575" flipH="1">
              <a:off x="3734315" y="2395130"/>
              <a:ext cx="24261" cy="26203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E8B48B2A-B092-4348-B49D-C5D82E1CE603}"/>
                </a:ext>
              </a:extLst>
            </p:cNvPr>
            <p:cNvSpPr/>
            <p:nvPr/>
          </p:nvSpPr>
          <p:spPr>
            <a:xfrm rot="4695926" flipH="1">
              <a:off x="3732097" y="2310674"/>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8CBCB6E-5BE7-4C2C-A6E3-4768196DD0BB}"/>
                </a:ext>
              </a:extLst>
            </p:cNvPr>
            <p:cNvSpPr/>
            <p:nvPr/>
          </p:nvSpPr>
          <p:spPr>
            <a:xfrm flipH="1">
              <a:off x="3594318" y="3405134"/>
              <a:ext cx="53680" cy="626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Rounded Corners 52">
              <a:extLst>
                <a:ext uri="{FF2B5EF4-FFF2-40B4-BE49-F238E27FC236}">
                  <a16:creationId xmlns:a16="http://schemas.microsoft.com/office/drawing/2014/main" id="{F241693B-DA1C-4DCC-88D8-8187F226B842}"/>
                </a:ext>
              </a:extLst>
            </p:cNvPr>
            <p:cNvSpPr/>
            <p:nvPr/>
          </p:nvSpPr>
          <p:spPr>
            <a:xfrm>
              <a:off x="3730749" y="3279459"/>
              <a:ext cx="53680" cy="104142"/>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a:extLst>
                <a:ext uri="{FF2B5EF4-FFF2-40B4-BE49-F238E27FC236}">
                  <a16:creationId xmlns:a16="http://schemas.microsoft.com/office/drawing/2014/main" id="{23587DE0-4FC3-4DEA-92AD-011F841245FF}"/>
                </a:ext>
              </a:extLst>
            </p:cNvPr>
            <p:cNvCxnSpPr>
              <a:cxnSpLocks/>
              <a:endCxn id="53" idx="3"/>
            </p:cNvCxnSpPr>
            <p:nvPr/>
          </p:nvCxnSpPr>
          <p:spPr>
            <a:xfrm flipH="1">
              <a:off x="3784428" y="2571828"/>
              <a:ext cx="74752" cy="7597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34649318-2E7A-4E07-AE2A-FAB2EF060DEE}"/>
                </a:ext>
              </a:extLst>
            </p:cNvPr>
            <p:cNvCxnSpPr>
              <a:cxnSpLocks/>
              <a:stCxn id="47" idx="0"/>
            </p:cNvCxnSpPr>
            <p:nvPr/>
          </p:nvCxnSpPr>
          <p:spPr>
            <a:xfrm flipH="1">
              <a:off x="3856676" y="2410858"/>
              <a:ext cx="14875" cy="177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111E10B-813B-4516-9FDB-8373BBB75A1E}"/>
                </a:ext>
              </a:extLst>
            </p:cNvPr>
            <p:cNvCxnSpPr>
              <a:cxnSpLocks/>
              <a:endCxn id="58" idx="0"/>
            </p:cNvCxnSpPr>
            <p:nvPr/>
          </p:nvCxnSpPr>
          <p:spPr>
            <a:xfrm flipH="1" flipV="1">
              <a:off x="3602550" y="2211650"/>
              <a:ext cx="265637" cy="1888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C0791B79-F463-4BBA-B973-F65E57CC84E7}"/>
                </a:ext>
              </a:extLst>
            </p:cNvPr>
            <p:cNvSpPr/>
            <p:nvPr/>
          </p:nvSpPr>
          <p:spPr>
            <a:xfrm rot="21297001" flipH="1">
              <a:off x="3597298" y="2211162"/>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 name="Straight Connector 60">
              <a:extLst>
                <a:ext uri="{FF2B5EF4-FFF2-40B4-BE49-F238E27FC236}">
                  <a16:creationId xmlns:a16="http://schemas.microsoft.com/office/drawing/2014/main" id="{C7F09823-DCC1-4C89-8A27-0B7306DB2BAD}"/>
                </a:ext>
              </a:extLst>
            </p:cNvPr>
            <p:cNvCxnSpPr>
              <a:cxnSpLocks/>
              <a:stCxn id="41" idx="3"/>
            </p:cNvCxnSpPr>
            <p:nvPr/>
          </p:nvCxnSpPr>
          <p:spPr>
            <a:xfrm flipH="1" flipV="1">
              <a:off x="3511959" y="2453393"/>
              <a:ext cx="45697" cy="9412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D801EEC7-7448-462C-B642-4E4765FF2A5D}"/>
                </a:ext>
              </a:extLst>
            </p:cNvPr>
            <p:cNvCxnSpPr>
              <a:cxnSpLocks/>
            </p:cNvCxnSpPr>
            <p:nvPr/>
          </p:nvCxnSpPr>
          <p:spPr>
            <a:xfrm flipV="1">
              <a:off x="3727687" y="2441187"/>
              <a:ext cx="56276" cy="631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C9A4BEF5-2C14-42F2-A179-926354017C52}"/>
                </a:ext>
              </a:extLst>
            </p:cNvPr>
            <p:cNvSpPr/>
            <p:nvPr/>
          </p:nvSpPr>
          <p:spPr>
            <a:xfrm flipH="1">
              <a:off x="3609028" y="2450865"/>
              <a:ext cx="25023" cy="942755"/>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8" name="Group 147">
            <a:extLst>
              <a:ext uri="{FF2B5EF4-FFF2-40B4-BE49-F238E27FC236}">
                <a16:creationId xmlns:a16="http://schemas.microsoft.com/office/drawing/2014/main" id="{27266E4A-F012-489C-9054-B41C906C422F}"/>
              </a:ext>
            </a:extLst>
          </p:cNvPr>
          <p:cNvGrpSpPr/>
          <p:nvPr/>
        </p:nvGrpSpPr>
        <p:grpSpPr>
          <a:xfrm>
            <a:off x="4162534" y="4807898"/>
            <a:ext cx="2221772" cy="801777"/>
            <a:chOff x="4653412" y="4786133"/>
            <a:chExt cx="2221772" cy="801777"/>
          </a:xfrm>
        </p:grpSpPr>
        <p:sp>
          <p:nvSpPr>
            <p:cNvPr id="149" name="Oval 148">
              <a:extLst>
                <a:ext uri="{FF2B5EF4-FFF2-40B4-BE49-F238E27FC236}">
                  <a16:creationId xmlns:a16="http://schemas.microsoft.com/office/drawing/2014/main" id="{179FB047-3C7C-4574-8A92-4204486244D6}"/>
                </a:ext>
              </a:extLst>
            </p:cNvPr>
            <p:cNvSpPr/>
            <p:nvPr/>
          </p:nvSpPr>
          <p:spPr>
            <a:xfrm>
              <a:off x="4844941" y="5387742"/>
              <a:ext cx="1983619" cy="200168"/>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0" name="Group 149">
              <a:extLst>
                <a:ext uri="{FF2B5EF4-FFF2-40B4-BE49-F238E27FC236}">
                  <a16:creationId xmlns:a16="http://schemas.microsoft.com/office/drawing/2014/main" id="{DC5F263D-6270-4E58-B5FE-7CD75FCC1C63}"/>
                </a:ext>
              </a:extLst>
            </p:cNvPr>
            <p:cNvGrpSpPr>
              <a:grpSpLocks noChangeAspect="1"/>
            </p:cNvGrpSpPr>
            <p:nvPr/>
          </p:nvGrpSpPr>
          <p:grpSpPr>
            <a:xfrm>
              <a:off x="4653412" y="4786133"/>
              <a:ext cx="2221772" cy="713667"/>
              <a:chOff x="7366469" y="4745481"/>
              <a:chExt cx="3191554" cy="1025173"/>
            </a:xfrm>
          </p:grpSpPr>
          <p:grpSp>
            <p:nvGrpSpPr>
              <p:cNvPr id="151" name="Group 150">
                <a:extLst>
                  <a:ext uri="{FF2B5EF4-FFF2-40B4-BE49-F238E27FC236}">
                    <a16:creationId xmlns:a16="http://schemas.microsoft.com/office/drawing/2014/main" id="{37828A96-7865-4BE7-87E0-51090D17611F}"/>
                  </a:ext>
                </a:extLst>
              </p:cNvPr>
              <p:cNvGrpSpPr>
                <a:grpSpLocks noChangeAspect="1"/>
              </p:cNvGrpSpPr>
              <p:nvPr/>
            </p:nvGrpSpPr>
            <p:grpSpPr>
              <a:xfrm>
                <a:off x="7366469" y="4745481"/>
                <a:ext cx="3191554" cy="1025173"/>
                <a:chOff x="7752885" y="5195074"/>
                <a:chExt cx="1201313" cy="385879"/>
              </a:xfrm>
            </p:grpSpPr>
            <p:sp>
              <p:nvSpPr>
                <p:cNvPr id="156" name="Rectangle 155">
                  <a:extLst>
                    <a:ext uri="{FF2B5EF4-FFF2-40B4-BE49-F238E27FC236}">
                      <a16:creationId xmlns:a16="http://schemas.microsoft.com/office/drawing/2014/main" id="{779EA0E8-F1BC-4749-B79D-C6C0F4A4449A}"/>
                    </a:ext>
                  </a:extLst>
                </p:cNvPr>
                <p:cNvSpPr/>
                <p:nvPr/>
              </p:nvSpPr>
              <p:spPr>
                <a:xfrm>
                  <a:off x="7752885" y="5225275"/>
                  <a:ext cx="189572" cy="217449"/>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7" name="Rectangle: Rounded Corners 156">
                  <a:extLst>
                    <a:ext uri="{FF2B5EF4-FFF2-40B4-BE49-F238E27FC236}">
                      <a16:creationId xmlns:a16="http://schemas.microsoft.com/office/drawing/2014/main" id="{97BD93E2-2FBF-44CF-AE9B-78FB41ED0967}"/>
                    </a:ext>
                  </a:extLst>
                </p:cNvPr>
                <p:cNvSpPr/>
                <p:nvPr/>
              </p:nvSpPr>
              <p:spPr>
                <a:xfrm rot="5400000">
                  <a:off x="7931770"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8" name="Rectangle: Rounded Corners 157">
                  <a:extLst>
                    <a:ext uri="{FF2B5EF4-FFF2-40B4-BE49-F238E27FC236}">
                      <a16:creationId xmlns:a16="http://schemas.microsoft.com/office/drawing/2014/main" id="{694A66AC-34CE-42FF-BD33-B88FAA26E3AC}"/>
                    </a:ext>
                  </a:extLst>
                </p:cNvPr>
                <p:cNvSpPr/>
                <p:nvPr/>
              </p:nvSpPr>
              <p:spPr>
                <a:xfrm rot="5400000">
                  <a:off x="8359233"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9" name="Rectangle: Rounded Corners 158">
                  <a:extLst>
                    <a:ext uri="{FF2B5EF4-FFF2-40B4-BE49-F238E27FC236}">
                      <a16:creationId xmlns:a16="http://schemas.microsoft.com/office/drawing/2014/main" id="{7878958F-524D-4FB8-8B0C-1BBBEDDA3CA8}"/>
                    </a:ext>
                  </a:extLst>
                </p:cNvPr>
                <p:cNvSpPr/>
                <p:nvPr/>
              </p:nvSpPr>
              <p:spPr>
                <a:xfrm rot="5400000">
                  <a:off x="8749526"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0" name="Rectangle: Rounded Corners 159">
                  <a:extLst>
                    <a:ext uri="{FF2B5EF4-FFF2-40B4-BE49-F238E27FC236}">
                      <a16:creationId xmlns:a16="http://schemas.microsoft.com/office/drawing/2014/main" id="{594ECE9F-00A6-4B55-913F-7CA0C4290A08}"/>
                    </a:ext>
                  </a:extLst>
                </p:cNvPr>
                <p:cNvSpPr/>
                <p:nvPr/>
              </p:nvSpPr>
              <p:spPr>
                <a:xfrm>
                  <a:off x="7943385" y="5360020"/>
                  <a:ext cx="988741" cy="96644"/>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1" name="Circle: Hollow 160">
                  <a:extLst>
                    <a:ext uri="{FF2B5EF4-FFF2-40B4-BE49-F238E27FC236}">
                      <a16:creationId xmlns:a16="http://schemas.microsoft.com/office/drawing/2014/main" id="{7B88F64F-A616-4717-B356-DAF0824262F4}"/>
                    </a:ext>
                  </a:extLst>
                </p:cNvPr>
                <p:cNvSpPr/>
                <p:nvPr/>
              </p:nvSpPr>
              <p:spPr>
                <a:xfrm>
                  <a:off x="7872529" y="5317040"/>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62" name="Circle: Hollow 161">
                  <a:extLst>
                    <a:ext uri="{FF2B5EF4-FFF2-40B4-BE49-F238E27FC236}">
                      <a16:creationId xmlns:a16="http://schemas.microsoft.com/office/drawing/2014/main" id="{8BC32CD6-4290-4FBC-B245-5F7C56B3FF79}"/>
                    </a:ext>
                  </a:extLst>
                </p:cNvPr>
                <p:cNvSpPr/>
                <p:nvPr/>
              </p:nvSpPr>
              <p:spPr>
                <a:xfrm>
                  <a:off x="8299992" y="5317040"/>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63" name="Circle: Hollow 162">
                  <a:extLst>
                    <a:ext uri="{FF2B5EF4-FFF2-40B4-BE49-F238E27FC236}">
                      <a16:creationId xmlns:a16="http://schemas.microsoft.com/office/drawing/2014/main" id="{CAA47468-EEDA-40E6-8871-0E7EE8556424}"/>
                    </a:ext>
                  </a:extLst>
                </p:cNvPr>
                <p:cNvSpPr/>
                <p:nvPr/>
              </p:nvSpPr>
              <p:spPr>
                <a:xfrm>
                  <a:off x="8690285" y="5317039"/>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cxnSp>
              <p:nvCxnSpPr>
                <p:cNvPr id="164" name="Straight Arrow Connector 163">
                  <a:extLst>
                    <a:ext uri="{FF2B5EF4-FFF2-40B4-BE49-F238E27FC236}">
                      <a16:creationId xmlns:a16="http://schemas.microsoft.com/office/drawing/2014/main" id="{89AA131D-352F-4F3B-BB88-2D1B066CC04B}"/>
                    </a:ext>
                  </a:extLst>
                </p:cNvPr>
                <p:cNvCxnSpPr/>
                <p:nvPr/>
              </p:nvCxnSpPr>
              <p:spPr>
                <a:xfrm flipH="1" flipV="1">
                  <a:off x="8056057" y="5314717"/>
                  <a:ext cx="734124" cy="1"/>
                </a:xfrm>
                <a:prstGeom prst="straightConnector1">
                  <a:avLst/>
                </a:prstGeom>
              </p:spPr>
              <p:style>
                <a:lnRef idx="3">
                  <a:schemeClr val="dk1"/>
                </a:lnRef>
                <a:fillRef idx="0">
                  <a:schemeClr val="dk1"/>
                </a:fillRef>
                <a:effectRef idx="2">
                  <a:schemeClr val="dk1"/>
                </a:effectRef>
                <a:fontRef idx="minor">
                  <a:schemeClr val="tx1"/>
                </a:fontRef>
              </p:style>
            </p:cxnSp>
            <p:sp>
              <p:nvSpPr>
                <p:cNvPr id="165" name="Oval 164">
                  <a:extLst>
                    <a:ext uri="{FF2B5EF4-FFF2-40B4-BE49-F238E27FC236}">
                      <a16:creationId xmlns:a16="http://schemas.microsoft.com/office/drawing/2014/main" id="{05AC7A12-D9C9-425E-8B4C-32ED60460C2F}"/>
                    </a:ext>
                  </a:extLst>
                </p:cNvPr>
                <p:cNvSpPr/>
                <p:nvPr/>
              </p:nvSpPr>
              <p:spPr>
                <a:xfrm>
                  <a:off x="7941223" y="5381625"/>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6" name="Oval 165">
                  <a:extLst>
                    <a:ext uri="{FF2B5EF4-FFF2-40B4-BE49-F238E27FC236}">
                      <a16:creationId xmlns:a16="http://schemas.microsoft.com/office/drawing/2014/main" id="{DA60593D-9A69-4479-ABCF-B29C0389EB26}"/>
                    </a:ext>
                  </a:extLst>
                </p:cNvPr>
                <p:cNvSpPr/>
                <p:nvPr/>
              </p:nvSpPr>
              <p:spPr>
                <a:xfrm>
                  <a:off x="8368141" y="5381625"/>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7" name="Oval 166">
                  <a:extLst>
                    <a:ext uri="{FF2B5EF4-FFF2-40B4-BE49-F238E27FC236}">
                      <a16:creationId xmlns:a16="http://schemas.microsoft.com/office/drawing/2014/main" id="{D81EABDF-F736-4CD4-B165-4D94F588BD8D}"/>
                    </a:ext>
                  </a:extLst>
                </p:cNvPr>
                <p:cNvSpPr/>
                <p:nvPr/>
              </p:nvSpPr>
              <p:spPr>
                <a:xfrm>
                  <a:off x="8758434" y="5385442"/>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52" name="Oval 151">
                <a:extLst>
                  <a:ext uri="{FF2B5EF4-FFF2-40B4-BE49-F238E27FC236}">
                    <a16:creationId xmlns:a16="http://schemas.microsoft.com/office/drawing/2014/main" id="{B2A2CBB7-C276-4CA5-93E3-596EFF1C6EE9}"/>
                  </a:ext>
                </a:extLst>
              </p:cNvPr>
              <p:cNvSpPr/>
              <p:nvPr/>
            </p:nvSpPr>
            <p:spPr>
              <a:xfrm>
                <a:off x="7923634" y="5301896"/>
                <a:ext cx="253062" cy="26600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53" name="Graphic 38" descr="Single gear">
                <a:extLst>
                  <a:ext uri="{FF2B5EF4-FFF2-40B4-BE49-F238E27FC236}">
                    <a16:creationId xmlns:a16="http://schemas.microsoft.com/office/drawing/2014/main" id="{C8D14651-CAC5-4AE8-B765-D037863B54A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13288" y="5202044"/>
                <a:ext cx="449766" cy="449766"/>
              </a:xfrm>
              <a:prstGeom prst="rect">
                <a:avLst/>
              </a:prstGeom>
            </p:spPr>
          </p:pic>
          <p:pic>
            <p:nvPicPr>
              <p:cNvPr id="154" name="Graphic 38" descr="Single gear">
                <a:extLst>
                  <a:ext uri="{FF2B5EF4-FFF2-40B4-BE49-F238E27FC236}">
                    <a16:creationId xmlns:a16="http://schemas.microsoft.com/office/drawing/2014/main" id="{9844086A-9B81-47F7-BCF1-F23DE98343F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86291" y="5202041"/>
                <a:ext cx="449766" cy="449766"/>
              </a:xfrm>
              <a:prstGeom prst="rect">
                <a:avLst/>
              </a:prstGeom>
            </p:spPr>
          </p:pic>
          <p:pic>
            <p:nvPicPr>
              <p:cNvPr id="155" name="Graphic 38" descr="Single gear">
                <a:extLst>
                  <a:ext uri="{FF2B5EF4-FFF2-40B4-BE49-F238E27FC236}">
                    <a16:creationId xmlns:a16="http://schemas.microsoft.com/office/drawing/2014/main" id="{46A52942-4D24-43B7-844F-44F6FE1DB24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946995" y="5202043"/>
                <a:ext cx="449766" cy="449766"/>
              </a:xfrm>
              <a:prstGeom prst="rect">
                <a:avLst/>
              </a:prstGeom>
            </p:spPr>
          </p:pic>
        </p:grpSp>
      </p:grpSp>
      <p:sp>
        <p:nvSpPr>
          <p:cNvPr id="3" name="Slide Number Placeholder 2">
            <a:extLst>
              <a:ext uri="{FF2B5EF4-FFF2-40B4-BE49-F238E27FC236}">
                <a16:creationId xmlns:a16="http://schemas.microsoft.com/office/drawing/2014/main" id="{C3756F43-484C-4B45-AAB4-E8208E1C5DAE}"/>
              </a:ext>
            </a:extLst>
          </p:cNvPr>
          <p:cNvSpPr>
            <a:spLocks noGrp="1"/>
          </p:cNvSpPr>
          <p:nvPr>
            <p:ph type="sldNum" sz="quarter" idx="4"/>
          </p:nvPr>
        </p:nvSpPr>
        <p:spPr/>
        <p:txBody>
          <a:bodyPr/>
          <a:lstStyle/>
          <a:p>
            <a:fld id="{6F1FABC0-072B-4F22-8F9B-95A9D10B0206}" type="slidenum">
              <a:rPr lang="en-US" smtClean="0"/>
              <a:pPr/>
              <a:t>33</a:t>
            </a:fld>
            <a:endParaRPr lang="en-US"/>
          </a:p>
        </p:txBody>
      </p:sp>
      <p:sp>
        <p:nvSpPr>
          <p:cNvPr id="20" name="Content Placeholder 6">
            <a:extLst>
              <a:ext uri="{FF2B5EF4-FFF2-40B4-BE49-F238E27FC236}">
                <a16:creationId xmlns:a16="http://schemas.microsoft.com/office/drawing/2014/main" id="{737AD6FE-076D-47EB-8851-546CD7479B58}"/>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101B1E"/>
                </a:solidFill>
                <a:latin typeface="Arial"/>
                <a:cs typeface="Arial"/>
              </a:rPr>
              <a:t>Christina Morrow</a:t>
            </a:r>
            <a:endParaRPr lang="en-US" dirty="0">
              <a:solidFill>
                <a:srgbClr val="101B1E"/>
              </a:solidFill>
            </a:endParaRPr>
          </a:p>
        </p:txBody>
      </p:sp>
      <p:sp>
        <p:nvSpPr>
          <p:cNvPr id="106" name="Title 6">
            <a:extLst>
              <a:ext uri="{FF2B5EF4-FFF2-40B4-BE49-F238E27FC236}">
                <a16:creationId xmlns:a16="http://schemas.microsoft.com/office/drawing/2014/main" id="{825032E6-8D66-4C0B-A78C-716A8B6DF755}"/>
              </a:ext>
            </a:extLst>
          </p:cNvPr>
          <p:cNvSpPr txBox="1">
            <a:spLocks/>
          </p:cNvSpPr>
          <p:nvPr/>
        </p:nvSpPr>
        <p:spPr>
          <a:xfrm>
            <a:off x="838200" y="401514"/>
            <a:ext cx="10515600" cy="67914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kern="1200">
                <a:solidFill>
                  <a:schemeClr val="bg1"/>
                </a:solidFill>
                <a:latin typeface="Cambria" panose="02040503050406030204" pitchFamily="18" charset="0"/>
                <a:ea typeface="Cambria" panose="02040503050406030204" pitchFamily="18" charset="0"/>
                <a:cs typeface="Arial" panose="020B0604020202020204" pitchFamily="34" charset="0"/>
              </a:defRPr>
            </a:lvl1pPr>
          </a:lstStyle>
          <a:p>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High Fidelity</a:t>
            </a:r>
          </a:p>
        </p:txBody>
      </p:sp>
      <p:grpSp>
        <p:nvGrpSpPr>
          <p:cNvPr id="113" name="Group 112">
            <a:extLst>
              <a:ext uri="{FF2B5EF4-FFF2-40B4-BE49-F238E27FC236}">
                <a16:creationId xmlns:a16="http://schemas.microsoft.com/office/drawing/2014/main" id="{93769885-B780-41F9-A159-14D35B498CF6}"/>
              </a:ext>
            </a:extLst>
          </p:cNvPr>
          <p:cNvGrpSpPr/>
          <p:nvPr/>
        </p:nvGrpSpPr>
        <p:grpSpPr>
          <a:xfrm rot="541906">
            <a:off x="3741382" y="3833534"/>
            <a:ext cx="1339445" cy="251522"/>
            <a:chOff x="2304640" y="2255493"/>
            <a:chExt cx="1328482" cy="251522"/>
          </a:xfrm>
        </p:grpSpPr>
        <p:sp>
          <p:nvSpPr>
            <p:cNvPr id="114" name="Rectangle 113">
              <a:extLst>
                <a:ext uri="{FF2B5EF4-FFF2-40B4-BE49-F238E27FC236}">
                  <a16:creationId xmlns:a16="http://schemas.microsoft.com/office/drawing/2014/main" id="{76520BD9-A95C-4117-B0C9-9B8EF12029BC}"/>
                </a:ext>
              </a:extLst>
            </p:cNvPr>
            <p:cNvSpPr/>
            <p:nvPr/>
          </p:nvSpPr>
          <p:spPr>
            <a:xfrm rot="3475009">
              <a:off x="2369418" y="2355473"/>
              <a:ext cx="24261" cy="15381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BD6F5975-9577-44BE-B35B-1231CD602B29}"/>
                </a:ext>
              </a:extLst>
            </p:cNvPr>
            <p:cNvSpPr/>
            <p:nvPr/>
          </p:nvSpPr>
          <p:spPr>
            <a:xfrm rot="7564731">
              <a:off x="2483035" y="2359527"/>
              <a:ext cx="24261" cy="15381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FEB8CB7C-AFC9-416B-99E7-C7C991C84E5C}"/>
                </a:ext>
              </a:extLst>
            </p:cNvPr>
            <p:cNvSpPr/>
            <p:nvPr/>
          </p:nvSpPr>
          <p:spPr>
            <a:xfrm rot="5565177">
              <a:off x="2615198" y="2171654"/>
              <a:ext cx="24261" cy="62264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7" name="Straight Connector 116">
              <a:extLst>
                <a:ext uri="{FF2B5EF4-FFF2-40B4-BE49-F238E27FC236}">
                  <a16:creationId xmlns:a16="http://schemas.microsoft.com/office/drawing/2014/main" id="{3D13B901-C7C1-4620-B650-D017F7EA4C48}"/>
                </a:ext>
              </a:extLst>
            </p:cNvPr>
            <p:cNvCxnSpPr>
              <a:cxnSpLocks/>
            </p:cNvCxnSpPr>
            <p:nvPr/>
          </p:nvCxnSpPr>
          <p:spPr>
            <a:xfrm flipH="1" flipV="1">
              <a:off x="2923969" y="2257132"/>
              <a:ext cx="587990" cy="1987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8" name="Rectangle 117">
              <a:extLst>
                <a:ext uri="{FF2B5EF4-FFF2-40B4-BE49-F238E27FC236}">
                  <a16:creationId xmlns:a16="http://schemas.microsoft.com/office/drawing/2014/main" id="{AB074DA1-5383-48DF-9131-D183C3694FEB}"/>
                </a:ext>
              </a:extLst>
            </p:cNvPr>
            <p:cNvSpPr/>
            <p:nvPr/>
          </p:nvSpPr>
          <p:spPr>
            <a:xfrm rot="21297001" flipH="1">
              <a:off x="2922646" y="2255493"/>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9" name="Straight Connector 118">
              <a:extLst>
                <a:ext uri="{FF2B5EF4-FFF2-40B4-BE49-F238E27FC236}">
                  <a16:creationId xmlns:a16="http://schemas.microsoft.com/office/drawing/2014/main" id="{7855FD0D-C99B-49F2-950D-202004E8B1EC}"/>
                </a:ext>
              </a:extLst>
            </p:cNvPr>
            <p:cNvCxnSpPr>
              <a:cxnSpLocks/>
            </p:cNvCxnSpPr>
            <p:nvPr/>
          </p:nvCxnSpPr>
          <p:spPr>
            <a:xfrm flipH="1">
              <a:off x="2425863" y="2262445"/>
              <a:ext cx="511943" cy="2011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0" name="Rectangle 119">
              <a:extLst>
                <a:ext uri="{FF2B5EF4-FFF2-40B4-BE49-F238E27FC236}">
                  <a16:creationId xmlns:a16="http://schemas.microsoft.com/office/drawing/2014/main" id="{150D478C-B09D-4CE9-AC38-8F904C576D41}"/>
                </a:ext>
              </a:extLst>
            </p:cNvPr>
            <p:cNvSpPr/>
            <p:nvPr/>
          </p:nvSpPr>
          <p:spPr>
            <a:xfrm rot="5213209" flipH="1">
              <a:off x="3273571" y="2129584"/>
              <a:ext cx="25023" cy="69407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B681CE86-E6CC-4B6D-B272-71E6C0DEB468}"/>
                </a:ext>
              </a:extLst>
            </p:cNvPr>
            <p:cNvSpPr/>
            <p:nvPr/>
          </p:nvSpPr>
          <p:spPr>
            <a:xfrm rot="3559019" flipH="1">
              <a:off x="3003478" y="2359436"/>
              <a:ext cx="24261" cy="1635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2" name="Straight Connector 121">
              <a:extLst>
                <a:ext uri="{FF2B5EF4-FFF2-40B4-BE49-F238E27FC236}">
                  <a16:creationId xmlns:a16="http://schemas.microsoft.com/office/drawing/2014/main" id="{C113F005-C4AB-45A8-891B-564D9B5491DE}"/>
                </a:ext>
              </a:extLst>
            </p:cNvPr>
            <p:cNvCxnSpPr>
              <a:cxnSpLocks/>
              <a:stCxn id="121" idx="3"/>
              <a:endCxn id="118" idx="1"/>
            </p:cNvCxnSpPr>
            <p:nvPr/>
          </p:nvCxnSpPr>
          <p:spPr>
            <a:xfrm flipH="1" flipV="1">
              <a:off x="2955226" y="2379818"/>
              <a:ext cx="54192" cy="509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02EF6F1F-3F32-452B-9198-BBBEA63CE346}"/>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6" name="Group 125">
            <a:extLst>
              <a:ext uri="{FF2B5EF4-FFF2-40B4-BE49-F238E27FC236}">
                <a16:creationId xmlns:a16="http://schemas.microsoft.com/office/drawing/2014/main" id="{DE3CB231-C044-49E7-8DCD-84D9A270CA62}"/>
              </a:ext>
            </a:extLst>
          </p:cNvPr>
          <p:cNvGrpSpPr/>
          <p:nvPr/>
        </p:nvGrpSpPr>
        <p:grpSpPr>
          <a:xfrm>
            <a:off x="8491337" y="1515512"/>
            <a:ext cx="3161334" cy="3764126"/>
            <a:chOff x="838200" y="1515512"/>
            <a:chExt cx="3161334" cy="3764126"/>
          </a:xfrm>
        </p:grpSpPr>
        <p:sp>
          <p:nvSpPr>
            <p:cNvPr id="132" name="Flowchart: Connector 131">
              <a:extLst>
                <a:ext uri="{FF2B5EF4-FFF2-40B4-BE49-F238E27FC236}">
                  <a16:creationId xmlns:a16="http://schemas.microsoft.com/office/drawing/2014/main" id="{811B43DA-7E56-49BB-9557-D071DC7D447F}"/>
                </a:ext>
              </a:extLst>
            </p:cNvPr>
            <p:cNvSpPr>
              <a:spLocks noChangeAspect="1"/>
            </p:cNvSpPr>
            <p:nvPr/>
          </p:nvSpPr>
          <p:spPr>
            <a:xfrm>
              <a:off x="838200" y="1515512"/>
              <a:ext cx="3161334" cy="3161334"/>
            </a:xfrm>
            <a:prstGeom prst="flowChartConnector">
              <a:avLst/>
            </a:prstGeom>
            <a:solidFill>
              <a:srgbClr val="5C93AA">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3" name="Group 132">
              <a:extLst>
                <a:ext uri="{FF2B5EF4-FFF2-40B4-BE49-F238E27FC236}">
                  <a16:creationId xmlns:a16="http://schemas.microsoft.com/office/drawing/2014/main" id="{C23A4DE7-D002-4975-AE9A-78BC3B8001D4}"/>
                </a:ext>
              </a:extLst>
            </p:cNvPr>
            <p:cNvGrpSpPr>
              <a:grpSpLocks noChangeAspect="1"/>
            </p:cNvGrpSpPr>
            <p:nvPr/>
          </p:nvGrpSpPr>
          <p:grpSpPr>
            <a:xfrm>
              <a:off x="1495367" y="2126440"/>
              <a:ext cx="1827673" cy="2006792"/>
              <a:chOff x="4209701" y="2724078"/>
              <a:chExt cx="2049462" cy="2250317"/>
            </a:xfrm>
          </p:grpSpPr>
          <p:sp>
            <p:nvSpPr>
              <p:cNvPr id="135" name="Rectangle 134">
                <a:extLst>
                  <a:ext uri="{FF2B5EF4-FFF2-40B4-BE49-F238E27FC236}">
                    <a16:creationId xmlns:a16="http://schemas.microsoft.com/office/drawing/2014/main" id="{95142EFE-BD51-4862-9CF9-B3F92BA7E321}"/>
                  </a:ext>
                </a:extLst>
              </p:cNvPr>
              <p:cNvSpPr/>
              <p:nvPr/>
            </p:nvSpPr>
            <p:spPr>
              <a:xfrm>
                <a:off x="4259785" y="4359066"/>
                <a:ext cx="1921483" cy="43071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a:extLst>
                  <a:ext uri="{FF2B5EF4-FFF2-40B4-BE49-F238E27FC236}">
                    <a16:creationId xmlns:a16="http://schemas.microsoft.com/office/drawing/2014/main" id="{620F6F40-289C-4B87-84D5-6188F4F9BF6A}"/>
                  </a:ext>
                </a:extLst>
              </p:cNvPr>
              <p:cNvSpPr/>
              <p:nvPr/>
            </p:nvSpPr>
            <p:spPr>
              <a:xfrm>
                <a:off x="4536096" y="3478537"/>
                <a:ext cx="1368790" cy="1137685"/>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136">
                <a:extLst>
                  <a:ext uri="{FF2B5EF4-FFF2-40B4-BE49-F238E27FC236}">
                    <a16:creationId xmlns:a16="http://schemas.microsoft.com/office/drawing/2014/main" id="{06609153-F96E-4630-92DF-53291A78D34F}"/>
                  </a:ext>
                </a:extLst>
              </p:cNvPr>
              <p:cNvSpPr/>
              <p:nvPr/>
            </p:nvSpPr>
            <p:spPr>
              <a:xfrm>
                <a:off x="4296774" y="4403077"/>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a:extLst>
                  <a:ext uri="{FF2B5EF4-FFF2-40B4-BE49-F238E27FC236}">
                    <a16:creationId xmlns:a16="http://schemas.microsoft.com/office/drawing/2014/main" id="{F066E399-26E6-443D-A14B-55767AD8F513}"/>
                  </a:ext>
                </a:extLst>
              </p:cNvPr>
              <p:cNvSpPr/>
              <p:nvPr/>
            </p:nvSpPr>
            <p:spPr>
              <a:xfrm>
                <a:off x="4296774" y="4682477"/>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38">
                <a:extLst>
                  <a:ext uri="{FF2B5EF4-FFF2-40B4-BE49-F238E27FC236}">
                    <a16:creationId xmlns:a16="http://schemas.microsoft.com/office/drawing/2014/main" id="{CCC36AF3-4530-4D3E-A3B5-B434A13F7246}"/>
                  </a:ext>
                </a:extLst>
              </p:cNvPr>
              <p:cNvSpPr/>
              <p:nvPr/>
            </p:nvSpPr>
            <p:spPr>
              <a:xfrm>
                <a:off x="5982280" y="4382835"/>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a:extLst>
                  <a:ext uri="{FF2B5EF4-FFF2-40B4-BE49-F238E27FC236}">
                    <a16:creationId xmlns:a16="http://schemas.microsoft.com/office/drawing/2014/main" id="{DC1B4C2E-43D7-493F-B826-B4BA788C56F4}"/>
                  </a:ext>
                </a:extLst>
              </p:cNvPr>
              <p:cNvSpPr/>
              <p:nvPr/>
            </p:nvSpPr>
            <p:spPr>
              <a:xfrm>
                <a:off x="5982280" y="4684625"/>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9AF8B1FA-3FC1-4B90-B3DE-1937E2C7179A}"/>
                  </a:ext>
                </a:extLst>
              </p:cNvPr>
              <p:cNvSpPr/>
              <p:nvPr/>
            </p:nvSpPr>
            <p:spPr>
              <a:xfrm>
                <a:off x="4259785" y="4795386"/>
                <a:ext cx="1921483" cy="179008"/>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id="{62D6A6BB-D99A-4047-8931-DEB2DE05ECA0}"/>
                  </a:ext>
                </a:extLst>
              </p:cNvPr>
              <p:cNvSpPr/>
              <p:nvPr/>
            </p:nvSpPr>
            <p:spPr>
              <a:xfrm>
                <a:off x="4209701" y="4359067"/>
                <a:ext cx="45719" cy="61532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A927C727-048F-411E-A69B-967F5AD85890}"/>
                  </a:ext>
                </a:extLst>
              </p:cNvPr>
              <p:cNvSpPr/>
              <p:nvPr/>
            </p:nvSpPr>
            <p:spPr>
              <a:xfrm>
                <a:off x="6185562" y="4359067"/>
                <a:ext cx="45719" cy="61532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4" name="Group 143">
                <a:extLst>
                  <a:ext uri="{FF2B5EF4-FFF2-40B4-BE49-F238E27FC236}">
                    <a16:creationId xmlns:a16="http://schemas.microsoft.com/office/drawing/2014/main" id="{B72EDA35-7F19-468C-BFB6-ED779C2006A6}"/>
                  </a:ext>
                </a:extLst>
              </p:cNvPr>
              <p:cNvGrpSpPr/>
              <p:nvPr/>
            </p:nvGrpSpPr>
            <p:grpSpPr>
              <a:xfrm rot="748349">
                <a:off x="4618137" y="2724078"/>
                <a:ext cx="1424795" cy="922549"/>
                <a:chOff x="4527639" y="2602919"/>
                <a:chExt cx="1388537" cy="869038"/>
              </a:xfrm>
            </p:grpSpPr>
            <p:sp>
              <p:nvSpPr>
                <p:cNvPr id="192" name="Rectangle 191">
                  <a:extLst>
                    <a:ext uri="{FF2B5EF4-FFF2-40B4-BE49-F238E27FC236}">
                      <a16:creationId xmlns:a16="http://schemas.microsoft.com/office/drawing/2014/main" id="{B38FFDE4-41D9-4C57-BDE7-58FC1F6C8982}"/>
                    </a:ext>
                  </a:extLst>
                </p:cNvPr>
                <p:cNvSpPr/>
                <p:nvPr/>
              </p:nvSpPr>
              <p:spPr>
                <a:xfrm>
                  <a:off x="4528403" y="2851053"/>
                  <a:ext cx="1363633" cy="620904"/>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3" name="Group 192">
                  <a:extLst>
                    <a:ext uri="{FF2B5EF4-FFF2-40B4-BE49-F238E27FC236}">
                      <a16:creationId xmlns:a16="http://schemas.microsoft.com/office/drawing/2014/main" id="{B0B140A2-506D-446F-92CF-A40C1320066B}"/>
                    </a:ext>
                  </a:extLst>
                </p:cNvPr>
                <p:cNvGrpSpPr/>
                <p:nvPr/>
              </p:nvGrpSpPr>
              <p:grpSpPr>
                <a:xfrm rot="16200000">
                  <a:off x="4986286" y="2144272"/>
                  <a:ext cx="471244" cy="1388537"/>
                  <a:chOff x="2713571" y="2145900"/>
                  <a:chExt cx="2639452" cy="277746"/>
                </a:xfrm>
              </p:grpSpPr>
              <p:sp>
                <p:nvSpPr>
                  <p:cNvPr id="194" name="Oval 193">
                    <a:extLst>
                      <a:ext uri="{FF2B5EF4-FFF2-40B4-BE49-F238E27FC236}">
                        <a16:creationId xmlns:a16="http://schemas.microsoft.com/office/drawing/2014/main" id="{1B6B65FE-94F8-497D-91C4-426D83997034}"/>
                      </a:ext>
                    </a:extLst>
                  </p:cNvPr>
                  <p:cNvSpPr/>
                  <p:nvPr/>
                </p:nvSpPr>
                <p:spPr>
                  <a:xfrm rot="16357580">
                    <a:off x="3894424" y="965047"/>
                    <a:ext cx="277746" cy="2639452"/>
                  </a:xfrm>
                  <a:prstGeom prst="ellipse">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Oval 194">
                    <a:extLst>
                      <a:ext uri="{FF2B5EF4-FFF2-40B4-BE49-F238E27FC236}">
                        <a16:creationId xmlns:a16="http://schemas.microsoft.com/office/drawing/2014/main" id="{B4104E59-884D-4F7F-AA62-5B51F1DD8EB4}"/>
                      </a:ext>
                    </a:extLst>
                  </p:cNvPr>
                  <p:cNvSpPr/>
                  <p:nvPr/>
                </p:nvSpPr>
                <p:spPr>
                  <a:xfrm rot="204197">
                    <a:off x="3558067" y="2191714"/>
                    <a:ext cx="112558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5" name="Oval 144">
                <a:extLst>
                  <a:ext uri="{FF2B5EF4-FFF2-40B4-BE49-F238E27FC236}">
                    <a16:creationId xmlns:a16="http://schemas.microsoft.com/office/drawing/2014/main" id="{8AA1FF06-B7A1-410E-B8B4-64F4F6F54B4D}"/>
                  </a:ext>
                </a:extLst>
              </p:cNvPr>
              <p:cNvSpPr/>
              <p:nvPr/>
            </p:nvSpPr>
            <p:spPr>
              <a:xfrm rot="1100235">
                <a:off x="4731822" y="3163788"/>
                <a:ext cx="125597" cy="210653"/>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a:extLst>
                  <a:ext uri="{FF2B5EF4-FFF2-40B4-BE49-F238E27FC236}">
                    <a16:creationId xmlns:a16="http://schemas.microsoft.com/office/drawing/2014/main" id="{09AFA30E-DACD-4950-A972-58655D82EF7D}"/>
                  </a:ext>
                </a:extLst>
              </p:cNvPr>
              <p:cNvSpPr/>
              <p:nvPr/>
            </p:nvSpPr>
            <p:spPr>
              <a:xfrm rot="17223955">
                <a:off x="4569792" y="2956920"/>
                <a:ext cx="47715" cy="494485"/>
              </a:xfrm>
              <a:prstGeom prst="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Oval 146">
                <a:extLst>
                  <a:ext uri="{FF2B5EF4-FFF2-40B4-BE49-F238E27FC236}">
                    <a16:creationId xmlns:a16="http://schemas.microsoft.com/office/drawing/2014/main" id="{6D06CB2D-A792-4751-A052-B2B65A9B5D06}"/>
                  </a:ext>
                </a:extLst>
              </p:cNvPr>
              <p:cNvSpPr/>
              <p:nvPr/>
            </p:nvSpPr>
            <p:spPr>
              <a:xfrm rot="11783838">
                <a:off x="5662707" y="3409102"/>
                <a:ext cx="125597" cy="210653"/>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a:extLst>
                  <a:ext uri="{FF2B5EF4-FFF2-40B4-BE49-F238E27FC236}">
                    <a16:creationId xmlns:a16="http://schemas.microsoft.com/office/drawing/2014/main" id="{660F4779-1E83-46E7-B082-98745EC96082}"/>
                  </a:ext>
                </a:extLst>
              </p:cNvPr>
              <p:cNvSpPr/>
              <p:nvPr/>
            </p:nvSpPr>
            <p:spPr>
              <a:xfrm rot="6307558">
                <a:off x="5988063" y="3338024"/>
                <a:ext cx="47715" cy="494485"/>
              </a:xfrm>
              <a:prstGeom prst="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4" name="TextBox 133">
              <a:extLst>
                <a:ext uri="{FF2B5EF4-FFF2-40B4-BE49-F238E27FC236}">
                  <a16:creationId xmlns:a16="http://schemas.microsoft.com/office/drawing/2014/main" id="{689A5DE3-241F-4B41-8480-C14918DD8AC7}"/>
                </a:ext>
              </a:extLst>
            </p:cNvPr>
            <p:cNvSpPr txBox="1"/>
            <p:nvPr/>
          </p:nvSpPr>
          <p:spPr>
            <a:xfrm>
              <a:off x="1333611" y="4756418"/>
              <a:ext cx="2093009" cy="523220"/>
            </a:xfrm>
            <a:prstGeom prst="rect">
              <a:avLst/>
            </a:prstGeom>
            <a:noFill/>
          </p:spPr>
          <p:txBody>
            <a:bodyPr wrap="none" rtlCol="0">
              <a:spAutoFit/>
            </a:bodyPr>
            <a:lstStyle/>
            <a:p>
              <a:pPr algn="ctr"/>
              <a:r>
                <a:rPr lang="en-US" sz="28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Lazy SUSAN</a:t>
              </a:r>
            </a:p>
          </p:txBody>
        </p:sp>
      </p:grpSp>
      <p:grpSp>
        <p:nvGrpSpPr>
          <p:cNvPr id="127" name="Group 126">
            <a:extLst>
              <a:ext uri="{FF2B5EF4-FFF2-40B4-BE49-F238E27FC236}">
                <a16:creationId xmlns:a16="http://schemas.microsoft.com/office/drawing/2014/main" id="{1BDB5D2E-28E0-445E-9734-BCCC5DBBA99B}"/>
              </a:ext>
            </a:extLst>
          </p:cNvPr>
          <p:cNvGrpSpPr/>
          <p:nvPr/>
        </p:nvGrpSpPr>
        <p:grpSpPr>
          <a:xfrm>
            <a:off x="3610033" y="3807137"/>
            <a:ext cx="209133" cy="249296"/>
            <a:chOff x="3610033" y="3807137"/>
            <a:chExt cx="209133" cy="249296"/>
          </a:xfrm>
        </p:grpSpPr>
        <p:sp>
          <p:nvSpPr>
            <p:cNvPr id="128" name="Rectangle 127">
              <a:extLst>
                <a:ext uri="{FF2B5EF4-FFF2-40B4-BE49-F238E27FC236}">
                  <a16:creationId xmlns:a16="http://schemas.microsoft.com/office/drawing/2014/main" id="{215F8A9F-446A-4E97-8758-1258848FDC03}"/>
                </a:ext>
              </a:extLst>
            </p:cNvPr>
            <p:cNvSpPr/>
            <p:nvPr/>
          </p:nvSpPr>
          <p:spPr>
            <a:xfrm rot="5400000">
              <a:off x="3569968" y="3847202"/>
              <a:ext cx="249296" cy="169165"/>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9" name="Rectangle 128">
              <a:extLst>
                <a:ext uri="{FF2B5EF4-FFF2-40B4-BE49-F238E27FC236}">
                  <a16:creationId xmlns:a16="http://schemas.microsoft.com/office/drawing/2014/main" id="{3112F157-7759-46EC-BA29-A9F8FA423436}"/>
                </a:ext>
              </a:extLst>
            </p:cNvPr>
            <p:cNvSpPr/>
            <p:nvPr/>
          </p:nvSpPr>
          <p:spPr>
            <a:xfrm rot="5400000">
              <a:off x="3630237" y="3871877"/>
              <a:ext cx="179572" cy="125796"/>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Oval 129">
              <a:extLst>
                <a:ext uri="{FF2B5EF4-FFF2-40B4-BE49-F238E27FC236}">
                  <a16:creationId xmlns:a16="http://schemas.microsoft.com/office/drawing/2014/main" id="{06724724-017B-4DF5-A495-DB67C12707F1}"/>
                </a:ext>
              </a:extLst>
            </p:cNvPr>
            <p:cNvSpPr/>
            <p:nvPr/>
          </p:nvSpPr>
          <p:spPr>
            <a:xfrm rot="5400000">
              <a:off x="3688165" y="3906251"/>
              <a:ext cx="178338" cy="58288"/>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1" name="Oval 130">
              <a:extLst>
                <a:ext uri="{FF2B5EF4-FFF2-40B4-BE49-F238E27FC236}">
                  <a16:creationId xmlns:a16="http://schemas.microsoft.com/office/drawing/2014/main" id="{64312255-0C3E-4121-8669-C3C17B53F447}"/>
                </a:ext>
              </a:extLst>
            </p:cNvPr>
            <p:cNvSpPr/>
            <p:nvPr/>
          </p:nvSpPr>
          <p:spPr>
            <a:xfrm rot="5400000" flipV="1">
              <a:off x="3730479" y="3909855"/>
              <a:ext cx="131656"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40975065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
        <p159:morph option="byObject"/>
      </p:transition>
    </mc:Choice>
    <mc:Fallback xmlns="">
      <p:transition spd="slow" advClick="0" advTm="1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1" name="Group 270">
            <a:extLst>
              <a:ext uri="{FF2B5EF4-FFF2-40B4-BE49-F238E27FC236}">
                <a16:creationId xmlns:a16="http://schemas.microsoft.com/office/drawing/2014/main" id="{CDC2F9D2-7EF0-4211-92B4-AA235E8E7B94}"/>
              </a:ext>
            </a:extLst>
          </p:cNvPr>
          <p:cNvGrpSpPr/>
          <p:nvPr/>
        </p:nvGrpSpPr>
        <p:grpSpPr>
          <a:xfrm>
            <a:off x="548640" y="1270090"/>
            <a:ext cx="7321400" cy="4554914"/>
            <a:chOff x="548640" y="1185954"/>
            <a:chExt cx="7060321" cy="4638914"/>
          </a:xfrm>
        </p:grpSpPr>
        <p:grpSp>
          <p:nvGrpSpPr>
            <p:cNvPr id="273" name="Group 272">
              <a:extLst>
                <a:ext uri="{FF2B5EF4-FFF2-40B4-BE49-F238E27FC236}">
                  <a16:creationId xmlns:a16="http://schemas.microsoft.com/office/drawing/2014/main" id="{7240D5CC-46CA-4AAC-A8BC-3EF9769A4D47}"/>
                </a:ext>
              </a:extLst>
            </p:cNvPr>
            <p:cNvGrpSpPr/>
            <p:nvPr/>
          </p:nvGrpSpPr>
          <p:grpSpPr>
            <a:xfrm>
              <a:off x="549401" y="1198466"/>
              <a:ext cx="7059560" cy="4626402"/>
              <a:chOff x="6418717" y="1301930"/>
              <a:chExt cx="5377239" cy="3091265"/>
            </a:xfrm>
          </p:grpSpPr>
          <p:sp>
            <p:nvSpPr>
              <p:cNvPr id="277" name="Rectangle: Rounded Corners 276">
                <a:extLst>
                  <a:ext uri="{FF2B5EF4-FFF2-40B4-BE49-F238E27FC236}">
                    <a16:creationId xmlns:a16="http://schemas.microsoft.com/office/drawing/2014/main" id="{794A52BC-945C-41F0-90FC-784530C90E50}"/>
                  </a:ext>
                </a:extLst>
              </p:cNvPr>
              <p:cNvSpPr/>
              <p:nvPr/>
            </p:nvSpPr>
            <p:spPr>
              <a:xfrm>
                <a:off x="6418717" y="1301930"/>
                <a:ext cx="5377239" cy="3091265"/>
              </a:xfrm>
              <a:prstGeom prst="roundRect">
                <a:avLst/>
              </a:prstGeom>
              <a:solidFill>
                <a:srgbClr val="007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Star: 4 Points 277">
                <a:extLst>
                  <a:ext uri="{FF2B5EF4-FFF2-40B4-BE49-F238E27FC236}">
                    <a16:creationId xmlns:a16="http://schemas.microsoft.com/office/drawing/2014/main" id="{1031795E-DEDD-4346-8221-FA0F4B99A898}"/>
                  </a:ext>
                </a:extLst>
              </p:cNvPr>
              <p:cNvSpPr/>
              <p:nvPr/>
            </p:nvSpPr>
            <p:spPr>
              <a:xfrm>
                <a:off x="7062843" y="1895855"/>
                <a:ext cx="123041" cy="24944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Star: 4 Points 278">
                <a:extLst>
                  <a:ext uri="{FF2B5EF4-FFF2-40B4-BE49-F238E27FC236}">
                    <a16:creationId xmlns:a16="http://schemas.microsoft.com/office/drawing/2014/main" id="{F0CB6996-FD09-4DCC-AE82-CEC1213CE1B9}"/>
                  </a:ext>
                </a:extLst>
              </p:cNvPr>
              <p:cNvSpPr/>
              <p:nvPr/>
            </p:nvSpPr>
            <p:spPr>
              <a:xfrm>
                <a:off x="6841435" y="2753445"/>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Star: 4 Points 279">
                <a:extLst>
                  <a:ext uri="{FF2B5EF4-FFF2-40B4-BE49-F238E27FC236}">
                    <a16:creationId xmlns:a16="http://schemas.microsoft.com/office/drawing/2014/main" id="{2E1593B7-DBB2-4DDD-87F1-79FC4EA39019}"/>
                  </a:ext>
                </a:extLst>
              </p:cNvPr>
              <p:cNvSpPr/>
              <p:nvPr/>
            </p:nvSpPr>
            <p:spPr>
              <a:xfrm>
                <a:off x="8220630" y="2490272"/>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Star: 4 Points 280">
                <a:extLst>
                  <a:ext uri="{FF2B5EF4-FFF2-40B4-BE49-F238E27FC236}">
                    <a16:creationId xmlns:a16="http://schemas.microsoft.com/office/drawing/2014/main" id="{5CDFF1CC-0DD8-4480-9E9A-5C7AE27B6B43}"/>
                  </a:ext>
                </a:extLst>
              </p:cNvPr>
              <p:cNvSpPr/>
              <p:nvPr/>
            </p:nvSpPr>
            <p:spPr>
              <a:xfrm>
                <a:off x="10509032" y="1713053"/>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Star: 4 Points 281">
                <a:extLst>
                  <a:ext uri="{FF2B5EF4-FFF2-40B4-BE49-F238E27FC236}">
                    <a16:creationId xmlns:a16="http://schemas.microsoft.com/office/drawing/2014/main" id="{D0FEE52D-E2EC-4F7D-980F-416B9F4CD37A}"/>
                  </a:ext>
                </a:extLst>
              </p:cNvPr>
              <p:cNvSpPr/>
              <p:nvPr/>
            </p:nvSpPr>
            <p:spPr>
              <a:xfrm>
                <a:off x="10639311" y="1924119"/>
                <a:ext cx="146121" cy="29067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Star: 4 Points 282">
                <a:extLst>
                  <a:ext uri="{FF2B5EF4-FFF2-40B4-BE49-F238E27FC236}">
                    <a16:creationId xmlns:a16="http://schemas.microsoft.com/office/drawing/2014/main" id="{9A0B8BCE-4DC7-4AF1-B50C-39AD4EE89C4E}"/>
                  </a:ext>
                </a:extLst>
              </p:cNvPr>
              <p:cNvSpPr/>
              <p:nvPr/>
            </p:nvSpPr>
            <p:spPr>
              <a:xfrm>
                <a:off x="11420831" y="2692999"/>
                <a:ext cx="146121" cy="29067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Star: 4 Points 283">
                <a:extLst>
                  <a:ext uri="{FF2B5EF4-FFF2-40B4-BE49-F238E27FC236}">
                    <a16:creationId xmlns:a16="http://schemas.microsoft.com/office/drawing/2014/main" id="{FE1F9629-6F8E-415F-A4F9-46CFBBD03E43}"/>
                  </a:ext>
                </a:extLst>
              </p:cNvPr>
              <p:cNvSpPr/>
              <p:nvPr/>
            </p:nvSpPr>
            <p:spPr>
              <a:xfrm>
                <a:off x="11546818" y="2415216"/>
                <a:ext cx="125943" cy="22318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Star: 4 Points 284">
                <a:extLst>
                  <a:ext uri="{FF2B5EF4-FFF2-40B4-BE49-F238E27FC236}">
                    <a16:creationId xmlns:a16="http://schemas.microsoft.com/office/drawing/2014/main" id="{8FFFF158-79D8-4FB3-A039-C83A83D3AF3F}"/>
                  </a:ext>
                </a:extLst>
              </p:cNvPr>
              <p:cNvSpPr/>
              <p:nvPr/>
            </p:nvSpPr>
            <p:spPr>
              <a:xfrm>
                <a:off x="7269445" y="3622705"/>
                <a:ext cx="125943" cy="22318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Star: 4 Points 285">
                <a:extLst>
                  <a:ext uri="{FF2B5EF4-FFF2-40B4-BE49-F238E27FC236}">
                    <a16:creationId xmlns:a16="http://schemas.microsoft.com/office/drawing/2014/main" id="{FACDF976-63F8-47E7-9AB2-7560D0AEB4C0}"/>
                  </a:ext>
                </a:extLst>
              </p:cNvPr>
              <p:cNvSpPr/>
              <p:nvPr/>
            </p:nvSpPr>
            <p:spPr>
              <a:xfrm>
                <a:off x="7486868" y="3371404"/>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Star: 4 Points 286">
                <a:extLst>
                  <a:ext uri="{FF2B5EF4-FFF2-40B4-BE49-F238E27FC236}">
                    <a16:creationId xmlns:a16="http://schemas.microsoft.com/office/drawing/2014/main" id="{E297264A-C32F-4B30-B558-A9E8B0A83C28}"/>
                  </a:ext>
                </a:extLst>
              </p:cNvPr>
              <p:cNvSpPr/>
              <p:nvPr/>
            </p:nvSpPr>
            <p:spPr>
              <a:xfrm>
                <a:off x="9499357" y="3691545"/>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Star: 4 Points 287">
                <a:extLst>
                  <a:ext uri="{FF2B5EF4-FFF2-40B4-BE49-F238E27FC236}">
                    <a16:creationId xmlns:a16="http://schemas.microsoft.com/office/drawing/2014/main" id="{5B724F5A-6857-41C6-A96B-A55C0DD80D1D}"/>
                  </a:ext>
                </a:extLst>
              </p:cNvPr>
              <p:cNvSpPr/>
              <p:nvPr/>
            </p:nvSpPr>
            <p:spPr>
              <a:xfrm>
                <a:off x="9339780" y="3495423"/>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Star: 4 Points 288">
                <a:extLst>
                  <a:ext uri="{FF2B5EF4-FFF2-40B4-BE49-F238E27FC236}">
                    <a16:creationId xmlns:a16="http://schemas.microsoft.com/office/drawing/2014/main" id="{0CACD3F3-7025-4B8D-8DC6-C952F9E5A152}"/>
                  </a:ext>
                </a:extLst>
              </p:cNvPr>
              <p:cNvSpPr/>
              <p:nvPr/>
            </p:nvSpPr>
            <p:spPr>
              <a:xfrm>
                <a:off x="6554968" y="1521530"/>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Star: 4 Points 289">
                <a:extLst>
                  <a:ext uri="{FF2B5EF4-FFF2-40B4-BE49-F238E27FC236}">
                    <a16:creationId xmlns:a16="http://schemas.microsoft.com/office/drawing/2014/main" id="{42F28B3D-8730-41CC-8AB2-709437E09436}"/>
                  </a:ext>
                </a:extLst>
              </p:cNvPr>
              <p:cNvSpPr/>
              <p:nvPr/>
            </p:nvSpPr>
            <p:spPr>
              <a:xfrm>
                <a:off x="8054795" y="2337263"/>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Star: 4 Points 290">
                <a:extLst>
                  <a:ext uri="{FF2B5EF4-FFF2-40B4-BE49-F238E27FC236}">
                    <a16:creationId xmlns:a16="http://schemas.microsoft.com/office/drawing/2014/main" id="{28DEC6AB-2305-4B72-857B-E3C4F362FA53}"/>
                  </a:ext>
                </a:extLst>
              </p:cNvPr>
              <p:cNvSpPr/>
              <p:nvPr/>
            </p:nvSpPr>
            <p:spPr>
              <a:xfrm>
                <a:off x="10604470" y="2770359"/>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Star: 4 Points 291">
                <a:extLst>
                  <a:ext uri="{FF2B5EF4-FFF2-40B4-BE49-F238E27FC236}">
                    <a16:creationId xmlns:a16="http://schemas.microsoft.com/office/drawing/2014/main" id="{ADE753E6-472A-4E60-8F51-F57D20DC991E}"/>
                  </a:ext>
                </a:extLst>
              </p:cNvPr>
              <p:cNvSpPr/>
              <p:nvPr/>
            </p:nvSpPr>
            <p:spPr>
              <a:xfrm>
                <a:off x="11674570" y="3853053"/>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4" name="Freeform: Shape 273">
              <a:extLst>
                <a:ext uri="{FF2B5EF4-FFF2-40B4-BE49-F238E27FC236}">
                  <a16:creationId xmlns:a16="http://schemas.microsoft.com/office/drawing/2014/main" id="{D5E96598-213D-46A6-9A21-6143A02A0887}"/>
                </a:ext>
              </a:extLst>
            </p:cNvPr>
            <p:cNvSpPr/>
            <p:nvPr/>
          </p:nvSpPr>
          <p:spPr>
            <a:xfrm>
              <a:off x="1282262" y="4656083"/>
              <a:ext cx="6064469" cy="1061545"/>
            </a:xfrm>
            <a:custGeom>
              <a:avLst/>
              <a:gdLst>
                <a:gd name="connsiteX0" fmla="*/ 0 w 6064469"/>
                <a:gd name="connsiteY0" fmla="*/ 294289 h 1061545"/>
                <a:gd name="connsiteX1" fmla="*/ 0 w 6064469"/>
                <a:gd name="connsiteY1" fmla="*/ 294289 h 1061545"/>
                <a:gd name="connsiteX2" fmla="*/ 578069 w 6064469"/>
                <a:gd name="connsiteY2" fmla="*/ 210207 h 1061545"/>
                <a:gd name="connsiteX3" fmla="*/ 1156138 w 6064469"/>
                <a:gd name="connsiteY3" fmla="*/ 283779 h 1061545"/>
                <a:gd name="connsiteX4" fmla="*/ 1271752 w 6064469"/>
                <a:gd name="connsiteY4" fmla="*/ 283779 h 1061545"/>
                <a:gd name="connsiteX5" fmla="*/ 1881352 w 6064469"/>
                <a:gd name="connsiteY5" fmla="*/ 294289 h 1061545"/>
                <a:gd name="connsiteX6" fmla="*/ 1975945 w 6064469"/>
                <a:gd name="connsiteY6" fmla="*/ 283779 h 1061545"/>
                <a:gd name="connsiteX7" fmla="*/ 2532993 w 6064469"/>
                <a:gd name="connsiteY7" fmla="*/ 199696 h 1061545"/>
                <a:gd name="connsiteX8" fmla="*/ 2669628 w 6064469"/>
                <a:gd name="connsiteY8" fmla="*/ 199696 h 1061545"/>
                <a:gd name="connsiteX9" fmla="*/ 3436883 w 6064469"/>
                <a:gd name="connsiteY9" fmla="*/ 283779 h 1061545"/>
                <a:gd name="connsiteX10" fmla="*/ 3615559 w 6064469"/>
                <a:gd name="connsiteY10" fmla="*/ 294289 h 1061545"/>
                <a:gd name="connsiteX11" fmla="*/ 4614041 w 6064469"/>
                <a:gd name="connsiteY11" fmla="*/ 52551 h 1061545"/>
                <a:gd name="connsiteX12" fmla="*/ 5023945 w 6064469"/>
                <a:gd name="connsiteY12" fmla="*/ 0 h 1061545"/>
                <a:gd name="connsiteX13" fmla="*/ 5118538 w 6064469"/>
                <a:gd name="connsiteY13" fmla="*/ 10510 h 1061545"/>
                <a:gd name="connsiteX14" fmla="*/ 5160579 w 6064469"/>
                <a:gd name="connsiteY14" fmla="*/ 21020 h 1061545"/>
                <a:gd name="connsiteX15" fmla="*/ 5202621 w 6064469"/>
                <a:gd name="connsiteY15" fmla="*/ 31531 h 1061545"/>
                <a:gd name="connsiteX16" fmla="*/ 5612524 w 6064469"/>
                <a:gd name="connsiteY16" fmla="*/ 115614 h 1061545"/>
                <a:gd name="connsiteX17" fmla="*/ 5854262 w 6064469"/>
                <a:gd name="connsiteY17" fmla="*/ 136634 h 1061545"/>
                <a:gd name="connsiteX18" fmla="*/ 6064469 w 6064469"/>
                <a:gd name="connsiteY18" fmla="*/ 220717 h 1061545"/>
                <a:gd name="connsiteX19" fmla="*/ 5990897 w 6064469"/>
                <a:gd name="connsiteY19" fmla="*/ 672662 h 1061545"/>
                <a:gd name="connsiteX20" fmla="*/ 4771697 w 6064469"/>
                <a:gd name="connsiteY20" fmla="*/ 1061545 h 1061545"/>
                <a:gd name="connsiteX21" fmla="*/ 1702676 w 6064469"/>
                <a:gd name="connsiteY21" fmla="*/ 924910 h 1061545"/>
                <a:gd name="connsiteX22" fmla="*/ 73572 w 6064469"/>
                <a:gd name="connsiteY22" fmla="*/ 798786 h 1061545"/>
                <a:gd name="connsiteX23" fmla="*/ 0 w 6064469"/>
                <a:gd name="connsiteY23" fmla="*/ 294289 h 10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64469" h="1061545">
                  <a:moveTo>
                    <a:pt x="0" y="294289"/>
                  </a:moveTo>
                  <a:lnTo>
                    <a:pt x="0" y="294289"/>
                  </a:lnTo>
                  <a:lnTo>
                    <a:pt x="578069" y="210207"/>
                  </a:lnTo>
                  <a:lnTo>
                    <a:pt x="1156138" y="283779"/>
                  </a:lnTo>
                  <a:lnTo>
                    <a:pt x="1271752" y="283779"/>
                  </a:lnTo>
                  <a:lnTo>
                    <a:pt x="1881352" y="294289"/>
                  </a:lnTo>
                  <a:lnTo>
                    <a:pt x="1975945" y="283779"/>
                  </a:lnTo>
                  <a:lnTo>
                    <a:pt x="2532993" y="199696"/>
                  </a:lnTo>
                  <a:lnTo>
                    <a:pt x="2669628" y="199696"/>
                  </a:lnTo>
                  <a:lnTo>
                    <a:pt x="3436883" y="283779"/>
                  </a:lnTo>
                  <a:cubicBezTo>
                    <a:pt x="3559332" y="297384"/>
                    <a:pt x="3499751" y="294289"/>
                    <a:pt x="3615559" y="294289"/>
                  </a:cubicBezTo>
                  <a:lnTo>
                    <a:pt x="4614041" y="52551"/>
                  </a:lnTo>
                  <a:lnTo>
                    <a:pt x="5023945" y="0"/>
                  </a:lnTo>
                  <a:cubicBezTo>
                    <a:pt x="5055476" y="3503"/>
                    <a:pt x="5087182" y="5686"/>
                    <a:pt x="5118538" y="10510"/>
                  </a:cubicBezTo>
                  <a:cubicBezTo>
                    <a:pt x="5132815" y="12706"/>
                    <a:pt x="5146690" y="17052"/>
                    <a:pt x="5160579" y="21020"/>
                  </a:cubicBezTo>
                  <a:cubicBezTo>
                    <a:pt x="5201245" y="32639"/>
                    <a:pt x="5179193" y="31531"/>
                    <a:pt x="5202621" y="31531"/>
                  </a:cubicBezTo>
                  <a:lnTo>
                    <a:pt x="5612524" y="115614"/>
                  </a:lnTo>
                  <a:lnTo>
                    <a:pt x="5854262" y="136634"/>
                  </a:lnTo>
                  <a:lnTo>
                    <a:pt x="6064469" y="220717"/>
                  </a:lnTo>
                  <a:lnTo>
                    <a:pt x="5990897" y="672662"/>
                  </a:lnTo>
                  <a:lnTo>
                    <a:pt x="4771697" y="1061545"/>
                  </a:lnTo>
                  <a:lnTo>
                    <a:pt x="1702676" y="924910"/>
                  </a:lnTo>
                  <a:lnTo>
                    <a:pt x="73572" y="798786"/>
                  </a:lnTo>
                  <a:lnTo>
                    <a:pt x="0" y="294289"/>
                  </a:lnTo>
                  <a:close/>
                </a:path>
              </a:pathLst>
            </a:cu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Freeform: Shape 274">
              <a:extLst>
                <a:ext uri="{FF2B5EF4-FFF2-40B4-BE49-F238E27FC236}">
                  <a16:creationId xmlns:a16="http://schemas.microsoft.com/office/drawing/2014/main" id="{6D62E847-CE24-4EA4-95AF-FCEF02914176}"/>
                </a:ext>
              </a:extLst>
            </p:cNvPr>
            <p:cNvSpPr/>
            <p:nvPr/>
          </p:nvSpPr>
          <p:spPr>
            <a:xfrm>
              <a:off x="548640" y="4610100"/>
              <a:ext cx="7056120" cy="1203960"/>
            </a:xfrm>
            <a:custGeom>
              <a:avLst/>
              <a:gdLst>
                <a:gd name="connsiteX0" fmla="*/ 22860 w 7048500"/>
                <a:gd name="connsiteY0" fmla="*/ 220980 h 1203960"/>
                <a:gd name="connsiteX1" fmla="*/ 472440 w 7048500"/>
                <a:gd name="connsiteY1" fmla="*/ 175260 h 1203960"/>
                <a:gd name="connsiteX2" fmla="*/ 876300 w 7048500"/>
                <a:gd name="connsiteY2" fmla="*/ 213360 h 1203960"/>
                <a:gd name="connsiteX3" fmla="*/ 944880 w 7048500"/>
                <a:gd name="connsiteY3" fmla="*/ 236220 h 1203960"/>
                <a:gd name="connsiteX4" fmla="*/ 1478280 w 7048500"/>
                <a:gd name="connsiteY4" fmla="*/ 411480 h 1203960"/>
                <a:gd name="connsiteX5" fmla="*/ 1546860 w 7048500"/>
                <a:gd name="connsiteY5" fmla="*/ 419100 h 1203960"/>
                <a:gd name="connsiteX6" fmla="*/ 1569720 w 7048500"/>
                <a:gd name="connsiteY6" fmla="*/ 426720 h 1203960"/>
                <a:gd name="connsiteX7" fmla="*/ 1645920 w 7048500"/>
                <a:gd name="connsiteY7" fmla="*/ 434340 h 1203960"/>
                <a:gd name="connsiteX8" fmla="*/ 1668780 w 7048500"/>
                <a:gd name="connsiteY8" fmla="*/ 441960 h 1203960"/>
                <a:gd name="connsiteX9" fmla="*/ 2164080 w 7048500"/>
                <a:gd name="connsiteY9" fmla="*/ 457200 h 1203960"/>
                <a:gd name="connsiteX10" fmla="*/ 2339340 w 7048500"/>
                <a:gd name="connsiteY10" fmla="*/ 449580 h 1203960"/>
                <a:gd name="connsiteX11" fmla="*/ 2842260 w 7048500"/>
                <a:gd name="connsiteY11" fmla="*/ 342900 h 1203960"/>
                <a:gd name="connsiteX12" fmla="*/ 2926080 w 7048500"/>
                <a:gd name="connsiteY12" fmla="*/ 327660 h 1203960"/>
                <a:gd name="connsiteX13" fmla="*/ 2964180 w 7048500"/>
                <a:gd name="connsiteY13" fmla="*/ 320040 h 1203960"/>
                <a:gd name="connsiteX14" fmla="*/ 3581400 w 7048500"/>
                <a:gd name="connsiteY14" fmla="*/ 137160 h 1203960"/>
                <a:gd name="connsiteX15" fmla="*/ 3657600 w 7048500"/>
                <a:gd name="connsiteY15" fmla="*/ 114300 h 1203960"/>
                <a:gd name="connsiteX16" fmla="*/ 3710940 w 7048500"/>
                <a:gd name="connsiteY16" fmla="*/ 99060 h 1203960"/>
                <a:gd name="connsiteX17" fmla="*/ 4267200 w 7048500"/>
                <a:gd name="connsiteY17" fmla="*/ 0 h 1203960"/>
                <a:gd name="connsiteX18" fmla="*/ 4381500 w 7048500"/>
                <a:gd name="connsiteY18" fmla="*/ 7620 h 1203960"/>
                <a:gd name="connsiteX19" fmla="*/ 5059680 w 7048500"/>
                <a:gd name="connsiteY19" fmla="*/ 182880 h 1203960"/>
                <a:gd name="connsiteX20" fmla="*/ 5135880 w 7048500"/>
                <a:gd name="connsiteY20" fmla="*/ 190500 h 1203960"/>
                <a:gd name="connsiteX21" fmla="*/ 5158740 w 7048500"/>
                <a:gd name="connsiteY21" fmla="*/ 198120 h 1203960"/>
                <a:gd name="connsiteX22" fmla="*/ 5212080 w 7048500"/>
                <a:gd name="connsiteY22" fmla="*/ 205740 h 1203960"/>
                <a:gd name="connsiteX23" fmla="*/ 5250180 w 7048500"/>
                <a:gd name="connsiteY23" fmla="*/ 213360 h 1203960"/>
                <a:gd name="connsiteX24" fmla="*/ 5303520 w 7048500"/>
                <a:gd name="connsiteY24" fmla="*/ 213360 h 1203960"/>
                <a:gd name="connsiteX25" fmla="*/ 5783580 w 7048500"/>
                <a:gd name="connsiteY25" fmla="*/ 266700 h 1203960"/>
                <a:gd name="connsiteX26" fmla="*/ 6050280 w 7048500"/>
                <a:gd name="connsiteY26" fmla="*/ 274320 h 1203960"/>
                <a:gd name="connsiteX27" fmla="*/ 6667500 w 7048500"/>
                <a:gd name="connsiteY27" fmla="*/ 228600 h 1203960"/>
                <a:gd name="connsiteX28" fmla="*/ 6751320 w 7048500"/>
                <a:gd name="connsiteY28" fmla="*/ 205740 h 1203960"/>
                <a:gd name="connsiteX29" fmla="*/ 7018020 w 7048500"/>
                <a:gd name="connsiteY29" fmla="*/ 83820 h 1203960"/>
                <a:gd name="connsiteX30" fmla="*/ 7048500 w 7048500"/>
                <a:gd name="connsiteY30" fmla="*/ 251460 h 1203960"/>
                <a:gd name="connsiteX31" fmla="*/ 7040880 w 7048500"/>
                <a:gd name="connsiteY31" fmla="*/ 586740 h 1203960"/>
                <a:gd name="connsiteX32" fmla="*/ 6918960 w 7048500"/>
                <a:gd name="connsiteY32" fmla="*/ 868680 h 1203960"/>
                <a:gd name="connsiteX33" fmla="*/ 6758940 w 7048500"/>
                <a:gd name="connsiteY33" fmla="*/ 1028700 h 1203960"/>
                <a:gd name="connsiteX34" fmla="*/ 6621780 w 7048500"/>
                <a:gd name="connsiteY34" fmla="*/ 1112520 h 1203960"/>
                <a:gd name="connsiteX35" fmla="*/ 6507480 w 7048500"/>
                <a:gd name="connsiteY35" fmla="*/ 1165860 h 1203960"/>
                <a:gd name="connsiteX36" fmla="*/ 6134100 w 7048500"/>
                <a:gd name="connsiteY36" fmla="*/ 1203960 h 1203960"/>
                <a:gd name="connsiteX37" fmla="*/ 678180 w 7048500"/>
                <a:gd name="connsiteY37" fmla="*/ 1196340 h 1203960"/>
                <a:gd name="connsiteX38" fmla="*/ 495300 w 7048500"/>
                <a:gd name="connsiteY38" fmla="*/ 1135380 h 1203960"/>
                <a:gd name="connsiteX39" fmla="*/ 335280 w 7048500"/>
                <a:gd name="connsiteY39" fmla="*/ 1074420 h 1203960"/>
                <a:gd name="connsiteX40" fmla="*/ 243840 w 7048500"/>
                <a:gd name="connsiteY40" fmla="*/ 967740 h 1203960"/>
                <a:gd name="connsiteX41" fmla="*/ 121920 w 7048500"/>
                <a:gd name="connsiteY41" fmla="*/ 861060 h 1203960"/>
                <a:gd name="connsiteX42" fmla="*/ 60960 w 7048500"/>
                <a:gd name="connsiteY42" fmla="*/ 670560 h 1203960"/>
                <a:gd name="connsiteX43" fmla="*/ 0 w 7048500"/>
                <a:gd name="connsiteY43" fmla="*/ 480060 h 1203960"/>
                <a:gd name="connsiteX44" fmla="*/ 22860 w 7048500"/>
                <a:gd name="connsiteY44" fmla="*/ 220980 h 1203960"/>
                <a:gd name="connsiteX0" fmla="*/ 22860 w 7056120"/>
                <a:gd name="connsiteY0" fmla="*/ 220980 h 1203960"/>
                <a:gd name="connsiteX1" fmla="*/ 472440 w 7056120"/>
                <a:gd name="connsiteY1" fmla="*/ 175260 h 1203960"/>
                <a:gd name="connsiteX2" fmla="*/ 876300 w 7056120"/>
                <a:gd name="connsiteY2" fmla="*/ 213360 h 1203960"/>
                <a:gd name="connsiteX3" fmla="*/ 944880 w 7056120"/>
                <a:gd name="connsiteY3" fmla="*/ 236220 h 1203960"/>
                <a:gd name="connsiteX4" fmla="*/ 1478280 w 7056120"/>
                <a:gd name="connsiteY4" fmla="*/ 411480 h 1203960"/>
                <a:gd name="connsiteX5" fmla="*/ 1546860 w 7056120"/>
                <a:gd name="connsiteY5" fmla="*/ 419100 h 1203960"/>
                <a:gd name="connsiteX6" fmla="*/ 1569720 w 7056120"/>
                <a:gd name="connsiteY6" fmla="*/ 426720 h 1203960"/>
                <a:gd name="connsiteX7" fmla="*/ 1645920 w 7056120"/>
                <a:gd name="connsiteY7" fmla="*/ 434340 h 1203960"/>
                <a:gd name="connsiteX8" fmla="*/ 1668780 w 7056120"/>
                <a:gd name="connsiteY8" fmla="*/ 441960 h 1203960"/>
                <a:gd name="connsiteX9" fmla="*/ 2164080 w 7056120"/>
                <a:gd name="connsiteY9" fmla="*/ 457200 h 1203960"/>
                <a:gd name="connsiteX10" fmla="*/ 2339340 w 7056120"/>
                <a:gd name="connsiteY10" fmla="*/ 449580 h 1203960"/>
                <a:gd name="connsiteX11" fmla="*/ 2842260 w 7056120"/>
                <a:gd name="connsiteY11" fmla="*/ 342900 h 1203960"/>
                <a:gd name="connsiteX12" fmla="*/ 2926080 w 7056120"/>
                <a:gd name="connsiteY12" fmla="*/ 327660 h 1203960"/>
                <a:gd name="connsiteX13" fmla="*/ 2964180 w 7056120"/>
                <a:gd name="connsiteY13" fmla="*/ 320040 h 1203960"/>
                <a:gd name="connsiteX14" fmla="*/ 3581400 w 7056120"/>
                <a:gd name="connsiteY14" fmla="*/ 137160 h 1203960"/>
                <a:gd name="connsiteX15" fmla="*/ 3657600 w 7056120"/>
                <a:gd name="connsiteY15" fmla="*/ 114300 h 1203960"/>
                <a:gd name="connsiteX16" fmla="*/ 3710940 w 7056120"/>
                <a:gd name="connsiteY16" fmla="*/ 99060 h 1203960"/>
                <a:gd name="connsiteX17" fmla="*/ 4267200 w 7056120"/>
                <a:gd name="connsiteY17" fmla="*/ 0 h 1203960"/>
                <a:gd name="connsiteX18" fmla="*/ 4381500 w 7056120"/>
                <a:gd name="connsiteY18" fmla="*/ 7620 h 1203960"/>
                <a:gd name="connsiteX19" fmla="*/ 5059680 w 7056120"/>
                <a:gd name="connsiteY19" fmla="*/ 182880 h 1203960"/>
                <a:gd name="connsiteX20" fmla="*/ 5135880 w 7056120"/>
                <a:gd name="connsiteY20" fmla="*/ 190500 h 1203960"/>
                <a:gd name="connsiteX21" fmla="*/ 5158740 w 7056120"/>
                <a:gd name="connsiteY21" fmla="*/ 198120 h 1203960"/>
                <a:gd name="connsiteX22" fmla="*/ 5212080 w 7056120"/>
                <a:gd name="connsiteY22" fmla="*/ 205740 h 1203960"/>
                <a:gd name="connsiteX23" fmla="*/ 5250180 w 7056120"/>
                <a:gd name="connsiteY23" fmla="*/ 213360 h 1203960"/>
                <a:gd name="connsiteX24" fmla="*/ 5303520 w 7056120"/>
                <a:gd name="connsiteY24" fmla="*/ 213360 h 1203960"/>
                <a:gd name="connsiteX25" fmla="*/ 5783580 w 7056120"/>
                <a:gd name="connsiteY25" fmla="*/ 266700 h 1203960"/>
                <a:gd name="connsiteX26" fmla="*/ 6050280 w 7056120"/>
                <a:gd name="connsiteY26" fmla="*/ 274320 h 1203960"/>
                <a:gd name="connsiteX27" fmla="*/ 6667500 w 7056120"/>
                <a:gd name="connsiteY27" fmla="*/ 228600 h 1203960"/>
                <a:gd name="connsiteX28" fmla="*/ 6751320 w 7056120"/>
                <a:gd name="connsiteY28" fmla="*/ 205740 h 1203960"/>
                <a:gd name="connsiteX29" fmla="*/ 7056120 w 7056120"/>
                <a:gd name="connsiteY29" fmla="*/ 68580 h 1203960"/>
                <a:gd name="connsiteX30" fmla="*/ 7048500 w 7056120"/>
                <a:gd name="connsiteY30" fmla="*/ 251460 h 1203960"/>
                <a:gd name="connsiteX31" fmla="*/ 7040880 w 7056120"/>
                <a:gd name="connsiteY31" fmla="*/ 586740 h 1203960"/>
                <a:gd name="connsiteX32" fmla="*/ 6918960 w 7056120"/>
                <a:gd name="connsiteY32" fmla="*/ 868680 h 1203960"/>
                <a:gd name="connsiteX33" fmla="*/ 6758940 w 7056120"/>
                <a:gd name="connsiteY33" fmla="*/ 1028700 h 1203960"/>
                <a:gd name="connsiteX34" fmla="*/ 6621780 w 7056120"/>
                <a:gd name="connsiteY34" fmla="*/ 1112520 h 1203960"/>
                <a:gd name="connsiteX35" fmla="*/ 6507480 w 7056120"/>
                <a:gd name="connsiteY35" fmla="*/ 1165860 h 1203960"/>
                <a:gd name="connsiteX36" fmla="*/ 6134100 w 7056120"/>
                <a:gd name="connsiteY36" fmla="*/ 1203960 h 1203960"/>
                <a:gd name="connsiteX37" fmla="*/ 678180 w 7056120"/>
                <a:gd name="connsiteY37" fmla="*/ 1196340 h 1203960"/>
                <a:gd name="connsiteX38" fmla="*/ 495300 w 7056120"/>
                <a:gd name="connsiteY38" fmla="*/ 1135380 h 1203960"/>
                <a:gd name="connsiteX39" fmla="*/ 335280 w 7056120"/>
                <a:gd name="connsiteY39" fmla="*/ 1074420 h 1203960"/>
                <a:gd name="connsiteX40" fmla="*/ 243840 w 7056120"/>
                <a:gd name="connsiteY40" fmla="*/ 967740 h 1203960"/>
                <a:gd name="connsiteX41" fmla="*/ 121920 w 7056120"/>
                <a:gd name="connsiteY41" fmla="*/ 861060 h 1203960"/>
                <a:gd name="connsiteX42" fmla="*/ 60960 w 7056120"/>
                <a:gd name="connsiteY42" fmla="*/ 670560 h 1203960"/>
                <a:gd name="connsiteX43" fmla="*/ 0 w 7056120"/>
                <a:gd name="connsiteY43" fmla="*/ 480060 h 1203960"/>
                <a:gd name="connsiteX44" fmla="*/ 22860 w 7056120"/>
                <a:gd name="connsiteY44" fmla="*/ 220980 h 120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056120" h="1203960">
                  <a:moveTo>
                    <a:pt x="22860" y="220980"/>
                  </a:moveTo>
                  <a:lnTo>
                    <a:pt x="472440" y="175260"/>
                  </a:lnTo>
                  <a:lnTo>
                    <a:pt x="876300" y="213360"/>
                  </a:lnTo>
                  <a:cubicBezTo>
                    <a:pt x="939638" y="237112"/>
                    <a:pt x="915558" y="236220"/>
                    <a:pt x="944880" y="236220"/>
                  </a:cubicBezTo>
                  <a:lnTo>
                    <a:pt x="1478280" y="411480"/>
                  </a:lnTo>
                  <a:cubicBezTo>
                    <a:pt x="1501140" y="414020"/>
                    <a:pt x="1524172" y="415319"/>
                    <a:pt x="1546860" y="419100"/>
                  </a:cubicBezTo>
                  <a:cubicBezTo>
                    <a:pt x="1554783" y="420420"/>
                    <a:pt x="1561781" y="425499"/>
                    <a:pt x="1569720" y="426720"/>
                  </a:cubicBezTo>
                  <a:cubicBezTo>
                    <a:pt x="1594950" y="430602"/>
                    <a:pt x="1620520" y="431800"/>
                    <a:pt x="1645920" y="434340"/>
                  </a:cubicBezTo>
                  <a:lnTo>
                    <a:pt x="1668780" y="441960"/>
                  </a:lnTo>
                  <a:lnTo>
                    <a:pt x="2164080" y="457200"/>
                  </a:lnTo>
                  <a:cubicBezTo>
                    <a:pt x="2278255" y="446820"/>
                    <a:pt x="2219845" y="449580"/>
                    <a:pt x="2339340" y="449580"/>
                  </a:cubicBezTo>
                  <a:lnTo>
                    <a:pt x="2842260" y="342900"/>
                  </a:lnTo>
                  <a:cubicBezTo>
                    <a:pt x="2870200" y="337820"/>
                    <a:pt x="2898312" y="333610"/>
                    <a:pt x="2926080" y="327660"/>
                  </a:cubicBezTo>
                  <a:cubicBezTo>
                    <a:pt x="2969137" y="318434"/>
                    <a:pt x="2931182" y="320040"/>
                    <a:pt x="2964180" y="320040"/>
                  </a:cubicBezTo>
                  <a:lnTo>
                    <a:pt x="3581400" y="137160"/>
                  </a:lnTo>
                  <a:lnTo>
                    <a:pt x="3657600" y="114300"/>
                  </a:lnTo>
                  <a:cubicBezTo>
                    <a:pt x="3708938" y="98257"/>
                    <a:pt x="3686748" y="99060"/>
                    <a:pt x="3710940" y="99060"/>
                  </a:cubicBezTo>
                  <a:lnTo>
                    <a:pt x="4267200" y="0"/>
                  </a:lnTo>
                  <a:cubicBezTo>
                    <a:pt x="4356037" y="8884"/>
                    <a:pt x="4317873" y="7620"/>
                    <a:pt x="4381500" y="7620"/>
                  </a:cubicBezTo>
                  <a:lnTo>
                    <a:pt x="5059680" y="182880"/>
                  </a:lnTo>
                  <a:cubicBezTo>
                    <a:pt x="5085080" y="185420"/>
                    <a:pt x="5110650" y="186618"/>
                    <a:pt x="5135880" y="190500"/>
                  </a:cubicBezTo>
                  <a:cubicBezTo>
                    <a:pt x="5143819" y="191721"/>
                    <a:pt x="5150864" y="196545"/>
                    <a:pt x="5158740" y="198120"/>
                  </a:cubicBezTo>
                  <a:cubicBezTo>
                    <a:pt x="5176352" y="201642"/>
                    <a:pt x="5194364" y="202787"/>
                    <a:pt x="5212080" y="205740"/>
                  </a:cubicBezTo>
                  <a:cubicBezTo>
                    <a:pt x="5224855" y="207869"/>
                    <a:pt x="5237273" y="212284"/>
                    <a:pt x="5250180" y="213360"/>
                  </a:cubicBezTo>
                  <a:cubicBezTo>
                    <a:pt x="5267899" y="214837"/>
                    <a:pt x="5285740" y="213360"/>
                    <a:pt x="5303520" y="213360"/>
                  </a:cubicBezTo>
                  <a:lnTo>
                    <a:pt x="5783580" y="266700"/>
                  </a:lnTo>
                  <a:cubicBezTo>
                    <a:pt x="6029955" y="274648"/>
                    <a:pt x="5941019" y="274320"/>
                    <a:pt x="6050280" y="274320"/>
                  </a:cubicBezTo>
                  <a:lnTo>
                    <a:pt x="6667500" y="228600"/>
                  </a:lnTo>
                  <a:cubicBezTo>
                    <a:pt x="6741624" y="212128"/>
                    <a:pt x="6715135" y="223833"/>
                    <a:pt x="6751320" y="205740"/>
                  </a:cubicBezTo>
                  <a:lnTo>
                    <a:pt x="7056120" y="68580"/>
                  </a:lnTo>
                  <a:lnTo>
                    <a:pt x="7048500" y="251460"/>
                  </a:lnTo>
                  <a:lnTo>
                    <a:pt x="7040880" y="586740"/>
                  </a:lnTo>
                  <a:lnTo>
                    <a:pt x="6918960" y="868680"/>
                  </a:lnTo>
                  <a:lnTo>
                    <a:pt x="6758940" y="1028700"/>
                  </a:lnTo>
                  <a:lnTo>
                    <a:pt x="6621780" y="1112520"/>
                  </a:lnTo>
                  <a:lnTo>
                    <a:pt x="6507480" y="1165860"/>
                  </a:lnTo>
                  <a:lnTo>
                    <a:pt x="6134100" y="1203960"/>
                  </a:lnTo>
                  <a:lnTo>
                    <a:pt x="678180" y="1196340"/>
                  </a:lnTo>
                  <a:lnTo>
                    <a:pt x="495300" y="1135380"/>
                  </a:lnTo>
                  <a:lnTo>
                    <a:pt x="335280" y="1074420"/>
                  </a:lnTo>
                  <a:lnTo>
                    <a:pt x="243840" y="967740"/>
                  </a:lnTo>
                  <a:lnTo>
                    <a:pt x="121920" y="861060"/>
                  </a:lnTo>
                  <a:lnTo>
                    <a:pt x="60960" y="670560"/>
                  </a:lnTo>
                  <a:lnTo>
                    <a:pt x="0" y="480060"/>
                  </a:lnTo>
                  <a:lnTo>
                    <a:pt x="22860" y="22098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Rectangle: Rounded Corners 275">
              <a:extLst>
                <a:ext uri="{FF2B5EF4-FFF2-40B4-BE49-F238E27FC236}">
                  <a16:creationId xmlns:a16="http://schemas.microsoft.com/office/drawing/2014/main" id="{360A4D5D-1513-4430-8AC7-20E0694C36CB}"/>
                </a:ext>
              </a:extLst>
            </p:cNvPr>
            <p:cNvSpPr/>
            <p:nvPr/>
          </p:nvSpPr>
          <p:spPr>
            <a:xfrm>
              <a:off x="549401" y="1185954"/>
              <a:ext cx="7057013" cy="4626403"/>
            </a:xfrm>
            <a:prstGeom prst="roundRect">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3" name="Oval 122">
            <a:extLst>
              <a:ext uri="{FF2B5EF4-FFF2-40B4-BE49-F238E27FC236}">
                <a16:creationId xmlns:a16="http://schemas.microsoft.com/office/drawing/2014/main" id="{D129B66D-F9AB-4529-A1F6-F874759C5876}"/>
              </a:ext>
            </a:extLst>
          </p:cNvPr>
          <p:cNvSpPr/>
          <p:nvPr/>
        </p:nvSpPr>
        <p:spPr>
          <a:xfrm>
            <a:off x="1454639" y="5571000"/>
            <a:ext cx="3173448" cy="261371"/>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4" name="Group 123">
            <a:extLst>
              <a:ext uri="{FF2B5EF4-FFF2-40B4-BE49-F238E27FC236}">
                <a16:creationId xmlns:a16="http://schemas.microsoft.com/office/drawing/2014/main" id="{45EC3B4A-EB04-464F-A6C7-E32E30D9F451}"/>
              </a:ext>
            </a:extLst>
          </p:cNvPr>
          <p:cNvGrpSpPr>
            <a:grpSpLocks noChangeAspect="1"/>
          </p:cNvGrpSpPr>
          <p:nvPr/>
        </p:nvGrpSpPr>
        <p:grpSpPr>
          <a:xfrm>
            <a:off x="1675353" y="3506740"/>
            <a:ext cx="2886760" cy="2243584"/>
            <a:chOff x="2518288" y="1683465"/>
            <a:chExt cx="2423796" cy="1883769"/>
          </a:xfrm>
        </p:grpSpPr>
        <p:grpSp>
          <p:nvGrpSpPr>
            <p:cNvPr id="126" name="Group 125">
              <a:extLst>
                <a:ext uri="{FF2B5EF4-FFF2-40B4-BE49-F238E27FC236}">
                  <a16:creationId xmlns:a16="http://schemas.microsoft.com/office/drawing/2014/main" id="{E56EFA98-9D29-4CEB-AC25-B10207DBC7F2}"/>
                </a:ext>
              </a:extLst>
            </p:cNvPr>
            <p:cNvGrpSpPr/>
            <p:nvPr/>
          </p:nvGrpSpPr>
          <p:grpSpPr>
            <a:xfrm>
              <a:off x="2518288" y="1683465"/>
              <a:ext cx="2423796" cy="1883769"/>
              <a:chOff x="2518288" y="1683465"/>
              <a:chExt cx="2423796" cy="1883769"/>
            </a:xfrm>
          </p:grpSpPr>
          <p:sp>
            <p:nvSpPr>
              <p:cNvPr id="129" name="Isosceles Triangle 128">
                <a:extLst>
                  <a:ext uri="{FF2B5EF4-FFF2-40B4-BE49-F238E27FC236}">
                    <a16:creationId xmlns:a16="http://schemas.microsoft.com/office/drawing/2014/main" id="{D1B878CC-A1D8-49D8-9D98-415A4E47B3DC}"/>
                  </a:ext>
                </a:extLst>
              </p:cNvPr>
              <p:cNvSpPr/>
              <p:nvPr/>
            </p:nvSpPr>
            <p:spPr>
              <a:xfrm>
                <a:off x="2518288" y="2112300"/>
                <a:ext cx="499110" cy="339539"/>
              </a:xfrm>
              <a:prstGeom prst="triangle">
                <a:avLst>
                  <a:gd name="adj" fmla="val 91603"/>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Isosceles Triangle 151">
                <a:extLst>
                  <a:ext uri="{FF2B5EF4-FFF2-40B4-BE49-F238E27FC236}">
                    <a16:creationId xmlns:a16="http://schemas.microsoft.com/office/drawing/2014/main" id="{8C3A39C5-B169-4E91-95CF-24AC268FE695}"/>
                  </a:ext>
                </a:extLst>
              </p:cNvPr>
              <p:cNvSpPr/>
              <p:nvPr/>
            </p:nvSpPr>
            <p:spPr>
              <a:xfrm flipH="1">
                <a:off x="4425021" y="2155622"/>
                <a:ext cx="517063" cy="300990"/>
              </a:xfrm>
              <a:prstGeom prst="triangle">
                <a:avLst>
                  <a:gd name="adj" fmla="val 81287"/>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a16="http://schemas.microsoft.com/office/drawing/2014/main" id="{05F8A336-EA93-4296-B24E-46739E98BDDA}"/>
                  </a:ext>
                </a:extLst>
              </p:cNvPr>
              <p:cNvSpPr/>
              <p:nvPr/>
            </p:nvSpPr>
            <p:spPr>
              <a:xfrm rot="989100">
                <a:off x="3033539" y="2599318"/>
                <a:ext cx="45720" cy="935705"/>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a:extLst>
                  <a:ext uri="{FF2B5EF4-FFF2-40B4-BE49-F238E27FC236}">
                    <a16:creationId xmlns:a16="http://schemas.microsoft.com/office/drawing/2014/main" id="{5EE67FC9-EB90-488E-90B8-8D468E65E3A2}"/>
                  </a:ext>
                </a:extLst>
              </p:cNvPr>
              <p:cNvSpPr/>
              <p:nvPr/>
            </p:nvSpPr>
            <p:spPr>
              <a:xfrm rot="20576624">
                <a:off x="4401819" y="2598189"/>
                <a:ext cx="45720" cy="935705"/>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 154">
                <a:extLst>
                  <a:ext uri="{FF2B5EF4-FFF2-40B4-BE49-F238E27FC236}">
                    <a16:creationId xmlns:a16="http://schemas.microsoft.com/office/drawing/2014/main" id="{90CDBBE4-941D-46FD-8789-8B128832A311}"/>
                  </a:ext>
                </a:extLst>
              </p:cNvPr>
              <p:cNvSpPr/>
              <p:nvPr/>
            </p:nvSpPr>
            <p:spPr>
              <a:xfrm rot="21392413" flipV="1">
                <a:off x="4462722" y="3480967"/>
                <a:ext cx="218672" cy="7811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155">
                <a:extLst>
                  <a:ext uri="{FF2B5EF4-FFF2-40B4-BE49-F238E27FC236}">
                    <a16:creationId xmlns:a16="http://schemas.microsoft.com/office/drawing/2014/main" id="{0CA2A826-B4E6-4CD4-ABD9-A26CC83B8A19}"/>
                  </a:ext>
                </a:extLst>
              </p:cNvPr>
              <p:cNvSpPr/>
              <p:nvPr/>
            </p:nvSpPr>
            <p:spPr>
              <a:xfrm flipV="1">
                <a:off x="2813844" y="3489124"/>
                <a:ext cx="218672" cy="7811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Freeform: Shape 156">
                <a:extLst>
                  <a:ext uri="{FF2B5EF4-FFF2-40B4-BE49-F238E27FC236}">
                    <a16:creationId xmlns:a16="http://schemas.microsoft.com/office/drawing/2014/main" id="{8C1493FB-AD8D-42BB-98E6-D855A1B12B80}"/>
                  </a:ext>
                </a:extLst>
              </p:cNvPr>
              <p:cNvSpPr/>
              <p:nvPr/>
            </p:nvSpPr>
            <p:spPr>
              <a:xfrm>
                <a:off x="3136900" y="2805057"/>
                <a:ext cx="1188720" cy="300990"/>
              </a:xfrm>
              <a:custGeom>
                <a:avLst/>
                <a:gdLst>
                  <a:gd name="connsiteX0" fmla="*/ 0 w 1188720"/>
                  <a:gd name="connsiteY0" fmla="*/ 300990 h 300990"/>
                  <a:gd name="connsiteX1" fmla="*/ 1188720 w 1188720"/>
                  <a:gd name="connsiteY1" fmla="*/ 297180 h 300990"/>
                  <a:gd name="connsiteX2" fmla="*/ 1154430 w 1188720"/>
                  <a:gd name="connsiteY2" fmla="*/ 11430 h 300990"/>
                  <a:gd name="connsiteX3" fmla="*/ 41910 w 1188720"/>
                  <a:gd name="connsiteY3" fmla="*/ 0 h 300990"/>
                  <a:gd name="connsiteX4" fmla="*/ 0 w 1188720"/>
                  <a:gd name="connsiteY4" fmla="*/ 300990 h 300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8720" h="300990">
                    <a:moveTo>
                      <a:pt x="0" y="300990"/>
                    </a:moveTo>
                    <a:lnTo>
                      <a:pt x="1188720" y="297180"/>
                    </a:lnTo>
                    <a:lnTo>
                      <a:pt x="1154430" y="11430"/>
                    </a:lnTo>
                    <a:lnTo>
                      <a:pt x="41910" y="0"/>
                    </a:lnTo>
                    <a:lnTo>
                      <a:pt x="0" y="300990"/>
                    </a:lnTo>
                    <a:close/>
                  </a:path>
                </a:pathLst>
              </a:cu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157">
                <a:extLst>
                  <a:ext uri="{FF2B5EF4-FFF2-40B4-BE49-F238E27FC236}">
                    <a16:creationId xmlns:a16="http://schemas.microsoft.com/office/drawing/2014/main" id="{8F45B22F-D8C0-4AF3-B5E8-C253B252CA0E}"/>
                  </a:ext>
                </a:extLst>
              </p:cNvPr>
              <p:cNvSpPr/>
              <p:nvPr/>
            </p:nvSpPr>
            <p:spPr>
              <a:xfrm>
                <a:off x="3444240" y="1729052"/>
                <a:ext cx="574040" cy="1106037"/>
              </a:xfrm>
              <a:prstGeom prst="rect">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Rounded Corners 158">
                <a:extLst>
                  <a:ext uri="{FF2B5EF4-FFF2-40B4-BE49-F238E27FC236}">
                    <a16:creationId xmlns:a16="http://schemas.microsoft.com/office/drawing/2014/main" id="{E1E7B513-DB20-4EEB-9830-3BB9A793E16F}"/>
                  </a:ext>
                </a:extLst>
              </p:cNvPr>
              <p:cNvSpPr/>
              <p:nvPr/>
            </p:nvSpPr>
            <p:spPr>
              <a:xfrm>
                <a:off x="2938780" y="1822269"/>
                <a:ext cx="431800" cy="1018349"/>
              </a:xfrm>
              <a:prstGeom prst="roundRect">
                <a:avLst>
                  <a:gd name="adj" fmla="val 49608"/>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Rounded Corners 159">
                <a:extLst>
                  <a:ext uri="{FF2B5EF4-FFF2-40B4-BE49-F238E27FC236}">
                    <a16:creationId xmlns:a16="http://schemas.microsoft.com/office/drawing/2014/main" id="{665EC8C7-87AD-47D5-9FDC-E5B19FD72FE6}"/>
                  </a:ext>
                </a:extLst>
              </p:cNvPr>
              <p:cNvSpPr/>
              <p:nvPr/>
            </p:nvSpPr>
            <p:spPr>
              <a:xfrm>
                <a:off x="4091940" y="1812931"/>
                <a:ext cx="431800" cy="1018349"/>
              </a:xfrm>
              <a:prstGeom prst="roundRect">
                <a:avLst>
                  <a:gd name="adj" fmla="val 49608"/>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Freeform: Shape 160">
                <a:extLst>
                  <a:ext uri="{FF2B5EF4-FFF2-40B4-BE49-F238E27FC236}">
                    <a16:creationId xmlns:a16="http://schemas.microsoft.com/office/drawing/2014/main" id="{372C3084-3446-45E2-9255-D3EE107AACC6}"/>
                  </a:ext>
                </a:extLst>
              </p:cNvPr>
              <p:cNvSpPr/>
              <p:nvPr/>
            </p:nvSpPr>
            <p:spPr>
              <a:xfrm>
                <a:off x="3073400" y="1714949"/>
                <a:ext cx="368300" cy="1120140"/>
              </a:xfrm>
              <a:custGeom>
                <a:avLst/>
                <a:gdLst>
                  <a:gd name="connsiteX0" fmla="*/ 0 w 368300"/>
                  <a:gd name="connsiteY0" fmla="*/ 0 h 1120140"/>
                  <a:gd name="connsiteX1" fmla="*/ 365760 w 368300"/>
                  <a:gd name="connsiteY1" fmla="*/ 2540 h 1120140"/>
                  <a:gd name="connsiteX2" fmla="*/ 368300 w 368300"/>
                  <a:gd name="connsiteY2" fmla="*/ 1117600 h 1120140"/>
                  <a:gd name="connsiteX3" fmla="*/ 124460 w 368300"/>
                  <a:gd name="connsiteY3" fmla="*/ 1120140 h 1120140"/>
                  <a:gd name="connsiteX4" fmla="*/ 7620 w 368300"/>
                  <a:gd name="connsiteY4" fmla="*/ 871220 h 1120140"/>
                  <a:gd name="connsiteX5" fmla="*/ 0 w 368300"/>
                  <a:gd name="connsiteY5" fmla="*/ 0 h 112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300" h="1120140">
                    <a:moveTo>
                      <a:pt x="0" y="0"/>
                    </a:moveTo>
                    <a:lnTo>
                      <a:pt x="365760" y="2540"/>
                    </a:lnTo>
                    <a:cubicBezTo>
                      <a:pt x="366607" y="374227"/>
                      <a:pt x="367453" y="745913"/>
                      <a:pt x="368300" y="1117600"/>
                    </a:cubicBezTo>
                    <a:lnTo>
                      <a:pt x="124460" y="1120140"/>
                    </a:lnTo>
                    <a:lnTo>
                      <a:pt x="7620" y="871220"/>
                    </a:lnTo>
                    <a:lnTo>
                      <a:pt x="0" y="0"/>
                    </a:lnTo>
                    <a:close/>
                  </a:path>
                </a:pathLst>
              </a:custGeom>
              <a:solidFill>
                <a:schemeClr val="bg1">
                  <a:lumMod val="6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Freeform: Shape 161">
                <a:extLst>
                  <a:ext uri="{FF2B5EF4-FFF2-40B4-BE49-F238E27FC236}">
                    <a16:creationId xmlns:a16="http://schemas.microsoft.com/office/drawing/2014/main" id="{75BD4EA8-7E67-4F0E-A8B8-C93B33D5CAE8}"/>
                  </a:ext>
                </a:extLst>
              </p:cNvPr>
              <p:cNvSpPr/>
              <p:nvPr/>
            </p:nvSpPr>
            <p:spPr>
              <a:xfrm>
                <a:off x="4020820" y="1708599"/>
                <a:ext cx="360680" cy="1126490"/>
              </a:xfrm>
              <a:custGeom>
                <a:avLst/>
                <a:gdLst>
                  <a:gd name="connsiteX0" fmla="*/ 0 w 360680"/>
                  <a:gd name="connsiteY0" fmla="*/ 0 h 1132840"/>
                  <a:gd name="connsiteX1" fmla="*/ 360680 w 360680"/>
                  <a:gd name="connsiteY1" fmla="*/ 2540 h 1132840"/>
                  <a:gd name="connsiteX2" fmla="*/ 360680 w 360680"/>
                  <a:gd name="connsiteY2" fmla="*/ 881380 h 1132840"/>
                  <a:gd name="connsiteX3" fmla="*/ 241300 w 360680"/>
                  <a:gd name="connsiteY3" fmla="*/ 1125220 h 1132840"/>
                  <a:gd name="connsiteX4" fmla="*/ 0 w 360680"/>
                  <a:gd name="connsiteY4" fmla="*/ 1132840 h 1132840"/>
                  <a:gd name="connsiteX5" fmla="*/ 0 w 360680"/>
                  <a:gd name="connsiteY5" fmla="*/ 0 h 1132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0680" h="1132840">
                    <a:moveTo>
                      <a:pt x="0" y="0"/>
                    </a:moveTo>
                    <a:lnTo>
                      <a:pt x="360680" y="2540"/>
                    </a:lnTo>
                    <a:lnTo>
                      <a:pt x="360680" y="881380"/>
                    </a:lnTo>
                    <a:lnTo>
                      <a:pt x="241300" y="1125220"/>
                    </a:lnTo>
                    <a:lnTo>
                      <a:pt x="0" y="1132840"/>
                    </a:lnTo>
                    <a:cubicBezTo>
                      <a:pt x="3387" y="763693"/>
                      <a:pt x="6773" y="394547"/>
                      <a:pt x="0" y="0"/>
                    </a:cubicBezTo>
                    <a:close/>
                  </a:path>
                </a:pathLst>
              </a:custGeom>
              <a:solidFill>
                <a:schemeClr val="bg1">
                  <a:lumMod val="6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700FD184-6872-4691-9D38-29C234058714}"/>
                  </a:ext>
                </a:extLst>
              </p:cNvPr>
              <p:cNvSpPr/>
              <p:nvPr/>
            </p:nvSpPr>
            <p:spPr>
              <a:xfrm>
                <a:off x="2938780" y="1683465"/>
                <a:ext cx="1584960"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7" name="Freeform: Shape 126">
              <a:extLst>
                <a:ext uri="{FF2B5EF4-FFF2-40B4-BE49-F238E27FC236}">
                  <a16:creationId xmlns:a16="http://schemas.microsoft.com/office/drawing/2014/main" id="{54D9D23A-2F34-4DB1-852D-D34B4734B174}"/>
                </a:ext>
              </a:extLst>
            </p:cNvPr>
            <p:cNvSpPr>
              <a:spLocks noChangeAspect="1"/>
            </p:cNvSpPr>
            <p:nvPr/>
          </p:nvSpPr>
          <p:spPr>
            <a:xfrm>
              <a:off x="3621932" y="2651018"/>
              <a:ext cx="227320" cy="115082"/>
            </a:xfrm>
            <a:custGeom>
              <a:avLst/>
              <a:gdLst>
                <a:gd name="connsiteX0" fmla="*/ 1066800 w 1828800"/>
                <a:gd name="connsiteY0" fmla="*/ 0 h 925830"/>
                <a:gd name="connsiteX1" fmla="*/ 1215390 w 1828800"/>
                <a:gd name="connsiteY1" fmla="*/ 3810 h 925830"/>
                <a:gd name="connsiteX2" fmla="*/ 1828800 w 1828800"/>
                <a:gd name="connsiteY2" fmla="*/ 918210 h 925830"/>
                <a:gd name="connsiteX3" fmla="*/ 0 w 1828800"/>
                <a:gd name="connsiteY3" fmla="*/ 925830 h 925830"/>
                <a:gd name="connsiteX4" fmla="*/ 613410 w 1828800"/>
                <a:gd name="connsiteY4" fmla="*/ 7620 h 925830"/>
                <a:gd name="connsiteX5" fmla="*/ 765810 w 1828800"/>
                <a:gd name="connsiteY5" fmla="*/ 7620 h 925830"/>
                <a:gd name="connsiteX6" fmla="*/ 457200 w 1828800"/>
                <a:gd name="connsiteY6" fmla="*/ 849630 h 925830"/>
                <a:gd name="connsiteX7" fmla="*/ 1371600 w 1828800"/>
                <a:gd name="connsiteY7" fmla="*/ 849630 h 925830"/>
                <a:gd name="connsiteX8" fmla="*/ 1066800 w 1828800"/>
                <a:gd name="connsiteY8" fmla="*/ 0 h 92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00" h="925830">
                  <a:moveTo>
                    <a:pt x="1066800" y="0"/>
                  </a:moveTo>
                  <a:lnTo>
                    <a:pt x="1215390" y="3810"/>
                  </a:lnTo>
                  <a:lnTo>
                    <a:pt x="1828800" y="918210"/>
                  </a:lnTo>
                  <a:lnTo>
                    <a:pt x="0" y="925830"/>
                  </a:lnTo>
                  <a:lnTo>
                    <a:pt x="613410" y="7620"/>
                  </a:lnTo>
                  <a:lnTo>
                    <a:pt x="765810" y="7620"/>
                  </a:lnTo>
                  <a:lnTo>
                    <a:pt x="457200" y="849630"/>
                  </a:lnTo>
                  <a:lnTo>
                    <a:pt x="1371600" y="849630"/>
                  </a:lnTo>
                  <a:lnTo>
                    <a:pt x="1066800" y="0"/>
                  </a:lnTo>
                  <a:close/>
                </a:path>
              </a:pathLst>
            </a:custGeom>
            <a:solidFill>
              <a:srgbClr val="E32626"/>
            </a:solidFill>
            <a:ln>
              <a:solidFill>
                <a:srgbClr val="E3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8" name="Picture 127" descr="Background pattern&#10;&#10;Description automatically generated">
              <a:extLst>
                <a:ext uri="{FF2B5EF4-FFF2-40B4-BE49-F238E27FC236}">
                  <a16:creationId xmlns:a16="http://schemas.microsoft.com/office/drawing/2014/main" id="{6A9924D1-5FF1-49C2-9CCA-46D74B5E7F1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129067" y="1785674"/>
              <a:ext cx="259187" cy="136505"/>
            </a:xfrm>
            <a:prstGeom prst="rect">
              <a:avLst/>
            </a:prstGeom>
          </p:spPr>
        </p:pic>
      </p:grpSp>
      <p:grpSp>
        <p:nvGrpSpPr>
          <p:cNvPr id="174" name="Group 173">
            <a:extLst>
              <a:ext uri="{FF2B5EF4-FFF2-40B4-BE49-F238E27FC236}">
                <a16:creationId xmlns:a16="http://schemas.microsoft.com/office/drawing/2014/main" id="{CD878F42-7ED0-4ABE-9DCD-6388E4399EE9}"/>
              </a:ext>
            </a:extLst>
          </p:cNvPr>
          <p:cNvGrpSpPr/>
          <p:nvPr/>
        </p:nvGrpSpPr>
        <p:grpSpPr>
          <a:xfrm>
            <a:off x="5760516" y="3828494"/>
            <a:ext cx="467443" cy="1287994"/>
            <a:chOff x="3410018" y="2211162"/>
            <a:chExt cx="467443" cy="1287994"/>
          </a:xfrm>
        </p:grpSpPr>
        <p:cxnSp>
          <p:nvCxnSpPr>
            <p:cNvPr id="175" name="Straight Connector 174">
              <a:extLst>
                <a:ext uri="{FF2B5EF4-FFF2-40B4-BE49-F238E27FC236}">
                  <a16:creationId xmlns:a16="http://schemas.microsoft.com/office/drawing/2014/main" id="{D49BC21F-7E4C-4D0D-945E-FB42421CA1B0}"/>
                </a:ext>
              </a:extLst>
            </p:cNvPr>
            <p:cNvCxnSpPr>
              <a:cxnSpLocks/>
              <a:stCxn id="182" idx="0"/>
            </p:cNvCxnSpPr>
            <p:nvPr/>
          </p:nvCxnSpPr>
          <p:spPr>
            <a:xfrm flipH="1" flipV="1">
              <a:off x="3625291" y="2530769"/>
              <a:ext cx="132297" cy="7486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6" name="Rectangle 175">
              <a:extLst>
                <a:ext uri="{FF2B5EF4-FFF2-40B4-BE49-F238E27FC236}">
                  <a16:creationId xmlns:a16="http://schemas.microsoft.com/office/drawing/2014/main" id="{7710C32E-B8E3-4FD9-A2D5-5D16E6682074}"/>
                </a:ext>
              </a:extLst>
            </p:cNvPr>
            <p:cNvSpPr/>
            <p:nvPr/>
          </p:nvSpPr>
          <p:spPr>
            <a:xfrm flipH="1">
              <a:off x="3410018" y="3436475"/>
              <a:ext cx="422281" cy="6268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ectangle 176">
              <a:extLst>
                <a:ext uri="{FF2B5EF4-FFF2-40B4-BE49-F238E27FC236}">
                  <a16:creationId xmlns:a16="http://schemas.microsoft.com/office/drawing/2014/main" id="{C4426612-CDFB-44EF-AF0C-130C7A2705BC}"/>
                </a:ext>
              </a:extLst>
            </p:cNvPr>
            <p:cNvSpPr/>
            <p:nvPr/>
          </p:nvSpPr>
          <p:spPr>
            <a:xfrm flipH="1">
              <a:off x="3557657" y="3363284"/>
              <a:ext cx="134551" cy="6268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ectangle: Rounded Corners 177">
              <a:extLst>
                <a:ext uri="{FF2B5EF4-FFF2-40B4-BE49-F238E27FC236}">
                  <a16:creationId xmlns:a16="http://schemas.microsoft.com/office/drawing/2014/main" id="{3B0A74A1-91D5-4703-B2F0-D8FD18ADDE7E}"/>
                </a:ext>
              </a:extLst>
            </p:cNvPr>
            <p:cNvSpPr/>
            <p:nvPr/>
          </p:nvSpPr>
          <p:spPr>
            <a:xfrm rot="5400000">
              <a:off x="3701567" y="3246061"/>
              <a:ext cx="29076" cy="182344"/>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178">
              <a:extLst>
                <a:ext uri="{FF2B5EF4-FFF2-40B4-BE49-F238E27FC236}">
                  <a16:creationId xmlns:a16="http://schemas.microsoft.com/office/drawing/2014/main" id="{7B6B98D2-18D7-4AB1-B130-090A491F983A}"/>
                </a:ext>
              </a:extLst>
            </p:cNvPr>
            <p:cNvSpPr/>
            <p:nvPr/>
          </p:nvSpPr>
          <p:spPr>
            <a:xfrm rot="6784575" flipH="1">
              <a:off x="3734315" y="2395130"/>
              <a:ext cx="24261" cy="26203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ectangle 179">
              <a:extLst>
                <a:ext uri="{FF2B5EF4-FFF2-40B4-BE49-F238E27FC236}">
                  <a16:creationId xmlns:a16="http://schemas.microsoft.com/office/drawing/2014/main" id="{7BC5B162-CAA9-4923-A73D-A0BF869696A9}"/>
                </a:ext>
              </a:extLst>
            </p:cNvPr>
            <p:cNvSpPr/>
            <p:nvPr/>
          </p:nvSpPr>
          <p:spPr>
            <a:xfrm rot="4695926" flipH="1">
              <a:off x="3732097" y="2310674"/>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180">
              <a:extLst>
                <a:ext uri="{FF2B5EF4-FFF2-40B4-BE49-F238E27FC236}">
                  <a16:creationId xmlns:a16="http://schemas.microsoft.com/office/drawing/2014/main" id="{5F39D30B-1915-463E-B360-F394325C3AB1}"/>
                </a:ext>
              </a:extLst>
            </p:cNvPr>
            <p:cNvSpPr/>
            <p:nvPr/>
          </p:nvSpPr>
          <p:spPr>
            <a:xfrm flipH="1">
              <a:off x="3594318" y="3405134"/>
              <a:ext cx="53680" cy="626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Rectangle: Rounded Corners 181">
              <a:extLst>
                <a:ext uri="{FF2B5EF4-FFF2-40B4-BE49-F238E27FC236}">
                  <a16:creationId xmlns:a16="http://schemas.microsoft.com/office/drawing/2014/main" id="{066F7AD0-2628-4837-A094-97C6F287F17D}"/>
                </a:ext>
              </a:extLst>
            </p:cNvPr>
            <p:cNvSpPr/>
            <p:nvPr/>
          </p:nvSpPr>
          <p:spPr>
            <a:xfrm>
              <a:off x="3730749" y="3279459"/>
              <a:ext cx="53680" cy="104142"/>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3" name="Straight Connector 182">
              <a:extLst>
                <a:ext uri="{FF2B5EF4-FFF2-40B4-BE49-F238E27FC236}">
                  <a16:creationId xmlns:a16="http://schemas.microsoft.com/office/drawing/2014/main" id="{7A277D0E-DB52-4DF0-A170-EEBCFFB43937}"/>
                </a:ext>
              </a:extLst>
            </p:cNvPr>
            <p:cNvCxnSpPr>
              <a:cxnSpLocks/>
              <a:endCxn id="182" idx="3"/>
            </p:cNvCxnSpPr>
            <p:nvPr/>
          </p:nvCxnSpPr>
          <p:spPr>
            <a:xfrm flipH="1">
              <a:off x="3784428" y="2571828"/>
              <a:ext cx="74752" cy="7597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997D2699-57E9-4D32-86D7-A884B727986F}"/>
                </a:ext>
              </a:extLst>
            </p:cNvPr>
            <p:cNvCxnSpPr>
              <a:cxnSpLocks/>
              <a:stCxn id="180" idx="0"/>
            </p:cNvCxnSpPr>
            <p:nvPr/>
          </p:nvCxnSpPr>
          <p:spPr>
            <a:xfrm flipH="1">
              <a:off x="3856676" y="2410858"/>
              <a:ext cx="14875" cy="177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DCF7ADB6-EC2A-4ECC-9704-A49704013D1E}"/>
                </a:ext>
              </a:extLst>
            </p:cNvPr>
            <p:cNvCxnSpPr>
              <a:cxnSpLocks/>
              <a:endCxn id="186" idx="0"/>
            </p:cNvCxnSpPr>
            <p:nvPr/>
          </p:nvCxnSpPr>
          <p:spPr>
            <a:xfrm flipH="1" flipV="1">
              <a:off x="3602550" y="2211650"/>
              <a:ext cx="265637" cy="1888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6" name="Rectangle 185">
              <a:extLst>
                <a:ext uri="{FF2B5EF4-FFF2-40B4-BE49-F238E27FC236}">
                  <a16:creationId xmlns:a16="http://schemas.microsoft.com/office/drawing/2014/main" id="{8CB33257-3F45-411C-9BF1-6262B2ACFC69}"/>
                </a:ext>
              </a:extLst>
            </p:cNvPr>
            <p:cNvSpPr/>
            <p:nvPr/>
          </p:nvSpPr>
          <p:spPr>
            <a:xfrm rot="21297001" flipH="1">
              <a:off x="3597298" y="2211162"/>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7" name="Straight Connector 186">
              <a:extLst>
                <a:ext uri="{FF2B5EF4-FFF2-40B4-BE49-F238E27FC236}">
                  <a16:creationId xmlns:a16="http://schemas.microsoft.com/office/drawing/2014/main" id="{542CD70E-415B-4AB0-B952-3351CE4C0C6C}"/>
                </a:ext>
              </a:extLst>
            </p:cNvPr>
            <p:cNvCxnSpPr>
              <a:cxnSpLocks/>
              <a:stCxn id="177" idx="3"/>
            </p:cNvCxnSpPr>
            <p:nvPr/>
          </p:nvCxnSpPr>
          <p:spPr>
            <a:xfrm flipH="1" flipV="1">
              <a:off x="3511959" y="2453393"/>
              <a:ext cx="45697" cy="9412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F4738052-112C-4393-9703-4BF25D84C280}"/>
                </a:ext>
              </a:extLst>
            </p:cNvPr>
            <p:cNvCxnSpPr>
              <a:cxnSpLocks/>
            </p:cNvCxnSpPr>
            <p:nvPr/>
          </p:nvCxnSpPr>
          <p:spPr>
            <a:xfrm flipV="1">
              <a:off x="3727687" y="2441187"/>
              <a:ext cx="56276" cy="631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9" name="Rectangle 188">
              <a:extLst>
                <a:ext uri="{FF2B5EF4-FFF2-40B4-BE49-F238E27FC236}">
                  <a16:creationId xmlns:a16="http://schemas.microsoft.com/office/drawing/2014/main" id="{739770A1-9A0D-4923-A5CD-9A12A2D403D0}"/>
                </a:ext>
              </a:extLst>
            </p:cNvPr>
            <p:cNvSpPr/>
            <p:nvPr/>
          </p:nvSpPr>
          <p:spPr>
            <a:xfrm flipH="1">
              <a:off x="3609028" y="2450865"/>
              <a:ext cx="25023" cy="942755"/>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0" name="Group 189">
            <a:extLst>
              <a:ext uri="{FF2B5EF4-FFF2-40B4-BE49-F238E27FC236}">
                <a16:creationId xmlns:a16="http://schemas.microsoft.com/office/drawing/2014/main" id="{30EF2C2E-5E4B-4AF5-B82A-92F9AA977434}"/>
              </a:ext>
            </a:extLst>
          </p:cNvPr>
          <p:cNvGrpSpPr/>
          <p:nvPr/>
        </p:nvGrpSpPr>
        <p:grpSpPr>
          <a:xfrm>
            <a:off x="5089475" y="4807898"/>
            <a:ext cx="2221772" cy="801777"/>
            <a:chOff x="4653412" y="4786133"/>
            <a:chExt cx="2221772" cy="801777"/>
          </a:xfrm>
        </p:grpSpPr>
        <p:sp>
          <p:nvSpPr>
            <p:cNvPr id="191" name="Oval 190">
              <a:extLst>
                <a:ext uri="{FF2B5EF4-FFF2-40B4-BE49-F238E27FC236}">
                  <a16:creationId xmlns:a16="http://schemas.microsoft.com/office/drawing/2014/main" id="{099920FA-65D3-4E15-B8E8-86AD4C035830}"/>
                </a:ext>
              </a:extLst>
            </p:cNvPr>
            <p:cNvSpPr/>
            <p:nvPr/>
          </p:nvSpPr>
          <p:spPr>
            <a:xfrm>
              <a:off x="4844941" y="5387742"/>
              <a:ext cx="1983619" cy="200168"/>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2" name="Group 191">
              <a:extLst>
                <a:ext uri="{FF2B5EF4-FFF2-40B4-BE49-F238E27FC236}">
                  <a16:creationId xmlns:a16="http://schemas.microsoft.com/office/drawing/2014/main" id="{3B3E4008-C088-40A4-AAA8-B2D677BA7526}"/>
                </a:ext>
              </a:extLst>
            </p:cNvPr>
            <p:cNvGrpSpPr>
              <a:grpSpLocks noChangeAspect="1"/>
            </p:cNvGrpSpPr>
            <p:nvPr/>
          </p:nvGrpSpPr>
          <p:grpSpPr>
            <a:xfrm>
              <a:off x="4653412" y="4786133"/>
              <a:ext cx="2221772" cy="713667"/>
              <a:chOff x="7366469" y="4745481"/>
              <a:chExt cx="3191554" cy="1025173"/>
            </a:xfrm>
          </p:grpSpPr>
          <p:grpSp>
            <p:nvGrpSpPr>
              <p:cNvPr id="193" name="Group 192">
                <a:extLst>
                  <a:ext uri="{FF2B5EF4-FFF2-40B4-BE49-F238E27FC236}">
                    <a16:creationId xmlns:a16="http://schemas.microsoft.com/office/drawing/2014/main" id="{699D3010-2E20-4325-A355-3F2417E868DB}"/>
                  </a:ext>
                </a:extLst>
              </p:cNvPr>
              <p:cNvGrpSpPr>
                <a:grpSpLocks noChangeAspect="1"/>
              </p:cNvGrpSpPr>
              <p:nvPr/>
            </p:nvGrpSpPr>
            <p:grpSpPr>
              <a:xfrm>
                <a:off x="7366469" y="4745481"/>
                <a:ext cx="3191554" cy="1025173"/>
                <a:chOff x="7752885" y="5195074"/>
                <a:chExt cx="1201313" cy="385879"/>
              </a:xfrm>
            </p:grpSpPr>
            <p:sp>
              <p:nvSpPr>
                <p:cNvPr id="198" name="Rectangle 197">
                  <a:extLst>
                    <a:ext uri="{FF2B5EF4-FFF2-40B4-BE49-F238E27FC236}">
                      <a16:creationId xmlns:a16="http://schemas.microsoft.com/office/drawing/2014/main" id="{C1F2AB03-E9FE-4535-A9C0-44EBDD4FE1DC}"/>
                    </a:ext>
                  </a:extLst>
                </p:cNvPr>
                <p:cNvSpPr/>
                <p:nvPr/>
              </p:nvSpPr>
              <p:spPr>
                <a:xfrm>
                  <a:off x="7752885" y="5225275"/>
                  <a:ext cx="189572" cy="217449"/>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9" name="Rectangle: Rounded Corners 198">
                  <a:extLst>
                    <a:ext uri="{FF2B5EF4-FFF2-40B4-BE49-F238E27FC236}">
                      <a16:creationId xmlns:a16="http://schemas.microsoft.com/office/drawing/2014/main" id="{A5A53080-5153-49F5-B3BC-DF493F9B66EE}"/>
                    </a:ext>
                  </a:extLst>
                </p:cNvPr>
                <p:cNvSpPr/>
                <p:nvPr/>
              </p:nvSpPr>
              <p:spPr>
                <a:xfrm rot="5400000">
                  <a:off x="7931770"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0" name="Rectangle: Rounded Corners 199">
                  <a:extLst>
                    <a:ext uri="{FF2B5EF4-FFF2-40B4-BE49-F238E27FC236}">
                      <a16:creationId xmlns:a16="http://schemas.microsoft.com/office/drawing/2014/main" id="{EFE14908-601E-4426-BB07-256252CA2904}"/>
                    </a:ext>
                  </a:extLst>
                </p:cNvPr>
                <p:cNvSpPr/>
                <p:nvPr/>
              </p:nvSpPr>
              <p:spPr>
                <a:xfrm rot="5400000">
                  <a:off x="8359233"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1" name="Rectangle: Rounded Corners 200">
                  <a:extLst>
                    <a:ext uri="{FF2B5EF4-FFF2-40B4-BE49-F238E27FC236}">
                      <a16:creationId xmlns:a16="http://schemas.microsoft.com/office/drawing/2014/main" id="{8E4B04D2-862B-4AD1-978E-1D06886E3DF6}"/>
                    </a:ext>
                  </a:extLst>
                </p:cNvPr>
                <p:cNvSpPr/>
                <p:nvPr/>
              </p:nvSpPr>
              <p:spPr>
                <a:xfrm rot="5400000">
                  <a:off x="8749526"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2" name="Rectangle: Rounded Corners 201">
                  <a:extLst>
                    <a:ext uri="{FF2B5EF4-FFF2-40B4-BE49-F238E27FC236}">
                      <a16:creationId xmlns:a16="http://schemas.microsoft.com/office/drawing/2014/main" id="{C9AA7D78-D393-4109-A1BC-6D8A6C0BC550}"/>
                    </a:ext>
                  </a:extLst>
                </p:cNvPr>
                <p:cNvSpPr/>
                <p:nvPr/>
              </p:nvSpPr>
              <p:spPr>
                <a:xfrm>
                  <a:off x="7943385" y="5360020"/>
                  <a:ext cx="988741" cy="96644"/>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3" name="Circle: Hollow 202">
                  <a:extLst>
                    <a:ext uri="{FF2B5EF4-FFF2-40B4-BE49-F238E27FC236}">
                      <a16:creationId xmlns:a16="http://schemas.microsoft.com/office/drawing/2014/main" id="{70AD60B8-3E06-4E9D-9CB8-914C3352AC28}"/>
                    </a:ext>
                  </a:extLst>
                </p:cNvPr>
                <p:cNvSpPr/>
                <p:nvPr/>
              </p:nvSpPr>
              <p:spPr>
                <a:xfrm>
                  <a:off x="7872529" y="5317040"/>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04" name="Circle: Hollow 203">
                  <a:extLst>
                    <a:ext uri="{FF2B5EF4-FFF2-40B4-BE49-F238E27FC236}">
                      <a16:creationId xmlns:a16="http://schemas.microsoft.com/office/drawing/2014/main" id="{4AB0E528-7C59-4AD2-8C5A-E591D2952D71}"/>
                    </a:ext>
                  </a:extLst>
                </p:cNvPr>
                <p:cNvSpPr/>
                <p:nvPr/>
              </p:nvSpPr>
              <p:spPr>
                <a:xfrm>
                  <a:off x="8299992" y="5317040"/>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05" name="Circle: Hollow 204">
                  <a:extLst>
                    <a:ext uri="{FF2B5EF4-FFF2-40B4-BE49-F238E27FC236}">
                      <a16:creationId xmlns:a16="http://schemas.microsoft.com/office/drawing/2014/main" id="{CA306532-B875-4EC6-9A4D-14FD7CC9BC0D}"/>
                    </a:ext>
                  </a:extLst>
                </p:cNvPr>
                <p:cNvSpPr/>
                <p:nvPr/>
              </p:nvSpPr>
              <p:spPr>
                <a:xfrm>
                  <a:off x="8690285" y="5317039"/>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cxnSp>
              <p:nvCxnSpPr>
                <p:cNvPr id="206" name="Straight Arrow Connector 205">
                  <a:extLst>
                    <a:ext uri="{FF2B5EF4-FFF2-40B4-BE49-F238E27FC236}">
                      <a16:creationId xmlns:a16="http://schemas.microsoft.com/office/drawing/2014/main" id="{53382094-16BD-4A59-805A-DE12AC45F35B}"/>
                    </a:ext>
                  </a:extLst>
                </p:cNvPr>
                <p:cNvCxnSpPr/>
                <p:nvPr/>
              </p:nvCxnSpPr>
              <p:spPr>
                <a:xfrm flipH="1" flipV="1">
                  <a:off x="8056057" y="5314717"/>
                  <a:ext cx="734124" cy="1"/>
                </a:xfrm>
                <a:prstGeom prst="straightConnector1">
                  <a:avLst/>
                </a:prstGeom>
              </p:spPr>
              <p:style>
                <a:lnRef idx="3">
                  <a:schemeClr val="dk1"/>
                </a:lnRef>
                <a:fillRef idx="0">
                  <a:schemeClr val="dk1"/>
                </a:fillRef>
                <a:effectRef idx="2">
                  <a:schemeClr val="dk1"/>
                </a:effectRef>
                <a:fontRef idx="minor">
                  <a:schemeClr val="tx1"/>
                </a:fontRef>
              </p:style>
            </p:cxnSp>
            <p:sp>
              <p:nvSpPr>
                <p:cNvPr id="207" name="Oval 206">
                  <a:extLst>
                    <a:ext uri="{FF2B5EF4-FFF2-40B4-BE49-F238E27FC236}">
                      <a16:creationId xmlns:a16="http://schemas.microsoft.com/office/drawing/2014/main" id="{B18E863C-6C71-45DE-B04A-F2970EAE9129}"/>
                    </a:ext>
                  </a:extLst>
                </p:cNvPr>
                <p:cNvSpPr/>
                <p:nvPr/>
              </p:nvSpPr>
              <p:spPr>
                <a:xfrm>
                  <a:off x="7941223" y="5381625"/>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8" name="Oval 207">
                  <a:extLst>
                    <a:ext uri="{FF2B5EF4-FFF2-40B4-BE49-F238E27FC236}">
                      <a16:creationId xmlns:a16="http://schemas.microsoft.com/office/drawing/2014/main" id="{56966D58-CD3B-4D9D-84F5-64C17B743AB7}"/>
                    </a:ext>
                  </a:extLst>
                </p:cNvPr>
                <p:cNvSpPr/>
                <p:nvPr/>
              </p:nvSpPr>
              <p:spPr>
                <a:xfrm>
                  <a:off x="8368141" y="5381625"/>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9" name="Oval 208">
                  <a:extLst>
                    <a:ext uri="{FF2B5EF4-FFF2-40B4-BE49-F238E27FC236}">
                      <a16:creationId xmlns:a16="http://schemas.microsoft.com/office/drawing/2014/main" id="{2737CFDC-607D-452F-871D-6CA0A0C6F339}"/>
                    </a:ext>
                  </a:extLst>
                </p:cNvPr>
                <p:cNvSpPr/>
                <p:nvPr/>
              </p:nvSpPr>
              <p:spPr>
                <a:xfrm>
                  <a:off x="8758434" y="5385442"/>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94" name="Oval 193">
                <a:extLst>
                  <a:ext uri="{FF2B5EF4-FFF2-40B4-BE49-F238E27FC236}">
                    <a16:creationId xmlns:a16="http://schemas.microsoft.com/office/drawing/2014/main" id="{2AD7BDB3-F159-4292-BA02-ECF90F740910}"/>
                  </a:ext>
                </a:extLst>
              </p:cNvPr>
              <p:cNvSpPr/>
              <p:nvPr/>
            </p:nvSpPr>
            <p:spPr>
              <a:xfrm>
                <a:off x="7923634" y="5301896"/>
                <a:ext cx="253062" cy="26600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95" name="Graphic 38" descr="Single gear">
                <a:extLst>
                  <a:ext uri="{FF2B5EF4-FFF2-40B4-BE49-F238E27FC236}">
                    <a16:creationId xmlns:a16="http://schemas.microsoft.com/office/drawing/2014/main" id="{382F5D22-8F0A-47B2-842A-6A3337B3AF1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13288" y="5202044"/>
                <a:ext cx="449766" cy="449766"/>
              </a:xfrm>
              <a:prstGeom prst="rect">
                <a:avLst/>
              </a:prstGeom>
            </p:spPr>
          </p:pic>
          <p:pic>
            <p:nvPicPr>
              <p:cNvPr id="196" name="Graphic 38" descr="Single gear">
                <a:extLst>
                  <a:ext uri="{FF2B5EF4-FFF2-40B4-BE49-F238E27FC236}">
                    <a16:creationId xmlns:a16="http://schemas.microsoft.com/office/drawing/2014/main" id="{CFEE1DC9-BF3F-439A-B383-F303C4794C4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86291" y="5202041"/>
                <a:ext cx="449766" cy="449766"/>
              </a:xfrm>
              <a:prstGeom prst="rect">
                <a:avLst/>
              </a:prstGeom>
            </p:spPr>
          </p:pic>
          <p:pic>
            <p:nvPicPr>
              <p:cNvPr id="197" name="Graphic 38" descr="Single gear">
                <a:extLst>
                  <a:ext uri="{FF2B5EF4-FFF2-40B4-BE49-F238E27FC236}">
                    <a16:creationId xmlns:a16="http://schemas.microsoft.com/office/drawing/2014/main" id="{C8125E2C-BED4-4B96-AC8F-52E47086A32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946995" y="5202043"/>
                <a:ext cx="449766" cy="449766"/>
              </a:xfrm>
              <a:prstGeom prst="rect">
                <a:avLst/>
              </a:prstGeom>
            </p:spPr>
          </p:pic>
        </p:grpSp>
      </p:grpSp>
      <p:sp>
        <p:nvSpPr>
          <p:cNvPr id="3" name="Slide Number Placeholder 2">
            <a:extLst>
              <a:ext uri="{FF2B5EF4-FFF2-40B4-BE49-F238E27FC236}">
                <a16:creationId xmlns:a16="http://schemas.microsoft.com/office/drawing/2014/main" id="{C3756F43-484C-4B45-AAB4-E8208E1C5DAE}"/>
              </a:ext>
            </a:extLst>
          </p:cNvPr>
          <p:cNvSpPr>
            <a:spLocks noGrp="1"/>
          </p:cNvSpPr>
          <p:nvPr>
            <p:ph type="sldNum" sz="quarter" idx="4"/>
          </p:nvPr>
        </p:nvSpPr>
        <p:spPr/>
        <p:txBody>
          <a:bodyPr/>
          <a:lstStyle/>
          <a:p>
            <a:fld id="{6F1FABC0-072B-4F22-8F9B-95A9D10B0206}" type="slidenum">
              <a:rPr lang="en-US" smtClean="0"/>
              <a:pPr/>
              <a:t>34</a:t>
            </a:fld>
            <a:endParaRPr lang="en-US"/>
          </a:p>
        </p:txBody>
      </p:sp>
      <p:sp>
        <p:nvSpPr>
          <p:cNvPr id="20" name="Content Placeholder 6">
            <a:extLst>
              <a:ext uri="{FF2B5EF4-FFF2-40B4-BE49-F238E27FC236}">
                <a16:creationId xmlns:a16="http://schemas.microsoft.com/office/drawing/2014/main" id="{737AD6FE-076D-47EB-8851-546CD7479B58}"/>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101B1E"/>
                </a:solidFill>
                <a:latin typeface="Arial"/>
                <a:cs typeface="Arial"/>
              </a:rPr>
              <a:t>Christina Morrow</a:t>
            </a:r>
            <a:endParaRPr lang="en-US" dirty="0">
              <a:solidFill>
                <a:srgbClr val="101B1E"/>
              </a:solidFill>
            </a:endParaRPr>
          </a:p>
        </p:txBody>
      </p:sp>
      <p:grpSp>
        <p:nvGrpSpPr>
          <p:cNvPr id="113" name="Group 112">
            <a:extLst>
              <a:ext uri="{FF2B5EF4-FFF2-40B4-BE49-F238E27FC236}">
                <a16:creationId xmlns:a16="http://schemas.microsoft.com/office/drawing/2014/main" id="{93769885-B780-41F9-A159-14D35B498CF6}"/>
              </a:ext>
            </a:extLst>
          </p:cNvPr>
          <p:cNvGrpSpPr/>
          <p:nvPr/>
        </p:nvGrpSpPr>
        <p:grpSpPr>
          <a:xfrm rot="21415336">
            <a:off x="4712258" y="3902429"/>
            <a:ext cx="1339445" cy="251522"/>
            <a:chOff x="2304640" y="2255493"/>
            <a:chExt cx="1328482" cy="251522"/>
          </a:xfrm>
        </p:grpSpPr>
        <p:sp>
          <p:nvSpPr>
            <p:cNvPr id="114" name="Rectangle 113">
              <a:extLst>
                <a:ext uri="{FF2B5EF4-FFF2-40B4-BE49-F238E27FC236}">
                  <a16:creationId xmlns:a16="http://schemas.microsoft.com/office/drawing/2014/main" id="{76520BD9-A95C-4117-B0C9-9B8EF12029BC}"/>
                </a:ext>
              </a:extLst>
            </p:cNvPr>
            <p:cNvSpPr/>
            <p:nvPr/>
          </p:nvSpPr>
          <p:spPr>
            <a:xfrm rot="3475009">
              <a:off x="2369418" y="2355473"/>
              <a:ext cx="24261" cy="15381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BD6F5975-9577-44BE-B35B-1231CD602B29}"/>
                </a:ext>
              </a:extLst>
            </p:cNvPr>
            <p:cNvSpPr/>
            <p:nvPr/>
          </p:nvSpPr>
          <p:spPr>
            <a:xfrm rot="7564731">
              <a:off x="2483035" y="2359527"/>
              <a:ext cx="24261" cy="15381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FEB8CB7C-AFC9-416B-99E7-C7C991C84E5C}"/>
                </a:ext>
              </a:extLst>
            </p:cNvPr>
            <p:cNvSpPr/>
            <p:nvPr/>
          </p:nvSpPr>
          <p:spPr>
            <a:xfrm rot="5565177">
              <a:off x="2615198" y="2171654"/>
              <a:ext cx="24261" cy="62264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7" name="Straight Connector 116">
              <a:extLst>
                <a:ext uri="{FF2B5EF4-FFF2-40B4-BE49-F238E27FC236}">
                  <a16:creationId xmlns:a16="http://schemas.microsoft.com/office/drawing/2014/main" id="{3D13B901-C7C1-4620-B650-D017F7EA4C48}"/>
                </a:ext>
              </a:extLst>
            </p:cNvPr>
            <p:cNvCxnSpPr>
              <a:cxnSpLocks/>
            </p:cNvCxnSpPr>
            <p:nvPr/>
          </p:nvCxnSpPr>
          <p:spPr>
            <a:xfrm flipH="1" flipV="1">
              <a:off x="2923969" y="2257132"/>
              <a:ext cx="587990" cy="1987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8" name="Rectangle 117">
              <a:extLst>
                <a:ext uri="{FF2B5EF4-FFF2-40B4-BE49-F238E27FC236}">
                  <a16:creationId xmlns:a16="http://schemas.microsoft.com/office/drawing/2014/main" id="{AB074DA1-5383-48DF-9131-D183C3694FEB}"/>
                </a:ext>
              </a:extLst>
            </p:cNvPr>
            <p:cNvSpPr/>
            <p:nvPr/>
          </p:nvSpPr>
          <p:spPr>
            <a:xfrm rot="21297001" flipH="1">
              <a:off x="2922646" y="2255493"/>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9" name="Straight Connector 118">
              <a:extLst>
                <a:ext uri="{FF2B5EF4-FFF2-40B4-BE49-F238E27FC236}">
                  <a16:creationId xmlns:a16="http://schemas.microsoft.com/office/drawing/2014/main" id="{7855FD0D-C99B-49F2-950D-202004E8B1EC}"/>
                </a:ext>
              </a:extLst>
            </p:cNvPr>
            <p:cNvCxnSpPr>
              <a:cxnSpLocks/>
            </p:cNvCxnSpPr>
            <p:nvPr/>
          </p:nvCxnSpPr>
          <p:spPr>
            <a:xfrm flipH="1">
              <a:off x="2425863" y="2262445"/>
              <a:ext cx="511943" cy="2011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0" name="Rectangle 119">
              <a:extLst>
                <a:ext uri="{FF2B5EF4-FFF2-40B4-BE49-F238E27FC236}">
                  <a16:creationId xmlns:a16="http://schemas.microsoft.com/office/drawing/2014/main" id="{150D478C-B09D-4CE9-AC38-8F904C576D41}"/>
                </a:ext>
              </a:extLst>
            </p:cNvPr>
            <p:cNvSpPr/>
            <p:nvPr/>
          </p:nvSpPr>
          <p:spPr>
            <a:xfrm rot="5213209" flipH="1">
              <a:off x="3273571" y="2129584"/>
              <a:ext cx="25023" cy="69407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B681CE86-E6CC-4B6D-B272-71E6C0DEB468}"/>
                </a:ext>
              </a:extLst>
            </p:cNvPr>
            <p:cNvSpPr/>
            <p:nvPr/>
          </p:nvSpPr>
          <p:spPr>
            <a:xfrm rot="3559019" flipH="1">
              <a:off x="3003478" y="2359436"/>
              <a:ext cx="24261" cy="1635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2" name="Straight Connector 121">
              <a:extLst>
                <a:ext uri="{FF2B5EF4-FFF2-40B4-BE49-F238E27FC236}">
                  <a16:creationId xmlns:a16="http://schemas.microsoft.com/office/drawing/2014/main" id="{C113F005-C4AB-45A8-891B-564D9B5491DE}"/>
                </a:ext>
              </a:extLst>
            </p:cNvPr>
            <p:cNvCxnSpPr>
              <a:cxnSpLocks/>
              <a:stCxn id="121" idx="3"/>
              <a:endCxn id="118" idx="1"/>
            </p:cNvCxnSpPr>
            <p:nvPr/>
          </p:nvCxnSpPr>
          <p:spPr>
            <a:xfrm flipH="1" flipV="1">
              <a:off x="2955226" y="2379818"/>
              <a:ext cx="54192" cy="509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5" name="Title 6">
            <a:extLst>
              <a:ext uri="{FF2B5EF4-FFF2-40B4-BE49-F238E27FC236}">
                <a16:creationId xmlns:a16="http://schemas.microsoft.com/office/drawing/2014/main" id="{FD2C2B2D-D492-49C6-B6FA-36C2F4B9E0FB}"/>
              </a:ext>
            </a:extLst>
          </p:cNvPr>
          <p:cNvSpPr txBox="1">
            <a:spLocks/>
          </p:cNvSpPr>
          <p:nvPr/>
        </p:nvSpPr>
        <p:spPr>
          <a:xfrm>
            <a:off x="838200" y="401514"/>
            <a:ext cx="10515600" cy="67914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kern="1200">
                <a:solidFill>
                  <a:schemeClr val="bg1"/>
                </a:solidFill>
                <a:latin typeface="Cambria" panose="02040503050406030204" pitchFamily="18" charset="0"/>
                <a:ea typeface="Cambria" panose="02040503050406030204" pitchFamily="18" charset="0"/>
                <a:cs typeface="Arial" panose="020B0604020202020204" pitchFamily="34" charset="0"/>
              </a:defRPr>
            </a:lvl1pPr>
          </a:lstStyle>
          <a:p>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High Fidelity</a:t>
            </a:r>
          </a:p>
        </p:txBody>
      </p:sp>
      <p:grpSp>
        <p:nvGrpSpPr>
          <p:cNvPr id="6" name="Group 5">
            <a:extLst>
              <a:ext uri="{FF2B5EF4-FFF2-40B4-BE49-F238E27FC236}">
                <a16:creationId xmlns:a16="http://schemas.microsoft.com/office/drawing/2014/main" id="{BD60E0F8-44D4-4085-BEA9-EFD5C87AA608}"/>
              </a:ext>
            </a:extLst>
          </p:cNvPr>
          <p:cNvGrpSpPr/>
          <p:nvPr/>
        </p:nvGrpSpPr>
        <p:grpSpPr>
          <a:xfrm>
            <a:off x="3610033" y="3807137"/>
            <a:ext cx="209133" cy="249296"/>
            <a:chOff x="3610033" y="3807137"/>
            <a:chExt cx="209133" cy="249296"/>
          </a:xfrm>
        </p:grpSpPr>
        <p:sp>
          <p:nvSpPr>
            <p:cNvPr id="294" name="Rectangle 293">
              <a:extLst>
                <a:ext uri="{FF2B5EF4-FFF2-40B4-BE49-F238E27FC236}">
                  <a16:creationId xmlns:a16="http://schemas.microsoft.com/office/drawing/2014/main" id="{AB9E31AE-FCD0-4E2F-BE3D-6E9D00E5ABDF}"/>
                </a:ext>
              </a:extLst>
            </p:cNvPr>
            <p:cNvSpPr/>
            <p:nvPr/>
          </p:nvSpPr>
          <p:spPr>
            <a:xfrm rot="5400000">
              <a:off x="3569968" y="3847202"/>
              <a:ext cx="249296" cy="169165"/>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Rectangle 1">
              <a:extLst>
                <a:ext uri="{FF2B5EF4-FFF2-40B4-BE49-F238E27FC236}">
                  <a16:creationId xmlns:a16="http://schemas.microsoft.com/office/drawing/2014/main" id="{E0A3A9A5-3276-479F-89E9-82077178CE82}"/>
                </a:ext>
              </a:extLst>
            </p:cNvPr>
            <p:cNvSpPr/>
            <p:nvPr/>
          </p:nvSpPr>
          <p:spPr>
            <a:xfrm rot="5400000">
              <a:off x="3630237" y="3871877"/>
              <a:ext cx="179572" cy="125796"/>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5" name="Oval 294">
              <a:extLst>
                <a:ext uri="{FF2B5EF4-FFF2-40B4-BE49-F238E27FC236}">
                  <a16:creationId xmlns:a16="http://schemas.microsoft.com/office/drawing/2014/main" id="{3A3C551D-CF68-4298-939A-B3ECE6769BC2}"/>
                </a:ext>
              </a:extLst>
            </p:cNvPr>
            <p:cNvSpPr/>
            <p:nvPr/>
          </p:nvSpPr>
          <p:spPr>
            <a:xfrm rot="5400000">
              <a:off x="3688165" y="3906251"/>
              <a:ext cx="178338" cy="58288"/>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6" name="Oval 295">
              <a:extLst>
                <a:ext uri="{FF2B5EF4-FFF2-40B4-BE49-F238E27FC236}">
                  <a16:creationId xmlns:a16="http://schemas.microsoft.com/office/drawing/2014/main" id="{87A295D6-89C9-4ECA-BAC3-4ABD76C1221F}"/>
                </a:ext>
              </a:extLst>
            </p:cNvPr>
            <p:cNvSpPr/>
            <p:nvPr/>
          </p:nvSpPr>
          <p:spPr>
            <a:xfrm rot="5400000" flipV="1">
              <a:off x="3730479" y="3909855"/>
              <a:ext cx="131656"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 name="Rectangle 6">
            <a:extLst>
              <a:ext uri="{FF2B5EF4-FFF2-40B4-BE49-F238E27FC236}">
                <a16:creationId xmlns:a16="http://schemas.microsoft.com/office/drawing/2014/main" id="{B7703510-34B1-4015-8DC3-92EA46656565}"/>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0" name="Group 129">
            <a:extLst>
              <a:ext uri="{FF2B5EF4-FFF2-40B4-BE49-F238E27FC236}">
                <a16:creationId xmlns:a16="http://schemas.microsoft.com/office/drawing/2014/main" id="{AEF11CBB-30C4-4C57-96BC-0460B7D07A83}"/>
              </a:ext>
            </a:extLst>
          </p:cNvPr>
          <p:cNvGrpSpPr/>
          <p:nvPr/>
        </p:nvGrpSpPr>
        <p:grpSpPr>
          <a:xfrm>
            <a:off x="8491337" y="1515512"/>
            <a:ext cx="3161334" cy="3764126"/>
            <a:chOff x="838200" y="1515512"/>
            <a:chExt cx="3161334" cy="3764126"/>
          </a:xfrm>
        </p:grpSpPr>
        <p:sp>
          <p:nvSpPr>
            <p:cNvPr id="131" name="Flowchart: Connector 130">
              <a:extLst>
                <a:ext uri="{FF2B5EF4-FFF2-40B4-BE49-F238E27FC236}">
                  <a16:creationId xmlns:a16="http://schemas.microsoft.com/office/drawing/2014/main" id="{0CA79DAC-0866-4771-97CE-DD8AB9DBBA0B}"/>
                </a:ext>
              </a:extLst>
            </p:cNvPr>
            <p:cNvSpPr>
              <a:spLocks noChangeAspect="1"/>
            </p:cNvSpPr>
            <p:nvPr/>
          </p:nvSpPr>
          <p:spPr>
            <a:xfrm>
              <a:off x="838200" y="1515512"/>
              <a:ext cx="3161334" cy="3161334"/>
            </a:xfrm>
            <a:prstGeom prst="flowChartConnector">
              <a:avLst/>
            </a:prstGeom>
            <a:solidFill>
              <a:srgbClr val="5C93AA">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2" name="Group 131">
              <a:extLst>
                <a:ext uri="{FF2B5EF4-FFF2-40B4-BE49-F238E27FC236}">
                  <a16:creationId xmlns:a16="http://schemas.microsoft.com/office/drawing/2014/main" id="{87908314-F7C5-468E-A313-40DC084C3E12}"/>
                </a:ext>
              </a:extLst>
            </p:cNvPr>
            <p:cNvGrpSpPr>
              <a:grpSpLocks noChangeAspect="1"/>
            </p:cNvGrpSpPr>
            <p:nvPr/>
          </p:nvGrpSpPr>
          <p:grpSpPr>
            <a:xfrm>
              <a:off x="1495367" y="2126440"/>
              <a:ext cx="1827673" cy="2006792"/>
              <a:chOff x="4209701" y="2724078"/>
              <a:chExt cx="2049462" cy="2250317"/>
            </a:xfrm>
          </p:grpSpPr>
          <p:sp>
            <p:nvSpPr>
              <p:cNvPr id="134" name="Rectangle 133">
                <a:extLst>
                  <a:ext uri="{FF2B5EF4-FFF2-40B4-BE49-F238E27FC236}">
                    <a16:creationId xmlns:a16="http://schemas.microsoft.com/office/drawing/2014/main" id="{5043D03E-A7DD-4740-84B1-F2F0905F4D27}"/>
                  </a:ext>
                </a:extLst>
              </p:cNvPr>
              <p:cNvSpPr/>
              <p:nvPr/>
            </p:nvSpPr>
            <p:spPr>
              <a:xfrm>
                <a:off x="4259785" y="4359066"/>
                <a:ext cx="1921483" cy="43071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a:extLst>
                  <a:ext uri="{FF2B5EF4-FFF2-40B4-BE49-F238E27FC236}">
                    <a16:creationId xmlns:a16="http://schemas.microsoft.com/office/drawing/2014/main" id="{6E975A64-658E-4C74-999F-75F3D2CF4958}"/>
                  </a:ext>
                </a:extLst>
              </p:cNvPr>
              <p:cNvSpPr/>
              <p:nvPr/>
            </p:nvSpPr>
            <p:spPr>
              <a:xfrm>
                <a:off x="4536096" y="3478537"/>
                <a:ext cx="1368790" cy="1137685"/>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a:extLst>
                  <a:ext uri="{FF2B5EF4-FFF2-40B4-BE49-F238E27FC236}">
                    <a16:creationId xmlns:a16="http://schemas.microsoft.com/office/drawing/2014/main" id="{06FFAA91-8B81-47D3-ADF3-6A75FA5D5465}"/>
                  </a:ext>
                </a:extLst>
              </p:cNvPr>
              <p:cNvSpPr/>
              <p:nvPr/>
            </p:nvSpPr>
            <p:spPr>
              <a:xfrm>
                <a:off x="4296774" y="4403077"/>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136">
                <a:extLst>
                  <a:ext uri="{FF2B5EF4-FFF2-40B4-BE49-F238E27FC236}">
                    <a16:creationId xmlns:a16="http://schemas.microsoft.com/office/drawing/2014/main" id="{FB69BF05-A6FC-41AB-888C-BF2ED863FD7D}"/>
                  </a:ext>
                </a:extLst>
              </p:cNvPr>
              <p:cNvSpPr/>
              <p:nvPr/>
            </p:nvSpPr>
            <p:spPr>
              <a:xfrm>
                <a:off x="4296774" y="4682477"/>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a:extLst>
                  <a:ext uri="{FF2B5EF4-FFF2-40B4-BE49-F238E27FC236}">
                    <a16:creationId xmlns:a16="http://schemas.microsoft.com/office/drawing/2014/main" id="{A3368C7F-FECF-4300-9CE5-991642D1D7F4}"/>
                  </a:ext>
                </a:extLst>
              </p:cNvPr>
              <p:cNvSpPr/>
              <p:nvPr/>
            </p:nvSpPr>
            <p:spPr>
              <a:xfrm>
                <a:off x="5982280" y="4382835"/>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38">
                <a:extLst>
                  <a:ext uri="{FF2B5EF4-FFF2-40B4-BE49-F238E27FC236}">
                    <a16:creationId xmlns:a16="http://schemas.microsoft.com/office/drawing/2014/main" id="{380F61D8-F86C-4B23-84E5-92116899AD35}"/>
                  </a:ext>
                </a:extLst>
              </p:cNvPr>
              <p:cNvSpPr/>
              <p:nvPr/>
            </p:nvSpPr>
            <p:spPr>
              <a:xfrm>
                <a:off x="5982280" y="4684625"/>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4D4A5EA8-C0C6-4EBA-94D2-4E4DEEB6584A}"/>
                  </a:ext>
                </a:extLst>
              </p:cNvPr>
              <p:cNvSpPr/>
              <p:nvPr/>
            </p:nvSpPr>
            <p:spPr>
              <a:xfrm>
                <a:off x="4259785" y="4795386"/>
                <a:ext cx="1921483" cy="179008"/>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353026D6-76F5-46D6-B79C-70B71DCEE5CF}"/>
                  </a:ext>
                </a:extLst>
              </p:cNvPr>
              <p:cNvSpPr/>
              <p:nvPr/>
            </p:nvSpPr>
            <p:spPr>
              <a:xfrm>
                <a:off x="4209701" y="4359067"/>
                <a:ext cx="45719" cy="61532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id="{CCBF1059-193C-40FF-8EF6-D7295680F771}"/>
                  </a:ext>
                </a:extLst>
              </p:cNvPr>
              <p:cNvSpPr/>
              <p:nvPr/>
            </p:nvSpPr>
            <p:spPr>
              <a:xfrm>
                <a:off x="6185562" y="4359067"/>
                <a:ext cx="45719" cy="61532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3" name="Group 142">
                <a:extLst>
                  <a:ext uri="{FF2B5EF4-FFF2-40B4-BE49-F238E27FC236}">
                    <a16:creationId xmlns:a16="http://schemas.microsoft.com/office/drawing/2014/main" id="{5431DFEB-B160-4D80-9690-58B2C0080E08}"/>
                  </a:ext>
                </a:extLst>
              </p:cNvPr>
              <p:cNvGrpSpPr/>
              <p:nvPr/>
            </p:nvGrpSpPr>
            <p:grpSpPr>
              <a:xfrm rot="748349">
                <a:off x="4618137" y="2724078"/>
                <a:ext cx="1424795" cy="922549"/>
                <a:chOff x="4527639" y="2602919"/>
                <a:chExt cx="1388537" cy="869038"/>
              </a:xfrm>
            </p:grpSpPr>
            <p:sp>
              <p:nvSpPr>
                <p:cNvPr id="148" name="Rectangle 147">
                  <a:extLst>
                    <a:ext uri="{FF2B5EF4-FFF2-40B4-BE49-F238E27FC236}">
                      <a16:creationId xmlns:a16="http://schemas.microsoft.com/office/drawing/2014/main" id="{895CC4A7-132C-41AA-A3E5-A94B08C30F61}"/>
                    </a:ext>
                  </a:extLst>
                </p:cNvPr>
                <p:cNvSpPr/>
                <p:nvPr/>
              </p:nvSpPr>
              <p:spPr>
                <a:xfrm>
                  <a:off x="4528403" y="2851053"/>
                  <a:ext cx="1363633" cy="620904"/>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9" name="Group 148">
                  <a:extLst>
                    <a:ext uri="{FF2B5EF4-FFF2-40B4-BE49-F238E27FC236}">
                      <a16:creationId xmlns:a16="http://schemas.microsoft.com/office/drawing/2014/main" id="{7BF0CD5E-C4BB-495A-9B43-55B1448CA47F}"/>
                    </a:ext>
                  </a:extLst>
                </p:cNvPr>
                <p:cNvGrpSpPr/>
                <p:nvPr/>
              </p:nvGrpSpPr>
              <p:grpSpPr>
                <a:xfrm rot="16200000">
                  <a:off x="4986286" y="2144272"/>
                  <a:ext cx="471244" cy="1388537"/>
                  <a:chOff x="2713571" y="2145900"/>
                  <a:chExt cx="2639452" cy="277746"/>
                </a:xfrm>
              </p:grpSpPr>
              <p:sp>
                <p:nvSpPr>
                  <p:cNvPr id="150" name="Oval 149">
                    <a:extLst>
                      <a:ext uri="{FF2B5EF4-FFF2-40B4-BE49-F238E27FC236}">
                        <a16:creationId xmlns:a16="http://schemas.microsoft.com/office/drawing/2014/main" id="{4466D7F2-1EDD-4161-A4B3-68558E2F07CF}"/>
                      </a:ext>
                    </a:extLst>
                  </p:cNvPr>
                  <p:cNvSpPr/>
                  <p:nvPr/>
                </p:nvSpPr>
                <p:spPr>
                  <a:xfrm rot="16357580">
                    <a:off x="3894424" y="965047"/>
                    <a:ext cx="277746" cy="2639452"/>
                  </a:xfrm>
                  <a:prstGeom prst="ellipse">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Oval 150">
                    <a:extLst>
                      <a:ext uri="{FF2B5EF4-FFF2-40B4-BE49-F238E27FC236}">
                        <a16:creationId xmlns:a16="http://schemas.microsoft.com/office/drawing/2014/main" id="{0832417D-17D7-4CAC-AEB0-47743053EE4C}"/>
                      </a:ext>
                    </a:extLst>
                  </p:cNvPr>
                  <p:cNvSpPr/>
                  <p:nvPr/>
                </p:nvSpPr>
                <p:spPr>
                  <a:xfrm rot="204197">
                    <a:off x="3558067" y="2191714"/>
                    <a:ext cx="112558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4" name="Oval 143">
                <a:extLst>
                  <a:ext uri="{FF2B5EF4-FFF2-40B4-BE49-F238E27FC236}">
                    <a16:creationId xmlns:a16="http://schemas.microsoft.com/office/drawing/2014/main" id="{82030EBE-ADAD-4AEB-8FF7-CB697C929D50}"/>
                  </a:ext>
                </a:extLst>
              </p:cNvPr>
              <p:cNvSpPr/>
              <p:nvPr/>
            </p:nvSpPr>
            <p:spPr>
              <a:xfrm rot="1100235">
                <a:off x="4731822" y="3163788"/>
                <a:ext cx="125597" cy="210653"/>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CDBF5467-C575-4CFF-B4A0-B80E499F5A63}"/>
                  </a:ext>
                </a:extLst>
              </p:cNvPr>
              <p:cNvSpPr/>
              <p:nvPr/>
            </p:nvSpPr>
            <p:spPr>
              <a:xfrm rot="17223955">
                <a:off x="4569792" y="2956920"/>
                <a:ext cx="47715" cy="494485"/>
              </a:xfrm>
              <a:prstGeom prst="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45">
                <a:extLst>
                  <a:ext uri="{FF2B5EF4-FFF2-40B4-BE49-F238E27FC236}">
                    <a16:creationId xmlns:a16="http://schemas.microsoft.com/office/drawing/2014/main" id="{B351AFA0-A5EF-4E39-994D-3C8423A3330E}"/>
                  </a:ext>
                </a:extLst>
              </p:cNvPr>
              <p:cNvSpPr/>
              <p:nvPr/>
            </p:nvSpPr>
            <p:spPr>
              <a:xfrm rot="11783838">
                <a:off x="5662707" y="3409102"/>
                <a:ext cx="125597" cy="210653"/>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a:extLst>
                  <a:ext uri="{FF2B5EF4-FFF2-40B4-BE49-F238E27FC236}">
                    <a16:creationId xmlns:a16="http://schemas.microsoft.com/office/drawing/2014/main" id="{1E130110-2AE4-4729-BC59-95DBF6A2193B}"/>
                  </a:ext>
                </a:extLst>
              </p:cNvPr>
              <p:cNvSpPr/>
              <p:nvPr/>
            </p:nvSpPr>
            <p:spPr>
              <a:xfrm rot="6307558">
                <a:off x="5988063" y="3338024"/>
                <a:ext cx="47715" cy="494485"/>
              </a:xfrm>
              <a:prstGeom prst="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3" name="TextBox 132">
              <a:extLst>
                <a:ext uri="{FF2B5EF4-FFF2-40B4-BE49-F238E27FC236}">
                  <a16:creationId xmlns:a16="http://schemas.microsoft.com/office/drawing/2014/main" id="{ED7D5F28-2E9D-4DB1-A246-6097B4E43BB6}"/>
                </a:ext>
              </a:extLst>
            </p:cNvPr>
            <p:cNvSpPr txBox="1"/>
            <p:nvPr/>
          </p:nvSpPr>
          <p:spPr>
            <a:xfrm>
              <a:off x="1333611" y="4756418"/>
              <a:ext cx="2093009" cy="523220"/>
            </a:xfrm>
            <a:prstGeom prst="rect">
              <a:avLst/>
            </a:prstGeom>
            <a:noFill/>
          </p:spPr>
          <p:txBody>
            <a:bodyPr wrap="none" rtlCol="0">
              <a:spAutoFit/>
            </a:bodyPr>
            <a:lstStyle/>
            <a:p>
              <a:pPr algn="ctr"/>
              <a:r>
                <a:rPr lang="en-US" sz="28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Lazy SUSAN</a:t>
              </a:r>
            </a:p>
          </p:txBody>
        </p:sp>
      </p:grpSp>
    </p:spTree>
    <p:extLst>
      <p:ext uri="{BB962C8B-B14F-4D97-AF65-F5344CB8AC3E}">
        <p14:creationId xmlns:p14="http://schemas.microsoft.com/office/powerpoint/2010/main" val="35751999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45CE5F44-1109-491E-8338-6BB214957362}"/>
              </a:ext>
            </a:extLst>
          </p:cNvPr>
          <p:cNvSpPr/>
          <p:nvPr/>
        </p:nvSpPr>
        <p:spPr>
          <a:xfrm>
            <a:off x="640147" y="1628173"/>
            <a:ext cx="7566303" cy="1681257"/>
          </a:xfrm>
          <a:prstGeom prst="roundRect">
            <a:avLst/>
          </a:prstGeom>
          <a:solidFill>
            <a:srgbClr val="6FB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800A38EF-4D4D-418E-8F4C-385C128CED4A}"/>
              </a:ext>
            </a:extLst>
          </p:cNvPr>
          <p:cNvSpPr/>
          <p:nvPr/>
        </p:nvSpPr>
        <p:spPr>
          <a:xfrm>
            <a:off x="640148" y="2223394"/>
            <a:ext cx="7566303" cy="2091609"/>
          </a:xfrm>
          <a:prstGeom prst="roundRect">
            <a:avLst/>
          </a:prstGeom>
          <a:solidFill>
            <a:srgbClr val="5C93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E62DB1B3-43F5-43B1-BE8D-545E74A97AAB}"/>
              </a:ext>
            </a:extLst>
          </p:cNvPr>
          <p:cNvSpPr/>
          <p:nvPr/>
        </p:nvSpPr>
        <p:spPr>
          <a:xfrm>
            <a:off x="640148" y="2819666"/>
            <a:ext cx="7566302" cy="2050160"/>
          </a:xfrm>
          <a:prstGeom prst="roundRect">
            <a:avLst/>
          </a:prstGeom>
          <a:solidFill>
            <a:srgbClr val="CBA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9CE951B7-0EDC-4650-BD04-8C08F0B9E474}"/>
              </a:ext>
            </a:extLst>
          </p:cNvPr>
          <p:cNvSpPr/>
          <p:nvPr/>
        </p:nvSpPr>
        <p:spPr>
          <a:xfrm>
            <a:off x="640148" y="3572101"/>
            <a:ext cx="7566303" cy="1681257"/>
          </a:xfrm>
          <a:prstGeom prst="roundRect">
            <a:avLst/>
          </a:prstGeom>
          <a:solidFill>
            <a:srgbClr val="E58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6B8BC6FD-4AEA-4827-8598-C5A5C84717AF}"/>
              </a:ext>
            </a:extLst>
          </p:cNvPr>
          <p:cNvSpPr/>
          <p:nvPr/>
        </p:nvSpPr>
        <p:spPr>
          <a:xfrm>
            <a:off x="640148" y="4369476"/>
            <a:ext cx="7566303" cy="1031839"/>
          </a:xfrm>
          <a:prstGeom prst="roundRect">
            <a:avLst/>
          </a:prstGeom>
          <a:solidFill>
            <a:srgbClr val="FDC4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C3756F43-484C-4B45-AAB4-E8208E1C5DAE}"/>
              </a:ext>
            </a:extLst>
          </p:cNvPr>
          <p:cNvSpPr>
            <a:spLocks noGrp="1"/>
          </p:cNvSpPr>
          <p:nvPr>
            <p:ph type="sldNum" sz="quarter" idx="4"/>
          </p:nvPr>
        </p:nvSpPr>
        <p:spPr/>
        <p:txBody>
          <a:bodyPr/>
          <a:lstStyle/>
          <a:p>
            <a:fld id="{6F1FABC0-072B-4F22-8F9B-95A9D10B0206}" type="slidenum">
              <a:rPr lang="en-US" smtClean="0"/>
              <a:pPr/>
              <a:t>35</a:t>
            </a:fld>
            <a:endParaRPr lang="en-US"/>
          </a:p>
        </p:txBody>
      </p:sp>
      <p:sp>
        <p:nvSpPr>
          <p:cNvPr id="20" name="Content Placeholder 6">
            <a:extLst>
              <a:ext uri="{FF2B5EF4-FFF2-40B4-BE49-F238E27FC236}">
                <a16:creationId xmlns:a16="http://schemas.microsoft.com/office/drawing/2014/main" id="{737AD6FE-076D-47EB-8851-546CD7479B58}"/>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101B1E"/>
                </a:solidFill>
                <a:latin typeface="Arial"/>
                <a:cs typeface="Arial"/>
              </a:rPr>
              <a:t>Ryker Mullinix</a:t>
            </a:r>
            <a:endParaRPr lang="en-US" dirty="0">
              <a:solidFill>
                <a:srgbClr val="101B1E"/>
              </a:solidFill>
            </a:endParaRPr>
          </a:p>
        </p:txBody>
      </p:sp>
      <p:sp>
        <p:nvSpPr>
          <p:cNvPr id="7" name="Title 6">
            <a:extLst>
              <a:ext uri="{FF2B5EF4-FFF2-40B4-BE49-F238E27FC236}">
                <a16:creationId xmlns:a16="http://schemas.microsoft.com/office/drawing/2014/main" id="{E24CC283-08A1-4397-B882-855CE891900A}"/>
              </a:ext>
            </a:extLst>
          </p:cNvPr>
          <p:cNvSpPr>
            <a:spLocks noGrp="1"/>
          </p:cNvSpPr>
          <p:nvPr>
            <p:ph type="title"/>
          </p:nvPr>
        </p:nvSpPr>
        <p:spPr/>
        <p:txBody>
          <a:bodyPr>
            <a:noAutofit/>
          </a:bodyPr>
          <a:lstStyle/>
          <a:p>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Initial Design</a:t>
            </a:r>
          </a:p>
        </p:txBody>
      </p:sp>
      <p:sp>
        <p:nvSpPr>
          <p:cNvPr id="4" name="Rectangle 3">
            <a:hlinkClick r:id="rId3" action="ppaction://hlinksldjump"/>
            <a:extLst>
              <a:ext uri="{FF2B5EF4-FFF2-40B4-BE49-F238E27FC236}">
                <a16:creationId xmlns:a16="http://schemas.microsoft.com/office/drawing/2014/main" id="{F159C8BE-E49D-4C6B-ABF1-7F3B290B9D99}"/>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FD434DE-23F9-4C1C-9083-F549D80BE80D}"/>
              </a:ext>
            </a:extLst>
          </p:cNvPr>
          <p:cNvSpPr txBox="1"/>
          <p:nvPr/>
        </p:nvSpPr>
        <p:spPr>
          <a:xfrm>
            <a:off x="4556029" y="4369476"/>
            <a:ext cx="2503121" cy="461665"/>
          </a:xfrm>
          <a:prstGeom prst="rect">
            <a:avLst/>
          </a:prstGeom>
          <a:noFill/>
        </p:spPr>
        <p:txBody>
          <a:bodyPr wrap="none" rtlCol="0">
            <a:spAutoFit/>
          </a:bodyPr>
          <a:lstStyle/>
          <a:p>
            <a:pPr algn="ctr"/>
            <a:r>
              <a:rPr lang="en-US" sz="2400">
                <a:solidFill>
                  <a:schemeClr val="bg1"/>
                </a:solidFill>
                <a:latin typeface="Tahoma" panose="020B0604030504040204" pitchFamily="34" charset="0"/>
                <a:ea typeface="Tahoma" panose="020B0604030504040204" pitchFamily="34" charset="0"/>
                <a:cs typeface="Tahoma" panose="020B0604030504040204" pitchFamily="34" charset="0"/>
              </a:rPr>
              <a:t>Gearbox Housing</a:t>
            </a:r>
          </a:p>
        </p:txBody>
      </p:sp>
      <p:sp>
        <p:nvSpPr>
          <p:cNvPr id="21" name="TextBox 20">
            <a:extLst>
              <a:ext uri="{FF2B5EF4-FFF2-40B4-BE49-F238E27FC236}">
                <a16:creationId xmlns:a16="http://schemas.microsoft.com/office/drawing/2014/main" id="{ACF24979-DD5F-4B7F-B631-F3854A9ECAAF}"/>
              </a:ext>
            </a:extLst>
          </p:cNvPr>
          <p:cNvSpPr txBox="1"/>
          <p:nvPr/>
        </p:nvSpPr>
        <p:spPr>
          <a:xfrm>
            <a:off x="5079505" y="3567917"/>
            <a:ext cx="1456168" cy="461665"/>
          </a:xfrm>
          <a:prstGeom prst="rect">
            <a:avLst/>
          </a:prstGeom>
          <a:noFill/>
        </p:spPr>
        <p:txBody>
          <a:bodyPr wrap="none" rtlCol="0">
            <a:spAutoFit/>
          </a:bodyPr>
          <a:lstStyle/>
          <a:p>
            <a:pPr algn="ctr"/>
            <a:r>
              <a:rPr lang="en-US" sz="2400">
                <a:solidFill>
                  <a:schemeClr val="bg1"/>
                </a:solidFill>
                <a:latin typeface="Tahoma" panose="020B0604030504040204" pitchFamily="34" charset="0"/>
                <a:ea typeface="Tahoma" panose="020B0604030504040204" pitchFamily="34" charset="0"/>
                <a:cs typeface="Tahoma" panose="020B0604030504040204" pitchFamily="34" charset="0"/>
              </a:rPr>
              <a:t>Turntable</a:t>
            </a:r>
          </a:p>
        </p:txBody>
      </p:sp>
      <p:sp>
        <p:nvSpPr>
          <p:cNvPr id="22" name="TextBox 21">
            <a:extLst>
              <a:ext uri="{FF2B5EF4-FFF2-40B4-BE49-F238E27FC236}">
                <a16:creationId xmlns:a16="http://schemas.microsoft.com/office/drawing/2014/main" id="{5AD11634-D195-4EBE-84FF-0CB83D424495}"/>
              </a:ext>
            </a:extLst>
          </p:cNvPr>
          <p:cNvSpPr txBox="1"/>
          <p:nvPr/>
        </p:nvSpPr>
        <p:spPr>
          <a:xfrm>
            <a:off x="4685327" y="2821886"/>
            <a:ext cx="2244525" cy="461665"/>
          </a:xfrm>
          <a:prstGeom prst="rect">
            <a:avLst/>
          </a:prstGeom>
          <a:noFill/>
        </p:spPr>
        <p:txBody>
          <a:bodyPr wrap="none" rtlCol="0">
            <a:spAutoFit/>
          </a:bodyPr>
          <a:lstStyle/>
          <a:p>
            <a:pPr algn="ctr"/>
            <a:r>
              <a:rPr lang="en-US" sz="2400">
                <a:solidFill>
                  <a:schemeClr val="bg1"/>
                </a:solidFill>
                <a:latin typeface="Tahoma" panose="020B0604030504040204" pitchFamily="34" charset="0"/>
                <a:ea typeface="Tahoma" panose="020B0604030504040204" pitchFamily="34" charset="0"/>
                <a:cs typeface="Tahoma" panose="020B0604030504040204" pitchFamily="34" charset="0"/>
              </a:rPr>
              <a:t>Revolution Axis</a:t>
            </a:r>
          </a:p>
        </p:txBody>
      </p:sp>
      <p:sp>
        <p:nvSpPr>
          <p:cNvPr id="23" name="TextBox 22">
            <a:extLst>
              <a:ext uri="{FF2B5EF4-FFF2-40B4-BE49-F238E27FC236}">
                <a16:creationId xmlns:a16="http://schemas.microsoft.com/office/drawing/2014/main" id="{E8E69DF8-AF91-4767-BC18-CE86A7DAF9CE}"/>
              </a:ext>
            </a:extLst>
          </p:cNvPr>
          <p:cNvSpPr txBox="1"/>
          <p:nvPr/>
        </p:nvSpPr>
        <p:spPr>
          <a:xfrm>
            <a:off x="2976923" y="2226665"/>
            <a:ext cx="5661334" cy="461665"/>
          </a:xfrm>
          <a:prstGeom prst="rect">
            <a:avLst/>
          </a:prstGeom>
          <a:noFill/>
        </p:spPr>
        <p:txBody>
          <a:bodyPr wrap="square" rtlCol="0">
            <a:spAutoFit/>
          </a:bodyPr>
          <a:lstStyle/>
          <a:p>
            <a:pPr algn="ctr"/>
            <a:r>
              <a:rPr lang="en-US" sz="2400">
                <a:solidFill>
                  <a:schemeClr val="bg1"/>
                </a:solidFill>
                <a:latin typeface="Tahoma" panose="020B0604030504040204" pitchFamily="34" charset="0"/>
                <a:ea typeface="Tahoma" panose="020B0604030504040204" pitchFamily="34" charset="0"/>
                <a:cs typeface="Tahoma" panose="020B0604030504040204" pitchFamily="34" charset="0"/>
              </a:rPr>
              <a:t>Actuated Pins &amp; Plug Connection</a:t>
            </a:r>
          </a:p>
        </p:txBody>
      </p:sp>
      <p:sp>
        <p:nvSpPr>
          <p:cNvPr id="25" name="TextBox 24">
            <a:extLst>
              <a:ext uri="{FF2B5EF4-FFF2-40B4-BE49-F238E27FC236}">
                <a16:creationId xmlns:a16="http://schemas.microsoft.com/office/drawing/2014/main" id="{FEC49507-9364-49A6-9F92-5D6D99954918}"/>
              </a:ext>
            </a:extLst>
          </p:cNvPr>
          <p:cNvSpPr txBox="1"/>
          <p:nvPr/>
        </p:nvSpPr>
        <p:spPr>
          <a:xfrm>
            <a:off x="4363925" y="1633664"/>
            <a:ext cx="2887330" cy="461665"/>
          </a:xfrm>
          <a:prstGeom prst="rect">
            <a:avLst/>
          </a:prstGeom>
          <a:noFill/>
        </p:spPr>
        <p:txBody>
          <a:bodyPr wrap="none" rtlCol="0">
            <a:spAutoFit/>
          </a:bodyPr>
          <a:lstStyle/>
          <a:p>
            <a:pPr algn="ctr"/>
            <a:r>
              <a:rPr lang="en-US" sz="2400">
                <a:solidFill>
                  <a:schemeClr val="bg1"/>
                </a:solidFill>
                <a:latin typeface="Tahoma" panose="020B0604030504040204" pitchFamily="34" charset="0"/>
                <a:ea typeface="Tahoma" panose="020B0604030504040204" pitchFamily="34" charset="0"/>
                <a:cs typeface="Tahoma" panose="020B0604030504040204" pitchFamily="34" charset="0"/>
              </a:rPr>
              <a:t>Connection Housing</a:t>
            </a:r>
          </a:p>
        </p:txBody>
      </p:sp>
      <mc:AlternateContent xmlns:mc="http://schemas.openxmlformats.org/markup-compatibility/2006">
        <mc:Choice xmlns:am3d="http://schemas.microsoft.com/office/drawing/2017/model3d" Requires="am3d">
          <p:graphicFrame>
            <p:nvGraphicFramePr>
              <p:cNvPr id="26" name="3D Model 25">
                <a:extLst>
                  <a:ext uri="{FF2B5EF4-FFF2-40B4-BE49-F238E27FC236}">
                    <a16:creationId xmlns:a16="http://schemas.microsoft.com/office/drawing/2014/main" id="{26872895-6C28-4916-BF10-63746AC783BB}"/>
                  </a:ext>
                </a:extLst>
              </p:cNvPr>
              <p:cNvGraphicFramePr>
                <a:graphicFrameLocks noChangeAspect="1"/>
              </p:cNvGraphicFramePr>
              <p:nvPr>
                <p:extLst>
                  <p:ext uri="{D42A27DB-BD31-4B8C-83A1-F6EECF244321}">
                    <p14:modId xmlns:p14="http://schemas.microsoft.com/office/powerpoint/2010/main" val="105869008"/>
                  </p:ext>
                </p:extLst>
              </p:nvPr>
            </p:nvGraphicFramePr>
            <p:xfrm>
              <a:off x="776310" y="941691"/>
              <a:ext cx="2503121" cy="4557477"/>
            </p:xfrm>
            <a:graphic>
              <a:graphicData uri="http://schemas.microsoft.com/office/drawing/2017/model3d">
                <am3d:model3d r:embed="rId4">
                  <am3d:spPr>
                    <a:xfrm>
                      <a:off x="0" y="0"/>
                      <a:ext cx="2503121" cy="4557477"/>
                    </a:xfrm>
                    <a:prstGeom prst="rect">
                      <a:avLst/>
                    </a:prstGeom>
                  </am3d:spPr>
                  <am3d:camera>
                    <am3d:pos x="0" y="0" z="61932995"/>
                    <am3d:up dx="0" dy="36000000" dz="0"/>
                    <am3d:lookAt x="0" y="0" z="0"/>
                    <am3d:perspective fov="2700000"/>
                  </am3d:camera>
                  <am3d:trans>
                    <am3d:meterPerModelUnit n="43112" d="1000000"/>
                    <am3d:preTrans dx="-9765799" dy="-8687684" dz="6693416"/>
                    <am3d:scale>
                      <am3d:sx n="1000000" d="1000000"/>
                      <am3d:sy n="1000000" d="1000000"/>
                      <am3d:sz n="1000000" d="1000000"/>
                    </am3d:scale>
                    <am3d:rot/>
                    <am3d:postTrans dx="0" dy="0" dz="0"/>
                  </am3d:trans>
                  <am3d:raster rName="Office3DRenderer" rVer="16.0.8326">
                    <am3d:blip r:embed="rId5"/>
                  </am3d:raster>
                  <am3d:objViewport viewportSz="567440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6" name="3D Model 25">
                <a:extLst>
                  <a:ext uri="{FF2B5EF4-FFF2-40B4-BE49-F238E27FC236}">
                    <a16:creationId xmlns:a16="http://schemas.microsoft.com/office/drawing/2014/main" id="{26872895-6C28-4916-BF10-63746AC783BB}"/>
                  </a:ext>
                </a:extLst>
              </p:cNvPr>
              <p:cNvPicPr>
                <a:picLocks noGrp="1" noRot="1" noChangeAspect="1" noMove="1" noResize="1" noEditPoints="1" noAdjustHandles="1" noChangeArrowheads="1" noChangeShapeType="1" noCrop="1"/>
              </p:cNvPicPr>
              <p:nvPr/>
            </p:nvPicPr>
            <p:blipFill>
              <a:blip r:embed="rId5"/>
              <a:stretch>
                <a:fillRect/>
              </a:stretch>
            </p:blipFill>
            <p:spPr>
              <a:xfrm>
                <a:off x="776310" y="941691"/>
                <a:ext cx="2503121" cy="4557477"/>
              </a:xfrm>
              <a:prstGeom prst="rect">
                <a:avLst/>
              </a:prstGeom>
            </p:spPr>
          </p:pic>
        </mc:Fallback>
      </mc:AlternateContent>
      <p:sp>
        <p:nvSpPr>
          <p:cNvPr id="2" name="TextBox 1">
            <a:extLst>
              <a:ext uri="{FF2B5EF4-FFF2-40B4-BE49-F238E27FC236}">
                <a16:creationId xmlns:a16="http://schemas.microsoft.com/office/drawing/2014/main" id="{68B275AB-0682-4D31-BE78-F9FCF90BA659}"/>
              </a:ext>
            </a:extLst>
          </p:cNvPr>
          <p:cNvSpPr txBox="1"/>
          <p:nvPr/>
        </p:nvSpPr>
        <p:spPr>
          <a:xfrm>
            <a:off x="8729925" y="2909129"/>
            <a:ext cx="2728797" cy="1938992"/>
          </a:xfrm>
          <a:prstGeom prst="rect">
            <a:avLst/>
          </a:prstGeom>
          <a:noFill/>
        </p:spPr>
        <p:txBody>
          <a:bodyPr wrap="square" rtlCol="0">
            <a:spAutoFit/>
          </a:bodyPr>
          <a:lstStyle/>
          <a:p>
            <a:pPr algn="ctr"/>
            <a:r>
              <a:rPr lang="en-US" sz="24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Gearbox and turntable powered through CLPS</a:t>
            </a:r>
          </a:p>
          <a:p>
            <a:pPr algn="ctr"/>
            <a:r>
              <a:rPr lang="en-US" sz="24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lander</a:t>
            </a:r>
          </a:p>
          <a:p>
            <a:endParaRPr lang="en-US" sz="24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5" name="Graphic 4" descr="Battery charging">
            <a:extLst>
              <a:ext uri="{FF2B5EF4-FFF2-40B4-BE49-F238E27FC236}">
                <a16:creationId xmlns:a16="http://schemas.microsoft.com/office/drawing/2014/main" id="{7EF189AA-8EBC-4E61-96A6-69E46F05F0F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637123" y="1937658"/>
            <a:ext cx="914400" cy="914400"/>
          </a:xfrm>
          <a:prstGeom prst="rect">
            <a:avLst/>
          </a:prstGeom>
        </p:spPr>
      </p:pic>
    </p:spTree>
    <p:extLst>
      <p:ext uri="{BB962C8B-B14F-4D97-AF65-F5344CB8AC3E}">
        <p14:creationId xmlns:p14="http://schemas.microsoft.com/office/powerpoint/2010/main" val="3608330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mph" presetSubtype="128" repeatCount="indefinite" fill="hold" nodeType="withEffect">
                                  <p:stCondLst>
                                    <p:cond delay="0"/>
                                  </p:stCondLst>
                                  <p:childTnLst>
                                    <p:animRot by="21600000">
                                      <p:cBhvr>
                                        <p:cTn id="6" dur="20000" fill="hold"/>
                                        <p:tgtEl>
                                          <p:spTgt spid="26"/>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smtClean="0"/>
              <a:pPr/>
              <a:t>36</a:t>
            </a:fld>
            <a:endParaRPr lang="en-US"/>
          </a:p>
        </p:txBody>
      </p:sp>
      <p:sp>
        <p:nvSpPr>
          <p:cNvPr id="8" name="Title 1">
            <a:extLst>
              <a:ext uri="{FF2B5EF4-FFF2-40B4-BE49-F238E27FC236}">
                <a16:creationId xmlns:a16="http://schemas.microsoft.com/office/drawing/2014/main" id="{7442407E-86D2-4271-B8EC-F47DA414C75E}"/>
              </a:ext>
            </a:extLst>
          </p:cNvPr>
          <p:cNvSpPr txBox="1">
            <a:spLocks/>
          </p:cNvSpPr>
          <p:nvPr/>
        </p:nvSpPr>
        <p:spPr>
          <a:xfrm>
            <a:off x="60994" y="200139"/>
            <a:ext cx="12070012" cy="113118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Prototyping</a:t>
            </a:r>
          </a:p>
        </p:txBody>
      </p:sp>
      <p:sp>
        <p:nvSpPr>
          <p:cNvPr id="2" name="Rectangle 1">
            <a:extLst>
              <a:ext uri="{FF2B5EF4-FFF2-40B4-BE49-F238E27FC236}">
                <a16:creationId xmlns:a16="http://schemas.microsoft.com/office/drawing/2014/main" id="{1A416932-B168-4B74-8721-21C781D37168}"/>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hlinkClick r:id="rId3" action="ppaction://hlinksldjump"/>
            <a:extLst>
              <a:ext uri="{FF2B5EF4-FFF2-40B4-BE49-F238E27FC236}">
                <a16:creationId xmlns:a16="http://schemas.microsoft.com/office/drawing/2014/main" id="{82FF8444-9E5B-407C-B631-955AD4319254}"/>
              </a:ext>
            </a:extLst>
          </p:cNvPr>
          <p:cNvSpPr/>
          <p:nvPr/>
        </p:nvSpPr>
        <p:spPr>
          <a:xfrm>
            <a:off x="0" y="5933026"/>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ground, outdoor, green, curb&#10;&#10;Description automatically generated">
            <a:extLst>
              <a:ext uri="{FF2B5EF4-FFF2-40B4-BE49-F238E27FC236}">
                <a16:creationId xmlns:a16="http://schemas.microsoft.com/office/drawing/2014/main" id="{2C53F26A-AE2B-4746-8FB8-1EB3471FF6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1970" y="1623774"/>
            <a:ext cx="2894023" cy="3858697"/>
          </a:xfrm>
          <a:prstGeom prst="rect">
            <a:avLst/>
          </a:prstGeom>
        </p:spPr>
      </p:pic>
      <p:sp>
        <p:nvSpPr>
          <p:cNvPr id="7" name="TextBox 6">
            <a:extLst>
              <a:ext uri="{FF2B5EF4-FFF2-40B4-BE49-F238E27FC236}">
                <a16:creationId xmlns:a16="http://schemas.microsoft.com/office/drawing/2014/main" id="{A9A78C54-579A-4CCA-A870-0B63EABA95F2}"/>
              </a:ext>
            </a:extLst>
          </p:cNvPr>
          <p:cNvSpPr txBox="1"/>
          <p:nvPr/>
        </p:nvSpPr>
        <p:spPr>
          <a:xfrm>
            <a:off x="1324413" y="5120516"/>
            <a:ext cx="5451236" cy="646331"/>
          </a:xfrm>
          <a:prstGeom prst="rect">
            <a:avLst/>
          </a:prstGeom>
          <a:noFill/>
        </p:spPr>
        <p:txBody>
          <a:bodyPr wrap="none" rtlCol="0">
            <a:spAutoFit/>
          </a:bodyPr>
          <a:lstStyle/>
          <a:p>
            <a:r>
              <a:rPr lang="en-US">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NOTE: For demonstration, the LSMS is represented </a:t>
            </a:r>
          </a:p>
          <a:p>
            <a:r>
              <a:rPr lang="en-US">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using a plastic water bottle.</a:t>
            </a:r>
          </a:p>
        </p:txBody>
      </p:sp>
      <p:sp>
        <p:nvSpPr>
          <p:cNvPr id="5" name="Content Placeholder 6">
            <a:extLst>
              <a:ext uri="{FF2B5EF4-FFF2-40B4-BE49-F238E27FC236}">
                <a16:creationId xmlns:a16="http://schemas.microsoft.com/office/drawing/2014/main" id="{F3E3E412-671A-4D7E-8713-C7F137FC8228}"/>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101B1E"/>
                </a:solidFill>
                <a:latin typeface="Arial"/>
                <a:cs typeface="Arial"/>
              </a:rPr>
              <a:t>Ryker Mullinix</a:t>
            </a:r>
            <a:endParaRPr lang="en-US" dirty="0">
              <a:solidFill>
                <a:srgbClr val="101B1E"/>
              </a:solidFill>
            </a:endParaRPr>
          </a:p>
        </p:txBody>
      </p:sp>
      <p:pic>
        <p:nvPicPr>
          <p:cNvPr id="11" name="Picture 10" descr="A picture containing outdoor, sitting, doughnut, piece&#10;&#10;Description automatically generated">
            <a:extLst>
              <a:ext uri="{FF2B5EF4-FFF2-40B4-BE49-F238E27FC236}">
                <a16:creationId xmlns:a16="http://schemas.microsoft.com/office/drawing/2014/main" id="{15509F35-42B2-493E-B526-1C7CF56CD5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1900" y="1497506"/>
            <a:ext cx="6356262" cy="3575398"/>
          </a:xfrm>
          <a:prstGeom prst="rect">
            <a:avLst/>
          </a:prstGeom>
        </p:spPr>
      </p:pic>
    </p:spTree>
    <p:extLst>
      <p:ext uri="{BB962C8B-B14F-4D97-AF65-F5344CB8AC3E}">
        <p14:creationId xmlns:p14="http://schemas.microsoft.com/office/powerpoint/2010/main" val="1586224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 name="Group 75">
            <a:extLst>
              <a:ext uri="{FF2B5EF4-FFF2-40B4-BE49-F238E27FC236}">
                <a16:creationId xmlns:a16="http://schemas.microsoft.com/office/drawing/2014/main" id="{464AE666-0E6F-4672-AEB7-3B488BD2FFA0}"/>
              </a:ext>
            </a:extLst>
          </p:cNvPr>
          <p:cNvGrpSpPr/>
          <p:nvPr/>
        </p:nvGrpSpPr>
        <p:grpSpPr>
          <a:xfrm>
            <a:off x="8024181" y="1417041"/>
            <a:ext cx="2819851" cy="4104729"/>
            <a:chOff x="21463534" y="14367424"/>
            <a:chExt cx="4569955" cy="6796923"/>
          </a:xfrm>
        </p:grpSpPr>
        <p:pic>
          <p:nvPicPr>
            <p:cNvPr id="65" name="Picture 64">
              <a:extLst>
                <a:ext uri="{FF2B5EF4-FFF2-40B4-BE49-F238E27FC236}">
                  <a16:creationId xmlns:a16="http://schemas.microsoft.com/office/drawing/2014/main" id="{D4A04563-30DD-4082-B673-BB647AAB7653}"/>
                </a:ext>
              </a:extLst>
            </p:cNvPr>
            <p:cNvPicPr>
              <a:picLocks noChangeAspect="1"/>
            </p:cNvPicPr>
            <p:nvPr/>
          </p:nvPicPr>
          <p:blipFill>
            <a:blip r:embed="rId3"/>
            <a:stretch>
              <a:fillRect/>
            </a:stretch>
          </p:blipFill>
          <p:spPr>
            <a:xfrm>
              <a:off x="21463534" y="14367424"/>
              <a:ext cx="3436043" cy="6796923"/>
            </a:xfrm>
            <a:prstGeom prst="rect">
              <a:avLst/>
            </a:prstGeom>
          </p:spPr>
        </p:pic>
        <p:sp>
          <p:nvSpPr>
            <p:cNvPr id="66" name="Flowchart: Connector 65">
              <a:extLst>
                <a:ext uri="{FF2B5EF4-FFF2-40B4-BE49-F238E27FC236}">
                  <a16:creationId xmlns:a16="http://schemas.microsoft.com/office/drawing/2014/main" id="{4153EF48-0437-4E69-90D7-B02659B30FB1}"/>
                </a:ext>
              </a:extLst>
            </p:cNvPr>
            <p:cNvSpPr/>
            <p:nvPr/>
          </p:nvSpPr>
          <p:spPr>
            <a:xfrm>
              <a:off x="25576289" y="14671304"/>
              <a:ext cx="457200" cy="457200"/>
            </a:xfrm>
            <a:prstGeom prst="flowChartConnector">
              <a:avLst/>
            </a:prstGeom>
            <a:solidFill>
              <a:srgbClr val="85A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a:t>
              </a:r>
            </a:p>
          </p:txBody>
        </p:sp>
        <p:sp>
          <p:nvSpPr>
            <p:cNvPr id="67" name="Flowchart: Connector 66">
              <a:extLst>
                <a:ext uri="{FF2B5EF4-FFF2-40B4-BE49-F238E27FC236}">
                  <a16:creationId xmlns:a16="http://schemas.microsoft.com/office/drawing/2014/main" id="{2323F092-C8D4-4138-B396-C3562FA4D318}"/>
                </a:ext>
              </a:extLst>
            </p:cNvPr>
            <p:cNvSpPr/>
            <p:nvPr/>
          </p:nvSpPr>
          <p:spPr>
            <a:xfrm>
              <a:off x="25576289" y="15891100"/>
              <a:ext cx="457200" cy="457200"/>
            </a:xfrm>
            <a:prstGeom prst="flowChartConnector">
              <a:avLst/>
            </a:prstGeom>
            <a:solidFill>
              <a:srgbClr val="85A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2</a:t>
              </a:r>
            </a:p>
          </p:txBody>
        </p:sp>
        <p:sp>
          <p:nvSpPr>
            <p:cNvPr id="68" name="Flowchart: Connector 67">
              <a:extLst>
                <a:ext uri="{FF2B5EF4-FFF2-40B4-BE49-F238E27FC236}">
                  <a16:creationId xmlns:a16="http://schemas.microsoft.com/office/drawing/2014/main" id="{F22DDB25-558F-48DF-9D56-A3D3CD780F33}"/>
                </a:ext>
              </a:extLst>
            </p:cNvPr>
            <p:cNvSpPr/>
            <p:nvPr/>
          </p:nvSpPr>
          <p:spPr>
            <a:xfrm>
              <a:off x="25573136" y="16600296"/>
              <a:ext cx="457200" cy="457200"/>
            </a:xfrm>
            <a:prstGeom prst="flowChartConnector">
              <a:avLst/>
            </a:prstGeom>
            <a:solidFill>
              <a:srgbClr val="85A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3</a:t>
              </a:r>
            </a:p>
          </p:txBody>
        </p:sp>
        <p:sp>
          <p:nvSpPr>
            <p:cNvPr id="69" name="Flowchart: Connector 68">
              <a:extLst>
                <a:ext uri="{FF2B5EF4-FFF2-40B4-BE49-F238E27FC236}">
                  <a16:creationId xmlns:a16="http://schemas.microsoft.com/office/drawing/2014/main" id="{47F421DA-B8DF-4641-8B9F-DEFF16555F89}"/>
                </a:ext>
              </a:extLst>
            </p:cNvPr>
            <p:cNvSpPr/>
            <p:nvPr/>
          </p:nvSpPr>
          <p:spPr>
            <a:xfrm>
              <a:off x="25573136" y="18442631"/>
              <a:ext cx="457200" cy="457200"/>
            </a:xfrm>
            <a:prstGeom prst="flowChartConnector">
              <a:avLst/>
            </a:prstGeom>
            <a:solidFill>
              <a:srgbClr val="85A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4</a:t>
              </a:r>
            </a:p>
          </p:txBody>
        </p:sp>
        <p:sp>
          <p:nvSpPr>
            <p:cNvPr id="70" name="Flowchart: Connector 69">
              <a:extLst>
                <a:ext uri="{FF2B5EF4-FFF2-40B4-BE49-F238E27FC236}">
                  <a16:creationId xmlns:a16="http://schemas.microsoft.com/office/drawing/2014/main" id="{FF3C8E77-2C2B-455F-9D21-B0F274F3AD5E}"/>
                </a:ext>
              </a:extLst>
            </p:cNvPr>
            <p:cNvSpPr/>
            <p:nvPr/>
          </p:nvSpPr>
          <p:spPr>
            <a:xfrm>
              <a:off x="25573136" y="20377445"/>
              <a:ext cx="457200" cy="457200"/>
            </a:xfrm>
            <a:prstGeom prst="flowChartConnector">
              <a:avLst/>
            </a:prstGeom>
            <a:solidFill>
              <a:srgbClr val="85A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5</a:t>
              </a:r>
            </a:p>
          </p:txBody>
        </p:sp>
        <p:cxnSp>
          <p:nvCxnSpPr>
            <p:cNvPr id="71" name="Straight Connector 70">
              <a:extLst>
                <a:ext uri="{FF2B5EF4-FFF2-40B4-BE49-F238E27FC236}">
                  <a16:creationId xmlns:a16="http://schemas.microsoft.com/office/drawing/2014/main" id="{14C746B6-394F-428D-A8D7-1F6BC95E375C}"/>
                </a:ext>
              </a:extLst>
            </p:cNvPr>
            <p:cNvCxnSpPr/>
            <p:nvPr/>
          </p:nvCxnSpPr>
          <p:spPr>
            <a:xfrm>
              <a:off x="23769285" y="14957649"/>
              <a:ext cx="1790725" cy="0"/>
            </a:xfrm>
            <a:prstGeom prst="line">
              <a:avLst/>
            </a:prstGeom>
            <a:ln w="38100">
              <a:solidFill>
                <a:srgbClr val="85AEBF"/>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08A02357-EE8D-45F5-BA60-6AEE6FA2B0EA}"/>
                </a:ext>
              </a:extLst>
            </p:cNvPr>
            <p:cNvCxnSpPr>
              <a:cxnSpLocks/>
            </p:cNvCxnSpPr>
            <p:nvPr/>
          </p:nvCxnSpPr>
          <p:spPr>
            <a:xfrm>
              <a:off x="23150358" y="16129462"/>
              <a:ext cx="2409651" cy="0"/>
            </a:xfrm>
            <a:prstGeom prst="line">
              <a:avLst/>
            </a:prstGeom>
            <a:ln w="38100">
              <a:solidFill>
                <a:srgbClr val="85AEBF"/>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36EEC072-CA20-432E-89DA-1E55674DC1B6}"/>
                </a:ext>
              </a:extLst>
            </p:cNvPr>
            <p:cNvCxnSpPr>
              <a:cxnSpLocks/>
            </p:cNvCxnSpPr>
            <p:nvPr/>
          </p:nvCxnSpPr>
          <p:spPr>
            <a:xfrm>
              <a:off x="24664647" y="16815869"/>
              <a:ext cx="984689" cy="0"/>
            </a:xfrm>
            <a:prstGeom prst="line">
              <a:avLst/>
            </a:prstGeom>
            <a:ln w="38100">
              <a:solidFill>
                <a:srgbClr val="85AEBF"/>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8E832489-6062-4BDE-8B2D-2B7546187A08}"/>
                </a:ext>
              </a:extLst>
            </p:cNvPr>
            <p:cNvCxnSpPr>
              <a:cxnSpLocks/>
            </p:cNvCxnSpPr>
            <p:nvPr/>
          </p:nvCxnSpPr>
          <p:spPr>
            <a:xfrm>
              <a:off x="24010916" y="18671231"/>
              <a:ext cx="1549093" cy="0"/>
            </a:xfrm>
            <a:prstGeom prst="line">
              <a:avLst/>
            </a:prstGeom>
            <a:ln w="38100">
              <a:solidFill>
                <a:srgbClr val="85AEBF"/>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781DAC7-BA17-4424-BB92-B8FDB5E3FB69}"/>
                </a:ext>
              </a:extLst>
            </p:cNvPr>
            <p:cNvCxnSpPr>
              <a:cxnSpLocks/>
            </p:cNvCxnSpPr>
            <p:nvPr/>
          </p:nvCxnSpPr>
          <p:spPr>
            <a:xfrm>
              <a:off x="23795063" y="20606045"/>
              <a:ext cx="1747012" cy="0"/>
            </a:xfrm>
            <a:prstGeom prst="line">
              <a:avLst/>
            </a:prstGeom>
            <a:ln w="38100">
              <a:solidFill>
                <a:srgbClr val="85AEBF"/>
              </a:solidFill>
              <a:prstDash val="dash"/>
            </a:ln>
          </p:spPr>
          <p:style>
            <a:lnRef idx="1">
              <a:schemeClr val="accent1"/>
            </a:lnRef>
            <a:fillRef idx="0">
              <a:schemeClr val="accent1"/>
            </a:fillRef>
            <a:effectRef idx="0">
              <a:schemeClr val="accent1"/>
            </a:effectRef>
            <a:fontRef idx="minor">
              <a:schemeClr val="tx1"/>
            </a:fontRef>
          </p:style>
        </p:cxnSp>
      </p:gr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smtClean="0"/>
              <a:pPr/>
              <a:t>37</a:t>
            </a:fld>
            <a:endParaRPr lang="en-US"/>
          </a:p>
        </p:txBody>
      </p:sp>
      <p:sp>
        <p:nvSpPr>
          <p:cNvPr id="8" name="Title 1">
            <a:extLst>
              <a:ext uri="{FF2B5EF4-FFF2-40B4-BE49-F238E27FC236}">
                <a16:creationId xmlns:a16="http://schemas.microsoft.com/office/drawing/2014/main" id="{7442407E-86D2-4271-B8EC-F47DA414C75E}"/>
              </a:ext>
            </a:extLst>
          </p:cNvPr>
          <p:cNvSpPr txBox="1">
            <a:spLocks/>
          </p:cNvSpPr>
          <p:nvPr/>
        </p:nvSpPr>
        <p:spPr>
          <a:xfrm>
            <a:off x="60994" y="196224"/>
            <a:ext cx="12070012" cy="113118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5400" dirty="0">
                <a:solidFill>
                  <a:schemeClr val="tx1"/>
                </a:solidFill>
                <a:latin typeface="Tahoma"/>
                <a:ea typeface="Tahoma"/>
                <a:cs typeface="Tahoma"/>
              </a:rPr>
              <a:t>Design 1</a:t>
            </a:r>
          </a:p>
        </p:txBody>
      </p:sp>
      <p:sp>
        <p:nvSpPr>
          <p:cNvPr id="2" name="Rectangle 1">
            <a:extLst>
              <a:ext uri="{FF2B5EF4-FFF2-40B4-BE49-F238E27FC236}">
                <a16:creationId xmlns:a16="http://schemas.microsoft.com/office/drawing/2014/main" id="{1A416932-B168-4B74-8721-21C781D37168}"/>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hlinkClick r:id="rId4" action="ppaction://hlinksldjump"/>
            <a:extLst>
              <a:ext uri="{FF2B5EF4-FFF2-40B4-BE49-F238E27FC236}">
                <a16:creationId xmlns:a16="http://schemas.microsoft.com/office/drawing/2014/main" id="{82FF8444-9E5B-407C-B631-955AD4319254}"/>
              </a:ext>
            </a:extLst>
          </p:cNvPr>
          <p:cNvSpPr/>
          <p:nvPr/>
        </p:nvSpPr>
        <p:spPr>
          <a:xfrm>
            <a:off x="0" y="5933026"/>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6">
            <a:extLst>
              <a:ext uri="{FF2B5EF4-FFF2-40B4-BE49-F238E27FC236}">
                <a16:creationId xmlns:a16="http://schemas.microsoft.com/office/drawing/2014/main" id="{F3E3E412-671A-4D7E-8713-C7F137FC8228}"/>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101B1E"/>
                </a:solidFill>
                <a:latin typeface="Arial"/>
                <a:cs typeface="Arial"/>
              </a:rPr>
              <a:t>Ryker Mullinix</a:t>
            </a:r>
            <a:endParaRPr lang="en-US" dirty="0">
              <a:solidFill>
                <a:srgbClr val="101B1E"/>
              </a:solidFill>
            </a:endParaRPr>
          </a:p>
        </p:txBody>
      </p:sp>
      <p:grpSp>
        <p:nvGrpSpPr>
          <p:cNvPr id="7" name="Group 6">
            <a:extLst>
              <a:ext uri="{FF2B5EF4-FFF2-40B4-BE49-F238E27FC236}">
                <a16:creationId xmlns:a16="http://schemas.microsoft.com/office/drawing/2014/main" id="{FF0BF8E0-FDCB-45AD-8BF9-82753F156733}"/>
              </a:ext>
            </a:extLst>
          </p:cNvPr>
          <p:cNvGrpSpPr/>
          <p:nvPr/>
        </p:nvGrpSpPr>
        <p:grpSpPr>
          <a:xfrm>
            <a:off x="695553" y="1507504"/>
            <a:ext cx="6409598" cy="3923802"/>
            <a:chOff x="5484181" y="1405950"/>
            <a:chExt cx="6409598" cy="3923802"/>
          </a:xfrm>
        </p:grpSpPr>
        <p:grpSp>
          <p:nvGrpSpPr>
            <p:cNvPr id="119" name="Group 118">
              <a:extLst>
                <a:ext uri="{FF2B5EF4-FFF2-40B4-BE49-F238E27FC236}">
                  <a16:creationId xmlns:a16="http://schemas.microsoft.com/office/drawing/2014/main" id="{72E45D26-2790-4572-BD71-4D24B196FE78}"/>
                </a:ext>
              </a:extLst>
            </p:cNvPr>
            <p:cNvGrpSpPr/>
            <p:nvPr/>
          </p:nvGrpSpPr>
          <p:grpSpPr>
            <a:xfrm>
              <a:off x="5696286" y="1455521"/>
              <a:ext cx="6197493" cy="3874231"/>
              <a:chOff x="21281230" y="4057224"/>
              <a:chExt cx="11794916" cy="7373341"/>
            </a:xfrm>
          </p:grpSpPr>
          <p:sp>
            <p:nvSpPr>
              <p:cNvPr id="94" name="TextBox 93">
                <a:extLst>
                  <a:ext uri="{FF2B5EF4-FFF2-40B4-BE49-F238E27FC236}">
                    <a16:creationId xmlns:a16="http://schemas.microsoft.com/office/drawing/2014/main" id="{A512062A-5012-4FCC-BF77-815617F2B873}"/>
                  </a:ext>
                </a:extLst>
              </p:cNvPr>
              <p:cNvSpPr txBox="1"/>
              <p:nvPr/>
            </p:nvSpPr>
            <p:spPr>
              <a:xfrm>
                <a:off x="22674773" y="4213735"/>
                <a:ext cx="10401373" cy="1230081"/>
              </a:xfrm>
              <a:prstGeom prst="rect">
                <a:avLst/>
              </a:prstGeom>
              <a:noFill/>
            </p:spPr>
            <p:txBody>
              <a:bodyPr wrap="square" rtlCol="0">
                <a:spAutoFit/>
              </a:bodyPr>
              <a:lstStyle/>
              <a:p>
                <a:r>
                  <a:rPr lang="en-US" b="1">
                    <a:solidFill>
                      <a:sysClr val="windowText" lastClr="000000"/>
                    </a:solidFill>
                    <a:latin typeface="Tahoma" panose="020B0604030504040204" pitchFamily="34" charset="0"/>
                    <a:ea typeface="Tahoma" panose="020B0604030504040204" pitchFamily="34" charset="0"/>
                    <a:cs typeface="Tahoma" panose="020B0604030504040204" pitchFamily="34" charset="0"/>
                  </a:rPr>
                  <a:t>Turntable / Connection Plate  </a:t>
                </a:r>
              </a:p>
              <a:p>
                <a:r>
                  <a:rPr lang="en-US">
                    <a:solidFill>
                      <a:sysClr val="windowText" lastClr="000000"/>
                    </a:solidFill>
                    <a:latin typeface="Tahoma" panose="020B0604030504040204" pitchFamily="34" charset="0"/>
                    <a:ea typeface="Tahoma" panose="020B0604030504040204" pitchFamily="34" charset="0"/>
                    <a:cs typeface="Tahoma" panose="020B0604030504040204" pitchFamily="34" charset="0"/>
                  </a:rPr>
                  <a:t>mates with standard LSMS connector</a:t>
                </a:r>
              </a:p>
            </p:txBody>
          </p:sp>
          <p:sp>
            <p:nvSpPr>
              <p:cNvPr id="95" name="TextBox 94">
                <a:extLst>
                  <a:ext uri="{FF2B5EF4-FFF2-40B4-BE49-F238E27FC236}">
                    <a16:creationId xmlns:a16="http://schemas.microsoft.com/office/drawing/2014/main" id="{C361809B-EDB8-41A5-8C57-B653C0E4F4F1}"/>
                  </a:ext>
                </a:extLst>
              </p:cNvPr>
              <p:cNvSpPr txBox="1"/>
              <p:nvPr/>
            </p:nvSpPr>
            <p:spPr>
              <a:xfrm>
                <a:off x="22674771" y="5711142"/>
                <a:ext cx="10401373" cy="1230081"/>
              </a:xfrm>
              <a:prstGeom prst="rect">
                <a:avLst/>
              </a:prstGeom>
              <a:noFill/>
            </p:spPr>
            <p:txBody>
              <a:bodyPr wrap="square" rtlCol="0">
                <a:spAutoFit/>
              </a:bodyPr>
              <a:lstStyle/>
              <a:p>
                <a:pPr>
                  <a:spcAft>
                    <a:spcPts val="375"/>
                  </a:spcAft>
                </a:pPr>
                <a:r>
                  <a:rPr lang="en-US" b="1">
                    <a:solidFill>
                      <a:sysClr val="windowText" lastClr="000000"/>
                    </a:solidFill>
                    <a:latin typeface="Tahoma" panose="020B0604030504040204" pitchFamily="34" charset="0"/>
                    <a:ea typeface="Tahoma" panose="020B0604030504040204" pitchFamily="34" charset="0"/>
                    <a:cs typeface="Tahoma" panose="020B0604030504040204" pitchFamily="34" charset="0"/>
                  </a:rPr>
                  <a:t>Worm Gear Train </a:t>
                </a:r>
                <a:r>
                  <a:rPr lang="en-US">
                    <a:solidFill>
                      <a:sysClr val="windowText" lastClr="000000"/>
                    </a:solidFill>
                    <a:latin typeface="Tahoma" panose="020B0604030504040204" pitchFamily="34" charset="0"/>
                    <a:ea typeface="Tahoma" panose="020B0604030504040204" pitchFamily="34" charset="0"/>
                    <a:cs typeface="Tahoma" panose="020B0604030504040204" pitchFamily="34" charset="0"/>
                  </a:rPr>
                  <a:t>– converts vertical rotation into horizontal rotation</a:t>
                </a:r>
              </a:p>
            </p:txBody>
          </p:sp>
          <p:sp>
            <p:nvSpPr>
              <p:cNvPr id="96" name="TextBox 95">
                <a:extLst>
                  <a:ext uri="{FF2B5EF4-FFF2-40B4-BE49-F238E27FC236}">
                    <a16:creationId xmlns:a16="http://schemas.microsoft.com/office/drawing/2014/main" id="{04611B28-3B5F-4C11-A190-B00EF7684E82}"/>
                  </a:ext>
                </a:extLst>
              </p:cNvPr>
              <p:cNvSpPr txBox="1"/>
              <p:nvPr/>
            </p:nvSpPr>
            <p:spPr>
              <a:xfrm>
                <a:off x="22712732" y="7263753"/>
                <a:ext cx="10363414" cy="1230081"/>
              </a:xfrm>
              <a:prstGeom prst="rect">
                <a:avLst/>
              </a:prstGeom>
              <a:noFill/>
            </p:spPr>
            <p:txBody>
              <a:bodyPr wrap="square" rtlCol="0">
                <a:spAutoFit/>
              </a:bodyPr>
              <a:lstStyle/>
              <a:p>
                <a:pPr>
                  <a:spcAft>
                    <a:spcPts val="375"/>
                  </a:spcAft>
                </a:pPr>
                <a:r>
                  <a:rPr lang="en-US" b="1">
                    <a:solidFill>
                      <a:sysClr val="windowText" lastClr="000000"/>
                    </a:solidFill>
                    <a:latin typeface="Tahoma" panose="020B0604030504040204" pitchFamily="34" charset="0"/>
                    <a:ea typeface="Tahoma" panose="020B0604030504040204" pitchFamily="34" charset="0"/>
                    <a:cs typeface="Tahoma" panose="020B0604030504040204" pitchFamily="34" charset="0"/>
                  </a:rPr>
                  <a:t>Coupler Arm </a:t>
                </a:r>
                <a:r>
                  <a:rPr lang="en-US">
                    <a:solidFill>
                      <a:sysClr val="windowText" lastClr="000000"/>
                    </a:solidFill>
                    <a:latin typeface="Tahoma" panose="020B0604030504040204" pitchFamily="34" charset="0"/>
                    <a:ea typeface="Tahoma" panose="020B0604030504040204" pitchFamily="34" charset="0"/>
                    <a:cs typeface="Tahoma" panose="020B0604030504040204" pitchFamily="34" charset="0"/>
                  </a:rPr>
                  <a:t>– initiates rotation about horizontal axis</a:t>
                </a:r>
              </a:p>
            </p:txBody>
          </p:sp>
          <p:sp>
            <p:nvSpPr>
              <p:cNvPr id="97" name="TextBox 96">
                <a:extLst>
                  <a:ext uri="{FF2B5EF4-FFF2-40B4-BE49-F238E27FC236}">
                    <a16:creationId xmlns:a16="http://schemas.microsoft.com/office/drawing/2014/main" id="{E2961FDB-55CE-475D-86D4-EBBFBED6632C}"/>
                  </a:ext>
                </a:extLst>
              </p:cNvPr>
              <p:cNvSpPr txBox="1"/>
              <p:nvPr/>
            </p:nvSpPr>
            <p:spPr>
              <a:xfrm>
                <a:off x="22712728" y="8813254"/>
                <a:ext cx="10363414" cy="1230081"/>
              </a:xfrm>
              <a:prstGeom prst="rect">
                <a:avLst/>
              </a:prstGeom>
              <a:noFill/>
            </p:spPr>
            <p:txBody>
              <a:bodyPr wrap="square" rtlCol="0">
                <a:spAutoFit/>
              </a:bodyPr>
              <a:lstStyle/>
              <a:p>
                <a:pPr>
                  <a:spcAft>
                    <a:spcPts val="375"/>
                  </a:spcAft>
                </a:pPr>
                <a:r>
                  <a:rPr lang="en-US" b="1">
                    <a:solidFill>
                      <a:sysClr val="windowText" lastClr="000000"/>
                    </a:solidFill>
                    <a:latin typeface="Tahoma" panose="020B0604030504040204" pitchFamily="34" charset="0"/>
                    <a:ea typeface="Tahoma" panose="020B0604030504040204" pitchFamily="34" charset="0"/>
                    <a:cs typeface="Tahoma" panose="020B0604030504040204" pitchFamily="34" charset="0"/>
                  </a:rPr>
                  <a:t>Planetary Gear Train </a:t>
                </a:r>
                <a:r>
                  <a:rPr lang="en-US">
                    <a:solidFill>
                      <a:sysClr val="windowText" lastClr="000000"/>
                    </a:solidFill>
                    <a:latin typeface="Tahoma" panose="020B0604030504040204" pitchFamily="34" charset="0"/>
                    <a:ea typeface="Tahoma" panose="020B0604030504040204" pitchFamily="34" charset="0"/>
                    <a:cs typeface="Tahoma" panose="020B0604030504040204" pitchFamily="34" charset="0"/>
                  </a:rPr>
                  <a:t>– provides a 160:1 torque ratio</a:t>
                </a:r>
              </a:p>
            </p:txBody>
          </p:sp>
          <p:sp>
            <p:nvSpPr>
              <p:cNvPr id="98" name="TextBox 97">
                <a:extLst>
                  <a:ext uri="{FF2B5EF4-FFF2-40B4-BE49-F238E27FC236}">
                    <a16:creationId xmlns:a16="http://schemas.microsoft.com/office/drawing/2014/main" id="{54CC3CD1-E0E2-43BA-9232-129DD39E20DC}"/>
                  </a:ext>
                </a:extLst>
              </p:cNvPr>
              <p:cNvSpPr txBox="1"/>
              <p:nvPr/>
            </p:nvSpPr>
            <p:spPr>
              <a:xfrm>
                <a:off x="22722779" y="10304734"/>
                <a:ext cx="10253209" cy="702904"/>
              </a:xfrm>
              <a:prstGeom prst="rect">
                <a:avLst/>
              </a:prstGeom>
              <a:noFill/>
            </p:spPr>
            <p:txBody>
              <a:bodyPr wrap="square" rtlCol="0">
                <a:spAutoFit/>
              </a:bodyPr>
              <a:lstStyle/>
              <a:p>
                <a:pPr>
                  <a:spcAft>
                    <a:spcPts val="375"/>
                  </a:spcAft>
                </a:pPr>
                <a:r>
                  <a:rPr lang="en-US" b="1">
                    <a:solidFill>
                      <a:sysClr val="windowText" lastClr="000000"/>
                    </a:solidFill>
                    <a:latin typeface="Tahoma" panose="020B0604030504040204" pitchFamily="34" charset="0"/>
                    <a:ea typeface="Tahoma" panose="020B0604030504040204" pitchFamily="34" charset="0"/>
                    <a:cs typeface="Tahoma" panose="020B0604030504040204" pitchFamily="34" charset="0"/>
                  </a:rPr>
                  <a:t>Stepper Motor </a:t>
                </a:r>
                <a:r>
                  <a:rPr lang="en-US">
                    <a:solidFill>
                      <a:sysClr val="windowText" lastClr="000000"/>
                    </a:solidFill>
                    <a:latin typeface="Tahoma" panose="020B0604030504040204" pitchFamily="34" charset="0"/>
                    <a:ea typeface="Tahoma" panose="020B0604030504040204" pitchFamily="34" charset="0"/>
                    <a:cs typeface="Tahoma" panose="020B0604030504040204" pitchFamily="34" charset="0"/>
                  </a:rPr>
                  <a:t>– powered through the lander</a:t>
                </a:r>
              </a:p>
            </p:txBody>
          </p:sp>
          <p:sp>
            <p:nvSpPr>
              <p:cNvPr id="99" name="Flowchart: Connector 98">
                <a:extLst>
                  <a:ext uri="{FF2B5EF4-FFF2-40B4-BE49-F238E27FC236}">
                    <a16:creationId xmlns:a16="http://schemas.microsoft.com/office/drawing/2014/main" id="{F007F880-3E04-41B9-9849-8C32A99F331F}"/>
                  </a:ext>
                </a:extLst>
              </p:cNvPr>
              <p:cNvSpPr>
                <a:spLocks noChangeAspect="1"/>
              </p:cNvSpPr>
              <p:nvPr/>
            </p:nvSpPr>
            <p:spPr>
              <a:xfrm>
                <a:off x="21291924" y="4057224"/>
                <a:ext cx="1305493" cy="1305493"/>
              </a:xfrm>
              <a:prstGeom prst="flowChartConnector">
                <a:avLst/>
              </a:prstGeom>
              <a:solidFill>
                <a:srgbClr val="85AEBF">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0" name="Flowchart: Connector 99">
                <a:extLst>
                  <a:ext uri="{FF2B5EF4-FFF2-40B4-BE49-F238E27FC236}">
                    <a16:creationId xmlns:a16="http://schemas.microsoft.com/office/drawing/2014/main" id="{811D8BF1-3357-4121-929C-2F99786C71D5}"/>
                  </a:ext>
                </a:extLst>
              </p:cNvPr>
              <p:cNvSpPr>
                <a:spLocks noChangeAspect="1"/>
              </p:cNvSpPr>
              <p:nvPr/>
            </p:nvSpPr>
            <p:spPr>
              <a:xfrm>
                <a:off x="21281230" y="7093309"/>
                <a:ext cx="1305493" cy="1305493"/>
              </a:xfrm>
              <a:prstGeom prst="flowChartConnector">
                <a:avLst/>
              </a:prstGeom>
              <a:solidFill>
                <a:srgbClr val="85AEBF">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1" name="Flowchart: Connector 100">
                <a:extLst>
                  <a:ext uri="{FF2B5EF4-FFF2-40B4-BE49-F238E27FC236}">
                    <a16:creationId xmlns:a16="http://schemas.microsoft.com/office/drawing/2014/main" id="{B0C128AD-621D-4CB0-957F-755D446F7E28}"/>
                  </a:ext>
                </a:extLst>
              </p:cNvPr>
              <p:cNvSpPr>
                <a:spLocks noChangeAspect="1"/>
              </p:cNvSpPr>
              <p:nvPr/>
            </p:nvSpPr>
            <p:spPr>
              <a:xfrm>
                <a:off x="21291925" y="5573105"/>
                <a:ext cx="1305493" cy="1305493"/>
              </a:xfrm>
              <a:prstGeom prst="flowChartConnector">
                <a:avLst/>
              </a:prstGeom>
              <a:solidFill>
                <a:srgbClr val="85AEBF">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2" name="Flowchart: Connector 101">
                <a:extLst>
                  <a:ext uri="{FF2B5EF4-FFF2-40B4-BE49-F238E27FC236}">
                    <a16:creationId xmlns:a16="http://schemas.microsoft.com/office/drawing/2014/main" id="{FA716C5E-766D-420A-BE38-B6B59BD02457}"/>
                  </a:ext>
                </a:extLst>
              </p:cNvPr>
              <p:cNvSpPr>
                <a:spLocks noChangeAspect="1"/>
              </p:cNvSpPr>
              <p:nvPr/>
            </p:nvSpPr>
            <p:spPr>
              <a:xfrm>
                <a:off x="21281230" y="8609190"/>
                <a:ext cx="1305493" cy="1305493"/>
              </a:xfrm>
              <a:prstGeom prst="flowChartConnector">
                <a:avLst/>
              </a:prstGeom>
              <a:solidFill>
                <a:srgbClr val="85AEBF">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3" name="Flowchart: Connector 102">
                <a:extLst>
                  <a:ext uri="{FF2B5EF4-FFF2-40B4-BE49-F238E27FC236}">
                    <a16:creationId xmlns:a16="http://schemas.microsoft.com/office/drawing/2014/main" id="{A2D3F85A-D9DC-4B08-B2CF-8C74465CD492}"/>
                  </a:ext>
                </a:extLst>
              </p:cNvPr>
              <p:cNvSpPr>
                <a:spLocks noChangeAspect="1"/>
              </p:cNvSpPr>
              <p:nvPr/>
            </p:nvSpPr>
            <p:spPr>
              <a:xfrm>
                <a:off x="21287378" y="10125072"/>
                <a:ext cx="1305493" cy="1305493"/>
              </a:xfrm>
              <a:prstGeom prst="flowChartConnector">
                <a:avLst/>
              </a:prstGeom>
              <a:solidFill>
                <a:srgbClr val="85AEBF">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09" name="Graphic 108" descr="Gears outline">
                <a:extLst>
                  <a:ext uri="{FF2B5EF4-FFF2-40B4-BE49-F238E27FC236}">
                    <a16:creationId xmlns:a16="http://schemas.microsoft.com/office/drawing/2014/main" id="{335A258E-321B-4E79-B35A-DBEEC98608E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2131277">
                <a:off x="21355981" y="5607610"/>
                <a:ext cx="1183360" cy="1183360"/>
              </a:xfrm>
              <a:prstGeom prst="rect">
                <a:avLst/>
              </a:prstGeom>
            </p:spPr>
          </p:pic>
          <p:grpSp>
            <p:nvGrpSpPr>
              <p:cNvPr id="110" name="Graphic 76" descr="Turntable outline">
                <a:extLst>
                  <a:ext uri="{FF2B5EF4-FFF2-40B4-BE49-F238E27FC236}">
                    <a16:creationId xmlns:a16="http://schemas.microsoft.com/office/drawing/2014/main" id="{772134A2-B677-42A2-8F68-095CD5DDAB2D}"/>
                  </a:ext>
                </a:extLst>
              </p:cNvPr>
              <p:cNvGrpSpPr/>
              <p:nvPr/>
            </p:nvGrpSpPr>
            <p:grpSpPr>
              <a:xfrm>
                <a:off x="21529483" y="4354139"/>
                <a:ext cx="845401" cy="711374"/>
                <a:chOff x="24303633" y="16670378"/>
                <a:chExt cx="1902528" cy="1600907"/>
              </a:xfrm>
              <a:solidFill>
                <a:schemeClr val="bg1">
                  <a:lumMod val="50000"/>
                </a:schemeClr>
              </a:solidFill>
            </p:grpSpPr>
            <p:sp>
              <p:nvSpPr>
                <p:cNvPr id="115" name="Freeform: Shape 114">
                  <a:extLst>
                    <a:ext uri="{FF2B5EF4-FFF2-40B4-BE49-F238E27FC236}">
                      <a16:creationId xmlns:a16="http://schemas.microsoft.com/office/drawing/2014/main" id="{22C3FC6A-50A7-4EFF-AB44-0C5CD3E1DF49}"/>
                    </a:ext>
                  </a:extLst>
                </p:cNvPr>
                <p:cNvSpPr/>
                <p:nvPr/>
              </p:nvSpPr>
              <p:spPr>
                <a:xfrm>
                  <a:off x="24930655" y="17254524"/>
                  <a:ext cx="411224" cy="411224"/>
                </a:xfrm>
                <a:custGeom>
                  <a:avLst/>
                  <a:gdLst>
                    <a:gd name="connsiteX0" fmla="*/ 205659 w 411224"/>
                    <a:gd name="connsiteY0" fmla="*/ 0 h 411224"/>
                    <a:gd name="connsiteX1" fmla="*/ 0 w 411224"/>
                    <a:gd name="connsiteY1" fmla="*/ 205566 h 411224"/>
                    <a:gd name="connsiteX2" fmla="*/ 205566 w 411224"/>
                    <a:gd name="connsiteY2" fmla="*/ 411225 h 411224"/>
                    <a:gd name="connsiteX3" fmla="*/ 411224 w 411224"/>
                    <a:gd name="connsiteY3" fmla="*/ 205659 h 411224"/>
                    <a:gd name="connsiteX4" fmla="*/ 411224 w 411224"/>
                    <a:gd name="connsiteY4" fmla="*/ 205612 h 411224"/>
                    <a:gd name="connsiteX5" fmla="*/ 205659 w 411224"/>
                    <a:gd name="connsiteY5" fmla="*/ 0 h 411224"/>
                    <a:gd name="connsiteX6" fmla="*/ 205659 w 411224"/>
                    <a:gd name="connsiteY6" fmla="*/ 364821 h 411224"/>
                    <a:gd name="connsiteX7" fmla="*/ 46403 w 411224"/>
                    <a:gd name="connsiteY7" fmla="*/ 205659 h 411224"/>
                    <a:gd name="connsiteX8" fmla="*/ 205566 w 411224"/>
                    <a:gd name="connsiteY8" fmla="*/ 46403 h 411224"/>
                    <a:gd name="connsiteX9" fmla="*/ 364821 w 411224"/>
                    <a:gd name="connsiteY9" fmla="*/ 205566 h 411224"/>
                    <a:gd name="connsiteX10" fmla="*/ 364821 w 411224"/>
                    <a:gd name="connsiteY10" fmla="*/ 205612 h 411224"/>
                    <a:gd name="connsiteX11" fmla="*/ 205659 w 411224"/>
                    <a:gd name="connsiteY11" fmla="*/ 364798 h 411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1224" h="411224">
                      <a:moveTo>
                        <a:pt x="205659" y="0"/>
                      </a:moveTo>
                      <a:cubicBezTo>
                        <a:pt x="92103" y="-25"/>
                        <a:pt x="25" y="92010"/>
                        <a:pt x="0" y="205566"/>
                      </a:cubicBezTo>
                      <a:cubicBezTo>
                        <a:pt x="-25" y="319121"/>
                        <a:pt x="92010" y="411199"/>
                        <a:pt x="205566" y="411225"/>
                      </a:cubicBezTo>
                      <a:cubicBezTo>
                        <a:pt x="319121" y="411250"/>
                        <a:pt x="411199" y="319214"/>
                        <a:pt x="411224" y="205659"/>
                      </a:cubicBezTo>
                      <a:cubicBezTo>
                        <a:pt x="411224" y="205642"/>
                        <a:pt x="411224" y="205629"/>
                        <a:pt x="411224" y="205612"/>
                      </a:cubicBezTo>
                      <a:cubicBezTo>
                        <a:pt x="411097" y="92127"/>
                        <a:pt x="319144" y="153"/>
                        <a:pt x="205659" y="0"/>
                      </a:cubicBezTo>
                      <a:close/>
                      <a:moveTo>
                        <a:pt x="205659" y="364821"/>
                      </a:moveTo>
                      <a:cubicBezTo>
                        <a:pt x="117729" y="364847"/>
                        <a:pt x="46429" y="293588"/>
                        <a:pt x="46403" y="205659"/>
                      </a:cubicBezTo>
                      <a:cubicBezTo>
                        <a:pt x="46378" y="117729"/>
                        <a:pt x="117637" y="46429"/>
                        <a:pt x="205566" y="46403"/>
                      </a:cubicBezTo>
                      <a:cubicBezTo>
                        <a:pt x="293495" y="46378"/>
                        <a:pt x="364796" y="117637"/>
                        <a:pt x="364821" y="205566"/>
                      </a:cubicBezTo>
                      <a:cubicBezTo>
                        <a:pt x="364821" y="205582"/>
                        <a:pt x="364821" y="205596"/>
                        <a:pt x="364821" y="205612"/>
                      </a:cubicBezTo>
                      <a:cubicBezTo>
                        <a:pt x="364719" y="293477"/>
                        <a:pt x="293523" y="364682"/>
                        <a:pt x="205659" y="364798"/>
                      </a:cubicBezTo>
                      <a:close/>
                    </a:path>
                  </a:pathLst>
                </a:custGeom>
                <a:solidFill>
                  <a:schemeClr val="bg1"/>
                </a:solidFill>
                <a:ln w="23118" cap="flat">
                  <a:noFill/>
                  <a:prstDash val="solid"/>
                  <a:miter/>
                </a:ln>
              </p:spPr>
              <p:txBody>
                <a:bodyPr rtlCol="0" anchor="ctr"/>
                <a:lstStyle/>
                <a:p>
                  <a:endParaRPr lang="en-US" sz="2400"/>
                </a:p>
              </p:txBody>
            </p:sp>
            <p:sp>
              <p:nvSpPr>
                <p:cNvPr id="116" name="Freeform: Shape 115">
                  <a:extLst>
                    <a:ext uri="{FF2B5EF4-FFF2-40B4-BE49-F238E27FC236}">
                      <a16:creationId xmlns:a16="http://schemas.microsoft.com/office/drawing/2014/main" id="{890145FE-F67D-4309-9BB2-03A99B4E6B8D}"/>
                    </a:ext>
                  </a:extLst>
                </p:cNvPr>
                <p:cNvSpPr/>
                <p:nvPr/>
              </p:nvSpPr>
              <p:spPr>
                <a:xfrm>
                  <a:off x="24535161" y="16859308"/>
                  <a:ext cx="1201841" cy="1201841"/>
                </a:xfrm>
                <a:custGeom>
                  <a:avLst/>
                  <a:gdLst>
                    <a:gd name="connsiteX0" fmla="*/ 601153 w 1201841"/>
                    <a:gd name="connsiteY0" fmla="*/ 0 h 1201841"/>
                    <a:gd name="connsiteX1" fmla="*/ 0 w 1201841"/>
                    <a:gd name="connsiteY1" fmla="*/ 600689 h 1201841"/>
                    <a:gd name="connsiteX2" fmla="*/ 600688 w 1201841"/>
                    <a:gd name="connsiteY2" fmla="*/ 1201841 h 1201841"/>
                    <a:gd name="connsiteX3" fmla="*/ 1201841 w 1201841"/>
                    <a:gd name="connsiteY3" fmla="*/ 601153 h 1201841"/>
                    <a:gd name="connsiteX4" fmla="*/ 1201841 w 1201841"/>
                    <a:gd name="connsiteY4" fmla="*/ 600921 h 1201841"/>
                    <a:gd name="connsiteX5" fmla="*/ 601153 w 1201841"/>
                    <a:gd name="connsiteY5" fmla="*/ 0 h 1201841"/>
                    <a:gd name="connsiteX6" fmla="*/ 601153 w 1201841"/>
                    <a:gd name="connsiteY6" fmla="*/ 1155252 h 1201841"/>
                    <a:gd name="connsiteX7" fmla="*/ 46403 w 1201841"/>
                    <a:gd name="connsiteY7" fmla="*/ 600967 h 1201841"/>
                    <a:gd name="connsiteX8" fmla="*/ 600688 w 1201841"/>
                    <a:gd name="connsiteY8" fmla="*/ 46218 h 1201841"/>
                    <a:gd name="connsiteX9" fmla="*/ 1155438 w 1201841"/>
                    <a:gd name="connsiteY9" fmla="*/ 600503 h 1201841"/>
                    <a:gd name="connsiteX10" fmla="*/ 1155438 w 1201841"/>
                    <a:gd name="connsiteY10" fmla="*/ 600735 h 1201841"/>
                    <a:gd name="connsiteX11" fmla="*/ 601153 w 1201841"/>
                    <a:gd name="connsiteY11" fmla="*/ 1155252 h 120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01841" h="1201841">
                      <a:moveTo>
                        <a:pt x="601153" y="0"/>
                      </a:moveTo>
                      <a:cubicBezTo>
                        <a:pt x="269273" y="-128"/>
                        <a:pt x="128" y="268809"/>
                        <a:pt x="0" y="600689"/>
                      </a:cubicBezTo>
                      <a:cubicBezTo>
                        <a:pt x="-128" y="932568"/>
                        <a:pt x="268809" y="1201713"/>
                        <a:pt x="600688" y="1201841"/>
                      </a:cubicBezTo>
                      <a:cubicBezTo>
                        <a:pt x="932568" y="1201969"/>
                        <a:pt x="1201713" y="933032"/>
                        <a:pt x="1201841" y="601153"/>
                      </a:cubicBezTo>
                      <a:cubicBezTo>
                        <a:pt x="1201841" y="601076"/>
                        <a:pt x="1201841" y="600997"/>
                        <a:pt x="1201841" y="600921"/>
                      </a:cubicBezTo>
                      <a:cubicBezTo>
                        <a:pt x="1201560" y="269247"/>
                        <a:pt x="932823" y="408"/>
                        <a:pt x="601153" y="0"/>
                      </a:cubicBezTo>
                      <a:close/>
                      <a:moveTo>
                        <a:pt x="601153" y="1155252"/>
                      </a:moveTo>
                      <a:cubicBezTo>
                        <a:pt x="294901" y="1155380"/>
                        <a:pt x="46531" y="907218"/>
                        <a:pt x="46403" y="600967"/>
                      </a:cubicBezTo>
                      <a:cubicBezTo>
                        <a:pt x="46276" y="294716"/>
                        <a:pt x="294437" y="46345"/>
                        <a:pt x="600688" y="46218"/>
                      </a:cubicBezTo>
                      <a:cubicBezTo>
                        <a:pt x="906940" y="46090"/>
                        <a:pt x="1155310" y="294252"/>
                        <a:pt x="1155438" y="600503"/>
                      </a:cubicBezTo>
                      <a:cubicBezTo>
                        <a:pt x="1155438" y="600580"/>
                        <a:pt x="1155438" y="600658"/>
                        <a:pt x="1155438" y="600735"/>
                      </a:cubicBezTo>
                      <a:cubicBezTo>
                        <a:pt x="1155183" y="906789"/>
                        <a:pt x="907207" y="1154870"/>
                        <a:pt x="601153" y="1155252"/>
                      </a:cubicBezTo>
                      <a:close/>
                    </a:path>
                  </a:pathLst>
                </a:custGeom>
                <a:solidFill>
                  <a:schemeClr val="bg1"/>
                </a:solidFill>
                <a:ln w="23118" cap="flat">
                  <a:noFill/>
                  <a:prstDash val="solid"/>
                  <a:miter/>
                </a:ln>
              </p:spPr>
              <p:txBody>
                <a:bodyPr rtlCol="0" anchor="ctr"/>
                <a:lstStyle/>
                <a:p>
                  <a:endParaRPr lang="en-US" sz="2400"/>
                </a:p>
              </p:txBody>
            </p:sp>
            <p:sp>
              <p:nvSpPr>
                <p:cNvPr id="117" name="Freeform: Shape 116">
                  <a:extLst>
                    <a:ext uri="{FF2B5EF4-FFF2-40B4-BE49-F238E27FC236}">
                      <a16:creationId xmlns:a16="http://schemas.microsoft.com/office/drawing/2014/main" id="{D3980348-36B4-43D5-9908-84FD0D7B42F5}"/>
                    </a:ext>
                  </a:extLst>
                </p:cNvPr>
                <p:cNvSpPr/>
                <p:nvPr/>
              </p:nvSpPr>
              <p:spPr>
                <a:xfrm>
                  <a:off x="24303633" y="16670378"/>
                  <a:ext cx="1902528" cy="1600907"/>
                </a:xfrm>
                <a:custGeom>
                  <a:avLst/>
                  <a:gdLst>
                    <a:gd name="connsiteX0" fmla="*/ 1693714 w 1902528"/>
                    <a:gd name="connsiteY0" fmla="*/ 0 h 1600907"/>
                    <a:gd name="connsiteX1" fmla="*/ 208814 w 1902528"/>
                    <a:gd name="connsiteY1" fmla="*/ 0 h 1600907"/>
                    <a:gd name="connsiteX2" fmla="*/ 0 w 1902528"/>
                    <a:gd name="connsiteY2" fmla="*/ 208814 h 1600907"/>
                    <a:gd name="connsiteX3" fmla="*/ 0 w 1902528"/>
                    <a:gd name="connsiteY3" fmla="*/ 1392094 h 1600907"/>
                    <a:gd name="connsiteX4" fmla="*/ 208814 w 1902528"/>
                    <a:gd name="connsiteY4" fmla="*/ 1600908 h 1600907"/>
                    <a:gd name="connsiteX5" fmla="*/ 1693714 w 1902528"/>
                    <a:gd name="connsiteY5" fmla="*/ 1600908 h 1600907"/>
                    <a:gd name="connsiteX6" fmla="*/ 1902528 w 1902528"/>
                    <a:gd name="connsiteY6" fmla="*/ 1392094 h 1600907"/>
                    <a:gd name="connsiteX7" fmla="*/ 1902528 w 1902528"/>
                    <a:gd name="connsiteY7" fmla="*/ 208814 h 1600907"/>
                    <a:gd name="connsiteX8" fmla="*/ 1693714 w 1902528"/>
                    <a:gd name="connsiteY8" fmla="*/ 0 h 1600907"/>
                    <a:gd name="connsiteX9" fmla="*/ 1856125 w 1902528"/>
                    <a:gd name="connsiteY9" fmla="*/ 1392094 h 1600907"/>
                    <a:gd name="connsiteX10" fmla="*/ 1693714 w 1902528"/>
                    <a:gd name="connsiteY10" fmla="*/ 1554505 h 1600907"/>
                    <a:gd name="connsiteX11" fmla="*/ 208814 w 1902528"/>
                    <a:gd name="connsiteY11" fmla="*/ 1554505 h 1600907"/>
                    <a:gd name="connsiteX12" fmla="*/ 46403 w 1902528"/>
                    <a:gd name="connsiteY12" fmla="*/ 1392094 h 1600907"/>
                    <a:gd name="connsiteX13" fmla="*/ 46403 w 1902528"/>
                    <a:gd name="connsiteY13" fmla="*/ 208814 h 1600907"/>
                    <a:gd name="connsiteX14" fmla="*/ 208814 w 1902528"/>
                    <a:gd name="connsiteY14" fmla="*/ 46403 h 1600907"/>
                    <a:gd name="connsiteX15" fmla="*/ 1693714 w 1902528"/>
                    <a:gd name="connsiteY15" fmla="*/ 46403 h 1600907"/>
                    <a:gd name="connsiteX16" fmla="*/ 1856125 w 1902528"/>
                    <a:gd name="connsiteY16" fmla="*/ 208814 h 160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02528" h="1600907">
                      <a:moveTo>
                        <a:pt x="1693714" y="0"/>
                      </a:moveTo>
                      <a:lnTo>
                        <a:pt x="208814" y="0"/>
                      </a:lnTo>
                      <a:cubicBezTo>
                        <a:pt x="93542" y="128"/>
                        <a:pt x="128" y="93542"/>
                        <a:pt x="0" y="208814"/>
                      </a:cubicBezTo>
                      <a:lnTo>
                        <a:pt x="0" y="1392094"/>
                      </a:lnTo>
                      <a:cubicBezTo>
                        <a:pt x="128" y="1507366"/>
                        <a:pt x="93542" y="1600780"/>
                        <a:pt x="208814" y="1600908"/>
                      </a:cubicBezTo>
                      <a:lnTo>
                        <a:pt x="1693714" y="1600908"/>
                      </a:lnTo>
                      <a:cubicBezTo>
                        <a:pt x="1808987" y="1600780"/>
                        <a:pt x="1902401" y="1507366"/>
                        <a:pt x="1902528" y="1392094"/>
                      </a:cubicBezTo>
                      <a:lnTo>
                        <a:pt x="1902528" y="208814"/>
                      </a:lnTo>
                      <a:cubicBezTo>
                        <a:pt x="1902401" y="93542"/>
                        <a:pt x="1808987" y="128"/>
                        <a:pt x="1693714" y="0"/>
                      </a:cubicBezTo>
                      <a:close/>
                      <a:moveTo>
                        <a:pt x="1856125" y="1392094"/>
                      </a:moveTo>
                      <a:cubicBezTo>
                        <a:pt x="1856023" y="1481749"/>
                        <a:pt x="1783370" y="1554403"/>
                        <a:pt x="1693714" y="1554505"/>
                      </a:cubicBezTo>
                      <a:lnTo>
                        <a:pt x="208814" y="1554505"/>
                      </a:lnTo>
                      <a:cubicBezTo>
                        <a:pt x="119159" y="1554403"/>
                        <a:pt x="46505" y="1481749"/>
                        <a:pt x="46403" y="1392094"/>
                      </a:cubicBezTo>
                      <a:lnTo>
                        <a:pt x="46403" y="208814"/>
                      </a:lnTo>
                      <a:cubicBezTo>
                        <a:pt x="46505" y="119159"/>
                        <a:pt x="119159" y="46505"/>
                        <a:pt x="208814" y="46403"/>
                      </a:cubicBezTo>
                      <a:lnTo>
                        <a:pt x="1693714" y="46403"/>
                      </a:lnTo>
                      <a:cubicBezTo>
                        <a:pt x="1783370" y="46505"/>
                        <a:pt x="1856023" y="119159"/>
                        <a:pt x="1856125" y="208814"/>
                      </a:cubicBezTo>
                      <a:close/>
                    </a:path>
                  </a:pathLst>
                </a:custGeom>
                <a:solidFill>
                  <a:schemeClr val="bg1"/>
                </a:solidFill>
                <a:ln w="23118" cap="flat">
                  <a:noFill/>
                  <a:prstDash val="solid"/>
                  <a:miter/>
                </a:ln>
              </p:spPr>
              <p:txBody>
                <a:bodyPr rtlCol="0" anchor="ctr"/>
                <a:lstStyle/>
                <a:p>
                  <a:endParaRPr lang="en-US" sz="2400"/>
                </a:p>
              </p:txBody>
            </p:sp>
            <p:sp>
              <p:nvSpPr>
                <p:cNvPr id="118" name="Freeform: Shape 117">
                  <a:extLst>
                    <a:ext uri="{FF2B5EF4-FFF2-40B4-BE49-F238E27FC236}">
                      <a16:creationId xmlns:a16="http://schemas.microsoft.com/office/drawing/2014/main" id="{ECD92D34-C878-402F-950A-429E15012F30}"/>
                    </a:ext>
                  </a:extLst>
                </p:cNvPr>
                <p:cNvSpPr/>
                <p:nvPr/>
              </p:nvSpPr>
              <p:spPr>
                <a:xfrm>
                  <a:off x="25083808" y="17407631"/>
                  <a:ext cx="105010" cy="105010"/>
                </a:xfrm>
                <a:custGeom>
                  <a:avLst/>
                  <a:gdLst>
                    <a:gd name="connsiteX0" fmla="*/ 52505 w 105010"/>
                    <a:gd name="connsiteY0" fmla="*/ 0 h 105010"/>
                    <a:gd name="connsiteX1" fmla="*/ 0 w 105010"/>
                    <a:gd name="connsiteY1" fmla="*/ 52505 h 105010"/>
                    <a:gd name="connsiteX2" fmla="*/ 52505 w 105010"/>
                    <a:gd name="connsiteY2" fmla="*/ 105010 h 105010"/>
                    <a:gd name="connsiteX3" fmla="*/ 105010 w 105010"/>
                    <a:gd name="connsiteY3" fmla="*/ 52505 h 105010"/>
                    <a:gd name="connsiteX4" fmla="*/ 52505 w 105010"/>
                    <a:gd name="connsiteY4" fmla="*/ 0 h 105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010" h="105010">
                      <a:moveTo>
                        <a:pt x="52505" y="0"/>
                      </a:moveTo>
                      <a:cubicBezTo>
                        <a:pt x="23508" y="0"/>
                        <a:pt x="0" y="23508"/>
                        <a:pt x="0" y="52505"/>
                      </a:cubicBezTo>
                      <a:cubicBezTo>
                        <a:pt x="0" y="81502"/>
                        <a:pt x="23508" y="105010"/>
                        <a:pt x="52505" y="105010"/>
                      </a:cubicBezTo>
                      <a:cubicBezTo>
                        <a:pt x="81503" y="105010"/>
                        <a:pt x="105010" y="81502"/>
                        <a:pt x="105010" y="52505"/>
                      </a:cubicBezTo>
                      <a:cubicBezTo>
                        <a:pt x="104971" y="23524"/>
                        <a:pt x="81486" y="39"/>
                        <a:pt x="52505" y="0"/>
                      </a:cubicBezTo>
                      <a:close/>
                    </a:path>
                  </a:pathLst>
                </a:custGeom>
                <a:solidFill>
                  <a:schemeClr val="bg1"/>
                </a:solidFill>
                <a:ln w="23118" cap="flat">
                  <a:noFill/>
                  <a:prstDash val="solid"/>
                  <a:miter/>
                </a:ln>
              </p:spPr>
              <p:txBody>
                <a:bodyPr rtlCol="0" anchor="ctr"/>
                <a:lstStyle/>
                <a:p>
                  <a:endParaRPr lang="en-US" sz="2400"/>
                </a:p>
              </p:txBody>
            </p:sp>
          </p:grpSp>
          <p:pic>
            <p:nvPicPr>
              <p:cNvPr id="111" name="Graphic 110" descr="Line arrow: Clockwise curve with solid fill">
                <a:extLst>
                  <a:ext uri="{FF2B5EF4-FFF2-40B4-BE49-F238E27FC236}">
                    <a16:creationId xmlns:a16="http://schemas.microsoft.com/office/drawing/2014/main" id="{36791C04-BB7A-49D2-8D0F-6261AD1D07E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2195281">
                <a:off x="21967738" y="4440203"/>
                <a:ext cx="521823" cy="583133"/>
              </a:xfrm>
              <a:prstGeom prst="rect">
                <a:avLst/>
              </a:prstGeom>
            </p:spPr>
          </p:pic>
          <p:pic>
            <p:nvPicPr>
              <p:cNvPr id="112" name="Graphic 111" descr="Gears outline">
                <a:extLst>
                  <a:ext uri="{FF2B5EF4-FFF2-40B4-BE49-F238E27FC236}">
                    <a16:creationId xmlns:a16="http://schemas.microsoft.com/office/drawing/2014/main" id="{DB1E7B8A-CE05-4BA8-BBB2-BD7A4167F8C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2131277">
                <a:off x="21355981" y="8687069"/>
                <a:ext cx="1183360" cy="1183360"/>
              </a:xfrm>
              <a:prstGeom prst="rect">
                <a:avLst/>
              </a:prstGeom>
            </p:spPr>
          </p:pic>
          <p:pic>
            <p:nvPicPr>
              <p:cNvPr id="113" name="Graphic 112" descr="Battery charging with solid fill">
                <a:extLst>
                  <a:ext uri="{FF2B5EF4-FFF2-40B4-BE49-F238E27FC236}">
                    <a16:creationId xmlns:a16="http://schemas.microsoft.com/office/drawing/2014/main" id="{FBA505A4-6EF0-40B6-A4CF-A25D36A9019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475773" y="10256675"/>
                <a:ext cx="1021494" cy="1021494"/>
              </a:xfrm>
              <a:prstGeom prst="rect">
                <a:avLst/>
              </a:prstGeom>
            </p:spPr>
          </p:pic>
          <p:pic>
            <p:nvPicPr>
              <p:cNvPr id="114" name="Graphic 113" descr="Trigonometry with solid fill">
                <a:extLst>
                  <a:ext uri="{FF2B5EF4-FFF2-40B4-BE49-F238E27FC236}">
                    <a16:creationId xmlns:a16="http://schemas.microsoft.com/office/drawing/2014/main" id="{F4A4F3CB-9253-4899-B223-00F06CF5162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1552310" y="7280995"/>
                <a:ext cx="914400" cy="914400"/>
              </a:xfrm>
              <a:prstGeom prst="rect">
                <a:avLst/>
              </a:prstGeom>
            </p:spPr>
          </p:pic>
        </p:grpSp>
        <p:sp>
          <p:nvSpPr>
            <p:cNvPr id="120" name="Flowchart: Connector 119">
              <a:extLst>
                <a:ext uri="{FF2B5EF4-FFF2-40B4-BE49-F238E27FC236}">
                  <a16:creationId xmlns:a16="http://schemas.microsoft.com/office/drawing/2014/main" id="{542B9B37-FEC2-4598-85ED-DFFA8D00A736}"/>
                </a:ext>
              </a:extLst>
            </p:cNvPr>
            <p:cNvSpPr/>
            <p:nvPr/>
          </p:nvSpPr>
          <p:spPr>
            <a:xfrm>
              <a:off x="5494532" y="4586715"/>
              <a:ext cx="306140" cy="306140"/>
            </a:xfrm>
            <a:prstGeom prst="flowChartConnector">
              <a:avLst/>
            </a:prstGeom>
            <a:solidFill>
              <a:srgbClr val="85A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5</a:t>
              </a:r>
            </a:p>
          </p:txBody>
        </p:sp>
        <p:sp>
          <p:nvSpPr>
            <p:cNvPr id="121" name="Flowchart: Connector 120">
              <a:extLst>
                <a:ext uri="{FF2B5EF4-FFF2-40B4-BE49-F238E27FC236}">
                  <a16:creationId xmlns:a16="http://schemas.microsoft.com/office/drawing/2014/main" id="{F6C88AE9-28E0-49F5-ADCA-73708826D88D}"/>
                </a:ext>
              </a:extLst>
            </p:cNvPr>
            <p:cNvSpPr/>
            <p:nvPr/>
          </p:nvSpPr>
          <p:spPr>
            <a:xfrm>
              <a:off x="5488106" y="3798579"/>
              <a:ext cx="306140" cy="306140"/>
            </a:xfrm>
            <a:prstGeom prst="flowChartConnector">
              <a:avLst/>
            </a:prstGeom>
            <a:solidFill>
              <a:srgbClr val="85A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4</a:t>
              </a:r>
            </a:p>
          </p:txBody>
        </p:sp>
        <p:sp>
          <p:nvSpPr>
            <p:cNvPr id="122" name="Flowchart: Connector 121">
              <a:extLst>
                <a:ext uri="{FF2B5EF4-FFF2-40B4-BE49-F238E27FC236}">
                  <a16:creationId xmlns:a16="http://schemas.microsoft.com/office/drawing/2014/main" id="{5790F0B2-87E5-49FE-B502-11ECB66A79C3}"/>
                </a:ext>
              </a:extLst>
            </p:cNvPr>
            <p:cNvSpPr/>
            <p:nvPr/>
          </p:nvSpPr>
          <p:spPr>
            <a:xfrm>
              <a:off x="5487727" y="2992088"/>
              <a:ext cx="306140" cy="306140"/>
            </a:xfrm>
            <a:prstGeom prst="flowChartConnector">
              <a:avLst/>
            </a:prstGeom>
            <a:solidFill>
              <a:srgbClr val="85A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3</a:t>
              </a:r>
            </a:p>
          </p:txBody>
        </p:sp>
        <p:sp>
          <p:nvSpPr>
            <p:cNvPr id="123" name="Flowchart: Connector 122">
              <a:extLst>
                <a:ext uri="{FF2B5EF4-FFF2-40B4-BE49-F238E27FC236}">
                  <a16:creationId xmlns:a16="http://schemas.microsoft.com/office/drawing/2014/main" id="{452193E4-1620-456F-9185-442EF7453D0E}"/>
                </a:ext>
              </a:extLst>
            </p:cNvPr>
            <p:cNvSpPr/>
            <p:nvPr/>
          </p:nvSpPr>
          <p:spPr>
            <a:xfrm>
              <a:off x="5495245" y="2187920"/>
              <a:ext cx="306140" cy="306140"/>
            </a:xfrm>
            <a:prstGeom prst="flowChartConnector">
              <a:avLst/>
            </a:prstGeom>
            <a:solidFill>
              <a:srgbClr val="85A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2</a:t>
              </a:r>
            </a:p>
          </p:txBody>
        </p:sp>
        <p:sp>
          <p:nvSpPr>
            <p:cNvPr id="124" name="Flowchart: Connector 123">
              <a:extLst>
                <a:ext uri="{FF2B5EF4-FFF2-40B4-BE49-F238E27FC236}">
                  <a16:creationId xmlns:a16="http://schemas.microsoft.com/office/drawing/2014/main" id="{190A847E-C738-46C2-9A66-FFF78AA734A8}"/>
                </a:ext>
              </a:extLst>
            </p:cNvPr>
            <p:cNvSpPr/>
            <p:nvPr/>
          </p:nvSpPr>
          <p:spPr>
            <a:xfrm>
              <a:off x="5484181" y="1405950"/>
              <a:ext cx="306140" cy="306140"/>
            </a:xfrm>
            <a:prstGeom prst="flowChartConnector">
              <a:avLst/>
            </a:prstGeom>
            <a:solidFill>
              <a:srgbClr val="85A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a:t>
              </a:r>
            </a:p>
          </p:txBody>
        </p:sp>
      </p:grpSp>
    </p:spTree>
    <p:extLst>
      <p:ext uri="{BB962C8B-B14F-4D97-AF65-F5344CB8AC3E}">
        <p14:creationId xmlns:p14="http://schemas.microsoft.com/office/powerpoint/2010/main" val="6021934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oup 62">
            <a:extLst>
              <a:ext uri="{FF2B5EF4-FFF2-40B4-BE49-F238E27FC236}">
                <a16:creationId xmlns:a16="http://schemas.microsoft.com/office/drawing/2014/main" id="{A00157EB-2930-4A1C-BB97-66F531A66677}"/>
              </a:ext>
            </a:extLst>
          </p:cNvPr>
          <p:cNvGrpSpPr>
            <a:grpSpLocks noChangeAspect="1"/>
          </p:cNvGrpSpPr>
          <p:nvPr/>
        </p:nvGrpSpPr>
        <p:grpSpPr>
          <a:xfrm>
            <a:off x="8721375" y="987291"/>
            <a:ext cx="3032542" cy="4768211"/>
            <a:chOff x="935864" y="1525886"/>
            <a:chExt cx="2514810" cy="3954156"/>
          </a:xfrm>
        </p:grpSpPr>
        <p:pic>
          <p:nvPicPr>
            <p:cNvPr id="7" name="Picture 6" descr="A picture containing room, gambling house&#10;&#10;Description automatically generated">
              <a:extLst>
                <a:ext uri="{FF2B5EF4-FFF2-40B4-BE49-F238E27FC236}">
                  <a16:creationId xmlns:a16="http://schemas.microsoft.com/office/drawing/2014/main" id="{6B222FB1-6C24-4E2D-A880-87CA4CB3E5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864" y="1525886"/>
              <a:ext cx="2350287" cy="3954156"/>
            </a:xfrm>
            <a:prstGeom prst="rect">
              <a:avLst/>
            </a:prstGeom>
          </p:spPr>
        </p:pic>
        <p:sp>
          <p:nvSpPr>
            <p:cNvPr id="126" name="Flowchart: Connector 125">
              <a:extLst>
                <a:ext uri="{FF2B5EF4-FFF2-40B4-BE49-F238E27FC236}">
                  <a16:creationId xmlns:a16="http://schemas.microsoft.com/office/drawing/2014/main" id="{7EC41A1F-75A6-4E21-9907-2F775F9048AF}"/>
                </a:ext>
              </a:extLst>
            </p:cNvPr>
            <p:cNvSpPr/>
            <p:nvPr/>
          </p:nvSpPr>
          <p:spPr>
            <a:xfrm>
              <a:off x="3144535" y="1600579"/>
              <a:ext cx="306139" cy="306140"/>
            </a:xfrm>
            <a:prstGeom prst="flowChartConnector">
              <a:avLst/>
            </a:prstGeom>
            <a:solidFill>
              <a:srgbClr val="FDC486"/>
            </a:solidFill>
            <a:ln>
              <a:solidFill>
                <a:srgbClr val="FDC4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a:t>
              </a:r>
            </a:p>
          </p:txBody>
        </p:sp>
        <p:sp>
          <p:nvSpPr>
            <p:cNvPr id="127" name="Flowchart: Connector 126">
              <a:extLst>
                <a:ext uri="{FF2B5EF4-FFF2-40B4-BE49-F238E27FC236}">
                  <a16:creationId xmlns:a16="http://schemas.microsoft.com/office/drawing/2014/main" id="{91AF414A-78A1-4554-B0A7-343661AA3396}"/>
                </a:ext>
              </a:extLst>
            </p:cNvPr>
            <p:cNvSpPr/>
            <p:nvPr/>
          </p:nvSpPr>
          <p:spPr>
            <a:xfrm>
              <a:off x="3141000" y="2311144"/>
              <a:ext cx="306139" cy="306140"/>
            </a:xfrm>
            <a:prstGeom prst="flowChartConnector">
              <a:avLst/>
            </a:prstGeom>
            <a:solidFill>
              <a:srgbClr val="FDC486"/>
            </a:solidFill>
            <a:ln>
              <a:solidFill>
                <a:srgbClr val="FDC4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2</a:t>
              </a:r>
            </a:p>
          </p:txBody>
        </p:sp>
        <p:sp>
          <p:nvSpPr>
            <p:cNvPr id="128" name="Flowchart: Connector 127">
              <a:extLst>
                <a:ext uri="{FF2B5EF4-FFF2-40B4-BE49-F238E27FC236}">
                  <a16:creationId xmlns:a16="http://schemas.microsoft.com/office/drawing/2014/main" id="{2BE52D8D-2A8C-4CED-9145-4A40D9B943D0}"/>
                </a:ext>
              </a:extLst>
            </p:cNvPr>
            <p:cNvSpPr/>
            <p:nvPr/>
          </p:nvSpPr>
          <p:spPr>
            <a:xfrm>
              <a:off x="3137041" y="2996157"/>
              <a:ext cx="306139" cy="306140"/>
            </a:xfrm>
            <a:prstGeom prst="flowChartConnector">
              <a:avLst/>
            </a:prstGeom>
            <a:solidFill>
              <a:srgbClr val="FDC486"/>
            </a:solidFill>
            <a:ln>
              <a:solidFill>
                <a:srgbClr val="FDC4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3</a:t>
              </a:r>
            </a:p>
          </p:txBody>
        </p:sp>
        <p:sp>
          <p:nvSpPr>
            <p:cNvPr id="129" name="Flowchart: Connector 128">
              <a:extLst>
                <a:ext uri="{FF2B5EF4-FFF2-40B4-BE49-F238E27FC236}">
                  <a16:creationId xmlns:a16="http://schemas.microsoft.com/office/drawing/2014/main" id="{0F784A8C-2657-43A6-9F4C-91CCB0F1BB56}"/>
                </a:ext>
              </a:extLst>
            </p:cNvPr>
            <p:cNvSpPr/>
            <p:nvPr/>
          </p:nvSpPr>
          <p:spPr>
            <a:xfrm>
              <a:off x="3141001" y="3713591"/>
              <a:ext cx="306139" cy="306140"/>
            </a:xfrm>
            <a:prstGeom prst="flowChartConnector">
              <a:avLst/>
            </a:prstGeom>
            <a:solidFill>
              <a:srgbClr val="FDC486"/>
            </a:solidFill>
            <a:ln>
              <a:solidFill>
                <a:srgbClr val="FDC4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4</a:t>
              </a:r>
            </a:p>
          </p:txBody>
        </p:sp>
        <p:sp>
          <p:nvSpPr>
            <p:cNvPr id="130" name="Flowchart: Connector 129">
              <a:extLst>
                <a:ext uri="{FF2B5EF4-FFF2-40B4-BE49-F238E27FC236}">
                  <a16:creationId xmlns:a16="http://schemas.microsoft.com/office/drawing/2014/main" id="{5BC0CFDC-ADA5-477F-866B-D137A2C67130}"/>
                </a:ext>
              </a:extLst>
            </p:cNvPr>
            <p:cNvSpPr/>
            <p:nvPr/>
          </p:nvSpPr>
          <p:spPr>
            <a:xfrm>
              <a:off x="3141001" y="4669578"/>
              <a:ext cx="306139" cy="306140"/>
            </a:xfrm>
            <a:prstGeom prst="flowChartConnector">
              <a:avLst/>
            </a:prstGeom>
            <a:solidFill>
              <a:srgbClr val="FDC486"/>
            </a:solidFill>
            <a:ln>
              <a:solidFill>
                <a:srgbClr val="FDC4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5</a:t>
              </a:r>
            </a:p>
          </p:txBody>
        </p:sp>
        <p:cxnSp>
          <p:nvCxnSpPr>
            <p:cNvPr id="131" name="Straight Connector 130">
              <a:extLst>
                <a:ext uri="{FF2B5EF4-FFF2-40B4-BE49-F238E27FC236}">
                  <a16:creationId xmlns:a16="http://schemas.microsoft.com/office/drawing/2014/main" id="{5CB2EDD5-61DB-4A99-B5A1-3CCFD49553AC}"/>
                </a:ext>
              </a:extLst>
            </p:cNvPr>
            <p:cNvCxnSpPr>
              <a:cxnSpLocks/>
            </p:cNvCxnSpPr>
            <p:nvPr/>
          </p:nvCxnSpPr>
          <p:spPr>
            <a:xfrm>
              <a:off x="1902034" y="1792315"/>
              <a:ext cx="1384117" cy="0"/>
            </a:xfrm>
            <a:prstGeom prst="line">
              <a:avLst/>
            </a:prstGeom>
            <a:ln w="38100">
              <a:solidFill>
                <a:srgbClr val="FDC486"/>
              </a:solidFill>
              <a:prstDash val="dash"/>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2D1A5BA1-D68F-4E35-B159-1BED6930DB23}"/>
                </a:ext>
              </a:extLst>
            </p:cNvPr>
            <p:cNvCxnSpPr>
              <a:cxnSpLocks/>
            </p:cNvCxnSpPr>
            <p:nvPr/>
          </p:nvCxnSpPr>
          <p:spPr>
            <a:xfrm>
              <a:off x="2450032" y="2470750"/>
              <a:ext cx="836119" cy="0"/>
            </a:xfrm>
            <a:prstGeom prst="line">
              <a:avLst/>
            </a:prstGeom>
            <a:ln w="38100">
              <a:solidFill>
                <a:srgbClr val="FDC486"/>
              </a:solidFill>
              <a:prstDash val="dash"/>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1A3E2619-6202-47C7-A1ED-A3D717BA50A9}"/>
                </a:ext>
              </a:extLst>
            </p:cNvPr>
            <p:cNvCxnSpPr>
              <a:cxnSpLocks/>
            </p:cNvCxnSpPr>
            <p:nvPr/>
          </p:nvCxnSpPr>
          <p:spPr>
            <a:xfrm>
              <a:off x="2363316" y="3139267"/>
              <a:ext cx="671679" cy="1237"/>
            </a:xfrm>
            <a:prstGeom prst="line">
              <a:avLst/>
            </a:prstGeom>
            <a:ln w="38100">
              <a:solidFill>
                <a:srgbClr val="FDC486"/>
              </a:solidFill>
              <a:prstDash val="dash"/>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992CF812-C408-4668-AD61-AC4B405A0552}"/>
                </a:ext>
              </a:extLst>
            </p:cNvPr>
            <p:cNvCxnSpPr>
              <a:cxnSpLocks/>
            </p:cNvCxnSpPr>
            <p:nvPr/>
          </p:nvCxnSpPr>
          <p:spPr>
            <a:xfrm>
              <a:off x="2580640" y="3866660"/>
              <a:ext cx="454355" cy="0"/>
            </a:xfrm>
            <a:prstGeom prst="line">
              <a:avLst/>
            </a:prstGeom>
            <a:ln w="38100">
              <a:solidFill>
                <a:srgbClr val="FDC486"/>
              </a:solidFill>
              <a:prstDash val="dash"/>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42460204-B21A-4DEE-8CFE-1ADD41588DBF}"/>
                </a:ext>
              </a:extLst>
            </p:cNvPr>
            <p:cNvCxnSpPr>
              <a:cxnSpLocks/>
              <a:endCxn id="130" idx="2"/>
            </p:cNvCxnSpPr>
            <p:nvPr/>
          </p:nvCxnSpPr>
          <p:spPr>
            <a:xfrm>
              <a:off x="2824480" y="4822648"/>
              <a:ext cx="316521" cy="1"/>
            </a:xfrm>
            <a:prstGeom prst="line">
              <a:avLst/>
            </a:prstGeom>
            <a:ln w="38100">
              <a:solidFill>
                <a:srgbClr val="FDC486"/>
              </a:solidFill>
              <a:prstDash val="dash"/>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D6B0D66D-F269-4F71-8381-80DBB1EE83C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129" b="90871" l="10676" r="84698">
                        <a14:foregroundMark x1="44662" y1="88589" x2="58007" y2="89004"/>
                        <a14:foregroundMark x1="81851" y1="57054" x2="79359" y2="46058"/>
                        <a14:foregroundMark x1="83630" y1="53320" x2="84698" y2="51867"/>
                        <a14:foregroundMark x1="12989" y1="46058" x2="10854" y2="61203"/>
                        <a14:foregroundMark x1="10854" y1="61203" x2="17438" y2="67012"/>
                        <a14:foregroundMark x1="47687" y1="90871" x2="57117" y2="90249"/>
                      </a14:backgroundRemoval>
                    </a14:imgEffect>
                  </a14:imgLayer>
                </a14:imgProps>
              </a:ext>
              <a:ext uri="{28A0092B-C50C-407E-A947-70E740481C1C}">
                <a14:useLocalDpi xmlns:a14="http://schemas.microsoft.com/office/drawing/2010/main" val="0"/>
              </a:ext>
            </a:extLst>
          </a:blip>
          <a:srcRect l="4377" r="11011" b="5822"/>
          <a:stretch/>
        </p:blipFill>
        <p:spPr>
          <a:xfrm>
            <a:off x="5796158" y="1924893"/>
            <a:ext cx="3085889" cy="2945886"/>
          </a:xfrm>
          <a:prstGeom prst="rect">
            <a:avLst/>
          </a:prstGeom>
        </p:spPr>
      </p:pic>
      <p:grpSp>
        <p:nvGrpSpPr>
          <p:cNvPr id="88" name="Group 87">
            <a:extLst>
              <a:ext uri="{FF2B5EF4-FFF2-40B4-BE49-F238E27FC236}">
                <a16:creationId xmlns:a16="http://schemas.microsoft.com/office/drawing/2014/main" id="{40157DBD-61D1-4AF7-9CB2-1C86B6EFEDAC}"/>
              </a:ext>
            </a:extLst>
          </p:cNvPr>
          <p:cNvGrpSpPr/>
          <p:nvPr/>
        </p:nvGrpSpPr>
        <p:grpSpPr>
          <a:xfrm>
            <a:off x="543465" y="1517739"/>
            <a:ext cx="5319838" cy="4241379"/>
            <a:chOff x="5494532" y="1365447"/>
            <a:chExt cx="5305914" cy="4241379"/>
          </a:xfrm>
        </p:grpSpPr>
        <p:sp>
          <p:nvSpPr>
            <p:cNvPr id="147" name="TextBox 146">
              <a:extLst>
                <a:ext uri="{FF2B5EF4-FFF2-40B4-BE49-F238E27FC236}">
                  <a16:creationId xmlns:a16="http://schemas.microsoft.com/office/drawing/2014/main" id="{CB53F618-1090-483C-8364-A5431B1B91A2}"/>
                </a:ext>
              </a:extLst>
            </p:cNvPr>
            <p:cNvSpPr txBox="1"/>
            <p:nvPr/>
          </p:nvSpPr>
          <p:spPr>
            <a:xfrm>
              <a:off x="6428507" y="1365447"/>
              <a:ext cx="4351995" cy="646331"/>
            </a:xfrm>
            <a:prstGeom prst="rect">
              <a:avLst/>
            </a:prstGeom>
            <a:noFill/>
          </p:spPr>
          <p:txBody>
            <a:bodyPr wrap="square" rtlCol="0">
              <a:spAutoFit/>
            </a:bodyPr>
            <a:lstStyle/>
            <a:p>
              <a:r>
                <a:rPr lang="en-US" b="1"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LSMS Hex Connection – </a:t>
              </a:r>
              <a:r>
                <a:rPr lang="en-US"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input torque from LSMS winds spiral spring</a:t>
              </a:r>
            </a:p>
          </p:txBody>
        </p:sp>
        <p:sp>
          <p:nvSpPr>
            <p:cNvPr id="148" name="TextBox 147">
              <a:extLst>
                <a:ext uri="{FF2B5EF4-FFF2-40B4-BE49-F238E27FC236}">
                  <a16:creationId xmlns:a16="http://schemas.microsoft.com/office/drawing/2014/main" id="{4E9BFF80-35E5-446B-A288-15D29428DE8D}"/>
                </a:ext>
              </a:extLst>
            </p:cNvPr>
            <p:cNvSpPr txBox="1"/>
            <p:nvPr/>
          </p:nvSpPr>
          <p:spPr>
            <a:xfrm>
              <a:off x="6428505" y="2180706"/>
              <a:ext cx="4351996" cy="646331"/>
            </a:xfrm>
            <a:prstGeom prst="rect">
              <a:avLst/>
            </a:prstGeom>
            <a:noFill/>
          </p:spPr>
          <p:txBody>
            <a:bodyPr wrap="square" rtlCol="0">
              <a:spAutoFit/>
            </a:bodyPr>
            <a:lstStyle/>
            <a:p>
              <a:pPr>
                <a:spcAft>
                  <a:spcPts val="375"/>
                </a:spcAft>
              </a:pPr>
              <a:r>
                <a:rPr lang="en-US" b="1"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Chassis Cover </a:t>
              </a:r>
              <a:r>
                <a:rPr lang="en-US"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covers and protects mechanism</a:t>
              </a:r>
            </a:p>
          </p:txBody>
        </p:sp>
        <p:sp>
          <p:nvSpPr>
            <p:cNvPr id="149" name="TextBox 148">
              <a:extLst>
                <a:ext uri="{FF2B5EF4-FFF2-40B4-BE49-F238E27FC236}">
                  <a16:creationId xmlns:a16="http://schemas.microsoft.com/office/drawing/2014/main" id="{8554F753-8BE9-4B63-98B0-57096FD81581}"/>
                </a:ext>
              </a:extLst>
            </p:cNvPr>
            <p:cNvSpPr txBox="1"/>
            <p:nvPr/>
          </p:nvSpPr>
          <p:spPr>
            <a:xfrm>
              <a:off x="6448451" y="2978272"/>
              <a:ext cx="4351995" cy="646331"/>
            </a:xfrm>
            <a:prstGeom prst="rect">
              <a:avLst/>
            </a:prstGeom>
            <a:noFill/>
          </p:spPr>
          <p:txBody>
            <a:bodyPr wrap="square" rtlCol="0">
              <a:spAutoFit/>
            </a:bodyPr>
            <a:lstStyle/>
            <a:p>
              <a:pPr>
                <a:spcAft>
                  <a:spcPts val="375"/>
                </a:spcAft>
              </a:pPr>
              <a:r>
                <a:rPr lang="en-US" b="1">
                  <a:solidFill>
                    <a:sysClr val="windowText" lastClr="000000"/>
                  </a:solidFill>
                  <a:latin typeface="Tahoma" panose="020B0604030504040204" pitchFamily="34" charset="0"/>
                  <a:ea typeface="Tahoma" panose="020B0604030504040204" pitchFamily="34" charset="0"/>
                  <a:cs typeface="Tahoma" panose="020B0604030504040204" pitchFamily="34" charset="0"/>
                </a:rPr>
                <a:t>Spiral Torsion Spring </a:t>
              </a:r>
              <a:r>
                <a:rPr lang="en-US">
                  <a:solidFill>
                    <a:sysClr val="windowText" lastClr="000000"/>
                  </a:solidFill>
                  <a:latin typeface="Tahoma" panose="020B0604030504040204" pitchFamily="34" charset="0"/>
                  <a:ea typeface="Tahoma" panose="020B0604030504040204" pitchFamily="34" charset="0"/>
                  <a:cs typeface="Tahoma" panose="020B0604030504040204" pitchFamily="34" charset="0"/>
                </a:rPr>
                <a:t>– initiates rotation about vertical axis</a:t>
              </a:r>
            </a:p>
          </p:txBody>
        </p:sp>
        <p:sp>
          <p:nvSpPr>
            <p:cNvPr id="150" name="TextBox 149">
              <a:extLst>
                <a:ext uri="{FF2B5EF4-FFF2-40B4-BE49-F238E27FC236}">
                  <a16:creationId xmlns:a16="http://schemas.microsoft.com/office/drawing/2014/main" id="{ACA1889E-BEAB-408B-92C9-0939AA074EA3}"/>
                </a:ext>
              </a:extLst>
            </p:cNvPr>
            <p:cNvSpPr txBox="1"/>
            <p:nvPr/>
          </p:nvSpPr>
          <p:spPr>
            <a:xfrm>
              <a:off x="6448449" y="3772377"/>
              <a:ext cx="4332053" cy="646331"/>
            </a:xfrm>
            <a:prstGeom prst="rect">
              <a:avLst/>
            </a:prstGeom>
            <a:noFill/>
          </p:spPr>
          <p:txBody>
            <a:bodyPr wrap="square" rtlCol="0">
              <a:spAutoFit/>
            </a:bodyPr>
            <a:lstStyle/>
            <a:p>
              <a:pPr>
                <a:spcAft>
                  <a:spcPts val="375"/>
                </a:spcAft>
              </a:pPr>
              <a:r>
                <a:rPr lang="en-US" b="1"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Rotational Cylinder </a:t>
              </a:r>
              <a:r>
                <a:rPr lang="en-US"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support at least 276 Nm of torque</a:t>
              </a:r>
            </a:p>
          </p:txBody>
        </p:sp>
        <p:sp>
          <p:nvSpPr>
            <p:cNvPr id="151" name="TextBox 150">
              <a:extLst>
                <a:ext uri="{FF2B5EF4-FFF2-40B4-BE49-F238E27FC236}">
                  <a16:creationId xmlns:a16="http://schemas.microsoft.com/office/drawing/2014/main" id="{9E705F56-36AE-4775-894F-5D70EA23DA6D}"/>
                </a:ext>
              </a:extLst>
            </p:cNvPr>
            <p:cNvSpPr txBox="1"/>
            <p:nvPr/>
          </p:nvSpPr>
          <p:spPr>
            <a:xfrm>
              <a:off x="6453730" y="4683496"/>
              <a:ext cx="4236711" cy="923330"/>
            </a:xfrm>
            <a:prstGeom prst="rect">
              <a:avLst/>
            </a:prstGeom>
            <a:noFill/>
          </p:spPr>
          <p:txBody>
            <a:bodyPr wrap="square" rtlCol="0">
              <a:spAutoFit/>
            </a:bodyPr>
            <a:lstStyle/>
            <a:p>
              <a:pPr>
                <a:spcAft>
                  <a:spcPts val="375"/>
                </a:spcAft>
              </a:pPr>
              <a:r>
                <a:rPr lang="en-US" b="1">
                  <a:solidFill>
                    <a:sysClr val="windowText" lastClr="000000"/>
                  </a:solidFill>
                  <a:latin typeface="Tahoma" panose="020B0604030504040204" pitchFamily="34" charset="0"/>
                  <a:ea typeface="Tahoma" panose="020B0604030504040204" pitchFamily="34" charset="0"/>
                  <a:cs typeface="Tahoma" panose="020B0604030504040204" pitchFamily="34" charset="0"/>
                </a:rPr>
                <a:t>Chassis Bottom </a:t>
              </a:r>
              <a:r>
                <a:rPr lang="en-US">
                  <a:solidFill>
                    <a:sysClr val="windowText" lastClr="000000"/>
                  </a:solidFill>
                  <a:latin typeface="Tahoma" panose="020B0604030504040204" pitchFamily="34" charset="0"/>
                  <a:ea typeface="Tahoma" panose="020B0604030504040204" pitchFamily="34" charset="0"/>
                  <a:cs typeface="Tahoma" panose="020B0604030504040204" pitchFamily="34" charset="0"/>
                </a:rPr>
                <a:t>– provides support to the slider, has some friction reducing/increasing measure </a:t>
              </a:r>
            </a:p>
          </p:txBody>
        </p:sp>
        <p:grpSp>
          <p:nvGrpSpPr>
            <p:cNvPr id="87" name="Group 86">
              <a:extLst>
                <a:ext uri="{FF2B5EF4-FFF2-40B4-BE49-F238E27FC236}">
                  <a16:creationId xmlns:a16="http://schemas.microsoft.com/office/drawing/2014/main" id="{DA9728C3-9CB1-4871-BA2C-FCFA131F4E2B}"/>
                </a:ext>
              </a:extLst>
            </p:cNvPr>
            <p:cNvGrpSpPr/>
            <p:nvPr/>
          </p:nvGrpSpPr>
          <p:grpSpPr>
            <a:xfrm>
              <a:off x="5494532" y="1386057"/>
              <a:ext cx="893329" cy="3943695"/>
              <a:chOff x="5494532" y="1386057"/>
              <a:chExt cx="893329" cy="3943695"/>
            </a:xfrm>
          </p:grpSpPr>
          <p:sp>
            <p:nvSpPr>
              <p:cNvPr id="153" name="Flowchart: Connector 152">
                <a:extLst>
                  <a:ext uri="{FF2B5EF4-FFF2-40B4-BE49-F238E27FC236}">
                    <a16:creationId xmlns:a16="http://schemas.microsoft.com/office/drawing/2014/main" id="{C4EC80B4-240F-4BDB-AD1F-712CCE3B1433}"/>
                  </a:ext>
                </a:extLst>
              </p:cNvPr>
              <p:cNvSpPr>
                <a:spLocks noChangeAspect="1"/>
              </p:cNvSpPr>
              <p:nvPr/>
            </p:nvSpPr>
            <p:spPr>
              <a:xfrm>
                <a:off x="5696286" y="3050794"/>
                <a:ext cx="685955" cy="685955"/>
              </a:xfrm>
              <a:prstGeom prst="flowChartConnector">
                <a:avLst/>
              </a:prstGeom>
              <a:solidFill>
                <a:srgbClr val="FDC48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4" name="Flowchart: Connector 153">
                <a:extLst>
                  <a:ext uri="{FF2B5EF4-FFF2-40B4-BE49-F238E27FC236}">
                    <a16:creationId xmlns:a16="http://schemas.microsoft.com/office/drawing/2014/main" id="{C2176464-2A38-4CE5-BCA9-A56540B5C17F}"/>
                  </a:ext>
                </a:extLst>
              </p:cNvPr>
              <p:cNvSpPr>
                <a:spLocks noChangeAspect="1"/>
              </p:cNvSpPr>
              <p:nvPr/>
            </p:nvSpPr>
            <p:spPr>
              <a:xfrm>
                <a:off x="5701906" y="2252022"/>
                <a:ext cx="685955" cy="685955"/>
              </a:xfrm>
              <a:prstGeom prst="flowChartConnector">
                <a:avLst/>
              </a:prstGeom>
              <a:solidFill>
                <a:srgbClr val="FDC48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5" name="Flowchart: Connector 154">
                <a:extLst>
                  <a:ext uri="{FF2B5EF4-FFF2-40B4-BE49-F238E27FC236}">
                    <a16:creationId xmlns:a16="http://schemas.microsoft.com/office/drawing/2014/main" id="{FEEA760C-02C7-4774-BE0E-8576F17B7A87}"/>
                  </a:ext>
                </a:extLst>
              </p:cNvPr>
              <p:cNvSpPr>
                <a:spLocks noChangeAspect="1"/>
              </p:cNvSpPr>
              <p:nvPr/>
            </p:nvSpPr>
            <p:spPr>
              <a:xfrm>
                <a:off x="5696286" y="3847295"/>
                <a:ext cx="685955" cy="685955"/>
              </a:xfrm>
              <a:prstGeom prst="flowChartConnector">
                <a:avLst/>
              </a:prstGeom>
              <a:solidFill>
                <a:srgbClr val="FDC48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6" name="Flowchart: Connector 155">
                <a:extLst>
                  <a:ext uri="{FF2B5EF4-FFF2-40B4-BE49-F238E27FC236}">
                    <a16:creationId xmlns:a16="http://schemas.microsoft.com/office/drawing/2014/main" id="{CD75A4D0-A8A8-46BD-9A26-0F1F0A6DE9F7}"/>
                  </a:ext>
                </a:extLst>
              </p:cNvPr>
              <p:cNvSpPr>
                <a:spLocks noChangeAspect="1"/>
              </p:cNvSpPr>
              <p:nvPr/>
            </p:nvSpPr>
            <p:spPr>
              <a:xfrm>
                <a:off x="5699516" y="4643797"/>
                <a:ext cx="685955" cy="685955"/>
              </a:xfrm>
              <a:prstGeom prst="flowChartConnector">
                <a:avLst/>
              </a:prstGeom>
              <a:solidFill>
                <a:srgbClr val="FDC48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7" name="Flowchart: Connector 166">
                <a:extLst>
                  <a:ext uri="{FF2B5EF4-FFF2-40B4-BE49-F238E27FC236}">
                    <a16:creationId xmlns:a16="http://schemas.microsoft.com/office/drawing/2014/main" id="{F72FA298-E0F8-4609-AB8A-11F5D4730C32}"/>
                  </a:ext>
                </a:extLst>
              </p:cNvPr>
              <p:cNvSpPr/>
              <p:nvPr/>
            </p:nvSpPr>
            <p:spPr>
              <a:xfrm>
                <a:off x="5494532" y="4620844"/>
                <a:ext cx="306140" cy="306140"/>
              </a:xfrm>
              <a:prstGeom prst="flowChartConnector">
                <a:avLst/>
              </a:prstGeom>
              <a:solidFill>
                <a:srgbClr val="FDC4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5</a:t>
                </a:r>
              </a:p>
            </p:txBody>
          </p:sp>
          <p:sp>
            <p:nvSpPr>
              <p:cNvPr id="168" name="Flowchart: Connector 167">
                <a:extLst>
                  <a:ext uri="{FF2B5EF4-FFF2-40B4-BE49-F238E27FC236}">
                    <a16:creationId xmlns:a16="http://schemas.microsoft.com/office/drawing/2014/main" id="{B8CDD0E7-96AF-46A7-B99A-79C5C2E8EB5A}"/>
                  </a:ext>
                </a:extLst>
              </p:cNvPr>
              <p:cNvSpPr/>
              <p:nvPr/>
            </p:nvSpPr>
            <p:spPr>
              <a:xfrm>
                <a:off x="5497684" y="3839299"/>
                <a:ext cx="306140" cy="306140"/>
              </a:xfrm>
              <a:prstGeom prst="flowChartConnector">
                <a:avLst/>
              </a:prstGeom>
              <a:solidFill>
                <a:srgbClr val="FDC4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4</a:t>
                </a:r>
              </a:p>
            </p:txBody>
          </p:sp>
          <p:sp>
            <p:nvSpPr>
              <p:cNvPr id="169" name="Flowchart: Connector 168">
                <a:extLst>
                  <a:ext uri="{FF2B5EF4-FFF2-40B4-BE49-F238E27FC236}">
                    <a16:creationId xmlns:a16="http://schemas.microsoft.com/office/drawing/2014/main" id="{D3CD0665-B644-4AD1-BC64-A0C0FCB608FF}"/>
                  </a:ext>
                </a:extLst>
              </p:cNvPr>
              <p:cNvSpPr/>
              <p:nvPr/>
            </p:nvSpPr>
            <p:spPr>
              <a:xfrm>
                <a:off x="5494532" y="3029367"/>
                <a:ext cx="306140" cy="306140"/>
              </a:xfrm>
              <a:prstGeom prst="flowChartConnector">
                <a:avLst/>
              </a:prstGeom>
              <a:solidFill>
                <a:srgbClr val="FDC4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3</a:t>
                </a:r>
              </a:p>
            </p:txBody>
          </p:sp>
          <p:sp>
            <p:nvSpPr>
              <p:cNvPr id="170" name="Flowchart: Connector 169">
                <a:extLst>
                  <a:ext uri="{FF2B5EF4-FFF2-40B4-BE49-F238E27FC236}">
                    <a16:creationId xmlns:a16="http://schemas.microsoft.com/office/drawing/2014/main" id="{A01B21DF-ED2C-4393-A615-117C21FE3AFD}"/>
                  </a:ext>
                </a:extLst>
              </p:cNvPr>
              <p:cNvSpPr/>
              <p:nvPr/>
            </p:nvSpPr>
            <p:spPr>
              <a:xfrm>
                <a:off x="5494532" y="2203507"/>
                <a:ext cx="306140" cy="306140"/>
              </a:xfrm>
              <a:prstGeom prst="flowChartConnector">
                <a:avLst/>
              </a:prstGeom>
              <a:solidFill>
                <a:srgbClr val="FDC4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2</a:t>
                </a:r>
              </a:p>
            </p:txBody>
          </p:sp>
          <p:sp>
            <p:nvSpPr>
              <p:cNvPr id="171" name="Flowchart: Connector 170">
                <a:extLst>
                  <a:ext uri="{FF2B5EF4-FFF2-40B4-BE49-F238E27FC236}">
                    <a16:creationId xmlns:a16="http://schemas.microsoft.com/office/drawing/2014/main" id="{FA23A00A-DB8E-4EE5-9730-465869311BC8}"/>
                  </a:ext>
                </a:extLst>
              </p:cNvPr>
              <p:cNvSpPr/>
              <p:nvPr/>
            </p:nvSpPr>
            <p:spPr>
              <a:xfrm>
                <a:off x="5494532" y="1386057"/>
                <a:ext cx="306140" cy="306140"/>
              </a:xfrm>
              <a:prstGeom prst="flowChartConnector">
                <a:avLst/>
              </a:prstGeom>
              <a:solidFill>
                <a:srgbClr val="FDC4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a:t>
                </a:r>
              </a:p>
            </p:txBody>
          </p:sp>
          <p:sp>
            <p:nvSpPr>
              <p:cNvPr id="173" name="Flowchart: Connector 172">
                <a:extLst>
                  <a:ext uri="{FF2B5EF4-FFF2-40B4-BE49-F238E27FC236}">
                    <a16:creationId xmlns:a16="http://schemas.microsoft.com/office/drawing/2014/main" id="{A172CB19-826A-41DD-80E8-7762965327F9}"/>
                  </a:ext>
                </a:extLst>
              </p:cNvPr>
              <p:cNvSpPr>
                <a:spLocks noChangeAspect="1"/>
              </p:cNvSpPr>
              <p:nvPr/>
            </p:nvSpPr>
            <p:spPr>
              <a:xfrm>
                <a:off x="5687459" y="1429624"/>
                <a:ext cx="685955" cy="685955"/>
              </a:xfrm>
              <a:prstGeom prst="flowChartConnector">
                <a:avLst/>
              </a:prstGeom>
              <a:solidFill>
                <a:srgbClr val="FDC48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smtClean="0"/>
              <a:pPr/>
              <a:t>38</a:t>
            </a:fld>
            <a:endParaRPr lang="en-US"/>
          </a:p>
        </p:txBody>
      </p:sp>
      <p:sp>
        <p:nvSpPr>
          <p:cNvPr id="8" name="Title 1">
            <a:extLst>
              <a:ext uri="{FF2B5EF4-FFF2-40B4-BE49-F238E27FC236}">
                <a16:creationId xmlns:a16="http://schemas.microsoft.com/office/drawing/2014/main" id="{7442407E-86D2-4271-B8EC-F47DA414C75E}"/>
              </a:ext>
            </a:extLst>
          </p:cNvPr>
          <p:cNvSpPr txBox="1">
            <a:spLocks/>
          </p:cNvSpPr>
          <p:nvPr/>
        </p:nvSpPr>
        <p:spPr>
          <a:xfrm>
            <a:off x="60994" y="196224"/>
            <a:ext cx="12070012" cy="113118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5400" dirty="0">
                <a:solidFill>
                  <a:schemeClr val="tx1"/>
                </a:solidFill>
                <a:latin typeface="Tahoma"/>
                <a:ea typeface="Tahoma"/>
                <a:cs typeface="Tahoma"/>
              </a:rPr>
              <a:t>Design 2A</a:t>
            </a:r>
          </a:p>
        </p:txBody>
      </p:sp>
      <p:sp>
        <p:nvSpPr>
          <p:cNvPr id="2" name="Rectangle 1">
            <a:extLst>
              <a:ext uri="{FF2B5EF4-FFF2-40B4-BE49-F238E27FC236}">
                <a16:creationId xmlns:a16="http://schemas.microsoft.com/office/drawing/2014/main" id="{1A416932-B168-4B74-8721-21C781D37168}"/>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hlinkClick r:id="rId6" action="ppaction://hlinksldjump"/>
            <a:extLst>
              <a:ext uri="{FF2B5EF4-FFF2-40B4-BE49-F238E27FC236}">
                <a16:creationId xmlns:a16="http://schemas.microsoft.com/office/drawing/2014/main" id="{82FF8444-9E5B-407C-B631-955AD4319254}"/>
              </a:ext>
            </a:extLst>
          </p:cNvPr>
          <p:cNvSpPr/>
          <p:nvPr/>
        </p:nvSpPr>
        <p:spPr>
          <a:xfrm>
            <a:off x="0" y="5933026"/>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6">
            <a:extLst>
              <a:ext uri="{FF2B5EF4-FFF2-40B4-BE49-F238E27FC236}">
                <a16:creationId xmlns:a16="http://schemas.microsoft.com/office/drawing/2014/main" id="{F3E3E412-671A-4D7E-8713-C7F137FC8228}"/>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101B1E"/>
                </a:solidFill>
                <a:latin typeface="Arial"/>
                <a:cs typeface="Arial"/>
              </a:rPr>
              <a:t>Ryker Mullinix</a:t>
            </a:r>
            <a:endParaRPr lang="en-US" dirty="0">
              <a:solidFill>
                <a:srgbClr val="101B1E"/>
              </a:solidFill>
            </a:endParaRPr>
          </a:p>
        </p:txBody>
      </p:sp>
      <p:sp>
        <p:nvSpPr>
          <p:cNvPr id="10" name="Hexagon 9">
            <a:extLst>
              <a:ext uri="{FF2B5EF4-FFF2-40B4-BE49-F238E27FC236}">
                <a16:creationId xmlns:a16="http://schemas.microsoft.com/office/drawing/2014/main" id="{BF37C887-E622-405C-BF7E-E4A1DF563BCC}"/>
              </a:ext>
            </a:extLst>
          </p:cNvPr>
          <p:cNvSpPr>
            <a:spLocks noChangeAspect="1"/>
          </p:cNvSpPr>
          <p:nvPr/>
        </p:nvSpPr>
        <p:spPr>
          <a:xfrm rot="2217856">
            <a:off x="865278" y="1736489"/>
            <a:ext cx="437100" cy="376809"/>
          </a:xfrm>
          <a:prstGeom prst="hexagon">
            <a:avLst>
              <a:gd name="adj" fmla="val 31305"/>
              <a:gd name="vf" fmla="val 115470"/>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descr="Download with solid fill">
            <a:extLst>
              <a:ext uri="{FF2B5EF4-FFF2-40B4-BE49-F238E27FC236}">
                <a16:creationId xmlns:a16="http://schemas.microsoft.com/office/drawing/2014/main" id="{654929BB-54C1-49F9-B153-3EF01B22E71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73029" y="2395575"/>
            <a:ext cx="621598" cy="621598"/>
          </a:xfrm>
          <a:prstGeom prst="rect">
            <a:avLst/>
          </a:prstGeom>
        </p:spPr>
      </p:pic>
      <p:pic>
        <p:nvPicPr>
          <p:cNvPr id="16" name="Graphic 15" descr="Line arrow: Rotate left with solid fill">
            <a:extLst>
              <a:ext uri="{FF2B5EF4-FFF2-40B4-BE49-F238E27FC236}">
                <a16:creationId xmlns:a16="http://schemas.microsoft.com/office/drawing/2014/main" id="{A07E23CE-2332-420F-9BAD-B3F26CD9E8A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28268" y="3257037"/>
            <a:ext cx="530609" cy="530609"/>
          </a:xfrm>
          <a:prstGeom prst="rect">
            <a:avLst/>
          </a:prstGeom>
        </p:spPr>
      </p:pic>
      <p:pic>
        <p:nvPicPr>
          <p:cNvPr id="18" name="Graphic 17" descr="Priorities with solid fill">
            <a:extLst>
              <a:ext uri="{FF2B5EF4-FFF2-40B4-BE49-F238E27FC236}">
                <a16:creationId xmlns:a16="http://schemas.microsoft.com/office/drawing/2014/main" id="{8F66E85D-9F4E-4EEA-9038-97DED4FF082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11510" y="4878028"/>
            <a:ext cx="512452" cy="512452"/>
          </a:xfrm>
          <a:prstGeom prst="rect">
            <a:avLst/>
          </a:prstGeom>
        </p:spPr>
      </p:pic>
      <p:pic>
        <p:nvPicPr>
          <p:cNvPr id="20" name="Graphic 19" descr="Transfer with solid fill">
            <a:extLst>
              <a:ext uri="{FF2B5EF4-FFF2-40B4-BE49-F238E27FC236}">
                <a16:creationId xmlns:a16="http://schemas.microsoft.com/office/drawing/2014/main" id="{155D2804-2C91-4FCA-9668-BAE4085A1AF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46364" y="4064427"/>
            <a:ext cx="512513" cy="512513"/>
          </a:xfrm>
          <a:prstGeom prst="rect">
            <a:avLst/>
          </a:prstGeom>
        </p:spPr>
      </p:pic>
    </p:spTree>
    <p:extLst>
      <p:ext uri="{BB962C8B-B14F-4D97-AF65-F5344CB8AC3E}">
        <p14:creationId xmlns:p14="http://schemas.microsoft.com/office/powerpoint/2010/main" val="24248848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smtClean="0"/>
              <a:pPr/>
              <a:t>39</a:t>
            </a:fld>
            <a:endParaRPr lang="en-US"/>
          </a:p>
        </p:txBody>
      </p:sp>
      <p:sp>
        <p:nvSpPr>
          <p:cNvPr id="8" name="Title 1">
            <a:extLst>
              <a:ext uri="{FF2B5EF4-FFF2-40B4-BE49-F238E27FC236}">
                <a16:creationId xmlns:a16="http://schemas.microsoft.com/office/drawing/2014/main" id="{7442407E-86D2-4271-B8EC-F47DA414C75E}"/>
              </a:ext>
            </a:extLst>
          </p:cNvPr>
          <p:cNvSpPr txBox="1">
            <a:spLocks/>
          </p:cNvSpPr>
          <p:nvPr/>
        </p:nvSpPr>
        <p:spPr>
          <a:xfrm>
            <a:off x="60994" y="196224"/>
            <a:ext cx="12070012" cy="113118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5400" dirty="0">
                <a:solidFill>
                  <a:schemeClr val="tx1"/>
                </a:solidFill>
                <a:latin typeface="Tahoma"/>
                <a:ea typeface="Tahoma"/>
                <a:cs typeface="Tahoma"/>
              </a:rPr>
              <a:t>Prototype</a:t>
            </a:r>
          </a:p>
        </p:txBody>
      </p:sp>
      <p:sp>
        <p:nvSpPr>
          <p:cNvPr id="2" name="Rectangle 1">
            <a:extLst>
              <a:ext uri="{FF2B5EF4-FFF2-40B4-BE49-F238E27FC236}">
                <a16:creationId xmlns:a16="http://schemas.microsoft.com/office/drawing/2014/main" id="{1A416932-B168-4B74-8721-21C781D37168}"/>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hlinkClick r:id="rId3" action="ppaction://hlinksldjump"/>
            <a:extLst>
              <a:ext uri="{FF2B5EF4-FFF2-40B4-BE49-F238E27FC236}">
                <a16:creationId xmlns:a16="http://schemas.microsoft.com/office/drawing/2014/main" id="{82FF8444-9E5B-407C-B631-955AD4319254}"/>
              </a:ext>
            </a:extLst>
          </p:cNvPr>
          <p:cNvSpPr/>
          <p:nvPr/>
        </p:nvSpPr>
        <p:spPr>
          <a:xfrm>
            <a:off x="0" y="5933026"/>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6">
            <a:extLst>
              <a:ext uri="{FF2B5EF4-FFF2-40B4-BE49-F238E27FC236}">
                <a16:creationId xmlns:a16="http://schemas.microsoft.com/office/drawing/2014/main" id="{F3E3E412-671A-4D7E-8713-C7F137FC8228}"/>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101B1E"/>
                </a:solidFill>
                <a:latin typeface="Arial"/>
                <a:cs typeface="Arial"/>
              </a:rPr>
              <a:t>Ryker Mullinix</a:t>
            </a:r>
            <a:endParaRPr lang="en-US" dirty="0">
              <a:solidFill>
                <a:srgbClr val="101B1E"/>
              </a:solidFill>
            </a:endParaRPr>
          </a:p>
        </p:txBody>
      </p:sp>
      <p:pic>
        <p:nvPicPr>
          <p:cNvPr id="7" name="Picture 6" descr="A picture containing metalware, blue&#10;&#10;Description automatically generated">
            <a:extLst>
              <a:ext uri="{FF2B5EF4-FFF2-40B4-BE49-F238E27FC236}">
                <a16:creationId xmlns:a16="http://schemas.microsoft.com/office/drawing/2014/main" id="{6EF66D88-6249-48BB-AC95-F184A473D304}"/>
              </a:ext>
            </a:extLst>
          </p:cNvPr>
          <p:cNvPicPr>
            <a:picLocks noChangeAspect="1"/>
          </p:cNvPicPr>
          <p:nvPr/>
        </p:nvPicPr>
        <p:blipFill rotWithShape="1">
          <a:blip r:embed="rId4">
            <a:extLst>
              <a:ext uri="{28A0092B-C50C-407E-A947-70E740481C1C}">
                <a14:useLocalDpi xmlns:a14="http://schemas.microsoft.com/office/drawing/2010/main" val="0"/>
              </a:ext>
            </a:extLst>
          </a:blip>
          <a:srcRect l="10538" t="3482" r="18269" b="590"/>
          <a:stretch/>
        </p:blipFill>
        <p:spPr>
          <a:xfrm>
            <a:off x="886915" y="2133601"/>
            <a:ext cx="3315251" cy="2978074"/>
          </a:xfrm>
          <a:prstGeom prst="flowChartConnector">
            <a:avLst/>
          </a:prstGeom>
        </p:spPr>
      </p:pic>
      <p:sp>
        <p:nvSpPr>
          <p:cNvPr id="15" name="TextBox 14">
            <a:extLst>
              <a:ext uri="{FF2B5EF4-FFF2-40B4-BE49-F238E27FC236}">
                <a16:creationId xmlns:a16="http://schemas.microsoft.com/office/drawing/2014/main" id="{C0E0B56B-634C-42BE-B808-C031025ED0B9}"/>
              </a:ext>
            </a:extLst>
          </p:cNvPr>
          <p:cNvSpPr txBox="1"/>
          <p:nvPr/>
        </p:nvSpPr>
        <p:spPr>
          <a:xfrm>
            <a:off x="4437252" y="1392479"/>
            <a:ext cx="3317496" cy="461665"/>
          </a:xfrm>
          <a:prstGeom prst="rect">
            <a:avLst/>
          </a:prstGeom>
          <a:noFill/>
        </p:spPr>
        <p:txBody>
          <a:bodyPr wrap="square" rtlCol="0">
            <a:spAutoFit/>
          </a:bodyPr>
          <a:lstStyle/>
          <a:p>
            <a:pPr algn="ctr"/>
            <a:r>
              <a:rPr lang="en-US" sz="2400" spc="0" baseline="0" dirty="0">
                <a:solidFill>
                  <a:srgbClr val="909090"/>
                </a:solidFill>
                <a:latin typeface="Tahoma" panose="020B0604030504040204" pitchFamily="34" charset="0"/>
                <a:ea typeface="Tahoma" panose="020B0604030504040204" pitchFamily="34" charset="0"/>
                <a:cs typeface="Tahoma" panose="020B0604030504040204" pitchFamily="34" charset="0"/>
                <a:sym typeface="Calibri"/>
                <a:rtl val="0"/>
              </a:rPr>
              <a:t>Spiral Torsion Spring</a:t>
            </a:r>
          </a:p>
        </p:txBody>
      </p:sp>
      <p:cxnSp>
        <p:nvCxnSpPr>
          <p:cNvPr id="29" name="Straight Connector 28">
            <a:extLst>
              <a:ext uri="{FF2B5EF4-FFF2-40B4-BE49-F238E27FC236}">
                <a16:creationId xmlns:a16="http://schemas.microsoft.com/office/drawing/2014/main" id="{E99AA78B-AB08-46F6-BB28-57CC0CFE8D22}"/>
              </a:ext>
            </a:extLst>
          </p:cNvPr>
          <p:cNvCxnSpPr>
            <a:cxnSpLocks/>
            <a:stCxn id="7" idx="6"/>
            <a:endCxn id="26" idx="2"/>
          </p:cNvCxnSpPr>
          <p:nvPr/>
        </p:nvCxnSpPr>
        <p:spPr>
          <a:xfrm flipV="1">
            <a:off x="4202166" y="3612073"/>
            <a:ext cx="6161034" cy="10565"/>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6" name="Flowchart: Connector 25">
            <a:extLst>
              <a:ext uri="{FF2B5EF4-FFF2-40B4-BE49-F238E27FC236}">
                <a16:creationId xmlns:a16="http://schemas.microsoft.com/office/drawing/2014/main" id="{82488E95-5400-4064-B587-140F05D72827}"/>
              </a:ext>
            </a:extLst>
          </p:cNvPr>
          <p:cNvSpPr>
            <a:spLocks noChangeAspect="1"/>
          </p:cNvSpPr>
          <p:nvPr/>
        </p:nvSpPr>
        <p:spPr>
          <a:xfrm>
            <a:off x="10363200" y="3190006"/>
            <a:ext cx="844133" cy="844133"/>
          </a:xfrm>
          <a:prstGeom prst="flowChartConnector">
            <a:avLst/>
          </a:prstGeom>
          <a:solidFill>
            <a:srgbClr val="CBAA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Connector 27">
            <a:extLst>
              <a:ext uri="{FF2B5EF4-FFF2-40B4-BE49-F238E27FC236}">
                <a16:creationId xmlns:a16="http://schemas.microsoft.com/office/drawing/2014/main" id="{8753D8F8-E156-4F66-A332-B7F3FAB24A9F}"/>
              </a:ext>
            </a:extLst>
          </p:cNvPr>
          <p:cNvSpPr>
            <a:spLocks noChangeAspect="1"/>
          </p:cNvSpPr>
          <p:nvPr/>
        </p:nvSpPr>
        <p:spPr>
          <a:xfrm>
            <a:off x="6788181" y="3189466"/>
            <a:ext cx="844133" cy="844133"/>
          </a:xfrm>
          <a:prstGeom prst="flowChartConnector">
            <a:avLst/>
          </a:prstGeom>
          <a:solidFill>
            <a:srgbClr val="A1BD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Connector 29">
            <a:extLst>
              <a:ext uri="{FF2B5EF4-FFF2-40B4-BE49-F238E27FC236}">
                <a16:creationId xmlns:a16="http://schemas.microsoft.com/office/drawing/2014/main" id="{E25C8E7A-73EA-4219-BEA4-6511EB61D701}"/>
              </a:ext>
            </a:extLst>
          </p:cNvPr>
          <p:cNvSpPr>
            <a:spLocks noChangeAspect="1"/>
          </p:cNvSpPr>
          <p:nvPr/>
        </p:nvSpPr>
        <p:spPr>
          <a:xfrm>
            <a:off x="8618327" y="3183866"/>
            <a:ext cx="844133" cy="844133"/>
          </a:xfrm>
          <a:prstGeom prst="flowChartConnector">
            <a:avLst/>
          </a:prstGeom>
          <a:solidFill>
            <a:srgbClr val="93C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389D5B5A-E0DA-4153-9927-ED63BCEC6CCD}"/>
              </a:ext>
            </a:extLst>
          </p:cNvPr>
          <p:cNvGrpSpPr/>
          <p:nvPr/>
        </p:nvGrpSpPr>
        <p:grpSpPr>
          <a:xfrm>
            <a:off x="4925471" y="3183866"/>
            <a:ext cx="844133" cy="844133"/>
            <a:chOff x="10922839" y="220801"/>
            <a:chExt cx="844133" cy="844133"/>
          </a:xfrm>
        </p:grpSpPr>
        <p:sp>
          <p:nvSpPr>
            <p:cNvPr id="32" name="Flowchart: Connector 31">
              <a:extLst>
                <a:ext uri="{FF2B5EF4-FFF2-40B4-BE49-F238E27FC236}">
                  <a16:creationId xmlns:a16="http://schemas.microsoft.com/office/drawing/2014/main" id="{2B94AC66-85D0-48CF-9489-62DC640E2600}"/>
                </a:ext>
              </a:extLst>
            </p:cNvPr>
            <p:cNvSpPr>
              <a:spLocks noChangeAspect="1"/>
            </p:cNvSpPr>
            <p:nvPr/>
          </p:nvSpPr>
          <p:spPr>
            <a:xfrm>
              <a:off x="10922839" y="220801"/>
              <a:ext cx="844133" cy="844133"/>
            </a:xfrm>
            <a:prstGeom prst="flowChartConnector">
              <a:avLst/>
            </a:prstGeom>
            <a:solidFill>
              <a:srgbClr val="FDC4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6ED5AA91-A69D-45E6-9207-B964ED8245C3}"/>
                </a:ext>
              </a:extLst>
            </p:cNvPr>
            <p:cNvSpPr txBox="1"/>
            <p:nvPr/>
          </p:nvSpPr>
          <p:spPr>
            <a:xfrm>
              <a:off x="10997694" y="447006"/>
              <a:ext cx="694421" cy="369332"/>
            </a:xfrm>
            <a:prstGeom prst="rect">
              <a:avLst/>
            </a:prstGeom>
            <a:noFill/>
          </p:spPr>
          <p:txBody>
            <a:bodyPr wrap="none" rtlCol="0">
              <a:spAutoFit/>
            </a:bodyPr>
            <a:lstStyle/>
            <a:p>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no.1</a:t>
              </a:r>
            </a:p>
          </p:txBody>
        </p:sp>
      </p:grpSp>
      <p:sp>
        <p:nvSpPr>
          <p:cNvPr id="34" name="TextBox 33">
            <a:extLst>
              <a:ext uri="{FF2B5EF4-FFF2-40B4-BE49-F238E27FC236}">
                <a16:creationId xmlns:a16="http://schemas.microsoft.com/office/drawing/2014/main" id="{AC1634F0-AADD-4DF4-948F-A9A0BDBC7868}"/>
              </a:ext>
            </a:extLst>
          </p:cNvPr>
          <p:cNvSpPr txBox="1"/>
          <p:nvPr/>
        </p:nvSpPr>
        <p:spPr>
          <a:xfrm>
            <a:off x="6715714" y="4088467"/>
            <a:ext cx="994182" cy="369332"/>
          </a:xfrm>
          <a:prstGeom prst="rect">
            <a:avLst/>
          </a:prstGeom>
          <a:noFill/>
        </p:spPr>
        <p:txBody>
          <a:bodyPr wrap="none" rtlCol="0">
            <a:spAutoFit/>
          </a:bodyPr>
          <a:lstStyle/>
          <a:p>
            <a:pPr algn="ctr"/>
            <a:r>
              <a:rPr lang="en-US" b="0" i="0" dirty="0">
                <a:solidFill>
                  <a:schemeClr val="bg1">
                    <a:lumMod val="50000"/>
                  </a:schemeClr>
                </a:solidFill>
                <a:effectLst/>
                <a:latin typeface="Tahoma" panose="020B0604030504040204" pitchFamily="34" charset="0"/>
                <a:ea typeface="Tahoma" panose="020B0604030504040204" pitchFamily="34" charset="0"/>
                <a:cs typeface="Tahoma" panose="020B0604030504040204" pitchFamily="34" charset="0"/>
              </a:rPr>
              <a:t>Material</a:t>
            </a:r>
          </a:p>
        </p:txBody>
      </p:sp>
      <p:sp>
        <p:nvSpPr>
          <p:cNvPr id="35" name="TextBox 34">
            <a:extLst>
              <a:ext uri="{FF2B5EF4-FFF2-40B4-BE49-F238E27FC236}">
                <a16:creationId xmlns:a16="http://schemas.microsoft.com/office/drawing/2014/main" id="{EDB317D8-D059-4447-B9CB-5DB3B1E861E8}"/>
              </a:ext>
            </a:extLst>
          </p:cNvPr>
          <p:cNvSpPr txBox="1"/>
          <p:nvPr/>
        </p:nvSpPr>
        <p:spPr>
          <a:xfrm>
            <a:off x="10370891" y="4088467"/>
            <a:ext cx="892616" cy="369332"/>
          </a:xfrm>
          <a:prstGeom prst="rect">
            <a:avLst/>
          </a:prstGeom>
          <a:noFill/>
        </p:spPr>
        <p:txBody>
          <a:bodyPr wrap="none" rtlCol="0">
            <a:spAutoFit/>
          </a:bodyPr>
          <a:lstStyle/>
          <a:p>
            <a:pPr algn="ctr"/>
            <a:r>
              <a:rPr lang="en-US"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Weight</a:t>
            </a:r>
          </a:p>
        </p:txBody>
      </p:sp>
      <p:sp>
        <p:nvSpPr>
          <p:cNvPr id="36" name="TextBox 35">
            <a:extLst>
              <a:ext uri="{FF2B5EF4-FFF2-40B4-BE49-F238E27FC236}">
                <a16:creationId xmlns:a16="http://schemas.microsoft.com/office/drawing/2014/main" id="{530ADD60-E5F4-4C0B-9600-DFD3AC0B1247}"/>
              </a:ext>
            </a:extLst>
          </p:cNvPr>
          <p:cNvSpPr txBox="1"/>
          <p:nvPr/>
        </p:nvSpPr>
        <p:spPr>
          <a:xfrm>
            <a:off x="8724538" y="4088467"/>
            <a:ext cx="631711" cy="369332"/>
          </a:xfrm>
          <a:prstGeom prst="rect">
            <a:avLst/>
          </a:prstGeom>
          <a:noFill/>
        </p:spPr>
        <p:txBody>
          <a:bodyPr wrap="none" rtlCol="0">
            <a:spAutoFit/>
          </a:bodyPr>
          <a:lstStyle/>
          <a:p>
            <a:pPr algn="ctr"/>
            <a:r>
              <a:rPr lang="en-US"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Infill</a:t>
            </a:r>
          </a:p>
        </p:txBody>
      </p:sp>
      <p:sp>
        <p:nvSpPr>
          <p:cNvPr id="37" name="TextBox 36">
            <a:extLst>
              <a:ext uri="{FF2B5EF4-FFF2-40B4-BE49-F238E27FC236}">
                <a16:creationId xmlns:a16="http://schemas.microsoft.com/office/drawing/2014/main" id="{F4183605-F14A-4FEC-A416-A27404F3B7B4}"/>
              </a:ext>
            </a:extLst>
          </p:cNvPr>
          <p:cNvSpPr txBox="1"/>
          <p:nvPr/>
        </p:nvSpPr>
        <p:spPr>
          <a:xfrm>
            <a:off x="6900844" y="3429000"/>
            <a:ext cx="627095" cy="369332"/>
          </a:xfrm>
          <a:prstGeom prst="rect">
            <a:avLst/>
          </a:prstGeom>
          <a:noFill/>
        </p:spPr>
        <p:txBody>
          <a:bodyPr wrap="none" rtlCol="0">
            <a:spAutoFit/>
          </a:bodyPr>
          <a:lstStyle/>
          <a:p>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PLA</a:t>
            </a:r>
          </a:p>
        </p:txBody>
      </p:sp>
      <p:sp>
        <p:nvSpPr>
          <p:cNvPr id="43" name="TextBox 42">
            <a:extLst>
              <a:ext uri="{FF2B5EF4-FFF2-40B4-BE49-F238E27FC236}">
                <a16:creationId xmlns:a16="http://schemas.microsoft.com/office/drawing/2014/main" id="{40D80538-6A6C-4EAD-B001-A619A4E3BE64}"/>
              </a:ext>
            </a:extLst>
          </p:cNvPr>
          <p:cNvSpPr txBox="1"/>
          <p:nvPr/>
        </p:nvSpPr>
        <p:spPr>
          <a:xfrm>
            <a:off x="8661924" y="3421266"/>
            <a:ext cx="756938" cy="369332"/>
          </a:xfrm>
          <a:prstGeom prst="rect">
            <a:avLst/>
          </a:prstGeom>
          <a:noFill/>
        </p:spPr>
        <p:txBody>
          <a:bodyPr wrap="none" rtlCol="0">
            <a:spAutoFit/>
          </a:bodyPr>
          <a:lstStyle/>
          <a:p>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10%</a:t>
            </a:r>
          </a:p>
        </p:txBody>
      </p:sp>
      <p:sp>
        <p:nvSpPr>
          <p:cNvPr id="44" name="TextBox 43">
            <a:extLst>
              <a:ext uri="{FF2B5EF4-FFF2-40B4-BE49-F238E27FC236}">
                <a16:creationId xmlns:a16="http://schemas.microsoft.com/office/drawing/2014/main" id="{E3000C78-177D-45F0-8777-84B073BED0A6}"/>
              </a:ext>
            </a:extLst>
          </p:cNvPr>
          <p:cNvSpPr txBox="1"/>
          <p:nvPr/>
        </p:nvSpPr>
        <p:spPr>
          <a:xfrm>
            <a:off x="10363200" y="3430831"/>
            <a:ext cx="883575" cy="369332"/>
          </a:xfrm>
          <a:prstGeom prst="rect">
            <a:avLst/>
          </a:prstGeom>
          <a:noFill/>
        </p:spPr>
        <p:txBody>
          <a:bodyPr wrap="none" rtlCol="0">
            <a:spAutoFit/>
          </a:bodyPr>
          <a:lstStyle/>
          <a:p>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4.5 oz</a:t>
            </a:r>
          </a:p>
        </p:txBody>
      </p:sp>
      <p:sp>
        <p:nvSpPr>
          <p:cNvPr id="45" name="TextBox 44">
            <a:extLst>
              <a:ext uri="{FF2B5EF4-FFF2-40B4-BE49-F238E27FC236}">
                <a16:creationId xmlns:a16="http://schemas.microsoft.com/office/drawing/2014/main" id="{3ED869D7-C38D-4462-AE5B-865D9DD8B01E}"/>
              </a:ext>
            </a:extLst>
          </p:cNvPr>
          <p:cNvSpPr txBox="1"/>
          <p:nvPr/>
        </p:nvSpPr>
        <p:spPr>
          <a:xfrm>
            <a:off x="4820373" y="4071028"/>
            <a:ext cx="1054328" cy="369332"/>
          </a:xfrm>
          <a:prstGeom prst="rect">
            <a:avLst/>
          </a:prstGeom>
          <a:noFill/>
        </p:spPr>
        <p:txBody>
          <a:bodyPr wrap="none" rtlCol="0">
            <a:spAutoFit/>
          </a:bodyPr>
          <a:lstStyle/>
          <a:p>
            <a:pPr algn="ctr"/>
            <a:r>
              <a:rPr lang="en-US" b="0" i="0" dirty="0">
                <a:solidFill>
                  <a:schemeClr val="bg1">
                    <a:lumMod val="50000"/>
                  </a:schemeClr>
                </a:solidFill>
                <a:effectLst/>
                <a:latin typeface="Tahoma" panose="020B0604030504040204" pitchFamily="34" charset="0"/>
                <a:ea typeface="Tahoma" panose="020B0604030504040204" pitchFamily="34" charset="0"/>
                <a:cs typeface="Tahoma" panose="020B0604030504040204" pitchFamily="34" charset="0"/>
              </a:rPr>
              <a:t>Iteration</a:t>
            </a:r>
          </a:p>
        </p:txBody>
      </p:sp>
    </p:spTree>
    <p:extLst>
      <p:ext uri="{BB962C8B-B14F-4D97-AF65-F5344CB8AC3E}">
        <p14:creationId xmlns:p14="http://schemas.microsoft.com/office/powerpoint/2010/main" val="35297702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59F3E8A-EA15-4C40-9421-D10896268B78}"/>
              </a:ext>
            </a:extLst>
          </p:cNvPr>
          <p:cNvGrpSpPr/>
          <p:nvPr/>
        </p:nvGrpSpPr>
        <p:grpSpPr>
          <a:xfrm>
            <a:off x="1822432" y="2550149"/>
            <a:ext cx="1466320" cy="1417932"/>
            <a:chOff x="1822432" y="2538160"/>
            <a:chExt cx="1466320" cy="1417932"/>
          </a:xfrm>
        </p:grpSpPr>
        <p:sp>
          <p:nvSpPr>
            <p:cNvPr id="6" name="Oval 5">
              <a:extLst>
                <a:ext uri="{FF2B5EF4-FFF2-40B4-BE49-F238E27FC236}">
                  <a16:creationId xmlns:a16="http://schemas.microsoft.com/office/drawing/2014/main" id="{10E62DF8-4560-4369-B9E0-CC042689A43C}"/>
                </a:ext>
              </a:extLst>
            </p:cNvPr>
            <p:cNvSpPr/>
            <p:nvPr/>
          </p:nvSpPr>
          <p:spPr>
            <a:xfrm>
              <a:off x="2079853" y="2538160"/>
              <a:ext cx="1208899" cy="1156434"/>
            </a:xfrm>
            <a:prstGeom prst="ellipse">
              <a:avLst/>
            </a:prstGeom>
            <a:solidFill>
              <a:srgbClr val="AF6E8E">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9" name="Group 78">
              <a:extLst>
                <a:ext uri="{FF2B5EF4-FFF2-40B4-BE49-F238E27FC236}">
                  <a16:creationId xmlns:a16="http://schemas.microsoft.com/office/drawing/2014/main" id="{6E89D115-A43D-4853-ACDC-8B022B384B67}"/>
                </a:ext>
              </a:extLst>
            </p:cNvPr>
            <p:cNvGrpSpPr>
              <a:grpSpLocks noChangeAspect="1"/>
            </p:cNvGrpSpPr>
            <p:nvPr/>
          </p:nvGrpSpPr>
          <p:grpSpPr>
            <a:xfrm>
              <a:off x="1822432" y="2878610"/>
              <a:ext cx="1315756" cy="1077482"/>
              <a:chOff x="7420451" y="3850054"/>
              <a:chExt cx="2015319" cy="1650359"/>
            </a:xfrm>
          </p:grpSpPr>
          <p:cxnSp>
            <p:nvCxnSpPr>
              <p:cNvPr id="80" name="Straight Connector 79">
                <a:extLst>
                  <a:ext uri="{FF2B5EF4-FFF2-40B4-BE49-F238E27FC236}">
                    <a16:creationId xmlns:a16="http://schemas.microsoft.com/office/drawing/2014/main" id="{5F3415E1-3CA0-4567-BAB5-E3C1FA836818}"/>
                  </a:ext>
                </a:extLst>
              </p:cNvPr>
              <p:cNvCxnSpPr>
                <a:cxnSpLocks/>
              </p:cNvCxnSpPr>
              <p:nvPr/>
            </p:nvCxnSpPr>
            <p:spPr>
              <a:xfrm flipH="1">
                <a:off x="8219867" y="3860408"/>
                <a:ext cx="871144" cy="6888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859B6F28-24B1-478C-B09D-C04A2BD71893}"/>
                  </a:ext>
                </a:extLst>
              </p:cNvPr>
              <p:cNvGrpSpPr>
                <a:grpSpLocks noChangeAspect="1"/>
              </p:cNvGrpSpPr>
              <p:nvPr/>
            </p:nvGrpSpPr>
            <p:grpSpPr>
              <a:xfrm>
                <a:off x="7420451" y="3850054"/>
                <a:ext cx="2015319" cy="1650359"/>
                <a:chOff x="6595481" y="1587776"/>
                <a:chExt cx="2963950" cy="2427199"/>
              </a:xfrm>
            </p:grpSpPr>
            <p:sp>
              <p:nvSpPr>
                <p:cNvPr id="114" name="Rectangle 113">
                  <a:extLst>
                    <a:ext uri="{FF2B5EF4-FFF2-40B4-BE49-F238E27FC236}">
                      <a16:creationId xmlns:a16="http://schemas.microsoft.com/office/drawing/2014/main" id="{0C126C8C-BF5A-4524-8274-CF08F6ABC72D}"/>
                    </a:ext>
                  </a:extLst>
                </p:cNvPr>
                <p:cNvSpPr/>
                <p:nvPr/>
              </p:nvSpPr>
              <p:spPr>
                <a:xfrm rot="3475009">
                  <a:off x="6717554" y="1859728"/>
                  <a:ext cx="45719" cy="28986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B0258BA3-F054-478C-A1D3-BED19E1A7EEF}"/>
                    </a:ext>
                  </a:extLst>
                </p:cNvPr>
                <p:cNvSpPr/>
                <p:nvPr/>
              </p:nvSpPr>
              <p:spPr>
                <a:xfrm rot="7564731">
                  <a:off x="6931663" y="1867366"/>
                  <a:ext cx="45719" cy="28986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3" name="Straight Connector 122">
                  <a:extLst>
                    <a:ext uri="{FF2B5EF4-FFF2-40B4-BE49-F238E27FC236}">
                      <a16:creationId xmlns:a16="http://schemas.microsoft.com/office/drawing/2014/main" id="{5EFF2BB5-C065-4151-9922-7A37CADFB84C}"/>
                    </a:ext>
                  </a:extLst>
                </p:cNvPr>
                <p:cNvCxnSpPr>
                  <a:cxnSpLocks/>
                  <a:stCxn id="131" idx="0"/>
                </p:cNvCxnSpPr>
                <p:nvPr/>
              </p:nvCxnSpPr>
              <p:spPr>
                <a:xfrm flipH="1" flipV="1">
                  <a:off x="9084222" y="2190069"/>
                  <a:ext cx="249312" cy="14108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4" name="Rectangle 123">
                  <a:extLst>
                    <a:ext uri="{FF2B5EF4-FFF2-40B4-BE49-F238E27FC236}">
                      <a16:creationId xmlns:a16="http://schemas.microsoft.com/office/drawing/2014/main" id="{96FAA669-06CB-4EFE-BCF1-9A300AE50FC2}"/>
                    </a:ext>
                  </a:extLst>
                </p:cNvPr>
                <p:cNvSpPr/>
                <p:nvPr/>
              </p:nvSpPr>
              <p:spPr>
                <a:xfrm rot="5565177">
                  <a:off x="7180722" y="1513323"/>
                  <a:ext cx="45719" cy="117336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id="{888438A6-B8B1-44AD-B55F-0FF89FA913C9}"/>
                    </a:ext>
                  </a:extLst>
                </p:cNvPr>
                <p:cNvSpPr/>
                <p:nvPr/>
              </p:nvSpPr>
              <p:spPr>
                <a:xfrm flipH="1">
                  <a:off x="8678544" y="3896854"/>
                  <a:ext cx="795781" cy="11812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a:extLst>
                    <a:ext uri="{FF2B5EF4-FFF2-40B4-BE49-F238E27FC236}">
                      <a16:creationId xmlns:a16="http://schemas.microsoft.com/office/drawing/2014/main" id="{5E7D1738-CF6C-4D45-9870-D19B296E501F}"/>
                    </a:ext>
                  </a:extLst>
                </p:cNvPr>
                <p:cNvSpPr/>
                <p:nvPr/>
              </p:nvSpPr>
              <p:spPr>
                <a:xfrm flipH="1">
                  <a:off x="8956766" y="3758927"/>
                  <a:ext cx="253559" cy="11812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Rounded Corners 126">
                  <a:extLst>
                    <a:ext uri="{FF2B5EF4-FFF2-40B4-BE49-F238E27FC236}">
                      <a16:creationId xmlns:a16="http://schemas.microsoft.com/office/drawing/2014/main" id="{C0FBA82C-A287-4A07-853C-E72FD28CCB6D}"/>
                    </a:ext>
                  </a:extLst>
                </p:cNvPr>
                <p:cNvSpPr/>
                <p:nvPr/>
              </p:nvSpPr>
              <p:spPr>
                <a:xfrm rot="5400000">
                  <a:off x="9227962" y="3538023"/>
                  <a:ext cx="54794" cy="343623"/>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a:extLst>
                    <a:ext uri="{FF2B5EF4-FFF2-40B4-BE49-F238E27FC236}">
                      <a16:creationId xmlns:a16="http://schemas.microsoft.com/office/drawing/2014/main" id="{786AD235-752F-4279-AF1E-36EF6F4272DA}"/>
                    </a:ext>
                  </a:extLst>
                </p:cNvPr>
                <p:cNvSpPr/>
                <p:nvPr/>
              </p:nvSpPr>
              <p:spPr>
                <a:xfrm rot="6784575" flipH="1">
                  <a:off x="9289675" y="1934460"/>
                  <a:ext cx="45719" cy="49379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a:extLst>
                    <a:ext uri="{FF2B5EF4-FFF2-40B4-BE49-F238E27FC236}">
                      <a16:creationId xmlns:a16="http://schemas.microsoft.com/office/drawing/2014/main" id="{0D334FEE-AE58-450F-933D-25A544FA3113}"/>
                    </a:ext>
                  </a:extLst>
                </p:cNvPr>
                <p:cNvSpPr/>
                <p:nvPr/>
              </p:nvSpPr>
              <p:spPr>
                <a:xfrm rot="4695926" flipH="1">
                  <a:off x="9285496" y="1775304"/>
                  <a:ext cx="61516" cy="47398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a:extLst>
                    <a:ext uri="{FF2B5EF4-FFF2-40B4-BE49-F238E27FC236}">
                      <a16:creationId xmlns:a16="http://schemas.microsoft.com/office/drawing/2014/main" id="{0494A368-16EA-4C74-9795-01DE41CE9BC3}"/>
                    </a:ext>
                  </a:extLst>
                </p:cNvPr>
                <p:cNvSpPr/>
                <p:nvPr/>
              </p:nvSpPr>
              <p:spPr>
                <a:xfrm flipH="1">
                  <a:off x="9025853" y="3837793"/>
                  <a:ext cx="101159" cy="11812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Rounded Corners 130">
                  <a:extLst>
                    <a:ext uri="{FF2B5EF4-FFF2-40B4-BE49-F238E27FC236}">
                      <a16:creationId xmlns:a16="http://schemas.microsoft.com/office/drawing/2014/main" id="{6E3695A5-48FF-4804-89C8-5901B7780A1F}"/>
                    </a:ext>
                  </a:extLst>
                </p:cNvPr>
                <p:cNvSpPr/>
                <p:nvPr/>
              </p:nvSpPr>
              <p:spPr>
                <a:xfrm>
                  <a:off x="9282955" y="3600961"/>
                  <a:ext cx="101158" cy="196253"/>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2" name="Straight Connector 131">
                  <a:extLst>
                    <a:ext uri="{FF2B5EF4-FFF2-40B4-BE49-F238E27FC236}">
                      <a16:creationId xmlns:a16="http://schemas.microsoft.com/office/drawing/2014/main" id="{3D58C2D2-8D6D-442B-AB58-6D43C014AFB9}"/>
                    </a:ext>
                  </a:extLst>
                </p:cNvPr>
                <p:cNvCxnSpPr>
                  <a:cxnSpLocks/>
                  <a:endCxn id="131" idx="3"/>
                </p:cNvCxnSpPr>
                <p:nvPr/>
              </p:nvCxnSpPr>
              <p:spPr>
                <a:xfrm flipH="1">
                  <a:off x="9384113" y="2267443"/>
                  <a:ext cx="140868" cy="14316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92C8BBCC-63D4-4619-BB3E-291C94964820}"/>
                    </a:ext>
                  </a:extLst>
                </p:cNvPr>
                <p:cNvCxnSpPr>
                  <a:cxnSpLocks/>
                  <a:stCxn id="129" idx="0"/>
                </p:cNvCxnSpPr>
                <p:nvPr/>
              </p:nvCxnSpPr>
              <p:spPr>
                <a:xfrm flipH="1">
                  <a:off x="9520263" y="1964099"/>
                  <a:ext cx="28032" cy="33506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3DDB44-69B4-48D6-82EA-D9CF43B83152}"/>
                    </a:ext>
                  </a:extLst>
                </p:cNvPr>
                <p:cNvCxnSpPr>
                  <a:cxnSpLocks/>
                  <a:endCxn id="142" idx="0"/>
                </p:cNvCxnSpPr>
                <p:nvPr/>
              </p:nvCxnSpPr>
              <p:spPr>
                <a:xfrm flipH="1" flipV="1">
                  <a:off x="9041366" y="1588696"/>
                  <a:ext cx="500588" cy="3558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4AA5AEE1-C602-490D-9AAA-74EE5E25D467}"/>
                    </a:ext>
                  </a:extLst>
                </p:cNvPr>
                <p:cNvCxnSpPr>
                  <a:cxnSpLocks/>
                </p:cNvCxnSpPr>
                <p:nvPr/>
              </p:nvCxnSpPr>
              <p:spPr>
                <a:xfrm flipH="1">
                  <a:off x="7926597" y="1603004"/>
                  <a:ext cx="1117744" cy="41289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DB0C3A3F-4927-4D81-A734-ED327856B27C}"/>
                    </a:ext>
                  </a:extLst>
                </p:cNvPr>
                <p:cNvCxnSpPr>
                  <a:cxnSpLocks/>
                </p:cNvCxnSpPr>
                <p:nvPr/>
              </p:nvCxnSpPr>
              <p:spPr>
                <a:xfrm flipV="1">
                  <a:off x="9277185" y="2021254"/>
                  <a:ext cx="106051" cy="11899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F782D593-A956-4627-B227-DCC8CF543C3A}"/>
                    </a:ext>
                  </a:extLst>
                </p:cNvPr>
                <p:cNvCxnSpPr>
                  <a:cxnSpLocks/>
                  <a:endCxn id="124" idx="2"/>
                </p:cNvCxnSpPr>
                <p:nvPr/>
              </p:nvCxnSpPr>
              <p:spPr>
                <a:xfrm flipH="1">
                  <a:off x="6617574" y="1684416"/>
                  <a:ext cx="1171097" cy="38741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8" name="Rectangle 137">
                  <a:extLst>
                    <a:ext uri="{FF2B5EF4-FFF2-40B4-BE49-F238E27FC236}">
                      <a16:creationId xmlns:a16="http://schemas.microsoft.com/office/drawing/2014/main" id="{66C9C893-77EA-48A6-B623-648E2A3E9BB9}"/>
                    </a:ext>
                  </a:extLst>
                </p:cNvPr>
                <p:cNvSpPr/>
                <p:nvPr/>
              </p:nvSpPr>
              <p:spPr>
                <a:xfrm flipH="1">
                  <a:off x="9053575" y="2039492"/>
                  <a:ext cx="47155" cy="177660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BBA64F0C-502F-44C4-A3B5-7066C79BE153}"/>
                    </a:ext>
                  </a:extLst>
                </p:cNvPr>
                <p:cNvSpPr/>
                <p:nvPr/>
              </p:nvSpPr>
              <p:spPr>
                <a:xfrm rot="5213209" flipH="1">
                  <a:off x="8421413" y="1434044"/>
                  <a:ext cx="47156" cy="130797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B716C861-B5D1-4256-8AA6-080777018962}"/>
                    </a:ext>
                  </a:extLst>
                </p:cNvPr>
                <p:cNvSpPr/>
                <p:nvPr/>
              </p:nvSpPr>
              <p:spPr>
                <a:xfrm rot="3559019" flipH="1">
                  <a:off x="7912427" y="1867196"/>
                  <a:ext cx="45719" cy="30811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1" name="Straight Connector 140">
                  <a:extLst>
                    <a:ext uri="{FF2B5EF4-FFF2-40B4-BE49-F238E27FC236}">
                      <a16:creationId xmlns:a16="http://schemas.microsoft.com/office/drawing/2014/main" id="{FE864B34-162E-41A6-8808-445AFF1F152A}"/>
                    </a:ext>
                  </a:extLst>
                </p:cNvPr>
                <p:cNvCxnSpPr>
                  <a:cxnSpLocks/>
                  <a:stCxn id="140" idx="3"/>
                  <a:endCxn id="143" idx="1"/>
                </p:cNvCxnSpPr>
                <p:nvPr/>
              </p:nvCxnSpPr>
              <p:spPr>
                <a:xfrm flipH="1" flipV="1">
                  <a:off x="7821498" y="1905605"/>
                  <a:ext cx="102123" cy="959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2" name="Rectangle 141">
                  <a:extLst>
                    <a:ext uri="{FF2B5EF4-FFF2-40B4-BE49-F238E27FC236}">
                      <a16:creationId xmlns:a16="http://schemas.microsoft.com/office/drawing/2014/main" id="{E57BCBFA-59D4-4839-A88B-4530095373EF}"/>
                    </a:ext>
                  </a:extLst>
                </p:cNvPr>
                <p:cNvSpPr/>
                <p:nvPr/>
              </p:nvSpPr>
              <p:spPr>
                <a:xfrm rot="21297001" flipH="1">
                  <a:off x="9031469" y="1587776"/>
                  <a:ext cx="61516" cy="47398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6D56E207-D7CD-47C0-BFC4-0790FC7D0203}"/>
                    </a:ext>
                  </a:extLst>
                </p:cNvPr>
                <p:cNvSpPr/>
                <p:nvPr/>
              </p:nvSpPr>
              <p:spPr>
                <a:xfrm rot="21297001" flipH="1">
                  <a:off x="7760101" y="1671317"/>
                  <a:ext cx="61516" cy="47398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0" name="Oval 9">
            <a:extLst>
              <a:ext uri="{FF2B5EF4-FFF2-40B4-BE49-F238E27FC236}">
                <a16:creationId xmlns:a16="http://schemas.microsoft.com/office/drawing/2014/main" id="{A253628F-34D5-4262-9679-5CA371C70E97}"/>
              </a:ext>
            </a:extLst>
          </p:cNvPr>
          <p:cNvSpPr/>
          <p:nvPr/>
        </p:nvSpPr>
        <p:spPr>
          <a:xfrm>
            <a:off x="5450411" y="4871771"/>
            <a:ext cx="721459" cy="646128"/>
          </a:xfrm>
          <a:prstGeom prst="ellipse">
            <a:avLst/>
          </a:prstGeom>
          <a:solidFill>
            <a:srgbClr val="3FA492">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8" name="Straight Connector 87">
            <a:extLst>
              <a:ext uri="{FF2B5EF4-FFF2-40B4-BE49-F238E27FC236}">
                <a16:creationId xmlns:a16="http://schemas.microsoft.com/office/drawing/2014/main" id="{528074E3-38E0-4DDC-937C-8EA2B8B88C74}"/>
              </a:ext>
            </a:extLst>
          </p:cNvPr>
          <p:cNvCxnSpPr>
            <a:cxnSpLocks/>
          </p:cNvCxnSpPr>
          <p:nvPr/>
        </p:nvCxnSpPr>
        <p:spPr>
          <a:xfrm>
            <a:off x="512798" y="5482198"/>
            <a:ext cx="5799929" cy="0"/>
          </a:xfrm>
          <a:prstGeom prst="line">
            <a:avLst/>
          </a:prstGeom>
          <a:ln w="76200">
            <a:solidFill>
              <a:schemeClr val="bg2">
                <a:lumMod val="75000"/>
              </a:schemeClr>
            </a:solidFill>
          </a:ln>
        </p:spPr>
        <p:style>
          <a:lnRef idx="1">
            <a:schemeClr val="accent3"/>
          </a:lnRef>
          <a:fillRef idx="0">
            <a:schemeClr val="accent3"/>
          </a:fillRef>
          <a:effectRef idx="0">
            <a:schemeClr val="accent3"/>
          </a:effectRef>
          <a:fontRef idx="minor">
            <a:schemeClr val="tx1"/>
          </a:fontRef>
        </p:style>
      </p:cxnSp>
      <p:sp>
        <p:nvSpPr>
          <p:cNvPr id="8" name="Oval 7">
            <a:extLst>
              <a:ext uri="{FF2B5EF4-FFF2-40B4-BE49-F238E27FC236}">
                <a16:creationId xmlns:a16="http://schemas.microsoft.com/office/drawing/2014/main" id="{30D20123-E1F0-431E-8A31-2C298A9E2025}"/>
              </a:ext>
            </a:extLst>
          </p:cNvPr>
          <p:cNvSpPr/>
          <p:nvPr/>
        </p:nvSpPr>
        <p:spPr>
          <a:xfrm>
            <a:off x="2672698" y="4095553"/>
            <a:ext cx="1254871" cy="1124782"/>
          </a:xfrm>
          <a:prstGeom prst="ellipse">
            <a:avLst/>
          </a:prstGeom>
          <a:solidFill>
            <a:srgbClr val="FC9627">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08EA70AF-2E29-4584-804D-7ADADC064BCA}"/>
              </a:ext>
            </a:extLst>
          </p:cNvPr>
          <p:cNvSpPr>
            <a:spLocks noGrp="1"/>
          </p:cNvSpPr>
          <p:nvPr>
            <p:ph type="sldNum" sz="quarter" idx="4"/>
          </p:nvPr>
        </p:nvSpPr>
        <p:spPr/>
        <p:txBody>
          <a:bodyPr/>
          <a:lstStyle/>
          <a:p>
            <a:fld id="{6F1FABC0-072B-4F22-8F9B-95A9D10B0206}" type="slidenum">
              <a:rPr lang="en-US" smtClean="0"/>
              <a:pPr/>
              <a:t>4</a:t>
            </a:fld>
            <a:endParaRPr lang="en-US"/>
          </a:p>
        </p:txBody>
      </p:sp>
      <p:sp>
        <p:nvSpPr>
          <p:cNvPr id="25" name="Title 1">
            <a:extLst>
              <a:ext uri="{FF2B5EF4-FFF2-40B4-BE49-F238E27FC236}">
                <a16:creationId xmlns:a16="http://schemas.microsoft.com/office/drawing/2014/main" id="{49E6AFEE-0806-4585-ACFD-1210E9BD61B4}"/>
              </a:ext>
            </a:extLst>
          </p:cNvPr>
          <p:cNvSpPr txBox="1">
            <a:spLocks/>
          </p:cNvSpPr>
          <p:nvPr/>
        </p:nvSpPr>
        <p:spPr>
          <a:xfrm>
            <a:off x="345159" y="-77656"/>
            <a:ext cx="11501682" cy="1299009"/>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Project Objective</a:t>
            </a:r>
          </a:p>
        </p:txBody>
      </p:sp>
      <p:grpSp>
        <p:nvGrpSpPr>
          <p:cNvPr id="5" name="Group 4">
            <a:extLst>
              <a:ext uri="{FF2B5EF4-FFF2-40B4-BE49-F238E27FC236}">
                <a16:creationId xmlns:a16="http://schemas.microsoft.com/office/drawing/2014/main" id="{5820F626-9ABB-455F-97A4-6E839C647489}"/>
              </a:ext>
            </a:extLst>
          </p:cNvPr>
          <p:cNvGrpSpPr/>
          <p:nvPr/>
        </p:nvGrpSpPr>
        <p:grpSpPr>
          <a:xfrm>
            <a:off x="5579403" y="1519654"/>
            <a:ext cx="6232490" cy="3266679"/>
            <a:chOff x="5579403" y="1519654"/>
            <a:chExt cx="6232490" cy="3266679"/>
          </a:xfrm>
        </p:grpSpPr>
        <p:sp>
          <p:nvSpPr>
            <p:cNvPr id="3" name="Rectangle: Rounded Corners 2">
              <a:extLst>
                <a:ext uri="{FF2B5EF4-FFF2-40B4-BE49-F238E27FC236}">
                  <a16:creationId xmlns:a16="http://schemas.microsoft.com/office/drawing/2014/main" id="{210677DD-19D3-49BD-BF48-51AC712FC295}"/>
                </a:ext>
              </a:extLst>
            </p:cNvPr>
            <p:cNvSpPr/>
            <p:nvPr/>
          </p:nvSpPr>
          <p:spPr>
            <a:xfrm>
              <a:off x="5579403" y="1519654"/>
              <a:ext cx="6232490" cy="2927005"/>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3E6016A-43FE-4A2A-85AD-297FA692BD46}"/>
                </a:ext>
              </a:extLst>
            </p:cNvPr>
            <p:cNvSpPr txBox="1"/>
            <p:nvPr/>
          </p:nvSpPr>
          <p:spPr>
            <a:xfrm>
              <a:off x="5709137" y="1677790"/>
              <a:ext cx="5817902" cy="3108543"/>
            </a:xfrm>
            <a:prstGeom prst="rect">
              <a:avLst/>
            </a:prstGeom>
            <a:noFill/>
          </p:spPr>
          <p:txBody>
            <a:bodyPr wrap="square" lIns="91440" tIns="45720" rIns="91440" bIns="45720" rtlCol="0" anchor="t">
              <a:spAutoFit/>
            </a:bodyPr>
            <a:lstStyle/>
            <a:p>
              <a:pPr algn="ctr"/>
              <a:r>
                <a:rPr lang="en-US" sz="2800" b="0" i="0">
                  <a:solidFill>
                    <a:schemeClr val="bg1">
                      <a:lumMod val="50000"/>
                    </a:schemeClr>
                  </a:solidFill>
                  <a:effectLst/>
                  <a:latin typeface="Tahoma"/>
                  <a:ea typeface="Tahoma"/>
                  <a:cs typeface="Tahoma"/>
                </a:rPr>
                <a:t>The objective of this project is to offload the</a:t>
              </a:r>
              <a:r>
                <a:rPr lang="en-US" sz="2800" b="0" i="0">
                  <a:effectLst/>
                  <a:latin typeface="Tahoma"/>
                  <a:ea typeface="Tahoma"/>
                  <a:cs typeface="Tahoma"/>
                </a:rPr>
                <a:t> </a:t>
              </a:r>
              <a:r>
                <a:rPr lang="en-US" sz="2800" b="0" i="0">
                  <a:solidFill>
                    <a:srgbClr val="AF6E8E"/>
                  </a:solidFill>
                  <a:effectLst/>
                  <a:latin typeface="Tahoma"/>
                  <a:ea typeface="Tahoma"/>
                  <a:cs typeface="Tahoma"/>
                </a:rPr>
                <a:t>LSMS</a:t>
              </a:r>
              <a:r>
                <a:rPr lang="en-US" sz="2800" b="0" i="0">
                  <a:effectLst/>
                  <a:latin typeface="Tahoma"/>
                  <a:ea typeface="Tahoma"/>
                  <a:cs typeface="Tahoma"/>
                </a:rPr>
                <a:t> </a:t>
              </a:r>
              <a:r>
                <a:rPr lang="en-US" sz="2800" b="0" i="0">
                  <a:solidFill>
                    <a:schemeClr val="bg1">
                      <a:lumMod val="50000"/>
                    </a:schemeClr>
                  </a:solidFill>
                  <a:effectLst/>
                  <a:latin typeface="Tahoma"/>
                  <a:ea typeface="Tahoma"/>
                  <a:cs typeface="Tahoma"/>
                </a:rPr>
                <a:t>(Lightweight Surface Manipulation System) from the</a:t>
              </a:r>
              <a:r>
                <a:rPr lang="en-US" sz="2800" b="0" i="0">
                  <a:effectLst/>
                  <a:latin typeface="Tahoma"/>
                  <a:ea typeface="Tahoma"/>
                  <a:cs typeface="Tahoma"/>
                </a:rPr>
                <a:t> </a:t>
              </a:r>
              <a:r>
                <a:rPr lang="en-US" sz="2800" b="0" i="0">
                  <a:solidFill>
                    <a:srgbClr val="FC9627"/>
                  </a:solidFill>
                  <a:effectLst/>
                  <a:latin typeface="Tahoma"/>
                  <a:ea typeface="Tahoma"/>
                  <a:cs typeface="Tahoma"/>
                </a:rPr>
                <a:t>CLPS</a:t>
              </a:r>
              <a:r>
                <a:rPr lang="en-US" sz="2800" b="0" i="0">
                  <a:effectLst/>
                  <a:latin typeface="Tahoma"/>
                  <a:ea typeface="Tahoma"/>
                  <a:cs typeface="Tahoma"/>
                </a:rPr>
                <a:t> </a:t>
              </a:r>
              <a:r>
                <a:rPr lang="en-US" sz="2800" b="0" i="0">
                  <a:solidFill>
                    <a:schemeClr val="bg1">
                      <a:lumMod val="50000"/>
                    </a:schemeClr>
                  </a:solidFill>
                  <a:effectLst/>
                  <a:latin typeface="Tahoma"/>
                  <a:ea typeface="Tahoma"/>
                  <a:cs typeface="Tahoma"/>
                </a:rPr>
                <a:t>(Commercial Lunar Payload Services) lander</a:t>
              </a:r>
              <a:r>
                <a:rPr lang="en-US" sz="2800">
                  <a:solidFill>
                    <a:schemeClr val="bg1">
                      <a:lumMod val="50000"/>
                    </a:schemeClr>
                  </a:solidFill>
                  <a:latin typeface="Tahoma"/>
                  <a:ea typeface="Tahoma"/>
                  <a:cs typeface="Tahoma"/>
                </a:rPr>
                <a:t> onto a</a:t>
              </a:r>
              <a:r>
                <a:rPr lang="en-US" sz="2800">
                  <a:latin typeface="Tahoma"/>
                  <a:ea typeface="Tahoma"/>
                  <a:cs typeface="Tahoma"/>
                </a:rPr>
                <a:t> </a:t>
              </a:r>
              <a:r>
                <a:rPr lang="en-US" sz="2800">
                  <a:solidFill>
                    <a:srgbClr val="3FA492"/>
                  </a:solidFill>
                  <a:latin typeface="Tahoma"/>
                  <a:ea typeface="Tahoma"/>
                  <a:cs typeface="Tahoma"/>
                </a:rPr>
                <a:t>platform</a:t>
              </a:r>
              <a:r>
                <a:rPr lang="en-US" sz="2800" b="0" i="0">
                  <a:solidFill>
                    <a:schemeClr val="bg1">
                      <a:lumMod val="50000"/>
                    </a:schemeClr>
                  </a:solidFill>
                  <a:effectLst/>
                  <a:latin typeface="Tahoma"/>
                  <a:ea typeface="Tahoma"/>
                  <a:cs typeface="Tahoma"/>
                </a:rPr>
                <a:t>.</a:t>
              </a:r>
              <a:endParaRPr lang="en-US" sz="2800">
                <a:solidFill>
                  <a:schemeClr val="bg1">
                    <a:lumMod val="50000"/>
                  </a:schemeClr>
                </a:solidFill>
                <a:latin typeface="Tahoma"/>
                <a:ea typeface="Tahoma"/>
                <a:cs typeface="Tahoma"/>
              </a:endParaRPr>
            </a:p>
            <a:p>
              <a:pPr algn="ctr"/>
              <a:endParaRPr lang="en-US" sz="2800"/>
            </a:p>
          </p:txBody>
        </p:sp>
      </p:grpSp>
      <p:pic>
        <p:nvPicPr>
          <p:cNvPr id="62" name="Graphic 61" descr="Arrow: Clockwise curve">
            <a:extLst>
              <a:ext uri="{FF2B5EF4-FFF2-40B4-BE49-F238E27FC236}">
                <a16:creationId xmlns:a16="http://schemas.microsoft.com/office/drawing/2014/main" id="{BE7C9048-DEE0-48C2-AD0D-3659FB40097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7915680">
            <a:off x="3698337" y="3086255"/>
            <a:ext cx="914400" cy="914400"/>
          </a:xfrm>
          <a:prstGeom prst="rect">
            <a:avLst/>
          </a:prstGeom>
        </p:spPr>
      </p:pic>
      <p:grpSp>
        <p:nvGrpSpPr>
          <p:cNvPr id="90" name="Group 89">
            <a:extLst>
              <a:ext uri="{FF2B5EF4-FFF2-40B4-BE49-F238E27FC236}">
                <a16:creationId xmlns:a16="http://schemas.microsoft.com/office/drawing/2014/main" id="{16EC7ACC-63B5-4DD9-9AF7-E46D5EE92222}"/>
              </a:ext>
            </a:extLst>
          </p:cNvPr>
          <p:cNvGrpSpPr>
            <a:grpSpLocks noChangeAspect="1"/>
          </p:cNvGrpSpPr>
          <p:nvPr/>
        </p:nvGrpSpPr>
        <p:grpSpPr>
          <a:xfrm>
            <a:off x="4691608" y="5091283"/>
            <a:ext cx="1150535" cy="369568"/>
            <a:chOff x="7366469" y="4745481"/>
            <a:chExt cx="3191554" cy="1025173"/>
          </a:xfrm>
        </p:grpSpPr>
        <p:grpSp>
          <p:nvGrpSpPr>
            <p:cNvPr id="91" name="Group 90">
              <a:extLst>
                <a:ext uri="{FF2B5EF4-FFF2-40B4-BE49-F238E27FC236}">
                  <a16:creationId xmlns:a16="http://schemas.microsoft.com/office/drawing/2014/main" id="{A873DDE9-FA52-4A50-A83B-E639AC6D314F}"/>
                </a:ext>
              </a:extLst>
            </p:cNvPr>
            <p:cNvGrpSpPr>
              <a:grpSpLocks noChangeAspect="1"/>
            </p:cNvGrpSpPr>
            <p:nvPr/>
          </p:nvGrpSpPr>
          <p:grpSpPr>
            <a:xfrm>
              <a:off x="7366469" y="4745481"/>
              <a:ext cx="3191554" cy="1025173"/>
              <a:chOff x="7752885" y="5195074"/>
              <a:chExt cx="1201313" cy="385879"/>
            </a:xfrm>
          </p:grpSpPr>
          <p:sp>
            <p:nvSpPr>
              <p:cNvPr id="96" name="Rectangle 95">
                <a:extLst>
                  <a:ext uri="{FF2B5EF4-FFF2-40B4-BE49-F238E27FC236}">
                    <a16:creationId xmlns:a16="http://schemas.microsoft.com/office/drawing/2014/main" id="{9F7F77C6-33E4-44BB-A484-ACA08E08DC31}"/>
                  </a:ext>
                </a:extLst>
              </p:cNvPr>
              <p:cNvSpPr/>
              <p:nvPr/>
            </p:nvSpPr>
            <p:spPr>
              <a:xfrm>
                <a:off x="7752885" y="5225275"/>
                <a:ext cx="189572" cy="217449"/>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7" name="Rectangle: Rounded Corners 96">
                <a:extLst>
                  <a:ext uri="{FF2B5EF4-FFF2-40B4-BE49-F238E27FC236}">
                    <a16:creationId xmlns:a16="http://schemas.microsoft.com/office/drawing/2014/main" id="{BBF84785-5C06-42A6-BF34-BB992D8B6499}"/>
                  </a:ext>
                </a:extLst>
              </p:cNvPr>
              <p:cNvSpPr/>
              <p:nvPr/>
            </p:nvSpPr>
            <p:spPr>
              <a:xfrm rot="5400000">
                <a:off x="7931770"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Rectangle: Rounded Corners 97">
                <a:extLst>
                  <a:ext uri="{FF2B5EF4-FFF2-40B4-BE49-F238E27FC236}">
                    <a16:creationId xmlns:a16="http://schemas.microsoft.com/office/drawing/2014/main" id="{E52FA7CE-9192-4B2E-B015-A0C55AD027CD}"/>
                  </a:ext>
                </a:extLst>
              </p:cNvPr>
              <p:cNvSpPr/>
              <p:nvPr/>
            </p:nvSpPr>
            <p:spPr>
              <a:xfrm rot="5400000">
                <a:off x="8359233"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9" name="Rectangle: Rounded Corners 98">
                <a:extLst>
                  <a:ext uri="{FF2B5EF4-FFF2-40B4-BE49-F238E27FC236}">
                    <a16:creationId xmlns:a16="http://schemas.microsoft.com/office/drawing/2014/main" id="{FC7B5A06-01AC-4CB3-AF9E-F6D99E5E7739}"/>
                  </a:ext>
                </a:extLst>
              </p:cNvPr>
              <p:cNvSpPr/>
              <p:nvPr/>
            </p:nvSpPr>
            <p:spPr>
              <a:xfrm rot="5400000">
                <a:off x="8749526"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0" name="Rectangle: Rounded Corners 99">
                <a:extLst>
                  <a:ext uri="{FF2B5EF4-FFF2-40B4-BE49-F238E27FC236}">
                    <a16:creationId xmlns:a16="http://schemas.microsoft.com/office/drawing/2014/main" id="{C07EA428-E929-4B4C-B3EA-819905BC472B}"/>
                  </a:ext>
                </a:extLst>
              </p:cNvPr>
              <p:cNvSpPr/>
              <p:nvPr/>
            </p:nvSpPr>
            <p:spPr>
              <a:xfrm>
                <a:off x="7943385" y="5360020"/>
                <a:ext cx="988741" cy="96644"/>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1" name="Circle: Hollow 100">
                <a:extLst>
                  <a:ext uri="{FF2B5EF4-FFF2-40B4-BE49-F238E27FC236}">
                    <a16:creationId xmlns:a16="http://schemas.microsoft.com/office/drawing/2014/main" id="{B2C121D7-ED69-4548-81D0-E97512D871D7}"/>
                  </a:ext>
                </a:extLst>
              </p:cNvPr>
              <p:cNvSpPr/>
              <p:nvPr/>
            </p:nvSpPr>
            <p:spPr>
              <a:xfrm>
                <a:off x="7872529" y="5317040"/>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02" name="Circle: Hollow 101">
                <a:extLst>
                  <a:ext uri="{FF2B5EF4-FFF2-40B4-BE49-F238E27FC236}">
                    <a16:creationId xmlns:a16="http://schemas.microsoft.com/office/drawing/2014/main" id="{B12A071A-6E81-42A4-9E13-2719E2DDC719}"/>
                  </a:ext>
                </a:extLst>
              </p:cNvPr>
              <p:cNvSpPr/>
              <p:nvPr/>
            </p:nvSpPr>
            <p:spPr>
              <a:xfrm>
                <a:off x="8299992" y="5317040"/>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03" name="Circle: Hollow 102">
                <a:extLst>
                  <a:ext uri="{FF2B5EF4-FFF2-40B4-BE49-F238E27FC236}">
                    <a16:creationId xmlns:a16="http://schemas.microsoft.com/office/drawing/2014/main" id="{E08411D9-DDA7-4D13-B3FD-E65B22CE9C05}"/>
                  </a:ext>
                </a:extLst>
              </p:cNvPr>
              <p:cNvSpPr/>
              <p:nvPr/>
            </p:nvSpPr>
            <p:spPr>
              <a:xfrm>
                <a:off x="8690285" y="5317039"/>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cxnSp>
            <p:nvCxnSpPr>
              <p:cNvPr id="104" name="Straight Arrow Connector 103">
                <a:extLst>
                  <a:ext uri="{FF2B5EF4-FFF2-40B4-BE49-F238E27FC236}">
                    <a16:creationId xmlns:a16="http://schemas.microsoft.com/office/drawing/2014/main" id="{52CB6DA0-4E46-4952-A8B3-65DE64B430D3}"/>
                  </a:ext>
                </a:extLst>
              </p:cNvPr>
              <p:cNvCxnSpPr/>
              <p:nvPr/>
            </p:nvCxnSpPr>
            <p:spPr>
              <a:xfrm flipH="1" flipV="1">
                <a:off x="8056057" y="5314717"/>
                <a:ext cx="734124" cy="1"/>
              </a:xfrm>
              <a:prstGeom prst="straightConnector1">
                <a:avLst/>
              </a:prstGeom>
            </p:spPr>
            <p:style>
              <a:lnRef idx="3">
                <a:schemeClr val="dk1"/>
              </a:lnRef>
              <a:fillRef idx="0">
                <a:schemeClr val="dk1"/>
              </a:fillRef>
              <a:effectRef idx="2">
                <a:schemeClr val="dk1"/>
              </a:effectRef>
              <a:fontRef idx="minor">
                <a:schemeClr val="tx1"/>
              </a:fontRef>
            </p:style>
          </p:cxnSp>
          <p:sp>
            <p:nvSpPr>
              <p:cNvPr id="105" name="Oval 104">
                <a:extLst>
                  <a:ext uri="{FF2B5EF4-FFF2-40B4-BE49-F238E27FC236}">
                    <a16:creationId xmlns:a16="http://schemas.microsoft.com/office/drawing/2014/main" id="{5D21C70A-DD8E-4387-AA49-D5402657B8E0}"/>
                  </a:ext>
                </a:extLst>
              </p:cNvPr>
              <p:cNvSpPr/>
              <p:nvPr/>
            </p:nvSpPr>
            <p:spPr>
              <a:xfrm>
                <a:off x="7941223" y="5381625"/>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6" name="Oval 105">
                <a:extLst>
                  <a:ext uri="{FF2B5EF4-FFF2-40B4-BE49-F238E27FC236}">
                    <a16:creationId xmlns:a16="http://schemas.microsoft.com/office/drawing/2014/main" id="{7C5B6289-2FD8-4A86-8D97-202EF5963EFB}"/>
                  </a:ext>
                </a:extLst>
              </p:cNvPr>
              <p:cNvSpPr/>
              <p:nvPr/>
            </p:nvSpPr>
            <p:spPr>
              <a:xfrm>
                <a:off x="8368141" y="5381625"/>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7" name="Oval 106">
                <a:extLst>
                  <a:ext uri="{FF2B5EF4-FFF2-40B4-BE49-F238E27FC236}">
                    <a16:creationId xmlns:a16="http://schemas.microsoft.com/office/drawing/2014/main" id="{2F7E1087-D3AF-4C8F-ABEC-7903951A6D35}"/>
                  </a:ext>
                </a:extLst>
              </p:cNvPr>
              <p:cNvSpPr/>
              <p:nvPr/>
            </p:nvSpPr>
            <p:spPr>
              <a:xfrm>
                <a:off x="8758434" y="5385442"/>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92" name="Oval 91">
              <a:extLst>
                <a:ext uri="{FF2B5EF4-FFF2-40B4-BE49-F238E27FC236}">
                  <a16:creationId xmlns:a16="http://schemas.microsoft.com/office/drawing/2014/main" id="{19A51293-FD65-4766-AC93-211B93B17508}"/>
                </a:ext>
              </a:extLst>
            </p:cNvPr>
            <p:cNvSpPr/>
            <p:nvPr/>
          </p:nvSpPr>
          <p:spPr>
            <a:xfrm>
              <a:off x="7923634" y="5301896"/>
              <a:ext cx="253062" cy="26600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3" name="Graphic 38" descr="Single gear">
              <a:extLst>
                <a:ext uri="{FF2B5EF4-FFF2-40B4-BE49-F238E27FC236}">
                  <a16:creationId xmlns:a16="http://schemas.microsoft.com/office/drawing/2014/main" id="{9987EF8E-82FC-43BB-9A17-258E19CFAA5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13288" y="5202044"/>
              <a:ext cx="449766" cy="449766"/>
            </a:xfrm>
            <a:prstGeom prst="rect">
              <a:avLst/>
            </a:prstGeom>
          </p:spPr>
        </p:pic>
        <p:pic>
          <p:nvPicPr>
            <p:cNvPr id="94" name="Graphic 38" descr="Single gear">
              <a:extLst>
                <a:ext uri="{FF2B5EF4-FFF2-40B4-BE49-F238E27FC236}">
                  <a16:creationId xmlns:a16="http://schemas.microsoft.com/office/drawing/2014/main" id="{1E42A496-E1DD-4B57-8EE4-BB1BA2C40E4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78483" y="5202042"/>
              <a:ext cx="449766" cy="449766"/>
            </a:xfrm>
            <a:prstGeom prst="rect">
              <a:avLst/>
            </a:prstGeom>
          </p:spPr>
        </p:pic>
        <p:pic>
          <p:nvPicPr>
            <p:cNvPr id="95" name="Graphic 38" descr="Single gear">
              <a:extLst>
                <a:ext uri="{FF2B5EF4-FFF2-40B4-BE49-F238E27FC236}">
                  <a16:creationId xmlns:a16="http://schemas.microsoft.com/office/drawing/2014/main" id="{B8FF4498-2831-4E71-BDF8-A680A1EED2B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946995" y="5202043"/>
              <a:ext cx="449766" cy="449766"/>
            </a:xfrm>
            <a:prstGeom prst="rect">
              <a:avLst/>
            </a:prstGeom>
          </p:spPr>
        </p:pic>
      </p:grpSp>
      <p:sp>
        <p:nvSpPr>
          <p:cNvPr id="78" name="Content Placeholder 6">
            <a:extLst>
              <a:ext uri="{FF2B5EF4-FFF2-40B4-BE49-F238E27FC236}">
                <a16:creationId xmlns:a16="http://schemas.microsoft.com/office/drawing/2014/main" id="{D9BE49D8-438D-4701-8426-58CD7D4E0C81}"/>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101B1E"/>
                </a:solidFill>
                <a:latin typeface="Arial"/>
                <a:cs typeface="Arial"/>
              </a:rPr>
              <a:t>Christina Morrow</a:t>
            </a:r>
            <a:endParaRPr lang="en-US" dirty="0">
              <a:solidFill>
                <a:srgbClr val="101B1E"/>
              </a:solidFill>
            </a:endParaRPr>
          </a:p>
        </p:txBody>
      </p:sp>
      <p:grpSp>
        <p:nvGrpSpPr>
          <p:cNvPr id="68" name="Group 67">
            <a:extLst>
              <a:ext uri="{FF2B5EF4-FFF2-40B4-BE49-F238E27FC236}">
                <a16:creationId xmlns:a16="http://schemas.microsoft.com/office/drawing/2014/main" id="{EE9470E1-DA3C-4991-86E7-CA1CA6B19DAE}"/>
              </a:ext>
            </a:extLst>
          </p:cNvPr>
          <p:cNvGrpSpPr/>
          <p:nvPr/>
        </p:nvGrpSpPr>
        <p:grpSpPr>
          <a:xfrm>
            <a:off x="3975448" y="4938306"/>
            <a:ext cx="241989" cy="548277"/>
            <a:chOff x="3975448" y="4938306"/>
            <a:chExt cx="241989" cy="548277"/>
          </a:xfrm>
        </p:grpSpPr>
        <p:sp>
          <p:nvSpPr>
            <p:cNvPr id="109" name="Freeform: Shape 108">
              <a:extLst>
                <a:ext uri="{FF2B5EF4-FFF2-40B4-BE49-F238E27FC236}">
                  <a16:creationId xmlns:a16="http://schemas.microsoft.com/office/drawing/2014/main" id="{DF6782DA-A72F-4626-9C23-34D822112B9C}"/>
                </a:ext>
              </a:extLst>
            </p:cNvPr>
            <p:cNvSpPr/>
            <p:nvPr/>
          </p:nvSpPr>
          <p:spPr>
            <a:xfrm>
              <a:off x="3978566" y="5085961"/>
              <a:ext cx="238871" cy="400622"/>
            </a:xfrm>
            <a:custGeom>
              <a:avLst/>
              <a:gdLst>
                <a:gd name="connsiteX0" fmla="*/ 243712 w 244824"/>
                <a:gd name="connsiteY0" fmla="*/ 173603 h 400622"/>
                <a:gd name="connsiteX1" fmla="*/ 212552 w 244824"/>
                <a:gd name="connsiteY1" fmla="*/ 41175 h 400622"/>
                <a:gd name="connsiteX2" fmla="*/ 205875 w 244824"/>
                <a:gd name="connsiteY2" fmla="*/ 28934 h 400622"/>
                <a:gd name="connsiteX3" fmla="*/ 159136 w 244824"/>
                <a:gd name="connsiteY3" fmla="*/ 4451 h 400622"/>
                <a:gd name="connsiteX4" fmla="*/ 122412 w 244824"/>
                <a:gd name="connsiteY4" fmla="*/ 0 h 400622"/>
                <a:gd name="connsiteX5" fmla="*/ 85689 w 244824"/>
                <a:gd name="connsiteY5" fmla="*/ 5564 h 400622"/>
                <a:gd name="connsiteX6" fmla="*/ 38949 w 244824"/>
                <a:gd name="connsiteY6" fmla="*/ 30047 h 400622"/>
                <a:gd name="connsiteX7" fmla="*/ 32272 w 244824"/>
                <a:gd name="connsiteY7" fmla="*/ 42288 h 400622"/>
                <a:gd name="connsiteX8" fmla="*/ 1113 w 244824"/>
                <a:gd name="connsiteY8" fmla="*/ 174716 h 400622"/>
                <a:gd name="connsiteX9" fmla="*/ 0 w 244824"/>
                <a:gd name="connsiteY9" fmla="*/ 180280 h 400622"/>
                <a:gd name="connsiteX10" fmla="*/ 22257 w 244824"/>
                <a:gd name="connsiteY10" fmla="*/ 202537 h 400622"/>
                <a:gd name="connsiteX11" fmla="*/ 43401 w 244824"/>
                <a:gd name="connsiteY11" fmla="*/ 185844 h 400622"/>
                <a:gd name="connsiteX12" fmla="*/ 66770 w 244824"/>
                <a:gd name="connsiteY12" fmla="*/ 89027 h 400622"/>
                <a:gd name="connsiteX13" fmla="*/ 66770 w 244824"/>
                <a:gd name="connsiteY13" fmla="*/ 400622 h 400622"/>
                <a:gd name="connsiteX14" fmla="*/ 111284 w 244824"/>
                <a:gd name="connsiteY14" fmla="*/ 400622 h 400622"/>
                <a:gd name="connsiteX15" fmla="*/ 111284 w 244824"/>
                <a:gd name="connsiteY15" fmla="*/ 200311 h 400622"/>
                <a:gd name="connsiteX16" fmla="*/ 133541 w 244824"/>
                <a:gd name="connsiteY16" fmla="*/ 200311 h 400622"/>
                <a:gd name="connsiteX17" fmla="*/ 133541 w 244824"/>
                <a:gd name="connsiteY17" fmla="*/ 400622 h 400622"/>
                <a:gd name="connsiteX18" fmla="*/ 178054 w 244824"/>
                <a:gd name="connsiteY18" fmla="*/ 400622 h 400622"/>
                <a:gd name="connsiteX19" fmla="*/ 178054 w 244824"/>
                <a:gd name="connsiteY19" fmla="*/ 87914 h 400622"/>
                <a:gd name="connsiteX20" fmla="*/ 201424 w 244824"/>
                <a:gd name="connsiteY20" fmla="*/ 184731 h 400622"/>
                <a:gd name="connsiteX21" fmla="*/ 222568 w 244824"/>
                <a:gd name="connsiteY21" fmla="*/ 201424 h 400622"/>
                <a:gd name="connsiteX22" fmla="*/ 244825 w 244824"/>
                <a:gd name="connsiteY22" fmla="*/ 179167 h 400622"/>
                <a:gd name="connsiteX23" fmla="*/ 243712 w 244824"/>
                <a:gd name="connsiteY23" fmla="*/ 173603 h 400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4824" h="400622">
                  <a:moveTo>
                    <a:pt x="243712" y="173603"/>
                  </a:moveTo>
                  <a:lnTo>
                    <a:pt x="212552" y="41175"/>
                  </a:lnTo>
                  <a:cubicBezTo>
                    <a:pt x="211440" y="36724"/>
                    <a:pt x="209214" y="32272"/>
                    <a:pt x="205875" y="28934"/>
                  </a:cubicBezTo>
                  <a:cubicBezTo>
                    <a:pt x="192521" y="17805"/>
                    <a:pt x="176941" y="10016"/>
                    <a:pt x="159136" y="4451"/>
                  </a:cubicBezTo>
                  <a:cubicBezTo>
                    <a:pt x="146895" y="2226"/>
                    <a:pt x="134654" y="0"/>
                    <a:pt x="122412" y="0"/>
                  </a:cubicBezTo>
                  <a:cubicBezTo>
                    <a:pt x="110171" y="0"/>
                    <a:pt x="97930" y="2226"/>
                    <a:pt x="85689" y="5564"/>
                  </a:cubicBezTo>
                  <a:cubicBezTo>
                    <a:pt x="67883" y="10016"/>
                    <a:pt x="52303" y="18918"/>
                    <a:pt x="38949" y="30047"/>
                  </a:cubicBezTo>
                  <a:cubicBezTo>
                    <a:pt x="35611" y="33385"/>
                    <a:pt x="33385" y="37837"/>
                    <a:pt x="32272" y="42288"/>
                  </a:cubicBezTo>
                  <a:lnTo>
                    <a:pt x="1113" y="174716"/>
                  </a:lnTo>
                  <a:cubicBezTo>
                    <a:pt x="1113" y="175829"/>
                    <a:pt x="0" y="178054"/>
                    <a:pt x="0" y="180280"/>
                  </a:cubicBezTo>
                  <a:cubicBezTo>
                    <a:pt x="0" y="192521"/>
                    <a:pt x="10016" y="202537"/>
                    <a:pt x="22257" y="202537"/>
                  </a:cubicBezTo>
                  <a:cubicBezTo>
                    <a:pt x="32272" y="202537"/>
                    <a:pt x="41175" y="194747"/>
                    <a:pt x="43401" y="185844"/>
                  </a:cubicBezTo>
                  <a:lnTo>
                    <a:pt x="66770" y="89027"/>
                  </a:lnTo>
                  <a:lnTo>
                    <a:pt x="66770" y="400622"/>
                  </a:lnTo>
                  <a:lnTo>
                    <a:pt x="111284" y="400622"/>
                  </a:lnTo>
                  <a:lnTo>
                    <a:pt x="111284" y="200311"/>
                  </a:lnTo>
                  <a:lnTo>
                    <a:pt x="133541" y="200311"/>
                  </a:lnTo>
                  <a:lnTo>
                    <a:pt x="133541" y="400622"/>
                  </a:lnTo>
                  <a:lnTo>
                    <a:pt x="178054" y="400622"/>
                  </a:lnTo>
                  <a:lnTo>
                    <a:pt x="178054" y="87914"/>
                  </a:lnTo>
                  <a:lnTo>
                    <a:pt x="201424" y="184731"/>
                  </a:lnTo>
                  <a:cubicBezTo>
                    <a:pt x="203650" y="193634"/>
                    <a:pt x="212552" y="201424"/>
                    <a:pt x="222568" y="201424"/>
                  </a:cubicBezTo>
                  <a:cubicBezTo>
                    <a:pt x="234809" y="201424"/>
                    <a:pt x="244825" y="191408"/>
                    <a:pt x="244825" y="179167"/>
                  </a:cubicBezTo>
                  <a:cubicBezTo>
                    <a:pt x="244825" y="176941"/>
                    <a:pt x="243712" y="174716"/>
                    <a:pt x="243712" y="173603"/>
                  </a:cubicBezTo>
                  <a:close/>
                </a:path>
              </a:pathLst>
            </a:custGeom>
            <a:solidFill>
              <a:srgbClr val="000000"/>
            </a:solidFill>
            <a:ln w="5556" cap="flat">
              <a:noFill/>
              <a:prstDash val="solid"/>
              <a:miter/>
            </a:ln>
          </p:spPr>
          <p:txBody>
            <a:bodyPr rtlCol="0" anchor="ctr"/>
            <a:lstStyle/>
            <a:p>
              <a:endParaRPr lang="en-US"/>
            </a:p>
          </p:txBody>
        </p:sp>
        <p:sp>
          <p:nvSpPr>
            <p:cNvPr id="66" name="Rectangle 65">
              <a:extLst>
                <a:ext uri="{FF2B5EF4-FFF2-40B4-BE49-F238E27FC236}">
                  <a16:creationId xmlns:a16="http://schemas.microsoft.com/office/drawing/2014/main" id="{546CD88A-7B1F-46EF-B8EE-AD944A2E6A77}"/>
                </a:ext>
              </a:extLst>
            </p:cNvPr>
            <p:cNvSpPr/>
            <p:nvPr/>
          </p:nvSpPr>
          <p:spPr>
            <a:xfrm>
              <a:off x="3975448" y="5088158"/>
              <a:ext cx="234052" cy="458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0" name="Graphic 109" descr="Astronaut">
              <a:extLst>
                <a:ext uri="{FF2B5EF4-FFF2-40B4-BE49-F238E27FC236}">
                  <a16:creationId xmlns:a16="http://schemas.microsoft.com/office/drawing/2014/main" id="{747BF0B6-B881-4BC7-8B22-2FD7925FAAF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978567" y="4938306"/>
              <a:ext cx="234052" cy="244030"/>
            </a:xfrm>
            <a:prstGeom prst="rect">
              <a:avLst/>
            </a:prstGeom>
          </p:spPr>
        </p:pic>
      </p:grpSp>
      <p:sp>
        <p:nvSpPr>
          <p:cNvPr id="7" name="Rectangle 6">
            <a:hlinkClick r:id="rId9" action="ppaction://hlinksldjump"/>
            <a:extLst>
              <a:ext uri="{FF2B5EF4-FFF2-40B4-BE49-F238E27FC236}">
                <a16:creationId xmlns:a16="http://schemas.microsoft.com/office/drawing/2014/main" id="{9855E314-F44B-4071-8ABD-6FD554C80F59}"/>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2" name="Group 81">
            <a:extLst>
              <a:ext uri="{FF2B5EF4-FFF2-40B4-BE49-F238E27FC236}">
                <a16:creationId xmlns:a16="http://schemas.microsoft.com/office/drawing/2014/main" id="{BB5D31F9-8577-4CDC-B3F1-868BFDCE7BE7}"/>
              </a:ext>
            </a:extLst>
          </p:cNvPr>
          <p:cNvGrpSpPr>
            <a:grpSpLocks noChangeAspect="1"/>
          </p:cNvGrpSpPr>
          <p:nvPr/>
        </p:nvGrpSpPr>
        <p:grpSpPr>
          <a:xfrm>
            <a:off x="1716376" y="3972048"/>
            <a:ext cx="1934349" cy="1503372"/>
            <a:chOff x="2518288" y="1683465"/>
            <a:chExt cx="2423796" cy="1883769"/>
          </a:xfrm>
        </p:grpSpPr>
        <p:grpSp>
          <p:nvGrpSpPr>
            <p:cNvPr id="83" name="Group 82">
              <a:extLst>
                <a:ext uri="{FF2B5EF4-FFF2-40B4-BE49-F238E27FC236}">
                  <a16:creationId xmlns:a16="http://schemas.microsoft.com/office/drawing/2014/main" id="{CAD003A3-2023-4FBF-A2E9-636364B22159}"/>
                </a:ext>
              </a:extLst>
            </p:cNvPr>
            <p:cNvGrpSpPr/>
            <p:nvPr/>
          </p:nvGrpSpPr>
          <p:grpSpPr>
            <a:xfrm>
              <a:off x="2518288" y="1683465"/>
              <a:ext cx="2423796" cy="1883769"/>
              <a:chOff x="2518288" y="1683465"/>
              <a:chExt cx="2423796" cy="1883769"/>
            </a:xfrm>
          </p:grpSpPr>
          <p:sp>
            <p:nvSpPr>
              <p:cNvPr id="86" name="Isosceles Triangle 85">
                <a:extLst>
                  <a:ext uri="{FF2B5EF4-FFF2-40B4-BE49-F238E27FC236}">
                    <a16:creationId xmlns:a16="http://schemas.microsoft.com/office/drawing/2014/main" id="{64B5C517-9C2C-468F-96A2-CAA10EFD6D6D}"/>
                  </a:ext>
                </a:extLst>
              </p:cNvPr>
              <p:cNvSpPr/>
              <p:nvPr/>
            </p:nvSpPr>
            <p:spPr>
              <a:xfrm>
                <a:off x="2518288" y="2112300"/>
                <a:ext cx="499110" cy="339539"/>
              </a:xfrm>
              <a:prstGeom prst="triangle">
                <a:avLst>
                  <a:gd name="adj" fmla="val 91603"/>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Isosceles Triangle 86">
                <a:extLst>
                  <a:ext uri="{FF2B5EF4-FFF2-40B4-BE49-F238E27FC236}">
                    <a16:creationId xmlns:a16="http://schemas.microsoft.com/office/drawing/2014/main" id="{DA891708-CF34-4B48-BE2A-AAA338F5B4DD}"/>
                  </a:ext>
                </a:extLst>
              </p:cNvPr>
              <p:cNvSpPr/>
              <p:nvPr/>
            </p:nvSpPr>
            <p:spPr>
              <a:xfrm flipH="1">
                <a:off x="4425021" y="2155622"/>
                <a:ext cx="517063" cy="300990"/>
              </a:xfrm>
              <a:prstGeom prst="triangle">
                <a:avLst>
                  <a:gd name="adj" fmla="val 81287"/>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10C9B3AA-8C09-46AB-9B38-5866DAB20364}"/>
                  </a:ext>
                </a:extLst>
              </p:cNvPr>
              <p:cNvSpPr/>
              <p:nvPr/>
            </p:nvSpPr>
            <p:spPr>
              <a:xfrm rot="989100">
                <a:off x="3033539" y="2599318"/>
                <a:ext cx="45720" cy="935705"/>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D2BE6E92-02AC-4EE7-AA68-2216D10A6AE4}"/>
                  </a:ext>
                </a:extLst>
              </p:cNvPr>
              <p:cNvSpPr/>
              <p:nvPr/>
            </p:nvSpPr>
            <p:spPr>
              <a:xfrm rot="20576624">
                <a:off x="4401819" y="2598189"/>
                <a:ext cx="45720" cy="935705"/>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A33B7186-EFFE-4399-930A-B045C13F720E}"/>
                  </a:ext>
                </a:extLst>
              </p:cNvPr>
              <p:cNvSpPr/>
              <p:nvPr/>
            </p:nvSpPr>
            <p:spPr>
              <a:xfrm rot="21392413" flipV="1">
                <a:off x="4462722" y="3480967"/>
                <a:ext cx="218672" cy="7811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a:extLst>
                  <a:ext uri="{FF2B5EF4-FFF2-40B4-BE49-F238E27FC236}">
                    <a16:creationId xmlns:a16="http://schemas.microsoft.com/office/drawing/2014/main" id="{52B24A53-192A-4547-BD5A-EF00A6AD0D42}"/>
                  </a:ext>
                </a:extLst>
              </p:cNvPr>
              <p:cNvSpPr/>
              <p:nvPr/>
            </p:nvSpPr>
            <p:spPr>
              <a:xfrm flipV="1">
                <a:off x="2813844" y="3489124"/>
                <a:ext cx="218672" cy="7811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Freeform: Shape 115">
                <a:extLst>
                  <a:ext uri="{FF2B5EF4-FFF2-40B4-BE49-F238E27FC236}">
                    <a16:creationId xmlns:a16="http://schemas.microsoft.com/office/drawing/2014/main" id="{409465F6-7AA9-405B-9DBB-B4C9B755777D}"/>
                  </a:ext>
                </a:extLst>
              </p:cNvPr>
              <p:cNvSpPr/>
              <p:nvPr/>
            </p:nvSpPr>
            <p:spPr>
              <a:xfrm>
                <a:off x="3136900" y="2805057"/>
                <a:ext cx="1188720" cy="300990"/>
              </a:xfrm>
              <a:custGeom>
                <a:avLst/>
                <a:gdLst>
                  <a:gd name="connsiteX0" fmla="*/ 0 w 1188720"/>
                  <a:gd name="connsiteY0" fmla="*/ 300990 h 300990"/>
                  <a:gd name="connsiteX1" fmla="*/ 1188720 w 1188720"/>
                  <a:gd name="connsiteY1" fmla="*/ 297180 h 300990"/>
                  <a:gd name="connsiteX2" fmla="*/ 1154430 w 1188720"/>
                  <a:gd name="connsiteY2" fmla="*/ 11430 h 300990"/>
                  <a:gd name="connsiteX3" fmla="*/ 41910 w 1188720"/>
                  <a:gd name="connsiteY3" fmla="*/ 0 h 300990"/>
                  <a:gd name="connsiteX4" fmla="*/ 0 w 1188720"/>
                  <a:gd name="connsiteY4" fmla="*/ 300990 h 300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8720" h="300990">
                    <a:moveTo>
                      <a:pt x="0" y="300990"/>
                    </a:moveTo>
                    <a:lnTo>
                      <a:pt x="1188720" y="297180"/>
                    </a:lnTo>
                    <a:lnTo>
                      <a:pt x="1154430" y="11430"/>
                    </a:lnTo>
                    <a:lnTo>
                      <a:pt x="41910" y="0"/>
                    </a:lnTo>
                    <a:lnTo>
                      <a:pt x="0" y="300990"/>
                    </a:lnTo>
                    <a:close/>
                  </a:path>
                </a:pathLst>
              </a:cu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4BA1E520-6C8F-4B5D-A48C-3BE26BB6C9B9}"/>
                  </a:ext>
                </a:extLst>
              </p:cNvPr>
              <p:cNvSpPr/>
              <p:nvPr/>
            </p:nvSpPr>
            <p:spPr>
              <a:xfrm>
                <a:off x="3444240" y="1729052"/>
                <a:ext cx="574040" cy="1106037"/>
              </a:xfrm>
              <a:prstGeom prst="rect">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Rounded Corners 117">
                <a:extLst>
                  <a:ext uri="{FF2B5EF4-FFF2-40B4-BE49-F238E27FC236}">
                    <a16:creationId xmlns:a16="http://schemas.microsoft.com/office/drawing/2014/main" id="{A36DC6B1-3EB0-45E4-B9D4-B5206FE15282}"/>
                  </a:ext>
                </a:extLst>
              </p:cNvPr>
              <p:cNvSpPr/>
              <p:nvPr/>
            </p:nvSpPr>
            <p:spPr>
              <a:xfrm>
                <a:off x="2938780" y="1822269"/>
                <a:ext cx="431800" cy="1018349"/>
              </a:xfrm>
              <a:prstGeom prst="roundRect">
                <a:avLst>
                  <a:gd name="adj" fmla="val 49608"/>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Rounded Corners 118">
                <a:extLst>
                  <a:ext uri="{FF2B5EF4-FFF2-40B4-BE49-F238E27FC236}">
                    <a16:creationId xmlns:a16="http://schemas.microsoft.com/office/drawing/2014/main" id="{2E75182F-AA58-4894-945F-7484AD06B220}"/>
                  </a:ext>
                </a:extLst>
              </p:cNvPr>
              <p:cNvSpPr/>
              <p:nvPr/>
            </p:nvSpPr>
            <p:spPr>
              <a:xfrm>
                <a:off x="4091940" y="1812931"/>
                <a:ext cx="431800" cy="1018349"/>
              </a:xfrm>
              <a:prstGeom prst="roundRect">
                <a:avLst>
                  <a:gd name="adj" fmla="val 49608"/>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Freeform: Shape 119">
                <a:extLst>
                  <a:ext uri="{FF2B5EF4-FFF2-40B4-BE49-F238E27FC236}">
                    <a16:creationId xmlns:a16="http://schemas.microsoft.com/office/drawing/2014/main" id="{19D15F48-8217-479D-9A2D-EF2CA3ED7220}"/>
                  </a:ext>
                </a:extLst>
              </p:cNvPr>
              <p:cNvSpPr/>
              <p:nvPr/>
            </p:nvSpPr>
            <p:spPr>
              <a:xfrm>
                <a:off x="3073400" y="1714949"/>
                <a:ext cx="368300" cy="1120140"/>
              </a:xfrm>
              <a:custGeom>
                <a:avLst/>
                <a:gdLst>
                  <a:gd name="connsiteX0" fmla="*/ 0 w 368300"/>
                  <a:gd name="connsiteY0" fmla="*/ 0 h 1120140"/>
                  <a:gd name="connsiteX1" fmla="*/ 365760 w 368300"/>
                  <a:gd name="connsiteY1" fmla="*/ 2540 h 1120140"/>
                  <a:gd name="connsiteX2" fmla="*/ 368300 w 368300"/>
                  <a:gd name="connsiteY2" fmla="*/ 1117600 h 1120140"/>
                  <a:gd name="connsiteX3" fmla="*/ 124460 w 368300"/>
                  <a:gd name="connsiteY3" fmla="*/ 1120140 h 1120140"/>
                  <a:gd name="connsiteX4" fmla="*/ 7620 w 368300"/>
                  <a:gd name="connsiteY4" fmla="*/ 871220 h 1120140"/>
                  <a:gd name="connsiteX5" fmla="*/ 0 w 368300"/>
                  <a:gd name="connsiteY5" fmla="*/ 0 h 112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300" h="1120140">
                    <a:moveTo>
                      <a:pt x="0" y="0"/>
                    </a:moveTo>
                    <a:lnTo>
                      <a:pt x="365760" y="2540"/>
                    </a:lnTo>
                    <a:cubicBezTo>
                      <a:pt x="366607" y="374227"/>
                      <a:pt x="367453" y="745913"/>
                      <a:pt x="368300" y="1117600"/>
                    </a:cubicBezTo>
                    <a:lnTo>
                      <a:pt x="124460" y="1120140"/>
                    </a:lnTo>
                    <a:lnTo>
                      <a:pt x="7620" y="871220"/>
                    </a:lnTo>
                    <a:lnTo>
                      <a:pt x="0" y="0"/>
                    </a:lnTo>
                    <a:close/>
                  </a:path>
                </a:pathLst>
              </a:custGeom>
              <a:solidFill>
                <a:schemeClr val="bg1">
                  <a:lumMod val="6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Freeform: Shape 120">
                <a:extLst>
                  <a:ext uri="{FF2B5EF4-FFF2-40B4-BE49-F238E27FC236}">
                    <a16:creationId xmlns:a16="http://schemas.microsoft.com/office/drawing/2014/main" id="{CE068C0B-C29F-4F78-9D0D-73D156753952}"/>
                  </a:ext>
                </a:extLst>
              </p:cNvPr>
              <p:cNvSpPr/>
              <p:nvPr/>
            </p:nvSpPr>
            <p:spPr>
              <a:xfrm>
                <a:off x="4020820" y="1708599"/>
                <a:ext cx="360680" cy="1126490"/>
              </a:xfrm>
              <a:custGeom>
                <a:avLst/>
                <a:gdLst>
                  <a:gd name="connsiteX0" fmla="*/ 0 w 360680"/>
                  <a:gd name="connsiteY0" fmla="*/ 0 h 1132840"/>
                  <a:gd name="connsiteX1" fmla="*/ 360680 w 360680"/>
                  <a:gd name="connsiteY1" fmla="*/ 2540 h 1132840"/>
                  <a:gd name="connsiteX2" fmla="*/ 360680 w 360680"/>
                  <a:gd name="connsiteY2" fmla="*/ 881380 h 1132840"/>
                  <a:gd name="connsiteX3" fmla="*/ 241300 w 360680"/>
                  <a:gd name="connsiteY3" fmla="*/ 1125220 h 1132840"/>
                  <a:gd name="connsiteX4" fmla="*/ 0 w 360680"/>
                  <a:gd name="connsiteY4" fmla="*/ 1132840 h 1132840"/>
                  <a:gd name="connsiteX5" fmla="*/ 0 w 360680"/>
                  <a:gd name="connsiteY5" fmla="*/ 0 h 1132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0680" h="1132840">
                    <a:moveTo>
                      <a:pt x="0" y="0"/>
                    </a:moveTo>
                    <a:lnTo>
                      <a:pt x="360680" y="2540"/>
                    </a:lnTo>
                    <a:lnTo>
                      <a:pt x="360680" y="881380"/>
                    </a:lnTo>
                    <a:lnTo>
                      <a:pt x="241300" y="1125220"/>
                    </a:lnTo>
                    <a:lnTo>
                      <a:pt x="0" y="1132840"/>
                    </a:lnTo>
                    <a:cubicBezTo>
                      <a:pt x="3387" y="763693"/>
                      <a:pt x="6773" y="394547"/>
                      <a:pt x="0" y="0"/>
                    </a:cubicBezTo>
                    <a:close/>
                  </a:path>
                </a:pathLst>
              </a:custGeom>
              <a:solidFill>
                <a:schemeClr val="bg1">
                  <a:lumMod val="6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CCB508F2-49C1-4B26-9B3B-647B2BEA2E9C}"/>
                  </a:ext>
                </a:extLst>
              </p:cNvPr>
              <p:cNvSpPr/>
              <p:nvPr/>
            </p:nvSpPr>
            <p:spPr>
              <a:xfrm>
                <a:off x="2938780" y="1683465"/>
                <a:ext cx="1584960"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4" name="Freeform: Shape 83">
              <a:extLst>
                <a:ext uri="{FF2B5EF4-FFF2-40B4-BE49-F238E27FC236}">
                  <a16:creationId xmlns:a16="http://schemas.microsoft.com/office/drawing/2014/main" id="{207796FD-AA66-41B6-A59E-F6CAC458BFC3}"/>
                </a:ext>
              </a:extLst>
            </p:cNvPr>
            <p:cNvSpPr>
              <a:spLocks noChangeAspect="1"/>
            </p:cNvSpPr>
            <p:nvPr/>
          </p:nvSpPr>
          <p:spPr>
            <a:xfrm>
              <a:off x="3621932" y="2651018"/>
              <a:ext cx="227320" cy="115082"/>
            </a:xfrm>
            <a:custGeom>
              <a:avLst/>
              <a:gdLst>
                <a:gd name="connsiteX0" fmla="*/ 1066800 w 1828800"/>
                <a:gd name="connsiteY0" fmla="*/ 0 h 925830"/>
                <a:gd name="connsiteX1" fmla="*/ 1215390 w 1828800"/>
                <a:gd name="connsiteY1" fmla="*/ 3810 h 925830"/>
                <a:gd name="connsiteX2" fmla="*/ 1828800 w 1828800"/>
                <a:gd name="connsiteY2" fmla="*/ 918210 h 925830"/>
                <a:gd name="connsiteX3" fmla="*/ 0 w 1828800"/>
                <a:gd name="connsiteY3" fmla="*/ 925830 h 925830"/>
                <a:gd name="connsiteX4" fmla="*/ 613410 w 1828800"/>
                <a:gd name="connsiteY4" fmla="*/ 7620 h 925830"/>
                <a:gd name="connsiteX5" fmla="*/ 765810 w 1828800"/>
                <a:gd name="connsiteY5" fmla="*/ 7620 h 925830"/>
                <a:gd name="connsiteX6" fmla="*/ 457200 w 1828800"/>
                <a:gd name="connsiteY6" fmla="*/ 849630 h 925830"/>
                <a:gd name="connsiteX7" fmla="*/ 1371600 w 1828800"/>
                <a:gd name="connsiteY7" fmla="*/ 849630 h 925830"/>
                <a:gd name="connsiteX8" fmla="*/ 1066800 w 1828800"/>
                <a:gd name="connsiteY8" fmla="*/ 0 h 92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00" h="925830">
                  <a:moveTo>
                    <a:pt x="1066800" y="0"/>
                  </a:moveTo>
                  <a:lnTo>
                    <a:pt x="1215390" y="3810"/>
                  </a:lnTo>
                  <a:lnTo>
                    <a:pt x="1828800" y="918210"/>
                  </a:lnTo>
                  <a:lnTo>
                    <a:pt x="0" y="925830"/>
                  </a:lnTo>
                  <a:lnTo>
                    <a:pt x="613410" y="7620"/>
                  </a:lnTo>
                  <a:lnTo>
                    <a:pt x="765810" y="7620"/>
                  </a:lnTo>
                  <a:lnTo>
                    <a:pt x="457200" y="849630"/>
                  </a:lnTo>
                  <a:lnTo>
                    <a:pt x="1371600" y="849630"/>
                  </a:lnTo>
                  <a:lnTo>
                    <a:pt x="1066800" y="0"/>
                  </a:lnTo>
                  <a:close/>
                </a:path>
              </a:pathLst>
            </a:custGeom>
            <a:solidFill>
              <a:srgbClr val="E32626"/>
            </a:solidFill>
            <a:ln>
              <a:solidFill>
                <a:srgbClr val="E3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5" name="Picture 84" descr="Background pattern&#10;&#10;Description automatically generated">
              <a:extLst>
                <a:ext uri="{FF2B5EF4-FFF2-40B4-BE49-F238E27FC236}">
                  <a16:creationId xmlns:a16="http://schemas.microsoft.com/office/drawing/2014/main" id="{F7F5A48C-D1D5-4187-A932-47743A0910F0}"/>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3129067" y="1785674"/>
              <a:ext cx="259187" cy="136505"/>
            </a:xfrm>
            <a:prstGeom prst="rect">
              <a:avLst/>
            </a:prstGeom>
          </p:spPr>
        </p:pic>
      </p:grpSp>
    </p:spTree>
    <p:extLst>
      <p:ext uri="{BB962C8B-B14F-4D97-AF65-F5344CB8AC3E}">
        <p14:creationId xmlns:p14="http://schemas.microsoft.com/office/powerpoint/2010/main" val="2627635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childTnLst>
                                </p:cTn>
                              </p:par>
                            </p:childTnLst>
                          </p:cTn>
                        </p:par>
                        <p:par>
                          <p:cTn id="8" fill="hold">
                            <p:stCondLst>
                              <p:cond delay="500"/>
                            </p:stCondLst>
                            <p:childTnLst>
                              <p:par>
                                <p:cTn id="9" presetID="50" presetClass="path" presetSubtype="0" accel="50000" decel="50000" fill="hold" nodeType="afterEffect">
                                  <p:stCondLst>
                                    <p:cond delay="0"/>
                                  </p:stCondLst>
                                  <p:childTnLst>
                                    <p:animMotion origin="layout" path="M 4.58333E-6 -1.48148E-6 L 0.09049 -1.48148E-6 C 0.13099 -1.48148E-6 0.18112 0.05093 0.18112 0.09236 L 0.18112 0.18496 " pathEditMode="relative" rAng="0" ptsTypes="AAAA">
                                      <p:cBhvr>
                                        <p:cTn id="10" dur="3000" fill="hold"/>
                                        <p:tgtEl>
                                          <p:spTgt spid="9"/>
                                        </p:tgtEl>
                                        <p:attrNameLst>
                                          <p:attrName>ppt_x</p:attrName>
                                          <p:attrName>ppt_y</p:attrName>
                                        </p:attrNameLst>
                                      </p:cBhvr>
                                      <p:rCtr x="9049" y="92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 name="Group 93">
            <a:extLst>
              <a:ext uri="{FF2B5EF4-FFF2-40B4-BE49-F238E27FC236}">
                <a16:creationId xmlns:a16="http://schemas.microsoft.com/office/drawing/2014/main" id="{7D0553DB-35B5-40C5-8B30-E8DD412B7F2C}"/>
              </a:ext>
            </a:extLst>
          </p:cNvPr>
          <p:cNvGrpSpPr/>
          <p:nvPr/>
        </p:nvGrpSpPr>
        <p:grpSpPr>
          <a:xfrm>
            <a:off x="3208018" y="2757305"/>
            <a:ext cx="914400" cy="971556"/>
            <a:chOff x="3206871" y="2752749"/>
            <a:chExt cx="914400" cy="971556"/>
          </a:xfrm>
        </p:grpSpPr>
        <p:sp>
          <p:nvSpPr>
            <p:cNvPr id="95" name="Star: 5 Points 94">
              <a:extLst>
                <a:ext uri="{FF2B5EF4-FFF2-40B4-BE49-F238E27FC236}">
                  <a16:creationId xmlns:a16="http://schemas.microsoft.com/office/drawing/2014/main" id="{7C72ECA8-4C77-46DB-A49D-DD2740DFB1A7}"/>
                </a:ext>
              </a:extLst>
            </p:cNvPr>
            <p:cNvSpPr/>
            <p:nvPr/>
          </p:nvSpPr>
          <p:spPr>
            <a:xfrm>
              <a:off x="3206871" y="2752749"/>
              <a:ext cx="914400" cy="914400"/>
            </a:xfrm>
            <a:prstGeom prst="star5">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9" name="Group 98">
              <a:extLst>
                <a:ext uri="{FF2B5EF4-FFF2-40B4-BE49-F238E27FC236}">
                  <a16:creationId xmlns:a16="http://schemas.microsoft.com/office/drawing/2014/main" id="{6322DA42-55FC-4F4C-BB8F-3692165BFEB1}"/>
                </a:ext>
              </a:extLst>
            </p:cNvPr>
            <p:cNvGrpSpPr>
              <a:grpSpLocks noChangeAspect="1"/>
            </p:cNvGrpSpPr>
            <p:nvPr/>
          </p:nvGrpSpPr>
          <p:grpSpPr>
            <a:xfrm>
              <a:off x="3396269" y="3227604"/>
              <a:ext cx="496701" cy="496701"/>
              <a:chOff x="4482196" y="3983602"/>
              <a:chExt cx="770829" cy="770829"/>
            </a:xfrm>
          </p:grpSpPr>
          <p:pic>
            <p:nvPicPr>
              <p:cNvPr id="103" name="Graphic 102" descr="Dumbbell with solid fill">
                <a:extLst>
                  <a:ext uri="{FF2B5EF4-FFF2-40B4-BE49-F238E27FC236}">
                    <a16:creationId xmlns:a16="http://schemas.microsoft.com/office/drawing/2014/main" id="{D9170DEF-46B9-4B43-B948-4DDC1762CCF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82196" y="3983602"/>
                <a:ext cx="770829" cy="770829"/>
              </a:xfrm>
              <a:prstGeom prst="rect">
                <a:avLst/>
              </a:prstGeom>
            </p:spPr>
          </p:pic>
          <p:sp>
            <p:nvSpPr>
              <p:cNvPr id="104" name="Rectangle 103">
                <a:extLst>
                  <a:ext uri="{FF2B5EF4-FFF2-40B4-BE49-F238E27FC236}">
                    <a16:creationId xmlns:a16="http://schemas.microsoft.com/office/drawing/2014/main" id="{A4C0E9CD-585E-4933-AA5E-59AD6DCDB804}"/>
                  </a:ext>
                </a:extLst>
              </p:cNvPr>
              <p:cNvSpPr/>
              <p:nvPr/>
            </p:nvSpPr>
            <p:spPr>
              <a:xfrm>
                <a:off x="4802093" y="4322041"/>
                <a:ext cx="104139" cy="9395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1" name="Cube 70">
            <a:extLst>
              <a:ext uri="{FF2B5EF4-FFF2-40B4-BE49-F238E27FC236}">
                <a16:creationId xmlns:a16="http://schemas.microsoft.com/office/drawing/2014/main" id="{A309F7A3-C8E5-4EDA-8788-598C461A0E5F}"/>
              </a:ext>
            </a:extLst>
          </p:cNvPr>
          <p:cNvSpPr/>
          <p:nvPr/>
        </p:nvSpPr>
        <p:spPr>
          <a:xfrm>
            <a:off x="9441578" y="2148211"/>
            <a:ext cx="2075994" cy="683094"/>
          </a:xfrm>
          <a:prstGeom prst="cube">
            <a:avLst>
              <a:gd name="adj" fmla="val 58444"/>
            </a:avLst>
          </a:prstGeom>
          <a:solidFill>
            <a:schemeClr val="bg1">
              <a:lumMod val="6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Connector 24">
            <a:extLst>
              <a:ext uri="{FF2B5EF4-FFF2-40B4-BE49-F238E27FC236}">
                <a16:creationId xmlns:a16="http://schemas.microsoft.com/office/drawing/2014/main" id="{7E7EB23C-798D-4138-94D1-E2AE73E9AB52}"/>
              </a:ext>
            </a:extLst>
          </p:cNvPr>
          <p:cNvSpPr>
            <a:spLocks noChangeAspect="1"/>
          </p:cNvSpPr>
          <p:nvPr/>
        </p:nvSpPr>
        <p:spPr>
          <a:xfrm>
            <a:off x="1188355" y="2219682"/>
            <a:ext cx="320764" cy="315234"/>
          </a:xfrm>
          <a:prstGeom prst="flowChartConnector">
            <a:avLst/>
          </a:prstGeom>
          <a:solidFill>
            <a:schemeClr val="bg1">
              <a:lumMod val="65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smtClean="0"/>
              <a:pPr/>
              <a:t>40</a:t>
            </a:fld>
            <a:endParaRPr lang="en-US"/>
          </a:p>
        </p:txBody>
      </p:sp>
      <p:sp>
        <p:nvSpPr>
          <p:cNvPr id="8" name="Title 1">
            <a:extLst>
              <a:ext uri="{FF2B5EF4-FFF2-40B4-BE49-F238E27FC236}">
                <a16:creationId xmlns:a16="http://schemas.microsoft.com/office/drawing/2014/main" id="{7442407E-86D2-4271-B8EC-F47DA414C75E}"/>
              </a:ext>
            </a:extLst>
          </p:cNvPr>
          <p:cNvSpPr txBox="1">
            <a:spLocks/>
          </p:cNvSpPr>
          <p:nvPr/>
        </p:nvSpPr>
        <p:spPr>
          <a:xfrm>
            <a:off x="60994" y="185651"/>
            <a:ext cx="12070012" cy="113118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5400" dirty="0">
                <a:solidFill>
                  <a:schemeClr val="tx1"/>
                </a:solidFill>
                <a:latin typeface="Tahoma"/>
                <a:ea typeface="Tahoma"/>
                <a:cs typeface="Tahoma"/>
              </a:rPr>
              <a:t>Prototype Testing</a:t>
            </a:r>
          </a:p>
        </p:txBody>
      </p:sp>
      <p:sp>
        <p:nvSpPr>
          <p:cNvPr id="2" name="Rectangle 1">
            <a:extLst>
              <a:ext uri="{FF2B5EF4-FFF2-40B4-BE49-F238E27FC236}">
                <a16:creationId xmlns:a16="http://schemas.microsoft.com/office/drawing/2014/main" id="{1A416932-B168-4B74-8721-21C781D37168}"/>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hlinkClick r:id="rId5" action="ppaction://hlinksldjump"/>
            <a:extLst>
              <a:ext uri="{FF2B5EF4-FFF2-40B4-BE49-F238E27FC236}">
                <a16:creationId xmlns:a16="http://schemas.microsoft.com/office/drawing/2014/main" id="{82FF8444-9E5B-407C-B631-955AD4319254}"/>
              </a:ext>
            </a:extLst>
          </p:cNvPr>
          <p:cNvSpPr/>
          <p:nvPr/>
        </p:nvSpPr>
        <p:spPr>
          <a:xfrm>
            <a:off x="0" y="5933026"/>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6">
            <a:extLst>
              <a:ext uri="{FF2B5EF4-FFF2-40B4-BE49-F238E27FC236}">
                <a16:creationId xmlns:a16="http://schemas.microsoft.com/office/drawing/2014/main" id="{F3E3E412-671A-4D7E-8713-C7F137FC8228}"/>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101B1E"/>
                </a:solidFill>
                <a:latin typeface="Arial"/>
                <a:cs typeface="Arial"/>
              </a:rPr>
              <a:t>Ryker Mullinix</a:t>
            </a:r>
            <a:endParaRPr lang="en-US" dirty="0">
              <a:solidFill>
                <a:srgbClr val="101B1E"/>
              </a:solidFill>
            </a:endParaRPr>
          </a:p>
        </p:txBody>
      </p:sp>
      <p:grpSp>
        <p:nvGrpSpPr>
          <p:cNvPr id="24" name="Group 23">
            <a:extLst>
              <a:ext uri="{FF2B5EF4-FFF2-40B4-BE49-F238E27FC236}">
                <a16:creationId xmlns:a16="http://schemas.microsoft.com/office/drawing/2014/main" id="{11207B12-4B11-4122-AC74-8ECE171BBE03}"/>
              </a:ext>
            </a:extLst>
          </p:cNvPr>
          <p:cNvGrpSpPr>
            <a:grpSpLocks noChangeAspect="1"/>
          </p:cNvGrpSpPr>
          <p:nvPr/>
        </p:nvGrpSpPr>
        <p:grpSpPr>
          <a:xfrm>
            <a:off x="1270248" y="2047737"/>
            <a:ext cx="156978" cy="401462"/>
            <a:chOff x="6499463" y="2708910"/>
            <a:chExt cx="301752" cy="546357"/>
          </a:xfrm>
          <a:solidFill>
            <a:srgbClr val="A1BDC8"/>
          </a:solidFill>
        </p:grpSpPr>
        <p:sp>
          <p:nvSpPr>
            <p:cNvPr id="23" name="Flowchart: Terminator 22">
              <a:extLst>
                <a:ext uri="{FF2B5EF4-FFF2-40B4-BE49-F238E27FC236}">
                  <a16:creationId xmlns:a16="http://schemas.microsoft.com/office/drawing/2014/main" id="{ECACB765-5D7E-419F-B247-FCD84135A442}"/>
                </a:ext>
              </a:extLst>
            </p:cNvPr>
            <p:cNvSpPr/>
            <p:nvPr/>
          </p:nvSpPr>
          <p:spPr>
            <a:xfrm rot="5400000">
              <a:off x="6377160" y="2831213"/>
              <a:ext cx="546357" cy="301752"/>
            </a:xfrm>
            <a:prstGeom prst="flowChartTerminator">
              <a:avLst/>
            </a:prstGeom>
            <a:grp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2C368BF-88C5-4340-903F-076B4C996E78}"/>
                </a:ext>
              </a:extLst>
            </p:cNvPr>
            <p:cNvSpPr/>
            <p:nvPr/>
          </p:nvSpPr>
          <p:spPr>
            <a:xfrm>
              <a:off x="6500085" y="2708910"/>
              <a:ext cx="300506" cy="186690"/>
            </a:xfrm>
            <a:prstGeom prst="rect">
              <a:avLst/>
            </a:prstGeom>
            <a:grp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Flowchart: Connector 25">
            <a:extLst>
              <a:ext uri="{FF2B5EF4-FFF2-40B4-BE49-F238E27FC236}">
                <a16:creationId xmlns:a16="http://schemas.microsoft.com/office/drawing/2014/main" id="{9CA71BAD-0405-4062-9C34-3BDA745B061A}"/>
              </a:ext>
            </a:extLst>
          </p:cNvPr>
          <p:cNvSpPr>
            <a:spLocks noChangeAspect="1"/>
          </p:cNvSpPr>
          <p:nvPr/>
        </p:nvSpPr>
        <p:spPr>
          <a:xfrm>
            <a:off x="1322178" y="2341772"/>
            <a:ext cx="53117" cy="52201"/>
          </a:xfrm>
          <a:prstGeom prst="flowChartConnector">
            <a:avLst/>
          </a:prstGeom>
          <a:solidFill>
            <a:schemeClr val="bg1">
              <a:lumMod val="6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2C0F047C-DA79-446C-B36D-7AB625385868}"/>
              </a:ext>
            </a:extLst>
          </p:cNvPr>
          <p:cNvCxnSpPr>
            <a:cxnSpLocks/>
            <a:stCxn id="25" idx="2"/>
            <a:endCxn id="124" idx="0"/>
          </p:cNvCxnSpPr>
          <p:nvPr/>
        </p:nvCxnSpPr>
        <p:spPr>
          <a:xfrm flipH="1">
            <a:off x="1186950" y="2377299"/>
            <a:ext cx="1405" cy="2058537"/>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A95DE96-619F-4FEA-B13F-91E5441763D9}"/>
              </a:ext>
            </a:extLst>
          </p:cNvPr>
          <p:cNvCxnSpPr>
            <a:cxnSpLocks/>
          </p:cNvCxnSpPr>
          <p:nvPr/>
        </p:nvCxnSpPr>
        <p:spPr>
          <a:xfrm flipV="1">
            <a:off x="1441876" y="2227083"/>
            <a:ext cx="8114722" cy="14256"/>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61" name="Group 60">
            <a:extLst>
              <a:ext uri="{FF2B5EF4-FFF2-40B4-BE49-F238E27FC236}">
                <a16:creationId xmlns:a16="http://schemas.microsoft.com/office/drawing/2014/main" id="{79AB136C-BFA1-4E7A-BD1F-C8BF9CBB3762}"/>
              </a:ext>
            </a:extLst>
          </p:cNvPr>
          <p:cNvGrpSpPr/>
          <p:nvPr/>
        </p:nvGrpSpPr>
        <p:grpSpPr>
          <a:xfrm>
            <a:off x="9541948" y="2018222"/>
            <a:ext cx="1257077" cy="460491"/>
            <a:chOff x="8505411" y="1877186"/>
            <a:chExt cx="1257077" cy="460491"/>
          </a:xfrm>
        </p:grpSpPr>
        <p:sp>
          <p:nvSpPr>
            <p:cNvPr id="55" name="Rectangle 54">
              <a:extLst>
                <a:ext uri="{FF2B5EF4-FFF2-40B4-BE49-F238E27FC236}">
                  <a16:creationId xmlns:a16="http://schemas.microsoft.com/office/drawing/2014/main" id="{7263594A-760A-49E7-B789-99316B3FBABD}"/>
                </a:ext>
              </a:extLst>
            </p:cNvPr>
            <p:cNvSpPr/>
            <p:nvPr/>
          </p:nvSpPr>
          <p:spPr>
            <a:xfrm>
              <a:off x="8555912" y="2022913"/>
              <a:ext cx="243839" cy="140527"/>
            </a:xfrm>
            <a:prstGeom prst="rect">
              <a:avLst/>
            </a:prstGeom>
            <a:solidFill>
              <a:srgbClr val="48A1D9"/>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81628185-D078-4118-AD00-FAE718991B4E}"/>
                </a:ext>
              </a:extLst>
            </p:cNvPr>
            <p:cNvSpPr/>
            <p:nvPr/>
          </p:nvSpPr>
          <p:spPr>
            <a:xfrm>
              <a:off x="8719822" y="2049852"/>
              <a:ext cx="1042661" cy="133884"/>
            </a:xfrm>
            <a:prstGeom prst="rect">
              <a:avLst/>
            </a:prstGeom>
            <a:solidFill>
              <a:srgbClr val="48A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lowchart: Connector 43">
              <a:extLst>
                <a:ext uri="{FF2B5EF4-FFF2-40B4-BE49-F238E27FC236}">
                  <a16:creationId xmlns:a16="http://schemas.microsoft.com/office/drawing/2014/main" id="{9739706B-5026-4449-AC89-5D552854C84E}"/>
                </a:ext>
              </a:extLst>
            </p:cNvPr>
            <p:cNvSpPr/>
            <p:nvPr/>
          </p:nvSpPr>
          <p:spPr>
            <a:xfrm>
              <a:off x="8719822" y="2056596"/>
              <a:ext cx="1042665" cy="281081"/>
            </a:xfrm>
            <a:prstGeom prst="flowChartConnector">
              <a:avLst/>
            </a:prstGeom>
            <a:solidFill>
              <a:srgbClr val="48A1D9"/>
            </a:solidFill>
            <a:ln>
              <a:solidFill>
                <a:srgbClr val="48A1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lowchart: Connector 38">
              <a:extLst>
                <a:ext uri="{FF2B5EF4-FFF2-40B4-BE49-F238E27FC236}">
                  <a16:creationId xmlns:a16="http://schemas.microsoft.com/office/drawing/2014/main" id="{D7C29EB4-CB4C-43C1-9A81-08CE79DA5256}"/>
                </a:ext>
              </a:extLst>
            </p:cNvPr>
            <p:cNvSpPr/>
            <p:nvPr/>
          </p:nvSpPr>
          <p:spPr>
            <a:xfrm>
              <a:off x="8719823" y="1877186"/>
              <a:ext cx="1042663" cy="319156"/>
            </a:xfrm>
            <a:prstGeom prst="flowChartConnector">
              <a:avLst/>
            </a:prstGeom>
            <a:solidFill>
              <a:schemeClr val="bg1">
                <a:lumMod val="75000"/>
              </a:schemeClr>
            </a:solidFill>
            <a:ln>
              <a:solidFill>
                <a:srgbClr val="48A1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lowchart: Connector 37">
              <a:extLst>
                <a:ext uri="{FF2B5EF4-FFF2-40B4-BE49-F238E27FC236}">
                  <a16:creationId xmlns:a16="http://schemas.microsoft.com/office/drawing/2014/main" id="{2F0DEC75-F190-4A4A-94C4-2869FD2B9DEB}"/>
                </a:ext>
              </a:extLst>
            </p:cNvPr>
            <p:cNvSpPr/>
            <p:nvPr/>
          </p:nvSpPr>
          <p:spPr>
            <a:xfrm>
              <a:off x="8780153" y="1912251"/>
              <a:ext cx="920105" cy="243286"/>
            </a:xfrm>
            <a:prstGeom prst="flowChartConnector">
              <a:avLst/>
            </a:prstGeom>
            <a:solidFill>
              <a:srgbClr val="48A1D9"/>
            </a:solidFill>
            <a:ln>
              <a:solidFill>
                <a:srgbClr val="48A1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a:extLst>
                <a:ext uri="{FF2B5EF4-FFF2-40B4-BE49-F238E27FC236}">
                  <a16:creationId xmlns:a16="http://schemas.microsoft.com/office/drawing/2014/main" id="{5C21C93A-622D-4CEE-8C27-57D6E5D1ADB2}"/>
                </a:ext>
              </a:extLst>
            </p:cNvPr>
            <p:cNvCxnSpPr>
              <a:cxnSpLocks/>
            </p:cNvCxnSpPr>
            <p:nvPr/>
          </p:nvCxnSpPr>
          <p:spPr>
            <a:xfrm>
              <a:off x="8719823" y="2036762"/>
              <a:ext cx="0" cy="157150"/>
            </a:xfrm>
            <a:prstGeom prst="line">
              <a:avLst/>
            </a:prstGeom>
            <a:ln w="12700">
              <a:solidFill>
                <a:srgbClr val="48A1D9"/>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8DCE423-E67B-42B0-9874-2D22CD81DAEF}"/>
                </a:ext>
              </a:extLst>
            </p:cNvPr>
            <p:cNvCxnSpPr>
              <a:cxnSpLocks/>
            </p:cNvCxnSpPr>
            <p:nvPr/>
          </p:nvCxnSpPr>
          <p:spPr>
            <a:xfrm>
              <a:off x="9762488" y="2033034"/>
              <a:ext cx="0" cy="157150"/>
            </a:xfrm>
            <a:prstGeom prst="line">
              <a:avLst/>
            </a:prstGeom>
            <a:ln w="12700">
              <a:solidFill>
                <a:srgbClr val="48A1D9"/>
              </a:solidFill>
            </a:ln>
          </p:spPr>
          <p:style>
            <a:lnRef idx="1">
              <a:schemeClr val="accent1"/>
            </a:lnRef>
            <a:fillRef idx="0">
              <a:schemeClr val="accent1"/>
            </a:fillRef>
            <a:effectRef idx="0">
              <a:schemeClr val="accent1"/>
            </a:effectRef>
            <a:fontRef idx="minor">
              <a:schemeClr val="tx1"/>
            </a:fontRef>
          </p:style>
        </p:cxnSp>
        <p:sp>
          <p:nvSpPr>
            <p:cNvPr id="57" name="Flowchart: Magnetic Disk 56">
              <a:extLst>
                <a:ext uri="{FF2B5EF4-FFF2-40B4-BE49-F238E27FC236}">
                  <a16:creationId xmlns:a16="http://schemas.microsoft.com/office/drawing/2014/main" id="{420B2F61-E7B0-4B9B-A6BD-E93DCB85D81F}"/>
                </a:ext>
              </a:extLst>
            </p:cNvPr>
            <p:cNvSpPr/>
            <p:nvPr/>
          </p:nvSpPr>
          <p:spPr>
            <a:xfrm>
              <a:off x="8505411" y="2010693"/>
              <a:ext cx="142709" cy="164965"/>
            </a:xfrm>
            <a:prstGeom prst="flowChartMagneticDisk">
              <a:avLst/>
            </a:prstGeom>
            <a:solidFill>
              <a:srgbClr val="48A1D9"/>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lowchart: Connector 36">
              <a:extLst>
                <a:ext uri="{FF2B5EF4-FFF2-40B4-BE49-F238E27FC236}">
                  <a16:creationId xmlns:a16="http://schemas.microsoft.com/office/drawing/2014/main" id="{F85B7A69-79AE-4BBD-9C0B-A324EAEC0E75}"/>
                </a:ext>
              </a:extLst>
            </p:cNvPr>
            <p:cNvSpPr/>
            <p:nvPr/>
          </p:nvSpPr>
          <p:spPr>
            <a:xfrm>
              <a:off x="8850522" y="1945980"/>
              <a:ext cx="788778" cy="166529"/>
            </a:xfrm>
            <a:prstGeom prst="flowChartConnector">
              <a:avLst/>
            </a:prstGeom>
            <a:solidFill>
              <a:schemeClr val="bg1">
                <a:lumMod val="75000"/>
              </a:schemeClr>
            </a:solidFill>
            <a:ln>
              <a:solidFill>
                <a:srgbClr val="48A1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lowchart: Connector 45">
              <a:extLst>
                <a:ext uri="{FF2B5EF4-FFF2-40B4-BE49-F238E27FC236}">
                  <a16:creationId xmlns:a16="http://schemas.microsoft.com/office/drawing/2014/main" id="{F629DFC4-6BB0-4BCA-8422-ED6BD5E40A17}"/>
                </a:ext>
              </a:extLst>
            </p:cNvPr>
            <p:cNvSpPr/>
            <p:nvPr/>
          </p:nvSpPr>
          <p:spPr>
            <a:xfrm>
              <a:off x="8914708" y="1977602"/>
              <a:ext cx="652890" cy="101544"/>
            </a:xfrm>
            <a:prstGeom prst="flowChartConnector">
              <a:avLst/>
            </a:prstGeom>
            <a:solidFill>
              <a:srgbClr val="48A1D9"/>
            </a:solidFill>
            <a:ln>
              <a:solidFill>
                <a:srgbClr val="48A1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lowchart: Connector 53">
              <a:extLst>
                <a:ext uri="{FF2B5EF4-FFF2-40B4-BE49-F238E27FC236}">
                  <a16:creationId xmlns:a16="http://schemas.microsoft.com/office/drawing/2014/main" id="{A5511512-EB34-463B-A732-EB3874FE0EE6}"/>
                </a:ext>
              </a:extLst>
            </p:cNvPr>
            <p:cNvSpPr/>
            <p:nvPr/>
          </p:nvSpPr>
          <p:spPr>
            <a:xfrm>
              <a:off x="9016249" y="2005515"/>
              <a:ext cx="449808" cy="45719"/>
            </a:xfrm>
            <a:prstGeom prst="flowChartConnector">
              <a:avLst/>
            </a:prstGeom>
            <a:solidFill>
              <a:schemeClr val="bg1">
                <a:lumMod val="75000"/>
              </a:schemeClr>
            </a:solidFill>
            <a:ln>
              <a:solidFill>
                <a:srgbClr val="48A1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8" name="Oval 67">
            <a:extLst>
              <a:ext uri="{FF2B5EF4-FFF2-40B4-BE49-F238E27FC236}">
                <a16:creationId xmlns:a16="http://schemas.microsoft.com/office/drawing/2014/main" id="{32BAB1AD-A7AB-4A84-96A1-15B312347120}"/>
              </a:ext>
            </a:extLst>
          </p:cNvPr>
          <p:cNvSpPr/>
          <p:nvPr/>
        </p:nvSpPr>
        <p:spPr>
          <a:xfrm>
            <a:off x="10212675" y="2142488"/>
            <a:ext cx="128132" cy="45719"/>
          </a:xfrm>
          <a:prstGeom prst="ellipse">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A7493FCE-CF19-4E9A-950A-8213E1D806A2}"/>
              </a:ext>
            </a:extLst>
          </p:cNvPr>
          <p:cNvSpPr/>
          <p:nvPr/>
        </p:nvSpPr>
        <p:spPr>
          <a:xfrm>
            <a:off x="10238268" y="1697211"/>
            <a:ext cx="76947" cy="471536"/>
          </a:xfrm>
          <a:prstGeom prst="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Top Corners Snipped 55">
            <a:extLst>
              <a:ext uri="{FF2B5EF4-FFF2-40B4-BE49-F238E27FC236}">
                <a16:creationId xmlns:a16="http://schemas.microsoft.com/office/drawing/2014/main" id="{C8E9C1CB-E991-4655-98CE-13C3A7E1E5EB}"/>
              </a:ext>
            </a:extLst>
          </p:cNvPr>
          <p:cNvSpPr/>
          <p:nvPr/>
        </p:nvSpPr>
        <p:spPr>
          <a:xfrm>
            <a:off x="702000" y="4973636"/>
            <a:ext cx="992973" cy="467226"/>
          </a:xfrm>
          <a:prstGeom prst="snip2SameRect">
            <a:avLst>
              <a:gd name="adj1" fmla="val 40215"/>
              <a:gd name="adj2" fmla="val 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B372B43D-CDE0-419B-B5DC-AFD4FCD46DD0}"/>
              </a:ext>
            </a:extLst>
          </p:cNvPr>
          <p:cNvSpPr/>
          <p:nvPr/>
        </p:nvSpPr>
        <p:spPr>
          <a:xfrm>
            <a:off x="855735" y="5083477"/>
            <a:ext cx="685502" cy="2833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80CE63CD-79EA-4B63-AA51-6F11558386BE}"/>
              </a:ext>
            </a:extLst>
          </p:cNvPr>
          <p:cNvSpPr/>
          <p:nvPr/>
        </p:nvSpPr>
        <p:spPr>
          <a:xfrm>
            <a:off x="896896" y="5123986"/>
            <a:ext cx="602869" cy="202322"/>
          </a:xfrm>
          <a:prstGeom prst="roundRect">
            <a:avLst>
              <a:gd name="adj" fmla="val 10707"/>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F35BC95-4B67-4181-8EDA-291EAE0AC77E}"/>
              </a:ext>
            </a:extLst>
          </p:cNvPr>
          <p:cNvSpPr/>
          <p:nvPr/>
        </p:nvSpPr>
        <p:spPr>
          <a:xfrm>
            <a:off x="1099964" y="4828551"/>
            <a:ext cx="196731" cy="15481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lowchart: Terminator 58">
            <a:extLst>
              <a:ext uri="{FF2B5EF4-FFF2-40B4-BE49-F238E27FC236}">
                <a16:creationId xmlns:a16="http://schemas.microsoft.com/office/drawing/2014/main" id="{28DD27A6-FF69-46F8-B80B-ABE504787EB6}"/>
              </a:ext>
            </a:extLst>
          </p:cNvPr>
          <p:cNvSpPr/>
          <p:nvPr/>
        </p:nvSpPr>
        <p:spPr>
          <a:xfrm>
            <a:off x="702000" y="4721669"/>
            <a:ext cx="992973" cy="108560"/>
          </a:xfrm>
          <a:prstGeom prst="flowChartTerminator">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4B3376CF-E575-42A0-B1EE-BC578600A1C3}"/>
              </a:ext>
            </a:extLst>
          </p:cNvPr>
          <p:cNvSpPr/>
          <p:nvPr/>
        </p:nvSpPr>
        <p:spPr>
          <a:xfrm>
            <a:off x="702000" y="4710527"/>
            <a:ext cx="992973" cy="7117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270908FD-FBFC-4DDB-9077-C53FA96C517B}"/>
              </a:ext>
            </a:extLst>
          </p:cNvPr>
          <p:cNvSpPr/>
          <p:nvPr/>
        </p:nvSpPr>
        <p:spPr>
          <a:xfrm>
            <a:off x="10238267" y="1672036"/>
            <a:ext cx="76947" cy="45719"/>
          </a:xfrm>
          <a:prstGeom prst="ellipse">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Arrow: Curved Left 64">
            <a:extLst>
              <a:ext uri="{FF2B5EF4-FFF2-40B4-BE49-F238E27FC236}">
                <a16:creationId xmlns:a16="http://schemas.microsoft.com/office/drawing/2014/main" id="{3F709FB4-5A8B-48F6-8E52-F58404B60509}"/>
              </a:ext>
            </a:extLst>
          </p:cNvPr>
          <p:cNvSpPr/>
          <p:nvPr/>
        </p:nvSpPr>
        <p:spPr>
          <a:xfrm>
            <a:off x="10052786" y="1696904"/>
            <a:ext cx="508000" cy="318637"/>
          </a:xfrm>
          <a:prstGeom prst="curvedLeftArrow">
            <a:avLst>
              <a:gd name="adj1" fmla="val 14388"/>
              <a:gd name="adj2" fmla="val 50000"/>
              <a:gd name="adj3" fmla="val 25000"/>
            </a:avLst>
          </a:prstGeom>
          <a:solidFill>
            <a:srgbClr val="FDC4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34" name="Group 33">
            <a:extLst>
              <a:ext uri="{FF2B5EF4-FFF2-40B4-BE49-F238E27FC236}">
                <a16:creationId xmlns:a16="http://schemas.microsoft.com/office/drawing/2014/main" id="{AFB6F21D-EBAF-4068-91DE-5469762BC76E}"/>
              </a:ext>
            </a:extLst>
          </p:cNvPr>
          <p:cNvGrpSpPr/>
          <p:nvPr/>
        </p:nvGrpSpPr>
        <p:grpSpPr>
          <a:xfrm>
            <a:off x="10218577" y="1632646"/>
            <a:ext cx="1011803" cy="143272"/>
            <a:chOff x="6668273" y="2089819"/>
            <a:chExt cx="1011803" cy="143272"/>
          </a:xfrm>
        </p:grpSpPr>
        <p:sp>
          <p:nvSpPr>
            <p:cNvPr id="48" name="Rectangle 47">
              <a:extLst>
                <a:ext uri="{FF2B5EF4-FFF2-40B4-BE49-F238E27FC236}">
                  <a16:creationId xmlns:a16="http://schemas.microsoft.com/office/drawing/2014/main" id="{336B8949-5B52-4181-AE11-FFD5A8CE9EF6}"/>
                </a:ext>
              </a:extLst>
            </p:cNvPr>
            <p:cNvSpPr/>
            <p:nvPr/>
          </p:nvSpPr>
          <p:spPr>
            <a:xfrm rot="16200000">
              <a:off x="7031126" y="1859685"/>
              <a:ext cx="83901" cy="616332"/>
            </a:xfrm>
            <a:prstGeom prst="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Magnetic Disk 5">
              <a:extLst>
                <a:ext uri="{FF2B5EF4-FFF2-40B4-BE49-F238E27FC236}">
                  <a16:creationId xmlns:a16="http://schemas.microsoft.com/office/drawing/2014/main" id="{04971F02-B316-4EDD-A5F3-38261763DBFC}"/>
                </a:ext>
              </a:extLst>
            </p:cNvPr>
            <p:cNvSpPr/>
            <p:nvPr/>
          </p:nvSpPr>
          <p:spPr>
            <a:xfrm>
              <a:off x="6668273" y="2089819"/>
              <a:ext cx="122230" cy="140419"/>
            </a:xfrm>
            <a:prstGeom prst="flowChartMagneticDisk">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BC03DA0-A0B7-4469-816B-A8B633000E98}"/>
                </a:ext>
              </a:extLst>
            </p:cNvPr>
            <p:cNvSpPr/>
            <p:nvPr/>
          </p:nvSpPr>
          <p:spPr>
            <a:xfrm rot="16200000">
              <a:off x="7467120" y="2020136"/>
              <a:ext cx="127079" cy="298832"/>
            </a:xfrm>
            <a:prstGeom prst="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13EBE171-932F-49B1-B429-3DEF6A08BD0B}"/>
                </a:ext>
              </a:extLst>
            </p:cNvPr>
            <p:cNvCxnSpPr>
              <a:cxnSpLocks/>
            </p:cNvCxnSpPr>
            <p:nvPr/>
          </p:nvCxnSpPr>
          <p:spPr>
            <a:xfrm flipV="1">
              <a:off x="7411722" y="2106013"/>
              <a:ext cx="149418" cy="12475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F6239DB6-7B03-48A9-B857-E0F094F0251F}"/>
                </a:ext>
              </a:extLst>
            </p:cNvPr>
            <p:cNvCxnSpPr>
              <a:cxnSpLocks/>
            </p:cNvCxnSpPr>
            <p:nvPr/>
          </p:nvCxnSpPr>
          <p:spPr>
            <a:xfrm flipV="1">
              <a:off x="7508360" y="2105480"/>
              <a:ext cx="149418" cy="12475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66" name="Rectangle 65">
            <a:extLst>
              <a:ext uri="{FF2B5EF4-FFF2-40B4-BE49-F238E27FC236}">
                <a16:creationId xmlns:a16="http://schemas.microsoft.com/office/drawing/2014/main" id="{D682292F-7A62-4F56-88F3-4F9F742565A5}"/>
              </a:ext>
            </a:extLst>
          </p:cNvPr>
          <p:cNvSpPr/>
          <p:nvPr/>
        </p:nvSpPr>
        <p:spPr>
          <a:xfrm>
            <a:off x="6106791" y="3697590"/>
            <a:ext cx="1438601" cy="8381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70" name="Rectangle 69">
            <a:extLst>
              <a:ext uri="{FF2B5EF4-FFF2-40B4-BE49-F238E27FC236}">
                <a16:creationId xmlns:a16="http://schemas.microsoft.com/office/drawing/2014/main" id="{37D26F44-EDD7-445D-B098-B20A2A9D1478}"/>
              </a:ext>
            </a:extLst>
          </p:cNvPr>
          <p:cNvSpPr/>
          <p:nvPr/>
        </p:nvSpPr>
        <p:spPr>
          <a:xfrm>
            <a:off x="2917662" y="4644417"/>
            <a:ext cx="1424854" cy="838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72" name="Rectangle 71">
            <a:extLst>
              <a:ext uri="{FF2B5EF4-FFF2-40B4-BE49-F238E27FC236}">
                <a16:creationId xmlns:a16="http://schemas.microsoft.com/office/drawing/2014/main" id="{E0590A5C-2698-423D-A4BA-76085161CA61}"/>
              </a:ext>
            </a:extLst>
          </p:cNvPr>
          <p:cNvSpPr/>
          <p:nvPr/>
        </p:nvSpPr>
        <p:spPr>
          <a:xfrm>
            <a:off x="6098489" y="4633393"/>
            <a:ext cx="1424854" cy="838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74" name="Rectangle 73">
            <a:extLst>
              <a:ext uri="{FF2B5EF4-FFF2-40B4-BE49-F238E27FC236}">
                <a16:creationId xmlns:a16="http://schemas.microsoft.com/office/drawing/2014/main" id="{7F96A915-2C7B-411E-BD81-251D862CE989}"/>
              </a:ext>
            </a:extLst>
          </p:cNvPr>
          <p:cNvSpPr/>
          <p:nvPr/>
        </p:nvSpPr>
        <p:spPr>
          <a:xfrm>
            <a:off x="4518119" y="4631365"/>
            <a:ext cx="1438601" cy="8381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75" name="Rectangle 74">
            <a:extLst>
              <a:ext uri="{FF2B5EF4-FFF2-40B4-BE49-F238E27FC236}">
                <a16:creationId xmlns:a16="http://schemas.microsoft.com/office/drawing/2014/main" id="{7766F6E0-7017-4048-98E0-3A75498D51A7}"/>
              </a:ext>
            </a:extLst>
          </p:cNvPr>
          <p:cNvSpPr/>
          <p:nvPr/>
        </p:nvSpPr>
        <p:spPr>
          <a:xfrm>
            <a:off x="4528115" y="3699618"/>
            <a:ext cx="1424854" cy="838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76" name="Rectangle 75">
            <a:extLst>
              <a:ext uri="{FF2B5EF4-FFF2-40B4-BE49-F238E27FC236}">
                <a16:creationId xmlns:a16="http://schemas.microsoft.com/office/drawing/2014/main" id="{F303DCD1-473A-4333-9328-7BBFC3E5077A}"/>
              </a:ext>
            </a:extLst>
          </p:cNvPr>
          <p:cNvSpPr/>
          <p:nvPr/>
        </p:nvSpPr>
        <p:spPr>
          <a:xfrm>
            <a:off x="2932193" y="3707634"/>
            <a:ext cx="1424854" cy="8381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77" name="Rectangle 76">
            <a:extLst>
              <a:ext uri="{FF2B5EF4-FFF2-40B4-BE49-F238E27FC236}">
                <a16:creationId xmlns:a16="http://schemas.microsoft.com/office/drawing/2014/main" id="{F046A33F-E3D0-4A23-BE50-7149CDC53351}"/>
              </a:ext>
            </a:extLst>
          </p:cNvPr>
          <p:cNvSpPr/>
          <p:nvPr/>
        </p:nvSpPr>
        <p:spPr>
          <a:xfrm>
            <a:off x="2938290" y="4644417"/>
            <a:ext cx="1414886" cy="838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lumMod val="50000"/>
                </a:schemeClr>
              </a:solidFill>
            </a:endParaRPr>
          </a:p>
        </p:txBody>
      </p:sp>
      <p:sp>
        <p:nvSpPr>
          <p:cNvPr id="79" name="Rectangle 78">
            <a:extLst>
              <a:ext uri="{FF2B5EF4-FFF2-40B4-BE49-F238E27FC236}">
                <a16:creationId xmlns:a16="http://schemas.microsoft.com/office/drawing/2014/main" id="{6E19BA4D-365E-460F-9354-6E7DF2F523C8}"/>
              </a:ext>
            </a:extLst>
          </p:cNvPr>
          <p:cNvSpPr/>
          <p:nvPr/>
        </p:nvSpPr>
        <p:spPr>
          <a:xfrm>
            <a:off x="6103965" y="4631365"/>
            <a:ext cx="1438678" cy="838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lumMod val="50000"/>
                </a:schemeClr>
              </a:solidFill>
            </a:endParaRPr>
          </a:p>
        </p:txBody>
      </p:sp>
      <p:sp>
        <p:nvSpPr>
          <p:cNvPr id="80" name="Rectangle 79">
            <a:extLst>
              <a:ext uri="{FF2B5EF4-FFF2-40B4-BE49-F238E27FC236}">
                <a16:creationId xmlns:a16="http://schemas.microsoft.com/office/drawing/2014/main" id="{0FBFAAD0-501C-4075-AE23-30DE347216BC}"/>
              </a:ext>
            </a:extLst>
          </p:cNvPr>
          <p:cNvSpPr/>
          <p:nvPr/>
        </p:nvSpPr>
        <p:spPr>
          <a:xfrm>
            <a:off x="2932193" y="3705771"/>
            <a:ext cx="1424854" cy="8381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1.5 oz</a:t>
            </a:r>
          </a:p>
        </p:txBody>
      </p:sp>
      <p:sp>
        <p:nvSpPr>
          <p:cNvPr id="81" name="Rectangle 80">
            <a:extLst>
              <a:ext uri="{FF2B5EF4-FFF2-40B4-BE49-F238E27FC236}">
                <a16:creationId xmlns:a16="http://schemas.microsoft.com/office/drawing/2014/main" id="{07E05AD0-786B-4771-8ACD-CBDEBC154687}"/>
              </a:ext>
            </a:extLst>
          </p:cNvPr>
          <p:cNvSpPr/>
          <p:nvPr/>
        </p:nvSpPr>
        <p:spPr>
          <a:xfrm>
            <a:off x="6111200" y="3699618"/>
            <a:ext cx="1424854" cy="8381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2.5 </a:t>
            </a:r>
            <a:r>
              <a:rPr lang="en-US" sz="2400" dirty="0" err="1">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lbs</a:t>
            </a:r>
            <a:endParaRPr lang="en-US" sz="24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84" name="Rectangle 83">
            <a:extLst>
              <a:ext uri="{FF2B5EF4-FFF2-40B4-BE49-F238E27FC236}">
                <a16:creationId xmlns:a16="http://schemas.microsoft.com/office/drawing/2014/main" id="{3844416E-0688-4FE7-8FD5-817B1B202DF6}"/>
              </a:ext>
            </a:extLst>
          </p:cNvPr>
          <p:cNvSpPr/>
          <p:nvPr/>
        </p:nvSpPr>
        <p:spPr>
          <a:xfrm>
            <a:off x="4518631" y="4631365"/>
            <a:ext cx="1438678" cy="8381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lumMod val="50000"/>
                </a:schemeClr>
              </a:solidFill>
            </a:endParaRPr>
          </a:p>
        </p:txBody>
      </p:sp>
      <p:sp>
        <p:nvSpPr>
          <p:cNvPr id="85" name="Rectangle 84">
            <a:extLst>
              <a:ext uri="{FF2B5EF4-FFF2-40B4-BE49-F238E27FC236}">
                <a16:creationId xmlns:a16="http://schemas.microsoft.com/office/drawing/2014/main" id="{71B2EE0C-5CE2-47EA-AC64-23A23C0FC8EE}"/>
              </a:ext>
            </a:extLst>
          </p:cNvPr>
          <p:cNvSpPr/>
          <p:nvPr/>
        </p:nvSpPr>
        <p:spPr>
          <a:xfrm>
            <a:off x="4525866" y="3699618"/>
            <a:ext cx="1424854" cy="838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3.7 oz</a:t>
            </a:r>
          </a:p>
        </p:txBody>
      </p:sp>
      <p:sp>
        <p:nvSpPr>
          <p:cNvPr id="87" name="Rectangle 86">
            <a:extLst>
              <a:ext uri="{FF2B5EF4-FFF2-40B4-BE49-F238E27FC236}">
                <a16:creationId xmlns:a16="http://schemas.microsoft.com/office/drawing/2014/main" id="{4C067A9B-5067-486D-B9D4-65AC3E7173D3}"/>
              </a:ext>
            </a:extLst>
          </p:cNvPr>
          <p:cNvSpPr/>
          <p:nvPr/>
        </p:nvSpPr>
        <p:spPr>
          <a:xfrm>
            <a:off x="7688214" y="4637891"/>
            <a:ext cx="1438601" cy="8381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88" name="Rectangle 87">
            <a:extLst>
              <a:ext uri="{FF2B5EF4-FFF2-40B4-BE49-F238E27FC236}">
                <a16:creationId xmlns:a16="http://schemas.microsoft.com/office/drawing/2014/main" id="{8821808F-0E4F-4B2F-AC40-AC61FB687BA8}"/>
              </a:ext>
            </a:extLst>
          </p:cNvPr>
          <p:cNvSpPr/>
          <p:nvPr/>
        </p:nvSpPr>
        <p:spPr>
          <a:xfrm>
            <a:off x="7698210" y="3706144"/>
            <a:ext cx="1424854" cy="838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89" name="Rectangle 88">
            <a:extLst>
              <a:ext uri="{FF2B5EF4-FFF2-40B4-BE49-F238E27FC236}">
                <a16:creationId xmlns:a16="http://schemas.microsoft.com/office/drawing/2014/main" id="{56324652-AF5D-41AA-A0AB-CF2EC347B5DF}"/>
              </a:ext>
            </a:extLst>
          </p:cNvPr>
          <p:cNvSpPr/>
          <p:nvPr/>
        </p:nvSpPr>
        <p:spPr>
          <a:xfrm>
            <a:off x="7688726" y="4637891"/>
            <a:ext cx="1438678" cy="8381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lumMod val="50000"/>
                </a:schemeClr>
              </a:solidFill>
            </a:endParaRPr>
          </a:p>
        </p:txBody>
      </p:sp>
      <p:sp>
        <p:nvSpPr>
          <p:cNvPr id="90" name="Rectangle 89">
            <a:extLst>
              <a:ext uri="{FF2B5EF4-FFF2-40B4-BE49-F238E27FC236}">
                <a16:creationId xmlns:a16="http://schemas.microsoft.com/office/drawing/2014/main" id="{4647FE92-5720-4FCF-AB6B-5809122F6B48}"/>
              </a:ext>
            </a:extLst>
          </p:cNvPr>
          <p:cNvSpPr/>
          <p:nvPr/>
        </p:nvSpPr>
        <p:spPr>
          <a:xfrm>
            <a:off x="7695961" y="3706144"/>
            <a:ext cx="1424854" cy="838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5 lbs</a:t>
            </a:r>
          </a:p>
        </p:txBody>
      </p:sp>
      <p:grpSp>
        <p:nvGrpSpPr>
          <p:cNvPr id="105" name="Group 104">
            <a:extLst>
              <a:ext uri="{FF2B5EF4-FFF2-40B4-BE49-F238E27FC236}">
                <a16:creationId xmlns:a16="http://schemas.microsoft.com/office/drawing/2014/main" id="{B2408BBB-E74F-4AA4-8135-F8B3E67FE633}"/>
              </a:ext>
            </a:extLst>
          </p:cNvPr>
          <p:cNvGrpSpPr/>
          <p:nvPr/>
        </p:nvGrpSpPr>
        <p:grpSpPr>
          <a:xfrm>
            <a:off x="7822645" y="2599076"/>
            <a:ext cx="1169737" cy="1291621"/>
            <a:chOff x="7822645" y="2599076"/>
            <a:chExt cx="1169737" cy="1291621"/>
          </a:xfrm>
        </p:grpSpPr>
        <p:grpSp>
          <p:nvGrpSpPr>
            <p:cNvPr id="106" name="Group 105">
              <a:extLst>
                <a:ext uri="{FF2B5EF4-FFF2-40B4-BE49-F238E27FC236}">
                  <a16:creationId xmlns:a16="http://schemas.microsoft.com/office/drawing/2014/main" id="{C365A91B-EA83-4EBC-BDAF-50826BC66728}"/>
                </a:ext>
              </a:extLst>
            </p:cNvPr>
            <p:cNvGrpSpPr>
              <a:grpSpLocks noChangeAspect="1"/>
            </p:cNvGrpSpPr>
            <p:nvPr/>
          </p:nvGrpSpPr>
          <p:grpSpPr>
            <a:xfrm>
              <a:off x="7822645" y="2720960"/>
              <a:ext cx="1169737" cy="1169737"/>
              <a:chOff x="4482196" y="3983602"/>
              <a:chExt cx="770829" cy="770829"/>
            </a:xfrm>
          </p:grpSpPr>
          <p:pic>
            <p:nvPicPr>
              <p:cNvPr id="108" name="Graphic 107" descr="Dumbbell with solid fill">
                <a:extLst>
                  <a:ext uri="{FF2B5EF4-FFF2-40B4-BE49-F238E27FC236}">
                    <a16:creationId xmlns:a16="http://schemas.microsoft.com/office/drawing/2014/main" id="{BE213A2B-97EE-44D0-8377-77F6FA27AAA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482196" y="3983602"/>
                <a:ext cx="770829" cy="770829"/>
              </a:xfrm>
              <a:prstGeom prst="rect">
                <a:avLst/>
              </a:prstGeom>
            </p:spPr>
          </p:pic>
          <p:sp>
            <p:nvSpPr>
              <p:cNvPr id="109" name="Rectangle 108">
                <a:extLst>
                  <a:ext uri="{FF2B5EF4-FFF2-40B4-BE49-F238E27FC236}">
                    <a16:creationId xmlns:a16="http://schemas.microsoft.com/office/drawing/2014/main" id="{BE1DF77F-D388-43CB-815C-9C39C657199F}"/>
                  </a:ext>
                </a:extLst>
              </p:cNvPr>
              <p:cNvSpPr/>
              <p:nvPr/>
            </p:nvSpPr>
            <p:spPr>
              <a:xfrm>
                <a:off x="4802093" y="4322041"/>
                <a:ext cx="104139" cy="9395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7" name="Moon 106">
              <a:extLst>
                <a:ext uri="{FF2B5EF4-FFF2-40B4-BE49-F238E27FC236}">
                  <a16:creationId xmlns:a16="http://schemas.microsoft.com/office/drawing/2014/main" id="{DA58033A-0968-42BB-B401-59C63A368A7E}"/>
                </a:ext>
              </a:extLst>
            </p:cNvPr>
            <p:cNvSpPr/>
            <p:nvPr/>
          </p:nvSpPr>
          <p:spPr>
            <a:xfrm>
              <a:off x="8237521" y="2599076"/>
              <a:ext cx="457200" cy="914400"/>
            </a:xfrm>
            <a:prstGeom prst="mo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0" name="Group 109">
            <a:extLst>
              <a:ext uri="{FF2B5EF4-FFF2-40B4-BE49-F238E27FC236}">
                <a16:creationId xmlns:a16="http://schemas.microsoft.com/office/drawing/2014/main" id="{EB6BDAE0-251E-43F9-9F15-5B63F25D5A48}"/>
              </a:ext>
            </a:extLst>
          </p:cNvPr>
          <p:cNvGrpSpPr/>
          <p:nvPr/>
        </p:nvGrpSpPr>
        <p:grpSpPr>
          <a:xfrm>
            <a:off x="6375132" y="2720960"/>
            <a:ext cx="914400" cy="1107763"/>
            <a:chOff x="6375132" y="2720960"/>
            <a:chExt cx="914400" cy="1107763"/>
          </a:xfrm>
        </p:grpSpPr>
        <p:grpSp>
          <p:nvGrpSpPr>
            <p:cNvPr id="111" name="Group 110">
              <a:extLst>
                <a:ext uri="{FF2B5EF4-FFF2-40B4-BE49-F238E27FC236}">
                  <a16:creationId xmlns:a16="http://schemas.microsoft.com/office/drawing/2014/main" id="{BA02524D-950B-4F1F-821B-DFA9AB793B35}"/>
                </a:ext>
              </a:extLst>
            </p:cNvPr>
            <p:cNvGrpSpPr>
              <a:grpSpLocks noChangeAspect="1"/>
            </p:cNvGrpSpPr>
            <p:nvPr/>
          </p:nvGrpSpPr>
          <p:grpSpPr>
            <a:xfrm>
              <a:off x="6375132" y="2932379"/>
              <a:ext cx="896344" cy="896344"/>
              <a:chOff x="4482196" y="3983602"/>
              <a:chExt cx="770829" cy="770829"/>
            </a:xfrm>
          </p:grpSpPr>
          <p:pic>
            <p:nvPicPr>
              <p:cNvPr id="113" name="Graphic 112" descr="Dumbbell with solid fill">
                <a:extLst>
                  <a:ext uri="{FF2B5EF4-FFF2-40B4-BE49-F238E27FC236}">
                    <a16:creationId xmlns:a16="http://schemas.microsoft.com/office/drawing/2014/main" id="{73F2BAA8-81BF-44E2-953E-2376CD19C2D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482196" y="3983602"/>
                <a:ext cx="770829" cy="770829"/>
              </a:xfrm>
              <a:prstGeom prst="rect">
                <a:avLst/>
              </a:prstGeom>
            </p:spPr>
          </p:pic>
          <p:sp>
            <p:nvSpPr>
              <p:cNvPr id="114" name="Rectangle 113">
                <a:extLst>
                  <a:ext uri="{FF2B5EF4-FFF2-40B4-BE49-F238E27FC236}">
                    <a16:creationId xmlns:a16="http://schemas.microsoft.com/office/drawing/2014/main" id="{CF5F7151-1023-428E-B46E-D627989BAAD2}"/>
                  </a:ext>
                </a:extLst>
              </p:cNvPr>
              <p:cNvSpPr/>
              <p:nvPr/>
            </p:nvSpPr>
            <p:spPr>
              <a:xfrm>
                <a:off x="4802093" y="4322041"/>
                <a:ext cx="104139" cy="9395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2" name="Sun 111">
              <a:extLst>
                <a:ext uri="{FF2B5EF4-FFF2-40B4-BE49-F238E27FC236}">
                  <a16:creationId xmlns:a16="http://schemas.microsoft.com/office/drawing/2014/main" id="{EA56B4E5-FA9B-478F-B423-59154B954197}"/>
                </a:ext>
              </a:extLst>
            </p:cNvPr>
            <p:cNvSpPr/>
            <p:nvPr/>
          </p:nvSpPr>
          <p:spPr>
            <a:xfrm>
              <a:off x="6375132" y="2720960"/>
              <a:ext cx="914400" cy="914400"/>
            </a:xfrm>
            <a:prstGeom prst="su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5" name="Group 114">
            <a:extLst>
              <a:ext uri="{FF2B5EF4-FFF2-40B4-BE49-F238E27FC236}">
                <a16:creationId xmlns:a16="http://schemas.microsoft.com/office/drawing/2014/main" id="{A7BD11C1-2AFE-4F48-84B9-C04526CF61A9}"/>
              </a:ext>
            </a:extLst>
          </p:cNvPr>
          <p:cNvGrpSpPr/>
          <p:nvPr/>
        </p:nvGrpSpPr>
        <p:grpSpPr>
          <a:xfrm>
            <a:off x="4727948" y="2791804"/>
            <a:ext cx="914400" cy="980021"/>
            <a:chOff x="4727948" y="2791804"/>
            <a:chExt cx="914400" cy="980021"/>
          </a:xfrm>
        </p:grpSpPr>
        <p:grpSp>
          <p:nvGrpSpPr>
            <p:cNvPr id="116" name="Group 115">
              <a:extLst>
                <a:ext uri="{FF2B5EF4-FFF2-40B4-BE49-F238E27FC236}">
                  <a16:creationId xmlns:a16="http://schemas.microsoft.com/office/drawing/2014/main" id="{06A8BAEF-ECF8-4170-86E9-C107B3BED2C5}"/>
                </a:ext>
              </a:extLst>
            </p:cNvPr>
            <p:cNvGrpSpPr>
              <a:grpSpLocks noChangeAspect="1"/>
            </p:cNvGrpSpPr>
            <p:nvPr/>
          </p:nvGrpSpPr>
          <p:grpSpPr>
            <a:xfrm>
              <a:off x="4915955" y="3119545"/>
              <a:ext cx="652280" cy="652280"/>
              <a:chOff x="4482196" y="3983602"/>
              <a:chExt cx="770829" cy="770829"/>
            </a:xfrm>
          </p:grpSpPr>
          <p:pic>
            <p:nvPicPr>
              <p:cNvPr id="118" name="Graphic 117" descr="Dumbbell with solid fill">
                <a:extLst>
                  <a:ext uri="{FF2B5EF4-FFF2-40B4-BE49-F238E27FC236}">
                    <a16:creationId xmlns:a16="http://schemas.microsoft.com/office/drawing/2014/main" id="{CDDEAC47-4466-4A69-85FA-04D007E7DE2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482196" y="3983602"/>
                <a:ext cx="770829" cy="770829"/>
              </a:xfrm>
              <a:prstGeom prst="rect">
                <a:avLst/>
              </a:prstGeom>
            </p:spPr>
          </p:pic>
          <p:sp>
            <p:nvSpPr>
              <p:cNvPr id="119" name="Rectangle 118">
                <a:extLst>
                  <a:ext uri="{FF2B5EF4-FFF2-40B4-BE49-F238E27FC236}">
                    <a16:creationId xmlns:a16="http://schemas.microsoft.com/office/drawing/2014/main" id="{29DCEC92-2844-4D4C-A679-1DD058D2EDAA}"/>
                  </a:ext>
                </a:extLst>
              </p:cNvPr>
              <p:cNvSpPr/>
              <p:nvPr/>
            </p:nvSpPr>
            <p:spPr>
              <a:xfrm>
                <a:off x="4802093" y="4322041"/>
                <a:ext cx="104139" cy="9395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7" name="Lightning Bolt 116">
              <a:extLst>
                <a:ext uri="{FF2B5EF4-FFF2-40B4-BE49-F238E27FC236}">
                  <a16:creationId xmlns:a16="http://schemas.microsoft.com/office/drawing/2014/main" id="{44F96F15-F1B9-4027-BAF0-13AF60D4C3C4}"/>
                </a:ext>
              </a:extLst>
            </p:cNvPr>
            <p:cNvSpPr/>
            <p:nvPr/>
          </p:nvSpPr>
          <p:spPr>
            <a:xfrm>
              <a:off x="4727948" y="2791804"/>
              <a:ext cx="914400" cy="914400"/>
            </a:xfrm>
            <a:prstGeom prst="lightningBol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1" name="Group 120">
            <a:extLst>
              <a:ext uri="{FF2B5EF4-FFF2-40B4-BE49-F238E27FC236}">
                <a16:creationId xmlns:a16="http://schemas.microsoft.com/office/drawing/2014/main" id="{EA0310ED-72D1-443F-BBB3-2D7CF2B60EB8}"/>
              </a:ext>
            </a:extLst>
          </p:cNvPr>
          <p:cNvGrpSpPr>
            <a:grpSpLocks noChangeAspect="1"/>
          </p:cNvGrpSpPr>
          <p:nvPr/>
        </p:nvGrpSpPr>
        <p:grpSpPr>
          <a:xfrm>
            <a:off x="872189" y="4149447"/>
            <a:ext cx="652280" cy="652280"/>
            <a:chOff x="4482196" y="3983602"/>
            <a:chExt cx="770829" cy="770829"/>
          </a:xfrm>
        </p:grpSpPr>
        <p:pic>
          <p:nvPicPr>
            <p:cNvPr id="123" name="Graphic 122" descr="Dumbbell with solid fill">
              <a:extLst>
                <a:ext uri="{FF2B5EF4-FFF2-40B4-BE49-F238E27FC236}">
                  <a16:creationId xmlns:a16="http://schemas.microsoft.com/office/drawing/2014/main" id="{1ABF4D20-C483-4AD6-95C6-B9B2E3F2889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482196" y="3983602"/>
              <a:ext cx="770829" cy="770829"/>
            </a:xfrm>
            <a:prstGeom prst="rect">
              <a:avLst/>
            </a:prstGeom>
          </p:spPr>
        </p:pic>
        <p:sp>
          <p:nvSpPr>
            <p:cNvPr id="124" name="Rectangle 123">
              <a:extLst>
                <a:ext uri="{FF2B5EF4-FFF2-40B4-BE49-F238E27FC236}">
                  <a16:creationId xmlns:a16="http://schemas.microsoft.com/office/drawing/2014/main" id="{1841FCE5-7103-4D14-AE36-956121AEB05A}"/>
                </a:ext>
              </a:extLst>
            </p:cNvPr>
            <p:cNvSpPr/>
            <p:nvPr/>
          </p:nvSpPr>
          <p:spPr>
            <a:xfrm>
              <a:off x="4802093" y="4322041"/>
              <a:ext cx="104139" cy="9395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71E9DCCE-759D-426C-9CCC-3EA1A7BE57E8}"/>
              </a:ext>
            </a:extLst>
          </p:cNvPr>
          <p:cNvSpPr txBox="1"/>
          <p:nvPr/>
        </p:nvSpPr>
        <p:spPr>
          <a:xfrm>
            <a:off x="1420196" y="3590663"/>
            <a:ext cx="892617" cy="646331"/>
          </a:xfrm>
          <a:prstGeom prst="rect">
            <a:avLst/>
          </a:prstGeom>
          <a:noFill/>
        </p:spPr>
        <p:txBody>
          <a:bodyPr wrap="none" rtlCol="0">
            <a:spAutoFit/>
          </a:bodyPr>
          <a:lstStyle/>
          <a:p>
            <a:pPr algn="ctr"/>
            <a:r>
              <a:rPr lang="en-US"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Known</a:t>
            </a:r>
          </a:p>
          <a:p>
            <a:pPr algn="ctr"/>
            <a:r>
              <a:rPr lang="en-US"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Weight</a:t>
            </a:r>
          </a:p>
        </p:txBody>
      </p:sp>
      <p:sp>
        <p:nvSpPr>
          <p:cNvPr id="125" name="TextBox 124">
            <a:extLst>
              <a:ext uri="{FF2B5EF4-FFF2-40B4-BE49-F238E27FC236}">
                <a16:creationId xmlns:a16="http://schemas.microsoft.com/office/drawing/2014/main" id="{8DC86511-9EA7-47C8-9AC8-25BD6197DEB8}"/>
              </a:ext>
            </a:extLst>
          </p:cNvPr>
          <p:cNvSpPr txBox="1"/>
          <p:nvPr/>
        </p:nvSpPr>
        <p:spPr>
          <a:xfrm>
            <a:off x="10261329" y="906871"/>
            <a:ext cx="935128" cy="646331"/>
          </a:xfrm>
          <a:prstGeom prst="rect">
            <a:avLst/>
          </a:prstGeom>
          <a:noFill/>
        </p:spPr>
        <p:txBody>
          <a:bodyPr wrap="none" rtlCol="0">
            <a:spAutoFit/>
          </a:bodyPr>
          <a:lstStyle/>
          <a:p>
            <a:pPr algn="ctr"/>
            <a:r>
              <a:rPr lang="en-US"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Applied</a:t>
            </a:r>
          </a:p>
          <a:p>
            <a:pPr algn="ctr"/>
            <a:r>
              <a:rPr lang="en-US"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Torque</a:t>
            </a:r>
          </a:p>
        </p:txBody>
      </p:sp>
      <p:sp>
        <p:nvSpPr>
          <p:cNvPr id="133" name="TextBox 132">
            <a:extLst>
              <a:ext uri="{FF2B5EF4-FFF2-40B4-BE49-F238E27FC236}">
                <a16:creationId xmlns:a16="http://schemas.microsoft.com/office/drawing/2014/main" id="{2FC0248A-E308-4820-90AA-E39CFC7B3424}"/>
              </a:ext>
            </a:extLst>
          </p:cNvPr>
          <p:cNvSpPr txBox="1"/>
          <p:nvPr/>
        </p:nvSpPr>
        <p:spPr>
          <a:xfrm>
            <a:off x="871640" y="5092960"/>
            <a:ext cx="707508" cy="276999"/>
          </a:xfrm>
          <a:prstGeom prst="rect">
            <a:avLst/>
          </a:prstGeom>
          <a:noFill/>
        </p:spPr>
        <p:txBody>
          <a:bodyPr wrap="square" rtlCol="0">
            <a:spAutoFit/>
          </a:bodyPr>
          <a:lstStyle/>
          <a:p>
            <a:r>
              <a:rPr lang="en-US" sz="1200" dirty="0">
                <a:solidFill>
                  <a:schemeClr val="bg1"/>
                </a:solidFill>
                <a:latin typeface="Orbitron" panose="02000000000000000000" pitchFamily="2" charset="0"/>
              </a:rPr>
              <a:t>0: 0.0</a:t>
            </a:r>
          </a:p>
        </p:txBody>
      </p:sp>
    </p:spTree>
    <p:extLst>
      <p:ext uri="{BB962C8B-B14F-4D97-AF65-F5344CB8AC3E}">
        <p14:creationId xmlns:p14="http://schemas.microsoft.com/office/powerpoint/2010/main" val="3705146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5"/>
                                        </p:tgtEl>
                                        <p:attrNameLst>
                                          <p:attrName>style.visibility</p:attrName>
                                        </p:attrNameLst>
                                      </p:cBhvr>
                                      <p:to>
                                        <p:strVal val="visible"/>
                                      </p:to>
                                    </p:set>
                                    <p:animEffect transition="in" filter="fade">
                                      <p:cBhvr>
                                        <p:cTn id="12" dur="500"/>
                                        <p:tgtEl>
                                          <p:spTgt spid="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 name="Group 93">
            <a:extLst>
              <a:ext uri="{FF2B5EF4-FFF2-40B4-BE49-F238E27FC236}">
                <a16:creationId xmlns:a16="http://schemas.microsoft.com/office/drawing/2014/main" id="{7D0553DB-35B5-40C5-8B30-E8DD412B7F2C}"/>
              </a:ext>
            </a:extLst>
          </p:cNvPr>
          <p:cNvGrpSpPr/>
          <p:nvPr/>
        </p:nvGrpSpPr>
        <p:grpSpPr>
          <a:xfrm>
            <a:off x="3208018" y="2757305"/>
            <a:ext cx="914400" cy="971556"/>
            <a:chOff x="3206871" y="2752749"/>
            <a:chExt cx="914400" cy="971556"/>
          </a:xfrm>
        </p:grpSpPr>
        <p:sp>
          <p:nvSpPr>
            <p:cNvPr id="95" name="Star: 5 Points 94">
              <a:extLst>
                <a:ext uri="{FF2B5EF4-FFF2-40B4-BE49-F238E27FC236}">
                  <a16:creationId xmlns:a16="http://schemas.microsoft.com/office/drawing/2014/main" id="{7C72ECA8-4C77-46DB-A49D-DD2740DFB1A7}"/>
                </a:ext>
              </a:extLst>
            </p:cNvPr>
            <p:cNvSpPr/>
            <p:nvPr/>
          </p:nvSpPr>
          <p:spPr>
            <a:xfrm>
              <a:off x="3206871" y="2752749"/>
              <a:ext cx="914400" cy="914400"/>
            </a:xfrm>
            <a:prstGeom prst="star5">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9" name="Group 98">
              <a:extLst>
                <a:ext uri="{FF2B5EF4-FFF2-40B4-BE49-F238E27FC236}">
                  <a16:creationId xmlns:a16="http://schemas.microsoft.com/office/drawing/2014/main" id="{6322DA42-55FC-4F4C-BB8F-3692165BFEB1}"/>
                </a:ext>
              </a:extLst>
            </p:cNvPr>
            <p:cNvGrpSpPr>
              <a:grpSpLocks noChangeAspect="1"/>
            </p:cNvGrpSpPr>
            <p:nvPr/>
          </p:nvGrpSpPr>
          <p:grpSpPr>
            <a:xfrm>
              <a:off x="3396269" y="3227604"/>
              <a:ext cx="496701" cy="496701"/>
              <a:chOff x="4482196" y="3983602"/>
              <a:chExt cx="770829" cy="770829"/>
            </a:xfrm>
          </p:grpSpPr>
          <p:pic>
            <p:nvPicPr>
              <p:cNvPr id="103" name="Graphic 102" descr="Dumbbell with solid fill">
                <a:extLst>
                  <a:ext uri="{FF2B5EF4-FFF2-40B4-BE49-F238E27FC236}">
                    <a16:creationId xmlns:a16="http://schemas.microsoft.com/office/drawing/2014/main" id="{D9170DEF-46B9-4B43-B948-4DDC1762CCF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82196" y="3983602"/>
                <a:ext cx="770829" cy="770829"/>
              </a:xfrm>
              <a:prstGeom prst="rect">
                <a:avLst/>
              </a:prstGeom>
            </p:spPr>
          </p:pic>
          <p:sp>
            <p:nvSpPr>
              <p:cNvPr id="104" name="Rectangle 103">
                <a:extLst>
                  <a:ext uri="{FF2B5EF4-FFF2-40B4-BE49-F238E27FC236}">
                    <a16:creationId xmlns:a16="http://schemas.microsoft.com/office/drawing/2014/main" id="{A4C0E9CD-585E-4933-AA5E-59AD6DCDB804}"/>
                  </a:ext>
                </a:extLst>
              </p:cNvPr>
              <p:cNvSpPr/>
              <p:nvPr/>
            </p:nvSpPr>
            <p:spPr>
              <a:xfrm>
                <a:off x="4802093" y="4322041"/>
                <a:ext cx="104139" cy="9395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1" name="Cube 70">
            <a:extLst>
              <a:ext uri="{FF2B5EF4-FFF2-40B4-BE49-F238E27FC236}">
                <a16:creationId xmlns:a16="http://schemas.microsoft.com/office/drawing/2014/main" id="{A309F7A3-C8E5-4EDA-8788-598C461A0E5F}"/>
              </a:ext>
            </a:extLst>
          </p:cNvPr>
          <p:cNvSpPr/>
          <p:nvPr/>
        </p:nvSpPr>
        <p:spPr>
          <a:xfrm>
            <a:off x="9441578" y="2148211"/>
            <a:ext cx="2075994" cy="683094"/>
          </a:xfrm>
          <a:prstGeom prst="cube">
            <a:avLst>
              <a:gd name="adj" fmla="val 58444"/>
            </a:avLst>
          </a:prstGeom>
          <a:solidFill>
            <a:schemeClr val="bg1">
              <a:lumMod val="6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Connector 24">
            <a:extLst>
              <a:ext uri="{FF2B5EF4-FFF2-40B4-BE49-F238E27FC236}">
                <a16:creationId xmlns:a16="http://schemas.microsoft.com/office/drawing/2014/main" id="{7E7EB23C-798D-4138-94D1-E2AE73E9AB52}"/>
              </a:ext>
            </a:extLst>
          </p:cNvPr>
          <p:cNvSpPr>
            <a:spLocks noChangeAspect="1"/>
          </p:cNvSpPr>
          <p:nvPr/>
        </p:nvSpPr>
        <p:spPr>
          <a:xfrm>
            <a:off x="1188355" y="2219682"/>
            <a:ext cx="320764" cy="315234"/>
          </a:xfrm>
          <a:prstGeom prst="flowChartConnector">
            <a:avLst/>
          </a:prstGeom>
          <a:solidFill>
            <a:schemeClr val="bg1">
              <a:lumMod val="65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smtClean="0"/>
              <a:pPr/>
              <a:t>41</a:t>
            </a:fld>
            <a:endParaRPr lang="en-US"/>
          </a:p>
        </p:txBody>
      </p:sp>
      <p:sp>
        <p:nvSpPr>
          <p:cNvPr id="8" name="Title 1">
            <a:extLst>
              <a:ext uri="{FF2B5EF4-FFF2-40B4-BE49-F238E27FC236}">
                <a16:creationId xmlns:a16="http://schemas.microsoft.com/office/drawing/2014/main" id="{7442407E-86D2-4271-B8EC-F47DA414C75E}"/>
              </a:ext>
            </a:extLst>
          </p:cNvPr>
          <p:cNvSpPr txBox="1">
            <a:spLocks/>
          </p:cNvSpPr>
          <p:nvPr/>
        </p:nvSpPr>
        <p:spPr>
          <a:xfrm>
            <a:off x="60994" y="185651"/>
            <a:ext cx="12070012" cy="113118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5400" dirty="0">
                <a:solidFill>
                  <a:schemeClr val="tx1"/>
                </a:solidFill>
                <a:latin typeface="Tahoma"/>
                <a:ea typeface="Tahoma"/>
                <a:cs typeface="Tahoma"/>
              </a:rPr>
              <a:t>Prototype Testing</a:t>
            </a:r>
          </a:p>
        </p:txBody>
      </p:sp>
      <p:sp>
        <p:nvSpPr>
          <p:cNvPr id="2" name="Rectangle 1">
            <a:extLst>
              <a:ext uri="{FF2B5EF4-FFF2-40B4-BE49-F238E27FC236}">
                <a16:creationId xmlns:a16="http://schemas.microsoft.com/office/drawing/2014/main" id="{1A416932-B168-4B74-8721-21C781D37168}"/>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hlinkClick r:id="rId5" action="ppaction://hlinksldjump"/>
            <a:extLst>
              <a:ext uri="{FF2B5EF4-FFF2-40B4-BE49-F238E27FC236}">
                <a16:creationId xmlns:a16="http://schemas.microsoft.com/office/drawing/2014/main" id="{82FF8444-9E5B-407C-B631-955AD4319254}"/>
              </a:ext>
            </a:extLst>
          </p:cNvPr>
          <p:cNvSpPr/>
          <p:nvPr/>
        </p:nvSpPr>
        <p:spPr>
          <a:xfrm>
            <a:off x="0" y="5933026"/>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6">
            <a:extLst>
              <a:ext uri="{FF2B5EF4-FFF2-40B4-BE49-F238E27FC236}">
                <a16:creationId xmlns:a16="http://schemas.microsoft.com/office/drawing/2014/main" id="{F3E3E412-671A-4D7E-8713-C7F137FC8228}"/>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101B1E"/>
                </a:solidFill>
                <a:latin typeface="Arial"/>
                <a:cs typeface="Arial"/>
              </a:rPr>
              <a:t>Ryker Mullinix</a:t>
            </a:r>
            <a:endParaRPr lang="en-US" dirty="0">
              <a:solidFill>
                <a:srgbClr val="101B1E"/>
              </a:solidFill>
            </a:endParaRPr>
          </a:p>
        </p:txBody>
      </p:sp>
      <p:grpSp>
        <p:nvGrpSpPr>
          <p:cNvPr id="24" name="Group 23">
            <a:extLst>
              <a:ext uri="{FF2B5EF4-FFF2-40B4-BE49-F238E27FC236}">
                <a16:creationId xmlns:a16="http://schemas.microsoft.com/office/drawing/2014/main" id="{11207B12-4B11-4122-AC74-8ECE171BBE03}"/>
              </a:ext>
            </a:extLst>
          </p:cNvPr>
          <p:cNvGrpSpPr>
            <a:grpSpLocks noChangeAspect="1"/>
          </p:cNvGrpSpPr>
          <p:nvPr/>
        </p:nvGrpSpPr>
        <p:grpSpPr>
          <a:xfrm>
            <a:off x="1270248" y="2047737"/>
            <a:ext cx="156978" cy="401462"/>
            <a:chOff x="6499463" y="2708910"/>
            <a:chExt cx="301752" cy="546357"/>
          </a:xfrm>
          <a:solidFill>
            <a:srgbClr val="A1BDC8"/>
          </a:solidFill>
        </p:grpSpPr>
        <p:sp>
          <p:nvSpPr>
            <p:cNvPr id="23" name="Flowchart: Terminator 22">
              <a:extLst>
                <a:ext uri="{FF2B5EF4-FFF2-40B4-BE49-F238E27FC236}">
                  <a16:creationId xmlns:a16="http://schemas.microsoft.com/office/drawing/2014/main" id="{ECACB765-5D7E-419F-B247-FCD84135A442}"/>
                </a:ext>
              </a:extLst>
            </p:cNvPr>
            <p:cNvSpPr/>
            <p:nvPr/>
          </p:nvSpPr>
          <p:spPr>
            <a:xfrm rot="5400000">
              <a:off x="6377160" y="2831213"/>
              <a:ext cx="546357" cy="301752"/>
            </a:xfrm>
            <a:prstGeom prst="flowChartTerminator">
              <a:avLst/>
            </a:prstGeom>
            <a:grp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2C368BF-88C5-4340-903F-076B4C996E78}"/>
                </a:ext>
              </a:extLst>
            </p:cNvPr>
            <p:cNvSpPr/>
            <p:nvPr/>
          </p:nvSpPr>
          <p:spPr>
            <a:xfrm>
              <a:off x="6500085" y="2708910"/>
              <a:ext cx="300506" cy="186690"/>
            </a:xfrm>
            <a:prstGeom prst="rect">
              <a:avLst/>
            </a:prstGeom>
            <a:grp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Flowchart: Connector 25">
            <a:extLst>
              <a:ext uri="{FF2B5EF4-FFF2-40B4-BE49-F238E27FC236}">
                <a16:creationId xmlns:a16="http://schemas.microsoft.com/office/drawing/2014/main" id="{9CA71BAD-0405-4062-9C34-3BDA745B061A}"/>
              </a:ext>
            </a:extLst>
          </p:cNvPr>
          <p:cNvSpPr>
            <a:spLocks noChangeAspect="1"/>
          </p:cNvSpPr>
          <p:nvPr/>
        </p:nvSpPr>
        <p:spPr>
          <a:xfrm>
            <a:off x="1322178" y="2341772"/>
            <a:ext cx="53117" cy="52201"/>
          </a:xfrm>
          <a:prstGeom prst="flowChartConnector">
            <a:avLst/>
          </a:prstGeom>
          <a:solidFill>
            <a:schemeClr val="bg1">
              <a:lumMod val="6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2C0F047C-DA79-446C-B36D-7AB625385868}"/>
              </a:ext>
            </a:extLst>
          </p:cNvPr>
          <p:cNvCxnSpPr>
            <a:cxnSpLocks/>
            <a:stCxn id="25" idx="2"/>
            <a:endCxn id="124" idx="0"/>
          </p:cNvCxnSpPr>
          <p:nvPr/>
        </p:nvCxnSpPr>
        <p:spPr>
          <a:xfrm flipH="1">
            <a:off x="1186950" y="2377299"/>
            <a:ext cx="1405" cy="985671"/>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A95DE96-619F-4FEA-B13F-91E5441763D9}"/>
              </a:ext>
            </a:extLst>
          </p:cNvPr>
          <p:cNvCxnSpPr>
            <a:cxnSpLocks/>
          </p:cNvCxnSpPr>
          <p:nvPr/>
        </p:nvCxnSpPr>
        <p:spPr>
          <a:xfrm flipV="1">
            <a:off x="1441876" y="2227083"/>
            <a:ext cx="8114722" cy="14256"/>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61" name="Group 60">
            <a:extLst>
              <a:ext uri="{FF2B5EF4-FFF2-40B4-BE49-F238E27FC236}">
                <a16:creationId xmlns:a16="http://schemas.microsoft.com/office/drawing/2014/main" id="{79AB136C-BFA1-4E7A-BD1F-C8BF9CBB3762}"/>
              </a:ext>
            </a:extLst>
          </p:cNvPr>
          <p:cNvGrpSpPr/>
          <p:nvPr/>
        </p:nvGrpSpPr>
        <p:grpSpPr>
          <a:xfrm>
            <a:off x="9541948" y="2018222"/>
            <a:ext cx="1257077" cy="460491"/>
            <a:chOff x="8505411" y="1877186"/>
            <a:chExt cx="1257077" cy="460491"/>
          </a:xfrm>
        </p:grpSpPr>
        <p:sp>
          <p:nvSpPr>
            <p:cNvPr id="55" name="Rectangle 54">
              <a:extLst>
                <a:ext uri="{FF2B5EF4-FFF2-40B4-BE49-F238E27FC236}">
                  <a16:creationId xmlns:a16="http://schemas.microsoft.com/office/drawing/2014/main" id="{7263594A-760A-49E7-B789-99316B3FBABD}"/>
                </a:ext>
              </a:extLst>
            </p:cNvPr>
            <p:cNvSpPr/>
            <p:nvPr/>
          </p:nvSpPr>
          <p:spPr>
            <a:xfrm>
              <a:off x="8555912" y="2022913"/>
              <a:ext cx="243839" cy="140527"/>
            </a:xfrm>
            <a:prstGeom prst="rect">
              <a:avLst/>
            </a:prstGeom>
            <a:solidFill>
              <a:srgbClr val="48A1D9"/>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81628185-D078-4118-AD00-FAE718991B4E}"/>
                </a:ext>
              </a:extLst>
            </p:cNvPr>
            <p:cNvSpPr/>
            <p:nvPr/>
          </p:nvSpPr>
          <p:spPr>
            <a:xfrm>
              <a:off x="8719822" y="2049852"/>
              <a:ext cx="1042661" cy="133884"/>
            </a:xfrm>
            <a:prstGeom prst="rect">
              <a:avLst/>
            </a:prstGeom>
            <a:solidFill>
              <a:srgbClr val="48A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lowchart: Connector 43">
              <a:extLst>
                <a:ext uri="{FF2B5EF4-FFF2-40B4-BE49-F238E27FC236}">
                  <a16:creationId xmlns:a16="http://schemas.microsoft.com/office/drawing/2014/main" id="{9739706B-5026-4449-AC89-5D552854C84E}"/>
                </a:ext>
              </a:extLst>
            </p:cNvPr>
            <p:cNvSpPr/>
            <p:nvPr/>
          </p:nvSpPr>
          <p:spPr>
            <a:xfrm>
              <a:off x="8719822" y="2056596"/>
              <a:ext cx="1042665" cy="281081"/>
            </a:xfrm>
            <a:prstGeom prst="flowChartConnector">
              <a:avLst/>
            </a:prstGeom>
            <a:solidFill>
              <a:srgbClr val="48A1D9"/>
            </a:solidFill>
            <a:ln>
              <a:solidFill>
                <a:srgbClr val="48A1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lowchart: Connector 38">
              <a:extLst>
                <a:ext uri="{FF2B5EF4-FFF2-40B4-BE49-F238E27FC236}">
                  <a16:creationId xmlns:a16="http://schemas.microsoft.com/office/drawing/2014/main" id="{D7C29EB4-CB4C-43C1-9A81-08CE79DA5256}"/>
                </a:ext>
              </a:extLst>
            </p:cNvPr>
            <p:cNvSpPr/>
            <p:nvPr/>
          </p:nvSpPr>
          <p:spPr>
            <a:xfrm>
              <a:off x="8719823" y="1877186"/>
              <a:ext cx="1042663" cy="319156"/>
            </a:xfrm>
            <a:prstGeom prst="flowChartConnector">
              <a:avLst/>
            </a:prstGeom>
            <a:solidFill>
              <a:schemeClr val="bg1">
                <a:lumMod val="75000"/>
              </a:schemeClr>
            </a:solidFill>
            <a:ln>
              <a:solidFill>
                <a:srgbClr val="48A1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lowchart: Connector 37">
              <a:extLst>
                <a:ext uri="{FF2B5EF4-FFF2-40B4-BE49-F238E27FC236}">
                  <a16:creationId xmlns:a16="http://schemas.microsoft.com/office/drawing/2014/main" id="{2F0DEC75-F190-4A4A-94C4-2869FD2B9DEB}"/>
                </a:ext>
              </a:extLst>
            </p:cNvPr>
            <p:cNvSpPr/>
            <p:nvPr/>
          </p:nvSpPr>
          <p:spPr>
            <a:xfrm>
              <a:off x="8780153" y="1912251"/>
              <a:ext cx="920105" cy="243286"/>
            </a:xfrm>
            <a:prstGeom prst="flowChartConnector">
              <a:avLst/>
            </a:prstGeom>
            <a:solidFill>
              <a:srgbClr val="48A1D9"/>
            </a:solidFill>
            <a:ln>
              <a:solidFill>
                <a:srgbClr val="48A1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a:extLst>
                <a:ext uri="{FF2B5EF4-FFF2-40B4-BE49-F238E27FC236}">
                  <a16:creationId xmlns:a16="http://schemas.microsoft.com/office/drawing/2014/main" id="{5C21C93A-622D-4CEE-8C27-57D6E5D1ADB2}"/>
                </a:ext>
              </a:extLst>
            </p:cNvPr>
            <p:cNvCxnSpPr>
              <a:cxnSpLocks/>
            </p:cNvCxnSpPr>
            <p:nvPr/>
          </p:nvCxnSpPr>
          <p:spPr>
            <a:xfrm>
              <a:off x="8719823" y="2036762"/>
              <a:ext cx="0" cy="157150"/>
            </a:xfrm>
            <a:prstGeom prst="line">
              <a:avLst/>
            </a:prstGeom>
            <a:ln w="12700">
              <a:solidFill>
                <a:srgbClr val="48A1D9"/>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8DCE423-E67B-42B0-9874-2D22CD81DAEF}"/>
                </a:ext>
              </a:extLst>
            </p:cNvPr>
            <p:cNvCxnSpPr>
              <a:cxnSpLocks/>
            </p:cNvCxnSpPr>
            <p:nvPr/>
          </p:nvCxnSpPr>
          <p:spPr>
            <a:xfrm>
              <a:off x="9762488" y="2033034"/>
              <a:ext cx="0" cy="157150"/>
            </a:xfrm>
            <a:prstGeom prst="line">
              <a:avLst/>
            </a:prstGeom>
            <a:ln w="12700">
              <a:solidFill>
                <a:srgbClr val="48A1D9"/>
              </a:solidFill>
            </a:ln>
          </p:spPr>
          <p:style>
            <a:lnRef idx="1">
              <a:schemeClr val="accent1"/>
            </a:lnRef>
            <a:fillRef idx="0">
              <a:schemeClr val="accent1"/>
            </a:fillRef>
            <a:effectRef idx="0">
              <a:schemeClr val="accent1"/>
            </a:effectRef>
            <a:fontRef idx="minor">
              <a:schemeClr val="tx1"/>
            </a:fontRef>
          </p:style>
        </p:cxnSp>
        <p:sp>
          <p:nvSpPr>
            <p:cNvPr id="57" name="Flowchart: Magnetic Disk 56">
              <a:extLst>
                <a:ext uri="{FF2B5EF4-FFF2-40B4-BE49-F238E27FC236}">
                  <a16:creationId xmlns:a16="http://schemas.microsoft.com/office/drawing/2014/main" id="{420B2F61-E7B0-4B9B-A6BD-E93DCB85D81F}"/>
                </a:ext>
              </a:extLst>
            </p:cNvPr>
            <p:cNvSpPr/>
            <p:nvPr/>
          </p:nvSpPr>
          <p:spPr>
            <a:xfrm>
              <a:off x="8505411" y="2010693"/>
              <a:ext cx="142709" cy="164965"/>
            </a:xfrm>
            <a:prstGeom prst="flowChartMagneticDisk">
              <a:avLst/>
            </a:prstGeom>
            <a:solidFill>
              <a:srgbClr val="48A1D9"/>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lowchart: Connector 36">
              <a:extLst>
                <a:ext uri="{FF2B5EF4-FFF2-40B4-BE49-F238E27FC236}">
                  <a16:creationId xmlns:a16="http://schemas.microsoft.com/office/drawing/2014/main" id="{F85B7A69-79AE-4BBD-9C0B-A324EAEC0E75}"/>
                </a:ext>
              </a:extLst>
            </p:cNvPr>
            <p:cNvSpPr/>
            <p:nvPr/>
          </p:nvSpPr>
          <p:spPr>
            <a:xfrm>
              <a:off x="8850522" y="1945980"/>
              <a:ext cx="788778" cy="166529"/>
            </a:xfrm>
            <a:prstGeom prst="flowChartConnector">
              <a:avLst/>
            </a:prstGeom>
            <a:solidFill>
              <a:schemeClr val="bg1">
                <a:lumMod val="75000"/>
              </a:schemeClr>
            </a:solidFill>
            <a:ln>
              <a:solidFill>
                <a:srgbClr val="48A1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lowchart: Connector 45">
              <a:extLst>
                <a:ext uri="{FF2B5EF4-FFF2-40B4-BE49-F238E27FC236}">
                  <a16:creationId xmlns:a16="http://schemas.microsoft.com/office/drawing/2014/main" id="{F629DFC4-6BB0-4BCA-8422-ED6BD5E40A17}"/>
                </a:ext>
              </a:extLst>
            </p:cNvPr>
            <p:cNvSpPr/>
            <p:nvPr/>
          </p:nvSpPr>
          <p:spPr>
            <a:xfrm>
              <a:off x="8914708" y="1977602"/>
              <a:ext cx="652890" cy="101544"/>
            </a:xfrm>
            <a:prstGeom prst="flowChartConnector">
              <a:avLst/>
            </a:prstGeom>
            <a:solidFill>
              <a:srgbClr val="48A1D9"/>
            </a:solidFill>
            <a:ln>
              <a:solidFill>
                <a:srgbClr val="48A1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lowchart: Connector 53">
              <a:extLst>
                <a:ext uri="{FF2B5EF4-FFF2-40B4-BE49-F238E27FC236}">
                  <a16:creationId xmlns:a16="http://schemas.microsoft.com/office/drawing/2014/main" id="{A5511512-EB34-463B-A732-EB3874FE0EE6}"/>
                </a:ext>
              </a:extLst>
            </p:cNvPr>
            <p:cNvSpPr/>
            <p:nvPr/>
          </p:nvSpPr>
          <p:spPr>
            <a:xfrm>
              <a:off x="9016249" y="2005515"/>
              <a:ext cx="449808" cy="45719"/>
            </a:xfrm>
            <a:prstGeom prst="flowChartConnector">
              <a:avLst/>
            </a:prstGeom>
            <a:solidFill>
              <a:schemeClr val="bg1">
                <a:lumMod val="75000"/>
              </a:schemeClr>
            </a:solidFill>
            <a:ln>
              <a:solidFill>
                <a:srgbClr val="48A1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8" name="Oval 67">
            <a:extLst>
              <a:ext uri="{FF2B5EF4-FFF2-40B4-BE49-F238E27FC236}">
                <a16:creationId xmlns:a16="http://schemas.microsoft.com/office/drawing/2014/main" id="{32BAB1AD-A7AB-4A84-96A1-15B312347120}"/>
              </a:ext>
            </a:extLst>
          </p:cNvPr>
          <p:cNvSpPr/>
          <p:nvPr/>
        </p:nvSpPr>
        <p:spPr>
          <a:xfrm>
            <a:off x="10212675" y="2142488"/>
            <a:ext cx="128132" cy="45719"/>
          </a:xfrm>
          <a:prstGeom prst="ellipse">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A7493FCE-CF19-4E9A-950A-8213E1D806A2}"/>
              </a:ext>
            </a:extLst>
          </p:cNvPr>
          <p:cNvSpPr/>
          <p:nvPr/>
        </p:nvSpPr>
        <p:spPr>
          <a:xfrm>
            <a:off x="10238268" y="1697211"/>
            <a:ext cx="76947" cy="471536"/>
          </a:xfrm>
          <a:prstGeom prst="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Top Corners Snipped 55">
            <a:extLst>
              <a:ext uri="{FF2B5EF4-FFF2-40B4-BE49-F238E27FC236}">
                <a16:creationId xmlns:a16="http://schemas.microsoft.com/office/drawing/2014/main" id="{C8E9C1CB-E991-4655-98CE-13C3A7E1E5EB}"/>
              </a:ext>
            </a:extLst>
          </p:cNvPr>
          <p:cNvSpPr/>
          <p:nvPr/>
        </p:nvSpPr>
        <p:spPr>
          <a:xfrm>
            <a:off x="702000" y="4973636"/>
            <a:ext cx="992973" cy="467226"/>
          </a:xfrm>
          <a:prstGeom prst="snip2SameRect">
            <a:avLst>
              <a:gd name="adj1" fmla="val 40215"/>
              <a:gd name="adj2" fmla="val 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B372B43D-CDE0-419B-B5DC-AFD4FCD46DD0}"/>
              </a:ext>
            </a:extLst>
          </p:cNvPr>
          <p:cNvSpPr/>
          <p:nvPr/>
        </p:nvSpPr>
        <p:spPr>
          <a:xfrm>
            <a:off x="855735" y="5083477"/>
            <a:ext cx="685502" cy="2833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80CE63CD-79EA-4B63-AA51-6F11558386BE}"/>
              </a:ext>
            </a:extLst>
          </p:cNvPr>
          <p:cNvSpPr/>
          <p:nvPr/>
        </p:nvSpPr>
        <p:spPr>
          <a:xfrm>
            <a:off x="896896" y="5123986"/>
            <a:ext cx="602869" cy="202322"/>
          </a:xfrm>
          <a:prstGeom prst="roundRect">
            <a:avLst>
              <a:gd name="adj" fmla="val 10707"/>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F35BC95-4B67-4181-8EDA-291EAE0AC77E}"/>
              </a:ext>
            </a:extLst>
          </p:cNvPr>
          <p:cNvSpPr/>
          <p:nvPr/>
        </p:nvSpPr>
        <p:spPr>
          <a:xfrm>
            <a:off x="1099964" y="4828551"/>
            <a:ext cx="196731" cy="15481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lowchart: Terminator 58">
            <a:extLst>
              <a:ext uri="{FF2B5EF4-FFF2-40B4-BE49-F238E27FC236}">
                <a16:creationId xmlns:a16="http://schemas.microsoft.com/office/drawing/2014/main" id="{28DD27A6-FF69-46F8-B80B-ABE504787EB6}"/>
              </a:ext>
            </a:extLst>
          </p:cNvPr>
          <p:cNvSpPr/>
          <p:nvPr/>
        </p:nvSpPr>
        <p:spPr>
          <a:xfrm>
            <a:off x="702000" y="4721669"/>
            <a:ext cx="992973" cy="108560"/>
          </a:xfrm>
          <a:prstGeom prst="flowChartTerminator">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4B3376CF-E575-42A0-B1EE-BC578600A1C3}"/>
              </a:ext>
            </a:extLst>
          </p:cNvPr>
          <p:cNvSpPr/>
          <p:nvPr/>
        </p:nvSpPr>
        <p:spPr>
          <a:xfrm>
            <a:off x="702000" y="4710527"/>
            <a:ext cx="992973" cy="7117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270908FD-FBFC-4DDB-9077-C53FA96C517B}"/>
              </a:ext>
            </a:extLst>
          </p:cNvPr>
          <p:cNvSpPr/>
          <p:nvPr/>
        </p:nvSpPr>
        <p:spPr>
          <a:xfrm>
            <a:off x="10238267" y="1672036"/>
            <a:ext cx="76947" cy="45719"/>
          </a:xfrm>
          <a:prstGeom prst="ellipse">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Arrow: Curved Left 64">
            <a:extLst>
              <a:ext uri="{FF2B5EF4-FFF2-40B4-BE49-F238E27FC236}">
                <a16:creationId xmlns:a16="http://schemas.microsoft.com/office/drawing/2014/main" id="{3F709FB4-5A8B-48F6-8E52-F58404B60509}"/>
              </a:ext>
            </a:extLst>
          </p:cNvPr>
          <p:cNvSpPr/>
          <p:nvPr/>
        </p:nvSpPr>
        <p:spPr>
          <a:xfrm>
            <a:off x="10052786" y="1696904"/>
            <a:ext cx="508000" cy="318637"/>
          </a:xfrm>
          <a:prstGeom prst="curvedLeftArrow">
            <a:avLst>
              <a:gd name="adj1" fmla="val 14388"/>
              <a:gd name="adj2" fmla="val 50000"/>
              <a:gd name="adj3" fmla="val 25000"/>
            </a:avLst>
          </a:prstGeom>
          <a:solidFill>
            <a:srgbClr val="FDC4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34" name="Group 33">
            <a:extLst>
              <a:ext uri="{FF2B5EF4-FFF2-40B4-BE49-F238E27FC236}">
                <a16:creationId xmlns:a16="http://schemas.microsoft.com/office/drawing/2014/main" id="{AFB6F21D-EBAF-4068-91DE-5469762BC76E}"/>
              </a:ext>
            </a:extLst>
          </p:cNvPr>
          <p:cNvGrpSpPr/>
          <p:nvPr/>
        </p:nvGrpSpPr>
        <p:grpSpPr>
          <a:xfrm>
            <a:off x="10218577" y="1632646"/>
            <a:ext cx="1011803" cy="143272"/>
            <a:chOff x="6668273" y="2089819"/>
            <a:chExt cx="1011803" cy="143272"/>
          </a:xfrm>
        </p:grpSpPr>
        <p:sp>
          <p:nvSpPr>
            <p:cNvPr id="48" name="Rectangle 47">
              <a:extLst>
                <a:ext uri="{FF2B5EF4-FFF2-40B4-BE49-F238E27FC236}">
                  <a16:creationId xmlns:a16="http://schemas.microsoft.com/office/drawing/2014/main" id="{336B8949-5B52-4181-AE11-FFD5A8CE9EF6}"/>
                </a:ext>
              </a:extLst>
            </p:cNvPr>
            <p:cNvSpPr/>
            <p:nvPr/>
          </p:nvSpPr>
          <p:spPr>
            <a:xfrm rot="16200000">
              <a:off x="7031126" y="1859685"/>
              <a:ext cx="83901" cy="616332"/>
            </a:xfrm>
            <a:prstGeom prst="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Magnetic Disk 5">
              <a:extLst>
                <a:ext uri="{FF2B5EF4-FFF2-40B4-BE49-F238E27FC236}">
                  <a16:creationId xmlns:a16="http://schemas.microsoft.com/office/drawing/2014/main" id="{04971F02-B316-4EDD-A5F3-38261763DBFC}"/>
                </a:ext>
              </a:extLst>
            </p:cNvPr>
            <p:cNvSpPr/>
            <p:nvPr/>
          </p:nvSpPr>
          <p:spPr>
            <a:xfrm>
              <a:off x="6668273" y="2089819"/>
              <a:ext cx="122230" cy="140419"/>
            </a:xfrm>
            <a:prstGeom prst="flowChartMagneticDisk">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BC03DA0-A0B7-4469-816B-A8B633000E98}"/>
                </a:ext>
              </a:extLst>
            </p:cNvPr>
            <p:cNvSpPr/>
            <p:nvPr/>
          </p:nvSpPr>
          <p:spPr>
            <a:xfrm rot="16200000">
              <a:off x="7467120" y="2020136"/>
              <a:ext cx="127079" cy="298832"/>
            </a:xfrm>
            <a:prstGeom prst="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13EBE171-932F-49B1-B429-3DEF6A08BD0B}"/>
                </a:ext>
              </a:extLst>
            </p:cNvPr>
            <p:cNvCxnSpPr>
              <a:cxnSpLocks/>
            </p:cNvCxnSpPr>
            <p:nvPr/>
          </p:nvCxnSpPr>
          <p:spPr>
            <a:xfrm flipV="1">
              <a:off x="7411722" y="2106013"/>
              <a:ext cx="149418" cy="12475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F6239DB6-7B03-48A9-B857-E0F094F0251F}"/>
                </a:ext>
              </a:extLst>
            </p:cNvPr>
            <p:cNvCxnSpPr>
              <a:cxnSpLocks/>
            </p:cNvCxnSpPr>
            <p:nvPr/>
          </p:nvCxnSpPr>
          <p:spPr>
            <a:xfrm flipV="1">
              <a:off x="7508360" y="2105480"/>
              <a:ext cx="149418" cy="12475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66" name="Rectangle 65">
            <a:extLst>
              <a:ext uri="{FF2B5EF4-FFF2-40B4-BE49-F238E27FC236}">
                <a16:creationId xmlns:a16="http://schemas.microsoft.com/office/drawing/2014/main" id="{D682292F-7A62-4F56-88F3-4F9F742565A5}"/>
              </a:ext>
            </a:extLst>
          </p:cNvPr>
          <p:cNvSpPr/>
          <p:nvPr/>
        </p:nvSpPr>
        <p:spPr>
          <a:xfrm>
            <a:off x="6106791" y="3697590"/>
            <a:ext cx="1438601" cy="8381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70" name="Rectangle 69">
            <a:extLst>
              <a:ext uri="{FF2B5EF4-FFF2-40B4-BE49-F238E27FC236}">
                <a16:creationId xmlns:a16="http://schemas.microsoft.com/office/drawing/2014/main" id="{37D26F44-EDD7-445D-B098-B20A2A9D1478}"/>
              </a:ext>
            </a:extLst>
          </p:cNvPr>
          <p:cNvSpPr/>
          <p:nvPr/>
        </p:nvSpPr>
        <p:spPr>
          <a:xfrm>
            <a:off x="2917662" y="4644417"/>
            <a:ext cx="1424854" cy="838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72" name="Rectangle 71">
            <a:extLst>
              <a:ext uri="{FF2B5EF4-FFF2-40B4-BE49-F238E27FC236}">
                <a16:creationId xmlns:a16="http://schemas.microsoft.com/office/drawing/2014/main" id="{E0590A5C-2698-423D-A4BA-76085161CA61}"/>
              </a:ext>
            </a:extLst>
          </p:cNvPr>
          <p:cNvSpPr/>
          <p:nvPr/>
        </p:nvSpPr>
        <p:spPr>
          <a:xfrm>
            <a:off x="6098489" y="4633393"/>
            <a:ext cx="1424854" cy="838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74" name="Rectangle 73">
            <a:extLst>
              <a:ext uri="{FF2B5EF4-FFF2-40B4-BE49-F238E27FC236}">
                <a16:creationId xmlns:a16="http://schemas.microsoft.com/office/drawing/2014/main" id="{7F96A915-2C7B-411E-BD81-251D862CE989}"/>
              </a:ext>
            </a:extLst>
          </p:cNvPr>
          <p:cNvSpPr/>
          <p:nvPr/>
        </p:nvSpPr>
        <p:spPr>
          <a:xfrm>
            <a:off x="4518119" y="4631365"/>
            <a:ext cx="1438601" cy="8381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75" name="Rectangle 74">
            <a:extLst>
              <a:ext uri="{FF2B5EF4-FFF2-40B4-BE49-F238E27FC236}">
                <a16:creationId xmlns:a16="http://schemas.microsoft.com/office/drawing/2014/main" id="{7766F6E0-7017-4048-98E0-3A75498D51A7}"/>
              </a:ext>
            </a:extLst>
          </p:cNvPr>
          <p:cNvSpPr/>
          <p:nvPr/>
        </p:nvSpPr>
        <p:spPr>
          <a:xfrm>
            <a:off x="4528115" y="3699618"/>
            <a:ext cx="1424854" cy="838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76" name="Rectangle 75">
            <a:extLst>
              <a:ext uri="{FF2B5EF4-FFF2-40B4-BE49-F238E27FC236}">
                <a16:creationId xmlns:a16="http://schemas.microsoft.com/office/drawing/2014/main" id="{F303DCD1-473A-4333-9328-7BBFC3E5077A}"/>
              </a:ext>
            </a:extLst>
          </p:cNvPr>
          <p:cNvSpPr/>
          <p:nvPr/>
        </p:nvSpPr>
        <p:spPr>
          <a:xfrm>
            <a:off x="2932193" y="3707634"/>
            <a:ext cx="1424854" cy="8381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77" name="Rectangle 76">
            <a:extLst>
              <a:ext uri="{FF2B5EF4-FFF2-40B4-BE49-F238E27FC236}">
                <a16:creationId xmlns:a16="http://schemas.microsoft.com/office/drawing/2014/main" id="{F046A33F-E3D0-4A23-BE50-7149CDC53351}"/>
              </a:ext>
            </a:extLst>
          </p:cNvPr>
          <p:cNvSpPr/>
          <p:nvPr/>
        </p:nvSpPr>
        <p:spPr>
          <a:xfrm>
            <a:off x="2938290" y="4644417"/>
            <a:ext cx="1414886" cy="838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lumMod val="50000"/>
                </a:schemeClr>
              </a:solidFill>
            </a:endParaRPr>
          </a:p>
        </p:txBody>
      </p:sp>
      <p:sp>
        <p:nvSpPr>
          <p:cNvPr id="79" name="Rectangle 78">
            <a:extLst>
              <a:ext uri="{FF2B5EF4-FFF2-40B4-BE49-F238E27FC236}">
                <a16:creationId xmlns:a16="http://schemas.microsoft.com/office/drawing/2014/main" id="{6E19BA4D-365E-460F-9354-6E7DF2F523C8}"/>
              </a:ext>
            </a:extLst>
          </p:cNvPr>
          <p:cNvSpPr/>
          <p:nvPr/>
        </p:nvSpPr>
        <p:spPr>
          <a:xfrm>
            <a:off x="6103965" y="4631365"/>
            <a:ext cx="1438678" cy="838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lumMod val="50000"/>
                </a:schemeClr>
              </a:solidFill>
            </a:endParaRPr>
          </a:p>
        </p:txBody>
      </p:sp>
      <p:sp>
        <p:nvSpPr>
          <p:cNvPr id="80" name="Rectangle 79">
            <a:extLst>
              <a:ext uri="{FF2B5EF4-FFF2-40B4-BE49-F238E27FC236}">
                <a16:creationId xmlns:a16="http://schemas.microsoft.com/office/drawing/2014/main" id="{0FBFAAD0-501C-4075-AE23-30DE347216BC}"/>
              </a:ext>
            </a:extLst>
          </p:cNvPr>
          <p:cNvSpPr/>
          <p:nvPr/>
        </p:nvSpPr>
        <p:spPr>
          <a:xfrm>
            <a:off x="2932193" y="3705771"/>
            <a:ext cx="1424854" cy="8381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1.5 oz</a:t>
            </a:r>
          </a:p>
        </p:txBody>
      </p:sp>
      <p:sp>
        <p:nvSpPr>
          <p:cNvPr id="81" name="Rectangle 80">
            <a:extLst>
              <a:ext uri="{FF2B5EF4-FFF2-40B4-BE49-F238E27FC236}">
                <a16:creationId xmlns:a16="http://schemas.microsoft.com/office/drawing/2014/main" id="{07E05AD0-786B-4771-8ACD-CBDEBC154687}"/>
              </a:ext>
            </a:extLst>
          </p:cNvPr>
          <p:cNvSpPr/>
          <p:nvPr/>
        </p:nvSpPr>
        <p:spPr>
          <a:xfrm>
            <a:off x="6111200" y="3699618"/>
            <a:ext cx="1424854" cy="8381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2.5 </a:t>
            </a:r>
            <a:r>
              <a:rPr lang="en-US" sz="2400" dirty="0" err="1">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lbs</a:t>
            </a:r>
            <a:endParaRPr lang="en-US" sz="24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84" name="Rectangle 83">
            <a:extLst>
              <a:ext uri="{FF2B5EF4-FFF2-40B4-BE49-F238E27FC236}">
                <a16:creationId xmlns:a16="http://schemas.microsoft.com/office/drawing/2014/main" id="{3844416E-0688-4FE7-8FD5-817B1B202DF6}"/>
              </a:ext>
            </a:extLst>
          </p:cNvPr>
          <p:cNvSpPr/>
          <p:nvPr/>
        </p:nvSpPr>
        <p:spPr>
          <a:xfrm>
            <a:off x="4518631" y="4631365"/>
            <a:ext cx="1438678" cy="8381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lumMod val="50000"/>
                </a:schemeClr>
              </a:solidFill>
            </a:endParaRPr>
          </a:p>
        </p:txBody>
      </p:sp>
      <p:sp>
        <p:nvSpPr>
          <p:cNvPr id="85" name="Rectangle 84">
            <a:extLst>
              <a:ext uri="{FF2B5EF4-FFF2-40B4-BE49-F238E27FC236}">
                <a16:creationId xmlns:a16="http://schemas.microsoft.com/office/drawing/2014/main" id="{71B2EE0C-5CE2-47EA-AC64-23A23C0FC8EE}"/>
              </a:ext>
            </a:extLst>
          </p:cNvPr>
          <p:cNvSpPr/>
          <p:nvPr/>
        </p:nvSpPr>
        <p:spPr>
          <a:xfrm>
            <a:off x="4525866" y="3699618"/>
            <a:ext cx="1424854" cy="838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3.7 oz</a:t>
            </a:r>
          </a:p>
        </p:txBody>
      </p:sp>
      <p:sp>
        <p:nvSpPr>
          <p:cNvPr id="87" name="Rectangle 86">
            <a:extLst>
              <a:ext uri="{FF2B5EF4-FFF2-40B4-BE49-F238E27FC236}">
                <a16:creationId xmlns:a16="http://schemas.microsoft.com/office/drawing/2014/main" id="{4C067A9B-5067-486D-B9D4-65AC3E7173D3}"/>
              </a:ext>
            </a:extLst>
          </p:cNvPr>
          <p:cNvSpPr/>
          <p:nvPr/>
        </p:nvSpPr>
        <p:spPr>
          <a:xfrm>
            <a:off x="7688214" y="4637891"/>
            <a:ext cx="1438601" cy="8381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88" name="Rectangle 87">
            <a:extLst>
              <a:ext uri="{FF2B5EF4-FFF2-40B4-BE49-F238E27FC236}">
                <a16:creationId xmlns:a16="http://schemas.microsoft.com/office/drawing/2014/main" id="{8821808F-0E4F-4B2F-AC40-AC61FB687BA8}"/>
              </a:ext>
            </a:extLst>
          </p:cNvPr>
          <p:cNvSpPr/>
          <p:nvPr/>
        </p:nvSpPr>
        <p:spPr>
          <a:xfrm>
            <a:off x="7698210" y="3706144"/>
            <a:ext cx="1424854" cy="838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89" name="Rectangle 88">
            <a:extLst>
              <a:ext uri="{FF2B5EF4-FFF2-40B4-BE49-F238E27FC236}">
                <a16:creationId xmlns:a16="http://schemas.microsoft.com/office/drawing/2014/main" id="{56324652-AF5D-41AA-A0AB-CF2EC347B5DF}"/>
              </a:ext>
            </a:extLst>
          </p:cNvPr>
          <p:cNvSpPr/>
          <p:nvPr/>
        </p:nvSpPr>
        <p:spPr>
          <a:xfrm>
            <a:off x="7688726" y="4637891"/>
            <a:ext cx="1438678" cy="8381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lumMod val="50000"/>
                </a:schemeClr>
              </a:solidFill>
            </a:endParaRPr>
          </a:p>
        </p:txBody>
      </p:sp>
      <p:sp>
        <p:nvSpPr>
          <p:cNvPr id="90" name="Rectangle 89">
            <a:extLst>
              <a:ext uri="{FF2B5EF4-FFF2-40B4-BE49-F238E27FC236}">
                <a16:creationId xmlns:a16="http://schemas.microsoft.com/office/drawing/2014/main" id="{4647FE92-5720-4FCF-AB6B-5809122F6B48}"/>
              </a:ext>
            </a:extLst>
          </p:cNvPr>
          <p:cNvSpPr/>
          <p:nvPr/>
        </p:nvSpPr>
        <p:spPr>
          <a:xfrm>
            <a:off x="7695961" y="3706144"/>
            <a:ext cx="1424854" cy="838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5 lbs</a:t>
            </a:r>
          </a:p>
        </p:txBody>
      </p:sp>
      <p:grpSp>
        <p:nvGrpSpPr>
          <p:cNvPr id="105" name="Group 104">
            <a:extLst>
              <a:ext uri="{FF2B5EF4-FFF2-40B4-BE49-F238E27FC236}">
                <a16:creationId xmlns:a16="http://schemas.microsoft.com/office/drawing/2014/main" id="{B2408BBB-E74F-4AA4-8135-F8B3E67FE633}"/>
              </a:ext>
            </a:extLst>
          </p:cNvPr>
          <p:cNvGrpSpPr/>
          <p:nvPr/>
        </p:nvGrpSpPr>
        <p:grpSpPr>
          <a:xfrm>
            <a:off x="7822645" y="2599076"/>
            <a:ext cx="1169737" cy="1291621"/>
            <a:chOff x="7822645" y="2599076"/>
            <a:chExt cx="1169737" cy="1291621"/>
          </a:xfrm>
        </p:grpSpPr>
        <p:grpSp>
          <p:nvGrpSpPr>
            <p:cNvPr id="106" name="Group 105">
              <a:extLst>
                <a:ext uri="{FF2B5EF4-FFF2-40B4-BE49-F238E27FC236}">
                  <a16:creationId xmlns:a16="http://schemas.microsoft.com/office/drawing/2014/main" id="{C365A91B-EA83-4EBC-BDAF-50826BC66728}"/>
                </a:ext>
              </a:extLst>
            </p:cNvPr>
            <p:cNvGrpSpPr>
              <a:grpSpLocks noChangeAspect="1"/>
            </p:cNvGrpSpPr>
            <p:nvPr/>
          </p:nvGrpSpPr>
          <p:grpSpPr>
            <a:xfrm>
              <a:off x="7822645" y="2720960"/>
              <a:ext cx="1169737" cy="1169737"/>
              <a:chOff x="4482196" y="3983602"/>
              <a:chExt cx="770829" cy="770829"/>
            </a:xfrm>
          </p:grpSpPr>
          <p:pic>
            <p:nvPicPr>
              <p:cNvPr id="108" name="Graphic 107" descr="Dumbbell with solid fill">
                <a:extLst>
                  <a:ext uri="{FF2B5EF4-FFF2-40B4-BE49-F238E27FC236}">
                    <a16:creationId xmlns:a16="http://schemas.microsoft.com/office/drawing/2014/main" id="{BE213A2B-97EE-44D0-8377-77F6FA27AAA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482196" y="3983602"/>
                <a:ext cx="770829" cy="770829"/>
              </a:xfrm>
              <a:prstGeom prst="rect">
                <a:avLst/>
              </a:prstGeom>
            </p:spPr>
          </p:pic>
          <p:sp>
            <p:nvSpPr>
              <p:cNvPr id="109" name="Rectangle 108">
                <a:extLst>
                  <a:ext uri="{FF2B5EF4-FFF2-40B4-BE49-F238E27FC236}">
                    <a16:creationId xmlns:a16="http://schemas.microsoft.com/office/drawing/2014/main" id="{BE1DF77F-D388-43CB-815C-9C39C657199F}"/>
                  </a:ext>
                </a:extLst>
              </p:cNvPr>
              <p:cNvSpPr/>
              <p:nvPr/>
            </p:nvSpPr>
            <p:spPr>
              <a:xfrm>
                <a:off x="4802093" y="4322041"/>
                <a:ext cx="104139" cy="9395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7" name="Moon 106">
              <a:extLst>
                <a:ext uri="{FF2B5EF4-FFF2-40B4-BE49-F238E27FC236}">
                  <a16:creationId xmlns:a16="http://schemas.microsoft.com/office/drawing/2014/main" id="{DA58033A-0968-42BB-B401-59C63A368A7E}"/>
                </a:ext>
              </a:extLst>
            </p:cNvPr>
            <p:cNvSpPr/>
            <p:nvPr/>
          </p:nvSpPr>
          <p:spPr>
            <a:xfrm>
              <a:off x="8237521" y="2599076"/>
              <a:ext cx="457200" cy="914400"/>
            </a:xfrm>
            <a:prstGeom prst="mo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0" name="Group 109">
            <a:extLst>
              <a:ext uri="{FF2B5EF4-FFF2-40B4-BE49-F238E27FC236}">
                <a16:creationId xmlns:a16="http://schemas.microsoft.com/office/drawing/2014/main" id="{EB6BDAE0-251E-43F9-9F15-5B63F25D5A48}"/>
              </a:ext>
            </a:extLst>
          </p:cNvPr>
          <p:cNvGrpSpPr/>
          <p:nvPr/>
        </p:nvGrpSpPr>
        <p:grpSpPr>
          <a:xfrm>
            <a:off x="6375132" y="2720960"/>
            <a:ext cx="914400" cy="1107763"/>
            <a:chOff x="6375132" y="2720960"/>
            <a:chExt cx="914400" cy="1107763"/>
          </a:xfrm>
        </p:grpSpPr>
        <p:grpSp>
          <p:nvGrpSpPr>
            <p:cNvPr id="111" name="Group 110">
              <a:extLst>
                <a:ext uri="{FF2B5EF4-FFF2-40B4-BE49-F238E27FC236}">
                  <a16:creationId xmlns:a16="http://schemas.microsoft.com/office/drawing/2014/main" id="{BA02524D-950B-4F1F-821B-DFA9AB793B35}"/>
                </a:ext>
              </a:extLst>
            </p:cNvPr>
            <p:cNvGrpSpPr>
              <a:grpSpLocks noChangeAspect="1"/>
            </p:cNvGrpSpPr>
            <p:nvPr/>
          </p:nvGrpSpPr>
          <p:grpSpPr>
            <a:xfrm>
              <a:off x="6375132" y="2932379"/>
              <a:ext cx="896344" cy="896344"/>
              <a:chOff x="4482196" y="3983602"/>
              <a:chExt cx="770829" cy="770829"/>
            </a:xfrm>
          </p:grpSpPr>
          <p:pic>
            <p:nvPicPr>
              <p:cNvPr id="113" name="Graphic 112" descr="Dumbbell with solid fill">
                <a:extLst>
                  <a:ext uri="{FF2B5EF4-FFF2-40B4-BE49-F238E27FC236}">
                    <a16:creationId xmlns:a16="http://schemas.microsoft.com/office/drawing/2014/main" id="{73F2BAA8-81BF-44E2-953E-2376CD19C2D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482196" y="3983602"/>
                <a:ext cx="770829" cy="770829"/>
              </a:xfrm>
              <a:prstGeom prst="rect">
                <a:avLst/>
              </a:prstGeom>
            </p:spPr>
          </p:pic>
          <p:sp>
            <p:nvSpPr>
              <p:cNvPr id="114" name="Rectangle 113">
                <a:extLst>
                  <a:ext uri="{FF2B5EF4-FFF2-40B4-BE49-F238E27FC236}">
                    <a16:creationId xmlns:a16="http://schemas.microsoft.com/office/drawing/2014/main" id="{CF5F7151-1023-428E-B46E-D627989BAAD2}"/>
                  </a:ext>
                </a:extLst>
              </p:cNvPr>
              <p:cNvSpPr/>
              <p:nvPr/>
            </p:nvSpPr>
            <p:spPr>
              <a:xfrm>
                <a:off x="4802093" y="4322041"/>
                <a:ext cx="104139" cy="9395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2" name="Sun 111">
              <a:extLst>
                <a:ext uri="{FF2B5EF4-FFF2-40B4-BE49-F238E27FC236}">
                  <a16:creationId xmlns:a16="http://schemas.microsoft.com/office/drawing/2014/main" id="{EA56B4E5-FA9B-478F-B423-59154B954197}"/>
                </a:ext>
              </a:extLst>
            </p:cNvPr>
            <p:cNvSpPr/>
            <p:nvPr/>
          </p:nvSpPr>
          <p:spPr>
            <a:xfrm>
              <a:off x="6375132" y="2720960"/>
              <a:ext cx="914400" cy="914400"/>
            </a:xfrm>
            <a:prstGeom prst="su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5" name="Group 114">
            <a:extLst>
              <a:ext uri="{FF2B5EF4-FFF2-40B4-BE49-F238E27FC236}">
                <a16:creationId xmlns:a16="http://schemas.microsoft.com/office/drawing/2014/main" id="{A7BD11C1-2AFE-4F48-84B9-C04526CF61A9}"/>
              </a:ext>
            </a:extLst>
          </p:cNvPr>
          <p:cNvGrpSpPr/>
          <p:nvPr/>
        </p:nvGrpSpPr>
        <p:grpSpPr>
          <a:xfrm>
            <a:off x="4727948" y="2791804"/>
            <a:ext cx="914400" cy="980021"/>
            <a:chOff x="4727948" y="2791804"/>
            <a:chExt cx="914400" cy="980021"/>
          </a:xfrm>
        </p:grpSpPr>
        <p:grpSp>
          <p:nvGrpSpPr>
            <p:cNvPr id="116" name="Group 115">
              <a:extLst>
                <a:ext uri="{FF2B5EF4-FFF2-40B4-BE49-F238E27FC236}">
                  <a16:creationId xmlns:a16="http://schemas.microsoft.com/office/drawing/2014/main" id="{06A8BAEF-ECF8-4170-86E9-C107B3BED2C5}"/>
                </a:ext>
              </a:extLst>
            </p:cNvPr>
            <p:cNvGrpSpPr>
              <a:grpSpLocks noChangeAspect="1"/>
            </p:cNvGrpSpPr>
            <p:nvPr/>
          </p:nvGrpSpPr>
          <p:grpSpPr>
            <a:xfrm>
              <a:off x="4915955" y="3119545"/>
              <a:ext cx="652280" cy="652280"/>
              <a:chOff x="4482196" y="3983602"/>
              <a:chExt cx="770829" cy="770829"/>
            </a:xfrm>
          </p:grpSpPr>
          <p:pic>
            <p:nvPicPr>
              <p:cNvPr id="118" name="Graphic 117" descr="Dumbbell with solid fill">
                <a:extLst>
                  <a:ext uri="{FF2B5EF4-FFF2-40B4-BE49-F238E27FC236}">
                    <a16:creationId xmlns:a16="http://schemas.microsoft.com/office/drawing/2014/main" id="{CDDEAC47-4466-4A69-85FA-04D007E7DE2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482196" y="3983602"/>
                <a:ext cx="770829" cy="770829"/>
              </a:xfrm>
              <a:prstGeom prst="rect">
                <a:avLst/>
              </a:prstGeom>
            </p:spPr>
          </p:pic>
          <p:sp>
            <p:nvSpPr>
              <p:cNvPr id="119" name="Rectangle 118">
                <a:extLst>
                  <a:ext uri="{FF2B5EF4-FFF2-40B4-BE49-F238E27FC236}">
                    <a16:creationId xmlns:a16="http://schemas.microsoft.com/office/drawing/2014/main" id="{29DCEC92-2844-4D4C-A679-1DD058D2EDAA}"/>
                  </a:ext>
                </a:extLst>
              </p:cNvPr>
              <p:cNvSpPr/>
              <p:nvPr/>
            </p:nvSpPr>
            <p:spPr>
              <a:xfrm>
                <a:off x="4802093" y="4322041"/>
                <a:ext cx="104139" cy="9395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7" name="Lightning Bolt 116">
              <a:extLst>
                <a:ext uri="{FF2B5EF4-FFF2-40B4-BE49-F238E27FC236}">
                  <a16:creationId xmlns:a16="http://schemas.microsoft.com/office/drawing/2014/main" id="{44F96F15-F1B9-4027-BAF0-13AF60D4C3C4}"/>
                </a:ext>
              </a:extLst>
            </p:cNvPr>
            <p:cNvSpPr/>
            <p:nvPr/>
          </p:nvSpPr>
          <p:spPr>
            <a:xfrm>
              <a:off x="4727948" y="2791804"/>
              <a:ext cx="914400" cy="914400"/>
            </a:xfrm>
            <a:prstGeom prst="lightningBol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1" name="Group 120">
            <a:extLst>
              <a:ext uri="{FF2B5EF4-FFF2-40B4-BE49-F238E27FC236}">
                <a16:creationId xmlns:a16="http://schemas.microsoft.com/office/drawing/2014/main" id="{EA0310ED-72D1-443F-BBB3-2D7CF2B60EB8}"/>
              </a:ext>
            </a:extLst>
          </p:cNvPr>
          <p:cNvGrpSpPr>
            <a:grpSpLocks noChangeAspect="1"/>
          </p:cNvGrpSpPr>
          <p:nvPr/>
        </p:nvGrpSpPr>
        <p:grpSpPr>
          <a:xfrm>
            <a:off x="872189" y="3076581"/>
            <a:ext cx="652280" cy="652280"/>
            <a:chOff x="4482196" y="3983602"/>
            <a:chExt cx="770829" cy="770829"/>
          </a:xfrm>
        </p:grpSpPr>
        <p:pic>
          <p:nvPicPr>
            <p:cNvPr id="123" name="Graphic 122" descr="Dumbbell with solid fill">
              <a:extLst>
                <a:ext uri="{FF2B5EF4-FFF2-40B4-BE49-F238E27FC236}">
                  <a16:creationId xmlns:a16="http://schemas.microsoft.com/office/drawing/2014/main" id="{1ABF4D20-C483-4AD6-95C6-B9B2E3F2889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482196" y="3983602"/>
              <a:ext cx="770829" cy="770829"/>
            </a:xfrm>
            <a:prstGeom prst="rect">
              <a:avLst/>
            </a:prstGeom>
          </p:spPr>
        </p:pic>
        <p:sp>
          <p:nvSpPr>
            <p:cNvPr id="124" name="Rectangle 123">
              <a:extLst>
                <a:ext uri="{FF2B5EF4-FFF2-40B4-BE49-F238E27FC236}">
                  <a16:creationId xmlns:a16="http://schemas.microsoft.com/office/drawing/2014/main" id="{1841FCE5-7103-4D14-AE36-956121AEB05A}"/>
                </a:ext>
              </a:extLst>
            </p:cNvPr>
            <p:cNvSpPr/>
            <p:nvPr/>
          </p:nvSpPr>
          <p:spPr>
            <a:xfrm>
              <a:off x="4802093" y="4322041"/>
              <a:ext cx="104139" cy="9395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3" name="TextBox 132">
            <a:extLst>
              <a:ext uri="{FF2B5EF4-FFF2-40B4-BE49-F238E27FC236}">
                <a16:creationId xmlns:a16="http://schemas.microsoft.com/office/drawing/2014/main" id="{2FC0248A-E308-4820-90AA-E39CFC7B3424}"/>
              </a:ext>
            </a:extLst>
          </p:cNvPr>
          <p:cNvSpPr txBox="1"/>
          <p:nvPr/>
        </p:nvSpPr>
        <p:spPr>
          <a:xfrm>
            <a:off x="871640" y="5092960"/>
            <a:ext cx="707508" cy="276999"/>
          </a:xfrm>
          <a:prstGeom prst="rect">
            <a:avLst/>
          </a:prstGeom>
          <a:noFill/>
        </p:spPr>
        <p:txBody>
          <a:bodyPr wrap="square" rtlCol="0">
            <a:spAutoFit/>
          </a:bodyPr>
          <a:lstStyle/>
          <a:p>
            <a:r>
              <a:rPr lang="en-US" sz="1200" dirty="0">
                <a:solidFill>
                  <a:schemeClr val="bg1"/>
                </a:solidFill>
                <a:latin typeface="Orbitron" panose="02000000000000000000" pitchFamily="2" charset="0"/>
              </a:rPr>
              <a:t>0: 0.0</a:t>
            </a:r>
          </a:p>
        </p:txBody>
      </p:sp>
      <p:pic>
        <p:nvPicPr>
          <p:cNvPr id="86" name="Graphic 85" descr="Checkmark with solid fill">
            <a:extLst>
              <a:ext uri="{FF2B5EF4-FFF2-40B4-BE49-F238E27FC236}">
                <a16:creationId xmlns:a16="http://schemas.microsoft.com/office/drawing/2014/main" id="{23FA66C5-E30C-468B-A40C-69627BF0902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300286" y="4679639"/>
            <a:ext cx="740733" cy="740733"/>
          </a:xfrm>
          <a:prstGeom prst="rect">
            <a:avLst/>
          </a:prstGeom>
        </p:spPr>
      </p:pic>
      <p:pic>
        <p:nvPicPr>
          <p:cNvPr id="91" name="Graphic 90" descr="Checkmark with solid fill">
            <a:extLst>
              <a:ext uri="{FF2B5EF4-FFF2-40B4-BE49-F238E27FC236}">
                <a16:creationId xmlns:a16="http://schemas.microsoft.com/office/drawing/2014/main" id="{E96E27EF-4B5E-47B4-8503-0DC304B92C4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898829" y="4693571"/>
            <a:ext cx="740733" cy="740733"/>
          </a:xfrm>
          <a:prstGeom prst="rect">
            <a:avLst/>
          </a:prstGeom>
        </p:spPr>
      </p:pic>
      <p:pic>
        <p:nvPicPr>
          <p:cNvPr id="92" name="Graphic 91" descr="Checkmark with solid fill">
            <a:extLst>
              <a:ext uri="{FF2B5EF4-FFF2-40B4-BE49-F238E27FC236}">
                <a16:creationId xmlns:a16="http://schemas.microsoft.com/office/drawing/2014/main" id="{3C43221E-45F4-412C-8EE8-7EF6EAE0BAA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485213" y="4679640"/>
            <a:ext cx="740733" cy="740733"/>
          </a:xfrm>
          <a:prstGeom prst="rect">
            <a:avLst/>
          </a:prstGeom>
        </p:spPr>
      </p:pic>
      <p:sp>
        <p:nvSpPr>
          <p:cNvPr id="93" name="Freeform: Shape 92">
            <a:extLst>
              <a:ext uri="{FF2B5EF4-FFF2-40B4-BE49-F238E27FC236}">
                <a16:creationId xmlns:a16="http://schemas.microsoft.com/office/drawing/2014/main" id="{10926C68-6541-4342-B758-ACEAEE0D6952}"/>
              </a:ext>
            </a:extLst>
          </p:cNvPr>
          <p:cNvSpPr>
            <a:spLocks noChangeAspect="1"/>
          </p:cNvSpPr>
          <p:nvPr/>
        </p:nvSpPr>
        <p:spPr>
          <a:xfrm>
            <a:off x="8113626" y="4762430"/>
            <a:ext cx="587774" cy="580630"/>
          </a:xfrm>
          <a:custGeom>
            <a:avLst/>
            <a:gdLst>
              <a:gd name="connsiteX0" fmla="*/ 56211 w 404623"/>
              <a:gd name="connsiteY0" fmla="*/ 399706 h 399705"/>
              <a:gd name="connsiteX1" fmla="*/ 202312 w 404623"/>
              <a:gd name="connsiteY1" fmla="*/ 256077 h 399705"/>
              <a:gd name="connsiteX2" fmla="*/ 348399 w 404623"/>
              <a:gd name="connsiteY2" fmla="*/ 399706 h 399705"/>
              <a:gd name="connsiteX3" fmla="*/ 404624 w 404623"/>
              <a:gd name="connsiteY3" fmla="*/ 342532 h 399705"/>
              <a:gd name="connsiteX4" fmla="*/ 259485 w 404623"/>
              <a:gd name="connsiteY4" fmla="*/ 199853 h 399705"/>
              <a:gd name="connsiteX5" fmla="*/ 404624 w 404623"/>
              <a:gd name="connsiteY5" fmla="*/ 57173 h 399705"/>
              <a:gd name="connsiteX6" fmla="*/ 348399 w 404623"/>
              <a:gd name="connsiteY6" fmla="*/ 0 h 399705"/>
              <a:gd name="connsiteX7" fmla="*/ 202312 w 404623"/>
              <a:gd name="connsiteY7" fmla="*/ 143628 h 399705"/>
              <a:gd name="connsiteX8" fmla="*/ 56211 w 404623"/>
              <a:gd name="connsiteY8" fmla="*/ 0 h 399705"/>
              <a:gd name="connsiteX9" fmla="*/ 0 w 404623"/>
              <a:gd name="connsiteY9" fmla="*/ 57173 h 399705"/>
              <a:gd name="connsiteX10" fmla="*/ 145125 w 404623"/>
              <a:gd name="connsiteY10" fmla="*/ 199853 h 399705"/>
              <a:gd name="connsiteX11" fmla="*/ 0 w 404623"/>
              <a:gd name="connsiteY11" fmla="*/ 342532 h 399705"/>
              <a:gd name="connsiteX12" fmla="*/ 56211 w 404623"/>
              <a:gd name="connsiteY12" fmla="*/ 399706 h 39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4623" h="399705">
                <a:moveTo>
                  <a:pt x="56211" y="399706"/>
                </a:moveTo>
                <a:lnTo>
                  <a:pt x="202312" y="256077"/>
                </a:lnTo>
                <a:lnTo>
                  <a:pt x="348399" y="399706"/>
                </a:lnTo>
                <a:lnTo>
                  <a:pt x="404624" y="342532"/>
                </a:lnTo>
                <a:lnTo>
                  <a:pt x="259485" y="199853"/>
                </a:lnTo>
                <a:lnTo>
                  <a:pt x="404624" y="57173"/>
                </a:lnTo>
                <a:lnTo>
                  <a:pt x="348399" y="0"/>
                </a:lnTo>
                <a:lnTo>
                  <a:pt x="202312" y="143628"/>
                </a:lnTo>
                <a:lnTo>
                  <a:pt x="56211" y="0"/>
                </a:lnTo>
                <a:lnTo>
                  <a:pt x="0" y="57173"/>
                </a:lnTo>
                <a:lnTo>
                  <a:pt x="145125" y="199853"/>
                </a:lnTo>
                <a:lnTo>
                  <a:pt x="0" y="342532"/>
                </a:lnTo>
                <a:lnTo>
                  <a:pt x="56211" y="399706"/>
                </a:lnTo>
                <a:close/>
              </a:path>
            </a:pathLst>
          </a:custGeom>
          <a:solidFill>
            <a:srgbClr val="E58B8C"/>
          </a:solidFill>
          <a:ln w="13295" cap="flat">
            <a:noFill/>
            <a:prstDash val="solid"/>
            <a:miter/>
          </a:ln>
        </p:spPr>
        <p:txBody>
          <a:bodyPr rtlCol="0" anchor="ctr"/>
          <a:lstStyle/>
          <a:p>
            <a:endParaRPr lang="en-US"/>
          </a:p>
        </p:txBody>
      </p:sp>
      <p:pic>
        <p:nvPicPr>
          <p:cNvPr id="97" name="Graphic 96" descr="Arrow: Counter-clockwise curve with solid fill">
            <a:extLst>
              <a:ext uri="{FF2B5EF4-FFF2-40B4-BE49-F238E27FC236}">
                <a16:creationId xmlns:a16="http://schemas.microsoft.com/office/drawing/2014/main" id="{404B11F9-B94E-4EEF-BC84-BF40E56AC144}"/>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rot="11347428">
            <a:off x="9368448" y="2363072"/>
            <a:ext cx="1220965" cy="1220965"/>
          </a:xfrm>
          <a:prstGeom prst="rect">
            <a:avLst/>
          </a:prstGeom>
        </p:spPr>
      </p:pic>
      <p:grpSp>
        <p:nvGrpSpPr>
          <p:cNvPr id="96" name="Group 95">
            <a:extLst>
              <a:ext uri="{FF2B5EF4-FFF2-40B4-BE49-F238E27FC236}">
                <a16:creationId xmlns:a16="http://schemas.microsoft.com/office/drawing/2014/main" id="{12571505-0587-4BA1-AE5B-DBDF29AF1185}"/>
              </a:ext>
            </a:extLst>
          </p:cNvPr>
          <p:cNvGrpSpPr/>
          <p:nvPr/>
        </p:nvGrpSpPr>
        <p:grpSpPr>
          <a:xfrm>
            <a:off x="10195756" y="3591637"/>
            <a:ext cx="997764" cy="1147288"/>
            <a:chOff x="10675837" y="3749374"/>
            <a:chExt cx="997764" cy="1147288"/>
          </a:xfrm>
        </p:grpSpPr>
        <p:sp>
          <p:nvSpPr>
            <p:cNvPr id="100" name="Rectangle 99">
              <a:extLst>
                <a:ext uri="{FF2B5EF4-FFF2-40B4-BE49-F238E27FC236}">
                  <a16:creationId xmlns:a16="http://schemas.microsoft.com/office/drawing/2014/main" id="{F145BFE5-59DA-42AF-A8B2-3F7CD0F89A4D}"/>
                </a:ext>
              </a:extLst>
            </p:cNvPr>
            <p:cNvSpPr/>
            <p:nvPr/>
          </p:nvSpPr>
          <p:spPr>
            <a:xfrm>
              <a:off x="10675837" y="3807650"/>
              <a:ext cx="997764" cy="1000294"/>
            </a:xfrm>
            <a:prstGeom prst="rect">
              <a:avLst/>
            </a:prstGeom>
            <a:solidFill>
              <a:srgbClr val="48A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Freeform: Shape 100">
              <a:extLst>
                <a:ext uri="{FF2B5EF4-FFF2-40B4-BE49-F238E27FC236}">
                  <a16:creationId xmlns:a16="http://schemas.microsoft.com/office/drawing/2014/main" id="{2F014441-D254-46F5-AF65-20612150A0CA}"/>
                </a:ext>
              </a:extLst>
            </p:cNvPr>
            <p:cNvSpPr/>
            <p:nvPr/>
          </p:nvSpPr>
          <p:spPr>
            <a:xfrm>
              <a:off x="11020227" y="3749374"/>
              <a:ext cx="355531" cy="1147288"/>
            </a:xfrm>
            <a:custGeom>
              <a:avLst/>
              <a:gdLst>
                <a:gd name="connsiteX0" fmla="*/ 62865 w 200025"/>
                <a:gd name="connsiteY0" fmla="*/ 30480 h 718185"/>
                <a:gd name="connsiteX1" fmla="*/ 20955 w 200025"/>
                <a:gd name="connsiteY1" fmla="*/ 169545 h 718185"/>
                <a:gd name="connsiteX2" fmla="*/ 99060 w 200025"/>
                <a:gd name="connsiteY2" fmla="*/ 266700 h 718185"/>
                <a:gd name="connsiteX3" fmla="*/ 13335 w 200025"/>
                <a:gd name="connsiteY3" fmla="*/ 350520 h 718185"/>
                <a:gd name="connsiteX4" fmla="*/ 97155 w 200025"/>
                <a:gd name="connsiteY4" fmla="*/ 445770 h 718185"/>
                <a:gd name="connsiteX5" fmla="*/ 0 w 200025"/>
                <a:gd name="connsiteY5" fmla="*/ 699135 h 718185"/>
                <a:gd name="connsiteX6" fmla="*/ 49530 w 200025"/>
                <a:gd name="connsiteY6" fmla="*/ 718185 h 718185"/>
                <a:gd name="connsiteX7" fmla="*/ 186690 w 200025"/>
                <a:gd name="connsiteY7" fmla="*/ 422910 h 718185"/>
                <a:gd name="connsiteX8" fmla="*/ 91440 w 200025"/>
                <a:gd name="connsiteY8" fmla="*/ 350520 h 718185"/>
                <a:gd name="connsiteX9" fmla="*/ 200025 w 200025"/>
                <a:gd name="connsiteY9" fmla="*/ 257175 h 718185"/>
                <a:gd name="connsiteX10" fmla="*/ 83820 w 200025"/>
                <a:gd name="connsiteY10" fmla="*/ 161925 h 718185"/>
                <a:gd name="connsiteX11" fmla="*/ 146685 w 200025"/>
                <a:gd name="connsiteY11" fmla="*/ 0 h 718185"/>
                <a:gd name="connsiteX12" fmla="*/ 62865 w 200025"/>
                <a:gd name="connsiteY12" fmla="*/ 30480 h 718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0025" h="718185">
                  <a:moveTo>
                    <a:pt x="62865" y="30480"/>
                  </a:moveTo>
                  <a:lnTo>
                    <a:pt x="20955" y="169545"/>
                  </a:lnTo>
                  <a:lnTo>
                    <a:pt x="99060" y="266700"/>
                  </a:lnTo>
                  <a:lnTo>
                    <a:pt x="13335" y="350520"/>
                  </a:lnTo>
                  <a:lnTo>
                    <a:pt x="97155" y="445770"/>
                  </a:lnTo>
                  <a:lnTo>
                    <a:pt x="0" y="699135"/>
                  </a:lnTo>
                  <a:lnTo>
                    <a:pt x="49530" y="718185"/>
                  </a:lnTo>
                  <a:lnTo>
                    <a:pt x="186690" y="422910"/>
                  </a:lnTo>
                  <a:lnTo>
                    <a:pt x="91440" y="350520"/>
                  </a:lnTo>
                  <a:lnTo>
                    <a:pt x="200025" y="257175"/>
                  </a:lnTo>
                  <a:lnTo>
                    <a:pt x="83820" y="161925"/>
                  </a:lnTo>
                  <a:lnTo>
                    <a:pt x="146685" y="0"/>
                  </a:lnTo>
                  <a:lnTo>
                    <a:pt x="62865" y="3048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2" name="TextBox 101">
            <a:extLst>
              <a:ext uri="{FF2B5EF4-FFF2-40B4-BE49-F238E27FC236}">
                <a16:creationId xmlns:a16="http://schemas.microsoft.com/office/drawing/2014/main" id="{D454A0D3-F6CA-446E-8052-5F53DB18711E}"/>
              </a:ext>
            </a:extLst>
          </p:cNvPr>
          <p:cNvSpPr txBox="1"/>
          <p:nvPr/>
        </p:nvSpPr>
        <p:spPr>
          <a:xfrm>
            <a:off x="9360498" y="4637891"/>
            <a:ext cx="2630677" cy="1015663"/>
          </a:xfrm>
          <a:prstGeom prst="rect">
            <a:avLst/>
          </a:prstGeom>
          <a:noFill/>
        </p:spPr>
        <p:txBody>
          <a:bodyPr wrap="square" rtlCol="0">
            <a:spAutoFit/>
          </a:bodyPr>
          <a:lstStyle/>
          <a:p>
            <a:pPr algn="ctr"/>
            <a:r>
              <a:rPr lang="en-US" sz="2000" spc="0" baseline="0" dirty="0">
                <a:solidFill>
                  <a:srgbClr val="909090"/>
                </a:solidFill>
                <a:latin typeface="Tahoma" panose="020B0604030504040204" pitchFamily="34" charset="0"/>
                <a:ea typeface="Tahoma" panose="020B0604030504040204" pitchFamily="34" charset="0"/>
                <a:cs typeface="Tahoma" panose="020B0604030504040204" pitchFamily="34" charset="0"/>
                <a:sym typeface="Calibri"/>
                <a:rtl val="0"/>
              </a:rPr>
              <a:t>Fracture Occurred </a:t>
            </a:r>
          </a:p>
          <a:p>
            <a:pPr algn="ctr"/>
            <a:r>
              <a:rPr lang="en-US" sz="2000" spc="0" baseline="0" dirty="0">
                <a:solidFill>
                  <a:srgbClr val="909090"/>
                </a:solidFill>
                <a:latin typeface="Tahoma" panose="020B0604030504040204" pitchFamily="34" charset="0"/>
                <a:ea typeface="Tahoma" panose="020B0604030504040204" pitchFamily="34" charset="0"/>
                <a:cs typeface="Tahoma" panose="020B0604030504040204" pitchFamily="34" charset="0"/>
                <a:sym typeface="Calibri"/>
                <a:rtl val="0"/>
              </a:rPr>
              <a:t>at 3.1 </a:t>
            </a:r>
            <a:r>
              <a:rPr lang="en-US" sz="2000" spc="0" baseline="0" dirty="0" err="1">
                <a:solidFill>
                  <a:srgbClr val="909090"/>
                </a:solidFill>
                <a:latin typeface="Tahoma" panose="020B0604030504040204" pitchFamily="34" charset="0"/>
                <a:ea typeface="Tahoma" panose="020B0604030504040204" pitchFamily="34" charset="0"/>
                <a:cs typeface="Tahoma" panose="020B0604030504040204" pitchFamily="34" charset="0"/>
                <a:sym typeface="Calibri"/>
                <a:rtl val="0"/>
              </a:rPr>
              <a:t>lbs</a:t>
            </a:r>
            <a:endParaRPr lang="en-US" sz="2000" spc="0" baseline="0" dirty="0">
              <a:solidFill>
                <a:srgbClr val="909090"/>
              </a:solidFill>
              <a:latin typeface="Tahoma" panose="020B0604030504040204" pitchFamily="34" charset="0"/>
              <a:ea typeface="Tahoma" panose="020B0604030504040204" pitchFamily="34" charset="0"/>
              <a:cs typeface="Tahoma" panose="020B0604030504040204" pitchFamily="34" charset="0"/>
              <a:sym typeface="Calibri"/>
              <a:rtl val="0"/>
            </a:endParaRPr>
          </a:p>
          <a:p>
            <a:pPr algn="ctr"/>
            <a:endParaRPr lang="en-US" sz="2000" spc="0" baseline="0" dirty="0">
              <a:solidFill>
                <a:srgbClr val="909090"/>
              </a:solidFill>
              <a:latin typeface="Tahoma" panose="020B0604030504040204" pitchFamily="34" charset="0"/>
              <a:ea typeface="Tahoma" panose="020B0604030504040204" pitchFamily="34" charset="0"/>
              <a:cs typeface="Tahoma" panose="020B0604030504040204" pitchFamily="34" charset="0"/>
              <a:sym typeface="Calibri"/>
              <a:rtl val="0"/>
            </a:endParaRPr>
          </a:p>
        </p:txBody>
      </p:sp>
    </p:spTree>
    <p:extLst>
      <p:ext uri="{BB962C8B-B14F-4D97-AF65-F5344CB8AC3E}">
        <p14:creationId xmlns:p14="http://schemas.microsoft.com/office/powerpoint/2010/main" val="38023145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fade">
                                      <p:cBhvr>
                                        <p:cTn id="7" dur="500"/>
                                        <p:tgtEl>
                                          <p:spTgt spid="86"/>
                                        </p:tgtEl>
                                      </p:cBhvr>
                                    </p:animEffect>
                                  </p:childTnLst>
                                </p:cTn>
                              </p:par>
                              <p:par>
                                <p:cTn id="8" presetID="10" presetClass="entr" presetSubtype="0" fill="hold" nodeType="withEffect">
                                  <p:stCondLst>
                                    <p:cond delay="0"/>
                                  </p:stCondLst>
                                  <p:childTnLst>
                                    <p:set>
                                      <p:cBhvr>
                                        <p:cTn id="9" dur="1" fill="hold">
                                          <p:stCondLst>
                                            <p:cond delay="0"/>
                                          </p:stCondLst>
                                        </p:cTn>
                                        <p:tgtEl>
                                          <p:spTgt spid="91"/>
                                        </p:tgtEl>
                                        <p:attrNameLst>
                                          <p:attrName>style.visibility</p:attrName>
                                        </p:attrNameLst>
                                      </p:cBhvr>
                                      <p:to>
                                        <p:strVal val="visible"/>
                                      </p:to>
                                    </p:set>
                                    <p:animEffect transition="in" filter="fade">
                                      <p:cBhvr>
                                        <p:cTn id="10" dur="500"/>
                                        <p:tgtEl>
                                          <p:spTgt spid="91"/>
                                        </p:tgtEl>
                                      </p:cBhvr>
                                    </p:animEffect>
                                  </p:childTnLst>
                                </p:cTn>
                              </p:par>
                              <p:par>
                                <p:cTn id="11" presetID="10" presetClass="entr" presetSubtype="0" fill="hold" nodeType="withEffect">
                                  <p:stCondLst>
                                    <p:cond delay="0"/>
                                  </p:stCondLst>
                                  <p:childTnLst>
                                    <p:set>
                                      <p:cBhvr>
                                        <p:cTn id="12" dur="1" fill="hold">
                                          <p:stCondLst>
                                            <p:cond delay="0"/>
                                          </p:stCondLst>
                                        </p:cTn>
                                        <p:tgtEl>
                                          <p:spTgt spid="92"/>
                                        </p:tgtEl>
                                        <p:attrNameLst>
                                          <p:attrName>style.visibility</p:attrName>
                                        </p:attrNameLst>
                                      </p:cBhvr>
                                      <p:to>
                                        <p:strVal val="visible"/>
                                      </p:to>
                                    </p:set>
                                    <p:animEffect transition="in" filter="fade">
                                      <p:cBhvr>
                                        <p:cTn id="13" dur="500"/>
                                        <p:tgtEl>
                                          <p:spTgt spid="9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3"/>
                                        </p:tgtEl>
                                        <p:attrNameLst>
                                          <p:attrName>style.visibility</p:attrName>
                                        </p:attrNameLst>
                                      </p:cBhvr>
                                      <p:to>
                                        <p:strVal val="visible"/>
                                      </p:to>
                                    </p:set>
                                    <p:animEffect transition="in" filter="fade">
                                      <p:cBhvr>
                                        <p:cTn id="16" dur="500"/>
                                        <p:tgtEl>
                                          <p:spTgt spid="93"/>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9"/>
                                          </p:stCondLst>
                                        </p:cTn>
                                        <p:tgtEl>
                                          <p:spTgt spid="9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10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 name="Group 74">
            <a:extLst>
              <a:ext uri="{FF2B5EF4-FFF2-40B4-BE49-F238E27FC236}">
                <a16:creationId xmlns:a16="http://schemas.microsoft.com/office/drawing/2014/main" id="{D981077E-833C-4A6A-9D3C-E71F15B5B268}"/>
              </a:ext>
            </a:extLst>
          </p:cNvPr>
          <p:cNvGrpSpPr/>
          <p:nvPr/>
        </p:nvGrpSpPr>
        <p:grpSpPr>
          <a:xfrm>
            <a:off x="2405180" y="2356662"/>
            <a:ext cx="1627228" cy="2549383"/>
            <a:chOff x="1690832" y="2227880"/>
            <a:chExt cx="1627228" cy="2549383"/>
          </a:xfrm>
        </p:grpSpPr>
        <p:sp>
          <p:nvSpPr>
            <p:cNvPr id="12" name="TextBox 11">
              <a:extLst>
                <a:ext uri="{FF2B5EF4-FFF2-40B4-BE49-F238E27FC236}">
                  <a16:creationId xmlns:a16="http://schemas.microsoft.com/office/drawing/2014/main" id="{162F2B4E-4702-42B4-90B2-12626DFDB810}"/>
                </a:ext>
              </a:extLst>
            </p:cNvPr>
            <p:cNvSpPr txBox="1"/>
            <p:nvPr/>
          </p:nvSpPr>
          <p:spPr>
            <a:xfrm>
              <a:off x="2046988" y="3946266"/>
              <a:ext cx="938077" cy="830997"/>
            </a:xfrm>
            <a:prstGeom prst="rect">
              <a:avLst/>
            </a:prstGeom>
            <a:noFill/>
          </p:spPr>
          <p:txBody>
            <a:bodyPr wrap="none" rtlCol="0">
              <a:spAutoFit/>
            </a:bodyPr>
            <a:lstStyle/>
            <a:p>
              <a:pPr algn="ctr"/>
              <a:r>
                <a:rPr lang="en-US" sz="2400" dirty="0">
                  <a:solidFill>
                    <a:schemeClr val="bg1">
                      <a:lumMod val="50000"/>
                    </a:schemeClr>
                  </a:solidFill>
                </a:rPr>
                <a:t>LOW</a:t>
              </a:r>
            </a:p>
            <a:p>
              <a:pPr algn="ctr"/>
              <a:r>
                <a:rPr lang="en-US" sz="2400" dirty="0">
                  <a:solidFill>
                    <a:schemeClr val="bg1">
                      <a:lumMod val="50000"/>
                    </a:schemeClr>
                  </a:solidFill>
                </a:rPr>
                <a:t>INFILL</a:t>
              </a:r>
            </a:p>
          </p:txBody>
        </p:sp>
        <p:sp>
          <p:nvSpPr>
            <p:cNvPr id="23" name="Oval 22">
              <a:extLst>
                <a:ext uri="{FF2B5EF4-FFF2-40B4-BE49-F238E27FC236}">
                  <a16:creationId xmlns:a16="http://schemas.microsoft.com/office/drawing/2014/main" id="{3A6D0ABC-1DA1-4063-8D87-C79EAC5DBDB9}"/>
                </a:ext>
              </a:extLst>
            </p:cNvPr>
            <p:cNvSpPr>
              <a:spLocks noChangeAspect="1"/>
            </p:cNvSpPr>
            <p:nvPr/>
          </p:nvSpPr>
          <p:spPr>
            <a:xfrm>
              <a:off x="1690832" y="2227880"/>
              <a:ext cx="1627228" cy="1592202"/>
            </a:xfrm>
            <a:prstGeom prst="ellipse">
              <a:avLst/>
            </a:prstGeom>
            <a:solidFill>
              <a:srgbClr val="FDB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75">
            <a:extLst>
              <a:ext uri="{FF2B5EF4-FFF2-40B4-BE49-F238E27FC236}">
                <a16:creationId xmlns:a16="http://schemas.microsoft.com/office/drawing/2014/main" id="{BDC62E02-ECC6-4DBD-8C79-C68AFC4C15CA}"/>
              </a:ext>
            </a:extLst>
          </p:cNvPr>
          <p:cNvGrpSpPr/>
          <p:nvPr/>
        </p:nvGrpSpPr>
        <p:grpSpPr>
          <a:xfrm>
            <a:off x="4892694" y="2356220"/>
            <a:ext cx="2409827" cy="2549383"/>
            <a:chOff x="4884571" y="2227880"/>
            <a:chExt cx="2409827" cy="2549383"/>
          </a:xfrm>
        </p:grpSpPr>
        <p:sp>
          <p:nvSpPr>
            <p:cNvPr id="9" name="Oval 8">
              <a:extLst>
                <a:ext uri="{FF2B5EF4-FFF2-40B4-BE49-F238E27FC236}">
                  <a16:creationId xmlns:a16="http://schemas.microsoft.com/office/drawing/2014/main" id="{3B61500A-2F05-4A3B-A290-77363BCC00E0}"/>
                </a:ext>
              </a:extLst>
            </p:cNvPr>
            <p:cNvSpPr>
              <a:spLocks noChangeAspect="1"/>
            </p:cNvSpPr>
            <p:nvPr/>
          </p:nvSpPr>
          <p:spPr>
            <a:xfrm>
              <a:off x="5279849" y="2227880"/>
              <a:ext cx="1627228" cy="1592202"/>
            </a:xfrm>
            <a:prstGeom prst="ellipse">
              <a:avLst/>
            </a:prstGeom>
            <a:solidFill>
              <a:srgbClr val="DC6465">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0565A1E-2F4D-424A-AA5D-6127735371ED}"/>
                </a:ext>
              </a:extLst>
            </p:cNvPr>
            <p:cNvSpPr txBox="1"/>
            <p:nvPr/>
          </p:nvSpPr>
          <p:spPr>
            <a:xfrm>
              <a:off x="4884571" y="3946266"/>
              <a:ext cx="2409827" cy="830997"/>
            </a:xfrm>
            <a:prstGeom prst="rect">
              <a:avLst/>
            </a:prstGeom>
            <a:noFill/>
          </p:spPr>
          <p:txBody>
            <a:bodyPr wrap="none" rtlCol="0">
              <a:spAutoFit/>
            </a:bodyPr>
            <a:lstStyle/>
            <a:p>
              <a:pPr algn="ctr"/>
              <a:r>
                <a:rPr lang="en-US" sz="2400" dirty="0">
                  <a:solidFill>
                    <a:schemeClr val="bg1">
                      <a:lumMod val="50000"/>
                    </a:schemeClr>
                  </a:solidFill>
                </a:rPr>
                <a:t>PRINT</a:t>
              </a:r>
            </a:p>
            <a:p>
              <a:pPr algn="ctr"/>
              <a:r>
                <a:rPr lang="en-US" sz="2400" dirty="0">
                  <a:solidFill>
                    <a:schemeClr val="bg1">
                      <a:lumMod val="50000"/>
                    </a:schemeClr>
                  </a:solidFill>
                </a:rPr>
                <a:t>INCONSISTENCIES</a:t>
              </a:r>
            </a:p>
          </p:txBody>
        </p:sp>
        <p:pic>
          <p:nvPicPr>
            <p:cNvPr id="25" name="Graphic 24" descr="Cylinder outline">
              <a:extLst>
                <a:ext uri="{FF2B5EF4-FFF2-40B4-BE49-F238E27FC236}">
                  <a16:creationId xmlns:a16="http://schemas.microsoft.com/office/drawing/2014/main" id="{AD8419E3-AAB5-4B3F-B915-CFA72D2F71E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99650" y="2324747"/>
              <a:ext cx="1240799" cy="1240799"/>
            </a:xfrm>
            <a:prstGeom prst="rect">
              <a:avLst/>
            </a:prstGeom>
          </p:spPr>
        </p:pic>
        <p:pic>
          <p:nvPicPr>
            <p:cNvPr id="27" name="Graphic 26" descr="Cylinder with solid fill">
              <a:extLst>
                <a:ext uri="{FF2B5EF4-FFF2-40B4-BE49-F238E27FC236}">
                  <a16:creationId xmlns:a16="http://schemas.microsoft.com/office/drawing/2014/main" id="{7C31A742-EB3F-4B65-B645-CF62280CECF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61051" y="2652891"/>
              <a:ext cx="1048205" cy="1048205"/>
            </a:xfrm>
            <a:prstGeom prst="rect">
              <a:avLst/>
            </a:prstGeom>
          </p:spPr>
        </p:pic>
      </p:grpSp>
      <p:grpSp>
        <p:nvGrpSpPr>
          <p:cNvPr id="77" name="Group 76">
            <a:extLst>
              <a:ext uri="{FF2B5EF4-FFF2-40B4-BE49-F238E27FC236}">
                <a16:creationId xmlns:a16="http://schemas.microsoft.com/office/drawing/2014/main" id="{260DEBF8-1E4C-42E3-8212-CB5756137B94}"/>
              </a:ext>
            </a:extLst>
          </p:cNvPr>
          <p:cNvGrpSpPr/>
          <p:nvPr/>
        </p:nvGrpSpPr>
        <p:grpSpPr>
          <a:xfrm>
            <a:off x="8110545" y="2370640"/>
            <a:ext cx="1718164" cy="2549383"/>
            <a:chOff x="8811282" y="2227880"/>
            <a:chExt cx="1718164" cy="2549383"/>
          </a:xfrm>
        </p:grpSpPr>
        <p:sp>
          <p:nvSpPr>
            <p:cNvPr id="11" name="Oval 10">
              <a:extLst>
                <a:ext uri="{FF2B5EF4-FFF2-40B4-BE49-F238E27FC236}">
                  <a16:creationId xmlns:a16="http://schemas.microsoft.com/office/drawing/2014/main" id="{B128A818-5EFB-4320-AC93-B74B5B6E50B7}"/>
                </a:ext>
              </a:extLst>
            </p:cNvPr>
            <p:cNvSpPr>
              <a:spLocks noChangeAspect="1"/>
            </p:cNvSpPr>
            <p:nvPr/>
          </p:nvSpPr>
          <p:spPr>
            <a:xfrm>
              <a:off x="8856748" y="2227880"/>
              <a:ext cx="1627228" cy="1592202"/>
            </a:xfrm>
            <a:prstGeom prst="ellipse">
              <a:avLst/>
            </a:prstGeom>
            <a:solidFill>
              <a:srgbClr val="AF6E8E">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7D8E8C7-BFAA-41C5-847D-9298D8371B60}"/>
                </a:ext>
              </a:extLst>
            </p:cNvPr>
            <p:cNvSpPr txBox="1"/>
            <p:nvPr/>
          </p:nvSpPr>
          <p:spPr>
            <a:xfrm>
              <a:off x="8811282" y="3946266"/>
              <a:ext cx="1718164" cy="830997"/>
            </a:xfrm>
            <a:prstGeom prst="rect">
              <a:avLst/>
            </a:prstGeom>
            <a:noFill/>
          </p:spPr>
          <p:txBody>
            <a:bodyPr wrap="none" lIns="91440" tIns="45720" rIns="91440" bIns="45720" rtlCol="0" anchor="t">
              <a:spAutoFit/>
            </a:bodyPr>
            <a:lstStyle/>
            <a:p>
              <a:pPr algn="ctr"/>
              <a:r>
                <a:rPr lang="en-US" sz="2400" dirty="0">
                  <a:solidFill>
                    <a:schemeClr val="bg1">
                      <a:lumMod val="50000"/>
                    </a:schemeClr>
                  </a:solidFill>
                </a:rPr>
                <a:t>HEAT</a:t>
              </a:r>
            </a:p>
            <a:p>
              <a:pPr algn="ctr"/>
              <a:r>
                <a:rPr lang="en-US" sz="2400">
                  <a:solidFill>
                    <a:schemeClr val="bg1">
                      <a:lumMod val="50000"/>
                    </a:schemeClr>
                  </a:solidFill>
                </a:rPr>
                <a:t>TREATMENT</a:t>
              </a:r>
              <a:endParaRPr lang="en-US" sz="2400">
                <a:solidFill>
                  <a:schemeClr val="bg1">
                    <a:lumMod val="50000"/>
                  </a:schemeClr>
                </a:solidFill>
                <a:cs typeface="Calibri"/>
              </a:endParaRPr>
            </a:p>
          </p:txBody>
        </p:sp>
        <p:pic>
          <p:nvPicPr>
            <p:cNvPr id="6" name="Graphic 5" descr="High temperature outline">
              <a:extLst>
                <a:ext uri="{FF2B5EF4-FFF2-40B4-BE49-F238E27FC236}">
                  <a16:creationId xmlns:a16="http://schemas.microsoft.com/office/drawing/2014/main" id="{B7B6506B-2227-445A-93B4-687514AD4A1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076787" y="2363430"/>
              <a:ext cx="1187150" cy="1187150"/>
            </a:xfrm>
            <a:prstGeom prst="rect">
              <a:avLst/>
            </a:prstGeom>
          </p:spPr>
        </p:pic>
      </p:gr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smtClean="0"/>
              <a:pPr/>
              <a:t>42</a:t>
            </a:fld>
            <a:endParaRPr lang="en-US"/>
          </a:p>
        </p:txBody>
      </p:sp>
      <p:sp>
        <p:nvSpPr>
          <p:cNvPr id="8" name="Title 1">
            <a:extLst>
              <a:ext uri="{FF2B5EF4-FFF2-40B4-BE49-F238E27FC236}">
                <a16:creationId xmlns:a16="http://schemas.microsoft.com/office/drawing/2014/main" id="{7442407E-86D2-4271-B8EC-F47DA414C75E}"/>
              </a:ext>
            </a:extLst>
          </p:cNvPr>
          <p:cNvSpPr txBox="1">
            <a:spLocks/>
          </p:cNvSpPr>
          <p:nvPr/>
        </p:nvSpPr>
        <p:spPr>
          <a:xfrm>
            <a:off x="60994" y="196224"/>
            <a:ext cx="12070012" cy="113118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5400" dirty="0">
                <a:solidFill>
                  <a:schemeClr val="tx1"/>
                </a:solidFill>
                <a:latin typeface="Tahoma"/>
                <a:ea typeface="Tahoma"/>
                <a:cs typeface="Tahoma"/>
              </a:rPr>
              <a:t>Prototype Errors</a:t>
            </a:r>
          </a:p>
        </p:txBody>
      </p:sp>
      <p:sp>
        <p:nvSpPr>
          <p:cNvPr id="2" name="Rectangle 1">
            <a:extLst>
              <a:ext uri="{FF2B5EF4-FFF2-40B4-BE49-F238E27FC236}">
                <a16:creationId xmlns:a16="http://schemas.microsoft.com/office/drawing/2014/main" id="{1A416932-B168-4B74-8721-21C781D37168}"/>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6">
            <a:extLst>
              <a:ext uri="{FF2B5EF4-FFF2-40B4-BE49-F238E27FC236}">
                <a16:creationId xmlns:a16="http://schemas.microsoft.com/office/drawing/2014/main" id="{F3E3E412-671A-4D7E-8713-C7F137FC8228}"/>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101B1E"/>
                </a:solidFill>
                <a:latin typeface="Arial"/>
                <a:cs typeface="Arial"/>
              </a:rPr>
              <a:t>Ryker Mullinix</a:t>
            </a:r>
            <a:endParaRPr lang="en-US" dirty="0">
              <a:solidFill>
                <a:srgbClr val="101B1E"/>
              </a:solidFill>
            </a:endParaRPr>
          </a:p>
        </p:txBody>
      </p:sp>
      <p:pic>
        <p:nvPicPr>
          <p:cNvPr id="83" name="Graphic 82" descr="Cube outline">
            <a:extLst>
              <a:ext uri="{FF2B5EF4-FFF2-40B4-BE49-F238E27FC236}">
                <a16:creationId xmlns:a16="http://schemas.microsoft.com/office/drawing/2014/main" id="{B96D9058-A476-442F-AC9A-EE760BD6F28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637322" y="2569242"/>
            <a:ext cx="1178774" cy="1178774"/>
          </a:xfrm>
          <a:prstGeom prst="rect">
            <a:avLst/>
          </a:prstGeom>
        </p:spPr>
      </p:pic>
    </p:spTree>
    <p:extLst>
      <p:ext uri="{BB962C8B-B14F-4D97-AF65-F5344CB8AC3E}">
        <p14:creationId xmlns:p14="http://schemas.microsoft.com/office/powerpoint/2010/main" val="39085689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smtClean="0"/>
              <a:pPr/>
              <a:t>43</a:t>
            </a:fld>
            <a:endParaRPr lang="en-US"/>
          </a:p>
        </p:txBody>
      </p:sp>
      <p:sp>
        <p:nvSpPr>
          <p:cNvPr id="5" name="Title 1">
            <a:extLst>
              <a:ext uri="{FF2B5EF4-FFF2-40B4-BE49-F238E27FC236}">
                <a16:creationId xmlns:a16="http://schemas.microsoft.com/office/drawing/2014/main" id="{C4950FC5-937F-4EA4-9AEA-8928C42B7CF1}"/>
              </a:ext>
            </a:extLst>
          </p:cNvPr>
          <p:cNvSpPr txBox="1">
            <a:spLocks/>
          </p:cNvSpPr>
          <p:nvPr/>
        </p:nvSpPr>
        <p:spPr>
          <a:xfrm>
            <a:off x="1400182" y="200139"/>
            <a:ext cx="9391636" cy="113118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5400" dirty="0">
                <a:solidFill>
                  <a:schemeClr val="tx1"/>
                </a:solidFill>
                <a:latin typeface="Tahoma"/>
                <a:ea typeface="Tahoma"/>
                <a:cs typeface="Tahoma"/>
              </a:rPr>
              <a:t>Testing Errors</a:t>
            </a:r>
            <a:endParaRPr lang="en-US" sz="5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Oval 9">
            <a:extLst>
              <a:ext uri="{FF2B5EF4-FFF2-40B4-BE49-F238E27FC236}">
                <a16:creationId xmlns:a16="http://schemas.microsoft.com/office/drawing/2014/main" id="{D0FB4029-E36F-4EBD-B944-023E326B8DCB}"/>
              </a:ext>
            </a:extLst>
          </p:cNvPr>
          <p:cNvSpPr>
            <a:spLocks noChangeAspect="1"/>
          </p:cNvSpPr>
          <p:nvPr/>
        </p:nvSpPr>
        <p:spPr>
          <a:xfrm>
            <a:off x="3113350" y="2256605"/>
            <a:ext cx="1627228" cy="1592202"/>
          </a:xfrm>
          <a:prstGeom prst="ellipse">
            <a:avLst/>
          </a:prstGeom>
          <a:solidFill>
            <a:srgbClr val="DC6465">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6B820D6-F391-4478-A59F-C946C1BE0B5A}"/>
              </a:ext>
            </a:extLst>
          </p:cNvPr>
          <p:cNvSpPr>
            <a:spLocks noChangeAspect="1"/>
          </p:cNvSpPr>
          <p:nvPr/>
        </p:nvSpPr>
        <p:spPr>
          <a:xfrm>
            <a:off x="5293028" y="2256605"/>
            <a:ext cx="1627228" cy="1592202"/>
          </a:xfrm>
          <a:prstGeom prst="ellipse">
            <a:avLst/>
          </a:prstGeom>
          <a:solidFill>
            <a:srgbClr val="AF6E8E">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EE716E2-3118-4324-BC7A-0B8852A7CDAA}"/>
              </a:ext>
            </a:extLst>
          </p:cNvPr>
          <p:cNvSpPr>
            <a:spLocks noChangeAspect="1"/>
          </p:cNvSpPr>
          <p:nvPr/>
        </p:nvSpPr>
        <p:spPr>
          <a:xfrm>
            <a:off x="7472706" y="2236492"/>
            <a:ext cx="1627228" cy="1592202"/>
          </a:xfrm>
          <a:prstGeom prst="ellipse">
            <a:avLst/>
          </a:prstGeom>
          <a:solidFill>
            <a:srgbClr val="00769A">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57C0AAE-DE7F-498B-865D-E29AE251E769}"/>
              </a:ext>
            </a:extLst>
          </p:cNvPr>
          <p:cNvSpPr>
            <a:spLocks noChangeAspect="1"/>
          </p:cNvSpPr>
          <p:nvPr/>
        </p:nvSpPr>
        <p:spPr>
          <a:xfrm>
            <a:off x="9652384" y="2236492"/>
            <a:ext cx="1627228" cy="1592202"/>
          </a:xfrm>
          <a:prstGeom prst="ellipse">
            <a:avLst/>
          </a:prstGeom>
          <a:solidFill>
            <a:srgbClr val="3FA49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ED17D291-CA33-4462-9594-37CC8C4ED5A3}"/>
              </a:ext>
            </a:extLst>
          </p:cNvPr>
          <p:cNvSpPr txBox="1"/>
          <p:nvPr/>
        </p:nvSpPr>
        <p:spPr>
          <a:xfrm>
            <a:off x="1062201" y="3974991"/>
            <a:ext cx="1393330" cy="830997"/>
          </a:xfrm>
          <a:prstGeom prst="rect">
            <a:avLst/>
          </a:prstGeom>
          <a:noFill/>
        </p:spPr>
        <p:txBody>
          <a:bodyPr wrap="none" rtlCol="0">
            <a:spAutoFit/>
          </a:bodyPr>
          <a:lstStyle/>
          <a:p>
            <a:pPr algn="ctr"/>
            <a:r>
              <a:rPr lang="en-US" sz="2400" dirty="0">
                <a:solidFill>
                  <a:schemeClr val="bg1">
                    <a:lumMod val="50000"/>
                  </a:schemeClr>
                </a:solidFill>
              </a:rPr>
              <a:t>WINDING</a:t>
            </a:r>
          </a:p>
          <a:p>
            <a:pPr algn="ctr"/>
            <a:r>
              <a:rPr lang="en-US" sz="2400" dirty="0">
                <a:solidFill>
                  <a:schemeClr val="bg1">
                    <a:lumMod val="50000"/>
                  </a:schemeClr>
                </a:solidFill>
              </a:rPr>
              <a:t>METHOD</a:t>
            </a:r>
          </a:p>
        </p:txBody>
      </p:sp>
      <p:sp>
        <p:nvSpPr>
          <p:cNvPr id="44" name="TextBox 43">
            <a:extLst>
              <a:ext uri="{FF2B5EF4-FFF2-40B4-BE49-F238E27FC236}">
                <a16:creationId xmlns:a16="http://schemas.microsoft.com/office/drawing/2014/main" id="{3ED71BBA-1F30-4130-A8C8-8B3106192F9E}"/>
              </a:ext>
            </a:extLst>
          </p:cNvPr>
          <p:cNvSpPr txBox="1"/>
          <p:nvPr/>
        </p:nvSpPr>
        <p:spPr>
          <a:xfrm>
            <a:off x="3147224" y="3974991"/>
            <a:ext cx="1551515" cy="830997"/>
          </a:xfrm>
          <a:prstGeom prst="rect">
            <a:avLst/>
          </a:prstGeom>
          <a:noFill/>
        </p:spPr>
        <p:txBody>
          <a:bodyPr wrap="none" rtlCol="0">
            <a:spAutoFit/>
          </a:bodyPr>
          <a:lstStyle/>
          <a:p>
            <a:pPr algn="ctr"/>
            <a:r>
              <a:rPr lang="en-US" sz="2400" dirty="0">
                <a:solidFill>
                  <a:schemeClr val="bg1">
                    <a:lumMod val="50000"/>
                  </a:schemeClr>
                </a:solidFill>
              </a:rPr>
              <a:t>STRING</a:t>
            </a:r>
          </a:p>
          <a:p>
            <a:pPr algn="ctr"/>
            <a:r>
              <a:rPr lang="en-US" sz="2400" dirty="0">
                <a:solidFill>
                  <a:schemeClr val="bg1">
                    <a:lumMod val="50000"/>
                  </a:schemeClr>
                </a:solidFill>
              </a:rPr>
              <a:t>ELASTICITY</a:t>
            </a:r>
          </a:p>
        </p:txBody>
      </p:sp>
      <p:sp>
        <p:nvSpPr>
          <p:cNvPr id="46" name="TextBox 45">
            <a:extLst>
              <a:ext uri="{FF2B5EF4-FFF2-40B4-BE49-F238E27FC236}">
                <a16:creationId xmlns:a16="http://schemas.microsoft.com/office/drawing/2014/main" id="{93BBFB94-7153-4928-AD08-0F612CA4BD06}"/>
              </a:ext>
            </a:extLst>
          </p:cNvPr>
          <p:cNvSpPr txBox="1"/>
          <p:nvPr/>
        </p:nvSpPr>
        <p:spPr>
          <a:xfrm>
            <a:off x="5424467" y="3974991"/>
            <a:ext cx="1364349" cy="830997"/>
          </a:xfrm>
          <a:prstGeom prst="rect">
            <a:avLst/>
          </a:prstGeom>
          <a:noFill/>
        </p:spPr>
        <p:txBody>
          <a:bodyPr wrap="none" rtlCol="0">
            <a:spAutoFit/>
          </a:bodyPr>
          <a:lstStyle/>
          <a:p>
            <a:pPr algn="ctr"/>
            <a:r>
              <a:rPr lang="en-US" sz="2400" dirty="0">
                <a:solidFill>
                  <a:schemeClr val="bg1">
                    <a:lumMod val="50000"/>
                  </a:schemeClr>
                </a:solidFill>
              </a:rPr>
              <a:t>PULLEY</a:t>
            </a:r>
          </a:p>
          <a:p>
            <a:pPr algn="ctr"/>
            <a:r>
              <a:rPr lang="en-US" sz="2400" dirty="0">
                <a:solidFill>
                  <a:schemeClr val="bg1">
                    <a:lumMod val="50000"/>
                  </a:schemeClr>
                </a:solidFill>
              </a:rPr>
              <a:t>FRICTION</a:t>
            </a:r>
          </a:p>
        </p:txBody>
      </p:sp>
      <p:sp>
        <p:nvSpPr>
          <p:cNvPr id="48" name="TextBox 47">
            <a:extLst>
              <a:ext uri="{FF2B5EF4-FFF2-40B4-BE49-F238E27FC236}">
                <a16:creationId xmlns:a16="http://schemas.microsoft.com/office/drawing/2014/main" id="{8923873F-22B8-41C7-B542-4D6213A7BBF9}"/>
              </a:ext>
            </a:extLst>
          </p:cNvPr>
          <p:cNvSpPr txBox="1"/>
          <p:nvPr/>
        </p:nvSpPr>
        <p:spPr>
          <a:xfrm>
            <a:off x="7725910" y="3974991"/>
            <a:ext cx="1120820" cy="830997"/>
          </a:xfrm>
          <a:prstGeom prst="rect">
            <a:avLst/>
          </a:prstGeom>
          <a:noFill/>
        </p:spPr>
        <p:txBody>
          <a:bodyPr wrap="none" rtlCol="0">
            <a:spAutoFit/>
          </a:bodyPr>
          <a:lstStyle/>
          <a:p>
            <a:pPr algn="ctr"/>
            <a:r>
              <a:rPr lang="en-US" sz="2400" dirty="0">
                <a:solidFill>
                  <a:schemeClr val="bg1">
                    <a:lumMod val="50000"/>
                  </a:schemeClr>
                </a:solidFill>
              </a:rPr>
              <a:t>SPRING</a:t>
            </a:r>
          </a:p>
          <a:p>
            <a:pPr algn="ctr"/>
            <a:r>
              <a:rPr lang="en-US" sz="2400" dirty="0">
                <a:solidFill>
                  <a:schemeClr val="bg1">
                    <a:lumMod val="50000"/>
                  </a:schemeClr>
                </a:solidFill>
              </a:rPr>
              <a:t>FLEX</a:t>
            </a:r>
          </a:p>
        </p:txBody>
      </p:sp>
      <p:sp>
        <p:nvSpPr>
          <p:cNvPr id="2" name="Content Placeholder 6">
            <a:extLst>
              <a:ext uri="{FF2B5EF4-FFF2-40B4-BE49-F238E27FC236}">
                <a16:creationId xmlns:a16="http://schemas.microsoft.com/office/drawing/2014/main" id="{B2A7898B-B808-40BC-BF72-B4C88EF82490}"/>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101B1E"/>
                </a:solidFill>
                <a:latin typeface="Arial"/>
                <a:cs typeface="Arial"/>
              </a:rPr>
              <a:t>Ryker Mullinix</a:t>
            </a:r>
            <a:endParaRPr lang="en-US" dirty="0">
              <a:solidFill>
                <a:srgbClr val="101B1E"/>
              </a:solidFill>
            </a:endParaRPr>
          </a:p>
        </p:txBody>
      </p:sp>
      <p:grpSp>
        <p:nvGrpSpPr>
          <p:cNvPr id="8" name="Group 7">
            <a:extLst>
              <a:ext uri="{FF2B5EF4-FFF2-40B4-BE49-F238E27FC236}">
                <a16:creationId xmlns:a16="http://schemas.microsoft.com/office/drawing/2014/main" id="{82E3D034-50A5-4962-BD25-548101A0748B}"/>
              </a:ext>
            </a:extLst>
          </p:cNvPr>
          <p:cNvGrpSpPr>
            <a:grpSpLocks noChangeAspect="1"/>
          </p:cNvGrpSpPr>
          <p:nvPr/>
        </p:nvGrpSpPr>
        <p:grpSpPr>
          <a:xfrm>
            <a:off x="5814677" y="2494168"/>
            <a:ext cx="583929" cy="886877"/>
            <a:chOff x="1188355" y="2047737"/>
            <a:chExt cx="320764" cy="487179"/>
          </a:xfrm>
        </p:grpSpPr>
        <p:sp>
          <p:nvSpPr>
            <p:cNvPr id="20" name="Flowchart: Connector 19">
              <a:extLst>
                <a:ext uri="{FF2B5EF4-FFF2-40B4-BE49-F238E27FC236}">
                  <a16:creationId xmlns:a16="http://schemas.microsoft.com/office/drawing/2014/main" id="{39E515A1-390E-4A67-8686-AFE56F100804}"/>
                </a:ext>
              </a:extLst>
            </p:cNvPr>
            <p:cNvSpPr>
              <a:spLocks noChangeAspect="1"/>
            </p:cNvSpPr>
            <p:nvPr/>
          </p:nvSpPr>
          <p:spPr>
            <a:xfrm>
              <a:off x="1188355" y="2219682"/>
              <a:ext cx="320764" cy="315234"/>
            </a:xfrm>
            <a:prstGeom prst="flowChartConnector">
              <a:avLst/>
            </a:prstGeom>
            <a:solidFill>
              <a:srgbClr val="CBA1B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C3254F2B-8CE0-489A-80F4-74801D9F970B}"/>
                </a:ext>
              </a:extLst>
            </p:cNvPr>
            <p:cNvGrpSpPr>
              <a:grpSpLocks noChangeAspect="1"/>
            </p:cNvGrpSpPr>
            <p:nvPr/>
          </p:nvGrpSpPr>
          <p:grpSpPr>
            <a:xfrm>
              <a:off x="1270248" y="2047737"/>
              <a:ext cx="156978" cy="401462"/>
              <a:chOff x="6499463" y="2708910"/>
              <a:chExt cx="301752" cy="546357"/>
            </a:xfrm>
            <a:solidFill>
              <a:srgbClr val="A1BDC8"/>
            </a:solidFill>
          </p:grpSpPr>
          <p:sp>
            <p:nvSpPr>
              <p:cNvPr id="22" name="Flowchart: Terminator 21">
                <a:extLst>
                  <a:ext uri="{FF2B5EF4-FFF2-40B4-BE49-F238E27FC236}">
                    <a16:creationId xmlns:a16="http://schemas.microsoft.com/office/drawing/2014/main" id="{15376809-C937-4DAF-AA8B-524309DF31C8}"/>
                  </a:ext>
                </a:extLst>
              </p:cNvPr>
              <p:cNvSpPr/>
              <p:nvPr/>
            </p:nvSpPr>
            <p:spPr>
              <a:xfrm rot="5400000">
                <a:off x="6377160" y="2831213"/>
                <a:ext cx="546357" cy="301752"/>
              </a:xfrm>
              <a:prstGeom prst="flowChartTerminator">
                <a:avLst/>
              </a:prstGeom>
              <a:solidFill>
                <a:srgbClr val="CBA1B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071D167-2729-44DB-8D2C-CBCC623E0F67}"/>
                  </a:ext>
                </a:extLst>
              </p:cNvPr>
              <p:cNvSpPr/>
              <p:nvPr/>
            </p:nvSpPr>
            <p:spPr>
              <a:xfrm>
                <a:off x="6500085" y="2708910"/>
                <a:ext cx="300506" cy="186690"/>
              </a:xfrm>
              <a:prstGeom prst="rect">
                <a:avLst/>
              </a:prstGeom>
              <a:solidFill>
                <a:srgbClr val="CBA1B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Flowchart: Connector 23">
              <a:extLst>
                <a:ext uri="{FF2B5EF4-FFF2-40B4-BE49-F238E27FC236}">
                  <a16:creationId xmlns:a16="http://schemas.microsoft.com/office/drawing/2014/main" id="{8BD78043-B23C-469C-AFF2-CFEAE6FCB027}"/>
                </a:ext>
              </a:extLst>
            </p:cNvPr>
            <p:cNvSpPr>
              <a:spLocks noChangeAspect="1"/>
            </p:cNvSpPr>
            <p:nvPr/>
          </p:nvSpPr>
          <p:spPr>
            <a:xfrm>
              <a:off x="1322178" y="2341772"/>
              <a:ext cx="53117" cy="52201"/>
            </a:xfrm>
            <a:prstGeom prst="flowChartConnector">
              <a:avLst/>
            </a:prstGeom>
            <a:solidFill>
              <a:srgbClr val="CBA1B5"/>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Oval 25">
            <a:extLst>
              <a:ext uri="{FF2B5EF4-FFF2-40B4-BE49-F238E27FC236}">
                <a16:creationId xmlns:a16="http://schemas.microsoft.com/office/drawing/2014/main" id="{DB3927DF-8169-4242-8F88-97377796A414}"/>
              </a:ext>
            </a:extLst>
          </p:cNvPr>
          <p:cNvSpPr>
            <a:spLocks noChangeAspect="1"/>
          </p:cNvSpPr>
          <p:nvPr/>
        </p:nvSpPr>
        <p:spPr>
          <a:xfrm>
            <a:off x="933672" y="2256605"/>
            <a:ext cx="1627228" cy="1592202"/>
          </a:xfrm>
          <a:prstGeom prst="ellipse">
            <a:avLst/>
          </a:prstGeom>
          <a:solidFill>
            <a:srgbClr val="FDB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19DA2F41-4FED-43D2-A9C1-19C658892318}"/>
              </a:ext>
            </a:extLst>
          </p:cNvPr>
          <p:cNvSpPr txBox="1"/>
          <p:nvPr/>
        </p:nvSpPr>
        <p:spPr>
          <a:xfrm>
            <a:off x="9399363" y="3974990"/>
            <a:ext cx="2133276" cy="830997"/>
          </a:xfrm>
          <a:prstGeom prst="rect">
            <a:avLst/>
          </a:prstGeom>
          <a:noFill/>
        </p:spPr>
        <p:txBody>
          <a:bodyPr wrap="none" rtlCol="0">
            <a:spAutoFit/>
          </a:bodyPr>
          <a:lstStyle/>
          <a:p>
            <a:pPr algn="ctr"/>
            <a:r>
              <a:rPr lang="en-US" sz="2400" dirty="0">
                <a:solidFill>
                  <a:schemeClr val="bg1">
                    <a:lumMod val="50000"/>
                  </a:schemeClr>
                </a:solidFill>
              </a:rPr>
              <a:t>DISPLACEMENT</a:t>
            </a:r>
          </a:p>
          <a:p>
            <a:pPr algn="ctr"/>
            <a:r>
              <a:rPr lang="en-US" sz="2400" dirty="0">
                <a:solidFill>
                  <a:schemeClr val="bg1">
                    <a:lumMod val="50000"/>
                  </a:schemeClr>
                </a:solidFill>
              </a:rPr>
              <a:t>ANGLE</a:t>
            </a:r>
          </a:p>
        </p:txBody>
      </p:sp>
      <p:pic>
        <p:nvPicPr>
          <p:cNvPr id="32" name="Graphic 31" descr="Trigonometry outline">
            <a:extLst>
              <a:ext uri="{FF2B5EF4-FFF2-40B4-BE49-F238E27FC236}">
                <a16:creationId xmlns:a16="http://schemas.microsoft.com/office/drawing/2014/main" id="{FB3E470A-4251-4BB7-9589-895E620A9E5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962548" y="2435596"/>
            <a:ext cx="1147128" cy="1147128"/>
          </a:xfrm>
          <a:prstGeom prst="rect">
            <a:avLst/>
          </a:prstGeom>
        </p:spPr>
      </p:pic>
      <p:cxnSp>
        <p:nvCxnSpPr>
          <p:cNvPr id="51" name="Straight Arrow Connector 50">
            <a:extLst>
              <a:ext uri="{FF2B5EF4-FFF2-40B4-BE49-F238E27FC236}">
                <a16:creationId xmlns:a16="http://schemas.microsoft.com/office/drawing/2014/main" id="{4A7289D5-C2A7-47DA-B0E6-914D57B59253}"/>
              </a:ext>
            </a:extLst>
          </p:cNvPr>
          <p:cNvCxnSpPr>
            <a:cxnSpLocks/>
          </p:cNvCxnSpPr>
          <p:nvPr/>
        </p:nvCxnSpPr>
        <p:spPr>
          <a:xfrm>
            <a:off x="8286021" y="2482729"/>
            <a:ext cx="0" cy="693865"/>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9" name="Arc 58">
            <a:extLst>
              <a:ext uri="{FF2B5EF4-FFF2-40B4-BE49-F238E27FC236}">
                <a16:creationId xmlns:a16="http://schemas.microsoft.com/office/drawing/2014/main" id="{767B8FC8-4DCC-4A20-85F7-D82935DA6EB5}"/>
              </a:ext>
            </a:extLst>
          </p:cNvPr>
          <p:cNvSpPr/>
          <p:nvPr/>
        </p:nvSpPr>
        <p:spPr>
          <a:xfrm rot="8389278">
            <a:off x="7818462" y="2488691"/>
            <a:ext cx="914400" cy="914400"/>
          </a:xfrm>
          <a:prstGeom prst="arc">
            <a:avLst>
              <a:gd name="adj1" fmla="val 15385779"/>
              <a:gd name="adj2" fmla="val 0"/>
            </a:avLst>
          </a:prstGeom>
          <a:noFill/>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1" name="Straight Connector 60">
            <a:extLst>
              <a:ext uri="{FF2B5EF4-FFF2-40B4-BE49-F238E27FC236}">
                <a16:creationId xmlns:a16="http://schemas.microsoft.com/office/drawing/2014/main" id="{D0D7E552-B1C2-440E-B7F4-F761301218ED}"/>
              </a:ext>
            </a:extLst>
          </p:cNvPr>
          <p:cNvCxnSpPr>
            <a:cxnSpLocks/>
          </p:cNvCxnSpPr>
          <p:nvPr/>
        </p:nvCxnSpPr>
        <p:spPr>
          <a:xfrm flipV="1">
            <a:off x="8055429" y="3482903"/>
            <a:ext cx="73628" cy="15456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E37C339-44A8-4E88-9A26-93A5AB9CACCA}"/>
              </a:ext>
            </a:extLst>
          </p:cNvPr>
          <p:cNvCxnSpPr>
            <a:cxnSpLocks/>
          </p:cNvCxnSpPr>
          <p:nvPr/>
        </p:nvCxnSpPr>
        <p:spPr>
          <a:xfrm flipV="1">
            <a:off x="8275662" y="3515257"/>
            <a:ext cx="0" cy="14985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EEDE0C22-94D4-45DE-B899-9D8CBBB37A84}"/>
              </a:ext>
            </a:extLst>
          </p:cNvPr>
          <p:cNvCxnSpPr>
            <a:cxnSpLocks/>
          </p:cNvCxnSpPr>
          <p:nvPr/>
        </p:nvCxnSpPr>
        <p:spPr>
          <a:xfrm flipH="1" flipV="1">
            <a:off x="8417351" y="3500722"/>
            <a:ext cx="70340" cy="13143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74" name="Graphic 73" descr="Wrench outline">
            <a:extLst>
              <a:ext uri="{FF2B5EF4-FFF2-40B4-BE49-F238E27FC236}">
                <a16:creationId xmlns:a16="http://schemas.microsoft.com/office/drawing/2014/main" id="{A0DD4848-ED53-4C8D-B7C7-C6EC2338C1E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93287" y="2524701"/>
            <a:ext cx="1107453" cy="1107453"/>
          </a:xfrm>
          <a:prstGeom prst="rect">
            <a:avLst/>
          </a:prstGeom>
        </p:spPr>
      </p:pic>
      <p:pic>
        <p:nvPicPr>
          <p:cNvPr id="75" name="Graphic 74" descr="Alterations &amp; Tailoring outline">
            <a:extLst>
              <a:ext uri="{FF2B5EF4-FFF2-40B4-BE49-F238E27FC236}">
                <a16:creationId xmlns:a16="http://schemas.microsoft.com/office/drawing/2014/main" id="{6D70908E-1A05-4273-B1FE-A4D64168A2D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355648" y="2451333"/>
            <a:ext cx="1202746" cy="1202746"/>
          </a:xfrm>
          <a:prstGeom prst="rect">
            <a:avLst/>
          </a:prstGeom>
        </p:spPr>
      </p:pic>
      <p:cxnSp>
        <p:nvCxnSpPr>
          <p:cNvPr id="78" name="Straight Connector 77">
            <a:extLst>
              <a:ext uri="{FF2B5EF4-FFF2-40B4-BE49-F238E27FC236}">
                <a16:creationId xmlns:a16="http://schemas.microsoft.com/office/drawing/2014/main" id="{314DFA4D-BEA4-403D-9D16-3C95322FD7CB}"/>
              </a:ext>
            </a:extLst>
          </p:cNvPr>
          <p:cNvCxnSpPr>
            <a:cxnSpLocks/>
          </p:cNvCxnSpPr>
          <p:nvPr/>
        </p:nvCxnSpPr>
        <p:spPr>
          <a:xfrm>
            <a:off x="5814677" y="3124467"/>
            <a:ext cx="0" cy="54105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B30C9147-86F1-49D3-AD2F-1BDF51E90F8D}"/>
              </a:ext>
            </a:extLst>
          </p:cNvPr>
          <p:cNvCxnSpPr>
            <a:cxnSpLocks/>
          </p:cNvCxnSpPr>
          <p:nvPr/>
        </p:nvCxnSpPr>
        <p:spPr>
          <a:xfrm>
            <a:off x="6398606" y="3076953"/>
            <a:ext cx="0" cy="41738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7022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smtClean="0"/>
              <a:pPr/>
              <a:t>44</a:t>
            </a:fld>
            <a:endParaRPr lang="en-US"/>
          </a:p>
        </p:txBody>
      </p:sp>
      <p:sp>
        <p:nvSpPr>
          <p:cNvPr id="8" name="Title 1">
            <a:extLst>
              <a:ext uri="{FF2B5EF4-FFF2-40B4-BE49-F238E27FC236}">
                <a16:creationId xmlns:a16="http://schemas.microsoft.com/office/drawing/2014/main" id="{7442407E-86D2-4271-B8EC-F47DA414C75E}"/>
              </a:ext>
            </a:extLst>
          </p:cNvPr>
          <p:cNvSpPr txBox="1">
            <a:spLocks/>
          </p:cNvSpPr>
          <p:nvPr/>
        </p:nvSpPr>
        <p:spPr>
          <a:xfrm>
            <a:off x="60994" y="196224"/>
            <a:ext cx="12070012" cy="113118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5400" dirty="0">
                <a:solidFill>
                  <a:schemeClr val="tx1"/>
                </a:solidFill>
                <a:latin typeface="Tahoma"/>
                <a:ea typeface="Tahoma"/>
                <a:cs typeface="Tahoma"/>
              </a:rPr>
              <a:t>Design 2B</a:t>
            </a:r>
          </a:p>
        </p:txBody>
      </p:sp>
      <p:sp>
        <p:nvSpPr>
          <p:cNvPr id="2" name="Rectangle 1">
            <a:extLst>
              <a:ext uri="{FF2B5EF4-FFF2-40B4-BE49-F238E27FC236}">
                <a16:creationId xmlns:a16="http://schemas.microsoft.com/office/drawing/2014/main" id="{1A416932-B168-4B74-8721-21C781D37168}"/>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hlinkClick r:id="rId5" action="ppaction://hlinksldjump"/>
            <a:extLst>
              <a:ext uri="{FF2B5EF4-FFF2-40B4-BE49-F238E27FC236}">
                <a16:creationId xmlns:a16="http://schemas.microsoft.com/office/drawing/2014/main" id="{82FF8444-9E5B-407C-B631-955AD4319254}"/>
              </a:ext>
            </a:extLst>
          </p:cNvPr>
          <p:cNvSpPr/>
          <p:nvPr/>
        </p:nvSpPr>
        <p:spPr>
          <a:xfrm>
            <a:off x="0" y="5933026"/>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6">
            <a:extLst>
              <a:ext uri="{FF2B5EF4-FFF2-40B4-BE49-F238E27FC236}">
                <a16:creationId xmlns:a16="http://schemas.microsoft.com/office/drawing/2014/main" id="{F3E3E412-671A-4D7E-8713-C7F137FC8228}"/>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101B1E"/>
                </a:solidFill>
                <a:latin typeface="Arial"/>
                <a:cs typeface="Arial"/>
              </a:rPr>
              <a:t>Ryker Mullinix</a:t>
            </a:r>
            <a:endParaRPr lang="en-US" dirty="0">
              <a:solidFill>
                <a:srgbClr val="101B1E"/>
              </a:solidFill>
            </a:endParaRPr>
          </a:p>
        </p:txBody>
      </p:sp>
      <p:pic>
        <p:nvPicPr>
          <p:cNvPr id="14" name="Screen Recording 13">
            <a:hlinkClick r:id="" action="ppaction://media"/>
            <a:extLst>
              <a:ext uri="{FF2B5EF4-FFF2-40B4-BE49-F238E27FC236}">
                <a16:creationId xmlns:a16="http://schemas.microsoft.com/office/drawing/2014/main" id="{E71CE4A6-448B-4992-8C54-A05EC72417CB}"/>
              </a:ext>
            </a:extLst>
          </p:cNvPr>
          <p:cNvPicPr>
            <a:picLocks noChangeAspect="1"/>
          </p:cNvPicPr>
          <p:nvPr>
            <a:videoFile r:link="rId1"/>
            <p:extLst>
              <p:ext uri="{DAA4B4D4-6D71-4841-9C94-3DE7FCFB9230}">
                <p14:media xmlns:p14="http://schemas.microsoft.com/office/powerpoint/2010/main" r:embed="rId2">
                  <p14:trim end="3011.9"/>
                </p14:media>
              </p:ext>
            </p:extLst>
          </p:nvPr>
        </p:nvPicPr>
        <p:blipFill>
          <a:blip r:embed="rId6"/>
          <a:stretch>
            <a:fillRect/>
          </a:stretch>
        </p:blipFill>
        <p:spPr>
          <a:xfrm>
            <a:off x="6456045" y="1560598"/>
            <a:ext cx="4821555" cy="3736803"/>
          </a:xfrm>
          <a:prstGeom prst="rect">
            <a:avLst/>
          </a:prstGeom>
        </p:spPr>
      </p:pic>
      <p:sp>
        <p:nvSpPr>
          <p:cNvPr id="18" name="Flowchart: Connector 17">
            <a:extLst>
              <a:ext uri="{FF2B5EF4-FFF2-40B4-BE49-F238E27FC236}">
                <a16:creationId xmlns:a16="http://schemas.microsoft.com/office/drawing/2014/main" id="{910EA3A0-4AAA-478F-B505-985B98539AD0}"/>
              </a:ext>
            </a:extLst>
          </p:cNvPr>
          <p:cNvSpPr>
            <a:spLocks noChangeAspect="1"/>
          </p:cNvSpPr>
          <p:nvPr/>
        </p:nvSpPr>
        <p:spPr>
          <a:xfrm>
            <a:off x="1476070" y="2070604"/>
            <a:ext cx="687191" cy="687193"/>
          </a:xfrm>
          <a:prstGeom prst="flowChartConnector">
            <a:avLst/>
          </a:prstGeom>
          <a:solidFill>
            <a:srgbClr val="CBA1B5">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Tahoma" panose="020B0604030504040204" pitchFamily="34" charset="0"/>
              <a:ea typeface="Tahoma" panose="020B0604030504040204" pitchFamily="34" charset="0"/>
              <a:cs typeface="Tahoma" panose="020B0604030504040204" pitchFamily="34" charset="0"/>
            </a:endParaRPr>
          </a:p>
        </p:txBody>
      </p:sp>
      <p:sp>
        <p:nvSpPr>
          <p:cNvPr id="31" name="Flowchart: Connector 30">
            <a:extLst>
              <a:ext uri="{FF2B5EF4-FFF2-40B4-BE49-F238E27FC236}">
                <a16:creationId xmlns:a16="http://schemas.microsoft.com/office/drawing/2014/main" id="{7144032C-C51F-4D2A-9913-05FCCD5203EB}"/>
              </a:ext>
            </a:extLst>
          </p:cNvPr>
          <p:cNvSpPr>
            <a:spLocks noChangeAspect="1"/>
          </p:cNvSpPr>
          <p:nvPr/>
        </p:nvSpPr>
        <p:spPr>
          <a:xfrm>
            <a:off x="1476071" y="4135811"/>
            <a:ext cx="687191" cy="687193"/>
          </a:xfrm>
          <a:prstGeom prst="flowChartConnector">
            <a:avLst/>
          </a:prstGeom>
          <a:solidFill>
            <a:srgbClr val="CBA1B5">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Tahoma" panose="020B0604030504040204" pitchFamily="34" charset="0"/>
              <a:ea typeface="Tahoma" panose="020B0604030504040204" pitchFamily="34" charset="0"/>
              <a:cs typeface="Tahoma" panose="020B0604030504040204" pitchFamily="34" charset="0"/>
            </a:endParaRPr>
          </a:p>
        </p:txBody>
      </p:sp>
      <p:sp>
        <p:nvSpPr>
          <p:cNvPr id="32" name="Flowchart: Connector 31">
            <a:extLst>
              <a:ext uri="{FF2B5EF4-FFF2-40B4-BE49-F238E27FC236}">
                <a16:creationId xmlns:a16="http://schemas.microsoft.com/office/drawing/2014/main" id="{BBA433B4-FF19-4175-B449-E81AFAD31C7A}"/>
              </a:ext>
            </a:extLst>
          </p:cNvPr>
          <p:cNvSpPr>
            <a:spLocks noChangeAspect="1"/>
          </p:cNvSpPr>
          <p:nvPr/>
        </p:nvSpPr>
        <p:spPr>
          <a:xfrm>
            <a:off x="1476072" y="3124251"/>
            <a:ext cx="687191" cy="687193"/>
          </a:xfrm>
          <a:prstGeom prst="flowChartConnector">
            <a:avLst/>
          </a:prstGeom>
          <a:solidFill>
            <a:srgbClr val="CBA1B5">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Tahoma" panose="020B0604030504040204" pitchFamily="34" charset="0"/>
              <a:ea typeface="Tahoma" panose="020B0604030504040204" pitchFamily="34" charset="0"/>
              <a:cs typeface="Tahoma" panose="020B0604030504040204" pitchFamily="34" charset="0"/>
            </a:endParaRPr>
          </a:p>
        </p:txBody>
      </p:sp>
      <p:sp>
        <p:nvSpPr>
          <p:cNvPr id="37" name="TextBox 36">
            <a:extLst>
              <a:ext uri="{FF2B5EF4-FFF2-40B4-BE49-F238E27FC236}">
                <a16:creationId xmlns:a16="http://schemas.microsoft.com/office/drawing/2014/main" id="{CA26734B-43AA-4762-83EB-10CACB174FF2}"/>
              </a:ext>
            </a:extLst>
          </p:cNvPr>
          <p:cNvSpPr txBox="1"/>
          <p:nvPr/>
        </p:nvSpPr>
        <p:spPr>
          <a:xfrm>
            <a:off x="2285664" y="2070604"/>
            <a:ext cx="4363416" cy="646331"/>
          </a:xfrm>
          <a:prstGeom prst="rect">
            <a:avLst/>
          </a:prstGeom>
          <a:noFill/>
        </p:spPr>
        <p:txBody>
          <a:bodyPr wrap="square" rtlCol="0">
            <a:spAutoFit/>
          </a:bodyPr>
          <a:lstStyle/>
          <a:p>
            <a:r>
              <a:rPr lang="en-US" b="1"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Chassis – </a:t>
            </a:r>
            <a:r>
              <a:rPr lang="en-US"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acts as the ground and provides protection </a:t>
            </a:r>
          </a:p>
        </p:txBody>
      </p:sp>
      <p:sp>
        <p:nvSpPr>
          <p:cNvPr id="38" name="TextBox 37">
            <a:extLst>
              <a:ext uri="{FF2B5EF4-FFF2-40B4-BE49-F238E27FC236}">
                <a16:creationId xmlns:a16="http://schemas.microsoft.com/office/drawing/2014/main" id="{D176425C-1D34-4407-88A6-0F8DBFCA8747}"/>
              </a:ext>
            </a:extLst>
          </p:cNvPr>
          <p:cNvSpPr txBox="1"/>
          <p:nvPr/>
        </p:nvSpPr>
        <p:spPr>
          <a:xfrm>
            <a:off x="2285664" y="3152495"/>
            <a:ext cx="4363416" cy="646331"/>
          </a:xfrm>
          <a:prstGeom prst="rect">
            <a:avLst/>
          </a:prstGeom>
          <a:noFill/>
        </p:spPr>
        <p:txBody>
          <a:bodyPr wrap="square" rtlCol="0">
            <a:spAutoFit/>
          </a:bodyPr>
          <a:lstStyle/>
          <a:p>
            <a:r>
              <a:rPr lang="en-US" b="1"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Rotational Cylinder – </a:t>
            </a:r>
            <a:r>
              <a:rPr lang="en-US"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rotates inside the chassis</a:t>
            </a:r>
          </a:p>
        </p:txBody>
      </p:sp>
      <p:sp>
        <p:nvSpPr>
          <p:cNvPr id="39" name="TextBox 38">
            <a:extLst>
              <a:ext uri="{FF2B5EF4-FFF2-40B4-BE49-F238E27FC236}">
                <a16:creationId xmlns:a16="http://schemas.microsoft.com/office/drawing/2014/main" id="{F1F221D6-2530-4F30-861B-C4CA8CA31595}"/>
              </a:ext>
            </a:extLst>
          </p:cNvPr>
          <p:cNvSpPr txBox="1"/>
          <p:nvPr/>
        </p:nvSpPr>
        <p:spPr>
          <a:xfrm>
            <a:off x="2296953" y="4176673"/>
            <a:ext cx="4363416" cy="646331"/>
          </a:xfrm>
          <a:prstGeom prst="rect">
            <a:avLst/>
          </a:prstGeom>
          <a:noFill/>
        </p:spPr>
        <p:txBody>
          <a:bodyPr wrap="square" rtlCol="0">
            <a:spAutoFit/>
          </a:bodyPr>
          <a:lstStyle/>
          <a:p>
            <a:r>
              <a:rPr lang="en-US" b="1"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Linear Tension Springs – </a:t>
            </a:r>
            <a:r>
              <a:rPr lang="en-US"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initiates rotation about the z-axis</a:t>
            </a:r>
          </a:p>
        </p:txBody>
      </p:sp>
      <p:sp>
        <p:nvSpPr>
          <p:cNvPr id="57" name="Flowchart: Connector 56">
            <a:extLst>
              <a:ext uri="{FF2B5EF4-FFF2-40B4-BE49-F238E27FC236}">
                <a16:creationId xmlns:a16="http://schemas.microsoft.com/office/drawing/2014/main" id="{1FA6C735-D524-46A3-AC77-AFE1D9513AD5}"/>
              </a:ext>
            </a:extLst>
          </p:cNvPr>
          <p:cNvSpPr/>
          <p:nvPr/>
        </p:nvSpPr>
        <p:spPr>
          <a:xfrm>
            <a:off x="1322598" y="2043555"/>
            <a:ext cx="306943" cy="306140"/>
          </a:xfrm>
          <a:prstGeom prst="flowChartConnector">
            <a:avLst/>
          </a:prstGeom>
          <a:solidFill>
            <a:srgbClr val="CBA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ahoma" panose="020B0604030504040204" pitchFamily="34" charset="0"/>
                <a:ea typeface="Tahoma" panose="020B0604030504040204" pitchFamily="34" charset="0"/>
                <a:cs typeface="Tahoma" panose="020B0604030504040204" pitchFamily="34" charset="0"/>
              </a:rPr>
              <a:t>1</a:t>
            </a:r>
          </a:p>
        </p:txBody>
      </p:sp>
      <p:sp>
        <p:nvSpPr>
          <p:cNvPr id="58" name="Flowchart: Connector 57">
            <a:extLst>
              <a:ext uri="{FF2B5EF4-FFF2-40B4-BE49-F238E27FC236}">
                <a16:creationId xmlns:a16="http://schemas.microsoft.com/office/drawing/2014/main" id="{7FFB6BA8-406E-4D80-80E4-6334E0490180}"/>
              </a:ext>
            </a:extLst>
          </p:cNvPr>
          <p:cNvSpPr/>
          <p:nvPr/>
        </p:nvSpPr>
        <p:spPr>
          <a:xfrm>
            <a:off x="1342380" y="3152495"/>
            <a:ext cx="306943" cy="306140"/>
          </a:xfrm>
          <a:prstGeom prst="flowChartConnector">
            <a:avLst/>
          </a:prstGeom>
          <a:solidFill>
            <a:srgbClr val="CBA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ahoma" panose="020B0604030504040204" pitchFamily="34" charset="0"/>
                <a:ea typeface="Tahoma" panose="020B0604030504040204" pitchFamily="34" charset="0"/>
                <a:cs typeface="Tahoma" panose="020B0604030504040204" pitchFamily="34" charset="0"/>
              </a:rPr>
              <a:t>2</a:t>
            </a:r>
          </a:p>
        </p:txBody>
      </p:sp>
      <p:sp>
        <p:nvSpPr>
          <p:cNvPr id="59" name="Flowchart: Connector 58">
            <a:extLst>
              <a:ext uri="{FF2B5EF4-FFF2-40B4-BE49-F238E27FC236}">
                <a16:creationId xmlns:a16="http://schemas.microsoft.com/office/drawing/2014/main" id="{2D114595-D89A-40F6-B8AD-8B1B02FFE866}"/>
              </a:ext>
            </a:extLst>
          </p:cNvPr>
          <p:cNvSpPr/>
          <p:nvPr/>
        </p:nvSpPr>
        <p:spPr>
          <a:xfrm>
            <a:off x="1342380" y="4173267"/>
            <a:ext cx="306943" cy="306140"/>
          </a:xfrm>
          <a:prstGeom prst="flowChartConnector">
            <a:avLst/>
          </a:prstGeom>
          <a:solidFill>
            <a:srgbClr val="CBA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ahoma" panose="020B0604030504040204" pitchFamily="34" charset="0"/>
                <a:ea typeface="Tahoma" panose="020B0604030504040204" pitchFamily="34" charset="0"/>
                <a:cs typeface="Tahoma" panose="020B0604030504040204" pitchFamily="34" charset="0"/>
              </a:rPr>
              <a:t>3</a:t>
            </a:r>
          </a:p>
        </p:txBody>
      </p:sp>
      <p:grpSp>
        <p:nvGrpSpPr>
          <p:cNvPr id="60" name="Group 59">
            <a:extLst>
              <a:ext uri="{FF2B5EF4-FFF2-40B4-BE49-F238E27FC236}">
                <a16:creationId xmlns:a16="http://schemas.microsoft.com/office/drawing/2014/main" id="{8C897C08-F4C0-4F11-A30B-AE790AE9CE30}"/>
              </a:ext>
            </a:extLst>
          </p:cNvPr>
          <p:cNvGrpSpPr>
            <a:grpSpLocks noChangeAspect="1"/>
          </p:cNvGrpSpPr>
          <p:nvPr/>
        </p:nvGrpSpPr>
        <p:grpSpPr>
          <a:xfrm>
            <a:off x="1640368" y="4249394"/>
            <a:ext cx="358594" cy="460025"/>
            <a:chOff x="4877418" y="3105046"/>
            <a:chExt cx="463469" cy="594564"/>
          </a:xfrm>
          <a:solidFill>
            <a:schemeClr val="bg1"/>
          </a:solidFill>
        </p:grpSpPr>
        <p:sp>
          <p:nvSpPr>
            <p:cNvPr id="61" name="Flowchart: Terminator 60">
              <a:extLst>
                <a:ext uri="{FF2B5EF4-FFF2-40B4-BE49-F238E27FC236}">
                  <a16:creationId xmlns:a16="http://schemas.microsoft.com/office/drawing/2014/main" id="{4BDD4173-56CA-4233-93BD-FAE9392FC468}"/>
                </a:ext>
              </a:extLst>
            </p:cNvPr>
            <p:cNvSpPr/>
            <p:nvPr/>
          </p:nvSpPr>
          <p:spPr>
            <a:xfrm rot="1213762">
              <a:off x="5074017" y="3105046"/>
              <a:ext cx="266870" cy="36575"/>
            </a:xfrm>
            <a:prstGeom prst="flowChartTerminator">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lowchart: Terminator 61">
              <a:extLst>
                <a:ext uri="{FF2B5EF4-FFF2-40B4-BE49-F238E27FC236}">
                  <a16:creationId xmlns:a16="http://schemas.microsoft.com/office/drawing/2014/main" id="{973FFE66-7449-4216-BB1E-3B01844AF230}"/>
                </a:ext>
              </a:extLst>
            </p:cNvPr>
            <p:cNvSpPr/>
            <p:nvPr/>
          </p:nvSpPr>
          <p:spPr>
            <a:xfrm rot="1213762">
              <a:off x="4877418" y="3663035"/>
              <a:ext cx="266869" cy="36575"/>
            </a:xfrm>
            <a:prstGeom prst="flowChartTerminator">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lowchart: Terminator 62">
              <a:extLst>
                <a:ext uri="{FF2B5EF4-FFF2-40B4-BE49-F238E27FC236}">
                  <a16:creationId xmlns:a16="http://schemas.microsoft.com/office/drawing/2014/main" id="{F816728B-0F82-446D-8323-FD1B3206C68F}"/>
                </a:ext>
              </a:extLst>
            </p:cNvPr>
            <p:cNvSpPr/>
            <p:nvPr/>
          </p:nvSpPr>
          <p:spPr>
            <a:xfrm rot="1730921">
              <a:off x="4905262" y="3578854"/>
              <a:ext cx="266869" cy="36575"/>
            </a:xfrm>
            <a:prstGeom prst="flowChartTerminator">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lowchart: Terminator 63">
              <a:extLst>
                <a:ext uri="{FF2B5EF4-FFF2-40B4-BE49-F238E27FC236}">
                  <a16:creationId xmlns:a16="http://schemas.microsoft.com/office/drawing/2014/main" id="{F2B639EC-4720-40E1-BD1B-1F44DC2BE23D}"/>
                </a:ext>
              </a:extLst>
            </p:cNvPr>
            <p:cNvSpPr/>
            <p:nvPr/>
          </p:nvSpPr>
          <p:spPr>
            <a:xfrm rot="1730921">
              <a:off x="4940889" y="3482518"/>
              <a:ext cx="253467" cy="34738"/>
            </a:xfrm>
            <a:prstGeom prst="flowChartTerminator">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lowchart: Terminator 64">
              <a:extLst>
                <a:ext uri="{FF2B5EF4-FFF2-40B4-BE49-F238E27FC236}">
                  <a16:creationId xmlns:a16="http://schemas.microsoft.com/office/drawing/2014/main" id="{01A0CC05-7D62-4DFF-BA33-1222F47BE12A}"/>
                </a:ext>
              </a:extLst>
            </p:cNvPr>
            <p:cNvSpPr/>
            <p:nvPr/>
          </p:nvSpPr>
          <p:spPr>
            <a:xfrm rot="1730921">
              <a:off x="4980124" y="3383425"/>
              <a:ext cx="266869" cy="36575"/>
            </a:xfrm>
            <a:prstGeom prst="flowChartTerminator">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lowchart: Terminator 65">
              <a:extLst>
                <a:ext uri="{FF2B5EF4-FFF2-40B4-BE49-F238E27FC236}">
                  <a16:creationId xmlns:a16="http://schemas.microsoft.com/office/drawing/2014/main" id="{52EDAD3E-B0E0-466A-8BB1-F988CCD17CCB}"/>
                </a:ext>
              </a:extLst>
            </p:cNvPr>
            <p:cNvSpPr/>
            <p:nvPr/>
          </p:nvSpPr>
          <p:spPr>
            <a:xfrm rot="1730921">
              <a:off x="5011520" y="3290511"/>
              <a:ext cx="266869" cy="36575"/>
            </a:xfrm>
            <a:prstGeom prst="flowChartTerminator">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lowchart: Terminator 66">
              <a:extLst>
                <a:ext uri="{FF2B5EF4-FFF2-40B4-BE49-F238E27FC236}">
                  <a16:creationId xmlns:a16="http://schemas.microsoft.com/office/drawing/2014/main" id="{2908E819-47D2-42BE-9C60-09C9C7B3821A}"/>
                </a:ext>
              </a:extLst>
            </p:cNvPr>
            <p:cNvSpPr/>
            <p:nvPr/>
          </p:nvSpPr>
          <p:spPr>
            <a:xfrm rot="1730921">
              <a:off x="5049081" y="3188582"/>
              <a:ext cx="266869" cy="36575"/>
            </a:xfrm>
            <a:prstGeom prst="flowChartTerminator">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lowchart: Terminator 67">
              <a:extLst>
                <a:ext uri="{FF2B5EF4-FFF2-40B4-BE49-F238E27FC236}">
                  <a16:creationId xmlns:a16="http://schemas.microsoft.com/office/drawing/2014/main" id="{2A10947A-8E0C-484C-8F46-3261870EEC8E}"/>
                </a:ext>
              </a:extLst>
            </p:cNvPr>
            <p:cNvSpPr/>
            <p:nvPr/>
          </p:nvSpPr>
          <p:spPr>
            <a:xfrm rot="221828">
              <a:off x="5066853" y="3135884"/>
              <a:ext cx="266869" cy="36575"/>
            </a:xfrm>
            <a:prstGeom prst="flowChartTerminator">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lowchart: Terminator 68">
              <a:extLst>
                <a:ext uri="{FF2B5EF4-FFF2-40B4-BE49-F238E27FC236}">
                  <a16:creationId xmlns:a16="http://schemas.microsoft.com/office/drawing/2014/main" id="{333346D4-0637-4CE1-8A58-1D1E8DEABB85}"/>
                </a:ext>
              </a:extLst>
            </p:cNvPr>
            <p:cNvSpPr/>
            <p:nvPr/>
          </p:nvSpPr>
          <p:spPr>
            <a:xfrm rot="221828">
              <a:off x="5028472" y="3240039"/>
              <a:ext cx="266869" cy="36575"/>
            </a:xfrm>
            <a:prstGeom prst="flowChartTerminator">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lowchart: Terminator 69">
              <a:extLst>
                <a:ext uri="{FF2B5EF4-FFF2-40B4-BE49-F238E27FC236}">
                  <a16:creationId xmlns:a16="http://schemas.microsoft.com/office/drawing/2014/main" id="{38EB51B5-6B34-47BA-8620-7B4840019DFE}"/>
                </a:ext>
              </a:extLst>
            </p:cNvPr>
            <p:cNvSpPr/>
            <p:nvPr/>
          </p:nvSpPr>
          <p:spPr>
            <a:xfrm rot="221828">
              <a:off x="4992701" y="3337105"/>
              <a:ext cx="266869" cy="36575"/>
            </a:xfrm>
            <a:prstGeom prst="flowChartTerminator">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lowchart: Terminator 70">
              <a:extLst>
                <a:ext uri="{FF2B5EF4-FFF2-40B4-BE49-F238E27FC236}">
                  <a16:creationId xmlns:a16="http://schemas.microsoft.com/office/drawing/2014/main" id="{985A0BDA-F4E2-4D9E-8034-EA5BC027FD5E}"/>
                </a:ext>
              </a:extLst>
            </p:cNvPr>
            <p:cNvSpPr/>
            <p:nvPr/>
          </p:nvSpPr>
          <p:spPr>
            <a:xfrm rot="221828">
              <a:off x="4960714" y="3436104"/>
              <a:ext cx="266870" cy="36575"/>
            </a:xfrm>
            <a:prstGeom prst="flowChartTerminator">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lowchart: Terminator 71">
              <a:extLst>
                <a:ext uri="{FF2B5EF4-FFF2-40B4-BE49-F238E27FC236}">
                  <a16:creationId xmlns:a16="http://schemas.microsoft.com/office/drawing/2014/main" id="{EA790E5F-07B8-4B6A-AF4C-4D584DBE86E6}"/>
                </a:ext>
              </a:extLst>
            </p:cNvPr>
            <p:cNvSpPr/>
            <p:nvPr/>
          </p:nvSpPr>
          <p:spPr>
            <a:xfrm rot="221828">
              <a:off x="4920986" y="3531714"/>
              <a:ext cx="266869" cy="36575"/>
            </a:xfrm>
            <a:prstGeom prst="flowChartTerminator">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lowchart: Terminator 72">
              <a:extLst>
                <a:ext uri="{FF2B5EF4-FFF2-40B4-BE49-F238E27FC236}">
                  <a16:creationId xmlns:a16="http://schemas.microsoft.com/office/drawing/2014/main" id="{8E9FABEB-53CC-4D2D-BF6A-0A6C3D5AA187}"/>
                </a:ext>
              </a:extLst>
            </p:cNvPr>
            <p:cNvSpPr/>
            <p:nvPr/>
          </p:nvSpPr>
          <p:spPr>
            <a:xfrm rot="221828">
              <a:off x="4884155" y="3631655"/>
              <a:ext cx="266869" cy="36575"/>
            </a:xfrm>
            <a:prstGeom prst="flowChartTerminator">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4041128A-DBFB-4756-AE79-6818CE73594E}"/>
              </a:ext>
            </a:extLst>
          </p:cNvPr>
          <p:cNvGrpSpPr>
            <a:grpSpLocks noChangeAspect="1"/>
          </p:cNvGrpSpPr>
          <p:nvPr/>
        </p:nvGrpSpPr>
        <p:grpSpPr>
          <a:xfrm>
            <a:off x="1646652" y="3263405"/>
            <a:ext cx="422071" cy="422071"/>
            <a:chOff x="2982043" y="3964920"/>
            <a:chExt cx="455972" cy="455972"/>
          </a:xfrm>
        </p:grpSpPr>
        <p:sp>
          <p:nvSpPr>
            <p:cNvPr id="89" name="Flowchart: Connector 88">
              <a:extLst>
                <a:ext uri="{FF2B5EF4-FFF2-40B4-BE49-F238E27FC236}">
                  <a16:creationId xmlns:a16="http://schemas.microsoft.com/office/drawing/2014/main" id="{AA55CF54-F49F-4C51-8DB1-47FC038629A2}"/>
                </a:ext>
              </a:extLst>
            </p:cNvPr>
            <p:cNvSpPr>
              <a:spLocks noChangeAspect="1"/>
            </p:cNvSpPr>
            <p:nvPr/>
          </p:nvSpPr>
          <p:spPr>
            <a:xfrm>
              <a:off x="2982043" y="3964920"/>
              <a:ext cx="455972" cy="455972"/>
            </a:xfrm>
            <a:prstGeom prst="flowChartConnector">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Flowchart: Connector 97">
              <a:extLst>
                <a:ext uri="{FF2B5EF4-FFF2-40B4-BE49-F238E27FC236}">
                  <a16:creationId xmlns:a16="http://schemas.microsoft.com/office/drawing/2014/main" id="{70BE7B5E-B5FC-46A9-9BE3-BC597799F88D}"/>
                </a:ext>
              </a:extLst>
            </p:cNvPr>
            <p:cNvSpPr>
              <a:spLocks noChangeAspect="1"/>
            </p:cNvSpPr>
            <p:nvPr/>
          </p:nvSpPr>
          <p:spPr>
            <a:xfrm>
              <a:off x="3028141" y="4010075"/>
              <a:ext cx="359996" cy="359996"/>
            </a:xfrm>
            <a:prstGeom prst="flowChartConnector">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lowchart: Connector 98">
              <a:extLst>
                <a:ext uri="{FF2B5EF4-FFF2-40B4-BE49-F238E27FC236}">
                  <a16:creationId xmlns:a16="http://schemas.microsoft.com/office/drawing/2014/main" id="{68F7716E-DA49-4126-82EF-CF61BEB87E35}"/>
                </a:ext>
              </a:extLst>
            </p:cNvPr>
            <p:cNvSpPr>
              <a:spLocks noChangeAspect="1"/>
            </p:cNvSpPr>
            <p:nvPr/>
          </p:nvSpPr>
          <p:spPr>
            <a:xfrm>
              <a:off x="2997282" y="3984321"/>
              <a:ext cx="422194" cy="422194"/>
            </a:xfrm>
            <a:prstGeom prst="flowChartConnector">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1" name="Graphic 100" descr="Priorities with solid fill">
            <a:extLst>
              <a:ext uri="{FF2B5EF4-FFF2-40B4-BE49-F238E27FC236}">
                <a16:creationId xmlns:a16="http://schemas.microsoft.com/office/drawing/2014/main" id="{9ADE7BEF-2C9B-46C2-8FEB-BBC02DC5F5B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555255" y="2167771"/>
            <a:ext cx="477399" cy="477399"/>
          </a:xfrm>
          <a:prstGeom prst="rect">
            <a:avLst/>
          </a:prstGeom>
        </p:spPr>
      </p:pic>
    </p:spTree>
    <p:extLst>
      <p:ext uri="{BB962C8B-B14F-4D97-AF65-F5344CB8AC3E}">
        <p14:creationId xmlns:p14="http://schemas.microsoft.com/office/powerpoint/2010/main" val="437734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smtClean="0"/>
              <a:pPr/>
              <a:t>45</a:t>
            </a:fld>
            <a:endParaRPr lang="en-US"/>
          </a:p>
        </p:txBody>
      </p:sp>
      <p:sp>
        <p:nvSpPr>
          <p:cNvPr id="8" name="Title 1">
            <a:extLst>
              <a:ext uri="{FF2B5EF4-FFF2-40B4-BE49-F238E27FC236}">
                <a16:creationId xmlns:a16="http://schemas.microsoft.com/office/drawing/2014/main" id="{7442407E-86D2-4271-B8EC-F47DA414C75E}"/>
              </a:ext>
            </a:extLst>
          </p:cNvPr>
          <p:cNvSpPr txBox="1">
            <a:spLocks/>
          </p:cNvSpPr>
          <p:nvPr/>
        </p:nvSpPr>
        <p:spPr>
          <a:xfrm>
            <a:off x="60994" y="196224"/>
            <a:ext cx="12070012" cy="113118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5400" dirty="0">
                <a:solidFill>
                  <a:schemeClr val="tx1"/>
                </a:solidFill>
                <a:latin typeface="Tahoma"/>
                <a:ea typeface="Tahoma"/>
                <a:cs typeface="Tahoma"/>
              </a:rPr>
              <a:t>Design 2B Test</a:t>
            </a:r>
          </a:p>
        </p:txBody>
      </p:sp>
      <p:sp>
        <p:nvSpPr>
          <p:cNvPr id="2" name="Rectangle 1">
            <a:extLst>
              <a:ext uri="{FF2B5EF4-FFF2-40B4-BE49-F238E27FC236}">
                <a16:creationId xmlns:a16="http://schemas.microsoft.com/office/drawing/2014/main" id="{1A416932-B168-4B74-8721-21C781D37168}"/>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hlinkClick r:id="rId3" action="ppaction://hlinksldjump"/>
            <a:extLst>
              <a:ext uri="{FF2B5EF4-FFF2-40B4-BE49-F238E27FC236}">
                <a16:creationId xmlns:a16="http://schemas.microsoft.com/office/drawing/2014/main" id="{82FF8444-9E5B-407C-B631-955AD4319254}"/>
              </a:ext>
            </a:extLst>
          </p:cNvPr>
          <p:cNvSpPr/>
          <p:nvPr/>
        </p:nvSpPr>
        <p:spPr>
          <a:xfrm>
            <a:off x="0" y="5933026"/>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6">
            <a:extLst>
              <a:ext uri="{FF2B5EF4-FFF2-40B4-BE49-F238E27FC236}">
                <a16:creationId xmlns:a16="http://schemas.microsoft.com/office/drawing/2014/main" id="{F3E3E412-671A-4D7E-8713-C7F137FC8228}"/>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101B1E"/>
                </a:solidFill>
                <a:latin typeface="Arial"/>
                <a:cs typeface="Arial"/>
              </a:rPr>
              <a:t>Ryker Mullinix</a:t>
            </a:r>
            <a:endParaRPr lang="en-US" dirty="0">
              <a:solidFill>
                <a:srgbClr val="101B1E"/>
              </a:solidFill>
            </a:endParaRPr>
          </a:p>
        </p:txBody>
      </p:sp>
      <p:pic>
        <p:nvPicPr>
          <p:cNvPr id="7" name="Picture 6" descr="A picture containing person, indoor&#10;&#10;Description automatically generated">
            <a:extLst>
              <a:ext uri="{FF2B5EF4-FFF2-40B4-BE49-F238E27FC236}">
                <a16:creationId xmlns:a16="http://schemas.microsoft.com/office/drawing/2014/main" id="{D24C6B84-F2C6-4F3B-BF31-B9B7D551C6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1905251"/>
            <a:ext cx="4889453" cy="3259635"/>
          </a:xfrm>
          <a:prstGeom prst="rect">
            <a:avLst/>
          </a:prstGeom>
        </p:spPr>
      </p:pic>
      <p:pic>
        <p:nvPicPr>
          <p:cNvPr id="10" name="Picture 9" descr="A picture containing person, holding, hand, cellphone&#10;&#10;Description automatically generated">
            <a:extLst>
              <a:ext uri="{FF2B5EF4-FFF2-40B4-BE49-F238E27FC236}">
                <a16:creationId xmlns:a16="http://schemas.microsoft.com/office/drawing/2014/main" id="{EA8F62FB-E5B8-420F-9E5B-6348E75869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88147" y="1905250"/>
            <a:ext cx="4889453" cy="3259635"/>
          </a:xfrm>
          <a:prstGeom prst="rect">
            <a:avLst/>
          </a:prstGeom>
        </p:spPr>
      </p:pic>
    </p:spTree>
    <p:extLst>
      <p:ext uri="{BB962C8B-B14F-4D97-AF65-F5344CB8AC3E}">
        <p14:creationId xmlns:p14="http://schemas.microsoft.com/office/powerpoint/2010/main" val="17490278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4950FC5-937F-4EA4-9AEA-8928C42B7CF1}"/>
              </a:ext>
            </a:extLst>
          </p:cNvPr>
          <p:cNvSpPr txBox="1">
            <a:spLocks/>
          </p:cNvSpPr>
          <p:nvPr/>
        </p:nvSpPr>
        <p:spPr>
          <a:xfrm>
            <a:off x="1400182" y="200139"/>
            <a:ext cx="9391636" cy="113118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5400">
                <a:solidFill>
                  <a:schemeClr val="tx1"/>
                </a:solidFill>
                <a:latin typeface="Tahoma"/>
                <a:ea typeface="Tahoma"/>
                <a:cs typeface="Tahoma"/>
              </a:rPr>
              <a:t>Timeline</a:t>
            </a:r>
            <a:endParaRPr lang="en-US" sz="540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Box 2">
            <a:extLst>
              <a:ext uri="{FF2B5EF4-FFF2-40B4-BE49-F238E27FC236}">
                <a16:creationId xmlns:a16="http://schemas.microsoft.com/office/drawing/2014/main" id="{D9194418-36B5-4E33-B9C5-4F90DA007394}"/>
              </a:ext>
            </a:extLst>
          </p:cNvPr>
          <p:cNvSpPr txBox="1"/>
          <p:nvPr/>
        </p:nvSpPr>
        <p:spPr>
          <a:xfrm>
            <a:off x="3927821" y="1321959"/>
            <a:ext cx="4336358" cy="461665"/>
          </a:xfrm>
          <a:prstGeom prst="rect">
            <a:avLst/>
          </a:prstGeom>
          <a:noFill/>
        </p:spPr>
        <p:txBody>
          <a:bodyPr wrap="square" rtlCol="0">
            <a:spAutoFit/>
          </a:bodyPr>
          <a:lstStyle/>
          <a:p>
            <a:pPr algn="ctr"/>
            <a:r>
              <a:rPr lang="en-US" sz="2400">
                <a:solidFill>
                  <a:srgbClr val="909090"/>
                </a:solidFill>
                <a:latin typeface="Tahoma" panose="020B0604030504040204" pitchFamily="34" charset="0"/>
                <a:ea typeface="Tahoma" panose="020B0604030504040204" pitchFamily="34" charset="0"/>
                <a:cs typeface="Tahoma" panose="020B0604030504040204" pitchFamily="34" charset="0"/>
                <a:sym typeface="Calibri"/>
                <a:rtl val="0"/>
              </a:rPr>
              <a:t>Spring </a:t>
            </a:r>
            <a:r>
              <a:rPr lang="en-US" sz="2400" spc="0" baseline="0">
                <a:solidFill>
                  <a:srgbClr val="909090"/>
                </a:solidFill>
                <a:latin typeface="Tahoma" panose="020B0604030504040204" pitchFamily="34" charset="0"/>
                <a:ea typeface="Tahoma" panose="020B0604030504040204" pitchFamily="34" charset="0"/>
                <a:cs typeface="Tahoma" panose="020B0604030504040204" pitchFamily="34" charset="0"/>
                <a:sym typeface="Calibri"/>
                <a:rtl val="0"/>
              </a:rPr>
              <a:t>Semester Timeline</a:t>
            </a:r>
          </a:p>
        </p:txBody>
      </p:sp>
      <p:cxnSp>
        <p:nvCxnSpPr>
          <p:cNvPr id="40" name="Straight Connector 39">
            <a:extLst>
              <a:ext uri="{FF2B5EF4-FFF2-40B4-BE49-F238E27FC236}">
                <a16:creationId xmlns:a16="http://schemas.microsoft.com/office/drawing/2014/main" id="{B83B7EEF-932A-4961-BCFF-0FB9BF62CCEB}"/>
              </a:ext>
            </a:extLst>
          </p:cNvPr>
          <p:cNvCxnSpPr>
            <a:cxnSpLocks/>
          </p:cNvCxnSpPr>
          <p:nvPr/>
        </p:nvCxnSpPr>
        <p:spPr>
          <a:xfrm>
            <a:off x="1993701" y="4656291"/>
            <a:ext cx="9178431" cy="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498E8AF-D067-49A3-9A93-4D330DA440BE}"/>
              </a:ext>
            </a:extLst>
          </p:cNvPr>
          <p:cNvCxnSpPr>
            <a:cxnSpLocks/>
          </p:cNvCxnSpPr>
          <p:nvPr/>
        </p:nvCxnSpPr>
        <p:spPr>
          <a:xfrm>
            <a:off x="1993701" y="4267410"/>
            <a:ext cx="9178431" cy="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6D50B7E-F4EE-488E-84DC-8A471C634AB4}"/>
              </a:ext>
            </a:extLst>
          </p:cNvPr>
          <p:cNvCxnSpPr>
            <a:cxnSpLocks/>
          </p:cNvCxnSpPr>
          <p:nvPr/>
        </p:nvCxnSpPr>
        <p:spPr>
          <a:xfrm>
            <a:off x="1993701" y="3933900"/>
            <a:ext cx="9178431" cy="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918C8D92-02E6-4BDF-B111-1B80AE7AC6E4}"/>
              </a:ext>
            </a:extLst>
          </p:cNvPr>
          <p:cNvCxnSpPr>
            <a:cxnSpLocks/>
          </p:cNvCxnSpPr>
          <p:nvPr/>
        </p:nvCxnSpPr>
        <p:spPr>
          <a:xfrm>
            <a:off x="1993701" y="3584879"/>
            <a:ext cx="9178431" cy="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7DA903C1-8A8F-49C2-9B24-D9724945E207}"/>
              </a:ext>
            </a:extLst>
          </p:cNvPr>
          <p:cNvCxnSpPr>
            <a:cxnSpLocks/>
          </p:cNvCxnSpPr>
          <p:nvPr/>
        </p:nvCxnSpPr>
        <p:spPr>
          <a:xfrm>
            <a:off x="1993701" y="3207446"/>
            <a:ext cx="9178431" cy="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5F94E270-C590-44CB-B733-531DAA055167}"/>
              </a:ext>
            </a:extLst>
          </p:cNvPr>
          <p:cNvCxnSpPr>
            <a:cxnSpLocks/>
          </p:cNvCxnSpPr>
          <p:nvPr/>
        </p:nvCxnSpPr>
        <p:spPr>
          <a:xfrm>
            <a:off x="1993701" y="2841745"/>
            <a:ext cx="9178431" cy="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5F3193D2-DD9F-477C-8DCC-1A40CC62B9A3}"/>
              </a:ext>
            </a:extLst>
          </p:cNvPr>
          <p:cNvCxnSpPr>
            <a:cxnSpLocks/>
          </p:cNvCxnSpPr>
          <p:nvPr/>
        </p:nvCxnSpPr>
        <p:spPr>
          <a:xfrm>
            <a:off x="1993701" y="2475536"/>
            <a:ext cx="9178431" cy="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318AE7FF-346C-44FE-9C1A-9B0EDAEEE4F4}"/>
              </a:ext>
            </a:extLst>
          </p:cNvPr>
          <p:cNvCxnSpPr>
            <a:cxnSpLocks/>
          </p:cNvCxnSpPr>
          <p:nvPr/>
        </p:nvCxnSpPr>
        <p:spPr>
          <a:xfrm>
            <a:off x="1993701" y="2086308"/>
            <a:ext cx="9178431" cy="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2" name="Flowchart: Terminator 51">
            <a:extLst>
              <a:ext uri="{FF2B5EF4-FFF2-40B4-BE49-F238E27FC236}">
                <a16:creationId xmlns:a16="http://schemas.microsoft.com/office/drawing/2014/main" id="{913F7544-0A70-4DA3-B4D6-691F876E4022}"/>
              </a:ext>
            </a:extLst>
          </p:cNvPr>
          <p:cNvSpPr/>
          <p:nvPr/>
        </p:nvSpPr>
        <p:spPr>
          <a:xfrm>
            <a:off x="1983795" y="2006705"/>
            <a:ext cx="662217" cy="155186"/>
          </a:xfrm>
          <a:prstGeom prst="flowChartTerminator">
            <a:avLst/>
          </a:prstGeom>
          <a:solidFill>
            <a:srgbClr val="CBA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lowchart: Terminator 53">
            <a:extLst>
              <a:ext uri="{FF2B5EF4-FFF2-40B4-BE49-F238E27FC236}">
                <a16:creationId xmlns:a16="http://schemas.microsoft.com/office/drawing/2014/main" id="{A8E5B915-4E0B-4228-9340-2955AA1B41F4}"/>
              </a:ext>
            </a:extLst>
          </p:cNvPr>
          <p:cNvSpPr/>
          <p:nvPr/>
        </p:nvSpPr>
        <p:spPr>
          <a:xfrm>
            <a:off x="2294139" y="2393882"/>
            <a:ext cx="3464404" cy="151199"/>
          </a:xfrm>
          <a:prstGeom prst="flowChartTerminator">
            <a:avLst/>
          </a:prstGeom>
          <a:solidFill>
            <a:srgbClr val="5C93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lowchart: Terminator 57">
            <a:extLst>
              <a:ext uri="{FF2B5EF4-FFF2-40B4-BE49-F238E27FC236}">
                <a16:creationId xmlns:a16="http://schemas.microsoft.com/office/drawing/2014/main" id="{A9139741-A883-4EDC-8ECA-DCB8AFA70111}"/>
              </a:ext>
            </a:extLst>
          </p:cNvPr>
          <p:cNvSpPr/>
          <p:nvPr/>
        </p:nvSpPr>
        <p:spPr>
          <a:xfrm>
            <a:off x="2530080" y="3504111"/>
            <a:ext cx="4159867" cy="155187"/>
          </a:xfrm>
          <a:prstGeom prst="flowChartTerminator">
            <a:avLst/>
          </a:prstGeom>
          <a:solidFill>
            <a:srgbClr val="FDB0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lowchart: Terminator 59">
            <a:extLst>
              <a:ext uri="{FF2B5EF4-FFF2-40B4-BE49-F238E27FC236}">
                <a16:creationId xmlns:a16="http://schemas.microsoft.com/office/drawing/2014/main" id="{95BAB474-2585-49E1-9549-E9C0892E7E6C}"/>
              </a:ext>
            </a:extLst>
          </p:cNvPr>
          <p:cNvSpPr/>
          <p:nvPr/>
        </p:nvSpPr>
        <p:spPr>
          <a:xfrm>
            <a:off x="3628917" y="2756003"/>
            <a:ext cx="2872990" cy="210217"/>
          </a:xfrm>
          <a:prstGeom prst="flowChartTerminator">
            <a:avLst/>
          </a:prstGeom>
          <a:solidFill>
            <a:srgbClr val="6FB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6">
            <a:extLst>
              <a:ext uri="{FF2B5EF4-FFF2-40B4-BE49-F238E27FC236}">
                <a16:creationId xmlns:a16="http://schemas.microsoft.com/office/drawing/2014/main" id="{CD51E894-C6BE-4C4C-ABDA-BEDACD04BEE1}"/>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101B1E"/>
                </a:solidFill>
                <a:latin typeface="Arial"/>
                <a:cs typeface="Arial"/>
              </a:rPr>
              <a:t>Ryker Mullinix</a:t>
            </a:r>
            <a:endParaRPr lang="en-US" dirty="0">
              <a:solidFill>
                <a:srgbClr val="101B1E"/>
              </a:solidFill>
            </a:endParaRPr>
          </a:p>
        </p:txBody>
      </p:sp>
      <p:grpSp>
        <p:nvGrpSpPr>
          <p:cNvPr id="10" name="Group 9">
            <a:extLst>
              <a:ext uri="{FF2B5EF4-FFF2-40B4-BE49-F238E27FC236}">
                <a16:creationId xmlns:a16="http://schemas.microsoft.com/office/drawing/2014/main" id="{D09B6220-2B55-44F0-9A9B-AFC45C7F854C}"/>
              </a:ext>
            </a:extLst>
          </p:cNvPr>
          <p:cNvGrpSpPr/>
          <p:nvPr/>
        </p:nvGrpSpPr>
        <p:grpSpPr>
          <a:xfrm>
            <a:off x="1400182" y="4936681"/>
            <a:ext cx="10425091" cy="594570"/>
            <a:chOff x="1699992" y="4891492"/>
            <a:chExt cx="10425091" cy="594570"/>
          </a:xfrm>
        </p:grpSpPr>
        <p:cxnSp>
          <p:nvCxnSpPr>
            <p:cNvPr id="7" name="Straight Connector 6">
              <a:extLst>
                <a:ext uri="{FF2B5EF4-FFF2-40B4-BE49-F238E27FC236}">
                  <a16:creationId xmlns:a16="http://schemas.microsoft.com/office/drawing/2014/main" id="{515E712D-0F51-447F-93BC-6D3F6356AC3F}"/>
                </a:ext>
              </a:extLst>
            </p:cNvPr>
            <p:cNvCxnSpPr>
              <a:cxnSpLocks/>
              <a:stCxn id="9" idx="6"/>
              <a:endCxn id="19" idx="2"/>
            </p:cNvCxnSpPr>
            <p:nvPr/>
          </p:nvCxnSpPr>
          <p:spPr>
            <a:xfrm>
              <a:off x="2368960" y="4976847"/>
              <a:ext cx="9102982"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Flowchart: Connector 8">
              <a:extLst>
                <a:ext uri="{FF2B5EF4-FFF2-40B4-BE49-F238E27FC236}">
                  <a16:creationId xmlns:a16="http://schemas.microsoft.com/office/drawing/2014/main" id="{1B68BA7D-C139-408F-848C-2B146D3B82B0}"/>
                </a:ext>
              </a:extLst>
            </p:cNvPr>
            <p:cNvSpPr>
              <a:spLocks noChangeAspect="1"/>
            </p:cNvSpPr>
            <p:nvPr/>
          </p:nvSpPr>
          <p:spPr>
            <a:xfrm>
              <a:off x="2198251" y="4891492"/>
              <a:ext cx="170709" cy="170709"/>
            </a:xfrm>
            <a:prstGeom prst="flowChartConnector">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1C44A47E-5995-445B-817E-FC6E5DC48773}"/>
                </a:ext>
              </a:extLst>
            </p:cNvPr>
            <p:cNvSpPr>
              <a:spLocks noChangeAspect="1"/>
            </p:cNvSpPr>
            <p:nvPr/>
          </p:nvSpPr>
          <p:spPr>
            <a:xfrm>
              <a:off x="4590943" y="4891492"/>
              <a:ext cx="170709" cy="170709"/>
            </a:xfrm>
            <a:prstGeom prst="flowChartConnector">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92BC1FFF-24AE-4578-B6F7-4577A37C7553}"/>
                </a:ext>
              </a:extLst>
            </p:cNvPr>
            <p:cNvSpPr>
              <a:spLocks noChangeAspect="1"/>
            </p:cNvSpPr>
            <p:nvPr/>
          </p:nvSpPr>
          <p:spPr>
            <a:xfrm>
              <a:off x="6989757" y="4891492"/>
              <a:ext cx="170709" cy="170709"/>
            </a:xfrm>
            <a:prstGeom prst="flowChartConnector">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6714CDC8-C1D4-4C9C-9692-E24DEC31AA2E}"/>
                </a:ext>
              </a:extLst>
            </p:cNvPr>
            <p:cNvSpPr>
              <a:spLocks noChangeAspect="1"/>
            </p:cNvSpPr>
            <p:nvPr/>
          </p:nvSpPr>
          <p:spPr>
            <a:xfrm>
              <a:off x="9238539" y="4891492"/>
              <a:ext cx="170709" cy="170709"/>
            </a:xfrm>
            <a:prstGeom prst="flowChartConnector">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a:extLst>
                <a:ext uri="{FF2B5EF4-FFF2-40B4-BE49-F238E27FC236}">
                  <a16:creationId xmlns:a16="http://schemas.microsoft.com/office/drawing/2014/main" id="{B4434868-955C-4516-98D0-5FEB1EA53119}"/>
                </a:ext>
              </a:extLst>
            </p:cNvPr>
            <p:cNvSpPr>
              <a:spLocks noChangeAspect="1"/>
            </p:cNvSpPr>
            <p:nvPr/>
          </p:nvSpPr>
          <p:spPr>
            <a:xfrm>
              <a:off x="11471942" y="4891492"/>
              <a:ext cx="170709" cy="170709"/>
            </a:xfrm>
            <a:prstGeom prst="flowChartConnector">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28C0E0B3-6F51-414D-A174-9E99254FA8B5}"/>
                </a:ext>
              </a:extLst>
            </p:cNvPr>
            <p:cNvSpPr txBox="1"/>
            <p:nvPr/>
          </p:nvSpPr>
          <p:spPr>
            <a:xfrm>
              <a:off x="1699992" y="5146415"/>
              <a:ext cx="1129898" cy="338506"/>
            </a:xfrm>
            <a:prstGeom prst="rect">
              <a:avLst/>
            </a:prstGeom>
            <a:noFill/>
          </p:spPr>
          <p:txBody>
            <a:bodyPr wrap="square" rtlCol="0">
              <a:spAutoFit/>
            </a:bodyPr>
            <a:lstStyle/>
            <a:p>
              <a:pPr algn="ctr"/>
              <a:r>
                <a:rPr lang="en-US" sz="16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t>January</a:t>
              </a:r>
            </a:p>
          </p:txBody>
        </p:sp>
        <p:sp>
          <p:nvSpPr>
            <p:cNvPr id="28" name="TextBox 27">
              <a:extLst>
                <a:ext uri="{FF2B5EF4-FFF2-40B4-BE49-F238E27FC236}">
                  <a16:creationId xmlns:a16="http://schemas.microsoft.com/office/drawing/2014/main" id="{3D163186-8112-480E-8288-2BCCCE07886D}"/>
                </a:ext>
              </a:extLst>
            </p:cNvPr>
            <p:cNvSpPr txBox="1"/>
            <p:nvPr/>
          </p:nvSpPr>
          <p:spPr>
            <a:xfrm>
              <a:off x="4111348" y="5141710"/>
              <a:ext cx="1129898" cy="338506"/>
            </a:xfrm>
            <a:prstGeom prst="rect">
              <a:avLst/>
            </a:prstGeom>
            <a:noFill/>
          </p:spPr>
          <p:txBody>
            <a:bodyPr wrap="square" rtlCol="0">
              <a:spAutoFit/>
            </a:bodyPr>
            <a:lstStyle/>
            <a:p>
              <a:pPr algn="ctr"/>
              <a:r>
                <a:rPr lang="en-US" sz="16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t>February</a:t>
              </a:r>
            </a:p>
          </p:txBody>
        </p:sp>
        <p:sp>
          <p:nvSpPr>
            <p:cNvPr id="30" name="TextBox 29">
              <a:extLst>
                <a:ext uri="{FF2B5EF4-FFF2-40B4-BE49-F238E27FC236}">
                  <a16:creationId xmlns:a16="http://schemas.microsoft.com/office/drawing/2014/main" id="{75152356-6584-446A-B134-BAE09C46BDC8}"/>
                </a:ext>
              </a:extLst>
            </p:cNvPr>
            <p:cNvSpPr txBox="1"/>
            <p:nvPr/>
          </p:nvSpPr>
          <p:spPr>
            <a:xfrm>
              <a:off x="6522704" y="5147556"/>
              <a:ext cx="1129898" cy="338506"/>
            </a:xfrm>
            <a:prstGeom prst="rect">
              <a:avLst/>
            </a:prstGeom>
            <a:noFill/>
          </p:spPr>
          <p:txBody>
            <a:bodyPr wrap="square" rtlCol="0">
              <a:spAutoFit/>
            </a:bodyPr>
            <a:lstStyle/>
            <a:p>
              <a:pPr algn="ctr"/>
              <a:r>
                <a:rPr lang="en-US" sz="16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t>March</a:t>
              </a:r>
            </a:p>
          </p:txBody>
        </p:sp>
        <p:sp>
          <p:nvSpPr>
            <p:cNvPr id="32" name="TextBox 31">
              <a:extLst>
                <a:ext uri="{FF2B5EF4-FFF2-40B4-BE49-F238E27FC236}">
                  <a16:creationId xmlns:a16="http://schemas.microsoft.com/office/drawing/2014/main" id="{B0E9F63E-45EB-495E-BEE6-43D81456C750}"/>
                </a:ext>
              </a:extLst>
            </p:cNvPr>
            <p:cNvSpPr txBox="1"/>
            <p:nvPr/>
          </p:nvSpPr>
          <p:spPr>
            <a:xfrm>
              <a:off x="8758944" y="5146415"/>
              <a:ext cx="1129898" cy="338506"/>
            </a:xfrm>
            <a:prstGeom prst="rect">
              <a:avLst/>
            </a:prstGeom>
            <a:noFill/>
          </p:spPr>
          <p:txBody>
            <a:bodyPr wrap="square" rtlCol="0">
              <a:spAutoFit/>
            </a:bodyPr>
            <a:lstStyle/>
            <a:p>
              <a:pPr algn="ctr"/>
              <a:r>
                <a:rPr lang="en-US" sz="16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t>April</a:t>
              </a:r>
            </a:p>
          </p:txBody>
        </p:sp>
        <p:sp>
          <p:nvSpPr>
            <p:cNvPr id="8" name="TextBox 7">
              <a:extLst>
                <a:ext uri="{FF2B5EF4-FFF2-40B4-BE49-F238E27FC236}">
                  <a16:creationId xmlns:a16="http://schemas.microsoft.com/office/drawing/2014/main" id="{E9CA84CF-F043-460A-B374-A7737BB3385F}"/>
                </a:ext>
              </a:extLst>
            </p:cNvPr>
            <p:cNvSpPr txBox="1"/>
            <p:nvPr/>
          </p:nvSpPr>
          <p:spPr>
            <a:xfrm>
              <a:off x="10995185" y="5139118"/>
              <a:ext cx="1129898" cy="338506"/>
            </a:xfrm>
            <a:prstGeom prst="rect">
              <a:avLst/>
            </a:prstGeom>
            <a:noFill/>
          </p:spPr>
          <p:txBody>
            <a:bodyPr wrap="square" rtlCol="0">
              <a:spAutoFit/>
            </a:bodyPr>
            <a:lstStyle/>
            <a:p>
              <a:pPr algn="ctr"/>
              <a:r>
                <a:rPr lang="en-US" sz="16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t>May</a:t>
              </a:r>
            </a:p>
          </p:txBody>
        </p:sp>
      </p:grpSp>
      <p:sp>
        <p:nvSpPr>
          <p:cNvPr id="27" name="TextBox 26">
            <a:extLst>
              <a:ext uri="{FF2B5EF4-FFF2-40B4-BE49-F238E27FC236}">
                <a16:creationId xmlns:a16="http://schemas.microsoft.com/office/drawing/2014/main" id="{3AF8DF5A-4CF3-4789-9696-811014675B3B}"/>
              </a:ext>
            </a:extLst>
          </p:cNvPr>
          <p:cNvSpPr txBox="1"/>
          <p:nvPr/>
        </p:nvSpPr>
        <p:spPr>
          <a:xfrm>
            <a:off x="1230041" y="2280532"/>
            <a:ext cx="617477" cy="369332"/>
          </a:xfrm>
          <a:prstGeom prst="rect">
            <a:avLst/>
          </a:prstGeom>
          <a:noFill/>
        </p:spPr>
        <p:txBody>
          <a:bodyPr wrap="none" rtlCol="0">
            <a:spAutoFit/>
          </a:bodyPr>
          <a:lstStyle/>
          <a:p>
            <a:pPr algn="r"/>
            <a:r>
              <a:rPr lang="en-US">
                <a:solidFill>
                  <a:srgbClr val="5C93AA"/>
                </a:solidFill>
                <a:latin typeface="Tahoma" panose="020B0604030504040204" pitchFamily="34" charset="0"/>
                <a:ea typeface="Tahoma" panose="020B0604030504040204" pitchFamily="34" charset="0"/>
                <a:cs typeface="Tahoma" panose="020B0604030504040204" pitchFamily="34" charset="0"/>
              </a:rPr>
              <a:t>CAD</a:t>
            </a:r>
          </a:p>
        </p:txBody>
      </p:sp>
      <p:sp>
        <p:nvSpPr>
          <p:cNvPr id="29" name="TextBox 28">
            <a:extLst>
              <a:ext uri="{FF2B5EF4-FFF2-40B4-BE49-F238E27FC236}">
                <a16:creationId xmlns:a16="http://schemas.microsoft.com/office/drawing/2014/main" id="{0CB7D288-AA63-4855-8B1D-62DB147971FE}"/>
              </a:ext>
            </a:extLst>
          </p:cNvPr>
          <p:cNvSpPr txBox="1"/>
          <p:nvPr/>
        </p:nvSpPr>
        <p:spPr>
          <a:xfrm>
            <a:off x="497020" y="2633382"/>
            <a:ext cx="1350498" cy="369332"/>
          </a:xfrm>
          <a:prstGeom prst="rect">
            <a:avLst/>
          </a:prstGeom>
          <a:noFill/>
        </p:spPr>
        <p:txBody>
          <a:bodyPr wrap="none" rtlCol="0">
            <a:spAutoFit/>
          </a:bodyPr>
          <a:lstStyle/>
          <a:p>
            <a:pPr algn="r"/>
            <a:r>
              <a:rPr lang="en-US">
                <a:solidFill>
                  <a:srgbClr val="6FBBAD"/>
                </a:solidFill>
                <a:latin typeface="Tahoma" panose="020B0604030504040204" pitchFamily="34" charset="0"/>
                <a:ea typeface="Tahoma" panose="020B0604030504040204" pitchFamily="34" charset="0"/>
                <a:cs typeface="Tahoma" panose="020B0604030504040204" pitchFamily="34" charset="0"/>
              </a:rPr>
              <a:t>Automation</a:t>
            </a:r>
          </a:p>
        </p:txBody>
      </p:sp>
      <p:sp>
        <p:nvSpPr>
          <p:cNvPr id="31" name="TextBox 30">
            <a:extLst>
              <a:ext uri="{FF2B5EF4-FFF2-40B4-BE49-F238E27FC236}">
                <a16:creationId xmlns:a16="http://schemas.microsoft.com/office/drawing/2014/main" id="{ABF0487D-5194-4396-8BFD-216A1083A8CB}"/>
              </a:ext>
            </a:extLst>
          </p:cNvPr>
          <p:cNvSpPr txBox="1"/>
          <p:nvPr/>
        </p:nvSpPr>
        <p:spPr>
          <a:xfrm>
            <a:off x="529528" y="3363907"/>
            <a:ext cx="1317990" cy="369332"/>
          </a:xfrm>
          <a:prstGeom prst="rect">
            <a:avLst/>
          </a:prstGeom>
          <a:noFill/>
        </p:spPr>
        <p:txBody>
          <a:bodyPr wrap="none" rtlCol="0">
            <a:spAutoFit/>
          </a:bodyPr>
          <a:lstStyle/>
          <a:p>
            <a:pPr algn="r"/>
            <a:r>
              <a:rPr lang="en-US">
                <a:solidFill>
                  <a:srgbClr val="FDB05D"/>
                </a:solidFill>
                <a:latin typeface="Tahoma" panose="020B0604030504040204" pitchFamily="34" charset="0"/>
                <a:ea typeface="Tahoma" panose="020B0604030504040204" pitchFamily="34" charset="0"/>
                <a:cs typeface="Tahoma" panose="020B0604030504040204" pitchFamily="34" charset="0"/>
              </a:rPr>
              <a:t>3D Printing</a:t>
            </a:r>
          </a:p>
        </p:txBody>
      </p:sp>
      <p:sp>
        <p:nvSpPr>
          <p:cNvPr id="34" name="TextBox 33">
            <a:extLst>
              <a:ext uri="{FF2B5EF4-FFF2-40B4-BE49-F238E27FC236}">
                <a16:creationId xmlns:a16="http://schemas.microsoft.com/office/drawing/2014/main" id="{ED47ACE8-AE36-483E-ADDB-B642C6E75E46}"/>
              </a:ext>
            </a:extLst>
          </p:cNvPr>
          <p:cNvSpPr txBox="1"/>
          <p:nvPr/>
        </p:nvSpPr>
        <p:spPr>
          <a:xfrm>
            <a:off x="1098595" y="1926299"/>
            <a:ext cx="748923" cy="369332"/>
          </a:xfrm>
          <a:prstGeom prst="rect">
            <a:avLst/>
          </a:prstGeom>
          <a:noFill/>
        </p:spPr>
        <p:txBody>
          <a:bodyPr wrap="none" rtlCol="0">
            <a:spAutoFit/>
          </a:bodyPr>
          <a:lstStyle/>
          <a:p>
            <a:pPr algn="r"/>
            <a:r>
              <a:rPr lang="en-US" dirty="0">
                <a:solidFill>
                  <a:srgbClr val="CBA1B5"/>
                </a:solidFill>
                <a:latin typeface="Tahoma" panose="020B0604030504040204" pitchFamily="34" charset="0"/>
                <a:ea typeface="Tahoma" panose="020B0604030504040204" pitchFamily="34" charset="0"/>
                <a:cs typeface="Tahoma" panose="020B0604030504040204" pitchFamily="34" charset="0"/>
              </a:rPr>
              <a:t>VDR3</a:t>
            </a:r>
          </a:p>
        </p:txBody>
      </p:sp>
      <p:sp>
        <p:nvSpPr>
          <p:cNvPr id="35" name="TextBox 34">
            <a:extLst>
              <a:ext uri="{FF2B5EF4-FFF2-40B4-BE49-F238E27FC236}">
                <a16:creationId xmlns:a16="http://schemas.microsoft.com/office/drawing/2014/main" id="{6FADF6E0-5AB0-4CAA-9EC4-6361719EC89F}"/>
              </a:ext>
            </a:extLst>
          </p:cNvPr>
          <p:cNvSpPr txBox="1"/>
          <p:nvPr/>
        </p:nvSpPr>
        <p:spPr>
          <a:xfrm>
            <a:off x="1098595" y="3009674"/>
            <a:ext cx="748923" cy="369332"/>
          </a:xfrm>
          <a:prstGeom prst="rect">
            <a:avLst/>
          </a:prstGeom>
          <a:noFill/>
        </p:spPr>
        <p:txBody>
          <a:bodyPr wrap="none" rtlCol="0">
            <a:spAutoFit/>
          </a:bodyPr>
          <a:lstStyle/>
          <a:p>
            <a:pPr algn="r"/>
            <a:r>
              <a:rPr lang="en-US">
                <a:solidFill>
                  <a:srgbClr val="E58B8C"/>
                </a:solidFill>
                <a:latin typeface="Tahoma" panose="020B0604030504040204" pitchFamily="34" charset="0"/>
                <a:ea typeface="Tahoma" panose="020B0604030504040204" pitchFamily="34" charset="0"/>
                <a:cs typeface="Tahoma" panose="020B0604030504040204" pitchFamily="34" charset="0"/>
              </a:rPr>
              <a:t>VDR4</a:t>
            </a:r>
          </a:p>
        </p:txBody>
      </p:sp>
      <p:sp>
        <p:nvSpPr>
          <p:cNvPr id="69" name="TextBox 68">
            <a:extLst>
              <a:ext uri="{FF2B5EF4-FFF2-40B4-BE49-F238E27FC236}">
                <a16:creationId xmlns:a16="http://schemas.microsoft.com/office/drawing/2014/main" id="{5B4E32D9-910F-4538-9DF0-EA2CA0B8E06B}"/>
              </a:ext>
            </a:extLst>
          </p:cNvPr>
          <p:cNvSpPr txBox="1"/>
          <p:nvPr/>
        </p:nvSpPr>
        <p:spPr>
          <a:xfrm>
            <a:off x="940987" y="4080400"/>
            <a:ext cx="906531" cy="369332"/>
          </a:xfrm>
          <a:prstGeom prst="rect">
            <a:avLst/>
          </a:prstGeom>
          <a:noFill/>
        </p:spPr>
        <p:txBody>
          <a:bodyPr wrap="none" rtlCol="0">
            <a:spAutoFit/>
          </a:bodyPr>
          <a:lstStyle/>
          <a:p>
            <a:pPr algn="r"/>
            <a:r>
              <a:rPr lang="en-US" dirty="0">
                <a:solidFill>
                  <a:srgbClr val="5C93AA"/>
                </a:solidFill>
                <a:latin typeface="Tahoma" panose="020B0604030504040204" pitchFamily="34" charset="0"/>
                <a:ea typeface="Tahoma" panose="020B0604030504040204" pitchFamily="34" charset="0"/>
                <a:cs typeface="Tahoma" panose="020B0604030504040204" pitchFamily="34" charset="0"/>
              </a:rPr>
              <a:t>Testing</a:t>
            </a:r>
          </a:p>
        </p:txBody>
      </p:sp>
      <p:sp>
        <p:nvSpPr>
          <p:cNvPr id="71" name="TextBox 70">
            <a:extLst>
              <a:ext uri="{FF2B5EF4-FFF2-40B4-BE49-F238E27FC236}">
                <a16:creationId xmlns:a16="http://schemas.microsoft.com/office/drawing/2014/main" id="{C58F24C8-B59E-4782-92B3-FF2ED717C8C0}"/>
              </a:ext>
            </a:extLst>
          </p:cNvPr>
          <p:cNvSpPr txBox="1"/>
          <p:nvPr/>
        </p:nvSpPr>
        <p:spPr>
          <a:xfrm>
            <a:off x="397633" y="4436291"/>
            <a:ext cx="1449885" cy="369332"/>
          </a:xfrm>
          <a:prstGeom prst="rect">
            <a:avLst/>
          </a:prstGeom>
          <a:noFill/>
        </p:spPr>
        <p:txBody>
          <a:bodyPr wrap="none" rtlCol="0">
            <a:spAutoFit/>
          </a:bodyPr>
          <a:lstStyle/>
          <a:p>
            <a:pPr algn="r"/>
            <a:r>
              <a:rPr lang="en-US">
                <a:solidFill>
                  <a:srgbClr val="6FBBAD"/>
                </a:solidFill>
                <a:latin typeface="Tahoma" panose="020B0604030504040204" pitchFamily="34" charset="0"/>
                <a:ea typeface="Tahoma" panose="020B0604030504040204" pitchFamily="34" charset="0"/>
                <a:cs typeface="Tahoma" panose="020B0604030504040204" pitchFamily="34" charset="0"/>
              </a:rPr>
              <a:t>Presentation</a:t>
            </a:r>
          </a:p>
        </p:txBody>
      </p:sp>
      <p:sp>
        <p:nvSpPr>
          <p:cNvPr id="75" name="TextBox 74">
            <a:extLst>
              <a:ext uri="{FF2B5EF4-FFF2-40B4-BE49-F238E27FC236}">
                <a16:creationId xmlns:a16="http://schemas.microsoft.com/office/drawing/2014/main" id="{796F3D8A-9E8A-478F-912E-941ECD2DA600}"/>
              </a:ext>
            </a:extLst>
          </p:cNvPr>
          <p:cNvSpPr txBox="1"/>
          <p:nvPr/>
        </p:nvSpPr>
        <p:spPr>
          <a:xfrm>
            <a:off x="499264" y="3726167"/>
            <a:ext cx="1348254" cy="369332"/>
          </a:xfrm>
          <a:prstGeom prst="rect">
            <a:avLst/>
          </a:prstGeom>
          <a:noFill/>
        </p:spPr>
        <p:txBody>
          <a:bodyPr wrap="none" rtlCol="0">
            <a:spAutoFit/>
          </a:bodyPr>
          <a:lstStyle/>
          <a:p>
            <a:pPr algn="r"/>
            <a:r>
              <a:rPr lang="en-US" dirty="0">
                <a:solidFill>
                  <a:srgbClr val="CBA1B5"/>
                </a:solidFill>
                <a:latin typeface="Tahoma" panose="020B0604030504040204" pitchFamily="34" charset="0"/>
                <a:ea typeface="Tahoma" panose="020B0604030504040204" pitchFamily="34" charset="0"/>
                <a:cs typeface="Tahoma" panose="020B0604030504040204" pitchFamily="34" charset="0"/>
              </a:rPr>
              <a:t>Prototyping</a:t>
            </a:r>
          </a:p>
        </p:txBody>
      </p:sp>
      <p:sp>
        <p:nvSpPr>
          <p:cNvPr id="83" name="Flowchart: Terminator 82">
            <a:extLst>
              <a:ext uri="{FF2B5EF4-FFF2-40B4-BE49-F238E27FC236}">
                <a16:creationId xmlns:a16="http://schemas.microsoft.com/office/drawing/2014/main" id="{3B20AF04-E674-499C-AD78-ED7FFC9F0FB2}"/>
              </a:ext>
            </a:extLst>
          </p:cNvPr>
          <p:cNvSpPr/>
          <p:nvPr/>
        </p:nvSpPr>
        <p:spPr>
          <a:xfrm>
            <a:off x="3102430" y="4164738"/>
            <a:ext cx="6861378" cy="203473"/>
          </a:xfrm>
          <a:prstGeom prst="flowChartTerminator">
            <a:avLst/>
          </a:prstGeom>
          <a:solidFill>
            <a:srgbClr val="5C93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Flowchart: Terminator 84">
            <a:extLst>
              <a:ext uri="{FF2B5EF4-FFF2-40B4-BE49-F238E27FC236}">
                <a16:creationId xmlns:a16="http://schemas.microsoft.com/office/drawing/2014/main" id="{E36D79C0-2997-4C05-9604-D32A93FB4233}"/>
              </a:ext>
            </a:extLst>
          </p:cNvPr>
          <p:cNvSpPr/>
          <p:nvPr/>
        </p:nvSpPr>
        <p:spPr>
          <a:xfrm>
            <a:off x="9735214" y="4570445"/>
            <a:ext cx="1175659" cy="178417"/>
          </a:xfrm>
          <a:prstGeom prst="flowChartTerminator">
            <a:avLst/>
          </a:prstGeom>
          <a:solidFill>
            <a:srgbClr val="6FB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lowchart: Terminator 86">
            <a:extLst>
              <a:ext uri="{FF2B5EF4-FFF2-40B4-BE49-F238E27FC236}">
                <a16:creationId xmlns:a16="http://schemas.microsoft.com/office/drawing/2014/main" id="{393DA419-F16A-4D84-BBD9-6E1F0865B1AB}"/>
              </a:ext>
            </a:extLst>
          </p:cNvPr>
          <p:cNvSpPr/>
          <p:nvPr/>
        </p:nvSpPr>
        <p:spPr>
          <a:xfrm>
            <a:off x="3628916" y="3128477"/>
            <a:ext cx="662217" cy="155186"/>
          </a:xfrm>
          <a:prstGeom prst="flowChartTerminator">
            <a:avLst/>
          </a:prstGeom>
          <a:solidFill>
            <a:srgbClr val="E58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lowchart: Terminator 90">
            <a:extLst>
              <a:ext uri="{FF2B5EF4-FFF2-40B4-BE49-F238E27FC236}">
                <a16:creationId xmlns:a16="http://schemas.microsoft.com/office/drawing/2014/main" id="{816AC6EB-D05F-42A9-94F5-E478114A01EE}"/>
              </a:ext>
            </a:extLst>
          </p:cNvPr>
          <p:cNvSpPr/>
          <p:nvPr/>
        </p:nvSpPr>
        <p:spPr>
          <a:xfrm>
            <a:off x="2405743" y="3848833"/>
            <a:ext cx="4284204" cy="153636"/>
          </a:xfrm>
          <a:prstGeom prst="flowChartTerminator">
            <a:avLst/>
          </a:prstGeom>
          <a:solidFill>
            <a:srgbClr val="CBA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hlinkClick r:id="rId3" action="ppaction://hlinksldjump"/>
            <a:extLst>
              <a:ext uri="{FF2B5EF4-FFF2-40B4-BE49-F238E27FC236}">
                <a16:creationId xmlns:a16="http://schemas.microsoft.com/office/drawing/2014/main" id="{F627B675-D842-4E1F-8BF5-B3C2F1861148}"/>
              </a:ext>
            </a:extLst>
          </p:cNvPr>
          <p:cNvSpPr/>
          <p:nvPr/>
        </p:nvSpPr>
        <p:spPr>
          <a:xfrm>
            <a:off x="0" y="5933026"/>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Slide Number Placeholder 5">
            <a:extLst>
              <a:ext uri="{FF2B5EF4-FFF2-40B4-BE49-F238E27FC236}">
                <a16:creationId xmlns:a16="http://schemas.microsoft.com/office/drawing/2014/main" id="{2B53F854-F63E-4DF1-89EE-F761042C32D4}"/>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46</a:t>
            </a:fld>
            <a:endParaRPr lang="en-US"/>
          </a:p>
        </p:txBody>
      </p:sp>
    </p:spTree>
    <p:extLst>
      <p:ext uri="{BB962C8B-B14F-4D97-AF65-F5344CB8AC3E}">
        <p14:creationId xmlns:p14="http://schemas.microsoft.com/office/powerpoint/2010/main" val="17127818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pic>
        <p:nvPicPr>
          <p:cNvPr id="7" name="Picture 6" descr="A picture containing outdoor, sheep, grass, field&#10;&#10;Description automatically generated">
            <a:extLst>
              <a:ext uri="{FF2B5EF4-FFF2-40B4-BE49-F238E27FC236}">
                <a16:creationId xmlns:a16="http://schemas.microsoft.com/office/drawing/2014/main" id="{5BC48E43-2AA1-430B-AF90-2D3DBFD5B67E}"/>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b="13797"/>
          <a:stretch/>
        </p:blipFill>
        <p:spPr>
          <a:xfrm>
            <a:off x="0" y="6451"/>
            <a:ext cx="12192000" cy="6851549"/>
          </a:xfrm>
          <a:prstGeom prst="rect">
            <a:avLst/>
          </a:prstGeom>
        </p:spPr>
      </p:pic>
      <p:sp>
        <p:nvSpPr>
          <p:cNvPr id="15" name="Freeform: Shape 14">
            <a:extLst>
              <a:ext uri="{FF2B5EF4-FFF2-40B4-BE49-F238E27FC236}">
                <a16:creationId xmlns:a16="http://schemas.microsoft.com/office/drawing/2014/main" id="{434FEB76-697C-4403-9014-B7F1F6AFE13E}"/>
              </a:ext>
            </a:extLst>
          </p:cNvPr>
          <p:cNvSpPr/>
          <p:nvPr/>
        </p:nvSpPr>
        <p:spPr>
          <a:xfrm>
            <a:off x="6492595" y="702478"/>
            <a:ext cx="6655009" cy="1412880"/>
          </a:xfrm>
          <a:custGeom>
            <a:avLst/>
            <a:gdLst>
              <a:gd name="connsiteX0" fmla="*/ 0 w 6655009"/>
              <a:gd name="connsiteY0" fmla="*/ 1412880 h 1412880"/>
              <a:gd name="connsiteX1" fmla="*/ 6483927 w 6655009"/>
              <a:gd name="connsiteY1" fmla="*/ 62062 h 1412880"/>
              <a:gd name="connsiteX2" fmla="*/ 4779818 w 6655009"/>
              <a:gd name="connsiteY2" fmla="*/ 342617 h 1412880"/>
              <a:gd name="connsiteX3" fmla="*/ 4852555 w 6655009"/>
              <a:gd name="connsiteY3" fmla="*/ 20498 h 1412880"/>
              <a:gd name="connsiteX4" fmla="*/ 5839691 w 6655009"/>
              <a:gd name="connsiteY4" fmla="*/ 62062 h 1412880"/>
              <a:gd name="connsiteX5" fmla="*/ 5569527 w 6655009"/>
              <a:gd name="connsiteY5" fmla="*/ 301053 h 1412880"/>
              <a:gd name="connsiteX6" fmla="*/ 5517573 w 6655009"/>
              <a:gd name="connsiteY6" fmla="*/ 384180 h 1412880"/>
              <a:gd name="connsiteX7" fmla="*/ 5548745 w 6655009"/>
              <a:gd name="connsiteY7" fmla="*/ 228317 h 141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55009" h="1412880">
                <a:moveTo>
                  <a:pt x="0" y="1412880"/>
                </a:moveTo>
                <a:lnTo>
                  <a:pt x="6483927" y="62062"/>
                </a:lnTo>
                <a:cubicBezTo>
                  <a:pt x="7280563" y="-116315"/>
                  <a:pt x="5051713" y="349544"/>
                  <a:pt x="4779818" y="342617"/>
                </a:cubicBezTo>
                <a:cubicBezTo>
                  <a:pt x="4507923" y="335690"/>
                  <a:pt x="4675910" y="67257"/>
                  <a:pt x="4852555" y="20498"/>
                </a:cubicBezTo>
                <a:cubicBezTo>
                  <a:pt x="5029200" y="-26261"/>
                  <a:pt x="5720196" y="15303"/>
                  <a:pt x="5839691" y="62062"/>
                </a:cubicBezTo>
                <a:cubicBezTo>
                  <a:pt x="5959186" y="108821"/>
                  <a:pt x="5623213" y="247367"/>
                  <a:pt x="5569527" y="301053"/>
                </a:cubicBezTo>
                <a:cubicBezTo>
                  <a:pt x="5515841" y="354739"/>
                  <a:pt x="5521037" y="396302"/>
                  <a:pt x="5517573" y="384180"/>
                </a:cubicBezTo>
                <a:cubicBezTo>
                  <a:pt x="5514109" y="372058"/>
                  <a:pt x="6864927" y="649149"/>
                  <a:pt x="5548745" y="228317"/>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627E483-5450-4A05-84C2-FE63E6C404C1}"/>
              </a:ext>
            </a:extLst>
          </p:cNvPr>
          <p:cNvSpPr txBox="1"/>
          <p:nvPr/>
        </p:nvSpPr>
        <p:spPr>
          <a:xfrm>
            <a:off x="1876400" y="3491072"/>
            <a:ext cx="6819604" cy="1938992"/>
          </a:xfrm>
          <a:prstGeom prst="rect">
            <a:avLst/>
          </a:prstGeom>
          <a:noFill/>
        </p:spPr>
        <p:txBody>
          <a:bodyPr wrap="square" rtlCol="0">
            <a:spAutoFit/>
          </a:bodyPr>
          <a:lstStyle/>
          <a:p>
            <a:r>
              <a:rPr lang="en-US" sz="6000" b="1">
                <a:solidFill>
                  <a:schemeClr val="bg1"/>
                </a:solidFill>
                <a:latin typeface="Tahoma" panose="020B0604030504040204" pitchFamily="34" charset="0"/>
                <a:ea typeface="Tahoma" panose="020B0604030504040204" pitchFamily="34" charset="0"/>
                <a:cs typeface="Tahoma" panose="020B0604030504040204" pitchFamily="34" charset="0"/>
              </a:rPr>
              <a:t>LUNAR LANDING PAYLOAD CRANE</a:t>
            </a:r>
          </a:p>
        </p:txBody>
      </p:sp>
      <p:sp>
        <p:nvSpPr>
          <p:cNvPr id="2" name="TextBox 1">
            <a:extLst>
              <a:ext uri="{FF2B5EF4-FFF2-40B4-BE49-F238E27FC236}">
                <a16:creationId xmlns:a16="http://schemas.microsoft.com/office/drawing/2014/main" id="{594AA2EA-CA71-469D-9751-C72A10393805}"/>
              </a:ext>
            </a:extLst>
          </p:cNvPr>
          <p:cNvSpPr txBox="1"/>
          <p:nvPr/>
        </p:nvSpPr>
        <p:spPr>
          <a:xfrm>
            <a:off x="10621968" y="499767"/>
            <a:ext cx="1343638" cy="369332"/>
          </a:xfrm>
          <a:prstGeom prst="rect">
            <a:avLst/>
          </a:prstGeom>
          <a:noFill/>
        </p:spPr>
        <p:txBody>
          <a:bodyPr wrap="none" rtlCol="0">
            <a:spAutoFit/>
          </a:bodyPr>
          <a:lstStyle/>
          <a:p>
            <a:r>
              <a:rPr lang="en-US" b="1">
                <a:solidFill>
                  <a:schemeClr val="bg1"/>
                </a:solidFill>
                <a:latin typeface="Tahoma" panose="020B0604030504040204" pitchFamily="34" charset="0"/>
                <a:ea typeface="Tahoma" panose="020B0604030504040204" pitchFamily="34" charset="0"/>
                <a:cs typeface="Tahoma" panose="020B0604030504040204" pitchFamily="34" charset="0"/>
              </a:rPr>
              <a:t>TEAM 517</a:t>
            </a:r>
          </a:p>
        </p:txBody>
      </p:sp>
      <p:sp>
        <p:nvSpPr>
          <p:cNvPr id="6" name="Oval 5">
            <a:extLst>
              <a:ext uri="{FF2B5EF4-FFF2-40B4-BE49-F238E27FC236}">
                <a16:creationId xmlns:a16="http://schemas.microsoft.com/office/drawing/2014/main" id="{E01C233E-CA6B-4ACA-A4AF-F3B1EADD03E1}"/>
              </a:ext>
            </a:extLst>
          </p:cNvPr>
          <p:cNvSpPr/>
          <p:nvPr/>
        </p:nvSpPr>
        <p:spPr>
          <a:xfrm>
            <a:off x="312439" y="1092439"/>
            <a:ext cx="1140859" cy="1092746"/>
          </a:xfrm>
          <a:prstGeom prst="ellipse">
            <a:avLst/>
          </a:prstGeom>
          <a:solidFill>
            <a:srgbClr val="DC64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hlinkClick r:id="rId4" action="ppaction://hlinksldjump"/>
            <a:extLst>
              <a:ext uri="{FF2B5EF4-FFF2-40B4-BE49-F238E27FC236}">
                <a16:creationId xmlns:a16="http://schemas.microsoft.com/office/drawing/2014/main" id="{DDC6A2A2-7688-444E-9E19-504E84EA3157}"/>
              </a:ext>
            </a:extLst>
          </p:cNvPr>
          <p:cNvSpPr/>
          <p:nvPr/>
        </p:nvSpPr>
        <p:spPr>
          <a:xfrm>
            <a:off x="2177648" y="14044"/>
            <a:ext cx="1140859" cy="110611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Oval 23">
            <a:extLst>
              <a:ext uri="{FF2B5EF4-FFF2-40B4-BE49-F238E27FC236}">
                <a16:creationId xmlns:a16="http://schemas.microsoft.com/office/drawing/2014/main" id="{98F4D0A6-AA08-4E2C-9792-6A3584E528A3}"/>
              </a:ext>
            </a:extLst>
          </p:cNvPr>
          <p:cNvSpPr/>
          <p:nvPr/>
        </p:nvSpPr>
        <p:spPr>
          <a:xfrm>
            <a:off x="1377015" y="-23338"/>
            <a:ext cx="1140859" cy="109683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Oval 22">
            <a:extLst>
              <a:ext uri="{FF2B5EF4-FFF2-40B4-BE49-F238E27FC236}">
                <a16:creationId xmlns:a16="http://schemas.microsoft.com/office/drawing/2014/main" id="{33BF9091-F9E8-46F3-82B1-564E3699CCE2}"/>
              </a:ext>
            </a:extLst>
          </p:cNvPr>
          <p:cNvSpPr/>
          <p:nvPr/>
        </p:nvSpPr>
        <p:spPr>
          <a:xfrm>
            <a:off x="10771217" y="1094200"/>
            <a:ext cx="1106645" cy="1071415"/>
          </a:xfrm>
          <a:prstGeom prst="ellipse">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C954E08F-32ED-4375-BD8F-65EAAFB1B7F9}"/>
              </a:ext>
            </a:extLst>
          </p:cNvPr>
          <p:cNvSpPr/>
          <p:nvPr/>
        </p:nvSpPr>
        <p:spPr>
          <a:xfrm>
            <a:off x="10771215" y="3755014"/>
            <a:ext cx="1106645" cy="1071415"/>
          </a:xfrm>
          <a:prstGeom prst="ellipse">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8FF9B8F6-1772-4EEB-A778-3630DC5468A4}"/>
              </a:ext>
            </a:extLst>
          </p:cNvPr>
          <p:cNvSpPr/>
          <p:nvPr/>
        </p:nvSpPr>
        <p:spPr>
          <a:xfrm>
            <a:off x="10771216" y="2421750"/>
            <a:ext cx="1106645" cy="1071415"/>
          </a:xfrm>
          <a:prstGeom prst="ellipse">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86F561BA-2F79-4871-A15A-92408B1E0D88}"/>
              </a:ext>
            </a:extLst>
          </p:cNvPr>
          <p:cNvSpPr/>
          <p:nvPr/>
        </p:nvSpPr>
        <p:spPr>
          <a:xfrm>
            <a:off x="10771217" y="5100469"/>
            <a:ext cx="1106645" cy="1071415"/>
          </a:xfrm>
          <a:prstGeom prst="ellipse">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descr="Qr code&#10;&#10;Description automatically generated">
            <a:extLst>
              <a:ext uri="{FF2B5EF4-FFF2-40B4-BE49-F238E27FC236}">
                <a16:creationId xmlns:a16="http://schemas.microsoft.com/office/drawing/2014/main" id="{F9BCEDBB-D005-4AC7-AB10-14866CC3F9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92355" y="1300351"/>
            <a:ext cx="688710" cy="639627"/>
          </a:xfrm>
          <a:prstGeom prst="rect">
            <a:avLst/>
          </a:prstGeom>
        </p:spPr>
      </p:pic>
      <p:pic>
        <p:nvPicPr>
          <p:cNvPr id="32" name="Picture 31" descr="Qr code&#10;&#10;Description automatically generated">
            <a:extLst>
              <a:ext uri="{FF2B5EF4-FFF2-40B4-BE49-F238E27FC236}">
                <a16:creationId xmlns:a16="http://schemas.microsoft.com/office/drawing/2014/main" id="{16176C1D-DE2D-40D0-8725-6A750B7A81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68009" y="2624333"/>
            <a:ext cx="713056" cy="666247"/>
          </a:xfrm>
          <a:prstGeom prst="rect">
            <a:avLst/>
          </a:prstGeom>
        </p:spPr>
      </p:pic>
      <p:pic>
        <p:nvPicPr>
          <p:cNvPr id="33" name="Picture 32" descr="Qr code&#10;&#10;Description automatically generated">
            <a:extLst>
              <a:ext uri="{FF2B5EF4-FFF2-40B4-BE49-F238E27FC236}">
                <a16:creationId xmlns:a16="http://schemas.microsoft.com/office/drawing/2014/main" id="{935F6213-2450-4220-823D-C12C443C5EA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82162" y="3953105"/>
            <a:ext cx="698904" cy="648223"/>
          </a:xfrm>
          <a:prstGeom prst="rect">
            <a:avLst/>
          </a:prstGeom>
        </p:spPr>
      </p:pic>
      <p:pic>
        <p:nvPicPr>
          <p:cNvPr id="34" name="Picture 33" descr="Qr code&#10;&#10;Description automatically generated">
            <a:extLst>
              <a:ext uri="{FF2B5EF4-FFF2-40B4-BE49-F238E27FC236}">
                <a16:creationId xmlns:a16="http://schemas.microsoft.com/office/drawing/2014/main" id="{63DEB39E-D63E-4EF5-9BC9-A0E4B7B54AA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92355" y="5312761"/>
            <a:ext cx="717966" cy="663883"/>
          </a:xfrm>
          <a:prstGeom prst="rect">
            <a:avLst/>
          </a:prstGeom>
        </p:spPr>
      </p:pic>
      <p:sp>
        <p:nvSpPr>
          <p:cNvPr id="5" name="Oval 4">
            <a:hlinkClick r:id="rId9" action="ppaction://hlinksldjump"/>
            <a:extLst>
              <a:ext uri="{FF2B5EF4-FFF2-40B4-BE49-F238E27FC236}">
                <a16:creationId xmlns:a16="http://schemas.microsoft.com/office/drawing/2014/main" id="{5A2004CF-C80C-4EFB-B087-4D19E439150B}"/>
              </a:ext>
            </a:extLst>
          </p:cNvPr>
          <p:cNvSpPr/>
          <p:nvPr/>
        </p:nvSpPr>
        <p:spPr>
          <a:xfrm>
            <a:off x="322414" y="1079070"/>
            <a:ext cx="1140859" cy="110611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Oval 7">
            <a:extLst>
              <a:ext uri="{FF2B5EF4-FFF2-40B4-BE49-F238E27FC236}">
                <a16:creationId xmlns:a16="http://schemas.microsoft.com/office/drawing/2014/main" id="{FA8D2CF5-1689-4F3E-9DB0-E9EDEA2D1A7D}"/>
              </a:ext>
            </a:extLst>
          </p:cNvPr>
          <p:cNvSpPr/>
          <p:nvPr/>
        </p:nvSpPr>
        <p:spPr>
          <a:xfrm>
            <a:off x="322415" y="2425046"/>
            <a:ext cx="1140859" cy="1092746"/>
          </a:xfrm>
          <a:prstGeom prst="ellipse">
            <a:avLst/>
          </a:prstGeom>
          <a:solidFill>
            <a:srgbClr val="AF6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hlinkClick r:id="rId10" action="ppaction://hlinksldjump"/>
            <a:extLst>
              <a:ext uri="{FF2B5EF4-FFF2-40B4-BE49-F238E27FC236}">
                <a16:creationId xmlns:a16="http://schemas.microsoft.com/office/drawing/2014/main" id="{DB07D4E8-7B7C-4BD7-996D-DA9D82C291C5}"/>
              </a:ext>
            </a:extLst>
          </p:cNvPr>
          <p:cNvSpPr/>
          <p:nvPr/>
        </p:nvSpPr>
        <p:spPr>
          <a:xfrm>
            <a:off x="248282" y="2359953"/>
            <a:ext cx="1285339" cy="122293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Oval 8">
            <a:extLst>
              <a:ext uri="{FF2B5EF4-FFF2-40B4-BE49-F238E27FC236}">
                <a16:creationId xmlns:a16="http://schemas.microsoft.com/office/drawing/2014/main" id="{08D3BBB0-575F-4E40-B0DB-DB5D8D6BB938}"/>
              </a:ext>
            </a:extLst>
          </p:cNvPr>
          <p:cNvSpPr/>
          <p:nvPr/>
        </p:nvSpPr>
        <p:spPr>
          <a:xfrm>
            <a:off x="326601" y="3788628"/>
            <a:ext cx="1140859" cy="1092746"/>
          </a:xfrm>
          <a:prstGeom prst="ellipse">
            <a:avLst/>
          </a:prstGeom>
          <a:solidFill>
            <a:srgbClr val="5C93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544AAA9-55FF-4CC9-A9C8-001F31172E2C}"/>
              </a:ext>
            </a:extLst>
          </p:cNvPr>
          <p:cNvSpPr/>
          <p:nvPr/>
        </p:nvSpPr>
        <p:spPr>
          <a:xfrm>
            <a:off x="311245" y="5121234"/>
            <a:ext cx="1140859" cy="1092746"/>
          </a:xfrm>
          <a:prstGeom prst="ellipse">
            <a:avLst/>
          </a:prstGeom>
          <a:solidFill>
            <a:srgbClr val="3FA4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hlinkClick r:id="rId11" action="ppaction://hlinksldjump"/>
            <a:extLst>
              <a:ext uri="{FF2B5EF4-FFF2-40B4-BE49-F238E27FC236}">
                <a16:creationId xmlns:a16="http://schemas.microsoft.com/office/drawing/2014/main" id="{702EFE40-88AE-469C-993A-7ED62FB0C05D}"/>
              </a:ext>
            </a:extLst>
          </p:cNvPr>
          <p:cNvSpPr/>
          <p:nvPr/>
        </p:nvSpPr>
        <p:spPr>
          <a:xfrm>
            <a:off x="261994" y="5064934"/>
            <a:ext cx="1285339" cy="122293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Oval 17">
            <a:hlinkClick r:id="rId12" action="ppaction://hlinksldjump"/>
            <a:extLst>
              <a:ext uri="{FF2B5EF4-FFF2-40B4-BE49-F238E27FC236}">
                <a16:creationId xmlns:a16="http://schemas.microsoft.com/office/drawing/2014/main" id="{E0A0A6BC-AD67-4E83-BD9E-262F76BD8A2B}"/>
              </a:ext>
            </a:extLst>
          </p:cNvPr>
          <p:cNvSpPr/>
          <p:nvPr/>
        </p:nvSpPr>
        <p:spPr>
          <a:xfrm>
            <a:off x="260081" y="3723535"/>
            <a:ext cx="1285339" cy="122293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TextBox 12">
            <a:extLst>
              <a:ext uri="{FF2B5EF4-FFF2-40B4-BE49-F238E27FC236}">
                <a16:creationId xmlns:a16="http://schemas.microsoft.com/office/drawing/2014/main" id="{DA694209-F5C7-4BCF-B6FD-D2606589580F}"/>
              </a:ext>
            </a:extLst>
          </p:cNvPr>
          <p:cNvSpPr txBox="1"/>
          <p:nvPr/>
        </p:nvSpPr>
        <p:spPr>
          <a:xfrm>
            <a:off x="9081455" y="1353738"/>
            <a:ext cx="1571263" cy="553998"/>
          </a:xfrm>
          <a:prstGeom prst="rect">
            <a:avLst/>
          </a:prstGeom>
          <a:noFill/>
        </p:spPr>
        <p:txBody>
          <a:bodyPr wrap="none" rtlCol="0">
            <a:spAutoFit/>
          </a:bodyPr>
          <a:lstStyle/>
          <a:p>
            <a:pPr algn="r"/>
            <a:r>
              <a:rPr lang="en-US">
                <a:solidFill>
                  <a:schemeClr val="bg1"/>
                </a:solidFill>
                <a:latin typeface="Tahoma" panose="020B0604030504040204" pitchFamily="34" charset="0"/>
                <a:ea typeface="Tahoma" panose="020B0604030504040204" pitchFamily="34" charset="0"/>
                <a:cs typeface="Tahoma" panose="020B0604030504040204" pitchFamily="34" charset="0"/>
              </a:rPr>
              <a:t>Alanna Black</a:t>
            </a: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1200" u="none" strike="noStrike" kern="0" cap="none" spc="0" normalizeH="0" baseline="0" noProof="0">
                <a:ln>
                  <a:noFill/>
                </a:ln>
                <a:solidFill>
                  <a:schemeClr val="bg1">
                    <a:lumMod val="95000"/>
                  </a:schemeClr>
                </a:solidFill>
                <a:effectLst/>
                <a:uLnTx/>
                <a:uFillTx/>
                <a:latin typeface="Tahoma" panose="020B0604030504040204" pitchFamily="34" charset="0"/>
                <a:ea typeface="Tahoma" panose="020B0604030504040204" pitchFamily="34" charset="0"/>
                <a:cs typeface="Tahoma" panose="020B0604030504040204" pitchFamily="34" charset="0"/>
              </a:rPr>
              <a:t>an</a:t>
            </a:r>
            <a:r>
              <a:rPr lang="en-US" sz="1200" kern="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b16c@my.fsu.edu</a:t>
            </a:r>
            <a:endParaRPr kumimoji="0" lang="en-US" sz="1200" u="none" strike="noStrike" kern="0" cap="none" spc="0" normalizeH="0" baseline="0" noProof="0">
              <a:ln>
                <a:noFill/>
              </a:ln>
              <a:solidFill>
                <a:schemeClr val="bg1">
                  <a:lumMod val="95000"/>
                </a:scheme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a:extLst>
              <a:ext uri="{FF2B5EF4-FFF2-40B4-BE49-F238E27FC236}">
                <a16:creationId xmlns:a16="http://schemas.microsoft.com/office/drawing/2014/main" id="{9D46C644-08F6-4289-AA9F-A009F743BF97}"/>
              </a:ext>
            </a:extLst>
          </p:cNvPr>
          <p:cNvSpPr txBox="1"/>
          <p:nvPr/>
        </p:nvSpPr>
        <p:spPr>
          <a:xfrm>
            <a:off x="8745676" y="2679974"/>
            <a:ext cx="1912703" cy="553998"/>
          </a:xfrm>
          <a:prstGeom prst="rect">
            <a:avLst/>
          </a:prstGeom>
          <a:noFill/>
        </p:spPr>
        <p:txBody>
          <a:bodyPr wrap="none" rtlCol="0">
            <a:spAutoFit/>
          </a:bodyPr>
          <a:lstStyle/>
          <a:p>
            <a:pPr algn="r"/>
            <a:r>
              <a:rPr lang="en-US">
                <a:solidFill>
                  <a:schemeClr val="bg1"/>
                </a:solidFill>
                <a:latin typeface="Tahoma" panose="020B0604030504040204" pitchFamily="34" charset="0"/>
                <a:ea typeface="Tahoma" panose="020B0604030504040204" pitchFamily="34" charset="0"/>
                <a:cs typeface="Tahoma" panose="020B0604030504040204" pitchFamily="34" charset="0"/>
              </a:rPr>
              <a:t>Jayson Dickinson</a:t>
            </a:r>
          </a:p>
          <a:p>
            <a:pPr marL="0" marR="0" lvl="0" indent="0" algn="r" defTabSz="914400" eaLnBrk="1" fontAlgn="auto" latinLnBrk="0" hangingPunct="1">
              <a:lnSpc>
                <a:spcPct val="100000"/>
              </a:lnSpc>
              <a:spcBef>
                <a:spcPts val="0"/>
              </a:spcBef>
              <a:spcAft>
                <a:spcPts val="0"/>
              </a:spcAft>
              <a:buClrTx/>
              <a:buSzTx/>
              <a:buFontTx/>
              <a:buNone/>
              <a:tabLst/>
              <a:defRPr/>
            </a:pPr>
            <a:r>
              <a:rPr lang="en-US" sz="1200" kern="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jpd15e@my.fsu.edu</a:t>
            </a:r>
            <a:endParaRPr kumimoji="0" lang="en-US" sz="1200" u="none" strike="noStrike" kern="0" cap="none" spc="0" normalizeH="0" baseline="0" noProof="0">
              <a:ln>
                <a:noFill/>
              </a:ln>
              <a:solidFill>
                <a:schemeClr val="bg1">
                  <a:lumMod val="95000"/>
                </a:scheme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3" name="TextBox 42">
            <a:extLst>
              <a:ext uri="{FF2B5EF4-FFF2-40B4-BE49-F238E27FC236}">
                <a16:creationId xmlns:a16="http://schemas.microsoft.com/office/drawing/2014/main" id="{D426A878-F338-4C17-B7C8-835FD2797424}"/>
              </a:ext>
            </a:extLst>
          </p:cNvPr>
          <p:cNvSpPr txBox="1"/>
          <p:nvPr/>
        </p:nvSpPr>
        <p:spPr>
          <a:xfrm>
            <a:off x="8748657" y="4013722"/>
            <a:ext cx="1906740" cy="553998"/>
          </a:xfrm>
          <a:prstGeom prst="rect">
            <a:avLst/>
          </a:prstGeom>
          <a:noFill/>
        </p:spPr>
        <p:txBody>
          <a:bodyPr wrap="none" rtlCol="0">
            <a:spAutoFit/>
          </a:bodyPr>
          <a:lstStyle/>
          <a:p>
            <a:pPr algn="r"/>
            <a:r>
              <a:rPr lang="en-US">
                <a:solidFill>
                  <a:schemeClr val="bg1"/>
                </a:solidFill>
                <a:latin typeface="Tahoma" panose="020B0604030504040204" pitchFamily="34" charset="0"/>
                <a:ea typeface="Tahoma" panose="020B0604030504040204" pitchFamily="34" charset="0"/>
                <a:cs typeface="Tahoma" panose="020B0604030504040204" pitchFamily="34" charset="0"/>
              </a:rPr>
              <a:t>Christina Morrow</a:t>
            </a: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1200" u="none" strike="noStrike" kern="0" cap="none" spc="0" normalizeH="0" baseline="0" noProof="0">
                <a:ln>
                  <a:noFill/>
                </a:ln>
                <a:solidFill>
                  <a:schemeClr val="bg1">
                    <a:lumMod val="95000"/>
                  </a:schemeClr>
                </a:solidFill>
                <a:effectLst/>
                <a:uLnTx/>
                <a:uFillTx/>
                <a:latin typeface="Tahoma" panose="020B0604030504040204" pitchFamily="34" charset="0"/>
                <a:ea typeface="Tahoma" panose="020B0604030504040204" pitchFamily="34" charset="0"/>
                <a:cs typeface="Tahoma" panose="020B0604030504040204" pitchFamily="34" charset="0"/>
              </a:rPr>
              <a:t>cjm18bn@my.fsu.edu</a:t>
            </a:r>
          </a:p>
        </p:txBody>
      </p:sp>
      <p:sp>
        <p:nvSpPr>
          <p:cNvPr id="47" name="TextBox 46">
            <a:extLst>
              <a:ext uri="{FF2B5EF4-FFF2-40B4-BE49-F238E27FC236}">
                <a16:creationId xmlns:a16="http://schemas.microsoft.com/office/drawing/2014/main" id="{8F0958DD-CF77-4656-BE54-86EB53C677BF}"/>
              </a:ext>
            </a:extLst>
          </p:cNvPr>
          <p:cNvSpPr txBox="1"/>
          <p:nvPr/>
        </p:nvSpPr>
        <p:spPr>
          <a:xfrm>
            <a:off x="9033364" y="5367703"/>
            <a:ext cx="1619354" cy="553998"/>
          </a:xfrm>
          <a:prstGeom prst="rect">
            <a:avLst/>
          </a:prstGeom>
          <a:noFill/>
        </p:spPr>
        <p:txBody>
          <a:bodyPr wrap="none" rtlCol="0">
            <a:spAutoFit/>
          </a:bodyPr>
          <a:lstStyle/>
          <a:p>
            <a:pPr algn="r"/>
            <a:r>
              <a:rPr lang="en-US">
                <a:solidFill>
                  <a:schemeClr val="bg1"/>
                </a:solidFill>
                <a:latin typeface="Tahoma" panose="020B0604030504040204" pitchFamily="34" charset="0"/>
                <a:ea typeface="Tahoma" panose="020B0604030504040204" pitchFamily="34" charset="0"/>
                <a:cs typeface="Tahoma" panose="020B0604030504040204" pitchFamily="34" charset="0"/>
              </a:rPr>
              <a:t>Ryker Mullinix</a:t>
            </a:r>
          </a:p>
          <a:p>
            <a:pPr marL="0" marR="0" lvl="0" indent="0" algn="r" defTabSz="914400" eaLnBrk="1" fontAlgn="auto" latinLnBrk="0" hangingPunct="1">
              <a:lnSpc>
                <a:spcPct val="100000"/>
              </a:lnSpc>
              <a:spcBef>
                <a:spcPts val="0"/>
              </a:spcBef>
              <a:spcAft>
                <a:spcPts val="0"/>
              </a:spcAft>
              <a:buClrTx/>
              <a:buSzTx/>
              <a:buFontTx/>
              <a:buNone/>
              <a:tabLst/>
              <a:defRPr/>
            </a:pPr>
            <a:r>
              <a:rPr lang="en-US" sz="1200" kern="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rwm18c@my.fsu.edu</a:t>
            </a:r>
            <a:endParaRPr kumimoji="0" lang="en-US" sz="1200" u="none" strike="noStrike" kern="0" cap="none" spc="0" normalizeH="0" baseline="0" noProof="0">
              <a:ln>
                <a:noFill/>
              </a:ln>
              <a:solidFill>
                <a:schemeClr val="bg1">
                  <a:lumMod val="95000"/>
                </a:scheme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2" name="Graphic 21" descr="Books outline">
            <a:extLst>
              <a:ext uri="{FF2B5EF4-FFF2-40B4-BE49-F238E27FC236}">
                <a16:creationId xmlns:a16="http://schemas.microsoft.com/office/drawing/2014/main" id="{16BD690B-880F-423B-AB11-D518A13FA8B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24474" y="1192243"/>
            <a:ext cx="914400" cy="914400"/>
          </a:xfrm>
          <a:prstGeom prst="rect">
            <a:avLst/>
          </a:prstGeom>
        </p:spPr>
      </p:pic>
      <p:pic>
        <p:nvPicPr>
          <p:cNvPr id="28" name="Graphic 27" descr="Target outline">
            <a:extLst>
              <a:ext uri="{FF2B5EF4-FFF2-40B4-BE49-F238E27FC236}">
                <a16:creationId xmlns:a16="http://schemas.microsoft.com/office/drawing/2014/main" id="{89318374-0B15-4DF7-A0F6-AAE918D131F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433751" y="2514600"/>
            <a:ext cx="914400" cy="914400"/>
          </a:xfrm>
          <a:prstGeom prst="rect">
            <a:avLst/>
          </a:prstGeom>
        </p:spPr>
      </p:pic>
      <p:pic>
        <p:nvPicPr>
          <p:cNvPr id="36" name="Graphic 35" descr="Lights On outline">
            <a:extLst>
              <a:ext uri="{FF2B5EF4-FFF2-40B4-BE49-F238E27FC236}">
                <a16:creationId xmlns:a16="http://schemas.microsoft.com/office/drawing/2014/main" id="{3810E6DD-ACDE-4400-9664-604C2A6643F3}"/>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45551" y="3862313"/>
            <a:ext cx="914400" cy="914400"/>
          </a:xfrm>
          <a:prstGeom prst="rect">
            <a:avLst/>
          </a:prstGeom>
        </p:spPr>
      </p:pic>
      <p:pic>
        <p:nvPicPr>
          <p:cNvPr id="38" name="Graphic 37" descr="Daily calendar outline">
            <a:extLst>
              <a:ext uri="{FF2B5EF4-FFF2-40B4-BE49-F238E27FC236}">
                <a16:creationId xmlns:a16="http://schemas.microsoft.com/office/drawing/2014/main" id="{DAB7489A-4591-42F3-92AF-A127BF575BDE}"/>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424474" y="5208557"/>
            <a:ext cx="914400" cy="914400"/>
          </a:xfrm>
          <a:prstGeom prst="rect">
            <a:avLst/>
          </a:prstGeom>
        </p:spPr>
      </p:pic>
    </p:spTree>
    <p:extLst>
      <p:ext uri="{BB962C8B-B14F-4D97-AF65-F5344CB8AC3E}">
        <p14:creationId xmlns:p14="http://schemas.microsoft.com/office/powerpoint/2010/main" val="34133634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2C669-0047-4803-A225-2A0AE378F38B}"/>
              </a:ext>
            </a:extLst>
          </p:cNvPr>
          <p:cNvSpPr>
            <a:spLocks noGrp="1"/>
          </p:cNvSpPr>
          <p:nvPr>
            <p:ph type="title"/>
          </p:nvPr>
        </p:nvSpPr>
        <p:spPr/>
        <p:txBody>
          <a:bodyPr>
            <a:noAutofit/>
          </a:bodyPr>
          <a:lstStyle/>
          <a:p>
            <a:r>
              <a:rPr lang="en-US" sz="5400">
                <a:solidFill>
                  <a:schemeClr val="tx1"/>
                </a:solidFill>
                <a:latin typeface="Tahoma"/>
                <a:cs typeface="Arial"/>
              </a:rPr>
              <a:t>References</a:t>
            </a:r>
          </a:p>
        </p:txBody>
      </p:sp>
      <p:sp>
        <p:nvSpPr>
          <p:cNvPr id="3" name="Content Placeholder 2">
            <a:extLst>
              <a:ext uri="{FF2B5EF4-FFF2-40B4-BE49-F238E27FC236}">
                <a16:creationId xmlns:a16="http://schemas.microsoft.com/office/drawing/2014/main" id="{0120414C-51FB-473A-BC4A-779715D3159B}"/>
              </a:ext>
            </a:extLst>
          </p:cNvPr>
          <p:cNvSpPr>
            <a:spLocks noGrp="1"/>
          </p:cNvSpPr>
          <p:nvPr>
            <p:ph idx="1"/>
          </p:nvPr>
        </p:nvSpPr>
        <p:spPr/>
        <p:txBody>
          <a:bodyPr vert="horz" lIns="91440" tIns="45720" rIns="91440" bIns="45720" rtlCol="0" anchor="t">
            <a:normAutofit/>
          </a:bodyPr>
          <a:lstStyle/>
          <a:p>
            <a:r>
              <a:rPr lang="en-US" sz="12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Dorsey, J., Jones, T., Doggett, W., King, B., Mercer, C., Brady, J., . . . </a:t>
            </a:r>
            <a:r>
              <a:rPr lang="en-US" sz="1200" dirty="0" err="1">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Ganoe</a:t>
            </a:r>
            <a:r>
              <a:rPr lang="en-US" sz="12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G. (2011). Recent Developments in the Design, Capabilities and Autonomous Operations of a Lightweight Surface Manipulation System and Test-bed. </a:t>
            </a:r>
            <a:r>
              <a:rPr lang="en-US" sz="1200" i="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AIAA SPACE 2011 Conference &amp; Exposition</a:t>
            </a:r>
            <a:r>
              <a:rPr lang="en-US" sz="12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doi:10.2514/6.2011-7266  </a:t>
            </a:r>
            <a:endParaRPr lang="en-US" sz="12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endParaRPr>
          </a:p>
          <a:p>
            <a:r>
              <a:rPr lang="en-US" sz="12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Doggett, W. (., King, B., Jones, T., Dorsey, J., &amp; </a:t>
            </a:r>
            <a:r>
              <a:rPr lang="en-US" sz="1200" dirty="0" err="1">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Mikulas</a:t>
            </a:r>
            <a:r>
              <a:rPr lang="en-US" sz="12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M. (2008). Design and Field Test of a Mass Efficient Crane for Lunar Payload Handling and Inspection: The Lunar Surface    Manipulation System. </a:t>
            </a:r>
            <a:r>
              <a:rPr lang="en-US" sz="1200" i="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AIAA SPACE 2008 Conference &amp; Exposition</a:t>
            </a:r>
            <a:r>
              <a:rPr lang="en-US" sz="12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doi:10.2514/6.2008-7635  </a:t>
            </a:r>
          </a:p>
          <a:p>
            <a:r>
              <a:rPr lang="en-US" sz="1200" i="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PEREGRINE LUNAR LANDER: PAYLOAD USER’S GUIDE</a:t>
            </a:r>
            <a:r>
              <a:rPr lang="en-US" sz="12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[PDF]. (2020, June). Astrobotic Technology.  </a:t>
            </a:r>
          </a:p>
          <a:p>
            <a:r>
              <a:rPr lang="en-US" sz="12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Jefferies, S., Doggett, W., </a:t>
            </a:r>
            <a:r>
              <a:rPr lang="en-US" sz="1200" dirty="0" err="1">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Chrone</a:t>
            </a:r>
            <a:r>
              <a:rPr lang="en-US" sz="12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J., Angster, S., Dorsey, J., Jones, T., . . . Caldwell, D. (2010). Lunar Lander Offloading Operations Using a Heavy-Lift Lunar Surface Manipulator System. </a:t>
            </a:r>
            <a:r>
              <a:rPr lang="en-US" sz="1200" i="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AIAA SPACE 2010 Conference &amp; Exposition</a:t>
            </a:r>
            <a:r>
              <a:rPr lang="en-US" sz="12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doi:10.2514/6.2010-8804</a:t>
            </a:r>
          </a:p>
          <a:p>
            <a:r>
              <a:rPr lang="en-US" sz="12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Dorsey, J., Jones, T., Doggett, W., King, B., </a:t>
            </a:r>
            <a:r>
              <a:rPr lang="en-US" sz="1200" dirty="0" err="1">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Mikulas</a:t>
            </a:r>
            <a:r>
              <a:rPr lang="en-US" sz="12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M., &amp; </a:t>
            </a:r>
            <a:r>
              <a:rPr lang="en-US" sz="1200" dirty="0" err="1">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Roithmayr</a:t>
            </a:r>
            <a:r>
              <a:rPr lang="en-US" sz="12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C. (2009). Developments to Increase the Performance, Operational Versatility and Automation of a Lunar Surface Manipulation System. </a:t>
            </a:r>
            <a:r>
              <a:rPr lang="en-US" sz="1200" i="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AIAA SPACE 2009 Conference &amp; Exposition</a:t>
            </a:r>
            <a:r>
              <a:rPr lang="en-US" sz="12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doi:10.2514/6.2009-6795</a:t>
            </a:r>
          </a:p>
          <a:p>
            <a:r>
              <a:rPr lang="en-US" sz="1200" dirty="0">
                <a:solidFill>
                  <a:schemeClr val="bg1">
                    <a:lumMod val="50000"/>
                  </a:schemeClr>
                </a:solidFill>
                <a:effectLst/>
                <a:latin typeface="Tahoma" panose="020B0604030504040204" pitchFamily="34" charset="0"/>
                <a:ea typeface="Tahoma" panose="020B0604030504040204" pitchFamily="34" charset="0"/>
                <a:cs typeface="Tahoma" panose="020B0604030504040204" pitchFamily="34" charset="0"/>
              </a:rPr>
              <a:t>Dorsey, J., </a:t>
            </a:r>
            <a:r>
              <a:rPr lang="en-US" sz="1200" dirty="0" err="1">
                <a:solidFill>
                  <a:schemeClr val="bg1">
                    <a:lumMod val="50000"/>
                  </a:schemeClr>
                </a:solidFill>
                <a:effectLst/>
                <a:latin typeface="Tahoma" panose="020B0604030504040204" pitchFamily="34" charset="0"/>
                <a:ea typeface="Tahoma" panose="020B0604030504040204" pitchFamily="34" charset="0"/>
                <a:cs typeface="Tahoma" panose="020B0604030504040204" pitchFamily="34" charset="0"/>
              </a:rPr>
              <a:t>Mikulas</a:t>
            </a:r>
            <a:r>
              <a:rPr lang="en-US" sz="1200" dirty="0">
                <a:solidFill>
                  <a:schemeClr val="bg1">
                    <a:lumMod val="50000"/>
                  </a:schemeClr>
                </a:solidFill>
                <a:effectLst/>
                <a:latin typeface="Tahoma" panose="020B0604030504040204" pitchFamily="34" charset="0"/>
                <a:ea typeface="Tahoma" panose="020B0604030504040204" pitchFamily="34" charset="0"/>
                <a:cs typeface="Tahoma" panose="020B0604030504040204" pitchFamily="34" charset="0"/>
              </a:rPr>
              <a:t>, M., &amp; Doggett, W. (2008). Preliminary Structural Design Considerations and Mass Efficiencies for Lunar Surface Manipulator Concepts. </a:t>
            </a:r>
            <a:r>
              <a:rPr lang="en-US" sz="1200" i="1" dirty="0">
                <a:solidFill>
                  <a:schemeClr val="bg1">
                    <a:lumMod val="50000"/>
                  </a:schemeClr>
                </a:solidFill>
                <a:effectLst/>
                <a:latin typeface="Tahoma" panose="020B0604030504040204" pitchFamily="34" charset="0"/>
                <a:ea typeface="Tahoma" panose="020B0604030504040204" pitchFamily="34" charset="0"/>
                <a:cs typeface="Tahoma" panose="020B0604030504040204" pitchFamily="34" charset="0"/>
              </a:rPr>
              <a:t>AIAA SPACE 2008 Conference &amp; Exposition</a:t>
            </a:r>
            <a:r>
              <a:rPr lang="en-US" sz="1200" dirty="0">
                <a:solidFill>
                  <a:schemeClr val="bg1">
                    <a:lumMod val="50000"/>
                  </a:schemeClr>
                </a:solidFill>
                <a:effectLst/>
                <a:latin typeface="Tahoma" panose="020B0604030504040204" pitchFamily="34" charset="0"/>
                <a:ea typeface="Tahoma" panose="020B0604030504040204" pitchFamily="34" charset="0"/>
                <a:cs typeface="Tahoma" panose="020B0604030504040204" pitchFamily="34" charset="0"/>
              </a:rPr>
              <a:t>. doi:10.2514/6.2008-7916</a:t>
            </a:r>
            <a:endParaRPr lang="en-US" sz="12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endParaRPr>
          </a:p>
          <a:p>
            <a:endParaRPr lang="en-US" sz="12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a:extLst>
              <a:ext uri="{FF2B5EF4-FFF2-40B4-BE49-F238E27FC236}">
                <a16:creationId xmlns:a16="http://schemas.microsoft.com/office/drawing/2014/main" id="{6B2A1E9E-8E32-43AC-9C14-910290352DD3}"/>
              </a:ext>
            </a:extLst>
          </p:cNvPr>
          <p:cNvSpPr>
            <a:spLocks noGrp="1"/>
          </p:cNvSpPr>
          <p:nvPr>
            <p:ph type="sldNum" sz="quarter" idx="4"/>
          </p:nvPr>
        </p:nvSpPr>
        <p:spPr/>
        <p:txBody>
          <a:bodyPr/>
          <a:lstStyle/>
          <a:p>
            <a:fld id="{6F1FABC0-072B-4F22-8F9B-95A9D10B0206}" type="slidenum">
              <a:rPr lang="en-US" smtClean="0"/>
              <a:pPr/>
              <a:t>48</a:t>
            </a:fld>
            <a:endParaRPr lang="en-US"/>
          </a:p>
        </p:txBody>
      </p:sp>
    </p:spTree>
    <p:extLst>
      <p:ext uri="{BB962C8B-B14F-4D97-AF65-F5344CB8AC3E}">
        <p14:creationId xmlns:p14="http://schemas.microsoft.com/office/powerpoint/2010/main" val="28409921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smtClean="0"/>
              <a:pPr/>
              <a:t>49</a:t>
            </a:fld>
            <a:endParaRPr lang="en-US"/>
          </a:p>
        </p:txBody>
      </p:sp>
      <p:sp>
        <p:nvSpPr>
          <p:cNvPr id="10" name="Rectangle 9">
            <a:extLst>
              <a:ext uri="{FF2B5EF4-FFF2-40B4-BE49-F238E27FC236}">
                <a16:creationId xmlns:a16="http://schemas.microsoft.com/office/drawing/2014/main" id="{CC0736D5-A98B-4688-8C4B-D25B7E86ED55}"/>
              </a:ext>
            </a:extLst>
          </p:cNvPr>
          <p:cNvSpPr/>
          <p:nvPr/>
        </p:nvSpPr>
        <p:spPr>
          <a:xfrm>
            <a:off x="0" y="5030171"/>
            <a:ext cx="984203" cy="9028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6" descr="Logo&#10;&#10;Description automatically generated">
            <a:extLst>
              <a:ext uri="{FF2B5EF4-FFF2-40B4-BE49-F238E27FC236}">
                <a16:creationId xmlns:a16="http://schemas.microsoft.com/office/drawing/2014/main" id="{1D5F14DB-007A-4EAC-B7BC-FC3F1C7DCF7F}"/>
              </a:ext>
            </a:extLst>
          </p:cNvPr>
          <p:cNvPicPr>
            <a:picLocks noChangeAspect="1"/>
          </p:cNvPicPr>
          <p:nvPr/>
        </p:nvPicPr>
        <p:blipFill>
          <a:blip r:embed="rId3"/>
          <a:stretch>
            <a:fillRect/>
          </a:stretch>
        </p:blipFill>
        <p:spPr>
          <a:xfrm>
            <a:off x="7351903" y="1855812"/>
            <a:ext cx="2975224" cy="2717701"/>
          </a:xfrm>
          <a:prstGeom prst="rect">
            <a:avLst/>
          </a:prstGeom>
        </p:spPr>
      </p:pic>
      <p:sp>
        <p:nvSpPr>
          <p:cNvPr id="12" name="TextBox 11">
            <a:extLst>
              <a:ext uri="{FF2B5EF4-FFF2-40B4-BE49-F238E27FC236}">
                <a16:creationId xmlns:a16="http://schemas.microsoft.com/office/drawing/2014/main" id="{3EE213EF-559C-40FF-911A-2C5AC3524FBF}"/>
              </a:ext>
            </a:extLst>
          </p:cNvPr>
          <p:cNvSpPr txBox="1"/>
          <p:nvPr/>
        </p:nvSpPr>
        <p:spPr>
          <a:xfrm>
            <a:off x="10523519" y="5671257"/>
            <a:ext cx="1668481"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solidFill>
                  <a:sysClr val="windowText" lastClr="000000"/>
                </a:solidFill>
                <a:latin typeface="Tahoma" panose="020B0604030504040204" pitchFamily="34" charset="0"/>
                <a:ea typeface="Tahoma" panose="020B0604030504040204" pitchFamily="34" charset="0"/>
                <a:cs typeface="Tahoma" panose="020B0604030504040204" pitchFamily="34" charset="0"/>
              </a:rPr>
              <a:t>Photos from nasa.gov</a:t>
            </a:r>
          </a:p>
        </p:txBody>
      </p:sp>
      <p:sp>
        <p:nvSpPr>
          <p:cNvPr id="2" name="TextBox 1">
            <a:extLst>
              <a:ext uri="{FF2B5EF4-FFF2-40B4-BE49-F238E27FC236}">
                <a16:creationId xmlns:a16="http://schemas.microsoft.com/office/drawing/2014/main" id="{4B103604-8FDD-4874-A357-7F8E74CAE7A0}"/>
              </a:ext>
            </a:extLst>
          </p:cNvPr>
          <p:cNvSpPr txBox="1"/>
          <p:nvPr/>
        </p:nvSpPr>
        <p:spPr>
          <a:xfrm>
            <a:off x="1232657" y="2045111"/>
            <a:ext cx="4158558" cy="2339102"/>
          </a:xfrm>
          <a:prstGeom prst="rect">
            <a:avLst/>
          </a:prstGeom>
          <a:noFill/>
        </p:spPr>
        <p:txBody>
          <a:bodyPr wrap="square" rtlCol="0">
            <a:spAutoFit/>
          </a:bodyPr>
          <a:lstStyle/>
          <a:p>
            <a:r>
              <a:rPr lang="en-US" sz="2000" b="1">
                <a:latin typeface="Tahoma" panose="020B0604030504040204" pitchFamily="34" charset="0"/>
                <a:ea typeface="Tahoma" panose="020B0604030504040204" pitchFamily="34" charset="0"/>
                <a:cs typeface="Tahoma" panose="020B0604030504040204" pitchFamily="34" charset="0"/>
              </a:rPr>
              <a:t>Artemis Mission Milestones:</a:t>
            </a:r>
          </a:p>
          <a:p>
            <a:pPr marL="285750" indent="-285750">
              <a:buFont typeface="Arial" panose="020B0604020202020204" pitchFamily="34" charset="0"/>
              <a:buChar char="•"/>
            </a:pPr>
            <a:r>
              <a:rPr lang="en-US">
                <a:latin typeface="Tahoma" panose="020B0604030504040204" pitchFamily="34" charset="0"/>
                <a:ea typeface="Tahoma" panose="020B0604030504040204" pitchFamily="34" charset="0"/>
                <a:cs typeface="Tahoma" panose="020B0604030504040204" pitchFamily="34" charset="0"/>
              </a:rPr>
              <a:t>Scheduled to Launch in 2023</a:t>
            </a:r>
          </a:p>
          <a:p>
            <a:pPr marL="285750" indent="-285750">
              <a:buFont typeface="Arial" panose="020B0604020202020204" pitchFamily="34" charset="0"/>
              <a:buChar char="•"/>
            </a:pPr>
            <a:r>
              <a:rPr lang="en-US">
                <a:latin typeface="Tahoma" panose="020B0604030504040204" pitchFamily="34" charset="0"/>
                <a:ea typeface="Tahoma" panose="020B0604030504040204" pitchFamily="34" charset="0"/>
                <a:cs typeface="Tahoma" panose="020B0604030504040204" pitchFamily="34" charset="0"/>
              </a:rPr>
              <a:t>Sending the next man and first woman to the moon</a:t>
            </a:r>
          </a:p>
          <a:p>
            <a:pPr marL="285750" indent="-285750">
              <a:buFont typeface="Arial" panose="020B0604020202020204" pitchFamily="34" charset="0"/>
              <a:buChar char="•"/>
            </a:pPr>
            <a:r>
              <a:rPr lang="en-US">
                <a:latin typeface="Tahoma" panose="020B0604030504040204" pitchFamily="34" charset="0"/>
                <a:ea typeface="Tahoma" panose="020B0604030504040204" pitchFamily="34" charset="0"/>
                <a:cs typeface="Tahoma" panose="020B0604030504040204" pitchFamily="34" charset="0"/>
              </a:rPr>
              <a:t>Major goal is to set up a lunar base</a:t>
            </a:r>
          </a:p>
          <a:p>
            <a:pPr marL="285750" indent="-285750">
              <a:buFont typeface="Arial" panose="020B0604020202020204" pitchFamily="34" charset="0"/>
              <a:buChar char="•"/>
            </a:pPr>
            <a:endParaRPr lang="en-US">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endParaRPr lang="en-US">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4" name="Title 1">
            <a:extLst>
              <a:ext uri="{FF2B5EF4-FFF2-40B4-BE49-F238E27FC236}">
                <a16:creationId xmlns:a16="http://schemas.microsoft.com/office/drawing/2014/main" id="{53EDE380-AFBC-4EF0-8405-0EFCAA7A755A}"/>
              </a:ext>
            </a:extLst>
          </p:cNvPr>
          <p:cNvSpPr txBox="1">
            <a:spLocks/>
          </p:cNvSpPr>
          <p:nvPr/>
        </p:nvSpPr>
        <p:spPr>
          <a:xfrm>
            <a:off x="1400182" y="200139"/>
            <a:ext cx="9391636" cy="113118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Background Info - Artemis</a:t>
            </a:r>
          </a:p>
        </p:txBody>
      </p:sp>
      <p:sp>
        <p:nvSpPr>
          <p:cNvPr id="5" name="Rectangle 4">
            <a:hlinkClick r:id="rId4" action="ppaction://hlinksldjump"/>
            <a:extLst>
              <a:ext uri="{FF2B5EF4-FFF2-40B4-BE49-F238E27FC236}">
                <a16:creationId xmlns:a16="http://schemas.microsoft.com/office/drawing/2014/main" id="{9C2036CC-8D60-4A5D-9841-28C05D836245}"/>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47205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Rounded Corners 70">
            <a:extLst>
              <a:ext uri="{FF2B5EF4-FFF2-40B4-BE49-F238E27FC236}">
                <a16:creationId xmlns:a16="http://schemas.microsoft.com/office/drawing/2014/main" id="{56FC378D-BDB1-4E25-8EA7-FFA5711342BF}"/>
              </a:ext>
            </a:extLst>
          </p:cNvPr>
          <p:cNvSpPr/>
          <p:nvPr/>
        </p:nvSpPr>
        <p:spPr>
          <a:xfrm>
            <a:off x="8692386" y="4306316"/>
            <a:ext cx="2280414" cy="738755"/>
          </a:xfrm>
          <a:prstGeom prst="roundRect">
            <a:avLst/>
          </a:prstGeom>
          <a:solidFill>
            <a:srgbClr val="3FA49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atin typeface="Tahoma" panose="020B0604030504040204" pitchFamily="34" charset="0"/>
                <a:ea typeface="Tahoma" panose="020B0604030504040204" pitchFamily="34" charset="0"/>
                <a:cs typeface="Tahoma" panose="020B0604030504040204" pitchFamily="34" charset="0"/>
              </a:rPr>
              <a:t>Design Payload Crane Off-loader</a:t>
            </a:r>
          </a:p>
        </p:txBody>
      </p:sp>
      <p:sp>
        <p:nvSpPr>
          <p:cNvPr id="67" name="Rectangle: Rounded Corners 66">
            <a:extLst>
              <a:ext uri="{FF2B5EF4-FFF2-40B4-BE49-F238E27FC236}">
                <a16:creationId xmlns:a16="http://schemas.microsoft.com/office/drawing/2014/main" id="{F82DD021-7911-4796-9DF5-00240B9549BE}"/>
              </a:ext>
            </a:extLst>
          </p:cNvPr>
          <p:cNvSpPr/>
          <p:nvPr/>
        </p:nvSpPr>
        <p:spPr>
          <a:xfrm>
            <a:off x="6944867" y="1935987"/>
            <a:ext cx="2280414" cy="738755"/>
          </a:xfrm>
          <a:prstGeom prst="roundRect">
            <a:avLst/>
          </a:prstGeom>
          <a:solidFill>
            <a:srgbClr val="5C93AA">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r"/>
            <a:r>
              <a:rPr lang="en-US">
                <a:latin typeface="Tahoma"/>
                <a:ea typeface="Tahoma"/>
                <a:cs typeface="Tahoma"/>
              </a:rPr>
              <a:t>NASA Developed Payload Crane</a:t>
            </a:r>
          </a:p>
        </p:txBody>
      </p:sp>
      <p:sp>
        <p:nvSpPr>
          <p:cNvPr id="65" name="Rectangle: Rounded Corners 64">
            <a:extLst>
              <a:ext uri="{FF2B5EF4-FFF2-40B4-BE49-F238E27FC236}">
                <a16:creationId xmlns:a16="http://schemas.microsoft.com/office/drawing/2014/main" id="{A4A481AF-61AC-4CFE-A25F-E7246BD9714C}"/>
              </a:ext>
            </a:extLst>
          </p:cNvPr>
          <p:cNvSpPr/>
          <p:nvPr/>
        </p:nvSpPr>
        <p:spPr>
          <a:xfrm>
            <a:off x="2763016" y="4288148"/>
            <a:ext cx="2424169" cy="738755"/>
          </a:xfrm>
          <a:prstGeom prst="roundRect">
            <a:avLst/>
          </a:prstGeom>
          <a:solidFill>
            <a:srgbClr val="AF6E8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atin typeface="Tahoma" panose="020B0604030504040204" pitchFamily="34" charset="0"/>
                <a:ea typeface="Tahoma" panose="020B0604030504040204" pitchFamily="34" charset="0"/>
                <a:cs typeface="Tahoma" panose="020B0604030504040204" pitchFamily="34" charset="0"/>
              </a:rPr>
              <a:t>Artemis Mission</a:t>
            </a:r>
          </a:p>
          <a:p>
            <a:r>
              <a:rPr lang="en-US">
                <a:latin typeface="Tahoma" panose="020B0604030504040204" pitchFamily="34" charset="0"/>
                <a:ea typeface="Tahoma" panose="020B0604030504040204" pitchFamily="34" charset="0"/>
                <a:cs typeface="Tahoma" panose="020B0604030504040204" pitchFamily="34" charset="0"/>
              </a:rPr>
              <a:t>Announced</a:t>
            </a:r>
          </a:p>
        </p:txBody>
      </p:sp>
      <p:sp>
        <p:nvSpPr>
          <p:cNvPr id="11" name="Rectangle: Rounded Corners 10">
            <a:extLst>
              <a:ext uri="{FF2B5EF4-FFF2-40B4-BE49-F238E27FC236}">
                <a16:creationId xmlns:a16="http://schemas.microsoft.com/office/drawing/2014/main" id="{B9224546-A6B7-4B9A-AF57-2E144EF585C6}"/>
              </a:ext>
            </a:extLst>
          </p:cNvPr>
          <p:cNvSpPr/>
          <p:nvPr/>
        </p:nvSpPr>
        <p:spPr>
          <a:xfrm>
            <a:off x="1250648" y="1868645"/>
            <a:ext cx="2189021" cy="738755"/>
          </a:xfrm>
          <a:prstGeom prst="roundRect">
            <a:avLst/>
          </a:prstGeom>
          <a:solidFill>
            <a:srgbClr val="DC646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atin typeface="Tahoma" panose="020B0604030504040204" pitchFamily="34" charset="0"/>
                <a:ea typeface="Tahoma" panose="020B0604030504040204" pitchFamily="34" charset="0"/>
                <a:cs typeface="Tahoma" panose="020B0604030504040204" pitchFamily="34" charset="0"/>
              </a:rPr>
              <a:t>NASA Plans for </a:t>
            </a:r>
          </a:p>
          <a:p>
            <a:r>
              <a:rPr lang="en-US">
                <a:latin typeface="Tahoma" panose="020B0604030504040204" pitchFamily="34" charset="0"/>
                <a:ea typeface="Tahoma" panose="020B0604030504040204" pitchFamily="34" charset="0"/>
                <a:cs typeface="Tahoma" panose="020B0604030504040204" pitchFamily="34" charset="0"/>
              </a:rPr>
              <a:t>Lunar Base</a:t>
            </a:r>
          </a:p>
        </p:txBody>
      </p:sp>
      <p:sp>
        <p:nvSpPr>
          <p:cNvPr id="4" name="Slide Number Placeholder 3">
            <a:extLst>
              <a:ext uri="{FF2B5EF4-FFF2-40B4-BE49-F238E27FC236}">
                <a16:creationId xmlns:a16="http://schemas.microsoft.com/office/drawing/2014/main" id="{08EA70AF-2E29-4584-804D-7ADADC064BCA}"/>
              </a:ext>
            </a:extLst>
          </p:cNvPr>
          <p:cNvSpPr>
            <a:spLocks noGrp="1"/>
          </p:cNvSpPr>
          <p:nvPr>
            <p:ph type="sldNum" sz="quarter" idx="4"/>
          </p:nvPr>
        </p:nvSpPr>
        <p:spPr/>
        <p:txBody>
          <a:bodyPr/>
          <a:lstStyle/>
          <a:p>
            <a:fld id="{6F1FABC0-072B-4F22-8F9B-95A9D10B0206}" type="slidenum">
              <a:rPr lang="en-US" dirty="0" smtClean="0"/>
              <a:pPr/>
              <a:t>5</a:t>
            </a:fld>
            <a:endParaRPr lang="en-US"/>
          </a:p>
        </p:txBody>
      </p:sp>
      <p:sp>
        <p:nvSpPr>
          <p:cNvPr id="30" name="Title 1">
            <a:extLst>
              <a:ext uri="{FF2B5EF4-FFF2-40B4-BE49-F238E27FC236}">
                <a16:creationId xmlns:a16="http://schemas.microsoft.com/office/drawing/2014/main" id="{E7E6D5A6-8F57-4E61-83F9-E41006BFD8AB}"/>
              </a:ext>
            </a:extLst>
          </p:cNvPr>
          <p:cNvSpPr txBox="1">
            <a:spLocks/>
          </p:cNvSpPr>
          <p:nvPr/>
        </p:nvSpPr>
        <p:spPr>
          <a:xfrm>
            <a:off x="1405239" y="-77656"/>
            <a:ext cx="9381521" cy="1299009"/>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5400">
                <a:solidFill>
                  <a:sysClr val="windowText" lastClr="000000"/>
                </a:solidFill>
                <a:latin typeface="Tahoma"/>
                <a:ea typeface="Tahoma"/>
                <a:cs typeface="Tahoma"/>
              </a:rPr>
              <a:t>Project Background</a:t>
            </a:r>
            <a:endParaRPr lang="en-US" sz="5400">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48" name="Content Placeholder 6">
            <a:extLst>
              <a:ext uri="{FF2B5EF4-FFF2-40B4-BE49-F238E27FC236}">
                <a16:creationId xmlns:a16="http://schemas.microsoft.com/office/drawing/2014/main" id="{F5C5E9A9-B4B2-49B1-B01A-A8127C114441}"/>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101B1E"/>
                </a:solidFill>
                <a:latin typeface="Arial"/>
                <a:cs typeface="Arial"/>
              </a:rPr>
              <a:t>Christina Morrow</a:t>
            </a:r>
            <a:endParaRPr lang="en-US" dirty="0">
              <a:solidFill>
                <a:srgbClr val="101B1E"/>
              </a:solidFill>
            </a:endParaRPr>
          </a:p>
        </p:txBody>
      </p:sp>
      <p:sp>
        <p:nvSpPr>
          <p:cNvPr id="23" name="Rectangle 22">
            <a:hlinkClick r:id="rId3" action="ppaction://hlinksldjump"/>
            <a:extLst>
              <a:ext uri="{FF2B5EF4-FFF2-40B4-BE49-F238E27FC236}">
                <a16:creationId xmlns:a16="http://schemas.microsoft.com/office/drawing/2014/main" id="{29AC197B-CD6B-4F29-A316-9FF886DD9F4B}"/>
              </a:ext>
            </a:extLst>
          </p:cNvPr>
          <p:cNvSpPr/>
          <p:nvPr/>
        </p:nvSpPr>
        <p:spPr>
          <a:xfrm>
            <a:off x="0" y="5922295"/>
            <a:ext cx="12192000" cy="9357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86E51AAE-CC78-48AB-BDB6-0A6423E2FB98}"/>
              </a:ext>
            </a:extLst>
          </p:cNvPr>
          <p:cNvGrpSpPr/>
          <p:nvPr/>
        </p:nvGrpSpPr>
        <p:grpSpPr>
          <a:xfrm>
            <a:off x="1697230" y="3195494"/>
            <a:ext cx="8742680" cy="543560"/>
            <a:chOff x="1346200" y="2611120"/>
            <a:chExt cx="8742680" cy="543560"/>
          </a:xfrm>
        </p:grpSpPr>
        <p:cxnSp>
          <p:nvCxnSpPr>
            <p:cNvPr id="22" name="Straight Connector 21">
              <a:extLst>
                <a:ext uri="{FF2B5EF4-FFF2-40B4-BE49-F238E27FC236}">
                  <a16:creationId xmlns:a16="http://schemas.microsoft.com/office/drawing/2014/main" id="{7B2759A0-BBF0-4E43-938E-9EA0749E99F2}"/>
                </a:ext>
              </a:extLst>
            </p:cNvPr>
            <p:cNvCxnSpPr>
              <a:cxnSpLocks/>
            </p:cNvCxnSpPr>
            <p:nvPr/>
          </p:nvCxnSpPr>
          <p:spPr>
            <a:xfrm>
              <a:off x="1346200" y="2885440"/>
              <a:ext cx="8742680" cy="0"/>
            </a:xfrm>
            <a:prstGeom prst="line">
              <a:avLst/>
            </a:prstGeom>
            <a:ln w="38100">
              <a:solidFill>
                <a:srgbClr val="FC9627"/>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A0A9AFB-C230-40AA-A0FA-81639C0D3471}"/>
                </a:ext>
              </a:extLst>
            </p:cNvPr>
            <p:cNvCxnSpPr>
              <a:cxnSpLocks/>
            </p:cNvCxnSpPr>
            <p:nvPr/>
          </p:nvCxnSpPr>
          <p:spPr>
            <a:xfrm>
              <a:off x="1351280" y="2611120"/>
              <a:ext cx="0" cy="538480"/>
            </a:xfrm>
            <a:prstGeom prst="line">
              <a:avLst/>
            </a:prstGeom>
            <a:ln w="38100">
              <a:solidFill>
                <a:srgbClr val="FC9627"/>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ABF38A8-DB7C-42CC-B602-3BE0B9D72E2F}"/>
                </a:ext>
              </a:extLst>
            </p:cNvPr>
            <p:cNvCxnSpPr>
              <a:cxnSpLocks/>
            </p:cNvCxnSpPr>
            <p:nvPr/>
          </p:nvCxnSpPr>
          <p:spPr>
            <a:xfrm>
              <a:off x="3088640" y="2616200"/>
              <a:ext cx="0" cy="538480"/>
            </a:xfrm>
            <a:prstGeom prst="line">
              <a:avLst/>
            </a:prstGeom>
            <a:ln w="38100">
              <a:solidFill>
                <a:srgbClr val="FC9627"/>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94C6E25-69C1-483C-ADAF-BC42EC2C84F0}"/>
                </a:ext>
              </a:extLst>
            </p:cNvPr>
            <p:cNvCxnSpPr>
              <a:cxnSpLocks/>
            </p:cNvCxnSpPr>
            <p:nvPr/>
          </p:nvCxnSpPr>
          <p:spPr>
            <a:xfrm>
              <a:off x="4836160" y="2616200"/>
              <a:ext cx="0" cy="538480"/>
            </a:xfrm>
            <a:prstGeom prst="line">
              <a:avLst/>
            </a:prstGeom>
            <a:ln w="38100">
              <a:solidFill>
                <a:srgbClr val="FC9627"/>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BE4FB25-257D-4118-A615-E20DA96AB82D}"/>
                </a:ext>
              </a:extLst>
            </p:cNvPr>
            <p:cNvCxnSpPr>
              <a:cxnSpLocks/>
            </p:cNvCxnSpPr>
            <p:nvPr/>
          </p:nvCxnSpPr>
          <p:spPr>
            <a:xfrm>
              <a:off x="6593840" y="2616200"/>
              <a:ext cx="0" cy="538480"/>
            </a:xfrm>
            <a:prstGeom prst="line">
              <a:avLst/>
            </a:prstGeom>
            <a:ln w="38100">
              <a:solidFill>
                <a:srgbClr val="FC9627"/>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2E32C8F-7414-4385-BADE-5F82FE034647}"/>
                </a:ext>
              </a:extLst>
            </p:cNvPr>
            <p:cNvCxnSpPr>
              <a:cxnSpLocks/>
            </p:cNvCxnSpPr>
            <p:nvPr/>
          </p:nvCxnSpPr>
          <p:spPr>
            <a:xfrm>
              <a:off x="8341360" y="2611120"/>
              <a:ext cx="0" cy="538480"/>
            </a:xfrm>
            <a:prstGeom prst="line">
              <a:avLst/>
            </a:prstGeom>
            <a:ln w="38100">
              <a:solidFill>
                <a:srgbClr val="FC9627"/>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027A6F4-78E8-4A50-B0BF-98BB4DE54324}"/>
                </a:ext>
              </a:extLst>
            </p:cNvPr>
            <p:cNvCxnSpPr>
              <a:cxnSpLocks/>
            </p:cNvCxnSpPr>
            <p:nvPr/>
          </p:nvCxnSpPr>
          <p:spPr>
            <a:xfrm>
              <a:off x="10088880" y="2611120"/>
              <a:ext cx="0" cy="538480"/>
            </a:xfrm>
            <a:prstGeom prst="line">
              <a:avLst/>
            </a:prstGeom>
            <a:ln w="38100">
              <a:solidFill>
                <a:srgbClr val="FC9627"/>
              </a:solidFill>
            </a:ln>
          </p:spPr>
          <p:style>
            <a:lnRef idx="1">
              <a:schemeClr val="accent1"/>
            </a:lnRef>
            <a:fillRef idx="0">
              <a:schemeClr val="accent1"/>
            </a:fillRef>
            <a:effectRef idx="0">
              <a:schemeClr val="accent1"/>
            </a:effectRef>
            <a:fontRef idx="minor">
              <a:schemeClr val="tx1"/>
            </a:fontRef>
          </p:style>
        </p:cxnSp>
      </p:grpSp>
      <p:sp>
        <p:nvSpPr>
          <p:cNvPr id="39" name="Oval 38">
            <a:extLst>
              <a:ext uri="{FF2B5EF4-FFF2-40B4-BE49-F238E27FC236}">
                <a16:creationId xmlns:a16="http://schemas.microsoft.com/office/drawing/2014/main" id="{3DA14CD0-F044-43BD-BAAF-BF5DAAE13A7D}"/>
              </a:ext>
            </a:extLst>
          </p:cNvPr>
          <p:cNvSpPr/>
          <p:nvPr/>
        </p:nvSpPr>
        <p:spPr>
          <a:xfrm>
            <a:off x="3274417" y="3320992"/>
            <a:ext cx="310187" cy="310904"/>
          </a:xfrm>
          <a:prstGeom prst="ellipse">
            <a:avLst/>
          </a:prstGeom>
          <a:solidFill>
            <a:schemeClr val="bg1"/>
          </a:solidFill>
          <a:ln w="76200">
            <a:solidFill>
              <a:srgbClr val="DC64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B148AC23-DC97-4A02-B1BA-F403E98BAD13}"/>
              </a:ext>
            </a:extLst>
          </p:cNvPr>
          <p:cNvSpPr/>
          <p:nvPr/>
        </p:nvSpPr>
        <p:spPr>
          <a:xfrm>
            <a:off x="5032097" y="3320992"/>
            <a:ext cx="310187" cy="310904"/>
          </a:xfrm>
          <a:prstGeom prst="ellipse">
            <a:avLst/>
          </a:prstGeom>
          <a:solidFill>
            <a:schemeClr val="bg1"/>
          </a:solidFill>
          <a:ln w="76200">
            <a:solidFill>
              <a:srgbClr val="AF6E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B52846C4-5029-4ED3-A357-50B7C94E8BAB}"/>
              </a:ext>
            </a:extLst>
          </p:cNvPr>
          <p:cNvSpPr/>
          <p:nvPr/>
        </p:nvSpPr>
        <p:spPr>
          <a:xfrm>
            <a:off x="6789775" y="3309282"/>
            <a:ext cx="310187" cy="310904"/>
          </a:xfrm>
          <a:prstGeom prst="ellipse">
            <a:avLst/>
          </a:prstGeom>
          <a:solidFill>
            <a:schemeClr val="bg1"/>
          </a:solidFill>
          <a:ln w="76200">
            <a:solidFill>
              <a:srgbClr val="5C93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sp>
        <p:nvSpPr>
          <p:cNvPr id="45" name="Oval 44">
            <a:extLst>
              <a:ext uri="{FF2B5EF4-FFF2-40B4-BE49-F238E27FC236}">
                <a16:creationId xmlns:a16="http://schemas.microsoft.com/office/drawing/2014/main" id="{FD2CA864-FE1C-4A89-914F-483D29A2C0BD}"/>
              </a:ext>
            </a:extLst>
          </p:cNvPr>
          <p:cNvSpPr/>
          <p:nvPr/>
        </p:nvSpPr>
        <p:spPr>
          <a:xfrm>
            <a:off x="8537294" y="3320992"/>
            <a:ext cx="310187" cy="310904"/>
          </a:xfrm>
          <a:prstGeom prst="ellipse">
            <a:avLst/>
          </a:prstGeom>
          <a:solidFill>
            <a:schemeClr val="bg1"/>
          </a:solidFill>
          <a:ln w="76200">
            <a:solidFill>
              <a:srgbClr val="3FA4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cxnSp>
        <p:nvCxnSpPr>
          <p:cNvPr id="46" name="Straight Connector 45">
            <a:extLst>
              <a:ext uri="{FF2B5EF4-FFF2-40B4-BE49-F238E27FC236}">
                <a16:creationId xmlns:a16="http://schemas.microsoft.com/office/drawing/2014/main" id="{015D7C7E-2188-4A66-A2AF-88B5DCF567F9}"/>
              </a:ext>
            </a:extLst>
          </p:cNvPr>
          <p:cNvCxnSpPr>
            <a:cxnSpLocks/>
          </p:cNvCxnSpPr>
          <p:nvPr/>
        </p:nvCxnSpPr>
        <p:spPr>
          <a:xfrm>
            <a:off x="6088890" y="3259769"/>
            <a:ext cx="0" cy="409930"/>
          </a:xfrm>
          <a:prstGeom prst="line">
            <a:avLst/>
          </a:prstGeom>
          <a:ln w="38100">
            <a:solidFill>
              <a:srgbClr val="FC9627"/>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EB08D85-D927-422F-AE22-C1F3A46284B8}"/>
              </a:ext>
            </a:extLst>
          </p:cNvPr>
          <p:cNvCxnSpPr>
            <a:cxnSpLocks/>
          </p:cNvCxnSpPr>
          <p:nvPr/>
        </p:nvCxnSpPr>
        <p:spPr>
          <a:xfrm>
            <a:off x="4331210" y="3271479"/>
            <a:ext cx="0" cy="409930"/>
          </a:xfrm>
          <a:prstGeom prst="line">
            <a:avLst/>
          </a:prstGeom>
          <a:ln w="38100">
            <a:solidFill>
              <a:srgbClr val="FC9627"/>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655F0467-F97E-4509-ABF0-5BF2328A4F49}"/>
              </a:ext>
            </a:extLst>
          </p:cNvPr>
          <p:cNvCxnSpPr>
            <a:cxnSpLocks/>
          </p:cNvCxnSpPr>
          <p:nvPr/>
        </p:nvCxnSpPr>
        <p:spPr>
          <a:xfrm>
            <a:off x="2583690" y="3271479"/>
            <a:ext cx="0" cy="409930"/>
          </a:xfrm>
          <a:prstGeom prst="line">
            <a:avLst/>
          </a:prstGeom>
          <a:ln w="38100">
            <a:solidFill>
              <a:srgbClr val="FC9627"/>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377D33A-E090-467D-B409-843546BB8858}"/>
              </a:ext>
            </a:extLst>
          </p:cNvPr>
          <p:cNvCxnSpPr>
            <a:cxnSpLocks/>
          </p:cNvCxnSpPr>
          <p:nvPr/>
        </p:nvCxnSpPr>
        <p:spPr>
          <a:xfrm>
            <a:off x="7846570" y="3271479"/>
            <a:ext cx="0" cy="409930"/>
          </a:xfrm>
          <a:prstGeom prst="line">
            <a:avLst/>
          </a:prstGeom>
          <a:ln w="38100">
            <a:solidFill>
              <a:srgbClr val="FC9627"/>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F65F86AE-09A9-4DB0-91C0-F0DE0E313036}"/>
              </a:ext>
            </a:extLst>
          </p:cNvPr>
          <p:cNvCxnSpPr>
            <a:cxnSpLocks/>
          </p:cNvCxnSpPr>
          <p:nvPr/>
        </p:nvCxnSpPr>
        <p:spPr>
          <a:xfrm>
            <a:off x="9624570" y="3271479"/>
            <a:ext cx="0" cy="409930"/>
          </a:xfrm>
          <a:prstGeom prst="line">
            <a:avLst/>
          </a:prstGeom>
          <a:ln w="38100">
            <a:solidFill>
              <a:srgbClr val="FC9627"/>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7FB97049-A9D5-4362-971C-B5582BB68C27}"/>
              </a:ext>
            </a:extLst>
          </p:cNvPr>
          <p:cNvGrpSpPr/>
          <p:nvPr/>
        </p:nvGrpSpPr>
        <p:grpSpPr>
          <a:xfrm>
            <a:off x="2697978" y="1596887"/>
            <a:ext cx="1473189" cy="1473189"/>
            <a:chOff x="2697978" y="1596887"/>
            <a:chExt cx="1473189" cy="1473189"/>
          </a:xfrm>
        </p:grpSpPr>
        <p:pic>
          <p:nvPicPr>
            <p:cNvPr id="34" name="Graphic 33" descr="Marker">
              <a:extLst>
                <a:ext uri="{FF2B5EF4-FFF2-40B4-BE49-F238E27FC236}">
                  <a16:creationId xmlns:a16="http://schemas.microsoft.com/office/drawing/2014/main" id="{0A5B4E4A-CDD2-449E-9086-8AF28BA8FA8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697978" y="1596887"/>
              <a:ext cx="1473189" cy="1473189"/>
            </a:xfrm>
            <a:prstGeom prst="rect">
              <a:avLst/>
            </a:prstGeom>
          </p:spPr>
        </p:pic>
        <p:sp>
          <p:nvSpPr>
            <p:cNvPr id="18" name="Oval 17">
              <a:extLst>
                <a:ext uri="{FF2B5EF4-FFF2-40B4-BE49-F238E27FC236}">
                  <a16:creationId xmlns:a16="http://schemas.microsoft.com/office/drawing/2014/main" id="{9C95E042-F66A-4148-9223-F6717D0DD105}"/>
                </a:ext>
              </a:extLst>
            </p:cNvPr>
            <p:cNvSpPr/>
            <p:nvPr/>
          </p:nvSpPr>
          <p:spPr>
            <a:xfrm>
              <a:off x="3287757" y="1989682"/>
              <a:ext cx="296847" cy="2988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56">
            <a:extLst>
              <a:ext uri="{FF2B5EF4-FFF2-40B4-BE49-F238E27FC236}">
                <a16:creationId xmlns:a16="http://schemas.microsoft.com/office/drawing/2014/main" id="{B7E9E401-AB52-4A2B-9949-37C2C39E43AF}"/>
              </a:ext>
            </a:extLst>
          </p:cNvPr>
          <p:cNvGrpSpPr/>
          <p:nvPr/>
        </p:nvGrpSpPr>
        <p:grpSpPr>
          <a:xfrm>
            <a:off x="6208275" y="1655679"/>
            <a:ext cx="1473189" cy="1473189"/>
            <a:chOff x="6208275" y="1655679"/>
            <a:chExt cx="1473189" cy="1473189"/>
          </a:xfrm>
        </p:grpSpPr>
        <p:pic>
          <p:nvPicPr>
            <p:cNvPr id="31" name="Graphic 30" descr="Marker">
              <a:extLst>
                <a:ext uri="{FF2B5EF4-FFF2-40B4-BE49-F238E27FC236}">
                  <a16:creationId xmlns:a16="http://schemas.microsoft.com/office/drawing/2014/main" id="{85EC4414-ED5E-4D75-8AAB-D9BC1D4AC7F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208275" y="1655679"/>
              <a:ext cx="1473189" cy="1473189"/>
            </a:xfrm>
            <a:prstGeom prst="rect">
              <a:avLst/>
            </a:prstGeom>
          </p:spPr>
        </p:pic>
        <p:sp>
          <p:nvSpPr>
            <p:cNvPr id="56" name="Oval 55">
              <a:extLst>
                <a:ext uri="{FF2B5EF4-FFF2-40B4-BE49-F238E27FC236}">
                  <a16:creationId xmlns:a16="http://schemas.microsoft.com/office/drawing/2014/main" id="{A04AFA1F-361F-46FF-86EB-A7E2B3C17A7D}"/>
                </a:ext>
              </a:extLst>
            </p:cNvPr>
            <p:cNvSpPr/>
            <p:nvPr/>
          </p:nvSpPr>
          <p:spPr>
            <a:xfrm>
              <a:off x="6796444" y="2045887"/>
              <a:ext cx="296847" cy="2910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59">
            <a:extLst>
              <a:ext uri="{FF2B5EF4-FFF2-40B4-BE49-F238E27FC236}">
                <a16:creationId xmlns:a16="http://schemas.microsoft.com/office/drawing/2014/main" id="{B777E8A7-1133-4588-A49E-817866A3D2D4}"/>
              </a:ext>
            </a:extLst>
          </p:cNvPr>
          <p:cNvGrpSpPr/>
          <p:nvPr/>
        </p:nvGrpSpPr>
        <p:grpSpPr>
          <a:xfrm>
            <a:off x="4450595" y="3850383"/>
            <a:ext cx="1473189" cy="1473189"/>
            <a:chOff x="4450595" y="3850383"/>
            <a:chExt cx="1473189" cy="1473189"/>
          </a:xfrm>
        </p:grpSpPr>
        <p:pic>
          <p:nvPicPr>
            <p:cNvPr id="33" name="Graphic 32" descr="Marker">
              <a:extLst>
                <a:ext uri="{FF2B5EF4-FFF2-40B4-BE49-F238E27FC236}">
                  <a16:creationId xmlns:a16="http://schemas.microsoft.com/office/drawing/2014/main" id="{A6851096-9731-4F05-8707-E1701F29B0E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0800000">
              <a:off x="4450595" y="3850383"/>
              <a:ext cx="1473189" cy="1473189"/>
            </a:xfrm>
            <a:prstGeom prst="rect">
              <a:avLst/>
            </a:prstGeom>
          </p:spPr>
        </p:pic>
        <p:sp>
          <p:nvSpPr>
            <p:cNvPr id="59" name="Oval 58">
              <a:extLst>
                <a:ext uri="{FF2B5EF4-FFF2-40B4-BE49-F238E27FC236}">
                  <a16:creationId xmlns:a16="http://schemas.microsoft.com/office/drawing/2014/main" id="{62230CA7-8C4A-40D2-9104-0B1E64F24B3F}"/>
                </a:ext>
              </a:extLst>
            </p:cNvPr>
            <p:cNvSpPr/>
            <p:nvPr/>
          </p:nvSpPr>
          <p:spPr>
            <a:xfrm>
              <a:off x="5038765" y="4647536"/>
              <a:ext cx="296847" cy="2910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DC1BC217-69C7-42F1-B4E0-781DF818E4EF}"/>
              </a:ext>
            </a:extLst>
          </p:cNvPr>
          <p:cNvGrpSpPr/>
          <p:nvPr/>
        </p:nvGrpSpPr>
        <p:grpSpPr>
          <a:xfrm>
            <a:off x="7955795" y="3850383"/>
            <a:ext cx="1473189" cy="1473189"/>
            <a:chOff x="7955795" y="3850383"/>
            <a:chExt cx="1473189" cy="1473189"/>
          </a:xfrm>
        </p:grpSpPr>
        <p:pic>
          <p:nvPicPr>
            <p:cNvPr id="32" name="Graphic 31" descr="Marker">
              <a:extLst>
                <a:ext uri="{FF2B5EF4-FFF2-40B4-BE49-F238E27FC236}">
                  <a16:creationId xmlns:a16="http://schemas.microsoft.com/office/drawing/2014/main" id="{3A9A9227-8D5D-41B4-ADC7-1E7996522D9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10800000">
              <a:off x="7955795" y="3850383"/>
              <a:ext cx="1473189" cy="1473189"/>
            </a:xfrm>
            <a:prstGeom prst="rect">
              <a:avLst/>
            </a:prstGeom>
          </p:spPr>
        </p:pic>
        <p:sp>
          <p:nvSpPr>
            <p:cNvPr id="62" name="Oval 61">
              <a:extLst>
                <a:ext uri="{FF2B5EF4-FFF2-40B4-BE49-F238E27FC236}">
                  <a16:creationId xmlns:a16="http://schemas.microsoft.com/office/drawing/2014/main" id="{A79E7766-E106-40A0-860A-A539A27110CF}"/>
                </a:ext>
              </a:extLst>
            </p:cNvPr>
            <p:cNvSpPr/>
            <p:nvPr/>
          </p:nvSpPr>
          <p:spPr>
            <a:xfrm>
              <a:off x="8543963" y="4643151"/>
              <a:ext cx="296847" cy="2910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853379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smtClean="0"/>
              <a:pPr/>
              <a:t>50</a:t>
            </a:fld>
            <a:endParaRPr lang="en-US"/>
          </a:p>
        </p:txBody>
      </p:sp>
      <p:pic>
        <p:nvPicPr>
          <p:cNvPr id="2" name="Picture 1">
            <a:hlinkClick r:id="rId3"/>
            <a:extLst>
              <a:ext uri="{FF2B5EF4-FFF2-40B4-BE49-F238E27FC236}">
                <a16:creationId xmlns:a16="http://schemas.microsoft.com/office/drawing/2014/main" id="{9932D976-0104-43F6-B8EC-994E92C2D210}"/>
              </a:ext>
            </a:extLst>
          </p:cNvPr>
          <p:cNvPicPr>
            <a:picLocks noChangeAspect="1"/>
          </p:cNvPicPr>
          <p:nvPr/>
        </p:nvPicPr>
        <p:blipFill rotWithShape="1">
          <a:blip r:embed="rId4">
            <a:extLst>
              <a:ext uri="{28A0092B-C50C-407E-A947-70E740481C1C}">
                <a14:useLocalDpi xmlns:a14="http://schemas.microsoft.com/office/drawing/2010/main" val="0"/>
              </a:ext>
            </a:extLst>
          </a:blip>
          <a:srcRect t="778"/>
          <a:stretch/>
        </p:blipFill>
        <p:spPr>
          <a:xfrm>
            <a:off x="4001603" y="1585767"/>
            <a:ext cx="2744517" cy="3613906"/>
          </a:xfrm>
          <a:prstGeom prst="rect">
            <a:avLst/>
          </a:prstGeom>
          <a:ln w="57150">
            <a:noFill/>
          </a:ln>
        </p:spPr>
      </p:pic>
      <p:sp>
        <p:nvSpPr>
          <p:cNvPr id="4" name="TextBox 3">
            <a:extLst>
              <a:ext uri="{FF2B5EF4-FFF2-40B4-BE49-F238E27FC236}">
                <a16:creationId xmlns:a16="http://schemas.microsoft.com/office/drawing/2014/main" id="{98F537FD-4EB9-4040-8D25-016501A5F1AE}"/>
              </a:ext>
            </a:extLst>
          </p:cNvPr>
          <p:cNvSpPr txBox="1"/>
          <p:nvPr/>
        </p:nvSpPr>
        <p:spPr>
          <a:xfrm>
            <a:off x="4417720" y="5272233"/>
            <a:ext cx="191228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ysClr val="windowText" lastClr="000000"/>
                </a:solidFill>
                <a:latin typeface="Tahoma" panose="020B0604030504040204" pitchFamily="34" charset="0"/>
                <a:ea typeface="Tahoma" panose="020B0604030504040204" pitchFamily="34" charset="0"/>
                <a:cs typeface="Tahoma" panose="020B0604030504040204" pitchFamily="34" charset="0"/>
              </a:rPr>
              <a:t>NASA LSMS Crane</a:t>
            </a:r>
          </a:p>
        </p:txBody>
      </p:sp>
      <p:pic>
        <p:nvPicPr>
          <p:cNvPr id="9" name="Picture 8" descr="Diagram&#10;&#10;Description automatically generated">
            <a:extLst>
              <a:ext uri="{FF2B5EF4-FFF2-40B4-BE49-F238E27FC236}">
                <a16:creationId xmlns:a16="http://schemas.microsoft.com/office/drawing/2014/main" id="{B941E306-8A5D-4085-9344-A9098F1F46BC}"/>
              </a:ext>
            </a:extLst>
          </p:cNvPr>
          <p:cNvPicPr>
            <a:picLocks noChangeAspect="1"/>
          </p:cNvPicPr>
          <p:nvPr/>
        </p:nvPicPr>
        <p:blipFill rotWithShape="1">
          <a:blip r:embed="rId5">
            <a:extLst>
              <a:ext uri="{28A0092B-C50C-407E-A947-70E740481C1C}">
                <a14:useLocalDpi xmlns:a14="http://schemas.microsoft.com/office/drawing/2010/main" val="0"/>
              </a:ext>
            </a:extLst>
          </a:blip>
          <a:srcRect t="1210" b="773"/>
          <a:stretch/>
        </p:blipFill>
        <p:spPr>
          <a:xfrm>
            <a:off x="7058834" y="1623878"/>
            <a:ext cx="4877223" cy="3585357"/>
          </a:xfrm>
          <a:prstGeom prst="rect">
            <a:avLst/>
          </a:prstGeom>
        </p:spPr>
      </p:pic>
      <p:sp>
        <p:nvSpPr>
          <p:cNvPr id="12" name="TextBox 11">
            <a:extLst>
              <a:ext uri="{FF2B5EF4-FFF2-40B4-BE49-F238E27FC236}">
                <a16:creationId xmlns:a16="http://schemas.microsoft.com/office/drawing/2014/main" id="{3EE213EF-559C-40FF-911A-2C5AC3524FBF}"/>
              </a:ext>
            </a:extLst>
          </p:cNvPr>
          <p:cNvSpPr txBox="1"/>
          <p:nvPr/>
        </p:nvSpPr>
        <p:spPr>
          <a:xfrm>
            <a:off x="8422981" y="5655611"/>
            <a:ext cx="376901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solidFill>
                  <a:sysClr val="windowText" lastClr="000000"/>
                </a:solidFill>
                <a:latin typeface="Tahoma" panose="020B0604030504040204" pitchFamily="34" charset="0"/>
                <a:ea typeface="Tahoma" panose="020B0604030504040204" pitchFamily="34" charset="0"/>
                <a:cs typeface="Tahoma" panose="020B0604030504040204" pitchFamily="34" charset="0"/>
              </a:rPr>
              <a:t>Info and Photos from Presentation Given by Tom Jones</a:t>
            </a:r>
          </a:p>
        </p:txBody>
      </p:sp>
      <p:sp>
        <p:nvSpPr>
          <p:cNvPr id="5" name="TextBox 4">
            <a:extLst>
              <a:ext uri="{FF2B5EF4-FFF2-40B4-BE49-F238E27FC236}">
                <a16:creationId xmlns:a16="http://schemas.microsoft.com/office/drawing/2014/main" id="{016D949B-B031-4278-81F4-CA9321C4251D}"/>
              </a:ext>
            </a:extLst>
          </p:cNvPr>
          <p:cNvSpPr txBox="1"/>
          <p:nvPr/>
        </p:nvSpPr>
        <p:spPr>
          <a:xfrm>
            <a:off x="492101" y="1529111"/>
            <a:ext cx="3244342" cy="4031873"/>
          </a:xfrm>
          <a:prstGeom prst="rect">
            <a:avLst/>
          </a:prstGeom>
          <a:noFill/>
        </p:spPr>
        <p:txBody>
          <a:bodyPr wrap="square" lIns="91440" tIns="45720" rIns="91440" bIns="45720" rtlCol="0" anchor="t">
            <a:spAutoFit/>
          </a:bodyPr>
          <a:lstStyle/>
          <a:p>
            <a:r>
              <a:rPr lang="en-US" sz="2000" b="1">
                <a:latin typeface="Tahoma"/>
                <a:ea typeface="Tahoma"/>
                <a:cs typeface="Tahoma"/>
              </a:rPr>
              <a:t>Versatile and Multi-Functional:</a:t>
            </a:r>
          </a:p>
          <a:p>
            <a:pPr marL="285750" indent="-285750">
              <a:buFont typeface="Arial" panose="020B0604020202020204" pitchFamily="34" charset="0"/>
              <a:buChar char="•"/>
            </a:pPr>
            <a:r>
              <a:rPr lang="en-US">
                <a:latin typeface="Tahoma"/>
                <a:ea typeface="Tahoma"/>
                <a:cs typeface="Tahoma"/>
              </a:rPr>
              <a:t>Precision Payload Lifting / Unloading</a:t>
            </a:r>
          </a:p>
          <a:p>
            <a:pPr marL="285750" indent="-285750">
              <a:buFont typeface="Arial" panose="020B0604020202020204" pitchFamily="34" charset="0"/>
              <a:buChar char="•"/>
            </a:pPr>
            <a:r>
              <a:rPr lang="en-US">
                <a:latin typeface="Tahoma"/>
                <a:ea typeface="Tahoma"/>
                <a:cs typeface="Tahoma"/>
              </a:rPr>
              <a:t>Large-Scale 3-D Printing</a:t>
            </a:r>
          </a:p>
          <a:p>
            <a:pPr marL="285750" indent="-285750">
              <a:buFont typeface="Arial" panose="020B0604020202020204" pitchFamily="34" charset="0"/>
              <a:buChar char="•"/>
            </a:pPr>
            <a:r>
              <a:rPr lang="en-US">
                <a:latin typeface="Tahoma"/>
                <a:ea typeface="Tahoma"/>
                <a:cs typeface="Tahoma"/>
              </a:rPr>
              <a:t>Assembly, and Regolith Excavation and Handling</a:t>
            </a:r>
          </a:p>
          <a:p>
            <a:pPr marL="285750" indent="-285750">
              <a:buFont typeface="Arial" panose="020B0604020202020204" pitchFamily="34" charset="0"/>
              <a:buChar char="•"/>
            </a:pPr>
            <a:r>
              <a:rPr lang="fr-FR" err="1">
                <a:latin typeface="Tahoma"/>
                <a:ea typeface="Tahoma"/>
                <a:cs typeface="Tahoma"/>
              </a:rPr>
              <a:t>Astronaut</a:t>
            </a:r>
            <a:r>
              <a:rPr lang="fr-FR">
                <a:latin typeface="Tahoma"/>
                <a:ea typeface="Tahoma"/>
                <a:cs typeface="Tahoma"/>
              </a:rPr>
              <a:t> </a:t>
            </a:r>
            <a:r>
              <a:rPr lang="fr-FR" err="1">
                <a:latin typeface="Tahoma"/>
                <a:ea typeface="Tahoma"/>
                <a:cs typeface="Tahoma"/>
              </a:rPr>
              <a:t>Elevator</a:t>
            </a:r>
            <a:r>
              <a:rPr lang="fr-FR">
                <a:latin typeface="Tahoma"/>
                <a:ea typeface="Tahoma"/>
                <a:cs typeface="Tahoma"/>
              </a:rPr>
              <a:t> </a:t>
            </a:r>
            <a:endParaRPr lang="fr-FR">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fr-FR">
                <a:latin typeface="Tahoma"/>
                <a:ea typeface="Tahoma"/>
                <a:cs typeface="Tahoma"/>
              </a:rPr>
              <a:t>Deploying Structures + Science</a:t>
            </a:r>
          </a:p>
          <a:p>
            <a:pPr marL="285750" indent="-285750">
              <a:buFont typeface="Arial" panose="020B0604020202020204" pitchFamily="34" charset="0"/>
              <a:buChar char="•"/>
            </a:pPr>
            <a:r>
              <a:rPr lang="en-US">
                <a:latin typeface="Tahoma"/>
                <a:ea typeface="Tahoma"/>
                <a:cs typeface="Tahoma"/>
              </a:rPr>
              <a:t>Connections, E-Beam Welding</a:t>
            </a:r>
          </a:p>
          <a:p>
            <a:pPr marL="285750" indent="-285750">
              <a:buFont typeface="Arial" panose="020B0604020202020204" pitchFamily="34" charset="0"/>
              <a:buChar char="•"/>
            </a:pPr>
            <a:endParaRPr lang="en-US">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7" name="Title 1">
            <a:extLst>
              <a:ext uri="{FF2B5EF4-FFF2-40B4-BE49-F238E27FC236}">
                <a16:creationId xmlns:a16="http://schemas.microsoft.com/office/drawing/2014/main" id="{93C85D75-E67C-4A67-9EDC-3F337C12928B}"/>
              </a:ext>
            </a:extLst>
          </p:cNvPr>
          <p:cNvSpPr txBox="1">
            <a:spLocks/>
          </p:cNvSpPr>
          <p:nvPr/>
        </p:nvSpPr>
        <p:spPr>
          <a:xfrm>
            <a:off x="1400182" y="200139"/>
            <a:ext cx="9391636" cy="113118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Background Info - LSMS</a:t>
            </a:r>
          </a:p>
        </p:txBody>
      </p:sp>
      <p:sp>
        <p:nvSpPr>
          <p:cNvPr id="6" name="Rectangle 5">
            <a:hlinkClick r:id="rId6" action="ppaction://hlinksldjump"/>
            <a:extLst>
              <a:ext uri="{FF2B5EF4-FFF2-40B4-BE49-F238E27FC236}">
                <a16:creationId xmlns:a16="http://schemas.microsoft.com/office/drawing/2014/main" id="{3DCF7278-782D-4781-819B-1707C7C63E60}"/>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18499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smtClean="0"/>
              <a:pPr/>
              <a:t>51</a:t>
            </a:fld>
            <a:endParaRPr lang="en-US"/>
          </a:p>
        </p:txBody>
      </p:sp>
      <p:pic>
        <p:nvPicPr>
          <p:cNvPr id="8" name="Picture 7" descr="Table&#10;&#10;Description automatically generated">
            <a:extLst>
              <a:ext uri="{FF2B5EF4-FFF2-40B4-BE49-F238E27FC236}">
                <a16:creationId xmlns:a16="http://schemas.microsoft.com/office/drawing/2014/main" id="{F39FE5AF-7840-4D0D-854E-EFA6E06FCC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101" y="1691471"/>
            <a:ext cx="5342083" cy="3901778"/>
          </a:xfrm>
          <a:prstGeom prst="rect">
            <a:avLst/>
          </a:prstGeom>
        </p:spPr>
      </p:pic>
      <p:pic>
        <p:nvPicPr>
          <p:cNvPr id="13" name="Picture 12" descr="Table&#10;&#10;Description automatically generated">
            <a:extLst>
              <a:ext uri="{FF2B5EF4-FFF2-40B4-BE49-F238E27FC236}">
                <a16:creationId xmlns:a16="http://schemas.microsoft.com/office/drawing/2014/main" id="{4E1F05A0-23AA-45B8-ACF9-2F82208272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907493"/>
            <a:ext cx="5326842" cy="3574090"/>
          </a:xfrm>
          <a:prstGeom prst="rect">
            <a:avLst/>
          </a:prstGeom>
        </p:spPr>
      </p:pic>
      <p:sp>
        <p:nvSpPr>
          <p:cNvPr id="2" name="Title 1">
            <a:extLst>
              <a:ext uri="{FF2B5EF4-FFF2-40B4-BE49-F238E27FC236}">
                <a16:creationId xmlns:a16="http://schemas.microsoft.com/office/drawing/2014/main" id="{CED3D072-4A2E-4A19-97ED-87C49480BF75}"/>
              </a:ext>
            </a:extLst>
          </p:cNvPr>
          <p:cNvSpPr txBox="1">
            <a:spLocks/>
          </p:cNvSpPr>
          <p:nvPr/>
        </p:nvSpPr>
        <p:spPr>
          <a:xfrm>
            <a:off x="1400182" y="200139"/>
            <a:ext cx="9391636" cy="113118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Customer Needs (new)</a:t>
            </a:r>
          </a:p>
        </p:txBody>
      </p:sp>
      <p:sp>
        <p:nvSpPr>
          <p:cNvPr id="4" name="Rectangle 3">
            <a:hlinkClick r:id="rId5" action="ppaction://hlinksldjump"/>
            <a:extLst>
              <a:ext uri="{FF2B5EF4-FFF2-40B4-BE49-F238E27FC236}">
                <a16:creationId xmlns:a16="http://schemas.microsoft.com/office/drawing/2014/main" id="{C5609C19-E300-48DA-B9EA-F83717824EE6}"/>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478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smtClean="0"/>
              <a:pPr/>
              <a:t>52</a:t>
            </a:fld>
            <a:endParaRPr lang="en-US"/>
          </a:p>
        </p:txBody>
      </p:sp>
      <p:pic>
        <p:nvPicPr>
          <p:cNvPr id="4" name="Picture 3" descr="Table&#10;&#10;Description automatically generated">
            <a:extLst>
              <a:ext uri="{FF2B5EF4-FFF2-40B4-BE49-F238E27FC236}">
                <a16:creationId xmlns:a16="http://schemas.microsoft.com/office/drawing/2014/main" id="{5E3F9760-C357-45B6-8A03-2AE34C2A9C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158" y="1554268"/>
            <a:ext cx="5326842" cy="4206605"/>
          </a:xfrm>
          <a:prstGeom prst="rect">
            <a:avLst/>
          </a:prstGeom>
        </p:spPr>
      </p:pic>
      <p:pic>
        <p:nvPicPr>
          <p:cNvPr id="9" name="Picture 8" descr="Table&#10;&#10;Description automatically generated">
            <a:extLst>
              <a:ext uri="{FF2B5EF4-FFF2-40B4-BE49-F238E27FC236}">
                <a16:creationId xmlns:a16="http://schemas.microsoft.com/office/drawing/2014/main" id="{3EF53148-24EA-4C88-811B-61597605FD59}"/>
              </a:ext>
            </a:extLst>
          </p:cNvPr>
          <p:cNvPicPr>
            <a:picLocks noChangeAspect="1"/>
          </p:cNvPicPr>
          <p:nvPr/>
        </p:nvPicPr>
        <p:blipFill rotWithShape="1">
          <a:blip r:embed="rId4">
            <a:extLst>
              <a:ext uri="{28A0092B-C50C-407E-A947-70E740481C1C}">
                <a14:useLocalDpi xmlns:a14="http://schemas.microsoft.com/office/drawing/2010/main" val="0"/>
              </a:ext>
            </a:extLst>
          </a:blip>
          <a:srcRect t="464"/>
          <a:stretch/>
        </p:blipFill>
        <p:spPr>
          <a:xfrm>
            <a:off x="6484224" y="1372062"/>
            <a:ext cx="5349704" cy="4543616"/>
          </a:xfrm>
          <a:prstGeom prst="rect">
            <a:avLst/>
          </a:prstGeom>
        </p:spPr>
      </p:pic>
      <p:sp>
        <p:nvSpPr>
          <p:cNvPr id="5" name="Title 1">
            <a:extLst>
              <a:ext uri="{FF2B5EF4-FFF2-40B4-BE49-F238E27FC236}">
                <a16:creationId xmlns:a16="http://schemas.microsoft.com/office/drawing/2014/main" id="{605D45F9-3A74-4DD1-B524-2EE8034A8046}"/>
              </a:ext>
            </a:extLst>
          </p:cNvPr>
          <p:cNvSpPr txBox="1">
            <a:spLocks/>
          </p:cNvSpPr>
          <p:nvPr/>
        </p:nvSpPr>
        <p:spPr>
          <a:xfrm>
            <a:off x="1400182" y="200139"/>
            <a:ext cx="9391636" cy="113118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Customer Needs (new)</a:t>
            </a:r>
          </a:p>
        </p:txBody>
      </p:sp>
      <p:sp>
        <p:nvSpPr>
          <p:cNvPr id="2" name="Rectangle 1">
            <a:hlinkClick r:id="rId5" action="ppaction://hlinksldjump"/>
            <a:extLst>
              <a:ext uri="{FF2B5EF4-FFF2-40B4-BE49-F238E27FC236}">
                <a16:creationId xmlns:a16="http://schemas.microsoft.com/office/drawing/2014/main" id="{225BABB4-8F8F-418B-9278-313382D3F98E}"/>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06106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smtClean="0"/>
              <a:pPr/>
              <a:t>53</a:t>
            </a:fld>
            <a:endParaRPr lang="en-US"/>
          </a:p>
        </p:txBody>
      </p:sp>
      <p:pic>
        <p:nvPicPr>
          <p:cNvPr id="5" name="Picture 4" descr="Table&#10;&#10;Description automatically generated">
            <a:extLst>
              <a:ext uri="{FF2B5EF4-FFF2-40B4-BE49-F238E27FC236}">
                <a16:creationId xmlns:a16="http://schemas.microsoft.com/office/drawing/2014/main" id="{C113F97E-8E40-4A5C-BFB5-1C1C09C592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779" y="1554268"/>
            <a:ext cx="5319221" cy="4252328"/>
          </a:xfrm>
          <a:prstGeom prst="rect">
            <a:avLst/>
          </a:prstGeom>
        </p:spPr>
      </p:pic>
      <p:pic>
        <p:nvPicPr>
          <p:cNvPr id="7" name="Picture 6" descr="A picture containing table&#10;&#10;Description automatically generated">
            <a:extLst>
              <a:ext uri="{FF2B5EF4-FFF2-40B4-BE49-F238E27FC236}">
                <a16:creationId xmlns:a16="http://schemas.microsoft.com/office/drawing/2014/main" id="{C131443F-84A6-46B6-A089-02BF9CFD35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6140" y="1447578"/>
            <a:ext cx="5349704" cy="4465707"/>
          </a:xfrm>
          <a:prstGeom prst="rect">
            <a:avLst/>
          </a:prstGeom>
        </p:spPr>
      </p:pic>
      <p:sp>
        <p:nvSpPr>
          <p:cNvPr id="4" name="Title 1">
            <a:extLst>
              <a:ext uri="{FF2B5EF4-FFF2-40B4-BE49-F238E27FC236}">
                <a16:creationId xmlns:a16="http://schemas.microsoft.com/office/drawing/2014/main" id="{8F2F9569-C249-449F-A8C8-6AFBB6E4A714}"/>
              </a:ext>
            </a:extLst>
          </p:cNvPr>
          <p:cNvSpPr txBox="1">
            <a:spLocks/>
          </p:cNvSpPr>
          <p:nvPr/>
        </p:nvSpPr>
        <p:spPr>
          <a:xfrm>
            <a:off x="1400182" y="200139"/>
            <a:ext cx="9391636" cy="113118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Customer Needs (old)</a:t>
            </a:r>
          </a:p>
        </p:txBody>
      </p:sp>
      <p:sp>
        <p:nvSpPr>
          <p:cNvPr id="2" name="Rectangle 1">
            <a:hlinkClick r:id="rId5" action="ppaction://hlinksldjump"/>
            <a:extLst>
              <a:ext uri="{FF2B5EF4-FFF2-40B4-BE49-F238E27FC236}">
                <a16:creationId xmlns:a16="http://schemas.microsoft.com/office/drawing/2014/main" id="{E45E8F99-B3D3-47A2-92C6-A0C0FEAAE158}"/>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61199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28">
            <a:extLst>
              <a:ext uri="{FF2B5EF4-FFF2-40B4-BE49-F238E27FC236}">
                <a16:creationId xmlns:a16="http://schemas.microsoft.com/office/drawing/2014/main" id="{EFC58780-0BDD-4D07-8415-89919FA5CE51}"/>
              </a:ext>
            </a:extLst>
          </p:cNvPr>
          <p:cNvSpPr/>
          <p:nvPr/>
        </p:nvSpPr>
        <p:spPr>
          <a:xfrm>
            <a:off x="431160" y="1427271"/>
            <a:ext cx="1505414" cy="1417858"/>
          </a:xfrm>
          <a:prstGeom prst="ellipse">
            <a:avLst/>
          </a:prstGeom>
          <a:solidFill>
            <a:srgbClr val="DC6465">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C3756F43-484C-4B45-AAB4-E8208E1C5DAE}"/>
              </a:ext>
            </a:extLst>
          </p:cNvPr>
          <p:cNvSpPr>
            <a:spLocks noGrp="1"/>
          </p:cNvSpPr>
          <p:nvPr>
            <p:ph type="sldNum" sz="quarter" idx="4"/>
          </p:nvPr>
        </p:nvSpPr>
        <p:spPr/>
        <p:txBody>
          <a:bodyPr/>
          <a:lstStyle/>
          <a:p>
            <a:fld id="{6F1FABC0-072B-4F22-8F9B-95A9D10B0206}" type="slidenum">
              <a:rPr lang="en-US" smtClean="0"/>
              <a:pPr/>
              <a:t>54</a:t>
            </a:fld>
            <a:endParaRPr lang="en-US"/>
          </a:p>
        </p:txBody>
      </p:sp>
      <p:sp>
        <p:nvSpPr>
          <p:cNvPr id="20" name="Content Placeholder 6">
            <a:extLst>
              <a:ext uri="{FF2B5EF4-FFF2-40B4-BE49-F238E27FC236}">
                <a16:creationId xmlns:a16="http://schemas.microsoft.com/office/drawing/2014/main" id="{737AD6FE-076D-47EB-8851-546CD7479B58}"/>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ysClr val="windowText" lastClr="000000"/>
                </a:solidFill>
              </a:rPr>
              <a:t>Christina Morrow</a:t>
            </a:r>
          </a:p>
        </p:txBody>
      </p:sp>
      <p:sp>
        <p:nvSpPr>
          <p:cNvPr id="7" name="Title 6">
            <a:extLst>
              <a:ext uri="{FF2B5EF4-FFF2-40B4-BE49-F238E27FC236}">
                <a16:creationId xmlns:a16="http://schemas.microsoft.com/office/drawing/2014/main" id="{E24CC283-08A1-4397-B882-855CE891900A}"/>
              </a:ext>
            </a:extLst>
          </p:cNvPr>
          <p:cNvSpPr>
            <a:spLocks noGrp="1"/>
          </p:cNvSpPr>
          <p:nvPr>
            <p:ph type="title"/>
          </p:nvPr>
        </p:nvSpPr>
        <p:spPr/>
        <p:txBody>
          <a:bodyPr>
            <a:noAutofit/>
          </a:bodyPr>
          <a:lstStyle/>
          <a:p>
            <a:r>
              <a:rPr lang="en-US" sz="5400" dirty="0">
                <a:solidFill>
                  <a:schemeClr val="tx1"/>
                </a:solidFill>
                <a:latin typeface="Tahoma" panose="020B0604030504040204" pitchFamily="34" charset="0"/>
                <a:ea typeface="Tahoma" panose="020B0604030504040204" pitchFamily="34" charset="0"/>
                <a:cs typeface="Tahoma" panose="020B0604030504040204" pitchFamily="34" charset="0"/>
              </a:rPr>
              <a:t>Customer Needs</a:t>
            </a:r>
          </a:p>
        </p:txBody>
      </p:sp>
      <p:pic>
        <p:nvPicPr>
          <p:cNvPr id="26" name="Content Placeholder 25" descr="User">
            <a:extLst>
              <a:ext uri="{FF2B5EF4-FFF2-40B4-BE49-F238E27FC236}">
                <a16:creationId xmlns:a16="http://schemas.microsoft.com/office/drawing/2014/main" id="{53E66F33-3D54-4967-9687-B6A8E0CDEDB1}"/>
              </a:ext>
            </a:extLst>
          </p:cNvPr>
          <p:cNvPicPr>
            <a:picLocks noGrp="1" noChangeAspect="1"/>
          </p:cNvPicPr>
          <p:nvPr>
            <p:ph sz="quarter" idx="1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0923" y="1625287"/>
            <a:ext cx="1169466" cy="1169466"/>
          </a:xfrm>
        </p:spPr>
      </p:pic>
      <p:sp>
        <p:nvSpPr>
          <p:cNvPr id="22" name="Rectangle: Rounded Corners 21">
            <a:extLst>
              <a:ext uri="{FF2B5EF4-FFF2-40B4-BE49-F238E27FC236}">
                <a16:creationId xmlns:a16="http://schemas.microsoft.com/office/drawing/2014/main" id="{0E364063-923E-4D8F-B382-C24782623BA9}"/>
              </a:ext>
            </a:extLst>
          </p:cNvPr>
          <p:cNvSpPr/>
          <p:nvPr/>
        </p:nvSpPr>
        <p:spPr>
          <a:xfrm>
            <a:off x="2311799" y="1294980"/>
            <a:ext cx="2052385" cy="1635337"/>
          </a:xfrm>
          <a:prstGeom prst="roundRect">
            <a:avLst/>
          </a:prstGeom>
          <a:solidFill>
            <a:srgbClr val="FC9627">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latin typeface="Tahoma" panose="020B0604030504040204" pitchFamily="34" charset="0"/>
                <a:ea typeface="Tahoma" panose="020B0604030504040204" pitchFamily="34" charset="0"/>
                <a:cs typeface="Tahoma" panose="020B0604030504040204" pitchFamily="34" charset="0"/>
              </a:rPr>
              <a:t>How much does the LSMS weigh? </a:t>
            </a:r>
            <a:endParaRPr lang="en-US" sz="20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4" name="Rectangle: Rounded Corners 23">
            <a:extLst>
              <a:ext uri="{FF2B5EF4-FFF2-40B4-BE49-F238E27FC236}">
                <a16:creationId xmlns:a16="http://schemas.microsoft.com/office/drawing/2014/main" id="{2A013A05-9C50-42D1-B9BC-CB955EC92B3E}"/>
              </a:ext>
            </a:extLst>
          </p:cNvPr>
          <p:cNvSpPr/>
          <p:nvPr/>
        </p:nvSpPr>
        <p:spPr>
          <a:xfrm>
            <a:off x="2274354" y="3756534"/>
            <a:ext cx="2052385" cy="1635337"/>
          </a:xfrm>
          <a:prstGeom prst="roundRect">
            <a:avLst/>
          </a:prstGeom>
          <a:solidFill>
            <a:srgbClr val="00769A">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chemeClr val="bg1"/>
                </a:solidFill>
                <a:latin typeface="Tahoma"/>
                <a:ea typeface="Tahoma"/>
                <a:cs typeface="Tahoma"/>
              </a:rPr>
              <a:t>The ARROW will lift up to 25 lbs.</a:t>
            </a:r>
            <a:endParaRPr lang="en-US" sz="2000" dirty="0">
              <a:solidFill>
                <a:schemeClr val="bg1"/>
              </a:solidFill>
              <a:latin typeface="Calibri" panose="020F0502020204030204"/>
              <a:ea typeface="Tahoma"/>
              <a:cs typeface="Calibri" panose="020F0502020204030204"/>
            </a:endParaRPr>
          </a:p>
        </p:txBody>
      </p:sp>
      <p:pic>
        <p:nvPicPr>
          <p:cNvPr id="28" name="Content Placeholder 37" descr="Quotes">
            <a:extLst>
              <a:ext uri="{FF2B5EF4-FFF2-40B4-BE49-F238E27FC236}">
                <a16:creationId xmlns:a16="http://schemas.microsoft.com/office/drawing/2014/main" id="{19D26386-857F-40CA-B535-2E3E783E45C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1160" y="1574911"/>
            <a:ext cx="791675" cy="791675"/>
          </a:xfrm>
          <a:prstGeom prst="rect">
            <a:avLst/>
          </a:prstGeom>
        </p:spPr>
      </p:pic>
      <p:grpSp>
        <p:nvGrpSpPr>
          <p:cNvPr id="34" name="Group 33">
            <a:extLst>
              <a:ext uri="{FF2B5EF4-FFF2-40B4-BE49-F238E27FC236}">
                <a16:creationId xmlns:a16="http://schemas.microsoft.com/office/drawing/2014/main" id="{9C72B95C-8D9C-431A-84C3-B37973FD7C6D}"/>
              </a:ext>
            </a:extLst>
          </p:cNvPr>
          <p:cNvGrpSpPr/>
          <p:nvPr/>
        </p:nvGrpSpPr>
        <p:grpSpPr>
          <a:xfrm>
            <a:off x="431160" y="3865273"/>
            <a:ext cx="1505414" cy="1417858"/>
            <a:chOff x="5083891" y="1512884"/>
            <a:chExt cx="1505414" cy="1417858"/>
          </a:xfrm>
        </p:grpSpPr>
        <p:sp>
          <p:nvSpPr>
            <p:cNvPr id="33" name="Oval 32">
              <a:extLst>
                <a:ext uri="{FF2B5EF4-FFF2-40B4-BE49-F238E27FC236}">
                  <a16:creationId xmlns:a16="http://schemas.microsoft.com/office/drawing/2014/main" id="{32166778-A948-4A1A-B303-468B8325A677}"/>
                </a:ext>
              </a:extLst>
            </p:cNvPr>
            <p:cNvSpPr/>
            <p:nvPr/>
          </p:nvSpPr>
          <p:spPr>
            <a:xfrm>
              <a:off x="5083891" y="1512884"/>
              <a:ext cx="1505414" cy="1417858"/>
            </a:xfrm>
            <a:prstGeom prst="ellipse">
              <a:avLst/>
            </a:prstGeom>
            <a:solidFill>
              <a:srgbClr val="DC6465">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Graphic 30" descr="Clipboard Partially Crossed">
              <a:extLst>
                <a:ext uri="{FF2B5EF4-FFF2-40B4-BE49-F238E27FC236}">
                  <a16:creationId xmlns:a16="http://schemas.microsoft.com/office/drawing/2014/main" id="{02312548-64B5-41D1-B896-AB16C6C32D5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171855" y="1512884"/>
              <a:ext cx="1340523" cy="1340523"/>
            </a:xfrm>
            <a:prstGeom prst="rect">
              <a:avLst/>
            </a:prstGeom>
          </p:spPr>
        </p:pic>
      </p:grpSp>
      <p:pic>
        <p:nvPicPr>
          <p:cNvPr id="36" name="Graphic 35" descr="Arrow: Clockwise curve">
            <a:extLst>
              <a:ext uri="{FF2B5EF4-FFF2-40B4-BE49-F238E27FC236}">
                <a16:creationId xmlns:a16="http://schemas.microsoft.com/office/drawing/2014/main" id="{11501660-D74B-4E4F-BD50-E90F706C904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8978164">
            <a:off x="2892047" y="2844884"/>
            <a:ext cx="914400" cy="914400"/>
          </a:xfrm>
          <a:prstGeom prst="rect">
            <a:avLst/>
          </a:prstGeom>
        </p:spPr>
      </p:pic>
      <p:sp>
        <p:nvSpPr>
          <p:cNvPr id="38" name="Rectangle: Rounded Corners 37">
            <a:extLst>
              <a:ext uri="{FF2B5EF4-FFF2-40B4-BE49-F238E27FC236}">
                <a16:creationId xmlns:a16="http://schemas.microsoft.com/office/drawing/2014/main" id="{88E8A2EF-6B15-498F-B3BE-1FE37DE3694B}"/>
              </a:ext>
            </a:extLst>
          </p:cNvPr>
          <p:cNvSpPr/>
          <p:nvPr/>
        </p:nvSpPr>
        <p:spPr>
          <a:xfrm>
            <a:off x="4737004" y="1294979"/>
            <a:ext cx="2052385" cy="1635338"/>
          </a:xfrm>
          <a:prstGeom prst="roundRect">
            <a:avLst/>
          </a:prstGeom>
          <a:solidFill>
            <a:srgbClr val="FC9627">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latin typeface="Tahoma" panose="020B0604030504040204" pitchFamily="34" charset="0"/>
                <a:ea typeface="Tahoma" panose="020B0604030504040204" pitchFamily="34" charset="0"/>
                <a:cs typeface="Tahoma" panose="020B0604030504040204" pitchFamily="34" charset="0"/>
              </a:rPr>
              <a:t>Is there a time constraint for transporting the LSMS? </a:t>
            </a:r>
            <a:endParaRPr lang="en-US" sz="20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0" name="Rectangle: Rounded Corners 39">
            <a:extLst>
              <a:ext uri="{FF2B5EF4-FFF2-40B4-BE49-F238E27FC236}">
                <a16:creationId xmlns:a16="http://schemas.microsoft.com/office/drawing/2014/main" id="{3178BA31-48FA-4F98-A4C1-542F9C88262C}"/>
              </a:ext>
            </a:extLst>
          </p:cNvPr>
          <p:cNvSpPr/>
          <p:nvPr/>
        </p:nvSpPr>
        <p:spPr>
          <a:xfrm>
            <a:off x="4737003" y="3756533"/>
            <a:ext cx="2052386" cy="1635338"/>
          </a:xfrm>
          <a:prstGeom prst="roundRect">
            <a:avLst/>
          </a:prstGeom>
          <a:solidFill>
            <a:srgbClr val="00769A">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latin typeface="Tahoma" panose="020B0604030504040204" pitchFamily="34" charset="0"/>
                <a:ea typeface="Tahoma" panose="020B0604030504040204" pitchFamily="34" charset="0"/>
                <a:cs typeface="Tahoma" panose="020B0604030504040204" pitchFamily="34" charset="0"/>
              </a:rPr>
              <a:t>There is no time constraint for transport of the LSMS.</a:t>
            </a:r>
            <a:endParaRPr lang="en-US" sz="20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2" name="Rectangle: Rounded Corners 41">
            <a:extLst>
              <a:ext uri="{FF2B5EF4-FFF2-40B4-BE49-F238E27FC236}">
                <a16:creationId xmlns:a16="http://schemas.microsoft.com/office/drawing/2014/main" id="{F1CDB9F4-ACDD-4C82-B083-653D67CAED8A}"/>
              </a:ext>
            </a:extLst>
          </p:cNvPr>
          <p:cNvSpPr/>
          <p:nvPr/>
        </p:nvSpPr>
        <p:spPr>
          <a:xfrm>
            <a:off x="7162208" y="3761738"/>
            <a:ext cx="2052386" cy="1635338"/>
          </a:xfrm>
          <a:prstGeom prst="roundRect">
            <a:avLst/>
          </a:prstGeom>
          <a:solidFill>
            <a:srgbClr val="00769A">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bg1"/>
                </a:solidFill>
                <a:latin typeface="Tahoma"/>
                <a:ea typeface="Tahoma"/>
                <a:cs typeface="Tahoma"/>
              </a:rPr>
              <a:t>Automation for offloading will be part of the landing sequence.</a:t>
            </a:r>
          </a:p>
        </p:txBody>
      </p:sp>
      <p:sp>
        <p:nvSpPr>
          <p:cNvPr id="44" name="Rectangle: Rounded Corners 43">
            <a:extLst>
              <a:ext uri="{FF2B5EF4-FFF2-40B4-BE49-F238E27FC236}">
                <a16:creationId xmlns:a16="http://schemas.microsoft.com/office/drawing/2014/main" id="{80612646-67DA-40B5-AFDA-464EDC869162}"/>
              </a:ext>
            </a:extLst>
          </p:cNvPr>
          <p:cNvSpPr/>
          <p:nvPr/>
        </p:nvSpPr>
        <p:spPr>
          <a:xfrm>
            <a:off x="7162208" y="1294979"/>
            <a:ext cx="2052385" cy="1635338"/>
          </a:xfrm>
          <a:prstGeom prst="roundRect">
            <a:avLst/>
          </a:prstGeom>
          <a:solidFill>
            <a:srgbClr val="FC9627">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latin typeface="Tahoma" panose="020B0604030504040204" pitchFamily="34" charset="0"/>
                <a:ea typeface="Tahoma" panose="020B0604030504040204" pitchFamily="34" charset="0"/>
                <a:cs typeface="Tahoma" panose="020B0604030504040204" pitchFamily="34" charset="0"/>
              </a:rPr>
              <a:t>What is the expected level of autonomy?</a:t>
            </a:r>
            <a:endParaRPr lang="en-US" sz="20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46" name="Graphic 45" descr="Arrow: Clockwise curve">
            <a:extLst>
              <a:ext uri="{FF2B5EF4-FFF2-40B4-BE49-F238E27FC236}">
                <a16:creationId xmlns:a16="http://schemas.microsoft.com/office/drawing/2014/main" id="{4270D5ED-ACCC-4000-8939-5F1B1B33135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8978164">
            <a:off x="5254440" y="2812881"/>
            <a:ext cx="914400" cy="914400"/>
          </a:xfrm>
          <a:prstGeom prst="rect">
            <a:avLst/>
          </a:prstGeom>
        </p:spPr>
      </p:pic>
      <p:pic>
        <p:nvPicPr>
          <p:cNvPr id="48" name="Graphic 47" descr="Arrow: Clockwise curve">
            <a:extLst>
              <a:ext uri="{FF2B5EF4-FFF2-40B4-BE49-F238E27FC236}">
                <a16:creationId xmlns:a16="http://schemas.microsoft.com/office/drawing/2014/main" id="{B72F35DD-38EA-483E-8567-4953655F34A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8978164">
            <a:off x="7717089" y="2844887"/>
            <a:ext cx="914400" cy="914400"/>
          </a:xfrm>
          <a:prstGeom prst="rect">
            <a:avLst/>
          </a:prstGeom>
        </p:spPr>
      </p:pic>
      <p:sp>
        <p:nvSpPr>
          <p:cNvPr id="50" name="Rectangle: Rounded Corners 49">
            <a:extLst>
              <a:ext uri="{FF2B5EF4-FFF2-40B4-BE49-F238E27FC236}">
                <a16:creationId xmlns:a16="http://schemas.microsoft.com/office/drawing/2014/main" id="{68DD0C63-4757-4D0B-9CC0-1E47117DE5B1}"/>
              </a:ext>
            </a:extLst>
          </p:cNvPr>
          <p:cNvSpPr/>
          <p:nvPr/>
        </p:nvSpPr>
        <p:spPr>
          <a:xfrm>
            <a:off x="9587131" y="1294979"/>
            <a:ext cx="2052385" cy="1635338"/>
          </a:xfrm>
          <a:prstGeom prst="roundRect">
            <a:avLst/>
          </a:prstGeom>
          <a:solidFill>
            <a:srgbClr val="FC9627">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bg1"/>
                </a:solidFill>
                <a:latin typeface="Tahoma"/>
                <a:ea typeface="Tahoma"/>
                <a:cs typeface="Tahoma"/>
              </a:rPr>
              <a:t>What scale should be used?</a:t>
            </a:r>
          </a:p>
        </p:txBody>
      </p:sp>
      <p:sp>
        <p:nvSpPr>
          <p:cNvPr id="51" name="Rectangle: Rounded Corners 50">
            <a:extLst>
              <a:ext uri="{FF2B5EF4-FFF2-40B4-BE49-F238E27FC236}">
                <a16:creationId xmlns:a16="http://schemas.microsoft.com/office/drawing/2014/main" id="{60C23CCC-F550-40E4-8CDA-CC84F7C08201}"/>
              </a:ext>
            </a:extLst>
          </p:cNvPr>
          <p:cNvSpPr/>
          <p:nvPr/>
        </p:nvSpPr>
        <p:spPr>
          <a:xfrm>
            <a:off x="9587413" y="3756533"/>
            <a:ext cx="2052386" cy="1635338"/>
          </a:xfrm>
          <a:prstGeom prst="roundRect">
            <a:avLst/>
          </a:prstGeom>
          <a:solidFill>
            <a:srgbClr val="00769A">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latin typeface="Tahoma" panose="020B0604030504040204" pitchFamily="34" charset="0"/>
                <a:ea typeface="Tahoma" panose="020B0604030504040204" pitchFamily="34" charset="0"/>
                <a:cs typeface="Tahoma" panose="020B0604030504040204" pitchFamily="34" charset="0"/>
              </a:rPr>
              <a:t>The ARROW will be scalable to mate with the LSMS. </a:t>
            </a:r>
            <a:endParaRPr lang="en-US" sz="20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52" name="Graphic 51" descr="Arrow: Clockwise curve">
            <a:extLst>
              <a:ext uri="{FF2B5EF4-FFF2-40B4-BE49-F238E27FC236}">
                <a16:creationId xmlns:a16="http://schemas.microsoft.com/office/drawing/2014/main" id="{28FE4C5D-A331-4703-A142-3452050311F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8978164">
            <a:off x="10067403" y="2844883"/>
            <a:ext cx="914400" cy="914400"/>
          </a:xfrm>
          <a:prstGeom prst="rect">
            <a:avLst/>
          </a:prstGeom>
        </p:spPr>
      </p:pic>
      <p:sp>
        <p:nvSpPr>
          <p:cNvPr id="54" name="Rectangle 53">
            <a:hlinkClick r:id="" action="ppaction://noaction"/>
            <a:extLst>
              <a:ext uri="{FF2B5EF4-FFF2-40B4-BE49-F238E27FC236}">
                <a16:creationId xmlns:a16="http://schemas.microsoft.com/office/drawing/2014/main" id="{A28FC2CF-E263-4ADD-A307-F50DB6A453BD}"/>
              </a:ext>
            </a:extLst>
          </p:cNvPr>
          <p:cNvSpPr/>
          <p:nvPr/>
        </p:nvSpPr>
        <p:spPr>
          <a:xfrm>
            <a:off x="0" y="5922295"/>
            <a:ext cx="12192000" cy="9357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12373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6AD3B3F7-9549-47EA-906C-08720AD3FB3E}"/>
              </a:ext>
            </a:extLst>
          </p:cNvPr>
          <p:cNvSpPr/>
          <p:nvPr/>
        </p:nvSpPr>
        <p:spPr>
          <a:xfrm>
            <a:off x="3591082" y="3722370"/>
            <a:ext cx="1526016" cy="836328"/>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EC9317EC-2AC2-47D4-BD54-5E3421AABEE9}"/>
              </a:ext>
            </a:extLst>
          </p:cNvPr>
          <p:cNvGrpSpPr/>
          <p:nvPr/>
        </p:nvGrpSpPr>
        <p:grpSpPr>
          <a:xfrm>
            <a:off x="4354090" y="2750521"/>
            <a:ext cx="1510347" cy="794742"/>
            <a:chOff x="3940949" y="2031421"/>
            <a:chExt cx="2289165" cy="1528642"/>
          </a:xfrm>
        </p:grpSpPr>
        <p:sp>
          <p:nvSpPr>
            <p:cNvPr id="38" name="Rectangle 37">
              <a:extLst>
                <a:ext uri="{FF2B5EF4-FFF2-40B4-BE49-F238E27FC236}">
                  <a16:creationId xmlns:a16="http://schemas.microsoft.com/office/drawing/2014/main" id="{6C5A3D76-A152-4A8D-91EB-467A023753EF}"/>
                </a:ext>
              </a:extLst>
            </p:cNvPr>
            <p:cNvSpPr/>
            <p:nvPr/>
          </p:nvSpPr>
          <p:spPr>
            <a:xfrm>
              <a:off x="4612640" y="2031421"/>
              <a:ext cx="889579" cy="1250066"/>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CE8E1954-CCBF-49FF-8C33-B295E9E9BA23}"/>
                </a:ext>
              </a:extLst>
            </p:cNvPr>
            <p:cNvSpPr/>
            <p:nvPr/>
          </p:nvSpPr>
          <p:spPr>
            <a:xfrm rot="16200000">
              <a:off x="4573911" y="1903860"/>
              <a:ext cx="1023241" cy="2289165"/>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smtClean="0"/>
              <a:pPr/>
              <a:t>55</a:t>
            </a:fld>
            <a:endParaRPr lang="en-US"/>
          </a:p>
        </p:txBody>
      </p:sp>
      <p:sp>
        <p:nvSpPr>
          <p:cNvPr id="5" name="Title 1">
            <a:extLst>
              <a:ext uri="{FF2B5EF4-FFF2-40B4-BE49-F238E27FC236}">
                <a16:creationId xmlns:a16="http://schemas.microsoft.com/office/drawing/2014/main" id="{605D45F9-3A74-4DD1-B524-2EE8034A8046}"/>
              </a:ext>
            </a:extLst>
          </p:cNvPr>
          <p:cNvSpPr txBox="1">
            <a:spLocks/>
          </p:cNvSpPr>
          <p:nvPr/>
        </p:nvSpPr>
        <p:spPr>
          <a:xfrm>
            <a:off x="1400181" y="200139"/>
            <a:ext cx="9741951" cy="113118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Key Goals – SAE Standards</a:t>
            </a:r>
          </a:p>
        </p:txBody>
      </p:sp>
      <p:sp>
        <p:nvSpPr>
          <p:cNvPr id="14" name="Rectangle 13">
            <a:extLst>
              <a:ext uri="{FF2B5EF4-FFF2-40B4-BE49-F238E27FC236}">
                <a16:creationId xmlns:a16="http://schemas.microsoft.com/office/drawing/2014/main" id="{C40EAD2C-FA86-41E0-8F2D-C892CB550743}"/>
              </a:ext>
            </a:extLst>
          </p:cNvPr>
          <p:cNvSpPr/>
          <p:nvPr/>
        </p:nvSpPr>
        <p:spPr>
          <a:xfrm>
            <a:off x="4246964" y="3722370"/>
            <a:ext cx="889579" cy="1861676"/>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B14C1B8E-7C31-4DDF-AEB2-B42C403F8504}"/>
              </a:ext>
            </a:extLst>
          </p:cNvPr>
          <p:cNvGrpSpPr/>
          <p:nvPr/>
        </p:nvGrpSpPr>
        <p:grpSpPr>
          <a:xfrm>
            <a:off x="3598256" y="2135709"/>
            <a:ext cx="2266183" cy="884358"/>
            <a:chOff x="3940949" y="1495444"/>
            <a:chExt cx="2289165" cy="2064619"/>
          </a:xfrm>
        </p:grpSpPr>
        <p:sp>
          <p:nvSpPr>
            <p:cNvPr id="8" name="Rectangle 7">
              <a:extLst>
                <a:ext uri="{FF2B5EF4-FFF2-40B4-BE49-F238E27FC236}">
                  <a16:creationId xmlns:a16="http://schemas.microsoft.com/office/drawing/2014/main" id="{5F55F1B1-2353-4140-858D-1CB77D850C6E}"/>
                </a:ext>
              </a:extLst>
            </p:cNvPr>
            <p:cNvSpPr/>
            <p:nvPr/>
          </p:nvSpPr>
          <p:spPr>
            <a:xfrm>
              <a:off x="4684038" y="1495444"/>
              <a:ext cx="807202" cy="1786043"/>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062722C-BF62-4D6D-A8C4-AB034717B246}"/>
                </a:ext>
              </a:extLst>
            </p:cNvPr>
            <p:cNvSpPr/>
            <p:nvPr/>
          </p:nvSpPr>
          <p:spPr>
            <a:xfrm rot="16200000">
              <a:off x="4573911" y="1903860"/>
              <a:ext cx="1023241" cy="2289165"/>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pic>
        <p:nvPicPr>
          <p:cNvPr id="22" name="Graphic 21" descr="Arrow: Counter-clockwise curve">
            <a:extLst>
              <a:ext uri="{FF2B5EF4-FFF2-40B4-BE49-F238E27FC236}">
                <a16:creationId xmlns:a16="http://schemas.microsoft.com/office/drawing/2014/main" id="{C5A269AD-4344-415E-AB8C-4503A8BF4A3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5783915">
            <a:off x="5954095" y="3359448"/>
            <a:ext cx="1267381" cy="1267381"/>
          </a:xfrm>
          <a:prstGeom prst="rect">
            <a:avLst/>
          </a:prstGeom>
        </p:spPr>
      </p:pic>
      <p:grpSp>
        <p:nvGrpSpPr>
          <p:cNvPr id="28" name="Group 27">
            <a:extLst>
              <a:ext uri="{FF2B5EF4-FFF2-40B4-BE49-F238E27FC236}">
                <a16:creationId xmlns:a16="http://schemas.microsoft.com/office/drawing/2014/main" id="{62EAF22D-DF9D-4BAC-996A-7D7AC7365A3C}"/>
              </a:ext>
            </a:extLst>
          </p:cNvPr>
          <p:cNvGrpSpPr/>
          <p:nvPr/>
        </p:nvGrpSpPr>
        <p:grpSpPr>
          <a:xfrm>
            <a:off x="7401279" y="1135269"/>
            <a:ext cx="3139720" cy="4743695"/>
            <a:chOff x="7594319" y="1121091"/>
            <a:chExt cx="3139720" cy="4743695"/>
          </a:xfrm>
        </p:grpSpPr>
        <p:pic>
          <p:nvPicPr>
            <p:cNvPr id="24" name="Picture 23" descr="A close up of a green screen&#10;&#10;Description automatically generated">
              <a:extLst>
                <a:ext uri="{FF2B5EF4-FFF2-40B4-BE49-F238E27FC236}">
                  <a16:creationId xmlns:a16="http://schemas.microsoft.com/office/drawing/2014/main" id="{D5D7618C-A5A2-4BA7-8864-D0A13DE28629}"/>
                </a:ext>
              </a:extLst>
            </p:cNvPr>
            <p:cNvPicPr>
              <a:picLocks noChangeAspect="1"/>
            </p:cNvPicPr>
            <p:nvPr/>
          </p:nvPicPr>
          <p:blipFill rotWithShape="1">
            <a:blip r:embed="rId5">
              <a:extLst>
                <a:ext uri="{28A0092B-C50C-407E-A947-70E740481C1C}">
                  <a14:useLocalDpi xmlns:a14="http://schemas.microsoft.com/office/drawing/2010/main" val="0"/>
                </a:ext>
              </a:extLst>
            </a:blip>
            <a:srcRect l="57668" t="12309"/>
            <a:stretch/>
          </p:blipFill>
          <p:spPr>
            <a:xfrm>
              <a:off x="7598125" y="1121091"/>
              <a:ext cx="3081164" cy="4743695"/>
            </a:xfrm>
            <a:prstGeom prst="rect">
              <a:avLst/>
            </a:prstGeom>
          </p:spPr>
        </p:pic>
        <p:sp>
          <p:nvSpPr>
            <p:cNvPr id="25" name="Rectangle 24">
              <a:extLst>
                <a:ext uri="{FF2B5EF4-FFF2-40B4-BE49-F238E27FC236}">
                  <a16:creationId xmlns:a16="http://schemas.microsoft.com/office/drawing/2014/main" id="{798A390F-F298-46B3-8960-2C8726C0F35A}"/>
                </a:ext>
              </a:extLst>
            </p:cNvPr>
            <p:cNvSpPr/>
            <p:nvPr/>
          </p:nvSpPr>
          <p:spPr>
            <a:xfrm>
              <a:off x="7594319" y="1180645"/>
              <a:ext cx="976306" cy="7040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3F80DB4-77C7-4D9D-8418-D43A97E9A338}"/>
                </a:ext>
              </a:extLst>
            </p:cNvPr>
            <p:cNvSpPr/>
            <p:nvPr/>
          </p:nvSpPr>
          <p:spPr>
            <a:xfrm>
              <a:off x="9660604" y="1180646"/>
              <a:ext cx="1073435" cy="7040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a:extLst>
              <a:ext uri="{FF2B5EF4-FFF2-40B4-BE49-F238E27FC236}">
                <a16:creationId xmlns:a16="http://schemas.microsoft.com/office/drawing/2014/main" id="{6BA068D7-1095-48DB-A18B-7B8C2E4B5DCA}"/>
              </a:ext>
            </a:extLst>
          </p:cNvPr>
          <p:cNvSpPr/>
          <p:nvPr/>
        </p:nvSpPr>
        <p:spPr>
          <a:xfrm>
            <a:off x="7401279" y="2481969"/>
            <a:ext cx="976306" cy="7040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489C0504-D3C6-4DB9-B6A5-C4E2C618E700}"/>
              </a:ext>
            </a:extLst>
          </p:cNvPr>
          <p:cNvSpPr/>
          <p:nvPr/>
        </p:nvSpPr>
        <p:spPr>
          <a:xfrm>
            <a:off x="9467563" y="3429000"/>
            <a:ext cx="1073435" cy="2449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C9CD7079-E290-44EF-9F93-A1DF22BD1AFE}"/>
              </a:ext>
            </a:extLst>
          </p:cNvPr>
          <p:cNvSpPr/>
          <p:nvPr/>
        </p:nvSpPr>
        <p:spPr>
          <a:xfrm>
            <a:off x="7370245" y="4635149"/>
            <a:ext cx="1073435" cy="12249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 up of a green screen&#10;&#10;Description automatically generated">
            <a:extLst>
              <a:ext uri="{FF2B5EF4-FFF2-40B4-BE49-F238E27FC236}">
                <a16:creationId xmlns:a16="http://schemas.microsoft.com/office/drawing/2014/main" id="{5D483187-EA06-4DDC-90EC-DE8D6B2A62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028" y="1609504"/>
            <a:ext cx="5202643" cy="3866729"/>
          </a:xfrm>
          <a:prstGeom prst="rect">
            <a:avLst/>
          </a:prstGeom>
        </p:spPr>
      </p:pic>
      <p:sp>
        <p:nvSpPr>
          <p:cNvPr id="2" name="Rectangle 1">
            <a:hlinkClick r:id="rId6" action="ppaction://hlinksldjump"/>
            <a:extLst>
              <a:ext uri="{FF2B5EF4-FFF2-40B4-BE49-F238E27FC236}">
                <a16:creationId xmlns:a16="http://schemas.microsoft.com/office/drawing/2014/main" id="{1F3DDEA6-B194-4F14-A2C5-F2E00CE81B9D}"/>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54197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smtClean="0"/>
              <a:pPr/>
              <a:t>56</a:t>
            </a:fld>
            <a:endParaRPr lang="en-US"/>
          </a:p>
        </p:txBody>
      </p:sp>
      <p:pic>
        <p:nvPicPr>
          <p:cNvPr id="2" name="Picture 5">
            <a:extLst>
              <a:ext uri="{FF2B5EF4-FFF2-40B4-BE49-F238E27FC236}">
                <a16:creationId xmlns:a16="http://schemas.microsoft.com/office/drawing/2014/main" id="{F0F52E29-0B0B-41FD-B739-906C1817944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96000" y="1369266"/>
            <a:ext cx="5507567" cy="4112317"/>
          </a:xfrm>
          <a:prstGeom prst="rect">
            <a:avLst/>
          </a:prstGeom>
        </p:spPr>
      </p:pic>
      <p:sp>
        <p:nvSpPr>
          <p:cNvPr id="4" name="TextBox 3">
            <a:extLst>
              <a:ext uri="{FF2B5EF4-FFF2-40B4-BE49-F238E27FC236}">
                <a16:creationId xmlns:a16="http://schemas.microsoft.com/office/drawing/2014/main" id="{30F773DE-B5A9-4E3A-9605-4C8977872E2D}"/>
              </a:ext>
            </a:extLst>
          </p:cNvPr>
          <p:cNvSpPr txBox="1"/>
          <p:nvPr/>
        </p:nvSpPr>
        <p:spPr>
          <a:xfrm>
            <a:off x="2194791" y="1753346"/>
            <a:ext cx="2228752" cy="369332"/>
          </a:xfrm>
          <a:prstGeom prst="rect">
            <a:avLst/>
          </a:prstGeom>
          <a:noFill/>
        </p:spPr>
        <p:txBody>
          <a:bodyPr wrap="none" rtlCol="0">
            <a:spAutoFit/>
          </a:bodyPr>
          <a:lstStyle/>
          <a:p>
            <a:r>
              <a:rPr lang="en-US"/>
              <a:t>Cross Reference Table</a:t>
            </a:r>
          </a:p>
        </p:txBody>
      </p:sp>
      <p:sp>
        <p:nvSpPr>
          <p:cNvPr id="5" name="TextBox 4">
            <a:extLst>
              <a:ext uri="{FF2B5EF4-FFF2-40B4-BE49-F238E27FC236}">
                <a16:creationId xmlns:a16="http://schemas.microsoft.com/office/drawing/2014/main" id="{2B674AFB-32D9-4238-A2F3-97E198CDB4EC}"/>
              </a:ext>
            </a:extLst>
          </p:cNvPr>
          <p:cNvSpPr txBox="1"/>
          <p:nvPr/>
        </p:nvSpPr>
        <p:spPr>
          <a:xfrm>
            <a:off x="8026027" y="5488734"/>
            <a:ext cx="2143023" cy="369332"/>
          </a:xfrm>
          <a:prstGeom prst="rect">
            <a:avLst/>
          </a:prstGeom>
          <a:noFill/>
        </p:spPr>
        <p:txBody>
          <a:bodyPr wrap="none" rtlCol="0">
            <a:spAutoFit/>
          </a:bodyPr>
          <a:lstStyle/>
          <a:p>
            <a:r>
              <a:rPr lang="en-US"/>
              <a:t>Hierarchy Flow Chart</a:t>
            </a:r>
          </a:p>
        </p:txBody>
      </p:sp>
      <p:pic>
        <p:nvPicPr>
          <p:cNvPr id="9" name="Picture 8">
            <a:extLst>
              <a:ext uri="{FF2B5EF4-FFF2-40B4-BE49-F238E27FC236}">
                <a16:creationId xmlns:a16="http://schemas.microsoft.com/office/drawing/2014/main" id="{41671223-B469-4891-8C92-3BE81EC00B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271" y="2122678"/>
            <a:ext cx="6153792" cy="2788437"/>
          </a:xfrm>
          <a:prstGeom prst="rect">
            <a:avLst/>
          </a:prstGeom>
        </p:spPr>
      </p:pic>
      <p:sp>
        <p:nvSpPr>
          <p:cNvPr id="7" name="Title 1">
            <a:extLst>
              <a:ext uri="{FF2B5EF4-FFF2-40B4-BE49-F238E27FC236}">
                <a16:creationId xmlns:a16="http://schemas.microsoft.com/office/drawing/2014/main" id="{DAF5AB35-AD38-47A1-B028-7200C6F00012}"/>
              </a:ext>
            </a:extLst>
          </p:cNvPr>
          <p:cNvSpPr txBox="1">
            <a:spLocks/>
          </p:cNvSpPr>
          <p:nvPr/>
        </p:nvSpPr>
        <p:spPr>
          <a:xfrm>
            <a:off x="60994" y="200139"/>
            <a:ext cx="12070012" cy="113118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Functional Decomposition (new)</a:t>
            </a:r>
          </a:p>
        </p:txBody>
      </p:sp>
      <p:sp>
        <p:nvSpPr>
          <p:cNvPr id="6" name="Rectangle 5">
            <a:hlinkClick r:id="rId5" action="ppaction://hlinksldjump"/>
            <a:extLst>
              <a:ext uri="{FF2B5EF4-FFF2-40B4-BE49-F238E27FC236}">
                <a16:creationId xmlns:a16="http://schemas.microsoft.com/office/drawing/2014/main" id="{BA8C877C-1345-4EFA-A767-CAE88F5038B8}"/>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42456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smtClean="0"/>
              <a:pPr/>
              <a:t>57</a:t>
            </a:fld>
            <a:endParaRPr lang="en-US"/>
          </a:p>
        </p:txBody>
      </p:sp>
      <p:pic>
        <p:nvPicPr>
          <p:cNvPr id="2" name="Picture 5" descr="Graphical user interface, diagram, website&#10;&#10;Description automatically generated">
            <a:extLst>
              <a:ext uri="{FF2B5EF4-FFF2-40B4-BE49-F238E27FC236}">
                <a16:creationId xmlns:a16="http://schemas.microsoft.com/office/drawing/2014/main" id="{F0F52E29-0B0B-41FD-B739-906C1817944A}"/>
              </a:ext>
            </a:extLst>
          </p:cNvPr>
          <p:cNvPicPr>
            <a:picLocks noChangeAspect="1"/>
          </p:cNvPicPr>
          <p:nvPr/>
        </p:nvPicPr>
        <p:blipFill>
          <a:blip r:embed="rId3"/>
          <a:stretch>
            <a:fillRect/>
          </a:stretch>
        </p:blipFill>
        <p:spPr>
          <a:xfrm>
            <a:off x="6651846" y="1187724"/>
            <a:ext cx="4498094" cy="4681821"/>
          </a:xfrm>
          <a:prstGeom prst="rect">
            <a:avLst/>
          </a:prstGeom>
        </p:spPr>
      </p:pic>
      <p:pic>
        <p:nvPicPr>
          <p:cNvPr id="6" name="Picture 8" descr="Table&#10;&#10;Description automatically generated">
            <a:extLst>
              <a:ext uri="{FF2B5EF4-FFF2-40B4-BE49-F238E27FC236}">
                <a16:creationId xmlns:a16="http://schemas.microsoft.com/office/drawing/2014/main" id="{D589F77B-C8BD-483A-90D1-F43D1E2BBB4C}"/>
              </a:ext>
            </a:extLst>
          </p:cNvPr>
          <p:cNvPicPr>
            <a:picLocks noChangeAspect="1"/>
          </p:cNvPicPr>
          <p:nvPr/>
        </p:nvPicPr>
        <p:blipFill>
          <a:blip r:embed="rId4"/>
          <a:stretch>
            <a:fillRect/>
          </a:stretch>
        </p:blipFill>
        <p:spPr>
          <a:xfrm>
            <a:off x="586222" y="2245630"/>
            <a:ext cx="5855028" cy="2913092"/>
          </a:xfrm>
          <a:prstGeom prst="rect">
            <a:avLst/>
          </a:prstGeom>
        </p:spPr>
      </p:pic>
      <p:sp>
        <p:nvSpPr>
          <p:cNvPr id="4" name="TextBox 3">
            <a:extLst>
              <a:ext uri="{FF2B5EF4-FFF2-40B4-BE49-F238E27FC236}">
                <a16:creationId xmlns:a16="http://schemas.microsoft.com/office/drawing/2014/main" id="{30F773DE-B5A9-4E3A-9605-4C8977872E2D}"/>
              </a:ext>
            </a:extLst>
          </p:cNvPr>
          <p:cNvSpPr txBox="1"/>
          <p:nvPr/>
        </p:nvSpPr>
        <p:spPr>
          <a:xfrm>
            <a:off x="2399360" y="1844916"/>
            <a:ext cx="2228752" cy="369332"/>
          </a:xfrm>
          <a:prstGeom prst="rect">
            <a:avLst/>
          </a:prstGeom>
          <a:noFill/>
        </p:spPr>
        <p:txBody>
          <a:bodyPr wrap="none" rtlCol="0">
            <a:spAutoFit/>
          </a:bodyPr>
          <a:lstStyle/>
          <a:p>
            <a:r>
              <a:rPr lang="en-US"/>
              <a:t>Cross Reference Table</a:t>
            </a:r>
          </a:p>
        </p:txBody>
      </p:sp>
      <p:sp>
        <p:nvSpPr>
          <p:cNvPr id="5" name="TextBox 4">
            <a:extLst>
              <a:ext uri="{FF2B5EF4-FFF2-40B4-BE49-F238E27FC236}">
                <a16:creationId xmlns:a16="http://schemas.microsoft.com/office/drawing/2014/main" id="{2B674AFB-32D9-4238-A2F3-97E198CDB4EC}"/>
              </a:ext>
            </a:extLst>
          </p:cNvPr>
          <p:cNvSpPr txBox="1"/>
          <p:nvPr/>
        </p:nvSpPr>
        <p:spPr>
          <a:xfrm>
            <a:off x="7829382" y="5515024"/>
            <a:ext cx="2143023" cy="369332"/>
          </a:xfrm>
          <a:prstGeom prst="rect">
            <a:avLst/>
          </a:prstGeom>
          <a:noFill/>
        </p:spPr>
        <p:txBody>
          <a:bodyPr wrap="none" rtlCol="0">
            <a:spAutoFit/>
          </a:bodyPr>
          <a:lstStyle/>
          <a:p>
            <a:r>
              <a:rPr lang="en-US"/>
              <a:t>Hierarchy Flow Chart</a:t>
            </a:r>
          </a:p>
        </p:txBody>
      </p:sp>
      <p:sp>
        <p:nvSpPr>
          <p:cNvPr id="8" name="Title 1">
            <a:extLst>
              <a:ext uri="{FF2B5EF4-FFF2-40B4-BE49-F238E27FC236}">
                <a16:creationId xmlns:a16="http://schemas.microsoft.com/office/drawing/2014/main" id="{7442407E-86D2-4271-B8EC-F47DA414C75E}"/>
              </a:ext>
            </a:extLst>
          </p:cNvPr>
          <p:cNvSpPr txBox="1">
            <a:spLocks/>
          </p:cNvSpPr>
          <p:nvPr/>
        </p:nvSpPr>
        <p:spPr>
          <a:xfrm>
            <a:off x="60994" y="200139"/>
            <a:ext cx="12070012" cy="113118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Functional Decomposition (old)</a:t>
            </a:r>
          </a:p>
        </p:txBody>
      </p:sp>
      <p:sp>
        <p:nvSpPr>
          <p:cNvPr id="7" name="Rectangle 6">
            <a:hlinkClick r:id="rId5" action="ppaction://hlinksldjump"/>
            <a:extLst>
              <a:ext uri="{FF2B5EF4-FFF2-40B4-BE49-F238E27FC236}">
                <a16:creationId xmlns:a16="http://schemas.microsoft.com/office/drawing/2014/main" id="{BEABC8CA-B430-4995-957F-21046B0D1FBE}"/>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13999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smtClean="0"/>
              <a:pPr/>
              <a:t>58</a:t>
            </a:fld>
            <a:endParaRPr lang="en-US"/>
          </a:p>
        </p:txBody>
      </p:sp>
      <p:sp>
        <p:nvSpPr>
          <p:cNvPr id="8" name="Title 1">
            <a:extLst>
              <a:ext uri="{FF2B5EF4-FFF2-40B4-BE49-F238E27FC236}">
                <a16:creationId xmlns:a16="http://schemas.microsoft.com/office/drawing/2014/main" id="{7442407E-86D2-4271-B8EC-F47DA414C75E}"/>
              </a:ext>
            </a:extLst>
          </p:cNvPr>
          <p:cNvSpPr txBox="1">
            <a:spLocks/>
          </p:cNvSpPr>
          <p:nvPr/>
        </p:nvSpPr>
        <p:spPr>
          <a:xfrm>
            <a:off x="60994" y="200139"/>
            <a:ext cx="12070012" cy="113118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Targets &amp; Metrics</a:t>
            </a:r>
          </a:p>
        </p:txBody>
      </p:sp>
      <p:graphicFrame>
        <p:nvGraphicFramePr>
          <p:cNvPr id="12" name="Object 11">
            <a:extLst>
              <a:ext uri="{FF2B5EF4-FFF2-40B4-BE49-F238E27FC236}">
                <a16:creationId xmlns:a16="http://schemas.microsoft.com/office/drawing/2014/main" id="{63285973-8DA6-4DE4-8206-CDA53FF4E68D}"/>
              </a:ext>
            </a:extLst>
          </p:cNvPr>
          <p:cNvGraphicFramePr>
            <a:graphicFrameLocks noChangeAspect="1"/>
          </p:cNvGraphicFramePr>
          <p:nvPr>
            <p:extLst>
              <p:ext uri="{D42A27DB-BD31-4B8C-83A1-F6EECF244321}">
                <p14:modId xmlns:p14="http://schemas.microsoft.com/office/powerpoint/2010/main" val="2734208028"/>
              </p:ext>
            </p:extLst>
          </p:nvPr>
        </p:nvGraphicFramePr>
        <p:xfrm>
          <a:off x="2859641" y="1501356"/>
          <a:ext cx="6472718" cy="4533663"/>
        </p:xfrm>
        <a:graphic>
          <a:graphicData uri="http://schemas.openxmlformats.org/presentationml/2006/ole">
            <mc:AlternateContent xmlns:mc="http://schemas.openxmlformats.org/markup-compatibility/2006">
              <mc:Choice xmlns:v="urn:schemas-microsoft-com:vml" Requires="v">
                <p:oleObj name="Document" r:id="rId3" imgW="5956042" imgH="4172453" progId="Word.Document.12">
                  <p:embed/>
                </p:oleObj>
              </mc:Choice>
              <mc:Fallback>
                <p:oleObj name="Document" r:id="rId3" imgW="5956042" imgH="4172453" progId="Word.Document.12">
                  <p:embed/>
                  <p:pic>
                    <p:nvPicPr>
                      <p:cNvPr id="12" name="Object 11">
                        <a:extLst>
                          <a:ext uri="{FF2B5EF4-FFF2-40B4-BE49-F238E27FC236}">
                            <a16:creationId xmlns:a16="http://schemas.microsoft.com/office/drawing/2014/main" id="{63285973-8DA6-4DE4-8206-CDA53FF4E68D}"/>
                          </a:ext>
                        </a:extLst>
                      </p:cNvPr>
                      <p:cNvPicPr/>
                      <p:nvPr/>
                    </p:nvPicPr>
                    <p:blipFill>
                      <a:blip r:embed="rId4"/>
                      <a:stretch>
                        <a:fillRect/>
                      </a:stretch>
                    </p:blipFill>
                    <p:spPr>
                      <a:xfrm>
                        <a:off x="2859641" y="1501356"/>
                        <a:ext cx="6472718" cy="4533663"/>
                      </a:xfrm>
                      <a:prstGeom prst="rect">
                        <a:avLst/>
                      </a:prstGeom>
                    </p:spPr>
                  </p:pic>
                </p:oleObj>
              </mc:Fallback>
            </mc:AlternateContent>
          </a:graphicData>
        </a:graphic>
      </p:graphicFrame>
      <p:sp>
        <p:nvSpPr>
          <p:cNvPr id="15" name="Rectangle 14">
            <a:extLst>
              <a:ext uri="{FF2B5EF4-FFF2-40B4-BE49-F238E27FC236}">
                <a16:creationId xmlns:a16="http://schemas.microsoft.com/office/drawing/2014/main" id="{EA81706C-8CB2-45B2-A948-DC61F5A8B426}"/>
              </a:ext>
            </a:extLst>
          </p:cNvPr>
          <p:cNvSpPr/>
          <p:nvPr/>
        </p:nvSpPr>
        <p:spPr>
          <a:xfrm>
            <a:off x="0" y="5922295"/>
            <a:ext cx="12192000" cy="9357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1BAF35F-27D2-409C-B0FD-38BBB95B04CF}"/>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26524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8CAD881C-6DBF-4D9C-B7B6-7EA1FD4E596A}"/>
              </a:ext>
            </a:extLst>
          </p:cNvPr>
          <p:cNvGrpSpPr/>
          <p:nvPr/>
        </p:nvGrpSpPr>
        <p:grpSpPr>
          <a:xfrm>
            <a:off x="409111" y="1270090"/>
            <a:ext cx="7321400" cy="4562281"/>
            <a:chOff x="548640" y="1185954"/>
            <a:chExt cx="7060321" cy="4646417"/>
          </a:xfrm>
        </p:grpSpPr>
        <p:grpSp>
          <p:nvGrpSpPr>
            <p:cNvPr id="38" name="Group 37">
              <a:extLst>
                <a:ext uri="{FF2B5EF4-FFF2-40B4-BE49-F238E27FC236}">
                  <a16:creationId xmlns:a16="http://schemas.microsoft.com/office/drawing/2014/main" id="{304CA172-9D55-43B3-9332-645432B8C805}"/>
                </a:ext>
              </a:extLst>
            </p:cNvPr>
            <p:cNvGrpSpPr/>
            <p:nvPr/>
          </p:nvGrpSpPr>
          <p:grpSpPr>
            <a:xfrm>
              <a:off x="548640" y="1185954"/>
              <a:ext cx="7060321" cy="4638914"/>
              <a:chOff x="548640" y="1185954"/>
              <a:chExt cx="7060321" cy="4638914"/>
            </a:xfrm>
          </p:grpSpPr>
          <p:grpSp>
            <p:nvGrpSpPr>
              <p:cNvPr id="33" name="Group 32">
                <a:extLst>
                  <a:ext uri="{FF2B5EF4-FFF2-40B4-BE49-F238E27FC236}">
                    <a16:creationId xmlns:a16="http://schemas.microsoft.com/office/drawing/2014/main" id="{70CD0EF8-36EF-4733-A559-E531E7F32409}"/>
                  </a:ext>
                </a:extLst>
              </p:cNvPr>
              <p:cNvGrpSpPr/>
              <p:nvPr/>
            </p:nvGrpSpPr>
            <p:grpSpPr>
              <a:xfrm>
                <a:off x="549401" y="1198466"/>
                <a:ext cx="7059560" cy="4626402"/>
                <a:chOff x="6418717" y="1301930"/>
                <a:chExt cx="5377239" cy="3091265"/>
              </a:xfrm>
            </p:grpSpPr>
            <p:sp>
              <p:nvSpPr>
                <p:cNvPr id="2" name="Rectangle: Rounded Corners 1">
                  <a:extLst>
                    <a:ext uri="{FF2B5EF4-FFF2-40B4-BE49-F238E27FC236}">
                      <a16:creationId xmlns:a16="http://schemas.microsoft.com/office/drawing/2014/main" id="{F9984780-08DA-4954-B980-CDD6A4A2BD3C}"/>
                    </a:ext>
                  </a:extLst>
                </p:cNvPr>
                <p:cNvSpPr/>
                <p:nvPr/>
              </p:nvSpPr>
              <p:spPr>
                <a:xfrm>
                  <a:off x="6418717" y="1301930"/>
                  <a:ext cx="5377239" cy="3091265"/>
                </a:xfrm>
                <a:prstGeom prst="roundRect">
                  <a:avLst/>
                </a:prstGeom>
                <a:solidFill>
                  <a:srgbClr val="007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tar: 4 Points 3">
                  <a:extLst>
                    <a:ext uri="{FF2B5EF4-FFF2-40B4-BE49-F238E27FC236}">
                      <a16:creationId xmlns:a16="http://schemas.microsoft.com/office/drawing/2014/main" id="{43AB686A-1B44-420F-A275-40286CF79A90}"/>
                    </a:ext>
                  </a:extLst>
                </p:cNvPr>
                <p:cNvSpPr/>
                <p:nvPr/>
              </p:nvSpPr>
              <p:spPr>
                <a:xfrm>
                  <a:off x="7062843" y="1895855"/>
                  <a:ext cx="123041" cy="24944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tar: 4 Points 6">
                  <a:extLst>
                    <a:ext uri="{FF2B5EF4-FFF2-40B4-BE49-F238E27FC236}">
                      <a16:creationId xmlns:a16="http://schemas.microsoft.com/office/drawing/2014/main" id="{1A09D114-D368-498C-98A8-50F60325C4D8}"/>
                    </a:ext>
                  </a:extLst>
                </p:cNvPr>
                <p:cNvSpPr/>
                <p:nvPr/>
              </p:nvSpPr>
              <p:spPr>
                <a:xfrm>
                  <a:off x="6841435" y="2753445"/>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tar: 4 Points 7">
                  <a:extLst>
                    <a:ext uri="{FF2B5EF4-FFF2-40B4-BE49-F238E27FC236}">
                      <a16:creationId xmlns:a16="http://schemas.microsoft.com/office/drawing/2014/main" id="{7CD876F8-644B-41A5-9A07-523A0E8DE404}"/>
                    </a:ext>
                  </a:extLst>
                </p:cNvPr>
                <p:cNvSpPr/>
                <p:nvPr/>
              </p:nvSpPr>
              <p:spPr>
                <a:xfrm>
                  <a:off x="8220630" y="2490272"/>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tar: 4 Points 8">
                  <a:extLst>
                    <a:ext uri="{FF2B5EF4-FFF2-40B4-BE49-F238E27FC236}">
                      <a16:creationId xmlns:a16="http://schemas.microsoft.com/office/drawing/2014/main" id="{5CF247C9-A814-4FE3-A6D6-FD0FD0C513FC}"/>
                    </a:ext>
                  </a:extLst>
                </p:cNvPr>
                <p:cNvSpPr/>
                <p:nvPr/>
              </p:nvSpPr>
              <p:spPr>
                <a:xfrm>
                  <a:off x="10509032" y="1713053"/>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tar: 4 Points 12">
                  <a:extLst>
                    <a:ext uri="{FF2B5EF4-FFF2-40B4-BE49-F238E27FC236}">
                      <a16:creationId xmlns:a16="http://schemas.microsoft.com/office/drawing/2014/main" id="{B966658E-0B64-4B43-AB48-1BEDE903298D}"/>
                    </a:ext>
                  </a:extLst>
                </p:cNvPr>
                <p:cNvSpPr/>
                <p:nvPr/>
              </p:nvSpPr>
              <p:spPr>
                <a:xfrm>
                  <a:off x="10639311" y="1924119"/>
                  <a:ext cx="146121" cy="29067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tar: 4 Points 17">
                  <a:extLst>
                    <a:ext uri="{FF2B5EF4-FFF2-40B4-BE49-F238E27FC236}">
                      <a16:creationId xmlns:a16="http://schemas.microsoft.com/office/drawing/2014/main" id="{1ED5B04F-BFE2-424A-B6B9-BBE67DB8E264}"/>
                    </a:ext>
                  </a:extLst>
                </p:cNvPr>
                <p:cNvSpPr/>
                <p:nvPr/>
              </p:nvSpPr>
              <p:spPr>
                <a:xfrm>
                  <a:off x="11420831" y="2692999"/>
                  <a:ext cx="146121" cy="29067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tar: 4 Points 21">
                  <a:extLst>
                    <a:ext uri="{FF2B5EF4-FFF2-40B4-BE49-F238E27FC236}">
                      <a16:creationId xmlns:a16="http://schemas.microsoft.com/office/drawing/2014/main" id="{E7EAD236-B7B3-410A-B36A-51104EADCED0}"/>
                    </a:ext>
                  </a:extLst>
                </p:cNvPr>
                <p:cNvSpPr/>
                <p:nvPr/>
              </p:nvSpPr>
              <p:spPr>
                <a:xfrm>
                  <a:off x="11546818" y="2415216"/>
                  <a:ext cx="125943" cy="22318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tar: 4 Points 22">
                  <a:extLst>
                    <a:ext uri="{FF2B5EF4-FFF2-40B4-BE49-F238E27FC236}">
                      <a16:creationId xmlns:a16="http://schemas.microsoft.com/office/drawing/2014/main" id="{683A0BF4-28A1-43D1-AFD0-97C9B7239DF7}"/>
                    </a:ext>
                  </a:extLst>
                </p:cNvPr>
                <p:cNvSpPr/>
                <p:nvPr/>
              </p:nvSpPr>
              <p:spPr>
                <a:xfrm>
                  <a:off x="7269445" y="3622705"/>
                  <a:ext cx="125943" cy="22318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tar: 4 Points 23">
                  <a:extLst>
                    <a:ext uri="{FF2B5EF4-FFF2-40B4-BE49-F238E27FC236}">
                      <a16:creationId xmlns:a16="http://schemas.microsoft.com/office/drawing/2014/main" id="{1B401E80-CC6A-4B45-A279-187128DCE78B}"/>
                    </a:ext>
                  </a:extLst>
                </p:cNvPr>
                <p:cNvSpPr/>
                <p:nvPr/>
              </p:nvSpPr>
              <p:spPr>
                <a:xfrm>
                  <a:off x="7486868" y="3371404"/>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tar: 4 Points 24">
                  <a:extLst>
                    <a:ext uri="{FF2B5EF4-FFF2-40B4-BE49-F238E27FC236}">
                      <a16:creationId xmlns:a16="http://schemas.microsoft.com/office/drawing/2014/main" id="{1F26B41A-6AE0-4D37-9CB9-51D949A87E6D}"/>
                    </a:ext>
                  </a:extLst>
                </p:cNvPr>
                <p:cNvSpPr/>
                <p:nvPr/>
              </p:nvSpPr>
              <p:spPr>
                <a:xfrm>
                  <a:off x="9499357" y="3691545"/>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tar: 4 Points 25">
                  <a:extLst>
                    <a:ext uri="{FF2B5EF4-FFF2-40B4-BE49-F238E27FC236}">
                      <a16:creationId xmlns:a16="http://schemas.microsoft.com/office/drawing/2014/main" id="{897FFEF1-44F3-4BDA-9D51-A9381BE779F0}"/>
                    </a:ext>
                  </a:extLst>
                </p:cNvPr>
                <p:cNvSpPr/>
                <p:nvPr/>
              </p:nvSpPr>
              <p:spPr>
                <a:xfrm>
                  <a:off x="9339780" y="3495423"/>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tar: 4 Points 26">
                  <a:extLst>
                    <a:ext uri="{FF2B5EF4-FFF2-40B4-BE49-F238E27FC236}">
                      <a16:creationId xmlns:a16="http://schemas.microsoft.com/office/drawing/2014/main" id="{EC9EE687-330A-4801-8DBD-40DFFD063D4E}"/>
                    </a:ext>
                  </a:extLst>
                </p:cNvPr>
                <p:cNvSpPr/>
                <p:nvPr/>
              </p:nvSpPr>
              <p:spPr>
                <a:xfrm>
                  <a:off x="6554968" y="1521530"/>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tar: 4 Points 27">
                  <a:extLst>
                    <a:ext uri="{FF2B5EF4-FFF2-40B4-BE49-F238E27FC236}">
                      <a16:creationId xmlns:a16="http://schemas.microsoft.com/office/drawing/2014/main" id="{E567F692-9280-4DB4-9EAC-A5494CC494A6}"/>
                    </a:ext>
                  </a:extLst>
                </p:cNvPr>
                <p:cNvSpPr/>
                <p:nvPr/>
              </p:nvSpPr>
              <p:spPr>
                <a:xfrm>
                  <a:off x="8054795" y="2337263"/>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tar: 4 Points 28">
                  <a:extLst>
                    <a:ext uri="{FF2B5EF4-FFF2-40B4-BE49-F238E27FC236}">
                      <a16:creationId xmlns:a16="http://schemas.microsoft.com/office/drawing/2014/main" id="{E36C50C1-A591-44A1-9E1B-EC8F391A359F}"/>
                    </a:ext>
                  </a:extLst>
                </p:cNvPr>
                <p:cNvSpPr/>
                <p:nvPr/>
              </p:nvSpPr>
              <p:spPr>
                <a:xfrm>
                  <a:off x="10604470" y="2770359"/>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tar: 4 Points 30">
                  <a:extLst>
                    <a:ext uri="{FF2B5EF4-FFF2-40B4-BE49-F238E27FC236}">
                      <a16:creationId xmlns:a16="http://schemas.microsoft.com/office/drawing/2014/main" id="{D5BA7D15-D949-4A60-B917-7866CA1704C5}"/>
                    </a:ext>
                  </a:extLst>
                </p:cNvPr>
                <p:cNvSpPr/>
                <p:nvPr/>
              </p:nvSpPr>
              <p:spPr>
                <a:xfrm>
                  <a:off x="11674570" y="3853053"/>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Freeform: Shape 35">
                <a:extLst>
                  <a:ext uri="{FF2B5EF4-FFF2-40B4-BE49-F238E27FC236}">
                    <a16:creationId xmlns:a16="http://schemas.microsoft.com/office/drawing/2014/main" id="{FD3910FC-BFC0-4350-BD37-8DB85C23CFCC}"/>
                  </a:ext>
                </a:extLst>
              </p:cNvPr>
              <p:cNvSpPr/>
              <p:nvPr/>
            </p:nvSpPr>
            <p:spPr>
              <a:xfrm>
                <a:off x="1282262" y="4656083"/>
                <a:ext cx="6064469" cy="1061545"/>
              </a:xfrm>
              <a:custGeom>
                <a:avLst/>
                <a:gdLst>
                  <a:gd name="connsiteX0" fmla="*/ 0 w 6064469"/>
                  <a:gd name="connsiteY0" fmla="*/ 294289 h 1061545"/>
                  <a:gd name="connsiteX1" fmla="*/ 0 w 6064469"/>
                  <a:gd name="connsiteY1" fmla="*/ 294289 h 1061545"/>
                  <a:gd name="connsiteX2" fmla="*/ 578069 w 6064469"/>
                  <a:gd name="connsiteY2" fmla="*/ 210207 h 1061545"/>
                  <a:gd name="connsiteX3" fmla="*/ 1156138 w 6064469"/>
                  <a:gd name="connsiteY3" fmla="*/ 283779 h 1061545"/>
                  <a:gd name="connsiteX4" fmla="*/ 1271752 w 6064469"/>
                  <a:gd name="connsiteY4" fmla="*/ 283779 h 1061545"/>
                  <a:gd name="connsiteX5" fmla="*/ 1881352 w 6064469"/>
                  <a:gd name="connsiteY5" fmla="*/ 294289 h 1061545"/>
                  <a:gd name="connsiteX6" fmla="*/ 1975945 w 6064469"/>
                  <a:gd name="connsiteY6" fmla="*/ 283779 h 1061545"/>
                  <a:gd name="connsiteX7" fmla="*/ 2532993 w 6064469"/>
                  <a:gd name="connsiteY7" fmla="*/ 199696 h 1061545"/>
                  <a:gd name="connsiteX8" fmla="*/ 2669628 w 6064469"/>
                  <a:gd name="connsiteY8" fmla="*/ 199696 h 1061545"/>
                  <a:gd name="connsiteX9" fmla="*/ 3436883 w 6064469"/>
                  <a:gd name="connsiteY9" fmla="*/ 283779 h 1061545"/>
                  <a:gd name="connsiteX10" fmla="*/ 3615559 w 6064469"/>
                  <a:gd name="connsiteY10" fmla="*/ 294289 h 1061545"/>
                  <a:gd name="connsiteX11" fmla="*/ 4614041 w 6064469"/>
                  <a:gd name="connsiteY11" fmla="*/ 52551 h 1061545"/>
                  <a:gd name="connsiteX12" fmla="*/ 5023945 w 6064469"/>
                  <a:gd name="connsiteY12" fmla="*/ 0 h 1061545"/>
                  <a:gd name="connsiteX13" fmla="*/ 5118538 w 6064469"/>
                  <a:gd name="connsiteY13" fmla="*/ 10510 h 1061545"/>
                  <a:gd name="connsiteX14" fmla="*/ 5160579 w 6064469"/>
                  <a:gd name="connsiteY14" fmla="*/ 21020 h 1061545"/>
                  <a:gd name="connsiteX15" fmla="*/ 5202621 w 6064469"/>
                  <a:gd name="connsiteY15" fmla="*/ 31531 h 1061545"/>
                  <a:gd name="connsiteX16" fmla="*/ 5612524 w 6064469"/>
                  <a:gd name="connsiteY16" fmla="*/ 115614 h 1061545"/>
                  <a:gd name="connsiteX17" fmla="*/ 5854262 w 6064469"/>
                  <a:gd name="connsiteY17" fmla="*/ 136634 h 1061545"/>
                  <a:gd name="connsiteX18" fmla="*/ 6064469 w 6064469"/>
                  <a:gd name="connsiteY18" fmla="*/ 220717 h 1061545"/>
                  <a:gd name="connsiteX19" fmla="*/ 5990897 w 6064469"/>
                  <a:gd name="connsiteY19" fmla="*/ 672662 h 1061545"/>
                  <a:gd name="connsiteX20" fmla="*/ 4771697 w 6064469"/>
                  <a:gd name="connsiteY20" fmla="*/ 1061545 h 1061545"/>
                  <a:gd name="connsiteX21" fmla="*/ 1702676 w 6064469"/>
                  <a:gd name="connsiteY21" fmla="*/ 924910 h 1061545"/>
                  <a:gd name="connsiteX22" fmla="*/ 73572 w 6064469"/>
                  <a:gd name="connsiteY22" fmla="*/ 798786 h 1061545"/>
                  <a:gd name="connsiteX23" fmla="*/ 0 w 6064469"/>
                  <a:gd name="connsiteY23" fmla="*/ 294289 h 10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64469" h="1061545">
                    <a:moveTo>
                      <a:pt x="0" y="294289"/>
                    </a:moveTo>
                    <a:lnTo>
                      <a:pt x="0" y="294289"/>
                    </a:lnTo>
                    <a:lnTo>
                      <a:pt x="578069" y="210207"/>
                    </a:lnTo>
                    <a:lnTo>
                      <a:pt x="1156138" y="283779"/>
                    </a:lnTo>
                    <a:lnTo>
                      <a:pt x="1271752" y="283779"/>
                    </a:lnTo>
                    <a:lnTo>
                      <a:pt x="1881352" y="294289"/>
                    </a:lnTo>
                    <a:lnTo>
                      <a:pt x="1975945" y="283779"/>
                    </a:lnTo>
                    <a:lnTo>
                      <a:pt x="2532993" y="199696"/>
                    </a:lnTo>
                    <a:lnTo>
                      <a:pt x="2669628" y="199696"/>
                    </a:lnTo>
                    <a:lnTo>
                      <a:pt x="3436883" y="283779"/>
                    </a:lnTo>
                    <a:cubicBezTo>
                      <a:pt x="3559332" y="297384"/>
                      <a:pt x="3499751" y="294289"/>
                      <a:pt x="3615559" y="294289"/>
                    </a:cubicBezTo>
                    <a:lnTo>
                      <a:pt x="4614041" y="52551"/>
                    </a:lnTo>
                    <a:lnTo>
                      <a:pt x="5023945" y="0"/>
                    </a:lnTo>
                    <a:cubicBezTo>
                      <a:pt x="5055476" y="3503"/>
                      <a:pt x="5087182" y="5686"/>
                      <a:pt x="5118538" y="10510"/>
                    </a:cubicBezTo>
                    <a:cubicBezTo>
                      <a:pt x="5132815" y="12706"/>
                      <a:pt x="5146690" y="17052"/>
                      <a:pt x="5160579" y="21020"/>
                    </a:cubicBezTo>
                    <a:cubicBezTo>
                      <a:pt x="5201245" y="32639"/>
                      <a:pt x="5179193" y="31531"/>
                      <a:pt x="5202621" y="31531"/>
                    </a:cubicBezTo>
                    <a:lnTo>
                      <a:pt x="5612524" y="115614"/>
                    </a:lnTo>
                    <a:lnTo>
                      <a:pt x="5854262" y="136634"/>
                    </a:lnTo>
                    <a:lnTo>
                      <a:pt x="6064469" y="220717"/>
                    </a:lnTo>
                    <a:lnTo>
                      <a:pt x="5990897" y="672662"/>
                    </a:lnTo>
                    <a:lnTo>
                      <a:pt x="4771697" y="1061545"/>
                    </a:lnTo>
                    <a:lnTo>
                      <a:pt x="1702676" y="924910"/>
                    </a:lnTo>
                    <a:lnTo>
                      <a:pt x="73572" y="798786"/>
                    </a:lnTo>
                    <a:lnTo>
                      <a:pt x="0" y="294289"/>
                    </a:lnTo>
                    <a:close/>
                  </a:path>
                </a:pathLst>
              </a:cu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9B657570-2CC6-41A2-9AAA-3757888D4A2F}"/>
                  </a:ext>
                </a:extLst>
              </p:cNvPr>
              <p:cNvSpPr/>
              <p:nvPr/>
            </p:nvSpPr>
            <p:spPr>
              <a:xfrm>
                <a:off x="548640" y="4610100"/>
                <a:ext cx="7056120" cy="1203960"/>
              </a:xfrm>
              <a:custGeom>
                <a:avLst/>
                <a:gdLst>
                  <a:gd name="connsiteX0" fmla="*/ 22860 w 7048500"/>
                  <a:gd name="connsiteY0" fmla="*/ 220980 h 1203960"/>
                  <a:gd name="connsiteX1" fmla="*/ 472440 w 7048500"/>
                  <a:gd name="connsiteY1" fmla="*/ 175260 h 1203960"/>
                  <a:gd name="connsiteX2" fmla="*/ 876300 w 7048500"/>
                  <a:gd name="connsiteY2" fmla="*/ 213360 h 1203960"/>
                  <a:gd name="connsiteX3" fmla="*/ 944880 w 7048500"/>
                  <a:gd name="connsiteY3" fmla="*/ 236220 h 1203960"/>
                  <a:gd name="connsiteX4" fmla="*/ 1478280 w 7048500"/>
                  <a:gd name="connsiteY4" fmla="*/ 411480 h 1203960"/>
                  <a:gd name="connsiteX5" fmla="*/ 1546860 w 7048500"/>
                  <a:gd name="connsiteY5" fmla="*/ 419100 h 1203960"/>
                  <a:gd name="connsiteX6" fmla="*/ 1569720 w 7048500"/>
                  <a:gd name="connsiteY6" fmla="*/ 426720 h 1203960"/>
                  <a:gd name="connsiteX7" fmla="*/ 1645920 w 7048500"/>
                  <a:gd name="connsiteY7" fmla="*/ 434340 h 1203960"/>
                  <a:gd name="connsiteX8" fmla="*/ 1668780 w 7048500"/>
                  <a:gd name="connsiteY8" fmla="*/ 441960 h 1203960"/>
                  <a:gd name="connsiteX9" fmla="*/ 2164080 w 7048500"/>
                  <a:gd name="connsiteY9" fmla="*/ 457200 h 1203960"/>
                  <a:gd name="connsiteX10" fmla="*/ 2339340 w 7048500"/>
                  <a:gd name="connsiteY10" fmla="*/ 449580 h 1203960"/>
                  <a:gd name="connsiteX11" fmla="*/ 2842260 w 7048500"/>
                  <a:gd name="connsiteY11" fmla="*/ 342900 h 1203960"/>
                  <a:gd name="connsiteX12" fmla="*/ 2926080 w 7048500"/>
                  <a:gd name="connsiteY12" fmla="*/ 327660 h 1203960"/>
                  <a:gd name="connsiteX13" fmla="*/ 2964180 w 7048500"/>
                  <a:gd name="connsiteY13" fmla="*/ 320040 h 1203960"/>
                  <a:gd name="connsiteX14" fmla="*/ 3581400 w 7048500"/>
                  <a:gd name="connsiteY14" fmla="*/ 137160 h 1203960"/>
                  <a:gd name="connsiteX15" fmla="*/ 3657600 w 7048500"/>
                  <a:gd name="connsiteY15" fmla="*/ 114300 h 1203960"/>
                  <a:gd name="connsiteX16" fmla="*/ 3710940 w 7048500"/>
                  <a:gd name="connsiteY16" fmla="*/ 99060 h 1203960"/>
                  <a:gd name="connsiteX17" fmla="*/ 4267200 w 7048500"/>
                  <a:gd name="connsiteY17" fmla="*/ 0 h 1203960"/>
                  <a:gd name="connsiteX18" fmla="*/ 4381500 w 7048500"/>
                  <a:gd name="connsiteY18" fmla="*/ 7620 h 1203960"/>
                  <a:gd name="connsiteX19" fmla="*/ 5059680 w 7048500"/>
                  <a:gd name="connsiteY19" fmla="*/ 182880 h 1203960"/>
                  <a:gd name="connsiteX20" fmla="*/ 5135880 w 7048500"/>
                  <a:gd name="connsiteY20" fmla="*/ 190500 h 1203960"/>
                  <a:gd name="connsiteX21" fmla="*/ 5158740 w 7048500"/>
                  <a:gd name="connsiteY21" fmla="*/ 198120 h 1203960"/>
                  <a:gd name="connsiteX22" fmla="*/ 5212080 w 7048500"/>
                  <a:gd name="connsiteY22" fmla="*/ 205740 h 1203960"/>
                  <a:gd name="connsiteX23" fmla="*/ 5250180 w 7048500"/>
                  <a:gd name="connsiteY23" fmla="*/ 213360 h 1203960"/>
                  <a:gd name="connsiteX24" fmla="*/ 5303520 w 7048500"/>
                  <a:gd name="connsiteY24" fmla="*/ 213360 h 1203960"/>
                  <a:gd name="connsiteX25" fmla="*/ 5783580 w 7048500"/>
                  <a:gd name="connsiteY25" fmla="*/ 266700 h 1203960"/>
                  <a:gd name="connsiteX26" fmla="*/ 6050280 w 7048500"/>
                  <a:gd name="connsiteY26" fmla="*/ 274320 h 1203960"/>
                  <a:gd name="connsiteX27" fmla="*/ 6667500 w 7048500"/>
                  <a:gd name="connsiteY27" fmla="*/ 228600 h 1203960"/>
                  <a:gd name="connsiteX28" fmla="*/ 6751320 w 7048500"/>
                  <a:gd name="connsiteY28" fmla="*/ 205740 h 1203960"/>
                  <a:gd name="connsiteX29" fmla="*/ 7018020 w 7048500"/>
                  <a:gd name="connsiteY29" fmla="*/ 83820 h 1203960"/>
                  <a:gd name="connsiteX30" fmla="*/ 7048500 w 7048500"/>
                  <a:gd name="connsiteY30" fmla="*/ 251460 h 1203960"/>
                  <a:gd name="connsiteX31" fmla="*/ 7040880 w 7048500"/>
                  <a:gd name="connsiteY31" fmla="*/ 586740 h 1203960"/>
                  <a:gd name="connsiteX32" fmla="*/ 6918960 w 7048500"/>
                  <a:gd name="connsiteY32" fmla="*/ 868680 h 1203960"/>
                  <a:gd name="connsiteX33" fmla="*/ 6758940 w 7048500"/>
                  <a:gd name="connsiteY33" fmla="*/ 1028700 h 1203960"/>
                  <a:gd name="connsiteX34" fmla="*/ 6621780 w 7048500"/>
                  <a:gd name="connsiteY34" fmla="*/ 1112520 h 1203960"/>
                  <a:gd name="connsiteX35" fmla="*/ 6507480 w 7048500"/>
                  <a:gd name="connsiteY35" fmla="*/ 1165860 h 1203960"/>
                  <a:gd name="connsiteX36" fmla="*/ 6134100 w 7048500"/>
                  <a:gd name="connsiteY36" fmla="*/ 1203960 h 1203960"/>
                  <a:gd name="connsiteX37" fmla="*/ 678180 w 7048500"/>
                  <a:gd name="connsiteY37" fmla="*/ 1196340 h 1203960"/>
                  <a:gd name="connsiteX38" fmla="*/ 495300 w 7048500"/>
                  <a:gd name="connsiteY38" fmla="*/ 1135380 h 1203960"/>
                  <a:gd name="connsiteX39" fmla="*/ 335280 w 7048500"/>
                  <a:gd name="connsiteY39" fmla="*/ 1074420 h 1203960"/>
                  <a:gd name="connsiteX40" fmla="*/ 243840 w 7048500"/>
                  <a:gd name="connsiteY40" fmla="*/ 967740 h 1203960"/>
                  <a:gd name="connsiteX41" fmla="*/ 121920 w 7048500"/>
                  <a:gd name="connsiteY41" fmla="*/ 861060 h 1203960"/>
                  <a:gd name="connsiteX42" fmla="*/ 60960 w 7048500"/>
                  <a:gd name="connsiteY42" fmla="*/ 670560 h 1203960"/>
                  <a:gd name="connsiteX43" fmla="*/ 0 w 7048500"/>
                  <a:gd name="connsiteY43" fmla="*/ 480060 h 1203960"/>
                  <a:gd name="connsiteX44" fmla="*/ 22860 w 7048500"/>
                  <a:gd name="connsiteY44" fmla="*/ 220980 h 1203960"/>
                  <a:gd name="connsiteX0" fmla="*/ 22860 w 7056120"/>
                  <a:gd name="connsiteY0" fmla="*/ 220980 h 1203960"/>
                  <a:gd name="connsiteX1" fmla="*/ 472440 w 7056120"/>
                  <a:gd name="connsiteY1" fmla="*/ 175260 h 1203960"/>
                  <a:gd name="connsiteX2" fmla="*/ 876300 w 7056120"/>
                  <a:gd name="connsiteY2" fmla="*/ 213360 h 1203960"/>
                  <a:gd name="connsiteX3" fmla="*/ 944880 w 7056120"/>
                  <a:gd name="connsiteY3" fmla="*/ 236220 h 1203960"/>
                  <a:gd name="connsiteX4" fmla="*/ 1478280 w 7056120"/>
                  <a:gd name="connsiteY4" fmla="*/ 411480 h 1203960"/>
                  <a:gd name="connsiteX5" fmla="*/ 1546860 w 7056120"/>
                  <a:gd name="connsiteY5" fmla="*/ 419100 h 1203960"/>
                  <a:gd name="connsiteX6" fmla="*/ 1569720 w 7056120"/>
                  <a:gd name="connsiteY6" fmla="*/ 426720 h 1203960"/>
                  <a:gd name="connsiteX7" fmla="*/ 1645920 w 7056120"/>
                  <a:gd name="connsiteY7" fmla="*/ 434340 h 1203960"/>
                  <a:gd name="connsiteX8" fmla="*/ 1668780 w 7056120"/>
                  <a:gd name="connsiteY8" fmla="*/ 441960 h 1203960"/>
                  <a:gd name="connsiteX9" fmla="*/ 2164080 w 7056120"/>
                  <a:gd name="connsiteY9" fmla="*/ 457200 h 1203960"/>
                  <a:gd name="connsiteX10" fmla="*/ 2339340 w 7056120"/>
                  <a:gd name="connsiteY10" fmla="*/ 449580 h 1203960"/>
                  <a:gd name="connsiteX11" fmla="*/ 2842260 w 7056120"/>
                  <a:gd name="connsiteY11" fmla="*/ 342900 h 1203960"/>
                  <a:gd name="connsiteX12" fmla="*/ 2926080 w 7056120"/>
                  <a:gd name="connsiteY12" fmla="*/ 327660 h 1203960"/>
                  <a:gd name="connsiteX13" fmla="*/ 2964180 w 7056120"/>
                  <a:gd name="connsiteY13" fmla="*/ 320040 h 1203960"/>
                  <a:gd name="connsiteX14" fmla="*/ 3581400 w 7056120"/>
                  <a:gd name="connsiteY14" fmla="*/ 137160 h 1203960"/>
                  <a:gd name="connsiteX15" fmla="*/ 3657600 w 7056120"/>
                  <a:gd name="connsiteY15" fmla="*/ 114300 h 1203960"/>
                  <a:gd name="connsiteX16" fmla="*/ 3710940 w 7056120"/>
                  <a:gd name="connsiteY16" fmla="*/ 99060 h 1203960"/>
                  <a:gd name="connsiteX17" fmla="*/ 4267200 w 7056120"/>
                  <a:gd name="connsiteY17" fmla="*/ 0 h 1203960"/>
                  <a:gd name="connsiteX18" fmla="*/ 4381500 w 7056120"/>
                  <a:gd name="connsiteY18" fmla="*/ 7620 h 1203960"/>
                  <a:gd name="connsiteX19" fmla="*/ 5059680 w 7056120"/>
                  <a:gd name="connsiteY19" fmla="*/ 182880 h 1203960"/>
                  <a:gd name="connsiteX20" fmla="*/ 5135880 w 7056120"/>
                  <a:gd name="connsiteY20" fmla="*/ 190500 h 1203960"/>
                  <a:gd name="connsiteX21" fmla="*/ 5158740 w 7056120"/>
                  <a:gd name="connsiteY21" fmla="*/ 198120 h 1203960"/>
                  <a:gd name="connsiteX22" fmla="*/ 5212080 w 7056120"/>
                  <a:gd name="connsiteY22" fmla="*/ 205740 h 1203960"/>
                  <a:gd name="connsiteX23" fmla="*/ 5250180 w 7056120"/>
                  <a:gd name="connsiteY23" fmla="*/ 213360 h 1203960"/>
                  <a:gd name="connsiteX24" fmla="*/ 5303520 w 7056120"/>
                  <a:gd name="connsiteY24" fmla="*/ 213360 h 1203960"/>
                  <a:gd name="connsiteX25" fmla="*/ 5783580 w 7056120"/>
                  <a:gd name="connsiteY25" fmla="*/ 266700 h 1203960"/>
                  <a:gd name="connsiteX26" fmla="*/ 6050280 w 7056120"/>
                  <a:gd name="connsiteY26" fmla="*/ 274320 h 1203960"/>
                  <a:gd name="connsiteX27" fmla="*/ 6667500 w 7056120"/>
                  <a:gd name="connsiteY27" fmla="*/ 228600 h 1203960"/>
                  <a:gd name="connsiteX28" fmla="*/ 6751320 w 7056120"/>
                  <a:gd name="connsiteY28" fmla="*/ 205740 h 1203960"/>
                  <a:gd name="connsiteX29" fmla="*/ 7056120 w 7056120"/>
                  <a:gd name="connsiteY29" fmla="*/ 68580 h 1203960"/>
                  <a:gd name="connsiteX30" fmla="*/ 7048500 w 7056120"/>
                  <a:gd name="connsiteY30" fmla="*/ 251460 h 1203960"/>
                  <a:gd name="connsiteX31" fmla="*/ 7040880 w 7056120"/>
                  <a:gd name="connsiteY31" fmla="*/ 586740 h 1203960"/>
                  <a:gd name="connsiteX32" fmla="*/ 6918960 w 7056120"/>
                  <a:gd name="connsiteY32" fmla="*/ 868680 h 1203960"/>
                  <a:gd name="connsiteX33" fmla="*/ 6758940 w 7056120"/>
                  <a:gd name="connsiteY33" fmla="*/ 1028700 h 1203960"/>
                  <a:gd name="connsiteX34" fmla="*/ 6621780 w 7056120"/>
                  <a:gd name="connsiteY34" fmla="*/ 1112520 h 1203960"/>
                  <a:gd name="connsiteX35" fmla="*/ 6507480 w 7056120"/>
                  <a:gd name="connsiteY35" fmla="*/ 1165860 h 1203960"/>
                  <a:gd name="connsiteX36" fmla="*/ 6134100 w 7056120"/>
                  <a:gd name="connsiteY36" fmla="*/ 1203960 h 1203960"/>
                  <a:gd name="connsiteX37" fmla="*/ 678180 w 7056120"/>
                  <a:gd name="connsiteY37" fmla="*/ 1196340 h 1203960"/>
                  <a:gd name="connsiteX38" fmla="*/ 495300 w 7056120"/>
                  <a:gd name="connsiteY38" fmla="*/ 1135380 h 1203960"/>
                  <a:gd name="connsiteX39" fmla="*/ 335280 w 7056120"/>
                  <a:gd name="connsiteY39" fmla="*/ 1074420 h 1203960"/>
                  <a:gd name="connsiteX40" fmla="*/ 243840 w 7056120"/>
                  <a:gd name="connsiteY40" fmla="*/ 967740 h 1203960"/>
                  <a:gd name="connsiteX41" fmla="*/ 121920 w 7056120"/>
                  <a:gd name="connsiteY41" fmla="*/ 861060 h 1203960"/>
                  <a:gd name="connsiteX42" fmla="*/ 60960 w 7056120"/>
                  <a:gd name="connsiteY42" fmla="*/ 670560 h 1203960"/>
                  <a:gd name="connsiteX43" fmla="*/ 0 w 7056120"/>
                  <a:gd name="connsiteY43" fmla="*/ 480060 h 1203960"/>
                  <a:gd name="connsiteX44" fmla="*/ 22860 w 7056120"/>
                  <a:gd name="connsiteY44" fmla="*/ 220980 h 120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056120" h="1203960">
                    <a:moveTo>
                      <a:pt x="22860" y="220980"/>
                    </a:moveTo>
                    <a:lnTo>
                      <a:pt x="472440" y="175260"/>
                    </a:lnTo>
                    <a:lnTo>
                      <a:pt x="876300" y="213360"/>
                    </a:lnTo>
                    <a:cubicBezTo>
                      <a:pt x="939638" y="237112"/>
                      <a:pt x="915558" y="236220"/>
                      <a:pt x="944880" y="236220"/>
                    </a:cubicBezTo>
                    <a:lnTo>
                      <a:pt x="1478280" y="411480"/>
                    </a:lnTo>
                    <a:cubicBezTo>
                      <a:pt x="1501140" y="414020"/>
                      <a:pt x="1524172" y="415319"/>
                      <a:pt x="1546860" y="419100"/>
                    </a:cubicBezTo>
                    <a:cubicBezTo>
                      <a:pt x="1554783" y="420420"/>
                      <a:pt x="1561781" y="425499"/>
                      <a:pt x="1569720" y="426720"/>
                    </a:cubicBezTo>
                    <a:cubicBezTo>
                      <a:pt x="1594950" y="430602"/>
                      <a:pt x="1620520" y="431800"/>
                      <a:pt x="1645920" y="434340"/>
                    </a:cubicBezTo>
                    <a:lnTo>
                      <a:pt x="1668780" y="441960"/>
                    </a:lnTo>
                    <a:lnTo>
                      <a:pt x="2164080" y="457200"/>
                    </a:lnTo>
                    <a:cubicBezTo>
                      <a:pt x="2278255" y="446820"/>
                      <a:pt x="2219845" y="449580"/>
                      <a:pt x="2339340" y="449580"/>
                    </a:cubicBezTo>
                    <a:lnTo>
                      <a:pt x="2842260" y="342900"/>
                    </a:lnTo>
                    <a:cubicBezTo>
                      <a:pt x="2870200" y="337820"/>
                      <a:pt x="2898312" y="333610"/>
                      <a:pt x="2926080" y="327660"/>
                    </a:cubicBezTo>
                    <a:cubicBezTo>
                      <a:pt x="2969137" y="318434"/>
                      <a:pt x="2931182" y="320040"/>
                      <a:pt x="2964180" y="320040"/>
                    </a:cubicBezTo>
                    <a:lnTo>
                      <a:pt x="3581400" y="137160"/>
                    </a:lnTo>
                    <a:lnTo>
                      <a:pt x="3657600" y="114300"/>
                    </a:lnTo>
                    <a:cubicBezTo>
                      <a:pt x="3708938" y="98257"/>
                      <a:pt x="3686748" y="99060"/>
                      <a:pt x="3710940" y="99060"/>
                    </a:cubicBezTo>
                    <a:lnTo>
                      <a:pt x="4267200" y="0"/>
                    </a:lnTo>
                    <a:cubicBezTo>
                      <a:pt x="4356037" y="8884"/>
                      <a:pt x="4317873" y="7620"/>
                      <a:pt x="4381500" y="7620"/>
                    </a:cubicBezTo>
                    <a:lnTo>
                      <a:pt x="5059680" y="182880"/>
                    </a:lnTo>
                    <a:cubicBezTo>
                      <a:pt x="5085080" y="185420"/>
                      <a:pt x="5110650" y="186618"/>
                      <a:pt x="5135880" y="190500"/>
                    </a:cubicBezTo>
                    <a:cubicBezTo>
                      <a:pt x="5143819" y="191721"/>
                      <a:pt x="5150864" y="196545"/>
                      <a:pt x="5158740" y="198120"/>
                    </a:cubicBezTo>
                    <a:cubicBezTo>
                      <a:pt x="5176352" y="201642"/>
                      <a:pt x="5194364" y="202787"/>
                      <a:pt x="5212080" y="205740"/>
                    </a:cubicBezTo>
                    <a:cubicBezTo>
                      <a:pt x="5224855" y="207869"/>
                      <a:pt x="5237273" y="212284"/>
                      <a:pt x="5250180" y="213360"/>
                    </a:cubicBezTo>
                    <a:cubicBezTo>
                      <a:pt x="5267899" y="214837"/>
                      <a:pt x="5285740" y="213360"/>
                      <a:pt x="5303520" y="213360"/>
                    </a:cubicBezTo>
                    <a:lnTo>
                      <a:pt x="5783580" y="266700"/>
                    </a:lnTo>
                    <a:cubicBezTo>
                      <a:pt x="6029955" y="274648"/>
                      <a:pt x="5941019" y="274320"/>
                      <a:pt x="6050280" y="274320"/>
                    </a:cubicBezTo>
                    <a:lnTo>
                      <a:pt x="6667500" y="228600"/>
                    </a:lnTo>
                    <a:cubicBezTo>
                      <a:pt x="6741624" y="212128"/>
                      <a:pt x="6715135" y="223833"/>
                      <a:pt x="6751320" y="205740"/>
                    </a:cubicBezTo>
                    <a:lnTo>
                      <a:pt x="7056120" y="68580"/>
                    </a:lnTo>
                    <a:lnTo>
                      <a:pt x="7048500" y="251460"/>
                    </a:lnTo>
                    <a:lnTo>
                      <a:pt x="7040880" y="586740"/>
                    </a:lnTo>
                    <a:lnTo>
                      <a:pt x="6918960" y="868680"/>
                    </a:lnTo>
                    <a:lnTo>
                      <a:pt x="6758940" y="1028700"/>
                    </a:lnTo>
                    <a:lnTo>
                      <a:pt x="6621780" y="1112520"/>
                    </a:lnTo>
                    <a:lnTo>
                      <a:pt x="6507480" y="1165860"/>
                    </a:lnTo>
                    <a:lnTo>
                      <a:pt x="6134100" y="1203960"/>
                    </a:lnTo>
                    <a:lnTo>
                      <a:pt x="678180" y="1196340"/>
                    </a:lnTo>
                    <a:lnTo>
                      <a:pt x="495300" y="1135380"/>
                    </a:lnTo>
                    <a:lnTo>
                      <a:pt x="335280" y="1074420"/>
                    </a:lnTo>
                    <a:lnTo>
                      <a:pt x="243840" y="967740"/>
                    </a:lnTo>
                    <a:lnTo>
                      <a:pt x="121920" y="861060"/>
                    </a:lnTo>
                    <a:lnTo>
                      <a:pt x="60960" y="670560"/>
                    </a:lnTo>
                    <a:lnTo>
                      <a:pt x="0" y="480060"/>
                    </a:lnTo>
                    <a:lnTo>
                      <a:pt x="22860" y="22098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638CCB40-607A-48E9-9691-3679212E8A56}"/>
                  </a:ext>
                </a:extLst>
              </p:cNvPr>
              <p:cNvSpPr/>
              <p:nvPr/>
            </p:nvSpPr>
            <p:spPr>
              <a:xfrm>
                <a:off x="549401" y="1185954"/>
                <a:ext cx="7057013" cy="4626403"/>
              </a:xfrm>
              <a:prstGeom prst="roundRect">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Oval 16">
              <a:extLst>
                <a:ext uri="{FF2B5EF4-FFF2-40B4-BE49-F238E27FC236}">
                  <a16:creationId xmlns:a16="http://schemas.microsoft.com/office/drawing/2014/main" id="{8DF8D262-3BE4-403D-90C1-AB29D991F4A4}"/>
                </a:ext>
              </a:extLst>
            </p:cNvPr>
            <p:cNvSpPr/>
            <p:nvPr/>
          </p:nvSpPr>
          <p:spPr>
            <a:xfrm>
              <a:off x="2678027" y="5522540"/>
              <a:ext cx="3561997" cy="309831"/>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AF51EBAC-3C2A-43CF-A2AC-FA1BE7358E8D}"/>
              </a:ext>
            </a:extLst>
          </p:cNvPr>
          <p:cNvGrpSpPr/>
          <p:nvPr/>
        </p:nvGrpSpPr>
        <p:grpSpPr>
          <a:xfrm>
            <a:off x="1008303" y="4786133"/>
            <a:ext cx="2221772" cy="801777"/>
            <a:chOff x="4653412" y="4786133"/>
            <a:chExt cx="2221772" cy="801777"/>
          </a:xfrm>
        </p:grpSpPr>
        <p:sp>
          <p:nvSpPr>
            <p:cNvPr id="16" name="Oval 15">
              <a:extLst>
                <a:ext uri="{FF2B5EF4-FFF2-40B4-BE49-F238E27FC236}">
                  <a16:creationId xmlns:a16="http://schemas.microsoft.com/office/drawing/2014/main" id="{C0439D93-F7D8-4EC9-869B-CEAF8A0F20E6}"/>
                </a:ext>
              </a:extLst>
            </p:cNvPr>
            <p:cNvSpPr/>
            <p:nvPr/>
          </p:nvSpPr>
          <p:spPr>
            <a:xfrm>
              <a:off x="4844941" y="5387742"/>
              <a:ext cx="1983619" cy="200168"/>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7" name="Group 86">
              <a:extLst>
                <a:ext uri="{FF2B5EF4-FFF2-40B4-BE49-F238E27FC236}">
                  <a16:creationId xmlns:a16="http://schemas.microsoft.com/office/drawing/2014/main" id="{6AA1E659-10EE-4952-B31E-CD5EC539E3AA}"/>
                </a:ext>
              </a:extLst>
            </p:cNvPr>
            <p:cNvGrpSpPr>
              <a:grpSpLocks noChangeAspect="1"/>
            </p:cNvGrpSpPr>
            <p:nvPr/>
          </p:nvGrpSpPr>
          <p:grpSpPr>
            <a:xfrm>
              <a:off x="4653412" y="4786133"/>
              <a:ext cx="2221772" cy="713667"/>
              <a:chOff x="7366469" y="4745481"/>
              <a:chExt cx="3191554" cy="1025173"/>
            </a:xfrm>
          </p:grpSpPr>
          <p:grpSp>
            <p:nvGrpSpPr>
              <p:cNvPr id="88" name="Group 87">
                <a:extLst>
                  <a:ext uri="{FF2B5EF4-FFF2-40B4-BE49-F238E27FC236}">
                    <a16:creationId xmlns:a16="http://schemas.microsoft.com/office/drawing/2014/main" id="{4C3F0D6E-6E2C-49F2-9701-C21E7D27D296}"/>
                  </a:ext>
                </a:extLst>
              </p:cNvPr>
              <p:cNvGrpSpPr>
                <a:grpSpLocks noChangeAspect="1"/>
              </p:cNvGrpSpPr>
              <p:nvPr/>
            </p:nvGrpSpPr>
            <p:grpSpPr>
              <a:xfrm>
                <a:off x="7366469" y="4745481"/>
                <a:ext cx="3191554" cy="1025173"/>
                <a:chOff x="7752885" y="5195074"/>
                <a:chExt cx="1201313" cy="385879"/>
              </a:xfrm>
            </p:grpSpPr>
            <p:sp>
              <p:nvSpPr>
                <p:cNvPr id="93" name="Rectangle 92">
                  <a:extLst>
                    <a:ext uri="{FF2B5EF4-FFF2-40B4-BE49-F238E27FC236}">
                      <a16:creationId xmlns:a16="http://schemas.microsoft.com/office/drawing/2014/main" id="{3B9923C8-3E7F-459A-81DA-3C7D720CD3EA}"/>
                    </a:ext>
                  </a:extLst>
                </p:cNvPr>
                <p:cNvSpPr/>
                <p:nvPr/>
              </p:nvSpPr>
              <p:spPr>
                <a:xfrm>
                  <a:off x="7752885" y="5225275"/>
                  <a:ext cx="189572" cy="217449"/>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4" name="Rectangle: Rounded Corners 93">
                  <a:extLst>
                    <a:ext uri="{FF2B5EF4-FFF2-40B4-BE49-F238E27FC236}">
                      <a16:creationId xmlns:a16="http://schemas.microsoft.com/office/drawing/2014/main" id="{1422EDE6-3261-4F68-88F5-2CF37D8AC98B}"/>
                    </a:ext>
                  </a:extLst>
                </p:cNvPr>
                <p:cNvSpPr/>
                <p:nvPr/>
              </p:nvSpPr>
              <p:spPr>
                <a:xfrm rot="5400000">
                  <a:off x="7931770"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5" name="Rectangle: Rounded Corners 94">
                  <a:extLst>
                    <a:ext uri="{FF2B5EF4-FFF2-40B4-BE49-F238E27FC236}">
                      <a16:creationId xmlns:a16="http://schemas.microsoft.com/office/drawing/2014/main" id="{3B352833-E7C5-4521-A9C8-07BB39D88409}"/>
                    </a:ext>
                  </a:extLst>
                </p:cNvPr>
                <p:cNvSpPr/>
                <p:nvPr/>
              </p:nvSpPr>
              <p:spPr>
                <a:xfrm rot="5400000">
                  <a:off x="8359233"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6" name="Rectangle: Rounded Corners 95">
                  <a:extLst>
                    <a:ext uri="{FF2B5EF4-FFF2-40B4-BE49-F238E27FC236}">
                      <a16:creationId xmlns:a16="http://schemas.microsoft.com/office/drawing/2014/main" id="{2376737B-AEE6-4902-94BD-913C495B80A9}"/>
                    </a:ext>
                  </a:extLst>
                </p:cNvPr>
                <p:cNvSpPr/>
                <p:nvPr/>
              </p:nvSpPr>
              <p:spPr>
                <a:xfrm rot="5400000">
                  <a:off x="8749526"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7" name="Rectangle: Rounded Corners 96">
                  <a:extLst>
                    <a:ext uri="{FF2B5EF4-FFF2-40B4-BE49-F238E27FC236}">
                      <a16:creationId xmlns:a16="http://schemas.microsoft.com/office/drawing/2014/main" id="{1EF3A7B4-C2F1-4746-A094-67452B5F6AAD}"/>
                    </a:ext>
                  </a:extLst>
                </p:cNvPr>
                <p:cNvSpPr/>
                <p:nvPr/>
              </p:nvSpPr>
              <p:spPr>
                <a:xfrm>
                  <a:off x="7943385" y="5360020"/>
                  <a:ext cx="988741" cy="96644"/>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Circle: Hollow 97">
                  <a:extLst>
                    <a:ext uri="{FF2B5EF4-FFF2-40B4-BE49-F238E27FC236}">
                      <a16:creationId xmlns:a16="http://schemas.microsoft.com/office/drawing/2014/main" id="{D1FCC392-A476-417E-8474-5E6770857A0B}"/>
                    </a:ext>
                  </a:extLst>
                </p:cNvPr>
                <p:cNvSpPr/>
                <p:nvPr/>
              </p:nvSpPr>
              <p:spPr>
                <a:xfrm>
                  <a:off x="7872529" y="5317040"/>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99" name="Circle: Hollow 98">
                  <a:extLst>
                    <a:ext uri="{FF2B5EF4-FFF2-40B4-BE49-F238E27FC236}">
                      <a16:creationId xmlns:a16="http://schemas.microsoft.com/office/drawing/2014/main" id="{C269A8A3-B0D6-401C-9F9A-98759462BD54}"/>
                    </a:ext>
                  </a:extLst>
                </p:cNvPr>
                <p:cNvSpPr/>
                <p:nvPr/>
              </p:nvSpPr>
              <p:spPr>
                <a:xfrm>
                  <a:off x="8299992" y="5317040"/>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00" name="Circle: Hollow 99">
                  <a:extLst>
                    <a:ext uri="{FF2B5EF4-FFF2-40B4-BE49-F238E27FC236}">
                      <a16:creationId xmlns:a16="http://schemas.microsoft.com/office/drawing/2014/main" id="{3FA70637-61AC-45B3-A86B-6D66B9B8EEBD}"/>
                    </a:ext>
                  </a:extLst>
                </p:cNvPr>
                <p:cNvSpPr/>
                <p:nvPr/>
              </p:nvSpPr>
              <p:spPr>
                <a:xfrm>
                  <a:off x="8690285" y="5317039"/>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cxnSp>
              <p:nvCxnSpPr>
                <p:cNvPr id="101" name="Straight Arrow Connector 100">
                  <a:extLst>
                    <a:ext uri="{FF2B5EF4-FFF2-40B4-BE49-F238E27FC236}">
                      <a16:creationId xmlns:a16="http://schemas.microsoft.com/office/drawing/2014/main" id="{289C4A68-12B0-4E3C-A538-F7F9F25F9A7E}"/>
                    </a:ext>
                  </a:extLst>
                </p:cNvPr>
                <p:cNvCxnSpPr/>
                <p:nvPr/>
              </p:nvCxnSpPr>
              <p:spPr>
                <a:xfrm flipH="1" flipV="1">
                  <a:off x="8056057" y="5314717"/>
                  <a:ext cx="734124" cy="1"/>
                </a:xfrm>
                <a:prstGeom prst="straightConnector1">
                  <a:avLst/>
                </a:prstGeom>
              </p:spPr>
              <p:style>
                <a:lnRef idx="3">
                  <a:schemeClr val="dk1"/>
                </a:lnRef>
                <a:fillRef idx="0">
                  <a:schemeClr val="dk1"/>
                </a:fillRef>
                <a:effectRef idx="2">
                  <a:schemeClr val="dk1"/>
                </a:effectRef>
                <a:fontRef idx="minor">
                  <a:schemeClr val="tx1"/>
                </a:fontRef>
              </p:style>
            </p:cxnSp>
            <p:sp>
              <p:nvSpPr>
                <p:cNvPr id="102" name="Oval 101">
                  <a:extLst>
                    <a:ext uri="{FF2B5EF4-FFF2-40B4-BE49-F238E27FC236}">
                      <a16:creationId xmlns:a16="http://schemas.microsoft.com/office/drawing/2014/main" id="{F6A1FA72-3C18-4EED-BC37-8A5F6D375A07}"/>
                    </a:ext>
                  </a:extLst>
                </p:cNvPr>
                <p:cNvSpPr/>
                <p:nvPr/>
              </p:nvSpPr>
              <p:spPr>
                <a:xfrm>
                  <a:off x="7941223" y="5381625"/>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3" name="Oval 102">
                  <a:extLst>
                    <a:ext uri="{FF2B5EF4-FFF2-40B4-BE49-F238E27FC236}">
                      <a16:creationId xmlns:a16="http://schemas.microsoft.com/office/drawing/2014/main" id="{11F35C7E-6055-4A7F-A53F-B16779FC134F}"/>
                    </a:ext>
                  </a:extLst>
                </p:cNvPr>
                <p:cNvSpPr/>
                <p:nvPr/>
              </p:nvSpPr>
              <p:spPr>
                <a:xfrm>
                  <a:off x="8368141" y="5381625"/>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 name="Oval 103">
                  <a:extLst>
                    <a:ext uri="{FF2B5EF4-FFF2-40B4-BE49-F238E27FC236}">
                      <a16:creationId xmlns:a16="http://schemas.microsoft.com/office/drawing/2014/main" id="{1C8FC249-F4B6-455A-9345-AB06B4D134E2}"/>
                    </a:ext>
                  </a:extLst>
                </p:cNvPr>
                <p:cNvSpPr/>
                <p:nvPr/>
              </p:nvSpPr>
              <p:spPr>
                <a:xfrm>
                  <a:off x="8758434" y="5385442"/>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89" name="Oval 88">
                <a:extLst>
                  <a:ext uri="{FF2B5EF4-FFF2-40B4-BE49-F238E27FC236}">
                    <a16:creationId xmlns:a16="http://schemas.microsoft.com/office/drawing/2014/main" id="{6FA14D41-39B2-45B2-A4D8-A062F5DDD38B}"/>
                  </a:ext>
                </a:extLst>
              </p:cNvPr>
              <p:cNvSpPr/>
              <p:nvPr/>
            </p:nvSpPr>
            <p:spPr>
              <a:xfrm>
                <a:off x="7923634" y="5301896"/>
                <a:ext cx="253062" cy="26600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0" name="Graphic 38" descr="Single gear">
                <a:extLst>
                  <a:ext uri="{FF2B5EF4-FFF2-40B4-BE49-F238E27FC236}">
                    <a16:creationId xmlns:a16="http://schemas.microsoft.com/office/drawing/2014/main" id="{DE0C1546-54D1-47A7-91F7-D9B84C26B6E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13288" y="5202044"/>
                <a:ext cx="449766" cy="449766"/>
              </a:xfrm>
              <a:prstGeom prst="rect">
                <a:avLst/>
              </a:prstGeom>
            </p:spPr>
          </p:pic>
          <p:pic>
            <p:nvPicPr>
              <p:cNvPr id="91" name="Graphic 38" descr="Single gear">
                <a:extLst>
                  <a:ext uri="{FF2B5EF4-FFF2-40B4-BE49-F238E27FC236}">
                    <a16:creationId xmlns:a16="http://schemas.microsoft.com/office/drawing/2014/main" id="{6F15395D-01D3-4868-A3FC-955F65D267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86291" y="5202041"/>
                <a:ext cx="449766" cy="449766"/>
              </a:xfrm>
              <a:prstGeom prst="rect">
                <a:avLst/>
              </a:prstGeom>
            </p:spPr>
          </p:pic>
          <p:pic>
            <p:nvPicPr>
              <p:cNvPr id="92" name="Graphic 38" descr="Single gear">
                <a:extLst>
                  <a:ext uri="{FF2B5EF4-FFF2-40B4-BE49-F238E27FC236}">
                    <a16:creationId xmlns:a16="http://schemas.microsoft.com/office/drawing/2014/main" id="{C4394DA9-9694-43D5-B3E1-045B298FF1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46995" y="5202043"/>
                <a:ext cx="449766" cy="449766"/>
              </a:xfrm>
              <a:prstGeom prst="rect">
                <a:avLst/>
              </a:prstGeom>
            </p:spPr>
          </p:pic>
        </p:grpSp>
      </p:grpSp>
      <p:sp>
        <p:nvSpPr>
          <p:cNvPr id="3" name="Slide Number Placeholder 2">
            <a:extLst>
              <a:ext uri="{FF2B5EF4-FFF2-40B4-BE49-F238E27FC236}">
                <a16:creationId xmlns:a16="http://schemas.microsoft.com/office/drawing/2014/main" id="{C3756F43-484C-4B45-AAB4-E8208E1C5DAE}"/>
              </a:ext>
            </a:extLst>
          </p:cNvPr>
          <p:cNvSpPr>
            <a:spLocks noGrp="1"/>
          </p:cNvSpPr>
          <p:nvPr>
            <p:ph type="sldNum" sz="quarter" idx="4"/>
          </p:nvPr>
        </p:nvSpPr>
        <p:spPr/>
        <p:txBody>
          <a:bodyPr/>
          <a:lstStyle/>
          <a:p>
            <a:fld id="{6F1FABC0-072B-4F22-8F9B-95A9D10B0206}" type="slidenum">
              <a:rPr lang="en-US" smtClean="0"/>
              <a:pPr/>
              <a:t>59</a:t>
            </a:fld>
            <a:endParaRPr lang="en-US"/>
          </a:p>
        </p:txBody>
      </p:sp>
      <p:sp>
        <p:nvSpPr>
          <p:cNvPr id="20" name="Content Placeholder 6">
            <a:extLst>
              <a:ext uri="{FF2B5EF4-FFF2-40B4-BE49-F238E27FC236}">
                <a16:creationId xmlns:a16="http://schemas.microsoft.com/office/drawing/2014/main" id="{737AD6FE-076D-47EB-8851-546CD7479B58}"/>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101B1E"/>
                </a:solidFill>
                <a:latin typeface="Arial"/>
                <a:cs typeface="Arial"/>
              </a:rPr>
              <a:t>Jayson Dickinson</a:t>
            </a:r>
            <a:endParaRPr lang="en-US">
              <a:solidFill>
                <a:srgbClr val="101B1E"/>
              </a:solidFill>
            </a:endParaRPr>
          </a:p>
        </p:txBody>
      </p:sp>
      <p:sp>
        <p:nvSpPr>
          <p:cNvPr id="114" name="Title 6">
            <a:extLst>
              <a:ext uri="{FF2B5EF4-FFF2-40B4-BE49-F238E27FC236}">
                <a16:creationId xmlns:a16="http://schemas.microsoft.com/office/drawing/2014/main" id="{8EB1D702-30BD-4C81-8AB2-1877B6791DBE}"/>
              </a:ext>
            </a:extLst>
          </p:cNvPr>
          <p:cNvSpPr txBox="1">
            <a:spLocks/>
          </p:cNvSpPr>
          <p:nvPr/>
        </p:nvSpPr>
        <p:spPr>
          <a:xfrm>
            <a:off x="838200" y="401514"/>
            <a:ext cx="10515600" cy="67914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kern="1200">
                <a:solidFill>
                  <a:schemeClr val="bg1"/>
                </a:solidFill>
                <a:latin typeface="Cambria" panose="02040503050406030204" pitchFamily="18" charset="0"/>
                <a:ea typeface="Cambria" panose="02040503050406030204" pitchFamily="18" charset="0"/>
                <a:cs typeface="Arial" panose="020B0604020202020204" pitchFamily="34" charset="0"/>
              </a:defRPr>
            </a:lvl1pPr>
          </a:lstStyle>
          <a:p>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High Fidelity</a:t>
            </a:r>
          </a:p>
        </p:txBody>
      </p:sp>
      <p:grpSp>
        <p:nvGrpSpPr>
          <p:cNvPr id="6" name="Group 5">
            <a:extLst>
              <a:ext uri="{FF2B5EF4-FFF2-40B4-BE49-F238E27FC236}">
                <a16:creationId xmlns:a16="http://schemas.microsoft.com/office/drawing/2014/main" id="{811D944C-D5B6-4BB2-AB13-82F7A7DB1A26}"/>
              </a:ext>
            </a:extLst>
          </p:cNvPr>
          <p:cNvGrpSpPr/>
          <p:nvPr/>
        </p:nvGrpSpPr>
        <p:grpSpPr>
          <a:xfrm>
            <a:off x="4568258" y="2211162"/>
            <a:ext cx="467443" cy="1287994"/>
            <a:chOff x="3410018" y="2211162"/>
            <a:chExt cx="467443" cy="1287994"/>
          </a:xfrm>
        </p:grpSpPr>
        <p:cxnSp>
          <p:nvCxnSpPr>
            <p:cNvPr id="35" name="Straight Connector 34">
              <a:extLst>
                <a:ext uri="{FF2B5EF4-FFF2-40B4-BE49-F238E27FC236}">
                  <a16:creationId xmlns:a16="http://schemas.microsoft.com/office/drawing/2014/main" id="{4A132D3A-4CFF-408C-BB15-CDD8BE792E5D}"/>
                </a:ext>
              </a:extLst>
            </p:cNvPr>
            <p:cNvCxnSpPr>
              <a:cxnSpLocks/>
              <a:stCxn id="53" idx="0"/>
            </p:cNvCxnSpPr>
            <p:nvPr/>
          </p:nvCxnSpPr>
          <p:spPr>
            <a:xfrm flipH="1" flipV="1">
              <a:off x="3625291" y="2530769"/>
              <a:ext cx="132297" cy="7486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8B039E09-80D2-48BA-AE1B-EE953CACC398}"/>
                </a:ext>
              </a:extLst>
            </p:cNvPr>
            <p:cNvSpPr/>
            <p:nvPr/>
          </p:nvSpPr>
          <p:spPr>
            <a:xfrm flipH="1">
              <a:off x="3410018" y="3436475"/>
              <a:ext cx="422281" cy="6268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3E46DD82-7DA4-4FCC-AA8B-DB98296CB342}"/>
                </a:ext>
              </a:extLst>
            </p:cNvPr>
            <p:cNvSpPr/>
            <p:nvPr/>
          </p:nvSpPr>
          <p:spPr>
            <a:xfrm flipH="1">
              <a:off x="3557657" y="3363284"/>
              <a:ext cx="134551" cy="6268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Rounded Corners 42">
              <a:extLst>
                <a:ext uri="{FF2B5EF4-FFF2-40B4-BE49-F238E27FC236}">
                  <a16:creationId xmlns:a16="http://schemas.microsoft.com/office/drawing/2014/main" id="{FF396C27-A4B5-4C2B-9047-4EBEDCB58E51}"/>
                </a:ext>
              </a:extLst>
            </p:cNvPr>
            <p:cNvSpPr/>
            <p:nvPr/>
          </p:nvSpPr>
          <p:spPr>
            <a:xfrm rot="5400000">
              <a:off x="3701567" y="3246061"/>
              <a:ext cx="29076" cy="182344"/>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594BF700-CE98-46D8-926F-BAE9E4BBD915}"/>
                </a:ext>
              </a:extLst>
            </p:cNvPr>
            <p:cNvSpPr/>
            <p:nvPr/>
          </p:nvSpPr>
          <p:spPr>
            <a:xfrm rot="6784575" flipH="1">
              <a:off x="3734315" y="2395130"/>
              <a:ext cx="24261" cy="26203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E8B48B2A-B092-4348-B49D-C5D82E1CE603}"/>
                </a:ext>
              </a:extLst>
            </p:cNvPr>
            <p:cNvSpPr/>
            <p:nvPr/>
          </p:nvSpPr>
          <p:spPr>
            <a:xfrm rot="4695926" flipH="1">
              <a:off x="3732097" y="2310674"/>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8CBCB6E-5BE7-4C2C-A6E3-4768196DD0BB}"/>
                </a:ext>
              </a:extLst>
            </p:cNvPr>
            <p:cNvSpPr/>
            <p:nvPr/>
          </p:nvSpPr>
          <p:spPr>
            <a:xfrm flipH="1">
              <a:off x="3594318" y="3405134"/>
              <a:ext cx="53680" cy="626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Rounded Corners 52">
              <a:extLst>
                <a:ext uri="{FF2B5EF4-FFF2-40B4-BE49-F238E27FC236}">
                  <a16:creationId xmlns:a16="http://schemas.microsoft.com/office/drawing/2014/main" id="{F241693B-DA1C-4DCC-88D8-8187F226B842}"/>
                </a:ext>
              </a:extLst>
            </p:cNvPr>
            <p:cNvSpPr/>
            <p:nvPr/>
          </p:nvSpPr>
          <p:spPr>
            <a:xfrm>
              <a:off x="3730749" y="3279459"/>
              <a:ext cx="53680" cy="104142"/>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a:extLst>
                <a:ext uri="{FF2B5EF4-FFF2-40B4-BE49-F238E27FC236}">
                  <a16:creationId xmlns:a16="http://schemas.microsoft.com/office/drawing/2014/main" id="{23587DE0-4FC3-4DEA-92AD-011F841245FF}"/>
                </a:ext>
              </a:extLst>
            </p:cNvPr>
            <p:cNvCxnSpPr>
              <a:cxnSpLocks/>
              <a:endCxn id="53" idx="3"/>
            </p:cNvCxnSpPr>
            <p:nvPr/>
          </p:nvCxnSpPr>
          <p:spPr>
            <a:xfrm flipH="1">
              <a:off x="3784428" y="2571828"/>
              <a:ext cx="74752" cy="7597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34649318-2E7A-4E07-AE2A-FAB2EF060DEE}"/>
                </a:ext>
              </a:extLst>
            </p:cNvPr>
            <p:cNvCxnSpPr>
              <a:cxnSpLocks/>
              <a:stCxn id="47" idx="0"/>
            </p:cNvCxnSpPr>
            <p:nvPr/>
          </p:nvCxnSpPr>
          <p:spPr>
            <a:xfrm flipH="1">
              <a:off x="3856676" y="2410858"/>
              <a:ext cx="14875" cy="177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111E10B-813B-4516-9FDB-8373BBB75A1E}"/>
                </a:ext>
              </a:extLst>
            </p:cNvPr>
            <p:cNvCxnSpPr>
              <a:cxnSpLocks/>
              <a:endCxn id="58" idx="0"/>
            </p:cNvCxnSpPr>
            <p:nvPr/>
          </p:nvCxnSpPr>
          <p:spPr>
            <a:xfrm flipH="1" flipV="1">
              <a:off x="3602550" y="2211650"/>
              <a:ext cx="265637" cy="1888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C0791B79-F463-4BBA-B973-F65E57CC84E7}"/>
                </a:ext>
              </a:extLst>
            </p:cNvPr>
            <p:cNvSpPr/>
            <p:nvPr/>
          </p:nvSpPr>
          <p:spPr>
            <a:xfrm rot="21297001" flipH="1">
              <a:off x="3597298" y="2211162"/>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 name="Straight Connector 60">
              <a:extLst>
                <a:ext uri="{FF2B5EF4-FFF2-40B4-BE49-F238E27FC236}">
                  <a16:creationId xmlns:a16="http://schemas.microsoft.com/office/drawing/2014/main" id="{C7F09823-DCC1-4C89-8A27-0B7306DB2BAD}"/>
                </a:ext>
              </a:extLst>
            </p:cNvPr>
            <p:cNvCxnSpPr>
              <a:cxnSpLocks/>
              <a:stCxn id="41" idx="3"/>
            </p:cNvCxnSpPr>
            <p:nvPr/>
          </p:nvCxnSpPr>
          <p:spPr>
            <a:xfrm flipH="1" flipV="1">
              <a:off x="3511959" y="2453393"/>
              <a:ext cx="45697" cy="9412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D801EEC7-7448-462C-B642-4E4765FF2A5D}"/>
                </a:ext>
              </a:extLst>
            </p:cNvPr>
            <p:cNvCxnSpPr>
              <a:cxnSpLocks/>
            </p:cNvCxnSpPr>
            <p:nvPr/>
          </p:nvCxnSpPr>
          <p:spPr>
            <a:xfrm flipV="1">
              <a:off x="3727687" y="2441187"/>
              <a:ext cx="56276" cy="631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C9A4BEF5-2C14-42F2-A179-926354017C52}"/>
                </a:ext>
              </a:extLst>
            </p:cNvPr>
            <p:cNvSpPr/>
            <p:nvPr/>
          </p:nvSpPr>
          <p:spPr>
            <a:xfrm flipH="1">
              <a:off x="3609028" y="2450865"/>
              <a:ext cx="25023" cy="942755"/>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C7C31B40-3B80-473B-BE98-8EB975EB36A5}"/>
              </a:ext>
            </a:extLst>
          </p:cNvPr>
          <p:cNvGrpSpPr/>
          <p:nvPr/>
        </p:nvGrpSpPr>
        <p:grpSpPr>
          <a:xfrm>
            <a:off x="3509298" y="2244341"/>
            <a:ext cx="1328482" cy="251522"/>
            <a:chOff x="2304640" y="2255493"/>
            <a:chExt cx="1328482" cy="251522"/>
          </a:xfrm>
        </p:grpSpPr>
        <p:sp>
          <p:nvSpPr>
            <p:cNvPr id="30" name="Rectangle 29">
              <a:extLst>
                <a:ext uri="{FF2B5EF4-FFF2-40B4-BE49-F238E27FC236}">
                  <a16:creationId xmlns:a16="http://schemas.microsoft.com/office/drawing/2014/main" id="{F89D9A06-CC5C-47CE-AB8C-2C0EE056314E}"/>
                </a:ext>
              </a:extLst>
            </p:cNvPr>
            <p:cNvSpPr/>
            <p:nvPr/>
          </p:nvSpPr>
          <p:spPr>
            <a:xfrm rot="3475009">
              <a:off x="2369418" y="2355473"/>
              <a:ext cx="24261" cy="15381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7B5E1D79-627E-4198-A33A-AAB4DB54592D}"/>
                </a:ext>
              </a:extLst>
            </p:cNvPr>
            <p:cNvSpPr/>
            <p:nvPr/>
          </p:nvSpPr>
          <p:spPr>
            <a:xfrm rot="7564731">
              <a:off x="2483035" y="2359527"/>
              <a:ext cx="24261" cy="15381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AA383792-9D66-4D24-B83B-25481F6822FC}"/>
                </a:ext>
              </a:extLst>
            </p:cNvPr>
            <p:cNvSpPr/>
            <p:nvPr/>
          </p:nvSpPr>
          <p:spPr>
            <a:xfrm rot="5565177">
              <a:off x="2615198" y="2171654"/>
              <a:ext cx="24261" cy="62264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Connector 58">
              <a:extLst>
                <a:ext uri="{FF2B5EF4-FFF2-40B4-BE49-F238E27FC236}">
                  <a16:creationId xmlns:a16="http://schemas.microsoft.com/office/drawing/2014/main" id="{61362562-0F13-4C96-9AF8-F9D4E8322FD2}"/>
                </a:ext>
              </a:extLst>
            </p:cNvPr>
            <p:cNvCxnSpPr>
              <a:cxnSpLocks/>
            </p:cNvCxnSpPr>
            <p:nvPr/>
          </p:nvCxnSpPr>
          <p:spPr>
            <a:xfrm flipH="1" flipV="1">
              <a:off x="2923969" y="2257132"/>
              <a:ext cx="587990" cy="1987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94131949-4E67-4F2D-B506-3C08D7BEAA49}"/>
                </a:ext>
              </a:extLst>
            </p:cNvPr>
            <p:cNvSpPr/>
            <p:nvPr/>
          </p:nvSpPr>
          <p:spPr>
            <a:xfrm rot="21297001" flipH="1">
              <a:off x="2922646" y="2255493"/>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a:extLst>
                <a:ext uri="{FF2B5EF4-FFF2-40B4-BE49-F238E27FC236}">
                  <a16:creationId xmlns:a16="http://schemas.microsoft.com/office/drawing/2014/main" id="{B74D0D23-94A6-45FE-B424-CC8B3066C9CB}"/>
                </a:ext>
              </a:extLst>
            </p:cNvPr>
            <p:cNvCxnSpPr>
              <a:cxnSpLocks/>
            </p:cNvCxnSpPr>
            <p:nvPr/>
          </p:nvCxnSpPr>
          <p:spPr>
            <a:xfrm flipH="1">
              <a:off x="2425863" y="2262445"/>
              <a:ext cx="511943" cy="2011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A749A16E-938C-4113-93A1-134031B02F80}"/>
                </a:ext>
              </a:extLst>
            </p:cNvPr>
            <p:cNvSpPr/>
            <p:nvPr/>
          </p:nvSpPr>
          <p:spPr>
            <a:xfrm rot="5213209" flipH="1">
              <a:off x="3273571" y="2129584"/>
              <a:ext cx="25023" cy="69407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2F37FF5F-D739-444D-A093-6DCF0ACD8AFF}"/>
                </a:ext>
              </a:extLst>
            </p:cNvPr>
            <p:cNvSpPr/>
            <p:nvPr/>
          </p:nvSpPr>
          <p:spPr>
            <a:xfrm rot="3559019" flipH="1">
              <a:off x="3003478" y="2359436"/>
              <a:ext cx="24261" cy="1635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Straight Connector 66">
              <a:extLst>
                <a:ext uri="{FF2B5EF4-FFF2-40B4-BE49-F238E27FC236}">
                  <a16:creationId xmlns:a16="http://schemas.microsoft.com/office/drawing/2014/main" id="{16159C2E-64EA-49CC-AB91-8BB5F4DC2569}"/>
                </a:ext>
              </a:extLst>
            </p:cNvPr>
            <p:cNvCxnSpPr>
              <a:cxnSpLocks/>
              <a:stCxn id="66" idx="3"/>
              <a:endCxn id="60" idx="1"/>
            </p:cNvCxnSpPr>
            <p:nvPr/>
          </p:nvCxnSpPr>
          <p:spPr>
            <a:xfrm flipH="1" flipV="1">
              <a:off x="2955226" y="2379818"/>
              <a:ext cx="54192" cy="509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0" name="Rectangle 109">
            <a:extLst>
              <a:ext uri="{FF2B5EF4-FFF2-40B4-BE49-F238E27FC236}">
                <a16:creationId xmlns:a16="http://schemas.microsoft.com/office/drawing/2014/main" id="{E16A1956-42AF-4357-B28E-8EF6DD0E6237}"/>
              </a:ext>
            </a:extLst>
          </p:cNvPr>
          <p:cNvSpPr/>
          <p:nvPr/>
        </p:nvSpPr>
        <p:spPr>
          <a:xfrm>
            <a:off x="3629897" y="3508667"/>
            <a:ext cx="396045" cy="7849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4A30FC0B-4CE2-4142-BD43-BA2658F5220D}"/>
              </a:ext>
            </a:extLst>
          </p:cNvPr>
          <p:cNvSpPr/>
          <p:nvPr/>
        </p:nvSpPr>
        <p:spPr>
          <a:xfrm>
            <a:off x="3739641" y="3351134"/>
            <a:ext cx="177962" cy="207328"/>
          </a:xfrm>
          <a:prstGeom prst="rect">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74CD04AF-C93A-474A-8E9D-2B97885F102E}"/>
              </a:ext>
            </a:extLst>
          </p:cNvPr>
          <p:cNvSpPr/>
          <p:nvPr/>
        </p:nvSpPr>
        <p:spPr>
          <a:xfrm>
            <a:off x="3637521" y="3516687"/>
            <a:ext cx="33376" cy="115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a:extLst>
              <a:ext uri="{FF2B5EF4-FFF2-40B4-BE49-F238E27FC236}">
                <a16:creationId xmlns:a16="http://schemas.microsoft.com/office/drawing/2014/main" id="{F04FC678-6F46-41AD-9757-8827B4072E12}"/>
              </a:ext>
            </a:extLst>
          </p:cNvPr>
          <p:cNvSpPr/>
          <p:nvPr/>
        </p:nvSpPr>
        <p:spPr>
          <a:xfrm>
            <a:off x="3637521" y="3567604"/>
            <a:ext cx="33376" cy="115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a:extLst>
              <a:ext uri="{FF2B5EF4-FFF2-40B4-BE49-F238E27FC236}">
                <a16:creationId xmlns:a16="http://schemas.microsoft.com/office/drawing/2014/main" id="{4765D0BE-87C9-4F58-BD1E-D7EBEA42DD35}"/>
              </a:ext>
            </a:extLst>
          </p:cNvPr>
          <p:cNvSpPr/>
          <p:nvPr/>
        </p:nvSpPr>
        <p:spPr>
          <a:xfrm>
            <a:off x="3984927" y="3512998"/>
            <a:ext cx="33376" cy="115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a:extLst>
              <a:ext uri="{FF2B5EF4-FFF2-40B4-BE49-F238E27FC236}">
                <a16:creationId xmlns:a16="http://schemas.microsoft.com/office/drawing/2014/main" id="{B19C7DBA-260E-447A-8478-4B021CC1DF24}"/>
              </a:ext>
            </a:extLst>
          </p:cNvPr>
          <p:cNvSpPr/>
          <p:nvPr/>
        </p:nvSpPr>
        <p:spPr>
          <a:xfrm>
            <a:off x="3984927" y="3567995"/>
            <a:ext cx="33376" cy="115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ECD25085-F622-41C7-9B12-BEF147FC115C}"/>
              </a:ext>
            </a:extLst>
          </p:cNvPr>
          <p:cNvSpPr/>
          <p:nvPr/>
        </p:nvSpPr>
        <p:spPr>
          <a:xfrm>
            <a:off x="3629897" y="3588180"/>
            <a:ext cx="396045" cy="32622"/>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id="{5C6A7157-7D98-4D85-9169-6F19A01F1BD3}"/>
              </a:ext>
            </a:extLst>
          </p:cNvPr>
          <p:cNvSpPr/>
          <p:nvPr/>
        </p:nvSpPr>
        <p:spPr>
          <a:xfrm>
            <a:off x="3619574" y="3508667"/>
            <a:ext cx="9423" cy="11213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D684763B-8575-4FF6-90EC-90F46A0E3501}"/>
              </a:ext>
            </a:extLst>
          </p:cNvPr>
          <p:cNvSpPr/>
          <p:nvPr/>
        </p:nvSpPr>
        <p:spPr>
          <a:xfrm>
            <a:off x="4026827" y="3508667"/>
            <a:ext cx="9423" cy="11213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0" name="Group 119">
            <a:extLst>
              <a:ext uri="{FF2B5EF4-FFF2-40B4-BE49-F238E27FC236}">
                <a16:creationId xmlns:a16="http://schemas.microsoft.com/office/drawing/2014/main" id="{2C4F09FF-92D5-4A60-80BF-6A8C41BB9172}"/>
              </a:ext>
            </a:extLst>
          </p:cNvPr>
          <p:cNvGrpSpPr/>
          <p:nvPr/>
        </p:nvGrpSpPr>
        <p:grpSpPr>
          <a:xfrm rot="20436723">
            <a:off x="3702047" y="2995427"/>
            <a:ext cx="49309" cy="185498"/>
            <a:chOff x="2711137" y="2149848"/>
            <a:chExt cx="2639468" cy="1017896"/>
          </a:xfrm>
        </p:grpSpPr>
        <p:sp>
          <p:nvSpPr>
            <p:cNvPr id="148" name="Rectangle 147">
              <a:extLst>
                <a:ext uri="{FF2B5EF4-FFF2-40B4-BE49-F238E27FC236}">
                  <a16:creationId xmlns:a16="http://schemas.microsoft.com/office/drawing/2014/main" id="{858EABF8-F5C5-4B45-B809-50752389264B}"/>
                </a:ext>
              </a:extLst>
            </p:cNvPr>
            <p:cNvSpPr/>
            <p:nvPr/>
          </p:nvSpPr>
          <p:spPr>
            <a:xfrm>
              <a:off x="3278436" y="2307772"/>
              <a:ext cx="1504812" cy="859972"/>
            </a:xfrm>
            <a:prstGeom prst="rect">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149">
              <a:extLst>
                <a:ext uri="{FF2B5EF4-FFF2-40B4-BE49-F238E27FC236}">
                  <a16:creationId xmlns:a16="http://schemas.microsoft.com/office/drawing/2014/main" id="{B3F8DE79-2A1D-4485-A2FE-4EB9D21BB976}"/>
                </a:ext>
              </a:extLst>
            </p:cNvPr>
            <p:cNvSpPr/>
            <p:nvPr/>
          </p:nvSpPr>
          <p:spPr>
            <a:xfrm rot="16357580">
              <a:off x="3893972" y="967013"/>
              <a:ext cx="273798" cy="2639468"/>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1" name="Rectangle 120">
            <a:extLst>
              <a:ext uri="{FF2B5EF4-FFF2-40B4-BE49-F238E27FC236}">
                <a16:creationId xmlns:a16="http://schemas.microsoft.com/office/drawing/2014/main" id="{7724F76F-8057-482C-A527-88D63E2CB70F}"/>
              </a:ext>
            </a:extLst>
          </p:cNvPr>
          <p:cNvSpPr/>
          <p:nvPr/>
        </p:nvSpPr>
        <p:spPr>
          <a:xfrm>
            <a:off x="3779547" y="3267635"/>
            <a:ext cx="100269" cy="85877"/>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3" name="Group 122">
            <a:extLst>
              <a:ext uri="{FF2B5EF4-FFF2-40B4-BE49-F238E27FC236}">
                <a16:creationId xmlns:a16="http://schemas.microsoft.com/office/drawing/2014/main" id="{A02E24CB-53CB-414E-AA71-0965DEA4DF85}"/>
              </a:ext>
            </a:extLst>
          </p:cNvPr>
          <p:cNvGrpSpPr/>
          <p:nvPr/>
        </p:nvGrpSpPr>
        <p:grpSpPr>
          <a:xfrm rot="19305018">
            <a:off x="3769208" y="3152561"/>
            <a:ext cx="28210" cy="93100"/>
            <a:chOff x="3278436" y="2191523"/>
            <a:chExt cx="1504812" cy="976221"/>
          </a:xfrm>
        </p:grpSpPr>
        <p:sp>
          <p:nvSpPr>
            <p:cNvPr id="146" name="Rectangle 145">
              <a:extLst>
                <a:ext uri="{FF2B5EF4-FFF2-40B4-BE49-F238E27FC236}">
                  <a16:creationId xmlns:a16="http://schemas.microsoft.com/office/drawing/2014/main" id="{6237B45C-36DD-4277-89AC-AF88E2089F6F}"/>
                </a:ext>
              </a:extLst>
            </p:cNvPr>
            <p:cNvSpPr/>
            <p:nvPr/>
          </p:nvSpPr>
          <p:spPr>
            <a:xfrm>
              <a:off x="3278436" y="2307772"/>
              <a:ext cx="1504812" cy="859972"/>
            </a:xfrm>
            <a:prstGeom prst="rect">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Oval 146">
              <a:extLst>
                <a:ext uri="{FF2B5EF4-FFF2-40B4-BE49-F238E27FC236}">
                  <a16:creationId xmlns:a16="http://schemas.microsoft.com/office/drawing/2014/main" id="{52AEE188-4795-4DD4-982C-EDD41FA7EE22}"/>
                </a:ext>
              </a:extLst>
            </p:cNvPr>
            <p:cNvSpPr/>
            <p:nvPr/>
          </p:nvSpPr>
          <p:spPr>
            <a:xfrm>
              <a:off x="3558234" y="2191523"/>
              <a:ext cx="94521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4" name="Group 123">
            <a:extLst>
              <a:ext uri="{FF2B5EF4-FFF2-40B4-BE49-F238E27FC236}">
                <a16:creationId xmlns:a16="http://schemas.microsoft.com/office/drawing/2014/main" id="{FEE41CB9-7268-4E5E-90C7-FDEB733A2C87}"/>
              </a:ext>
            </a:extLst>
          </p:cNvPr>
          <p:cNvGrpSpPr/>
          <p:nvPr/>
        </p:nvGrpSpPr>
        <p:grpSpPr>
          <a:xfrm rot="1100235">
            <a:off x="3858736" y="2977127"/>
            <a:ext cx="49309" cy="185498"/>
            <a:chOff x="2711145" y="2149848"/>
            <a:chExt cx="2639466" cy="1017896"/>
          </a:xfrm>
        </p:grpSpPr>
        <p:sp>
          <p:nvSpPr>
            <p:cNvPr id="142" name="Rectangle 141">
              <a:extLst>
                <a:ext uri="{FF2B5EF4-FFF2-40B4-BE49-F238E27FC236}">
                  <a16:creationId xmlns:a16="http://schemas.microsoft.com/office/drawing/2014/main" id="{C0E4596F-595C-43FC-A652-B46371671CE9}"/>
                </a:ext>
              </a:extLst>
            </p:cNvPr>
            <p:cNvSpPr/>
            <p:nvPr/>
          </p:nvSpPr>
          <p:spPr>
            <a:xfrm>
              <a:off x="3278436" y="2307772"/>
              <a:ext cx="1504812" cy="859972"/>
            </a:xfrm>
            <a:prstGeom prst="rect">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a:extLst>
                <a:ext uri="{FF2B5EF4-FFF2-40B4-BE49-F238E27FC236}">
                  <a16:creationId xmlns:a16="http://schemas.microsoft.com/office/drawing/2014/main" id="{A8AC17CA-E0FC-470C-982E-17B47D3AC71F}"/>
                </a:ext>
              </a:extLst>
            </p:cNvPr>
            <p:cNvSpPr/>
            <p:nvPr/>
          </p:nvSpPr>
          <p:spPr>
            <a:xfrm rot="16357580">
              <a:off x="3893979" y="967014"/>
              <a:ext cx="273798" cy="2639466"/>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5" name="Group 124">
            <a:extLst>
              <a:ext uri="{FF2B5EF4-FFF2-40B4-BE49-F238E27FC236}">
                <a16:creationId xmlns:a16="http://schemas.microsoft.com/office/drawing/2014/main" id="{258A5F5F-0F7C-49B7-A232-D873AB7359F6}"/>
              </a:ext>
            </a:extLst>
          </p:cNvPr>
          <p:cNvGrpSpPr/>
          <p:nvPr/>
        </p:nvGrpSpPr>
        <p:grpSpPr>
          <a:xfrm rot="569135">
            <a:off x="3828767" y="3145031"/>
            <a:ext cx="28210" cy="93100"/>
            <a:chOff x="3278436" y="2191523"/>
            <a:chExt cx="1504812" cy="976221"/>
          </a:xfrm>
        </p:grpSpPr>
        <p:sp>
          <p:nvSpPr>
            <p:cNvPr id="136" name="Rectangle 135">
              <a:extLst>
                <a:ext uri="{FF2B5EF4-FFF2-40B4-BE49-F238E27FC236}">
                  <a16:creationId xmlns:a16="http://schemas.microsoft.com/office/drawing/2014/main" id="{154F14F7-3B1C-4A28-84AB-4C025EC8B53E}"/>
                </a:ext>
              </a:extLst>
            </p:cNvPr>
            <p:cNvSpPr/>
            <p:nvPr/>
          </p:nvSpPr>
          <p:spPr>
            <a:xfrm>
              <a:off x="3278436" y="2307772"/>
              <a:ext cx="1504812" cy="859972"/>
            </a:xfrm>
            <a:prstGeom prst="rect">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136">
              <a:extLst>
                <a:ext uri="{FF2B5EF4-FFF2-40B4-BE49-F238E27FC236}">
                  <a16:creationId xmlns:a16="http://schemas.microsoft.com/office/drawing/2014/main" id="{1AEDAF15-44F0-4BD5-A550-F4FA8A7D44FE}"/>
                </a:ext>
              </a:extLst>
            </p:cNvPr>
            <p:cNvSpPr/>
            <p:nvPr/>
          </p:nvSpPr>
          <p:spPr>
            <a:xfrm>
              <a:off x="3558234" y="2191523"/>
              <a:ext cx="94521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6" name="Group 125">
            <a:extLst>
              <a:ext uri="{FF2B5EF4-FFF2-40B4-BE49-F238E27FC236}">
                <a16:creationId xmlns:a16="http://schemas.microsoft.com/office/drawing/2014/main" id="{4AA5E301-4344-4956-8400-2508D169B583}"/>
              </a:ext>
            </a:extLst>
          </p:cNvPr>
          <p:cNvGrpSpPr/>
          <p:nvPr/>
        </p:nvGrpSpPr>
        <p:grpSpPr>
          <a:xfrm rot="1100235">
            <a:off x="3929391" y="3011211"/>
            <a:ext cx="49309" cy="185497"/>
            <a:chOff x="2711106" y="2149852"/>
            <a:chExt cx="2639473" cy="1017892"/>
          </a:xfrm>
        </p:grpSpPr>
        <p:sp>
          <p:nvSpPr>
            <p:cNvPr id="132" name="Rectangle 131">
              <a:extLst>
                <a:ext uri="{FF2B5EF4-FFF2-40B4-BE49-F238E27FC236}">
                  <a16:creationId xmlns:a16="http://schemas.microsoft.com/office/drawing/2014/main" id="{28AF8FDE-F4CE-4B2F-828C-73944C837269}"/>
                </a:ext>
              </a:extLst>
            </p:cNvPr>
            <p:cNvSpPr/>
            <p:nvPr/>
          </p:nvSpPr>
          <p:spPr>
            <a:xfrm>
              <a:off x="3278436" y="2307772"/>
              <a:ext cx="1504812" cy="859972"/>
            </a:xfrm>
            <a:prstGeom prst="rect">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a:extLst>
                <a:ext uri="{FF2B5EF4-FFF2-40B4-BE49-F238E27FC236}">
                  <a16:creationId xmlns:a16="http://schemas.microsoft.com/office/drawing/2014/main" id="{C7B0288F-B566-4E97-85B8-C35CDE79D7A6}"/>
                </a:ext>
              </a:extLst>
            </p:cNvPr>
            <p:cNvSpPr/>
            <p:nvPr/>
          </p:nvSpPr>
          <p:spPr>
            <a:xfrm rot="16357580">
              <a:off x="3893944" y="967014"/>
              <a:ext cx="273798" cy="2639473"/>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7" name="Group 126">
            <a:extLst>
              <a:ext uri="{FF2B5EF4-FFF2-40B4-BE49-F238E27FC236}">
                <a16:creationId xmlns:a16="http://schemas.microsoft.com/office/drawing/2014/main" id="{AAB0761F-F6A1-4153-83F9-58D02EFF1763}"/>
              </a:ext>
            </a:extLst>
          </p:cNvPr>
          <p:cNvGrpSpPr/>
          <p:nvPr/>
        </p:nvGrpSpPr>
        <p:grpSpPr>
          <a:xfrm rot="2796000">
            <a:off x="3880489" y="3162315"/>
            <a:ext cx="24942" cy="105299"/>
            <a:chOff x="3278436" y="2191523"/>
            <a:chExt cx="1504812" cy="976221"/>
          </a:xfrm>
        </p:grpSpPr>
        <p:sp>
          <p:nvSpPr>
            <p:cNvPr id="130" name="Rectangle 129">
              <a:extLst>
                <a:ext uri="{FF2B5EF4-FFF2-40B4-BE49-F238E27FC236}">
                  <a16:creationId xmlns:a16="http://schemas.microsoft.com/office/drawing/2014/main" id="{9C776C51-D3DA-4568-B262-A52ABED47B5F}"/>
                </a:ext>
              </a:extLst>
            </p:cNvPr>
            <p:cNvSpPr/>
            <p:nvPr/>
          </p:nvSpPr>
          <p:spPr>
            <a:xfrm>
              <a:off x="3278436" y="2307772"/>
              <a:ext cx="1504812" cy="859972"/>
            </a:xfrm>
            <a:prstGeom prst="rect">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a:extLst>
                <a:ext uri="{FF2B5EF4-FFF2-40B4-BE49-F238E27FC236}">
                  <a16:creationId xmlns:a16="http://schemas.microsoft.com/office/drawing/2014/main" id="{BA00044A-7513-4953-B01E-F729B243409C}"/>
                </a:ext>
              </a:extLst>
            </p:cNvPr>
            <p:cNvSpPr/>
            <p:nvPr/>
          </p:nvSpPr>
          <p:spPr>
            <a:xfrm>
              <a:off x="3558234" y="2191523"/>
              <a:ext cx="94521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9" name="Oval 128">
            <a:extLst>
              <a:ext uri="{FF2B5EF4-FFF2-40B4-BE49-F238E27FC236}">
                <a16:creationId xmlns:a16="http://schemas.microsoft.com/office/drawing/2014/main" id="{5C065637-35DD-4698-9FA5-84F027596682}"/>
              </a:ext>
            </a:extLst>
          </p:cNvPr>
          <p:cNvSpPr/>
          <p:nvPr/>
        </p:nvSpPr>
        <p:spPr>
          <a:xfrm>
            <a:off x="3821210" y="3300588"/>
            <a:ext cx="13644" cy="223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6E88822B-DE6C-410F-A6A8-68ECDD9CCA2E}"/>
              </a:ext>
            </a:extLst>
          </p:cNvPr>
          <p:cNvSpPr/>
          <p:nvPr/>
        </p:nvSpPr>
        <p:spPr>
          <a:xfrm>
            <a:off x="3797294" y="3231794"/>
            <a:ext cx="64776" cy="3482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11433AF-D00C-44DC-9CF5-4E729B52FF52}"/>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6" name="Group 205">
            <a:extLst>
              <a:ext uri="{FF2B5EF4-FFF2-40B4-BE49-F238E27FC236}">
                <a16:creationId xmlns:a16="http://schemas.microsoft.com/office/drawing/2014/main" id="{DAE5D27D-7236-4513-ABA9-12DDF819C3A2}"/>
              </a:ext>
            </a:extLst>
          </p:cNvPr>
          <p:cNvGrpSpPr/>
          <p:nvPr/>
        </p:nvGrpSpPr>
        <p:grpSpPr>
          <a:xfrm>
            <a:off x="8432851" y="1274522"/>
            <a:ext cx="3161334" cy="4200214"/>
            <a:chOff x="4403264" y="1515512"/>
            <a:chExt cx="3161334" cy="4200214"/>
          </a:xfrm>
        </p:grpSpPr>
        <p:sp>
          <p:nvSpPr>
            <p:cNvPr id="207" name="Flowchart: Connector 206">
              <a:extLst>
                <a:ext uri="{FF2B5EF4-FFF2-40B4-BE49-F238E27FC236}">
                  <a16:creationId xmlns:a16="http://schemas.microsoft.com/office/drawing/2014/main" id="{6730B4E2-F0FC-49D0-8D7B-3CE95F949605}"/>
                </a:ext>
              </a:extLst>
            </p:cNvPr>
            <p:cNvSpPr>
              <a:spLocks noChangeAspect="1"/>
            </p:cNvSpPr>
            <p:nvPr/>
          </p:nvSpPr>
          <p:spPr>
            <a:xfrm>
              <a:off x="4403264" y="1515512"/>
              <a:ext cx="3161334" cy="3161334"/>
            </a:xfrm>
            <a:prstGeom prst="flowChartConnector">
              <a:avLst/>
            </a:prstGeom>
            <a:solidFill>
              <a:srgbClr val="E58B8C">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8" name="Group 207">
              <a:extLst>
                <a:ext uri="{FF2B5EF4-FFF2-40B4-BE49-F238E27FC236}">
                  <a16:creationId xmlns:a16="http://schemas.microsoft.com/office/drawing/2014/main" id="{E2086850-DCC4-49CD-9E17-1242922587BB}"/>
                </a:ext>
              </a:extLst>
            </p:cNvPr>
            <p:cNvGrpSpPr>
              <a:grpSpLocks noChangeAspect="1"/>
            </p:cNvGrpSpPr>
            <p:nvPr/>
          </p:nvGrpSpPr>
          <p:grpSpPr>
            <a:xfrm>
              <a:off x="5053685" y="1742625"/>
              <a:ext cx="2254940" cy="2485524"/>
              <a:chOff x="4209701" y="1399560"/>
              <a:chExt cx="3204415" cy="3532090"/>
            </a:xfrm>
          </p:grpSpPr>
          <p:grpSp>
            <p:nvGrpSpPr>
              <p:cNvPr id="210" name="Group 209">
                <a:extLst>
                  <a:ext uri="{FF2B5EF4-FFF2-40B4-BE49-F238E27FC236}">
                    <a16:creationId xmlns:a16="http://schemas.microsoft.com/office/drawing/2014/main" id="{7A65ED98-4F52-43C1-971A-11D40CA404D3}"/>
                  </a:ext>
                </a:extLst>
              </p:cNvPr>
              <p:cNvGrpSpPr/>
              <p:nvPr/>
            </p:nvGrpSpPr>
            <p:grpSpPr>
              <a:xfrm>
                <a:off x="4209701" y="1399560"/>
                <a:ext cx="2021580" cy="3532090"/>
                <a:chOff x="4199831" y="1399560"/>
                <a:chExt cx="2021580" cy="3532090"/>
              </a:xfrm>
            </p:grpSpPr>
            <p:sp>
              <p:nvSpPr>
                <p:cNvPr id="215" name="Rectangle 214">
                  <a:extLst>
                    <a:ext uri="{FF2B5EF4-FFF2-40B4-BE49-F238E27FC236}">
                      <a16:creationId xmlns:a16="http://schemas.microsoft.com/office/drawing/2014/main" id="{C872A165-041C-4CD2-84B0-007773803B16}"/>
                    </a:ext>
                  </a:extLst>
                </p:cNvPr>
                <p:cNvSpPr/>
                <p:nvPr/>
              </p:nvSpPr>
              <p:spPr>
                <a:xfrm>
                  <a:off x="4249915" y="4316321"/>
                  <a:ext cx="1921483" cy="43071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ectangle 215">
                  <a:extLst>
                    <a:ext uri="{FF2B5EF4-FFF2-40B4-BE49-F238E27FC236}">
                      <a16:creationId xmlns:a16="http://schemas.microsoft.com/office/drawing/2014/main" id="{D446F434-52F2-41BC-AE55-A7049EEEA2B5}"/>
                    </a:ext>
                  </a:extLst>
                </p:cNvPr>
                <p:cNvSpPr/>
                <p:nvPr/>
              </p:nvSpPr>
              <p:spPr>
                <a:xfrm>
                  <a:off x="4782360" y="3451881"/>
                  <a:ext cx="863417" cy="1137685"/>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Oval 216">
                  <a:extLst>
                    <a:ext uri="{FF2B5EF4-FFF2-40B4-BE49-F238E27FC236}">
                      <a16:creationId xmlns:a16="http://schemas.microsoft.com/office/drawing/2014/main" id="{A57D786B-5EBC-43AA-8CBB-CF5757110EC8}"/>
                    </a:ext>
                  </a:extLst>
                </p:cNvPr>
                <p:cNvSpPr/>
                <p:nvPr/>
              </p:nvSpPr>
              <p:spPr>
                <a:xfrm>
                  <a:off x="4286904" y="4360332"/>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Oval 217">
                  <a:extLst>
                    <a:ext uri="{FF2B5EF4-FFF2-40B4-BE49-F238E27FC236}">
                      <a16:creationId xmlns:a16="http://schemas.microsoft.com/office/drawing/2014/main" id="{993A3E0C-21AB-4A16-8BEC-162F58F7AAC6}"/>
                    </a:ext>
                  </a:extLst>
                </p:cNvPr>
                <p:cNvSpPr/>
                <p:nvPr/>
              </p:nvSpPr>
              <p:spPr>
                <a:xfrm>
                  <a:off x="4286904" y="4639732"/>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Oval 218">
                  <a:extLst>
                    <a:ext uri="{FF2B5EF4-FFF2-40B4-BE49-F238E27FC236}">
                      <a16:creationId xmlns:a16="http://schemas.microsoft.com/office/drawing/2014/main" id="{0F4BE3AD-D9C2-42D4-BB2C-98463F9F0F9C}"/>
                    </a:ext>
                  </a:extLst>
                </p:cNvPr>
                <p:cNvSpPr/>
                <p:nvPr/>
              </p:nvSpPr>
              <p:spPr>
                <a:xfrm>
                  <a:off x="5972410" y="4340090"/>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Oval 219">
                  <a:extLst>
                    <a:ext uri="{FF2B5EF4-FFF2-40B4-BE49-F238E27FC236}">
                      <a16:creationId xmlns:a16="http://schemas.microsoft.com/office/drawing/2014/main" id="{71DC5AA4-3B3E-431C-AC91-1A22B77748EA}"/>
                    </a:ext>
                  </a:extLst>
                </p:cNvPr>
                <p:cNvSpPr/>
                <p:nvPr/>
              </p:nvSpPr>
              <p:spPr>
                <a:xfrm>
                  <a:off x="5972410" y="4641880"/>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Rectangle 220">
                  <a:extLst>
                    <a:ext uri="{FF2B5EF4-FFF2-40B4-BE49-F238E27FC236}">
                      <a16:creationId xmlns:a16="http://schemas.microsoft.com/office/drawing/2014/main" id="{7DD1593C-879B-44FF-9FFC-1D897972813E}"/>
                    </a:ext>
                  </a:extLst>
                </p:cNvPr>
                <p:cNvSpPr/>
                <p:nvPr/>
              </p:nvSpPr>
              <p:spPr>
                <a:xfrm>
                  <a:off x="4249915" y="4752641"/>
                  <a:ext cx="1921483" cy="179008"/>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Rectangle 221">
                  <a:extLst>
                    <a:ext uri="{FF2B5EF4-FFF2-40B4-BE49-F238E27FC236}">
                      <a16:creationId xmlns:a16="http://schemas.microsoft.com/office/drawing/2014/main" id="{B1E385BC-7DF7-4A6F-A3DF-D777B0FF690E}"/>
                    </a:ext>
                  </a:extLst>
                </p:cNvPr>
                <p:cNvSpPr/>
                <p:nvPr/>
              </p:nvSpPr>
              <p:spPr>
                <a:xfrm>
                  <a:off x="4199831" y="4316322"/>
                  <a:ext cx="45719" cy="61532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ectangle 222">
                  <a:extLst>
                    <a:ext uri="{FF2B5EF4-FFF2-40B4-BE49-F238E27FC236}">
                      <a16:creationId xmlns:a16="http://schemas.microsoft.com/office/drawing/2014/main" id="{898617A1-465B-474E-AA9B-088F3CFC184B}"/>
                    </a:ext>
                  </a:extLst>
                </p:cNvPr>
                <p:cNvSpPr/>
                <p:nvPr/>
              </p:nvSpPr>
              <p:spPr>
                <a:xfrm>
                  <a:off x="6175692" y="4316322"/>
                  <a:ext cx="45719" cy="61532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4" name="Group 223">
                  <a:extLst>
                    <a:ext uri="{FF2B5EF4-FFF2-40B4-BE49-F238E27FC236}">
                      <a16:creationId xmlns:a16="http://schemas.microsoft.com/office/drawing/2014/main" id="{AC2B346E-271C-4273-ACC3-F5EA55957AA1}"/>
                    </a:ext>
                  </a:extLst>
                </p:cNvPr>
                <p:cNvGrpSpPr/>
                <p:nvPr/>
              </p:nvGrpSpPr>
              <p:grpSpPr>
                <a:xfrm rot="20436723">
                  <a:off x="4599963" y="1499979"/>
                  <a:ext cx="239230" cy="1017896"/>
                  <a:chOff x="2711116" y="2149848"/>
                  <a:chExt cx="2639452" cy="1017896"/>
                </a:xfrm>
              </p:grpSpPr>
              <p:sp>
                <p:nvSpPr>
                  <p:cNvPr id="248" name="Rectangle 247">
                    <a:extLst>
                      <a:ext uri="{FF2B5EF4-FFF2-40B4-BE49-F238E27FC236}">
                        <a16:creationId xmlns:a16="http://schemas.microsoft.com/office/drawing/2014/main" id="{BF6A0F60-462B-4F67-B001-70D7A47F2169}"/>
                      </a:ext>
                    </a:extLst>
                  </p:cNvPr>
                  <p:cNvSpPr/>
                  <p:nvPr/>
                </p:nvSpPr>
                <p:spPr>
                  <a:xfrm>
                    <a:off x="3278436" y="2307772"/>
                    <a:ext cx="1504812" cy="8599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9" name="Group 248">
                    <a:extLst>
                      <a:ext uri="{FF2B5EF4-FFF2-40B4-BE49-F238E27FC236}">
                        <a16:creationId xmlns:a16="http://schemas.microsoft.com/office/drawing/2014/main" id="{E8E474A3-B4C2-4E84-A1E1-3739D5705A89}"/>
                      </a:ext>
                    </a:extLst>
                  </p:cNvPr>
                  <p:cNvGrpSpPr/>
                  <p:nvPr/>
                </p:nvGrpSpPr>
                <p:grpSpPr>
                  <a:xfrm>
                    <a:off x="2711116" y="2149848"/>
                    <a:ext cx="2639452" cy="273796"/>
                    <a:chOff x="2711116" y="2149848"/>
                    <a:chExt cx="2639452" cy="273796"/>
                  </a:xfrm>
                </p:grpSpPr>
                <p:sp>
                  <p:nvSpPr>
                    <p:cNvPr id="250" name="Oval 249">
                      <a:extLst>
                        <a:ext uri="{FF2B5EF4-FFF2-40B4-BE49-F238E27FC236}">
                          <a16:creationId xmlns:a16="http://schemas.microsoft.com/office/drawing/2014/main" id="{8487C422-33AA-458B-B9DD-942CE939A7F5}"/>
                        </a:ext>
                      </a:extLst>
                    </p:cNvPr>
                    <p:cNvSpPr/>
                    <p:nvPr/>
                  </p:nvSpPr>
                  <p:spPr>
                    <a:xfrm rot="16357580">
                      <a:off x="3893944" y="967020"/>
                      <a:ext cx="273796" cy="2639452"/>
                    </a:xfrm>
                    <a:prstGeom prst="ellipse">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Oval 250">
                      <a:extLst>
                        <a:ext uri="{FF2B5EF4-FFF2-40B4-BE49-F238E27FC236}">
                          <a16:creationId xmlns:a16="http://schemas.microsoft.com/office/drawing/2014/main" id="{85E27E16-2327-4509-806A-86FEAC34EEC8}"/>
                        </a:ext>
                      </a:extLst>
                    </p:cNvPr>
                    <p:cNvSpPr/>
                    <p:nvPr/>
                  </p:nvSpPr>
                  <p:spPr>
                    <a:xfrm>
                      <a:off x="3558230" y="2191523"/>
                      <a:ext cx="945222"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5" name="Rectangle 224">
                  <a:extLst>
                    <a:ext uri="{FF2B5EF4-FFF2-40B4-BE49-F238E27FC236}">
                      <a16:creationId xmlns:a16="http://schemas.microsoft.com/office/drawing/2014/main" id="{3D28F686-FB82-4237-A3AF-67A9CE40E86F}"/>
                    </a:ext>
                  </a:extLst>
                </p:cNvPr>
                <p:cNvSpPr/>
                <p:nvPr/>
              </p:nvSpPr>
              <p:spPr>
                <a:xfrm>
                  <a:off x="4975969" y="2993686"/>
                  <a:ext cx="486474" cy="47124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Rectangle 225">
                  <a:extLst>
                    <a:ext uri="{FF2B5EF4-FFF2-40B4-BE49-F238E27FC236}">
                      <a16:creationId xmlns:a16="http://schemas.microsoft.com/office/drawing/2014/main" id="{4AFD9F24-2CA8-4B06-B4DD-7AFDFE588E3C}"/>
                    </a:ext>
                  </a:extLst>
                </p:cNvPr>
                <p:cNvSpPr/>
                <p:nvPr/>
              </p:nvSpPr>
              <p:spPr>
                <a:xfrm>
                  <a:off x="5062070" y="2797013"/>
                  <a:ext cx="314272" cy="1910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7" name="Group 226">
                  <a:extLst>
                    <a:ext uri="{FF2B5EF4-FFF2-40B4-BE49-F238E27FC236}">
                      <a16:creationId xmlns:a16="http://schemas.microsoft.com/office/drawing/2014/main" id="{8A848DA9-0974-4E6F-ACE4-D07C92CDA369}"/>
                    </a:ext>
                  </a:extLst>
                </p:cNvPr>
                <p:cNvGrpSpPr/>
                <p:nvPr/>
              </p:nvGrpSpPr>
              <p:grpSpPr>
                <a:xfrm rot="19305018">
                  <a:off x="4925809" y="2362235"/>
                  <a:ext cx="136864" cy="510876"/>
                  <a:chOff x="3278436" y="2191523"/>
                  <a:chExt cx="1504812" cy="976221"/>
                </a:xfrm>
              </p:grpSpPr>
              <p:sp>
                <p:nvSpPr>
                  <p:cNvPr id="246" name="Rectangle 245">
                    <a:extLst>
                      <a:ext uri="{FF2B5EF4-FFF2-40B4-BE49-F238E27FC236}">
                        <a16:creationId xmlns:a16="http://schemas.microsoft.com/office/drawing/2014/main" id="{610AF957-B3DB-43E2-AD91-CCD4F8EA6666}"/>
                      </a:ext>
                    </a:extLst>
                  </p:cNvPr>
                  <p:cNvSpPr/>
                  <p:nvPr/>
                </p:nvSpPr>
                <p:spPr>
                  <a:xfrm>
                    <a:off x="3278436" y="2307772"/>
                    <a:ext cx="1504812" cy="8599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Oval 246">
                    <a:extLst>
                      <a:ext uri="{FF2B5EF4-FFF2-40B4-BE49-F238E27FC236}">
                        <a16:creationId xmlns:a16="http://schemas.microsoft.com/office/drawing/2014/main" id="{DDE16811-A063-4F37-BEC0-683FA363E48B}"/>
                      </a:ext>
                    </a:extLst>
                  </p:cNvPr>
                  <p:cNvSpPr/>
                  <p:nvPr/>
                </p:nvSpPr>
                <p:spPr>
                  <a:xfrm>
                    <a:off x="3558234" y="2191523"/>
                    <a:ext cx="94521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8" name="Group 227">
                  <a:extLst>
                    <a:ext uri="{FF2B5EF4-FFF2-40B4-BE49-F238E27FC236}">
                      <a16:creationId xmlns:a16="http://schemas.microsoft.com/office/drawing/2014/main" id="{3DC35D80-C87C-4E3C-B2C2-41BCF3E0C5CB}"/>
                    </a:ext>
                  </a:extLst>
                </p:cNvPr>
                <p:cNvGrpSpPr/>
                <p:nvPr/>
              </p:nvGrpSpPr>
              <p:grpSpPr>
                <a:xfrm rot="1100235">
                  <a:off x="5360168" y="1399560"/>
                  <a:ext cx="239230" cy="1017896"/>
                  <a:chOff x="2711116" y="2149848"/>
                  <a:chExt cx="2639452" cy="1017896"/>
                </a:xfrm>
              </p:grpSpPr>
              <p:sp>
                <p:nvSpPr>
                  <p:cNvPr id="242" name="Rectangle 241">
                    <a:extLst>
                      <a:ext uri="{FF2B5EF4-FFF2-40B4-BE49-F238E27FC236}">
                        <a16:creationId xmlns:a16="http://schemas.microsoft.com/office/drawing/2014/main" id="{873C841E-6EF2-403E-B926-6D14E1AADCD7}"/>
                      </a:ext>
                    </a:extLst>
                  </p:cNvPr>
                  <p:cNvSpPr/>
                  <p:nvPr/>
                </p:nvSpPr>
                <p:spPr>
                  <a:xfrm>
                    <a:off x="3278436" y="2307772"/>
                    <a:ext cx="1504812" cy="8599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3" name="Group 242">
                    <a:extLst>
                      <a:ext uri="{FF2B5EF4-FFF2-40B4-BE49-F238E27FC236}">
                        <a16:creationId xmlns:a16="http://schemas.microsoft.com/office/drawing/2014/main" id="{A7682E0C-38E5-4D36-8D95-C6B1931F37EB}"/>
                      </a:ext>
                    </a:extLst>
                  </p:cNvPr>
                  <p:cNvGrpSpPr/>
                  <p:nvPr/>
                </p:nvGrpSpPr>
                <p:grpSpPr>
                  <a:xfrm>
                    <a:off x="2711116" y="2149848"/>
                    <a:ext cx="2639452" cy="273796"/>
                    <a:chOff x="2711116" y="2149848"/>
                    <a:chExt cx="2639452" cy="273796"/>
                  </a:xfrm>
                </p:grpSpPr>
                <p:sp>
                  <p:nvSpPr>
                    <p:cNvPr id="244" name="Oval 243">
                      <a:extLst>
                        <a:ext uri="{FF2B5EF4-FFF2-40B4-BE49-F238E27FC236}">
                          <a16:creationId xmlns:a16="http://schemas.microsoft.com/office/drawing/2014/main" id="{0A1BD998-59D4-4773-BC7E-283E47511A53}"/>
                        </a:ext>
                      </a:extLst>
                    </p:cNvPr>
                    <p:cNvSpPr/>
                    <p:nvPr/>
                  </p:nvSpPr>
                  <p:spPr>
                    <a:xfrm rot="16357580">
                      <a:off x="3893944" y="967020"/>
                      <a:ext cx="273796" cy="2639452"/>
                    </a:xfrm>
                    <a:prstGeom prst="ellipse">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Oval 244">
                      <a:extLst>
                        <a:ext uri="{FF2B5EF4-FFF2-40B4-BE49-F238E27FC236}">
                          <a16:creationId xmlns:a16="http://schemas.microsoft.com/office/drawing/2014/main" id="{028C8F9A-8832-42E8-86CD-0EDC5EBB34FD}"/>
                        </a:ext>
                      </a:extLst>
                    </p:cNvPr>
                    <p:cNvSpPr/>
                    <p:nvPr/>
                  </p:nvSpPr>
                  <p:spPr>
                    <a:xfrm>
                      <a:off x="3558230" y="2191523"/>
                      <a:ext cx="945222"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9" name="Group 228">
                  <a:extLst>
                    <a:ext uri="{FF2B5EF4-FFF2-40B4-BE49-F238E27FC236}">
                      <a16:creationId xmlns:a16="http://schemas.microsoft.com/office/drawing/2014/main" id="{EAF2E643-603B-4EEC-B6AB-764D1A46DE86}"/>
                    </a:ext>
                  </a:extLst>
                </p:cNvPr>
                <p:cNvGrpSpPr/>
                <p:nvPr/>
              </p:nvGrpSpPr>
              <p:grpSpPr>
                <a:xfrm rot="569135">
                  <a:off x="5214767" y="2320913"/>
                  <a:ext cx="136864" cy="510876"/>
                  <a:chOff x="3278436" y="2191523"/>
                  <a:chExt cx="1504812" cy="976221"/>
                </a:xfrm>
              </p:grpSpPr>
              <p:sp>
                <p:nvSpPr>
                  <p:cNvPr id="240" name="Rectangle 239">
                    <a:extLst>
                      <a:ext uri="{FF2B5EF4-FFF2-40B4-BE49-F238E27FC236}">
                        <a16:creationId xmlns:a16="http://schemas.microsoft.com/office/drawing/2014/main" id="{74A1975E-135A-486B-9101-8C3916C66A0E}"/>
                      </a:ext>
                    </a:extLst>
                  </p:cNvPr>
                  <p:cNvSpPr/>
                  <p:nvPr/>
                </p:nvSpPr>
                <p:spPr>
                  <a:xfrm>
                    <a:off x="3278436" y="2307772"/>
                    <a:ext cx="1504812" cy="8599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Oval 240">
                    <a:extLst>
                      <a:ext uri="{FF2B5EF4-FFF2-40B4-BE49-F238E27FC236}">
                        <a16:creationId xmlns:a16="http://schemas.microsoft.com/office/drawing/2014/main" id="{24CDF3EC-1C90-48D0-9DB6-6D631BFCBD2E}"/>
                      </a:ext>
                    </a:extLst>
                  </p:cNvPr>
                  <p:cNvSpPr/>
                  <p:nvPr/>
                </p:nvSpPr>
                <p:spPr>
                  <a:xfrm>
                    <a:off x="3558234" y="2191523"/>
                    <a:ext cx="94521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0" name="Group 229">
                  <a:extLst>
                    <a:ext uri="{FF2B5EF4-FFF2-40B4-BE49-F238E27FC236}">
                      <a16:creationId xmlns:a16="http://schemas.microsoft.com/office/drawing/2014/main" id="{72B80DF8-AA81-4255-BB11-E8DAE577BC4E}"/>
                    </a:ext>
                  </a:extLst>
                </p:cNvPr>
                <p:cNvGrpSpPr/>
                <p:nvPr/>
              </p:nvGrpSpPr>
              <p:grpSpPr>
                <a:xfrm rot="1100235">
                  <a:off x="5702965" y="1586589"/>
                  <a:ext cx="239230" cy="1017896"/>
                  <a:chOff x="2711116" y="2149848"/>
                  <a:chExt cx="2639452" cy="1017896"/>
                </a:xfrm>
              </p:grpSpPr>
              <p:sp>
                <p:nvSpPr>
                  <p:cNvPr id="236" name="Rectangle 235">
                    <a:extLst>
                      <a:ext uri="{FF2B5EF4-FFF2-40B4-BE49-F238E27FC236}">
                        <a16:creationId xmlns:a16="http://schemas.microsoft.com/office/drawing/2014/main" id="{DAB3881F-3771-4C2B-A3F1-F5261887A930}"/>
                      </a:ext>
                    </a:extLst>
                  </p:cNvPr>
                  <p:cNvSpPr/>
                  <p:nvPr/>
                </p:nvSpPr>
                <p:spPr>
                  <a:xfrm>
                    <a:off x="3278436" y="2307772"/>
                    <a:ext cx="1504812" cy="8599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7" name="Group 236">
                    <a:extLst>
                      <a:ext uri="{FF2B5EF4-FFF2-40B4-BE49-F238E27FC236}">
                        <a16:creationId xmlns:a16="http://schemas.microsoft.com/office/drawing/2014/main" id="{206B3347-FDC7-4711-BCE2-97DE8DE608B1}"/>
                      </a:ext>
                    </a:extLst>
                  </p:cNvPr>
                  <p:cNvGrpSpPr/>
                  <p:nvPr/>
                </p:nvGrpSpPr>
                <p:grpSpPr>
                  <a:xfrm>
                    <a:off x="2711116" y="2149848"/>
                    <a:ext cx="2639452" cy="273796"/>
                    <a:chOff x="2711116" y="2149848"/>
                    <a:chExt cx="2639452" cy="273796"/>
                  </a:xfrm>
                </p:grpSpPr>
                <p:sp>
                  <p:nvSpPr>
                    <p:cNvPr id="238" name="Oval 237">
                      <a:extLst>
                        <a:ext uri="{FF2B5EF4-FFF2-40B4-BE49-F238E27FC236}">
                          <a16:creationId xmlns:a16="http://schemas.microsoft.com/office/drawing/2014/main" id="{BFAF7E99-F3E3-4879-BA6E-CAC498874827}"/>
                        </a:ext>
                      </a:extLst>
                    </p:cNvPr>
                    <p:cNvSpPr/>
                    <p:nvPr/>
                  </p:nvSpPr>
                  <p:spPr>
                    <a:xfrm rot="16357580">
                      <a:off x="3893944" y="967020"/>
                      <a:ext cx="273796" cy="2639452"/>
                    </a:xfrm>
                    <a:prstGeom prst="ellipse">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Oval 238">
                      <a:extLst>
                        <a:ext uri="{FF2B5EF4-FFF2-40B4-BE49-F238E27FC236}">
                          <a16:creationId xmlns:a16="http://schemas.microsoft.com/office/drawing/2014/main" id="{BA1DF7B9-B72B-4C85-8B98-8FDBFC005BD2}"/>
                        </a:ext>
                      </a:extLst>
                    </p:cNvPr>
                    <p:cNvSpPr/>
                    <p:nvPr/>
                  </p:nvSpPr>
                  <p:spPr>
                    <a:xfrm>
                      <a:off x="3558230" y="2191523"/>
                      <a:ext cx="945222"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1" name="Group 230">
                  <a:extLst>
                    <a:ext uri="{FF2B5EF4-FFF2-40B4-BE49-F238E27FC236}">
                      <a16:creationId xmlns:a16="http://schemas.microsoft.com/office/drawing/2014/main" id="{03265EEB-A1AB-4404-805C-7CDE04289384}"/>
                    </a:ext>
                  </a:extLst>
                </p:cNvPr>
                <p:cNvGrpSpPr/>
                <p:nvPr/>
              </p:nvGrpSpPr>
              <p:grpSpPr>
                <a:xfrm rot="2796000">
                  <a:off x="5457782" y="2449226"/>
                  <a:ext cx="136864" cy="510876"/>
                  <a:chOff x="3278436" y="2191523"/>
                  <a:chExt cx="1504812" cy="976221"/>
                </a:xfrm>
              </p:grpSpPr>
              <p:sp>
                <p:nvSpPr>
                  <p:cNvPr id="234" name="Rectangle 233">
                    <a:extLst>
                      <a:ext uri="{FF2B5EF4-FFF2-40B4-BE49-F238E27FC236}">
                        <a16:creationId xmlns:a16="http://schemas.microsoft.com/office/drawing/2014/main" id="{07DA2052-B2F2-4BC0-B88A-A7F4F3B377D4}"/>
                      </a:ext>
                    </a:extLst>
                  </p:cNvPr>
                  <p:cNvSpPr/>
                  <p:nvPr/>
                </p:nvSpPr>
                <p:spPr>
                  <a:xfrm>
                    <a:off x="3278436" y="2307772"/>
                    <a:ext cx="1504812" cy="8599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Oval 234">
                    <a:extLst>
                      <a:ext uri="{FF2B5EF4-FFF2-40B4-BE49-F238E27FC236}">
                        <a16:creationId xmlns:a16="http://schemas.microsoft.com/office/drawing/2014/main" id="{73433D21-998F-48A8-9FB4-68438C706DCC}"/>
                      </a:ext>
                    </a:extLst>
                  </p:cNvPr>
                  <p:cNvSpPr/>
                  <p:nvPr/>
                </p:nvSpPr>
                <p:spPr>
                  <a:xfrm>
                    <a:off x="3558234" y="2191523"/>
                    <a:ext cx="94521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2" name="Rectangle 231">
                  <a:extLst>
                    <a:ext uri="{FF2B5EF4-FFF2-40B4-BE49-F238E27FC236}">
                      <a16:creationId xmlns:a16="http://schemas.microsoft.com/office/drawing/2014/main" id="{EDC51489-E349-49E2-BA3E-7DEB2A040750}"/>
                    </a:ext>
                  </a:extLst>
                </p:cNvPr>
                <p:cNvSpPr/>
                <p:nvPr/>
              </p:nvSpPr>
              <p:spPr>
                <a:xfrm>
                  <a:off x="5074138" y="3129246"/>
                  <a:ext cx="279860" cy="247650"/>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Oval 232">
                  <a:extLst>
                    <a:ext uri="{FF2B5EF4-FFF2-40B4-BE49-F238E27FC236}">
                      <a16:creationId xmlns:a16="http://schemas.microsoft.com/office/drawing/2014/main" id="{94C92901-FFF3-4757-8A02-A0A43C3CF842}"/>
                    </a:ext>
                  </a:extLst>
                </p:cNvPr>
                <p:cNvSpPr/>
                <p:nvPr/>
              </p:nvSpPr>
              <p:spPr>
                <a:xfrm>
                  <a:off x="5180969" y="3193154"/>
                  <a:ext cx="66198" cy="122495"/>
                </a:xfrm>
                <a:prstGeom prst="ellipse">
                  <a:avLst/>
                </a:prstGeom>
                <a:solidFill>
                  <a:srgbClr val="DC6465"/>
                </a:solidFill>
                <a:ln>
                  <a:solidFill>
                    <a:srgbClr val="DC64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11" name="Straight Connector 210">
                <a:extLst>
                  <a:ext uri="{FF2B5EF4-FFF2-40B4-BE49-F238E27FC236}">
                    <a16:creationId xmlns:a16="http://schemas.microsoft.com/office/drawing/2014/main" id="{E76C6EA2-E44B-4CFE-A9EF-240825E41CF5}"/>
                  </a:ext>
                </a:extLst>
              </p:cNvPr>
              <p:cNvCxnSpPr>
                <a:cxnSpLocks/>
              </p:cNvCxnSpPr>
              <p:nvPr/>
            </p:nvCxnSpPr>
            <p:spPr>
              <a:xfrm flipV="1">
                <a:off x="5218837" y="2418152"/>
                <a:ext cx="1307797" cy="851232"/>
              </a:xfrm>
              <a:prstGeom prst="line">
                <a:avLst/>
              </a:prstGeom>
              <a:ln>
                <a:solidFill>
                  <a:srgbClr val="DC6465"/>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2E14708A-5F32-4FF5-B044-8EC99F749416}"/>
                  </a:ext>
                </a:extLst>
              </p:cNvPr>
              <p:cNvCxnSpPr>
                <a:cxnSpLocks/>
              </p:cNvCxnSpPr>
              <p:nvPr/>
            </p:nvCxnSpPr>
            <p:spPr>
              <a:xfrm flipV="1">
                <a:off x="5222144" y="2909990"/>
                <a:ext cx="1304490" cy="355283"/>
              </a:xfrm>
              <a:prstGeom prst="line">
                <a:avLst/>
              </a:prstGeom>
              <a:ln>
                <a:solidFill>
                  <a:srgbClr val="DC6465"/>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B6708BD0-2DF1-4797-BFCC-C41B556F6D1C}"/>
                  </a:ext>
                </a:extLst>
              </p:cNvPr>
              <p:cNvCxnSpPr>
                <a:cxnSpLocks/>
              </p:cNvCxnSpPr>
              <p:nvPr/>
            </p:nvCxnSpPr>
            <p:spPr>
              <a:xfrm flipV="1">
                <a:off x="5206122" y="3062942"/>
                <a:ext cx="1610941" cy="206603"/>
              </a:xfrm>
              <a:prstGeom prst="line">
                <a:avLst/>
              </a:prstGeom>
              <a:ln>
                <a:solidFill>
                  <a:srgbClr val="DC6465"/>
                </a:solidFill>
              </a:ln>
            </p:spPr>
            <p:style>
              <a:lnRef idx="1">
                <a:schemeClr val="accent1"/>
              </a:lnRef>
              <a:fillRef idx="0">
                <a:schemeClr val="accent1"/>
              </a:fillRef>
              <a:effectRef idx="0">
                <a:schemeClr val="accent1"/>
              </a:effectRef>
              <a:fontRef idx="minor">
                <a:schemeClr val="tx1"/>
              </a:fontRef>
            </p:style>
          </p:cxnSp>
          <p:pic>
            <p:nvPicPr>
              <p:cNvPr id="214" name="Graphic 213" descr="Cube">
                <a:extLst>
                  <a:ext uri="{FF2B5EF4-FFF2-40B4-BE49-F238E27FC236}">
                    <a16:creationId xmlns:a16="http://schemas.microsoft.com/office/drawing/2014/main" id="{7430A300-AD07-4C43-B790-C85E75F0293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82304" y="2172312"/>
                <a:ext cx="1031812" cy="1031812"/>
              </a:xfrm>
              <a:prstGeom prst="rect">
                <a:avLst/>
              </a:prstGeom>
            </p:spPr>
          </p:pic>
        </p:grpSp>
        <p:sp>
          <p:nvSpPr>
            <p:cNvPr id="209" name="TextBox 208">
              <a:extLst>
                <a:ext uri="{FF2B5EF4-FFF2-40B4-BE49-F238E27FC236}">
                  <a16:creationId xmlns:a16="http://schemas.microsoft.com/office/drawing/2014/main" id="{D50BAE5A-1B30-4E36-8848-E61DBE999E86}"/>
                </a:ext>
              </a:extLst>
            </p:cNvPr>
            <p:cNvSpPr txBox="1"/>
            <p:nvPr/>
          </p:nvSpPr>
          <p:spPr>
            <a:xfrm>
              <a:off x="4901918" y="4761619"/>
              <a:ext cx="2139175" cy="954107"/>
            </a:xfrm>
            <a:prstGeom prst="rect">
              <a:avLst/>
            </a:prstGeom>
            <a:noFill/>
          </p:spPr>
          <p:txBody>
            <a:bodyPr wrap="none" rtlCol="0">
              <a:spAutoFit/>
            </a:bodyPr>
            <a:lstStyle/>
            <a:p>
              <a:pPr algn="ctr"/>
              <a:r>
                <a:rPr lang="en-US" sz="28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Fingerlike </a:t>
              </a:r>
            </a:p>
            <a:p>
              <a:pPr algn="ctr"/>
              <a:r>
                <a:rPr lang="en-US" sz="28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End-Effector</a:t>
              </a:r>
            </a:p>
          </p:txBody>
        </p:sp>
      </p:grpSp>
      <p:grpSp>
        <p:nvGrpSpPr>
          <p:cNvPr id="171" name="Group 170">
            <a:extLst>
              <a:ext uri="{FF2B5EF4-FFF2-40B4-BE49-F238E27FC236}">
                <a16:creationId xmlns:a16="http://schemas.microsoft.com/office/drawing/2014/main" id="{9C68701C-7C41-432D-9DE8-B8B00486F1F9}"/>
              </a:ext>
            </a:extLst>
          </p:cNvPr>
          <p:cNvGrpSpPr>
            <a:grpSpLocks noChangeAspect="1"/>
          </p:cNvGrpSpPr>
          <p:nvPr/>
        </p:nvGrpSpPr>
        <p:grpSpPr>
          <a:xfrm>
            <a:off x="2928856" y="3506740"/>
            <a:ext cx="2886760" cy="2243584"/>
            <a:chOff x="2518288" y="1683465"/>
            <a:chExt cx="2423796" cy="1883769"/>
          </a:xfrm>
        </p:grpSpPr>
        <p:grpSp>
          <p:nvGrpSpPr>
            <p:cNvPr id="172" name="Group 171">
              <a:extLst>
                <a:ext uri="{FF2B5EF4-FFF2-40B4-BE49-F238E27FC236}">
                  <a16:creationId xmlns:a16="http://schemas.microsoft.com/office/drawing/2014/main" id="{F3D91111-6A4C-4F33-937A-11159CCB804B}"/>
                </a:ext>
              </a:extLst>
            </p:cNvPr>
            <p:cNvGrpSpPr/>
            <p:nvPr/>
          </p:nvGrpSpPr>
          <p:grpSpPr>
            <a:xfrm>
              <a:off x="2518288" y="1683465"/>
              <a:ext cx="2423796" cy="1883769"/>
              <a:chOff x="2518288" y="1683465"/>
              <a:chExt cx="2423796" cy="1883769"/>
            </a:xfrm>
          </p:grpSpPr>
          <p:sp>
            <p:nvSpPr>
              <p:cNvPr id="175" name="Isosceles Triangle 174">
                <a:extLst>
                  <a:ext uri="{FF2B5EF4-FFF2-40B4-BE49-F238E27FC236}">
                    <a16:creationId xmlns:a16="http://schemas.microsoft.com/office/drawing/2014/main" id="{C48324D3-AF28-4AC6-B390-7AB35111428B}"/>
                  </a:ext>
                </a:extLst>
              </p:cNvPr>
              <p:cNvSpPr/>
              <p:nvPr/>
            </p:nvSpPr>
            <p:spPr>
              <a:xfrm>
                <a:off x="2518288" y="2112300"/>
                <a:ext cx="499110" cy="339539"/>
              </a:xfrm>
              <a:prstGeom prst="triangle">
                <a:avLst>
                  <a:gd name="adj" fmla="val 91603"/>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Isosceles Triangle 175">
                <a:extLst>
                  <a:ext uri="{FF2B5EF4-FFF2-40B4-BE49-F238E27FC236}">
                    <a16:creationId xmlns:a16="http://schemas.microsoft.com/office/drawing/2014/main" id="{40EA2859-955F-429B-AA90-68CC8B651A04}"/>
                  </a:ext>
                </a:extLst>
              </p:cNvPr>
              <p:cNvSpPr/>
              <p:nvPr/>
            </p:nvSpPr>
            <p:spPr>
              <a:xfrm flipH="1">
                <a:off x="4425021" y="2155622"/>
                <a:ext cx="517063" cy="300990"/>
              </a:xfrm>
              <a:prstGeom prst="triangle">
                <a:avLst>
                  <a:gd name="adj" fmla="val 81287"/>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ectangle 176">
                <a:extLst>
                  <a:ext uri="{FF2B5EF4-FFF2-40B4-BE49-F238E27FC236}">
                    <a16:creationId xmlns:a16="http://schemas.microsoft.com/office/drawing/2014/main" id="{9384233F-2343-4B68-88BD-357B16A91C38}"/>
                  </a:ext>
                </a:extLst>
              </p:cNvPr>
              <p:cNvSpPr/>
              <p:nvPr/>
            </p:nvSpPr>
            <p:spPr>
              <a:xfrm rot="989100">
                <a:off x="3033539" y="2599318"/>
                <a:ext cx="45720" cy="935705"/>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ectangle 177">
                <a:extLst>
                  <a:ext uri="{FF2B5EF4-FFF2-40B4-BE49-F238E27FC236}">
                    <a16:creationId xmlns:a16="http://schemas.microsoft.com/office/drawing/2014/main" id="{09B824A9-F0D9-4623-861D-206A88542689}"/>
                  </a:ext>
                </a:extLst>
              </p:cNvPr>
              <p:cNvSpPr/>
              <p:nvPr/>
            </p:nvSpPr>
            <p:spPr>
              <a:xfrm rot="20576624">
                <a:off x="4401819" y="2598189"/>
                <a:ext cx="45720" cy="935705"/>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Oval 178">
                <a:extLst>
                  <a:ext uri="{FF2B5EF4-FFF2-40B4-BE49-F238E27FC236}">
                    <a16:creationId xmlns:a16="http://schemas.microsoft.com/office/drawing/2014/main" id="{E3453E3F-A533-41AB-9E49-2567E3D74C11}"/>
                  </a:ext>
                </a:extLst>
              </p:cNvPr>
              <p:cNvSpPr/>
              <p:nvPr/>
            </p:nvSpPr>
            <p:spPr>
              <a:xfrm rot="21392413" flipV="1">
                <a:off x="4462722" y="3480967"/>
                <a:ext cx="218672" cy="7811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Oval 179">
                <a:extLst>
                  <a:ext uri="{FF2B5EF4-FFF2-40B4-BE49-F238E27FC236}">
                    <a16:creationId xmlns:a16="http://schemas.microsoft.com/office/drawing/2014/main" id="{2705670F-4457-405C-995B-F37C5F32DBAB}"/>
                  </a:ext>
                </a:extLst>
              </p:cNvPr>
              <p:cNvSpPr/>
              <p:nvPr/>
            </p:nvSpPr>
            <p:spPr>
              <a:xfrm flipV="1">
                <a:off x="2813844" y="3489124"/>
                <a:ext cx="218672" cy="7811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Freeform: Shape 180">
                <a:extLst>
                  <a:ext uri="{FF2B5EF4-FFF2-40B4-BE49-F238E27FC236}">
                    <a16:creationId xmlns:a16="http://schemas.microsoft.com/office/drawing/2014/main" id="{049DD249-DAA7-4ABD-AED9-63FFDB372A69}"/>
                  </a:ext>
                </a:extLst>
              </p:cNvPr>
              <p:cNvSpPr/>
              <p:nvPr/>
            </p:nvSpPr>
            <p:spPr>
              <a:xfrm>
                <a:off x="3136900" y="2805057"/>
                <a:ext cx="1188720" cy="300990"/>
              </a:xfrm>
              <a:custGeom>
                <a:avLst/>
                <a:gdLst>
                  <a:gd name="connsiteX0" fmla="*/ 0 w 1188720"/>
                  <a:gd name="connsiteY0" fmla="*/ 300990 h 300990"/>
                  <a:gd name="connsiteX1" fmla="*/ 1188720 w 1188720"/>
                  <a:gd name="connsiteY1" fmla="*/ 297180 h 300990"/>
                  <a:gd name="connsiteX2" fmla="*/ 1154430 w 1188720"/>
                  <a:gd name="connsiteY2" fmla="*/ 11430 h 300990"/>
                  <a:gd name="connsiteX3" fmla="*/ 41910 w 1188720"/>
                  <a:gd name="connsiteY3" fmla="*/ 0 h 300990"/>
                  <a:gd name="connsiteX4" fmla="*/ 0 w 1188720"/>
                  <a:gd name="connsiteY4" fmla="*/ 300990 h 300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8720" h="300990">
                    <a:moveTo>
                      <a:pt x="0" y="300990"/>
                    </a:moveTo>
                    <a:lnTo>
                      <a:pt x="1188720" y="297180"/>
                    </a:lnTo>
                    <a:lnTo>
                      <a:pt x="1154430" y="11430"/>
                    </a:lnTo>
                    <a:lnTo>
                      <a:pt x="41910" y="0"/>
                    </a:lnTo>
                    <a:lnTo>
                      <a:pt x="0" y="300990"/>
                    </a:lnTo>
                    <a:close/>
                  </a:path>
                </a:pathLst>
              </a:cu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Rectangle 181">
                <a:extLst>
                  <a:ext uri="{FF2B5EF4-FFF2-40B4-BE49-F238E27FC236}">
                    <a16:creationId xmlns:a16="http://schemas.microsoft.com/office/drawing/2014/main" id="{29E6FC75-9F67-4E6A-9025-97CD9E381A13}"/>
                  </a:ext>
                </a:extLst>
              </p:cNvPr>
              <p:cNvSpPr/>
              <p:nvPr/>
            </p:nvSpPr>
            <p:spPr>
              <a:xfrm>
                <a:off x="3444240" y="1729052"/>
                <a:ext cx="574040" cy="1106037"/>
              </a:xfrm>
              <a:prstGeom prst="rect">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Rounded Corners 182">
                <a:extLst>
                  <a:ext uri="{FF2B5EF4-FFF2-40B4-BE49-F238E27FC236}">
                    <a16:creationId xmlns:a16="http://schemas.microsoft.com/office/drawing/2014/main" id="{1EB1FBB8-5BD8-4F27-9179-372C4586F363}"/>
                  </a:ext>
                </a:extLst>
              </p:cNvPr>
              <p:cNvSpPr/>
              <p:nvPr/>
            </p:nvSpPr>
            <p:spPr>
              <a:xfrm>
                <a:off x="2938780" y="1822269"/>
                <a:ext cx="431800" cy="1018349"/>
              </a:xfrm>
              <a:prstGeom prst="roundRect">
                <a:avLst>
                  <a:gd name="adj" fmla="val 49608"/>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ectangle: Rounded Corners 183">
                <a:extLst>
                  <a:ext uri="{FF2B5EF4-FFF2-40B4-BE49-F238E27FC236}">
                    <a16:creationId xmlns:a16="http://schemas.microsoft.com/office/drawing/2014/main" id="{30A6E1FE-4B97-48E3-9C7C-FDDFE81FD49E}"/>
                  </a:ext>
                </a:extLst>
              </p:cNvPr>
              <p:cNvSpPr/>
              <p:nvPr/>
            </p:nvSpPr>
            <p:spPr>
              <a:xfrm>
                <a:off x="4091940" y="1812931"/>
                <a:ext cx="431800" cy="1018349"/>
              </a:xfrm>
              <a:prstGeom prst="roundRect">
                <a:avLst>
                  <a:gd name="adj" fmla="val 49608"/>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Freeform: Shape 184">
                <a:extLst>
                  <a:ext uri="{FF2B5EF4-FFF2-40B4-BE49-F238E27FC236}">
                    <a16:creationId xmlns:a16="http://schemas.microsoft.com/office/drawing/2014/main" id="{D21C1BCC-5D35-4DA7-B5C0-26BE6896532B}"/>
                  </a:ext>
                </a:extLst>
              </p:cNvPr>
              <p:cNvSpPr/>
              <p:nvPr/>
            </p:nvSpPr>
            <p:spPr>
              <a:xfrm>
                <a:off x="3073400" y="1714949"/>
                <a:ext cx="368300" cy="1120140"/>
              </a:xfrm>
              <a:custGeom>
                <a:avLst/>
                <a:gdLst>
                  <a:gd name="connsiteX0" fmla="*/ 0 w 368300"/>
                  <a:gd name="connsiteY0" fmla="*/ 0 h 1120140"/>
                  <a:gd name="connsiteX1" fmla="*/ 365760 w 368300"/>
                  <a:gd name="connsiteY1" fmla="*/ 2540 h 1120140"/>
                  <a:gd name="connsiteX2" fmla="*/ 368300 w 368300"/>
                  <a:gd name="connsiteY2" fmla="*/ 1117600 h 1120140"/>
                  <a:gd name="connsiteX3" fmla="*/ 124460 w 368300"/>
                  <a:gd name="connsiteY3" fmla="*/ 1120140 h 1120140"/>
                  <a:gd name="connsiteX4" fmla="*/ 7620 w 368300"/>
                  <a:gd name="connsiteY4" fmla="*/ 871220 h 1120140"/>
                  <a:gd name="connsiteX5" fmla="*/ 0 w 368300"/>
                  <a:gd name="connsiteY5" fmla="*/ 0 h 112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300" h="1120140">
                    <a:moveTo>
                      <a:pt x="0" y="0"/>
                    </a:moveTo>
                    <a:lnTo>
                      <a:pt x="365760" y="2540"/>
                    </a:lnTo>
                    <a:cubicBezTo>
                      <a:pt x="366607" y="374227"/>
                      <a:pt x="367453" y="745913"/>
                      <a:pt x="368300" y="1117600"/>
                    </a:cubicBezTo>
                    <a:lnTo>
                      <a:pt x="124460" y="1120140"/>
                    </a:lnTo>
                    <a:lnTo>
                      <a:pt x="7620" y="871220"/>
                    </a:lnTo>
                    <a:lnTo>
                      <a:pt x="0" y="0"/>
                    </a:lnTo>
                    <a:close/>
                  </a:path>
                </a:pathLst>
              </a:custGeom>
              <a:solidFill>
                <a:schemeClr val="bg1">
                  <a:lumMod val="6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Freeform: Shape 185">
                <a:extLst>
                  <a:ext uri="{FF2B5EF4-FFF2-40B4-BE49-F238E27FC236}">
                    <a16:creationId xmlns:a16="http://schemas.microsoft.com/office/drawing/2014/main" id="{4026EB90-D057-48ED-B47E-93CEEC68EAB1}"/>
                  </a:ext>
                </a:extLst>
              </p:cNvPr>
              <p:cNvSpPr/>
              <p:nvPr/>
            </p:nvSpPr>
            <p:spPr>
              <a:xfrm>
                <a:off x="4020820" y="1708599"/>
                <a:ext cx="360680" cy="1126490"/>
              </a:xfrm>
              <a:custGeom>
                <a:avLst/>
                <a:gdLst>
                  <a:gd name="connsiteX0" fmla="*/ 0 w 360680"/>
                  <a:gd name="connsiteY0" fmla="*/ 0 h 1132840"/>
                  <a:gd name="connsiteX1" fmla="*/ 360680 w 360680"/>
                  <a:gd name="connsiteY1" fmla="*/ 2540 h 1132840"/>
                  <a:gd name="connsiteX2" fmla="*/ 360680 w 360680"/>
                  <a:gd name="connsiteY2" fmla="*/ 881380 h 1132840"/>
                  <a:gd name="connsiteX3" fmla="*/ 241300 w 360680"/>
                  <a:gd name="connsiteY3" fmla="*/ 1125220 h 1132840"/>
                  <a:gd name="connsiteX4" fmla="*/ 0 w 360680"/>
                  <a:gd name="connsiteY4" fmla="*/ 1132840 h 1132840"/>
                  <a:gd name="connsiteX5" fmla="*/ 0 w 360680"/>
                  <a:gd name="connsiteY5" fmla="*/ 0 h 1132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0680" h="1132840">
                    <a:moveTo>
                      <a:pt x="0" y="0"/>
                    </a:moveTo>
                    <a:lnTo>
                      <a:pt x="360680" y="2540"/>
                    </a:lnTo>
                    <a:lnTo>
                      <a:pt x="360680" y="881380"/>
                    </a:lnTo>
                    <a:lnTo>
                      <a:pt x="241300" y="1125220"/>
                    </a:lnTo>
                    <a:lnTo>
                      <a:pt x="0" y="1132840"/>
                    </a:lnTo>
                    <a:cubicBezTo>
                      <a:pt x="3387" y="763693"/>
                      <a:pt x="6773" y="394547"/>
                      <a:pt x="0" y="0"/>
                    </a:cubicBezTo>
                    <a:close/>
                  </a:path>
                </a:pathLst>
              </a:custGeom>
              <a:solidFill>
                <a:schemeClr val="bg1">
                  <a:lumMod val="6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ectangle 186">
                <a:extLst>
                  <a:ext uri="{FF2B5EF4-FFF2-40B4-BE49-F238E27FC236}">
                    <a16:creationId xmlns:a16="http://schemas.microsoft.com/office/drawing/2014/main" id="{7E0CD955-AB5E-47E6-BD53-879094529B1B}"/>
                  </a:ext>
                </a:extLst>
              </p:cNvPr>
              <p:cNvSpPr/>
              <p:nvPr/>
            </p:nvSpPr>
            <p:spPr>
              <a:xfrm>
                <a:off x="2938780" y="1683465"/>
                <a:ext cx="1584960"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3" name="Freeform: Shape 172">
              <a:extLst>
                <a:ext uri="{FF2B5EF4-FFF2-40B4-BE49-F238E27FC236}">
                  <a16:creationId xmlns:a16="http://schemas.microsoft.com/office/drawing/2014/main" id="{E8BC03B0-2561-4073-8653-D596886A288C}"/>
                </a:ext>
              </a:extLst>
            </p:cNvPr>
            <p:cNvSpPr>
              <a:spLocks noChangeAspect="1"/>
            </p:cNvSpPr>
            <p:nvPr/>
          </p:nvSpPr>
          <p:spPr>
            <a:xfrm>
              <a:off x="3621932" y="2651018"/>
              <a:ext cx="227320" cy="115082"/>
            </a:xfrm>
            <a:custGeom>
              <a:avLst/>
              <a:gdLst>
                <a:gd name="connsiteX0" fmla="*/ 1066800 w 1828800"/>
                <a:gd name="connsiteY0" fmla="*/ 0 h 925830"/>
                <a:gd name="connsiteX1" fmla="*/ 1215390 w 1828800"/>
                <a:gd name="connsiteY1" fmla="*/ 3810 h 925830"/>
                <a:gd name="connsiteX2" fmla="*/ 1828800 w 1828800"/>
                <a:gd name="connsiteY2" fmla="*/ 918210 h 925830"/>
                <a:gd name="connsiteX3" fmla="*/ 0 w 1828800"/>
                <a:gd name="connsiteY3" fmla="*/ 925830 h 925830"/>
                <a:gd name="connsiteX4" fmla="*/ 613410 w 1828800"/>
                <a:gd name="connsiteY4" fmla="*/ 7620 h 925830"/>
                <a:gd name="connsiteX5" fmla="*/ 765810 w 1828800"/>
                <a:gd name="connsiteY5" fmla="*/ 7620 h 925830"/>
                <a:gd name="connsiteX6" fmla="*/ 457200 w 1828800"/>
                <a:gd name="connsiteY6" fmla="*/ 849630 h 925830"/>
                <a:gd name="connsiteX7" fmla="*/ 1371600 w 1828800"/>
                <a:gd name="connsiteY7" fmla="*/ 849630 h 925830"/>
                <a:gd name="connsiteX8" fmla="*/ 1066800 w 1828800"/>
                <a:gd name="connsiteY8" fmla="*/ 0 h 92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00" h="925830">
                  <a:moveTo>
                    <a:pt x="1066800" y="0"/>
                  </a:moveTo>
                  <a:lnTo>
                    <a:pt x="1215390" y="3810"/>
                  </a:lnTo>
                  <a:lnTo>
                    <a:pt x="1828800" y="918210"/>
                  </a:lnTo>
                  <a:lnTo>
                    <a:pt x="0" y="925830"/>
                  </a:lnTo>
                  <a:lnTo>
                    <a:pt x="613410" y="7620"/>
                  </a:lnTo>
                  <a:lnTo>
                    <a:pt x="765810" y="7620"/>
                  </a:lnTo>
                  <a:lnTo>
                    <a:pt x="457200" y="849630"/>
                  </a:lnTo>
                  <a:lnTo>
                    <a:pt x="1371600" y="849630"/>
                  </a:lnTo>
                  <a:lnTo>
                    <a:pt x="1066800" y="0"/>
                  </a:lnTo>
                  <a:close/>
                </a:path>
              </a:pathLst>
            </a:custGeom>
            <a:solidFill>
              <a:srgbClr val="E32626"/>
            </a:solidFill>
            <a:ln>
              <a:solidFill>
                <a:srgbClr val="E3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 name="Picture 173" descr="Background pattern&#10;&#10;Description automatically generated">
              <a:extLst>
                <a:ext uri="{FF2B5EF4-FFF2-40B4-BE49-F238E27FC236}">
                  <a16:creationId xmlns:a16="http://schemas.microsoft.com/office/drawing/2014/main" id="{A5337D17-535D-435A-A5B3-EEFB9133457E}"/>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3129067" y="1785674"/>
              <a:ext cx="259187" cy="136505"/>
            </a:xfrm>
            <a:prstGeom prst="rect">
              <a:avLst/>
            </a:prstGeom>
          </p:spPr>
        </p:pic>
      </p:grpSp>
    </p:spTree>
    <p:extLst>
      <p:ext uri="{BB962C8B-B14F-4D97-AF65-F5344CB8AC3E}">
        <p14:creationId xmlns:p14="http://schemas.microsoft.com/office/powerpoint/2010/main" val="1700568738"/>
      </p:ext>
    </p:extLst>
  </p:cSld>
  <p:clrMapOvr>
    <a:masterClrMapping/>
  </p:clrMapOvr>
  <mc:AlternateContent xmlns:mc="http://schemas.openxmlformats.org/markup-compatibility/2006" xmlns:p14="http://schemas.microsoft.com/office/powerpoint/2010/main">
    <mc:Choice Requires="p14">
      <p:transition p14:dur="0" advClick="0" advTm="10"/>
    </mc:Choice>
    <mc:Fallback xmlns="">
      <p:transition advClick="0" advTm="1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 name="Group 152">
            <a:extLst>
              <a:ext uri="{FF2B5EF4-FFF2-40B4-BE49-F238E27FC236}">
                <a16:creationId xmlns:a16="http://schemas.microsoft.com/office/drawing/2014/main" id="{F95E8E37-AB4D-4981-A6C3-552902A77320}"/>
              </a:ext>
            </a:extLst>
          </p:cNvPr>
          <p:cNvGrpSpPr/>
          <p:nvPr/>
        </p:nvGrpSpPr>
        <p:grpSpPr>
          <a:xfrm>
            <a:off x="-25815" y="0"/>
            <a:ext cx="12217815" cy="5480448"/>
            <a:chOff x="-115747" y="-77656"/>
            <a:chExt cx="12408061" cy="5558104"/>
          </a:xfrm>
        </p:grpSpPr>
        <p:sp>
          <p:nvSpPr>
            <p:cNvPr id="154" name="Rectangle 153">
              <a:extLst>
                <a:ext uri="{FF2B5EF4-FFF2-40B4-BE49-F238E27FC236}">
                  <a16:creationId xmlns:a16="http://schemas.microsoft.com/office/drawing/2014/main" id="{ADA33A11-96C9-498C-B6FB-823EFC219E12}"/>
                </a:ext>
              </a:extLst>
            </p:cNvPr>
            <p:cNvSpPr/>
            <p:nvPr/>
          </p:nvSpPr>
          <p:spPr>
            <a:xfrm>
              <a:off x="-115747" y="-77656"/>
              <a:ext cx="12408061" cy="5558104"/>
            </a:xfrm>
            <a:prstGeom prst="rect">
              <a:avLst/>
            </a:prstGeom>
            <a:solidFill>
              <a:srgbClr val="0076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Star: 4 Points 155">
              <a:extLst>
                <a:ext uri="{FF2B5EF4-FFF2-40B4-BE49-F238E27FC236}">
                  <a16:creationId xmlns:a16="http://schemas.microsoft.com/office/drawing/2014/main" id="{BA023010-EE2A-4A2F-9A0B-EB90E911AF1D}"/>
                </a:ext>
              </a:extLst>
            </p:cNvPr>
            <p:cNvSpPr/>
            <p:nvPr/>
          </p:nvSpPr>
          <p:spPr>
            <a:xfrm>
              <a:off x="1216066" y="766003"/>
              <a:ext cx="283918" cy="446071"/>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Star: 4 Points 158">
              <a:extLst>
                <a:ext uri="{FF2B5EF4-FFF2-40B4-BE49-F238E27FC236}">
                  <a16:creationId xmlns:a16="http://schemas.microsoft.com/office/drawing/2014/main" id="{1A69AB76-47E5-4ACC-B935-A177F65DDA35}"/>
                </a:ext>
              </a:extLst>
            </p:cNvPr>
            <p:cNvSpPr/>
            <p:nvPr/>
          </p:nvSpPr>
          <p:spPr>
            <a:xfrm>
              <a:off x="705164" y="2299603"/>
              <a:ext cx="131518" cy="325381"/>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Star: 4 Points 160">
              <a:extLst>
                <a:ext uri="{FF2B5EF4-FFF2-40B4-BE49-F238E27FC236}">
                  <a16:creationId xmlns:a16="http://schemas.microsoft.com/office/drawing/2014/main" id="{027A515C-B45B-4D62-AB50-9621CC84144B}"/>
                </a:ext>
              </a:extLst>
            </p:cNvPr>
            <p:cNvSpPr/>
            <p:nvPr/>
          </p:nvSpPr>
          <p:spPr>
            <a:xfrm>
              <a:off x="3887676" y="1828980"/>
              <a:ext cx="131518" cy="325381"/>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Star: 4 Points 162">
              <a:extLst>
                <a:ext uri="{FF2B5EF4-FFF2-40B4-BE49-F238E27FC236}">
                  <a16:creationId xmlns:a16="http://schemas.microsoft.com/office/drawing/2014/main" id="{CD1597C7-ED30-489F-AA43-89E924176995}"/>
                </a:ext>
              </a:extLst>
            </p:cNvPr>
            <p:cNvSpPr/>
            <p:nvPr/>
          </p:nvSpPr>
          <p:spPr>
            <a:xfrm>
              <a:off x="9168197" y="439105"/>
              <a:ext cx="131518" cy="325381"/>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Star: 4 Points 164">
              <a:extLst>
                <a:ext uri="{FF2B5EF4-FFF2-40B4-BE49-F238E27FC236}">
                  <a16:creationId xmlns:a16="http://schemas.microsoft.com/office/drawing/2014/main" id="{350B5479-600F-4C81-9E4B-48F77A030AD4}"/>
                </a:ext>
              </a:extLst>
            </p:cNvPr>
            <p:cNvSpPr/>
            <p:nvPr/>
          </p:nvSpPr>
          <p:spPr>
            <a:xfrm>
              <a:off x="9468819" y="816548"/>
              <a:ext cx="337176" cy="519807"/>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Star: 4 Points 166">
              <a:extLst>
                <a:ext uri="{FF2B5EF4-FFF2-40B4-BE49-F238E27FC236}">
                  <a16:creationId xmlns:a16="http://schemas.microsoft.com/office/drawing/2014/main" id="{41643302-9B63-4436-81AC-EC96474ABFC5}"/>
                </a:ext>
              </a:extLst>
            </p:cNvPr>
            <p:cNvSpPr/>
            <p:nvPr/>
          </p:nvSpPr>
          <p:spPr>
            <a:xfrm>
              <a:off x="11272186" y="2191510"/>
              <a:ext cx="337176" cy="519807"/>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Star: 4 Points 168">
              <a:extLst>
                <a:ext uri="{FF2B5EF4-FFF2-40B4-BE49-F238E27FC236}">
                  <a16:creationId xmlns:a16="http://schemas.microsoft.com/office/drawing/2014/main" id="{537A156E-D71C-44A3-883E-03F4A8397B4C}"/>
                </a:ext>
              </a:extLst>
            </p:cNvPr>
            <p:cNvSpPr/>
            <p:nvPr/>
          </p:nvSpPr>
          <p:spPr>
            <a:xfrm>
              <a:off x="11562905" y="1694760"/>
              <a:ext cx="290616" cy="399117"/>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Star: 4 Points 170">
              <a:extLst>
                <a:ext uri="{FF2B5EF4-FFF2-40B4-BE49-F238E27FC236}">
                  <a16:creationId xmlns:a16="http://schemas.microsoft.com/office/drawing/2014/main" id="{238E2F7E-3D6C-4CF5-9EDC-F2EE319E501D}"/>
                </a:ext>
              </a:extLst>
            </p:cNvPr>
            <p:cNvSpPr/>
            <p:nvPr/>
          </p:nvSpPr>
          <p:spPr>
            <a:xfrm>
              <a:off x="1692802" y="3854073"/>
              <a:ext cx="290616" cy="399117"/>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Star: 4 Points 171">
              <a:extLst>
                <a:ext uri="{FF2B5EF4-FFF2-40B4-BE49-F238E27FC236}">
                  <a16:creationId xmlns:a16="http://schemas.microsoft.com/office/drawing/2014/main" id="{B62F98BB-9625-4210-9BFE-7CCE5534E2C2}"/>
                </a:ext>
              </a:extLst>
            </p:cNvPr>
            <p:cNvSpPr/>
            <p:nvPr/>
          </p:nvSpPr>
          <p:spPr>
            <a:xfrm>
              <a:off x="2194510" y="3404680"/>
              <a:ext cx="182442" cy="338959"/>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Star: 4 Points 172">
              <a:extLst>
                <a:ext uri="{FF2B5EF4-FFF2-40B4-BE49-F238E27FC236}">
                  <a16:creationId xmlns:a16="http://schemas.microsoft.com/office/drawing/2014/main" id="{985CC5BD-453D-4891-B2F9-89C6981E8B05}"/>
                </a:ext>
              </a:extLst>
            </p:cNvPr>
            <p:cNvSpPr/>
            <p:nvPr/>
          </p:nvSpPr>
          <p:spPr>
            <a:xfrm>
              <a:off x="6838358" y="3977177"/>
              <a:ext cx="182442" cy="338959"/>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Star: 4 Points 173">
              <a:extLst>
                <a:ext uri="{FF2B5EF4-FFF2-40B4-BE49-F238E27FC236}">
                  <a16:creationId xmlns:a16="http://schemas.microsoft.com/office/drawing/2014/main" id="{34777C8E-6FE0-4A3F-AD86-022352F97BE9}"/>
                </a:ext>
              </a:extLst>
            </p:cNvPr>
            <p:cNvSpPr/>
            <p:nvPr/>
          </p:nvSpPr>
          <p:spPr>
            <a:xfrm>
              <a:off x="6470131" y="3626458"/>
              <a:ext cx="182442" cy="338959"/>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Star: 4 Points 174">
              <a:extLst>
                <a:ext uri="{FF2B5EF4-FFF2-40B4-BE49-F238E27FC236}">
                  <a16:creationId xmlns:a16="http://schemas.microsoft.com/office/drawing/2014/main" id="{C5EF7EAB-7ABF-46E9-8FE5-2681C7215C90}"/>
                </a:ext>
              </a:extLst>
            </p:cNvPr>
            <p:cNvSpPr/>
            <p:nvPr/>
          </p:nvSpPr>
          <p:spPr>
            <a:xfrm>
              <a:off x="44135" y="96610"/>
              <a:ext cx="182442" cy="338959"/>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Star: 4 Points 175">
              <a:extLst>
                <a:ext uri="{FF2B5EF4-FFF2-40B4-BE49-F238E27FC236}">
                  <a16:creationId xmlns:a16="http://schemas.microsoft.com/office/drawing/2014/main" id="{B1137521-4DF7-4D0F-BD8F-C3C4C6AD705E}"/>
                </a:ext>
              </a:extLst>
            </p:cNvPr>
            <p:cNvSpPr/>
            <p:nvPr/>
          </p:nvSpPr>
          <p:spPr>
            <a:xfrm>
              <a:off x="3505009" y="1555359"/>
              <a:ext cx="182442" cy="338959"/>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Star: 4 Points 176">
              <a:extLst>
                <a:ext uri="{FF2B5EF4-FFF2-40B4-BE49-F238E27FC236}">
                  <a16:creationId xmlns:a16="http://schemas.microsoft.com/office/drawing/2014/main" id="{AC33D58D-747B-4112-A810-ABF5421285F0}"/>
                </a:ext>
              </a:extLst>
            </p:cNvPr>
            <p:cNvSpPr/>
            <p:nvPr/>
          </p:nvSpPr>
          <p:spPr>
            <a:xfrm>
              <a:off x="9388421" y="2329851"/>
              <a:ext cx="131518" cy="325381"/>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Star: 4 Points 177">
              <a:extLst>
                <a:ext uri="{FF2B5EF4-FFF2-40B4-BE49-F238E27FC236}">
                  <a16:creationId xmlns:a16="http://schemas.microsoft.com/office/drawing/2014/main" id="{778F73E5-DAA4-4DFD-B739-AE281AED9068}"/>
                </a:ext>
              </a:extLst>
            </p:cNvPr>
            <p:cNvSpPr/>
            <p:nvPr/>
          </p:nvSpPr>
          <p:spPr>
            <a:xfrm>
              <a:off x="11857693" y="4265997"/>
              <a:ext cx="131518" cy="325381"/>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Freeform: Shape 41">
            <a:extLst>
              <a:ext uri="{FF2B5EF4-FFF2-40B4-BE49-F238E27FC236}">
                <a16:creationId xmlns:a16="http://schemas.microsoft.com/office/drawing/2014/main" id="{C016953C-14F8-43DC-A425-B2E6DB697D82}"/>
              </a:ext>
            </a:extLst>
          </p:cNvPr>
          <p:cNvSpPr/>
          <p:nvPr/>
        </p:nvSpPr>
        <p:spPr>
          <a:xfrm>
            <a:off x="-29123" y="4642189"/>
            <a:ext cx="12224435" cy="1064870"/>
          </a:xfrm>
          <a:custGeom>
            <a:avLst/>
            <a:gdLst>
              <a:gd name="connsiteX0" fmla="*/ 615607 w 12907921"/>
              <a:gd name="connsiteY0" fmla="*/ 983848 h 1064870"/>
              <a:gd name="connsiteX1" fmla="*/ 12873197 w 12907921"/>
              <a:gd name="connsiteY1" fmla="*/ 960698 h 1064870"/>
              <a:gd name="connsiteX2" fmla="*/ 12907921 w 12907921"/>
              <a:gd name="connsiteY2" fmla="*/ 277792 h 1064870"/>
              <a:gd name="connsiteX3" fmla="*/ 12606979 w 12907921"/>
              <a:gd name="connsiteY3" fmla="*/ 312516 h 1064870"/>
              <a:gd name="connsiteX4" fmla="*/ 12583830 w 12907921"/>
              <a:gd name="connsiteY4" fmla="*/ 347240 h 1064870"/>
              <a:gd name="connsiteX5" fmla="*/ 12074544 w 12907921"/>
              <a:gd name="connsiteY5" fmla="*/ 335665 h 1064870"/>
              <a:gd name="connsiteX6" fmla="*/ 11947223 w 12907921"/>
              <a:gd name="connsiteY6" fmla="*/ 324091 h 1064870"/>
              <a:gd name="connsiteX7" fmla="*/ 11831476 w 12907921"/>
              <a:gd name="connsiteY7" fmla="*/ 300941 h 1064870"/>
              <a:gd name="connsiteX8" fmla="*/ 11796752 w 12907921"/>
              <a:gd name="connsiteY8" fmla="*/ 289367 h 1064870"/>
              <a:gd name="connsiteX9" fmla="*/ 11727304 w 12907921"/>
              <a:gd name="connsiteY9" fmla="*/ 243068 h 1064870"/>
              <a:gd name="connsiteX10" fmla="*/ 11704154 w 12907921"/>
              <a:gd name="connsiteY10" fmla="*/ 219919 h 1064870"/>
              <a:gd name="connsiteX11" fmla="*/ 11634706 w 12907921"/>
              <a:gd name="connsiteY11" fmla="*/ 196769 h 1064870"/>
              <a:gd name="connsiteX12" fmla="*/ 11599982 w 12907921"/>
              <a:gd name="connsiteY12" fmla="*/ 185195 h 1064870"/>
              <a:gd name="connsiteX13" fmla="*/ 11426362 w 12907921"/>
              <a:gd name="connsiteY13" fmla="*/ 162045 h 1064870"/>
              <a:gd name="connsiteX14" fmla="*/ 11218017 w 12907921"/>
              <a:gd name="connsiteY14" fmla="*/ 150470 h 1064870"/>
              <a:gd name="connsiteX15" fmla="*/ 10292043 w 12907921"/>
              <a:gd name="connsiteY15" fmla="*/ 138896 h 1064870"/>
              <a:gd name="connsiteX16" fmla="*/ 10245744 w 12907921"/>
              <a:gd name="connsiteY16" fmla="*/ 127321 h 1064870"/>
              <a:gd name="connsiteX17" fmla="*/ 9447091 w 12907921"/>
              <a:gd name="connsiteY17" fmla="*/ 127321 h 1064870"/>
              <a:gd name="connsiteX18" fmla="*/ 9412367 w 12907921"/>
              <a:gd name="connsiteY18" fmla="*/ 138896 h 1064870"/>
              <a:gd name="connsiteX19" fmla="*/ 9366068 w 12907921"/>
              <a:gd name="connsiteY19" fmla="*/ 185195 h 1064870"/>
              <a:gd name="connsiteX20" fmla="*/ 9331344 w 12907921"/>
              <a:gd name="connsiteY20" fmla="*/ 196769 h 1064870"/>
              <a:gd name="connsiteX21" fmla="*/ 9308195 w 12907921"/>
              <a:gd name="connsiteY21" fmla="*/ 219919 h 1064870"/>
              <a:gd name="connsiteX22" fmla="*/ 9273471 w 12907921"/>
              <a:gd name="connsiteY22" fmla="*/ 231493 h 1064870"/>
              <a:gd name="connsiteX23" fmla="*/ 9215597 w 12907921"/>
              <a:gd name="connsiteY23" fmla="*/ 254643 h 1064870"/>
              <a:gd name="connsiteX24" fmla="*/ 9180873 w 12907921"/>
              <a:gd name="connsiteY24" fmla="*/ 277792 h 1064870"/>
              <a:gd name="connsiteX25" fmla="*/ 9134574 w 12907921"/>
              <a:gd name="connsiteY25" fmla="*/ 289367 h 1064870"/>
              <a:gd name="connsiteX26" fmla="*/ 8960954 w 12907921"/>
              <a:gd name="connsiteY26" fmla="*/ 312516 h 1064870"/>
              <a:gd name="connsiteX27" fmla="*/ 8752610 w 12907921"/>
              <a:gd name="connsiteY27" fmla="*/ 347240 h 1064870"/>
              <a:gd name="connsiteX28" fmla="*/ 8671587 w 12907921"/>
              <a:gd name="connsiteY28" fmla="*/ 358815 h 1064870"/>
              <a:gd name="connsiteX29" fmla="*/ 8370645 w 12907921"/>
              <a:gd name="connsiteY29" fmla="*/ 370389 h 1064870"/>
              <a:gd name="connsiteX30" fmla="*/ 8312772 w 12907921"/>
              <a:gd name="connsiteY30" fmla="*/ 381964 h 1064870"/>
              <a:gd name="connsiteX31" fmla="*/ 7525693 w 12907921"/>
              <a:gd name="connsiteY31" fmla="*/ 358815 h 1064870"/>
              <a:gd name="connsiteX32" fmla="*/ 7479395 w 12907921"/>
              <a:gd name="connsiteY32" fmla="*/ 347240 h 1064870"/>
              <a:gd name="connsiteX33" fmla="*/ 7421521 w 12907921"/>
              <a:gd name="connsiteY33" fmla="*/ 335665 h 1064870"/>
              <a:gd name="connsiteX34" fmla="*/ 7386797 w 12907921"/>
              <a:gd name="connsiteY34" fmla="*/ 324091 h 1064870"/>
              <a:gd name="connsiteX35" fmla="*/ 7305774 w 12907921"/>
              <a:gd name="connsiteY35" fmla="*/ 300941 h 1064870"/>
              <a:gd name="connsiteX36" fmla="*/ 7247901 w 12907921"/>
              <a:gd name="connsiteY36" fmla="*/ 266217 h 1064870"/>
              <a:gd name="connsiteX37" fmla="*/ 7155304 w 12907921"/>
              <a:gd name="connsiteY37" fmla="*/ 196769 h 1064870"/>
              <a:gd name="connsiteX38" fmla="*/ 7074281 w 12907921"/>
              <a:gd name="connsiteY38" fmla="*/ 173620 h 1064870"/>
              <a:gd name="connsiteX39" fmla="*/ 7004833 w 12907921"/>
              <a:gd name="connsiteY39" fmla="*/ 138896 h 1064870"/>
              <a:gd name="connsiteX40" fmla="*/ 6889086 w 12907921"/>
              <a:gd name="connsiteY40" fmla="*/ 92597 h 1064870"/>
              <a:gd name="connsiteX41" fmla="*/ 6831212 w 12907921"/>
              <a:gd name="connsiteY41" fmla="*/ 69448 h 1064870"/>
              <a:gd name="connsiteX42" fmla="*/ 6657592 w 12907921"/>
              <a:gd name="connsiteY42" fmla="*/ 46298 h 1064870"/>
              <a:gd name="connsiteX43" fmla="*/ 6588144 w 12907921"/>
              <a:gd name="connsiteY43" fmla="*/ 34724 h 1064870"/>
              <a:gd name="connsiteX44" fmla="*/ 6426098 w 12907921"/>
              <a:gd name="connsiteY44" fmla="*/ 23149 h 1064870"/>
              <a:gd name="connsiteX45" fmla="*/ 6171455 w 12907921"/>
              <a:gd name="connsiteY45" fmla="*/ 0 h 1064870"/>
              <a:gd name="connsiteX46" fmla="*/ 5720043 w 12907921"/>
              <a:gd name="connsiteY46" fmla="*/ 11574 h 1064870"/>
              <a:gd name="connsiteX47" fmla="*/ 5546423 w 12907921"/>
              <a:gd name="connsiteY47" fmla="*/ 34724 h 1064870"/>
              <a:gd name="connsiteX48" fmla="*/ 5419101 w 12907921"/>
              <a:gd name="connsiteY48" fmla="*/ 57873 h 1064870"/>
              <a:gd name="connsiteX49" fmla="*/ 5291779 w 12907921"/>
              <a:gd name="connsiteY49" fmla="*/ 69448 h 1064870"/>
              <a:gd name="connsiteX50" fmla="*/ 5199182 w 12907921"/>
              <a:gd name="connsiteY50" fmla="*/ 81022 h 1064870"/>
              <a:gd name="connsiteX51" fmla="*/ 4238483 w 12907921"/>
              <a:gd name="connsiteY51" fmla="*/ 92597 h 1064870"/>
              <a:gd name="connsiteX52" fmla="*/ 4157460 w 12907921"/>
              <a:gd name="connsiteY52" fmla="*/ 104172 h 1064870"/>
              <a:gd name="connsiteX53" fmla="*/ 4006990 w 12907921"/>
              <a:gd name="connsiteY53" fmla="*/ 115746 h 1064870"/>
              <a:gd name="connsiteX54" fmla="*/ 3914392 w 12907921"/>
              <a:gd name="connsiteY54" fmla="*/ 138896 h 1064870"/>
              <a:gd name="connsiteX55" fmla="*/ 3266210 w 12907921"/>
              <a:gd name="connsiteY55" fmla="*/ 127321 h 1064870"/>
              <a:gd name="connsiteX56" fmla="*/ 3185187 w 12907921"/>
              <a:gd name="connsiteY56" fmla="*/ 115746 h 1064870"/>
              <a:gd name="connsiteX57" fmla="*/ 2699050 w 12907921"/>
              <a:gd name="connsiteY57" fmla="*/ 104172 h 1064870"/>
              <a:gd name="connsiteX58" fmla="*/ 2594878 w 12907921"/>
              <a:gd name="connsiteY58" fmla="*/ 92597 h 1064870"/>
              <a:gd name="connsiteX59" fmla="*/ 2363385 w 12907921"/>
              <a:gd name="connsiteY59" fmla="*/ 81022 h 1064870"/>
              <a:gd name="connsiteX60" fmla="*/ 2166615 w 12907921"/>
              <a:gd name="connsiteY60" fmla="*/ 46298 h 1064870"/>
              <a:gd name="connsiteX61" fmla="*/ 2074017 w 12907921"/>
              <a:gd name="connsiteY61" fmla="*/ 34724 h 1064870"/>
              <a:gd name="connsiteX62" fmla="*/ 1275364 w 12907921"/>
              <a:gd name="connsiteY62" fmla="*/ 46298 h 1064870"/>
              <a:gd name="connsiteX63" fmla="*/ 1124893 w 12907921"/>
              <a:gd name="connsiteY63" fmla="*/ 69448 h 1064870"/>
              <a:gd name="connsiteX64" fmla="*/ 1055445 w 12907921"/>
              <a:gd name="connsiteY64" fmla="*/ 81022 h 1064870"/>
              <a:gd name="connsiteX65" fmla="*/ 1009147 w 12907921"/>
              <a:gd name="connsiteY65" fmla="*/ 104172 h 1064870"/>
              <a:gd name="connsiteX66" fmla="*/ 870250 w 12907921"/>
              <a:gd name="connsiteY66" fmla="*/ 138896 h 1064870"/>
              <a:gd name="connsiteX67" fmla="*/ 823952 w 12907921"/>
              <a:gd name="connsiteY67" fmla="*/ 150470 h 1064870"/>
              <a:gd name="connsiteX68" fmla="*/ 754504 w 12907921"/>
              <a:gd name="connsiteY68" fmla="*/ 173620 h 1064870"/>
              <a:gd name="connsiteX69" fmla="*/ 719779 w 12907921"/>
              <a:gd name="connsiteY69" fmla="*/ 185195 h 1064870"/>
              <a:gd name="connsiteX70" fmla="*/ 661906 w 12907921"/>
              <a:gd name="connsiteY70" fmla="*/ 196769 h 1064870"/>
              <a:gd name="connsiteX71" fmla="*/ 557734 w 12907921"/>
              <a:gd name="connsiteY71" fmla="*/ 219919 h 1064870"/>
              <a:gd name="connsiteX72" fmla="*/ 256792 w 12907921"/>
              <a:gd name="connsiteY72" fmla="*/ 231493 h 1064870"/>
              <a:gd name="connsiteX73" fmla="*/ 71597 w 12907921"/>
              <a:gd name="connsiteY73" fmla="*/ 243068 h 1064870"/>
              <a:gd name="connsiteX74" fmla="*/ 2149 w 12907921"/>
              <a:gd name="connsiteY74" fmla="*/ 254643 h 1064870"/>
              <a:gd name="connsiteX75" fmla="*/ 25298 w 12907921"/>
              <a:gd name="connsiteY75" fmla="*/ 289367 h 1064870"/>
              <a:gd name="connsiteX76" fmla="*/ 36873 w 12907921"/>
              <a:gd name="connsiteY76" fmla="*/ 324091 h 1064870"/>
              <a:gd name="connsiteX77" fmla="*/ 94747 w 12907921"/>
              <a:gd name="connsiteY77" fmla="*/ 393539 h 1064870"/>
              <a:gd name="connsiteX78" fmla="*/ 117896 w 12907921"/>
              <a:gd name="connsiteY78" fmla="*/ 451412 h 1064870"/>
              <a:gd name="connsiteX79" fmla="*/ 129471 w 12907921"/>
              <a:gd name="connsiteY79" fmla="*/ 486136 h 1064870"/>
              <a:gd name="connsiteX80" fmla="*/ 152620 w 12907921"/>
              <a:gd name="connsiteY80" fmla="*/ 509286 h 1064870"/>
              <a:gd name="connsiteX81" fmla="*/ 164195 w 12907921"/>
              <a:gd name="connsiteY81" fmla="*/ 555584 h 1064870"/>
              <a:gd name="connsiteX82" fmla="*/ 187344 w 12907921"/>
              <a:gd name="connsiteY82" fmla="*/ 590308 h 1064870"/>
              <a:gd name="connsiteX83" fmla="*/ 233643 w 12907921"/>
              <a:gd name="connsiteY83" fmla="*/ 671331 h 1064870"/>
              <a:gd name="connsiteX84" fmla="*/ 279941 w 12907921"/>
              <a:gd name="connsiteY84" fmla="*/ 798653 h 1064870"/>
              <a:gd name="connsiteX85" fmla="*/ 314666 w 12907921"/>
              <a:gd name="connsiteY85" fmla="*/ 902825 h 1064870"/>
              <a:gd name="connsiteX86" fmla="*/ 372539 w 12907921"/>
              <a:gd name="connsiteY86" fmla="*/ 1018572 h 1064870"/>
              <a:gd name="connsiteX87" fmla="*/ 465136 w 12907921"/>
              <a:gd name="connsiteY87" fmla="*/ 1064870 h 1064870"/>
              <a:gd name="connsiteX88" fmla="*/ 580883 w 12907921"/>
              <a:gd name="connsiteY88" fmla="*/ 1053296 h 1064870"/>
              <a:gd name="connsiteX89" fmla="*/ 661906 w 12907921"/>
              <a:gd name="connsiteY89" fmla="*/ 1030146 h 1064870"/>
              <a:gd name="connsiteX90" fmla="*/ 708205 w 12907921"/>
              <a:gd name="connsiteY90" fmla="*/ 972273 h 1064870"/>
              <a:gd name="connsiteX91" fmla="*/ 777653 w 12907921"/>
              <a:gd name="connsiteY91" fmla="*/ 949124 h 1064870"/>
              <a:gd name="connsiteX92" fmla="*/ 742929 w 12907921"/>
              <a:gd name="connsiteY92" fmla="*/ 960698 h 1064870"/>
              <a:gd name="connsiteX93" fmla="*/ 731354 w 12907921"/>
              <a:gd name="connsiteY93" fmla="*/ 960698 h 1064870"/>
              <a:gd name="connsiteX94" fmla="*/ 731354 w 12907921"/>
              <a:gd name="connsiteY94" fmla="*/ 960698 h 1064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2907921" h="1064870">
                <a:moveTo>
                  <a:pt x="615607" y="983848"/>
                </a:moveTo>
                <a:lnTo>
                  <a:pt x="12873197" y="960698"/>
                </a:lnTo>
                <a:lnTo>
                  <a:pt x="12907921" y="277792"/>
                </a:lnTo>
                <a:lnTo>
                  <a:pt x="12606979" y="312516"/>
                </a:lnTo>
                <a:lnTo>
                  <a:pt x="12583830" y="347240"/>
                </a:lnTo>
                <a:lnTo>
                  <a:pt x="12074544" y="335665"/>
                </a:lnTo>
                <a:cubicBezTo>
                  <a:pt x="12031957" y="334116"/>
                  <a:pt x="11989546" y="329070"/>
                  <a:pt x="11947223" y="324091"/>
                </a:cubicBezTo>
                <a:cubicBezTo>
                  <a:pt x="11908563" y="319543"/>
                  <a:pt x="11869037" y="311673"/>
                  <a:pt x="11831476" y="300941"/>
                </a:cubicBezTo>
                <a:cubicBezTo>
                  <a:pt x="11819745" y="297589"/>
                  <a:pt x="11808327" y="293225"/>
                  <a:pt x="11796752" y="289367"/>
                </a:cubicBezTo>
                <a:cubicBezTo>
                  <a:pt x="11708457" y="201072"/>
                  <a:pt x="11811056" y="293319"/>
                  <a:pt x="11727304" y="243068"/>
                </a:cubicBezTo>
                <a:cubicBezTo>
                  <a:pt x="11717946" y="237453"/>
                  <a:pt x="11713915" y="224799"/>
                  <a:pt x="11704154" y="219919"/>
                </a:cubicBezTo>
                <a:cubicBezTo>
                  <a:pt x="11682329" y="209006"/>
                  <a:pt x="11657855" y="204485"/>
                  <a:pt x="11634706" y="196769"/>
                </a:cubicBezTo>
                <a:lnTo>
                  <a:pt x="11599982" y="185195"/>
                </a:lnTo>
                <a:cubicBezTo>
                  <a:pt x="11523658" y="159754"/>
                  <a:pt x="11567991" y="171487"/>
                  <a:pt x="11426362" y="162045"/>
                </a:cubicBezTo>
                <a:cubicBezTo>
                  <a:pt x="11356961" y="157418"/>
                  <a:pt x="11287558" y="151889"/>
                  <a:pt x="11218017" y="150470"/>
                </a:cubicBezTo>
                <a:lnTo>
                  <a:pt x="10292043" y="138896"/>
                </a:lnTo>
                <a:cubicBezTo>
                  <a:pt x="10276610" y="135038"/>
                  <a:pt x="10261436" y="129936"/>
                  <a:pt x="10245744" y="127321"/>
                </a:cubicBezTo>
                <a:cubicBezTo>
                  <a:pt x="9993819" y="85332"/>
                  <a:pt x="9622479" y="124446"/>
                  <a:pt x="9447091" y="127321"/>
                </a:cubicBezTo>
                <a:cubicBezTo>
                  <a:pt x="9435516" y="131179"/>
                  <a:pt x="9422295" y="131804"/>
                  <a:pt x="9412367" y="138896"/>
                </a:cubicBezTo>
                <a:cubicBezTo>
                  <a:pt x="9394607" y="151582"/>
                  <a:pt x="9386774" y="178294"/>
                  <a:pt x="9366068" y="185195"/>
                </a:cubicBezTo>
                <a:lnTo>
                  <a:pt x="9331344" y="196769"/>
                </a:lnTo>
                <a:cubicBezTo>
                  <a:pt x="9323628" y="204486"/>
                  <a:pt x="9317553" y="214304"/>
                  <a:pt x="9308195" y="219919"/>
                </a:cubicBezTo>
                <a:cubicBezTo>
                  <a:pt x="9297733" y="226196"/>
                  <a:pt x="9284895" y="227209"/>
                  <a:pt x="9273471" y="231493"/>
                </a:cubicBezTo>
                <a:cubicBezTo>
                  <a:pt x="9254016" y="238788"/>
                  <a:pt x="9234181" y="245351"/>
                  <a:pt x="9215597" y="254643"/>
                </a:cubicBezTo>
                <a:cubicBezTo>
                  <a:pt x="9203155" y="260864"/>
                  <a:pt x="9193659" y="272312"/>
                  <a:pt x="9180873" y="277792"/>
                </a:cubicBezTo>
                <a:cubicBezTo>
                  <a:pt x="9166251" y="284058"/>
                  <a:pt x="9150103" y="285916"/>
                  <a:pt x="9134574" y="289367"/>
                </a:cubicBezTo>
                <a:cubicBezTo>
                  <a:pt x="9056121" y="306801"/>
                  <a:pt x="9061899" y="302421"/>
                  <a:pt x="8960954" y="312516"/>
                </a:cubicBezTo>
                <a:cubicBezTo>
                  <a:pt x="8839188" y="353104"/>
                  <a:pt x="8931518" y="328407"/>
                  <a:pt x="8752610" y="347240"/>
                </a:cubicBezTo>
                <a:cubicBezTo>
                  <a:pt x="8725478" y="350096"/>
                  <a:pt x="8698819" y="357165"/>
                  <a:pt x="8671587" y="358815"/>
                </a:cubicBezTo>
                <a:cubicBezTo>
                  <a:pt x="8571383" y="364888"/>
                  <a:pt x="8470959" y="366531"/>
                  <a:pt x="8370645" y="370389"/>
                </a:cubicBezTo>
                <a:cubicBezTo>
                  <a:pt x="8351354" y="374247"/>
                  <a:pt x="8332445" y="381964"/>
                  <a:pt x="8312772" y="381964"/>
                </a:cubicBezTo>
                <a:cubicBezTo>
                  <a:pt x="7745962" y="381964"/>
                  <a:pt x="7845801" y="387914"/>
                  <a:pt x="7525693" y="358815"/>
                </a:cubicBezTo>
                <a:cubicBezTo>
                  <a:pt x="7510260" y="354957"/>
                  <a:pt x="7494924" y="350691"/>
                  <a:pt x="7479395" y="347240"/>
                </a:cubicBezTo>
                <a:cubicBezTo>
                  <a:pt x="7460190" y="342972"/>
                  <a:pt x="7440607" y="340436"/>
                  <a:pt x="7421521" y="335665"/>
                </a:cubicBezTo>
                <a:cubicBezTo>
                  <a:pt x="7409685" y="332706"/>
                  <a:pt x="7398528" y="327443"/>
                  <a:pt x="7386797" y="324091"/>
                </a:cubicBezTo>
                <a:cubicBezTo>
                  <a:pt x="7369490" y="319146"/>
                  <a:pt x="7324276" y="310192"/>
                  <a:pt x="7305774" y="300941"/>
                </a:cubicBezTo>
                <a:cubicBezTo>
                  <a:pt x="7285652" y="290880"/>
                  <a:pt x="7266398" y="279023"/>
                  <a:pt x="7247901" y="266217"/>
                </a:cubicBezTo>
                <a:cubicBezTo>
                  <a:pt x="7216179" y="244256"/>
                  <a:pt x="7192402" y="207368"/>
                  <a:pt x="7155304" y="196769"/>
                </a:cubicBezTo>
                <a:cubicBezTo>
                  <a:pt x="7128296" y="189053"/>
                  <a:pt x="7100497" y="183703"/>
                  <a:pt x="7074281" y="173620"/>
                </a:cubicBezTo>
                <a:cubicBezTo>
                  <a:pt x="7050124" y="164329"/>
                  <a:pt x="7028545" y="149270"/>
                  <a:pt x="7004833" y="138896"/>
                </a:cubicBezTo>
                <a:cubicBezTo>
                  <a:pt x="6966763" y="122240"/>
                  <a:pt x="6927668" y="108030"/>
                  <a:pt x="6889086" y="92597"/>
                </a:cubicBezTo>
                <a:cubicBezTo>
                  <a:pt x="6869795" y="84881"/>
                  <a:pt x="6851369" y="74487"/>
                  <a:pt x="6831212" y="69448"/>
                </a:cubicBezTo>
                <a:cubicBezTo>
                  <a:pt x="6732777" y="44838"/>
                  <a:pt x="6829671" y="66542"/>
                  <a:pt x="6657592" y="46298"/>
                </a:cubicBezTo>
                <a:cubicBezTo>
                  <a:pt x="6634284" y="43556"/>
                  <a:pt x="6611496" y="37059"/>
                  <a:pt x="6588144" y="34724"/>
                </a:cubicBezTo>
                <a:cubicBezTo>
                  <a:pt x="6534260" y="29336"/>
                  <a:pt x="6480113" y="27007"/>
                  <a:pt x="6426098" y="23149"/>
                </a:cubicBezTo>
                <a:cubicBezTo>
                  <a:pt x="6331737" y="9668"/>
                  <a:pt x="6278580" y="0"/>
                  <a:pt x="6171455" y="0"/>
                </a:cubicBezTo>
                <a:cubicBezTo>
                  <a:pt x="6020935" y="0"/>
                  <a:pt x="5870514" y="7716"/>
                  <a:pt x="5720043" y="11574"/>
                </a:cubicBezTo>
                <a:cubicBezTo>
                  <a:pt x="5617829" y="37128"/>
                  <a:pt x="5728623" y="11949"/>
                  <a:pt x="5546423" y="34724"/>
                </a:cubicBezTo>
                <a:cubicBezTo>
                  <a:pt x="5136975" y="85904"/>
                  <a:pt x="5899902" y="1307"/>
                  <a:pt x="5419101" y="57873"/>
                </a:cubicBezTo>
                <a:cubicBezTo>
                  <a:pt x="5376777" y="62852"/>
                  <a:pt x="5334161" y="64987"/>
                  <a:pt x="5291779" y="69448"/>
                </a:cubicBezTo>
                <a:cubicBezTo>
                  <a:pt x="5260844" y="72704"/>
                  <a:pt x="5230280" y="80339"/>
                  <a:pt x="5199182" y="81022"/>
                </a:cubicBezTo>
                <a:lnTo>
                  <a:pt x="4238483" y="92597"/>
                </a:lnTo>
                <a:cubicBezTo>
                  <a:pt x="4211475" y="96455"/>
                  <a:pt x="4184606" y="101457"/>
                  <a:pt x="4157460" y="104172"/>
                </a:cubicBezTo>
                <a:cubicBezTo>
                  <a:pt x="4107405" y="109177"/>
                  <a:pt x="4056789" y="108632"/>
                  <a:pt x="4006990" y="115746"/>
                </a:cubicBezTo>
                <a:cubicBezTo>
                  <a:pt x="3975494" y="120245"/>
                  <a:pt x="3945258" y="131179"/>
                  <a:pt x="3914392" y="138896"/>
                </a:cubicBezTo>
                <a:lnTo>
                  <a:pt x="3266210" y="127321"/>
                </a:lnTo>
                <a:cubicBezTo>
                  <a:pt x="3238942" y="126455"/>
                  <a:pt x="3212446" y="116859"/>
                  <a:pt x="3185187" y="115746"/>
                </a:cubicBezTo>
                <a:cubicBezTo>
                  <a:pt x="3023230" y="109136"/>
                  <a:pt x="2861096" y="108030"/>
                  <a:pt x="2699050" y="104172"/>
                </a:cubicBezTo>
                <a:cubicBezTo>
                  <a:pt x="2664326" y="100314"/>
                  <a:pt x="2629733" y="95001"/>
                  <a:pt x="2594878" y="92597"/>
                </a:cubicBezTo>
                <a:cubicBezTo>
                  <a:pt x="2517800" y="87281"/>
                  <a:pt x="2440308" y="88234"/>
                  <a:pt x="2363385" y="81022"/>
                </a:cubicBezTo>
                <a:cubicBezTo>
                  <a:pt x="2206728" y="66335"/>
                  <a:pt x="2269824" y="62176"/>
                  <a:pt x="2166615" y="46298"/>
                </a:cubicBezTo>
                <a:cubicBezTo>
                  <a:pt x="2135871" y="41568"/>
                  <a:pt x="2104883" y="38582"/>
                  <a:pt x="2074017" y="34724"/>
                </a:cubicBezTo>
                <a:lnTo>
                  <a:pt x="1275364" y="46298"/>
                </a:lnTo>
                <a:cubicBezTo>
                  <a:pt x="1163684" y="49162"/>
                  <a:pt x="1201306" y="54166"/>
                  <a:pt x="1124893" y="69448"/>
                </a:cubicBezTo>
                <a:cubicBezTo>
                  <a:pt x="1101880" y="74050"/>
                  <a:pt x="1078594" y="77164"/>
                  <a:pt x="1055445" y="81022"/>
                </a:cubicBezTo>
                <a:cubicBezTo>
                  <a:pt x="1040012" y="88739"/>
                  <a:pt x="1025616" y="99025"/>
                  <a:pt x="1009147" y="104172"/>
                </a:cubicBezTo>
                <a:cubicBezTo>
                  <a:pt x="963596" y="118407"/>
                  <a:pt x="916549" y="127321"/>
                  <a:pt x="870250" y="138896"/>
                </a:cubicBezTo>
                <a:cubicBezTo>
                  <a:pt x="854817" y="142754"/>
                  <a:pt x="839043" y="145439"/>
                  <a:pt x="823952" y="150470"/>
                </a:cubicBezTo>
                <a:lnTo>
                  <a:pt x="754504" y="173620"/>
                </a:lnTo>
                <a:cubicBezTo>
                  <a:pt x="742929" y="177478"/>
                  <a:pt x="731743" y="182802"/>
                  <a:pt x="719779" y="185195"/>
                </a:cubicBezTo>
                <a:cubicBezTo>
                  <a:pt x="700488" y="189053"/>
                  <a:pt x="681111" y="192501"/>
                  <a:pt x="661906" y="196769"/>
                </a:cubicBezTo>
                <a:cubicBezTo>
                  <a:pt x="636044" y="202516"/>
                  <a:pt x="582329" y="218332"/>
                  <a:pt x="557734" y="219919"/>
                </a:cubicBezTo>
                <a:cubicBezTo>
                  <a:pt x="457554" y="226382"/>
                  <a:pt x="357067" y="226718"/>
                  <a:pt x="256792" y="231493"/>
                </a:cubicBezTo>
                <a:cubicBezTo>
                  <a:pt x="195010" y="234435"/>
                  <a:pt x="133329" y="239210"/>
                  <a:pt x="71597" y="243068"/>
                </a:cubicBezTo>
                <a:cubicBezTo>
                  <a:pt x="48448" y="246926"/>
                  <a:pt x="18744" y="238048"/>
                  <a:pt x="2149" y="254643"/>
                </a:cubicBezTo>
                <a:cubicBezTo>
                  <a:pt x="-7688" y="264480"/>
                  <a:pt x="19077" y="276925"/>
                  <a:pt x="25298" y="289367"/>
                </a:cubicBezTo>
                <a:cubicBezTo>
                  <a:pt x="30754" y="300280"/>
                  <a:pt x="31417" y="313178"/>
                  <a:pt x="36873" y="324091"/>
                </a:cubicBezTo>
                <a:cubicBezTo>
                  <a:pt x="52988" y="356319"/>
                  <a:pt x="69149" y="367941"/>
                  <a:pt x="94747" y="393539"/>
                </a:cubicBezTo>
                <a:cubicBezTo>
                  <a:pt x="102463" y="412830"/>
                  <a:pt x="110601" y="431958"/>
                  <a:pt x="117896" y="451412"/>
                </a:cubicBezTo>
                <a:cubicBezTo>
                  <a:pt x="122180" y="462836"/>
                  <a:pt x="123194" y="475674"/>
                  <a:pt x="129471" y="486136"/>
                </a:cubicBezTo>
                <a:cubicBezTo>
                  <a:pt x="135086" y="495494"/>
                  <a:pt x="144904" y="501569"/>
                  <a:pt x="152620" y="509286"/>
                </a:cubicBezTo>
                <a:cubicBezTo>
                  <a:pt x="156478" y="524719"/>
                  <a:pt x="157929" y="540963"/>
                  <a:pt x="164195" y="555584"/>
                </a:cubicBezTo>
                <a:cubicBezTo>
                  <a:pt x="169675" y="568370"/>
                  <a:pt x="180442" y="578230"/>
                  <a:pt x="187344" y="590308"/>
                </a:cubicBezTo>
                <a:cubicBezTo>
                  <a:pt x="246077" y="693092"/>
                  <a:pt x="177249" y="586742"/>
                  <a:pt x="233643" y="671331"/>
                </a:cubicBezTo>
                <a:cubicBezTo>
                  <a:pt x="260166" y="777425"/>
                  <a:pt x="239144" y="737456"/>
                  <a:pt x="279941" y="798653"/>
                </a:cubicBezTo>
                <a:cubicBezTo>
                  <a:pt x="292277" y="847996"/>
                  <a:pt x="291196" y="852532"/>
                  <a:pt x="314666" y="902825"/>
                </a:cubicBezTo>
                <a:cubicBezTo>
                  <a:pt x="332908" y="941914"/>
                  <a:pt x="336647" y="994645"/>
                  <a:pt x="372539" y="1018572"/>
                </a:cubicBezTo>
                <a:cubicBezTo>
                  <a:pt x="424551" y="1053246"/>
                  <a:pt x="394347" y="1036555"/>
                  <a:pt x="465136" y="1064870"/>
                </a:cubicBezTo>
                <a:cubicBezTo>
                  <a:pt x="503718" y="1061012"/>
                  <a:pt x="542498" y="1058779"/>
                  <a:pt x="580883" y="1053296"/>
                </a:cubicBezTo>
                <a:cubicBezTo>
                  <a:pt x="606317" y="1049663"/>
                  <a:pt x="637171" y="1038391"/>
                  <a:pt x="661906" y="1030146"/>
                </a:cubicBezTo>
                <a:cubicBezTo>
                  <a:pt x="670086" y="1017877"/>
                  <a:pt x="691710" y="980520"/>
                  <a:pt x="708205" y="972273"/>
                </a:cubicBezTo>
                <a:cubicBezTo>
                  <a:pt x="730030" y="961361"/>
                  <a:pt x="754504" y="956841"/>
                  <a:pt x="777653" y="949124"/>
                </a:cubicBezTo>
                <a:cubicBezTo>
                  <a:pt x="789228" y="945266"/>
                  <a:pt x="755130" y="960698"/>
                  <a:pt x="742929" y="960698"/>
                </a:cubicBezTo>
                <a:lnTo>
                  <a:pt x="731354" y="960698"/>
                </a:lnTo>
                <a:lnTo>
                  <a:pt x="731354" y="960698"/>
                </a:lnTo>
              </a:path>
            </a:pathLst>
          </a:cu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4">
            <a:extLst>
              <a:ext uri="{FF2B5EF4-FFF2-40B4-BE49-F238E27FC236}">
                <a16:creationId xmlns:a16="http://schemas.microsoft.com/office/drawing/2014/main" id="{1720AAC9-1494-4514-8193-273FFE14A86E}"/>
              </a:ext>
            </a:extLst>
          </p:cNvPr>
          <p:cNvSpPr/>
          <p:nvPr/>
        </p:nvSpPr>
        <p:spPr>
          <a:xfrm>
            <a:off x="-22502" y="4721087"/>
            <a:ext cx="12217815" cy="1198686"/>
          </a:xfrm>
          <a:custGeom>
            <a:avLst/>
            <a:gdLst>
              <a:gd name="connsiteX0" fmla="*/ 12563 w 12217815"/>
              <a:gd name="connsiteY0" fmla="*/ 1192695 h 1192695"/>
              <a:gd name="connsiteX1" fmla="*/ 12217815 w 12217815"/>
              <a:gd name="connsiteY1" fmla="*/ 1192695 h 1192695"/>
              <a:gd name="connsiteX2" fmla="*/ 12217815 w 12217815"/>
              <a:gd name="connsiteY2" fmla="*/ 159026 h 1192695"/>
              <a:gd name="connsiteX3" fmla="*/ 12217815 w 12217815"/>
              <a:gd name="connsiteY3" fmla="*/ 159026 h 1192695"/>
              <a:gd name="connsiteX4" fmla="*/ 11800372 w 12217815"/>
              <a:gd name="connsiteY4" fmla="*/ 168965 h 1192695"/>
              <a:gd name="connsiteX5" fmla="*/ 11700980 w 12217815"/>
              <a:gd name="connsiteY5" fmla="*/ 198782 h 1192695"/>
              <a:gd name="connsiteX6" fmla="*/ 11661224 w 12217815"/>
              <a:gd name="connsiteY6" fmla="*/ 208722 h 1192695"/>
              <a:gd name="connsiteX7" fmla="*/ 11532015 w 12217815"/>
              <a:gd name="connsiteY7" fmla="*/ 238539 h 1192695"/>
              <a:gd name="connsiteX8" fmla="*/ 11502198 w 12217815"/>
              <a:gd name="connsiteY8" fmla="*/ 248478 h 1192695"/>
              <a:gd name="connsiteX9" fmla="*/ 11412745 w 12217815"/>
              <a:gd name="connsiteY9" fmla="*/ 268356 h 1192695"/>
              <a:gd name="connsiteX10" fmla="*/ 11303415 w 12217815"/>
              <a:gd name="connsiteY10" fmla="*/ 298174 h 1192695"/>
              <a:gd name="connsiteX11" fmla="*/ 11253719 w 12217815"/>
              <a:gd name="connsiteY11" fmla="*/ 318052 h 1192695"/>
              <a:gd name="connsiteX12" fmla="*/ 11194085 w 12217815"/>
              <a:gd name="connsiteY12" fmla="*/ 337930 h 1192695"/>
              <a:gd name="connsiteX13" fmla="*/ 11094693 w 12217815"/>
              <a:gd name="connsiteY13" fmla="*/ 357809 h 1192695"/>
              <a:gd name="connsiteX14" fmla="*/ 10965485 w 12217815"/>
              <a:gd name="connsiteY14" fmla="*/ 397565 h 1192695"/>
              <a:gd name="connsiteX15" fmla="*/ 10846215 w 12217815"/>
              <a:gd name="connsiteY15" fmla="*/ 407504 h 1192695"/>
              <a:gd name="connsiteX16" fmla="*/ 10776641 w 12217815"/>
              <a:gd name="connsiteY16" fmla="*/ 417443 h 1192695"/>
              <a:gd name="connsiteX17" fmla="*/ 10667311 w 12217815"/>
              <a:gd name="connsiteY17" fmla="*/ 427382 h 1192695"/>
              <a:gd name="connsiteX18" fmla="*/ 10309502 w 12217815"/>
              <a:gd name="connsiteY18" fmla="*/ 417443 h 1192695"/>
              <a:gd name="connsiteX19" fmla="*/ 10229989 w 12217815"/>
              <a:gd name="connsiteY19" fmla="*/ 407504 h 1192695"/>
              <a:gd name="connsiteX20" fmla="*/ 10130598 w 12217815"/>
              <a:gd name="connsiteY20" fmla="*/ 397565 h 1192695"/>
              <a:gd name="connsiteX21" fmla="*/ 10021267 w 12217815"/>
              <a:gd name="connsiteY21" fmla="*/ 377687 h 1192695"/>
              <a:gd name="connsiteX22" fmla="*/ 9951693 w 12217815"/>
              <a:gd name="connsiteY22" fmla="*/ 357809 h 1192695"/>
              <a:gd name="connsiteX23" fmla="*/ 9862241 w 12217815"/>
              <a:gd name="connsiteY23" fmla="*/ 347869 h 1192695"/>
              <a:gd name="connsiteX24" fmla="*/ 9802606 w 12217815"/>
              <a:gd name="connsiteY24" fmla="*/ 337930 h 1192695"/>
              <a:gd name="connsiteX25" fmla="*/ 9723093 w 12217815"/>
              <a:gd name="connsiteY25" fmla="*/ 327991 h 1192695"/>
              <a:gd name="connsiteX26" fmla="*/ 9623702 w 12217815"/>
              <a:gd name="connsiteY26" fmla="*/ 298174 h 1192695"/>
              <a:gd name="connsiteX27" fmla="*/ 9593885 w 12217815"/>
              <a:gd name="connsiteY27" fmla="*/ 288235 h 1192695"/>
              <a:gd name="connsiteX28" fmla="*/ 9534250 w 12217815"/>
              <a:gd name="connsiteY28" fmla="*/ 278295 h 1192695"/>
              <a:gd name="connsiteX29" fmla="*/ 9464676 w 12217815"/>
              <a:gd name="connsiteY29" fmla="*/ 258417 h 1192695"/>
              <a:gd name="connsiteX30" fmla="*/ 9395102 w 12217815"/>
              <a:gd name="connsiteY30" fmla="*/ 248478 h 1192695"/>
              <a:gd name="connsiteX31" fmla="*/ 9355345 w 12217815"/>
              <a:gd name="connsiteY31" fmla="*/ 238539 h 1192695"/>
              <a:gd name="connsiteX32" fmla="*/ 9285772 w 12217815"/>
              <a:gd name="connsiteY32" fmla="*/ 228600 h 1192695"/>
              <a:gd name="connsiteX33" fmla="*/ 9236076 w 12217815"/>
              <a:gd name="connsiteY33" fmla="*/ 218661 h 1192695"/>
              <a:gd name="connsiteX34" fmla="*/ 9077050 w 12217815"/>
              <a:gd name="connsiteY34" fmla="*/ 198782 h 1192695"/>
              <a:gd name="connsiteX35" fmla="*/ 9037293 w 12217815"/>
              <a:gd name="connsiteY35" fmla="*/ 188843 h 1192695"/>
              <a:gd name="connsiteX36" fmla="*/ 8898145 w 12217815"/>
              <a:gd name="connsiteY36" fmla="*/ 178904 h 1192695"/>
              <a:gd name="connsiteX37" fmla="*/ 8788815 w 12217815"/>
              <a:gd name="connsiteY37" fmla="*/ 159026 h 1192695"/>
              <a:gd name="connsiteX38" fmla="*/ 8679485 w 12217815"/>
              <a:gd name="connsiteY38" fmla="*/ 149087 h 1192695"/>
              <a:gd name="connsiteX39" fmla="*/ 8321676 w 12217815"/>
              <a:gd name="connsiteY39" fmla="*/ 129209 h 1192695"/>
              <a:gd name="connsiteX40" fmla="*/ 7297945 w 12217815"/>
              <a:gd name="connsiteY40" fmla="*/ 129209 h 1192695"/>
              <a:gd name="connsiteX41" fmla="*/ 7099163 w 12217815"/>
              <a:gd name="connsiteY41" fmla="*/ 139148 h 1192695"/>
              <a:gd name="connsiteX42" fmla="*/ 6989832 w 12217815"/>
              <a:gd name="connsiteY42" fmla="*/ 149087 h 1192695"/>
              <a:gd name="connsiteX43" fmla="*/ 6572389 w 12217815"/>
              <a:gd name="connsiteY43" fmla="*/ 168965 h 1192695"/>
              <a:gd name="connsiteX44" fmla="*/ 5926345 w 12217815"/>
              <a:gd name="connsiteY44" fmla="*/ 159026 h 1192695"/>
              <a:gd name="connsiteX45" fmla="*/ 5807076 w 12217815"/>
              <a:gd name="connsiteY45" fmla="*/ 149087 h 1192695"/>
              <a:gd name="connsiteX46" fmla="*/ 5409511 w 12217815"/>
              <a:gd name="connsiteY46" fmla="*/ 129209 h 1192695"/>
              <a:gd name="connsiteX47" fmla="*/ 5339937 w 12217815"/>
              <a:gd name="connsiteY47" fmla="*/ 119269 h 1192695"/>
              <a:gd name="connsiteX48" fmla="*/ 5161032 w 12217815"/>
              <a:gd name="connsiteY48" fmla="*/ 99391 h 1192695"/>
              <a:gd name="connsiteX49" fmla="*/ 5031824 w 12217815"/>
              <a:gd name="connsiteY49" fmla="*/ 79513 h 1192695"/>
              <a:gd name="connsiteX50" fmla="*/ 4962250 w 12217815"/>
              <a:gd name="connsiteY50" fmla="*/ 69574 h 1192695"/>
              <a:gd name="connsiteX51" fmla="*/ 4803224 w 12217815"/>
              <a:gd name="connsiteY51" fmla="*/ 49695 h 1192695"/>
              <a:gd name="connsiteX52" fmla="*/ 4733650 w 12217815"/>
              <a:gd name="connsiteY52" fmla="*/ 39756 h 1192695"/>
              <a:gd name="connsiteX53" fmla="*/ 4584563 w 12217815"/>
              <a:gd name="connsiteY53" fmla="*/ 29817 h 1192695"/>
              <a:gd name="connsiteX54" fmla="*/ 4505050 w 12217815"/>
              <a:gd name="connsiteY54" fmla="*/ 19878 h 1192695"/>
              <a:gd name="connsiteX55" fmla="*/ 4365902 w 12217815"/>
              <a:gd name="connsiteY55" fmla="*/ 9939 h 1192695"/>
              <a:gd name="connsiteX56" fmla="*/ 4266511 w 12217815"/>
              <a:gd name="connsiteY56" fmla="*/ 0 h 1192695"/>
              <a:gd name="connsiteX57" fmla="*/ 3749676 w 12217815"/>
              <a:gd name="connsiteY57" fmla="*/ 9939 h 1192695"/>
              <a:gd name="connsiteX58" fmla="*/ 3610528 w 12217815"/>
              <a:gd name="connsiteY58" fmla="*/ 29817 h 1192695"/>
              <a:gd name="connsiteX59" fmla="*/ 3511137 w 12217815"/>
              <a:gd name="connsiteY59" fmla="*/ 39756 h 1192695"/>
              <a:gd name="connsiteX60" fmla="*/ 3362050 w 12217815"/>
              <a:gd name="connsiteY60" fmla="*/ 59635 h 1192695"/>
              <a:gd name="connsiteX61" fmla="*/ 3193085 w 12217815"/>
              <a:gd name="connsiteY61" fmla="*/ 69574 h 1192695"/>
              <a:gd name="connsiteX62" fmla="*/ 3053937 w 12217815"/>
              <a:gd name="connsiteY62" fmla="*/ 79513 h 1192695"/>
              <a:gd name="connsiteX63" fmla="*/ 2815398 w 12217815"/>
              <a:gd name="connsiteY63" fmla="*/ 89452 h 1192695"/>
              <a:gd name="connsiteX64" fmla="*/ 2606676 w 12217815"/>
              <a:gd name="connsiteY64" fmla="*/ 99391 h 1192695"/>
              <a:gd name="connsiteX65" fmla="*/ 2417832 w 12217815"/>
              <a:gd name="connsiteY65" fmla="*/ 119269 h 1192695"/>
              <a:gd name="connsiteX66" fmla="*/ 2348259 w 12217815"/>
              <a:gd name="connsiteY66" fmla="*/ 129209 h 1192695"/>
              <a:gd name="connsiteX67" fmla="*/ 2040145 w 12217815"/>
              <a:gd name="connsiteY67" fmla="*/ 139148 h 1192695"/>
              <a:gd name="connsiteX68" fmla="*/ 1900998 w 12217815"/>
              <a:gd name="connsiteY68" fmla="*/ 149087 h 1192695"/>
              <a:gd name="connsiteX69" fmla="*/ 1851302 w 12217815"/>
              <a:gd name="connsiteY69" fmla="*/ 159026 h 1192695"/>
              <a:gd name="connsiteX70" fmla="*/ 1682337 w 12217815"/>
              <a:gd name="connsiteY70" fmla="*/ 168965 h 1192695"/>
              <a:gd name="connsiteX71" fmla="*/ 748059 w 12217815"/>
              <a:gd name="connsiteY71" fmla="*/ 168965 h 1192695"/>
              <a:gd name="connsiteX72" fmla="*/ 479702 w 12217815"/>
              <a:gd name="connsiteY72" fmla="*/ 159026 h 1192695"/>
              <a:gd name="connsiteX73" fmla="*/ 330615 w 12217815"/>
              <a:gd name="connsiteY73" fmla="*/ 139148 h 1192695"/>
              <a:gd name="connsiteX74" fmla="*/ 251102 w 12217815"/>
              <a:gd name="connsiteY74" fmla="*/ 129209 h 1192695"/>
              <a:gd name="connsiteX75" fmla="*/ 201406 w 12217815"/>
              <a:gd name="connsiteY75" fmla="*/ 119269 h 1192695"/>
              <a:gd name="connsiteX76" fmla="*/ 22502 w 12217815"/>
              <a:gd name="connsiteY76" fmla="*/ 109330 h 1192695"/>
              <a:gd name="connsiteX77" fmla="*/ 22502 w 12217815"/>
              <a:gd name="connsiteY77" fmla="*/ 109330 h 1192695"/>
              <a:gd name="connsiteX78" fmla="*/ 12563 w 12217815"/>
              <a:gd name="connsiteY78" fmla="*/ 1192695 h 1192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2217815" h="1192695">
                <a:moveTo>
                  <a:pt x="12563" y="1192695"/>
                </a:moveTo>
                <a:lnTo>
                  <a:pt x="12217815" y="1192695"/>
                </a:lnTo>
                <a:lnTo>
                  <a:pt x="12217815" y="159026"/>
                </a:lnTo>
                <a:lnTo>
                  <a:pt x="12217815" y="159026"/>
                </a:lnTo>
                <a:lnTo>
                  <a:pt x="11800372" y="168965"/>
                </a:lnTo>
                <a:cubicBezTo>
                  <a:pt x="11781276" y="169795"/>
                  <a:pt x="11710701" y="196352"/>
                  <a:pt x="11700980" y="198782"/>
                </a:cubicBezTo>
                <a:cubicBezTo>
                  <a:pt x="11687728" y="202095"/>
                  <a:pt x="11674559" y="205759"/>
                  <a:pt x="11661224" y="208722"/>
                </a:cubicBezTo>
                <a:cubicBezTo>
                  <a:pt x="11613912" y="219236"/>
                  <a:pt x="11580737" y="222298"/>
                  <a:pt x="11532015" y="238539"/>
                </a:cubicBezTo>
                <a:cubicBezTo>
                  <a:pt x="11522076" y="241852"/>
                  <a:pt x="11512272" y="245600"/>
                  <a:pt x="11502198" y="248478"/>
                </a:cubicBezTo>
                <a:cubicBezTo>
                  <a:pt x="11469448" y="257835"/>
                  <a:pt x="11446903" y="261525"/>
                  <a:pt x="11412745" y="268356"/>
                </a:cubicBezTo>
                <a:cubicBezTo>
                  <a:pt x="11287372" y="318508"/>
                  <a:pt x="11444996" y="259562"/>
                  <a:pt x="11303415" y="298174"/>
                </a:cubicBezTo>
                <a:cubicBezTo>
                  <a:pt x="11286202" y="302868"/>
                  <a:pt x="11270486" y="311955"/>
                  <a:pt x="11253719" y="318052"/>
                </a:cubicBezTo>
                <a:cubicBezTo>
                  <a:pt x="11234027" y="325213"/>
                  <a:pt x="11214413" y="332848"/>
                  <a:pt x="11194085" y="337930"/>
                </a:cubicBezTo>
                <a:cubicBezTo>
                  <a:pt x="11161307" y="346125"/>
                  <a:pt x="11126746" y="347125"/>
                  <a:pt x="11094693" y="357809"/>
                </a:cubicBezTo>
                <a:cubicBezTo>
                  <a:pt x="11068963" y="366386"/>
                  <a:pt x="10989840" y="393720"/>
                  <a:pt x="10965485" y="397565"/>
                </a:cubicBezTo>
                <a:cubicBezTo>
                  <a:pt x="10926079" y="403787"/>
                  <a:pt x="10885890" y="403328"/>
                  <a:pt x="10846215" y="407504"/>
                </a:cubicBezTo>
                <a:cubicBezTo>
                  <a:pt x="10822917" y="409956"/>
                  <a:pt x="10799924" y="414856"/>
                  <a:pt x="10776641" y="417443"/>
                </a:cubicBezTo>
                <a:cubicBezTo>
                  <a:pt x="10740271" y="421484"/>
                  <a:pt x="10703754" y="424069"/>
                  <a:pt x="10667311" y="427382"/>
                </a:cubicBezTo>
                <a:lnTo>
                  <a:pt x="10309502" y="417443"/>
                </a:lnTo>
                <a:cubicBezTo>
                  <a:pt x="10282819" y="416230"/>
                  <a:pt x="10256536" y="410454"/>
                  <a:pt x="10229989" y="407504"/>
                </a:cubicBezTo>
                <a:cubicBezTo>
                  <a:pt x="10196897" y="403827"/>
                  <a:pt x="10163728" y="400878"/>
                  <a:pt x="10130598" y="397565"/>
                </a:cubicBezTo>
                <a:cubicBezTo>
                  <a:pt x="10012733" y="368100"/>
                  <a:pt x="10199340" y="413301"/>
                  <a:pt x="10021267" y="377687"/>
                </a:cubicBezTo>
                <a:cubicBezTo>
                  <a:pt x="9934660" y="360366"/>
                  <a:pt x="10058763" y="374282"/>
                  <a:pt x="9951693" y="357809"/>
                </a:cubicBezTo>
                <a:cubicBezTo>
                  <a:pt x="9922041" y="353247"/>
                  <a:pt x="9891979" y="351834"/>
                  <a:pt x="9862241" y="347869"/>
                </a:cubicBezTo>
                <a:cubicBezTo>
                  <a:pt x="9842265" y="345205"/>
                  <a:pt x="9822556" y="340780"/>
                  <a:pt x="9802606" y="337930"/>
                </a:cubicBezTo>
                <a:cubicBezTo>
                  <a:pt x="9776164" y="334153"/>
                  <a:pt x="9749597" y="331304"/>
                  <a:pt x="9723093" y="327991"/>
                </a:cubicBezTo>
                <a:cubicBezTo>
                  <a:pt x="9634060" y="292378"/>
                  <a:pt x="9713289" y="320571"/>
                  <a:pt x="9623702" y="298174"/>
                </a:cubicBezTo>
                <a:cubicBezTo>
                  <a:pt x="9613538" y="295633"/>
                  <a:pt x="9604112" y="290508"/>
                  <a:pt x="9593885" y="288235"/>
                </a:cubicBezTo>
                <a:cubicBezTo>
                  <a:pt x="9574212" y="283863"/>
                  <a:pt x="9553923" y="282667"/>
                  <a:pt x="9534250" y="278295"/>
                </a:cubicBezTo>
                <a:cubicBezTo>
                  <a:pt x="9438478" y="257012"/>
                  <a:pt x="9583691" y="280056"/>
                  <a:pt x="9464676" y="258417"/>
                </a:cubicBezTo>
                <a:cubicBezTo>
                  <a:pt x="9441627" y="254226"/>
                  <a:pt x="9418151" y="252669"/>
                  <a:pt x="9395102" y="248478"/>
                </a:cubicBezTo>
                <a:cubicBezTo>
                  <a:pt x="9381662" y="246034"/>
                  <a:pt x="9368785" y="240983"/>
                  <a:pt x="9355345" y="238539"/>
                </a:cubicBezTo>
                <a:cubicBezTo>
                  <a:pt x="9332296" y="234348"/>
                  <a:pt x="9308880" y="232451"/>
                  <a:pt x="9285772" y="228600"/>
                </a:cubicBezTo>
                <a:cubicBezTo>
                  <a:pt x="9269108" y="225823"/>
                  <a:pt x="9252800" y="221050"/>
                  <a:pt x="9236076" y="218661"/>
                </a:cubicBezTo>
                <a:cubicBezTo>
                  <a:pt x="9158587" y="207591"/>
                  <a:pt x="9148800" y="211828"/>
                  <a:pt x="9077050" y="198782"/>
                </a:cubicBezTo>
                <a:cubicBezTo>
                  <a:pt x="9063610" y="196338"/>
                  <a:pt x="9050870" y="190351"/>
                  <a:pt x="9037293" y="188843"/>
                </a:cubicBezTo>
                <a:cubicBezTo>
                  <a:pt x="8991077" y="183708"/>
                  <a:pt x="8944528" y="182217"/>
                  <a:pt x="8898145" y="178904"/>
                </a:cubicBezTo>
                <a:cubicBezTo>
                  <a:pt x="8866757" y="172626"/>
                  <a:pt x="8819700" y="162659"/>
                  <a:pt x="8788815" y="159026"/>
                </a:cubicBezTo>
                <a:cubicBezTo>
                  <a:pt x="8752472" y="154750"/>
                  <a:pt x="8715952" y="152126"/>
                  <a:pt x="8679485" y="149087"/>
                </a:cubicBezTo>
                <a:cubicBezTo>
                  <a:pt x="8507243" y="134734"/>
                  <a:pt x="8535139" y="138490"/>
                  <a:pt x="8321676" y="129209"/>
                </a:cubicBezTo>
                <a:cubicBezTo>
                  <a:pt x="7921790" y="89217"/>
                  <a:pt x="8199067" y="113259"/>
                  <a:pt x="7297945" y="129209"/>
                </a:cubicBezTo>
                <a:cubicBezTo>
                  <a:pt x="7231612" y="130383"/>
                  <a:pt x="7165369" y="134877"/>
                  <a:pt x="7099163" y="139148"/>
                </a:cubicBezTo>
                <a:cubicBezTo>
                  <a:pt x="7062645" y="141504"/>
                  <a:pt x="7026367" y="147019"/>
                  <a:pt x="6989832" y="149087"/>
                </a:cubicBezTo>
                <a:lnTo>
                  <a:pt x="6572389" y="168965"/>
                </a:lnTo>
                <a:lnTo>
                  <a:pt x="5926345" y="159026"/>
                </a:lnTo>
                <a:cubicBezTo>
                  <a:pt x="5886464" y="157990"/>
                  <a:pt x="5846882" y="151741"/>
                  <a:pt x="5807076" y="149087"/>
                </a:cubicBezTo>
                <a:cubicBezTo>
                  <a:pt x="5687193" y="141095"/>
                  <a:pt x="5526743" y="134538"/>
                  <a:pt x="5409511" y="129209"/>
                </a:cubicBezTo>
                <a:cubicBezTo>
                  <a:pt x="5386320" y="125896"/>
                  <a:pt x="5363221" y="121856"/>
                  <a:pt x="5339937" y="119269"/>
                </a:cubicBezTo>
                <a:cubicBezTo>
                  <a:pt x="5122817" y="95144"/>
                  <a:pt x="5320901" y="122229"/>
                  <a:pt x="5161032" y="99391"/>
                </a:cubicBezTo>
                <a:cubicBezTo>
                  <a:pt x="5096801" y="77981"/>
                  <a:pt x="5150624" y="93489"/>
                  <a:pt x="5031824" y="79513"/>
                </a:cubicBezTo>
                <a:cubicBezTo>
                  <a:pt x="5008558" y="76776"/>
                  <a:pt x="4985480" y="72604"/>
                  <a:pt x="4962250" y="69574"/>
                </a:cubicBezTo>
                <a:lnTo>
                  <a:pt x="4803224" y="49695"/>
                </a:lnTo>
                <a:cubicBezTo>
                  <a:pt x="4780033" y="46382"/>
                  <a:pt x="4756981" y="41877"/>
                  <a:pt x="4733650" y="39756"/>
                </a:cubicBezTo>
                <a:cubicBezTo>
                  <a:pt x="4684049" y="35247"/>
                  <a:pt x="4634182" y="34132"/>
                  <a:pt x="4584563" y="29817"/>
                </a:cubicBezTo>
                <a:cubicBezTo>
                  <a:pt x="4557953" y="27503"/>
                  <a:pt x="4531651" y="22296"/>
                  <a:pt x="4505050" y="19878"/>
                </a:cubicBezTo>
                <a:cubicBezTo>
                  <a:pt x="4458740" y="15668"/>
                  <a:pt x="4412242" y="13801"/>
                  <a:pt x="4365902" y="9939"/>
                </a:cubicBezTo>
                <a:cubicBezTo>
                  <a:pt x="4332721" y="7174"/>
                  <a:pt x="4299641" y="3313"/>
                  <a:pt x="4266511" y="0"/>
                </a:cubicBezTo>
                <a:lnTo>
                  <a:pt x="3749676" y="9939"/>
                </a:lnTo>
                <a:cubicBezTo>
                  <a:pt x="3633041" y="13763"/>
                  <a:pt x="3695495" y="18488"/>
                  <a:pt x="3610528" y="29817"/>
                </a:cubicBezTo>
                <a:cubicBezTo>
                  <a:pt x="3577524" y="34217"/>
                  <a:pt x="3544205" y="35866"/>
                  <a:pt x="3511137" y="39756"/>
                </a:cubicBezTo>
                <a:cubicBezTo>
                  <a:pt x="3458578" y="45939"/>
                  <a:pt x="3415260" y="55378"/>
                  <a:pt x="3362050" y="59635"/>
                </a:cubicBezTo>
                <a:cubicBezTo>
                  <a:pt x="3305811" y="64134"/>
                  <a:pt x="3249387" y="65942"/>
                  <a:pt x="3193085" y="69574"/>
                </a:cubicBezTo>
                <a:lnTo>
                  <a:pt x="3053937" y="79513"/>
                </a:lnTo>
                <a:cubicBezTo>
                  <a:pt x="2974465" y="83696"/>
                  <a:pt x="2894902" y="85919"/>
                  <a:pt x="2815398" y="89452"/>
                </a:cubicBezTo>
                <a:lnTo>
                  <a:pt x="2606676" y="99391"/>
                </a:lnTo>
                <a:cubicBezTo>
                  <a:pt x="2448736" y="121954"/>
                  <a:pt x="2643675" y="95495"/>
                  <a:pt x="2417832" y="119269"/>
                </a:cubicBezTo>
                <a:cubicBezTo>
                  <a:pt x="2394534" y="121721"/>
                  <a:pt x="2371653" y="127978"/>
                  <a:pt x="2348259" y="129209"/>
                </a:cubicBezTo>
                <a:cubicBezTo>
                  <a:pt x="2245643" y="134610"/>
                  <a:pt x="2142850" y="135835"/>
                  <a:pt x="2040145" y="139148"/>
                </a:cubicBezTo>
                <a:cubicBezTo>
                  <a:pt x="1993763" y="142461"/>
                  <a:pt x="1947243" y="144219"/>
                  <a:pt x="1900998" y="149087"/>
                </a:cubicBezTo>
                <a:cubicBezTo>
                  <a:pt x="1884197" y="150855"/>
                  <a:pt x="1868126" y="157497"/>
                  <a:pt x="1851302" y="159026"/>
                </a:cubicBezTo>
                <a:cubicBezTo>
                  <a:pt x="1795115" y="164134"/>
                  <a:pt x="1738659" y="165652"/>
                  <a:pt x="1682337" y="168965"/>
                </a:cubicBezTo>
                <a:cubicBezTo>
                  <a:pt x="1354223" y="250992"/>
                  <a:pt x="1635896" y="184142"/>
                  <a:pt x="748059" y="168965"/>
                </a:cubicBezTo>
                <a:cubicBezTo>
                  <a:pt x="658558" y="167435"/>
                  <a:pt x="569154" y="162339"/>
                  <a:pt x="479702" y="159026"/>
                </a:cubicBezTo>
                <a:lnTo>
                  <a:pt x="330615" y="139148"/>
                </a:lnTo>
                <a:cubicBezTo>
                  <a:pt x="304139" y="135618"/>
                  <a:pt x="277502" y="133271"/>
                  <a:pt x="251102" y="129209"/>
                </a:cubicBezTo>
                <a:cubicBezTo>
                  <a:pt x="234405" y="126640"/>
                  <a:pt x="218241" y="120672"/>
                  <a:pt x="201406" y="119269"/>
                </a:cubicBezTo>
                <a:cubicBezTo>
                  <a:pt x="80053" y="109156"/>
                  <a:pt x="-54193" y="109330"/>
                  <a:pt x="22502" y="109330"/>
                </a:cubicBezTo>
                <a:lnTo>
                  <a:pt x="22502" y="109330"/>
                </a:lnTo>
                <a:lnTo>
                  <a:pt x="12563" y="1192695"/>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a:extLst>
              <a:ext uri="{FF2B5EF4-FFF2-40B4-BE49-F238E27FC236}">
                <a16:creationId xmlns:a16="http://schemas.microsoft.com/office/drawing/2014/main" id="{23ED36CF-86FE-4107-87F6-6FBAF7DCC081}"/>
              </a:ext>
            </a:extLst>
          </p:cNvPr>
          <p:cNvSpPr/>
          <p:nvPr/>
        </p:nvSpPr>
        <p:spPr>
          <a:xfrm>
            <a:off x="1932228" y="4984682"/>
            <a:ext cx="2936778" cy="275464"/>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08EA70AF-2E29-4584-804D-7ADADC064BCA}"/>
              </a:ext>
            </a:extLst>
          </p:cNvPr>
          <p:cNvSpPr>
            <a:spLocks noGrp="1"/>
          </p:cNvSpPr>
          <p:nvPr>
            <p:ph type="sldNum" sz="quarter" idx="4"/>
          </p:nvPr>
        </p:nvSpPr>
        <p:spPr/>
        <p:txBody>
          <a:bodyPr/>
          <a:lstStyle/>
          <a:p>
            <a:fld id="{6F1FABC0-072B-4F22-8F9B-95A9D10B0206}" type="slidenum">
              <a:rPr lang="en-US" smtClean="0"/>
              <a:pPr/>
              <a:t>6</a:t>
            </a:fld>
            <a:endParaRPr lang="en-US"/>
          </a:p>
        </p:txBody>
      </p:sp>
      <p:sp>
        <p:nvSpPr>
          <p:cNvPr id="30" name="Title 1">
            <a:extLst>
              <a:ext uri="{FF2B5EF4-FFF2-40B4-BE49-F238E27FC236}">
                <a16:creationId xmlns:a16="http://schemas.microsoft.com/office/drawing/2014/main" id="{E7E6D5A6-8F57-4E61-83F9-E41006BFD8AB}"/>
              </a:ext>
            </a:extLst>
          </p:cNvPr>
          <p:cNvSpPr txBox="1">
            <a:spLocks/>
          </p:cNvSpPr>
          <p:nvPr/>
        </p:nvSpPr>
        <p:spPr>
          <a:xfrm>
            <a:off x="3330869" y="-77656"/>
            <a:ext cx="5530262" cy="1299009"/>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5400">
                <a:solidFill>
                  <a:schemeClr val="bg1"/>
                </a:solidFill>
                <a:latin typeface="Tahoma" panose="020B0604030504040204" pitchFamily="34" charset="0"/>
                <a:ea typeface="Tahoma" panose="020B0604030504040204" pitchFamily="34" charset="0"/>
                <a:cs typeface="Tahoma" panose="020B0604030504040204" pitchFamily="34" charset="0"/>
              </a:rPr>
              <a:t>Motivation</a:t>
            </a:r>
          </a:p>
        </p:txBody>
      </p:sp>
      <p:grpSp>
        <p:nvGrpSpPr>
          <p:cNvPr id="10" name="Group 9">
            <a:extLst>
              <a:ext uri="{FF2B5EF4-FFF2-40B4-BE49-F238E27FC236}">
                <a16:creationId xmlns:a16="http://schemas.microsoft.com/office/drawing/2014/main" id="{AD9ED10E-FCFB-43AA-BACB-BF494381183F}"/>
              </a:ext>
            </a:extLst>
          </p:cNvPr>
          <p:cNvGrpSpPr/>
          <p:nvPr/>
        </p:nvGrpSpPr>
        <p:grpSpPr>
          <a:xfrm>
            <a:off x="476562" y="5117076"/>
            <a:ext cx="1762926" cy="525700"/>
            <a:chOff x="1965794" y="4969564"/>
            <a:chExt cx="1098872" cy="525700"/>
          </a:xfrm>
        </p:grpSpPr>
        <p:sp>
          <p:nvSpPr>
            <p:cNvPr id="6" name="Oval 5">
              <a:extLst>
                <a:ext uri="{FF2B5EF4-FFF2-40B4-BE49-F238E27FC236}">
                  <a16:creationId xmlns:a16="http://schemas.microsoft.com/office/drawing/2014/main" id="{0E58EEE4-B815-4649-B997-876BC5EF9851}"/>
                </a:ext>
              </a:extLst>
            </p:cNvPr>
            <p:cNvSpPr/>
            <p:nvPr/>
          </p:nvSpPr>
          <p:spPr>
            <a:xfrm rot="635191">
              <a:off x="2118295" y="4969564"/>
              <a:ext cx="793870" cy="188844"/>
            </a:xfrm>
            <a:prstGeom prst="ellipse">
              <a:avLst/>
            </a:prstGeom>
            <a:solidFill>
              <a:schemeClr val="bg2">
                <a:lumMod val="50000"/>
              </a:schemeClr>
            </a:solidFill>
            <a:ln w="571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BE6B2CCF-239D-41F5-8FD3-AC7A36F6B8CF}"/>
                </a:ext>
              </a:extLst>
            </p:cNvPr>
            <p:cNvSpPr/>
            <p:nvPr/>
          </p:nvSpPr>
          <p:spPr>
            <a:xfrm>
              <a:off x="2902226" y="5139603"/>
              <a:ext cx="162440" cy="355661"/>
            </a:xfrm>
            <a:custGeom>
              <a:avLst/>
              <a:gdLst>
                <a:gd name="connsiteX0" fmla="*/ 0 w 162440"/>
                <a:gd name="connsiteY0" fmla="*/ 0 h 355661"/>
                <a:gd name="connsiteX1" fmla="*/ 59635 w 162440"/>
                <a:gd name="connsiteY1" fmla="*/ 258417 h 355661"/>
                <a:gd name="connsiteX2" fmla="*/ 79513 w 162440"/>
                <a:gd name="connsiteY2" fmla="*/ 288235 h 355661"/>
                <a:gd name="connsiteX3" fmla="*/ 159026 w 162440"/>
                <a:gd name="connsiteY3" fmla="*/ 347869 h 355661"/>
              </a:gdLst>
              <a:ahLst/>
              <a:cxnLst>
                <a:cxn ang="0">
                  <a:pos x="connsiteX0" y="connsiteY0"/>
                </a:cxn>
                <a:cxn ang="0">
                  <a:pos x="connsiteX1" y="connsiteY1"/>
                </a:cxn>
                <a:cxn ang="0">
                  <a:pos x="connsiteX2" y="connsiteY2"/>
                </a:cxn>
                <a:cxn ang="0">
                  <a:pos x="connsiteX3" y="connsiteY3"/>
                </a:cxn>
              </a:cxnLst>
              <a:rect l="l" t="t" r="r" b="b"/>
              <a:pathLst>
                <a:path w="162440" h="355661">
                  <a:moveTo>
                    <a:pt x="0" y="0"/>
                  </a:moveTo>
                  <a:cubicBezTo>
                    <a:pt x="19878" y="86139"/>
                    <a:pt x="36126" y="173197"/>
                    <a:pt x="59635" y="258417"/>
                  </a:cubicBezTo>
                  <a:cubicBezTo>
                    <a:pt x="62812" y="269932"/>
                    <a:pt x="70523" y="280369"/>
                    <a:pt x="79513" y="288235"/>
                  </a:cubicBezTo>
                  <a:cubicBezTo>
                    <a:pt x="259340" y="445583"/>
                    <a:pt x="78170" y="267013"/>
                    <a:pt x="159026" y="347869"/>
                  </a:cubicBezTo>
                </a:path>
              </a:pathLst>
            </a:custGeom>
            <a:solidFill>
              <a:schemeClr val="bg2">
                <a:lumMod val="25000"/>
              </a:schemeClr>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2688211B-3601-4986-A9FF-2CFBA5B3154C}"/>
                </a:ext>
              </a:extLst>
            </p:cNvPr>
            <p:cNvSpPr/>
            <p:nvPr/>
          </p:nvSpPr>
          <p:spPr>
            <a:xfrm flipH="1">
              <a:off x="1965794" y="4985953"/>
              <a:ext cx="162440" cy="331480"/>
            </a:xfrm>
            <a:custGeom>
              <a:avLst/>
              <a:gdLst>
                <a:gd name="connsiteX0" fmla="*/ 0 w 162440"/>
                <a:gd name="connsiteY0" fmla="*/ 0 h 355661"/>
                <a:gd name="connsiteX1" fmla="*/ 59635 w 162440"/>
                <a:gd name="connsiteY1" fmla="*/ 258417 h 355661"/>
                <a:gd name="connsiteX2" fmla="*/ 79513 w 162440"/>
                <a:gd name="connsiteY2" fmla="*/ 288235 h 355661"/>
                <a:gd name="connsiteX3" fmla="*/ 159026 w 162440"/>
                <a:gd name="connsiteY3" fmla="*/ 347869 h 355661"/>
              </a:gdLst>
              <a:ahLst/>
              <a:cxnLst>
                <a:cxn ang="0">
                  <a:pos x="connsiteX0" y="connsiteY0"/>
                </a:cxn>
                <a:cxn ang="0">
                  <a:pos x="connsiteX1" y="connsiteY1"/>
                </a:cxn>
                <a:cxn ang="0">
                  <a:pos x="connsiteX2" y="connsiteY2"/>
                </a:cxn>
                <a:cxn ang="0">
                  <a:pos x="connsiteX3" y="connsiteY3"/>
                </a:cxn>
              </a:cxnLst>
              <a:rect l="l" t="t" r="r" b="b"/>
              <a:pathLst>
                <a:path w="162440" h="355661">
                  <a:moveTo>
                    <a:pt x="0" y="0"/>
                  </a:moveTo>
                  <a:cubicBezTo>
                    <a:pt x="19878" y="86139"/>
                    <a:pt x="36126" y="173197"/>
                    <a:pt x="59635" y="258417"/>
                  </a:cubicBezTo>
                  <a:cubicBezTo>
                    <a:pt x="62812" y="269932"/>
                    <a:pt x="70523" y="280369"/>
                    <a:pt x="79513" y="288235"/>
                  </a:cubicBezTo>
                  <a:cubicBezTo>
                    <a:pt x="259340" y="445583"/>
                    <a:pt x="78170" y="267013"/>
                    <a:pt x="159026" y="347869"/>
                  </a:cubicBezTo>
                </a:path>
              </a:pathLst>
            </a:custGeom>
            <a:solidFill>
              <a:schemeClr val="bg2">
                <a:lumMod val="25000"/>
              </a:schemeClr>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9A0FAAB0-8FA0-4669-B7CF-425D1E028155}"/>
              </a:ext>
            </a:extLst>
          </p:cNvPr>
          <p:cNvGrpSpPr>
            <a:grpSpLocks noChangeAspect="1"/>
          </p:cNvGrpSpPr>
          <p:nvPr/>
        </p:nvGrpSpPr>
        <p:grpSpPr>
          <a:xfrm flipH="1">
            <a:off x="11028027" y="5032268"/>
            <a:ext cx="825494" cy="394916"/>
            <a:chOff x="1965794" y="4969564"/>
            <a:chExt cx="1098872" cy="525700"/>
          </a:xfrm>
        </p:grpSpPr>
        <p:sp>
          <p:nvSpPr>
            <p:cNvPr id="16" name="Oval 15">
              <a:extLst>
                <a:ext uri="{FF2B5EF4-FFF2-40B4-BE49-F238E27FC236}">
                  <a16:creationId xmlns:a16="http://schemas.microsoft.com/office/drawing/2014/main" id="{0B212B3C-6155-4518-98C4-2FAE5E04A6AA}"/>
                </a:ext>
              </a:extLst>
            </p:cNvPr>
            <p:cNvSpPr/>
            <p:nvPr/>
          </p:nvSpPr>
          <p:spPr>
            <a:xfrm rot="635191">
              <a:off x="2118295" y="4969564"/>
              <a:ext cx="793870" cy="188844"/>
            </a:xfrm>
            <a:prstGeom prst="ellipse">
              <a:avLst/>
            </a:prstGeom>
            <a:solidFill>
              <a:schemeClr val="bg2">
                <a:lumMod val="50000"/>
              </a:schemeClr>
            </a:solidFill>
            <a:ln w="571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D78EAC34-B2DA-4CC1-AF35-1DC40BCE8D7D}"/>
                </a:ext>
              </a:extLst>
            </p:cNvPr>
            <p:cNvSpPr/>
            <p:nvPr/>
          </p:nvSpPr>
          <p:spPr>
            <a:xfrm>
              <a:off x="2902226" y="5139603"/>
              <a:ext cx="162440" cy="355661"/>
            </a:xfrm>
            <a:custGeom>
              <a:avLst/>
              <a:gdLst>
                <a:gd name="connsiteX0" fmla="*/ 0 w 162440"/>
                <a:gd name="connsiteY0" fmla="*/ 0 h 355661"/>
                <a:gd name="connsiteX1" fmla="*/ 59635 w 162440"/>
                <a:gd name="connsiteY1" fmla="*/ 258417 h 355661"/>
                <a:gd name="connsiteX2" fmla="*/ 79513 w 162440"/>
                <a:gd name="connsiteY2" fmla="*/ 288235 h 355661"/>
                <a:gd name="connsiteX3" fmla="*/ 159026 w 162440"/>
                <a:gd name="connsiteY3" fmla="*/ 347869 h 355661"/>
              </a:gdLst>
              <a:ahLst/>
              <a:cxnLst>
                <a:cxn ang="0">
                  <a:pos x="connsiteX0" y="connsiteY0"/>
                </a:cxn>
                <a:cxn ang="0">
                  <a:pos x="connsiteX1" y="connsiteY1"/>
                </a:cxn>
                <a:cxn ang="0">
                  <a:pos x="connsiteX2" y="connsiteY2"/>
                </a:cxn>
                <a:cxn ang="0">
                  <a:pos x="connsiteX3" y="connsiteY3"/>
                </a:cxn>
              </a:cxnLst>
              <a:rect l="l" t="t" r="r" b="b"/>
              <a:pathLst>
                <a:path w="162440" h="355661">
                  <a:moveTo>
                    <a:pt x="0" y="0"/>
                  </a:moveTo>
                  <a:cubicBezTo>
                    <a:pt x="19878" y="86139"/>
                    <a:pt x="36126" y="173197"/>
                    <a:pt x="59635" y="258417"/>
                  </a:cubicBezTo>
                  <a:cubicBezTo>
                    <a:pt x="62812" y="269932"/>
                    <a:pt x="70523" y="280369"/>
                    <a:pt x="79513" y="288235"/>
                  </a:cubicBezTo>
                  <a:cubicBezTo>
                    <a:pt x="259340" y="445583"/>
                    <a:pt x="78170" y="267013"/>
                    <a:pt x="159026" y="347869"/>
                  </a:cubicBezTo>
                </a:path>
              </a:pathLst>
            </a:custGeom>
            <a:solidFill>
              <a:schemeClr val="bg2">
                <a:lumMod val="25000"/>
              </a:schemeClr>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243C6CCD-EA75-42D6-BDFD-5A268A7E5130}"/>
                </a:ext>
              </a:extLst>
            </p:cNvPr>
            <p:cNvSpPr/>
            <p:nvPr/>
          </p:nvSpPr>
          <p:spPr>
            <a:xfrm flipH="1">
              <a:off x="1965794" y="4985953"/>
              <a:ext cx="162440" cy="331480"/>
            </a:xfrm>
            <a:custGeom>
              <a:avLst/>
              <a:gdLst>
                <a:gd name="connsiteX0" fmla="*/ 0 w 162440"/>
                <a:gd name="connsiteY0" fmla="*/ 0 h 355661"/>
                <a:gd name="connsiteX1" fmla="*/ 59635 w 162440"/>
                <a:gd name="connsiteY1" fmla="*/ 258417 h 355661"/>
                <a:gd name="connsiteX2" fmla="*/ 79513 w 162440"/>
                <a:gd name="connsiteY2" fmla="*/ 288235 h 355661"/>
                <a:gd name="connsiteX3" fmla="*/ 159026 w 162440"/>
                <a:gd name="connsiteY3" fmla="*/ 347869 h 355661"/>
              </a:gdLst>
              <a:ahLst/>
              <a:cxnLst>
                <a:cxn ang="0">
                  <a:pos x="connsiteX0" y="connsiteY0"/>
                </a:cxn>
                <a:cxn ang="0">
                  <a:pos x="connsiteX1" y="connsiteY1"/>
                </a:cxn>
                <a:cxn ang="0">
                  <a:pos x="connsiteX2" y="connsiteY2"/>
                </a:cxn>
                <a:cxn ang="0">
                  <a:pos x="connsiteX3" y="connsiteY3"/>
                </a:cxn>
              </a:cxnLst>
              <a:rect l="l" t="t" r="r" b="b"/>
              <a:pathLst>
                <a:path w="162440" h="355661">
                  <a:moveTo>
                    <a:pt x="0" y="0"/>
                  </a:moveTo>
                  <a:cubicBezTo>
                    <a:pt x="19878" y="86139"/>
                    <a:pt x="36126" y="173197"/>
                    <a:pt x="59635" y="258417"/>
                  </a:cubicBezTo>
                  <a:cubicBezTo>
                    <a:pt x="62812" y="269932"/>
                    <a:pt x="70523" y="280369"/>
                    <a:pt x="79513" y="288235"/>
                  </a:cubicBezTo>
                  <a:cubicBezTo>
                    <a:pt x="259340" y="445583"/>
                    <a:pt x="78170" y="267013"/>
                    <a:pt x="159026" y="347869"/>
                  </a:cubicBezTo>
                </a:path>
              </a:pathLst>
            </a:custGeom>
            <a:solidFill>
              <a:schemeClr val="bg2">
                <a:lumMod val="25000"/>
              </a:schemeClr>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Star: 4 Points 39">
            <a:extLst>
              <a:ext uri="{FF2B5EF4-FFF2-40B4-BE49-F238E27FC236}">
                <a16:creationId xmlns:a16="http://schemas.microsoft.com/office/drawing/2014/main" id="{3D24DD26-DF38-45E9-B4D5-887960E3EB7B}"/>
              </a:ext>
            </a:extLst>
          </p:cNvPr>
          <p:cNvSpPr/>
          <p:nvPr/>
        </p:nvSpPr>
        <p:spPr>
          <a:xfrm>
            <a:off x="7070188" y="1974222"/>
            <a:ext cx="131518" cy="325381"/>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4" name="Group 163">
            <a:extLst>
              <a:ext uri="{FF2B5EF4-FFF2-40B4-BE49-F238E27FC236}">
                <a16:creationId xmlns:a16="http://schemas.microsoft.com/office/drawing/2014/main" id="{B4C4E995-10BB-48BA-BB0C-A0AF4EE1AAEA}"/>
              </a:ext>
            </a:extLst>
          </p:cNvPr>
          <p:cNvGrpSpPr/>
          <p:nvPr/>
        </p:nvGrpSpPr>
        <p:grpSpPr>
          <a:xfrm>
            <a:off x="3896835" y="3035157"/>
            <a:ext cx="261299" cy="264355"/>
            <a:chOff x="4764289" y="4622415"/>
            <a:chExt cx="486136" cy="513739"/>
          </a:xfrm>
        </p:grpSpPr>
        <p:sp>
          <p:nvSpPr>
            <p:cNvPr id="166" name="Rectangle 165">
              <a:extLst>
                <a:ext uri="{FF2B5EF4-FFF2-40B4-BE49-F238E27FC236}">
                  <a16:creationId xmlns:a16="http://schemas.microsoft.com/office/drawing/2014/main" id="{D0A004EB-29B2-4A5D-B37C-DF512544AE01}"/>
                </a:ext>
              </a:extLst>
            </p:cNvPr>
            <p:cNvSpPr/>
            <p:nvPr/>
          </p:nvSpPr>
          <p:spPr>
            <a:xfrm>
              <a:off x="4764289" y="4766822"/>
              <a:ext cx="486136" cy="369332"/>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8" name="Rectangle 167">
              <a:extLst>
                <a:ext uri="{FF2B5EF4-FFF2-40B4-BE49-F238E27FC236}">
                  <a16:creationId xmlns:a16="http://schemas.microsoft.com/office/drawing/2014/main" id="{639AA7E0-48DA-4DBA-808E-9A57E767E4D0}"/>
                </a:ext>
              </a:extLst>
            </p:cNvPr>
            <p:cNvSpPr/>
            <p:nvPr/>
          </p:nvSpPr>
          <p:spPr>
            <a:xfrm>
              <a:off x="4840489" y="4713712"/>
              <a:ext cx="333736" cy="286277"/>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0" name="Rectangle 169">
              <a:extLst>
                <a:ext uri="{FF2B5EF4-FFF2-40B4-BE49-F238E27FC236}">
                  <a16:creationId xmlns:a16="http://schemas.microsoft.com/office/drawing/2014/main" id="{D36C0AE7-0040-402E-87B8-3545CD02C443}"/>
                </a:ext>
              </a:extLst>
            </p:cNvPr>
            <p:cNvSpPr/>
            <p:nvPr/>
          </p:nvSpPr>
          <p:spPr>
            <a:xfrm>
              <a:off x="4903794" y="4622415"/>
              <a:ext cx="207126" cy="247950"/>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79" name="Content Placeholder 6">
            <a:extLst>
              <a:ext uri="{FF2B5EF4-FFF2-40B4-BE49-F238E27FC236}">
                <a16:creationId xmlns:a16="http://schemas.microsoft.com/office/drawing/2014/main" id="{82FE64B6-A792-4FB7-A7EE-565ECEC8C00D}"/>
              </a:ext>
            </a:extLst>
          </p:cNvPr>
          <p:cNvSpPr>
            <a:spLocks noGrp="1"/>
          </p:cNvSpPr>
          <p:nvPr>
            <p:ph sz="quarter" idx="11"/>
          </p:nvPr>
        </p:nvSpPr>
        <p:spPr>
          <a:xfrm>
            <a:off x="10363200" y="5611399"/>
            <a:ext cx="1828800" cy="310896"/>
          </a:xfrm>
        </p:spPr>
        <p:txBody>
          <a:bodyPr vert="horz" lIns="91440" tIns="45720" rIns="91440" bIns="45720" rtlCol="0" anchor="t">
            <a:noAutofit/>
          </a:bodyPr>
          <a:lstStyle/>
          <a:p>
            <a:r>
              <a:rPr lang="en-US" dirty="0">
                <a:solidFill>
                  <a:srgbClr val="101B1E"/>
                </a:solidFill>
                <a:latin typeface="Arial"/>
                <a:cs typeface="Arial"/>
              </a:rPr>
              <a:t>Christina Morrow</a:t>
            </a:r>
            <a:endParaRPr lang="en-US" dirty="0">
              <a:solidFill>
                <a:srgbClr val="101B1E"/>
              </a:solidFill>
            </a:endParaRPr>
          </a:p>
        </p:txBody>
      </p:sp>
      <p:sp>
        <p:nvSpPr>
          <p:cNvPr id="9" name="Rectangle 8">
            <a:hlinkClick r:id="rId3" action="ppaction://hlinksldjump"/>
            <a:extLst>
              <a:ext uri="{FF2B5EF4-FFF2-40B4-BE49-F238E27FC236}">
                <a16:creationId xmlns:a16="http://schemas.microsoft.com/office/drawing/2014/main" id="{07A54FD4-75DE-4324-93FE-3B2B7CC28D7E}"/>
              </a:ext>
            </a:extLst>
          </p:cNvPr>
          <p:cNvSpPr/>
          <p:nvPr/>
        </p:nvSpPr>
        <p:spPr>
          <a:xfrm>
            <a:off x="0" y="5889691"/>
            <a:ext cx="12192000" cy="9357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0" name="Group 179">
            <a:extLst>
              <a:ext uri="{FF2B5EF4-FFF2-40B4-BE49-F238E27FC236}">
                <a16:creationId xmlns:a16="http://schemas.microsoft.com/office/drawing/2014/main" id="{E40F7D8C-484F-401F-BB7C-A70BEE6A61EA}"/>
              </a:ext>
            </a:extLst>
          </p:cNvPr>
          <p:cNvGrpSpPr>
            <a:grpSpLocks noChangeAspect="1"/>
          </p:cNvGrpSpPr>
          <p:nvPr/>
        </p:nvGrpSpPr>
        <p:grpSpPr>
          <a:xfrm>
            <a:off x="2222008" y="3298341"/>
            <a:ext cx="2423796" cy="1883769"/>
            <a:chOff x="2518288" y="1683465"/>
            <a:chExt cx="2423796" cy="1883769"/>
          </a:xfrm>
        </p:grpSpPr>
        <p:grpSp>
          <p:nvGrpSpPr>
            <p:cNvPr id="181" name="Group 180">
              <a:extLst>
                <a:ext uri="{FF2B5EF4-FFF2-40B4-BE49-F238E27FC236}">
                  <a16:creationId xmlns:a16="http://schemas.microsoft.com/office/drawing/2014/main" id="{8F83C449-1610-4B2C-9A50-3AE4757F1874}"/>
                </a:ext>
              </a:extLst>
            </p:cNvPr>
            <p:cNvGrpSpPr/>
            <p:nvPr/>
          </p:nvGrpSpPr>
          <p:grpSpPr>
            <a:xfrm>
              <a:off x="2518288" y="1683465"/>
              <a:ext cx="2423796" cy="1883769"/>
              <a:chOff x="2518288" y="1683465"/>
              <a:chExt cx="2423796" cy="1883769"/>
            </a:xfrm>
          </p:grpSpPr>
          <p:sp>
            <p:nvSpPr>
              <p:cNvPr id="184" name="Isosceles Triangle 183">
                <a:extLst>
                  <a:ext uri="{FF2B5EF4-FFF2-40B4-BE49-F238E27FC236}">
                    <a16:creationId xmlns:a16="http://schemas.microsoft.com/office/drawing/2014/main" id="{988199C0-66F1-4B24-BF80-698B09664ACB}"/>
                  </a:ext>
                </a:extLst>
              </p:cNvPr>
              <p:cNvSpPr/>
              <p:nvPr/>
            </p:nvSpPr>
            <p:spPr>
              <a:xfrm>
                <a:off x="2518288" y="2112300"/>
                <a:ext cx="499110" cy="339539"/>
              </a:xfrm>
              <a:prstGeom prst="triangle">
                <a:avLst>
                  <a:gd name="adj" fmla="val 91603"/>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Isosceles Triangle 184">
                <a:extLst>
                  <a:ext uri="{FF2B5EF4-FFF2-40B4-BE49-F238E27FC236}">
                    <a16:creationId xmlns:a16="http://schemas.microsoft.com/office/drawing/2014/main" id="{851BE14A-E424-4931-A959-D6E821C61CCD}"/>
                  </a:ext>
                </a:extLst>
              </p:cNvPr>
              <p:cNvSpPr/>
              <p:nvPr/>
            </p:nvSpPr>
            <p:spPr>
              <a:xfrm flipH="1">
                <a:off x="4425021" y="2155622"/>
                <a:ext cx="517063" cy="300990"/>
              </a:xfrm>
              <a:prstGeom prst="triangle">
                <a:avLst>
                  <a:gd name="adj" fmla="val 81287"/>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185">
                <a:extLst>
                  <a:ext uri="{FF2B5EF4-FFF2-40B4-BE49-F238E27FC236}">
                    <a16:creationId xmlns:a16="http://schemas.microsoft.com/office/drawing/2014/main" id="{49C4F633-DD94-49ED-88A2-A69EF66424D1}"/>
                  </a:ext>
                </a:extLst>
              </p:cNvPr>
              <p:cNvSpPr/>
              <p:nvPr/>
            </p:nvSpPr>
            <p:spPr>
              <a:xfrm rot="989100">
                <a:off x="3033539" y="2599318"/>
                <a:ext cx="45720" cy="935705"/>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ectangle 186">
                <a:extLst>
                  <a:ext uri="{FF2B5EF4-FFF2-40B4-BE49-F238E27FC236}">
                    <a16:creationId xmlns:a16="http://schemas.microsoft.com/office/drawing/2014/main" id="{1975570B-4754-4FAB-AC0C-0252D3DAFEC1}"/>
                  </a:ext>
                </a:extLst>
              </p:cNvPr>
              <p:cNvSpPr/>
              <p:nvPr/>
            </p:nvSpPr>
            <p:spPr>
              <a:xfrm rot="20576624">
                <a:off x="4401819" y="2598189"/>
                <a:ext cx="45720" cy="935705"/>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Oval 187">
                <a:extLst>
                  <a:ext uri="{FF2B5EF4-FFF2-40B4-BE49-F238E27FC236}">
                    <a16:creationId xmlns:a16="http://schemas.microsoft.com/office/drawing/2014/main" id="{D37ABDA4-9757-4B6E-9C75-4E030A2B31FC}"/>
                  </a:ext>
                </a:extLst>
              </p:cNvPr>
              <p:cNvSpPr/>
              <p:nvPr/>
            </p:nvSpPr>
            <p:spPr>
              <a:xfrm rot="21392413" flipV="1">
                <a:off x="4462722" y="3480967"/>
                <a:ext cx="218672" cy="7811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Oval 188">
                <a:extLst>
                  <a:ext uri="{FF2B5EF4-FFF2-40B4-BE49-F238E27FC236}">
                    <a16:creationId xmlns:a16="http://schemas.microsoft.com/office/drawing/2014/main" id="{38EA9BE0-9355-4E0E-875E-EDE1062B8C93}"/>
                  </a:ext>
                </a:extLst>
              </p:cNvPr>
              <p:cNvSpPr/>
              <p:nvPr/>
            </p:nvSpPr>
            <p:spPr>
              <a:xfrm flipV="1">
                <a:off x="2813844" y="3489124"/>
                <a:ext cx="218672" cy="7811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Freeform: Shape 189">
                <a:extLst>
                  <a:ext uri="{FF2B5EF4-FFF2-40B4-BE49-F238E27FC236}">
                    <a16:creationId xmlns:a16="http://schemas.microsoft.com/office/drawing/2014/main" id="{C06047A5-218E-435B-B3E2-19D1C390D35C}"/>
                  </a:ext>
                </a:extLst>
              </p:cNvPr>
              <p:cNvSpPr/>
              <p:nvPr/>
            </p:nvSpPr>
            <p:spPr>
              <a:xfrm>
                <a:off x="3136900" y="2805057"/>
                <a:ext cx="1188720" cy="300990"/>
              </a:xfrm>
              <a:custGeom>
                <a:avLst/>
                <a:gdLst>
                  <a:gd name="connsiteX0" fmla="*/ 0 w 1188720"/>
                  <a:gd name="connsiteY0" fmla="*/ 300990 h 300990"/>
                  <a:gd name="connsiteX1" fmla="*/ 1188720 w 1188720"/>
                  <a:gd name="connsiteY1" fmla="*/ 297180 h 300990"/>
                  <a:gd name="connsiteX2" fmla="*/ 1154430 w 1188720"/>
                  <a:gd name="connsiteY2" fmla="*/ 11430 h 300990"/>
                  <a:gd name="connsiteX3" fmla="*/ 41910 w 1188720"/>
                  <a:gd name="connsiteY3" fmla="*/ 0 h 300990"/>
                  <a:gd name="connsiteX4" fmla="*/ 0 w 1188720"/>
                  <a:gd name="connsiteY4" fmla="*/ 300990 h 300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8720" h="300990">
                    <a:moveTo>
                      <a:pt x="0" y="300990"/>
                    </a:moveTo>
                    <a:lnTo>
                      <a:pt x="1188720" y="297180"/>
                    </a:lnTo>
                    <a:lnTo>
                      <a:pt x="1154430" y="11430"/>
                    </a:lnTo>
                    <a:lnTo>
                      <a:pt x="41910" y="0"/>
                    </a:lnTo>
                    <a:lnTo>
                      <a:pt x="0" y="300990"/>
                    </a:lnTo>
                    <a:close/>
                  </a:path>
                </a:pathLst>
              </a:cu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190">
                <a:extLst>
                  <a:ext uri="{FF2B5EF4-FFF2-40B4-BE49-F238E27FC236}">
                    <a16:creationId xmlns:a16="http://schemas.microsoft.com/office/drawing/2014/main" id="{E09FFB06-7BF2-47B0-A4D4-0668516508EA}"/>
                  </a:ext>
                </a:extLst>
              </p:cNvPr>
              <p:cNvSpPr/>
              <p:nvPr/>
            </p:nvSpPr>
            <p:spPr>
              <a:xfrm>
                <a:off x="3444240" y="1729052"/>
                <a:ext cx="574040" cy="1106037"/>
              </a:xfrm>
              <a:prstGeom prst="rect">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Rounded Corners 191">
                <a:extLst>
                  <a:ext uri="{FF2B5EF4-FFF2-40B4-BE49-F238E27FC236}">
                    <a16:creationId xmlns:a16="http://schemas.microsoft.com/office/drawing/2014/main" id="{D4A4CF6F-F30A-4E4D-9911-F20D41154349}"/>
                  </a:ext>
                </a:extLst>
              </p:cNvPr>
              <p:cNvSpPr/>
              <p:nvPr/>
            </p:nvSpPr>
            <p:spPr>
              <a:xfrm>
                <a:off x="2938780" y="1822269"/>
                <a:ext cx="431800" cy="1018349"/>
              </a:xfrm>
              <a:prstGeom prst="roundRect">
                <a:avLst>
                  <a:gd name="adj" fmla="val 49608"/>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Rounded Corners 192">
                <a:extLst>
                  <a:ext uri="{FF2B5EF4-FFF2-40B4-BE49-F238E27FC236}">
                    <a16:creationId xmlns:a16="http://schemas.microsoft.com/office/drawing/2014/main" id="{F2AEB56E-8D08-4E1A-89D1-A8EE15767F96}"/>
                  </a:ext>
                </a:extLst>
              </p:cNvPr>
              <p:cNvSpPr/>
              <p:nvPr/>
            </p:nvSpPr>
            <p:spPr>
              <a:xfrm>
                <a:off x="4091940" y="1812931"/>
                <a:ext cx="431800" cy="1018349"/>
              </a:xfrm>
              <a:prstGeom prst="roundRect">
                <a:avLst>
                  <a:gd name="adj" fmla="val 49608"/>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Freeform: Shape 193">
                <a:extLst>
                  <a:ext uri="{FF2B5EF4-FFF2-40B4-BE49-F238E27FC236}">
                    <a16:creationId xmlns:a16="http://schemas.microsoft.com/office/drawing/2014/main" id="{CB5123A9-A884-40A1-A964-E663B3C24898}"/>
                  </a:ext>
                </a:extLst>
              </p:cNvPr>
              <p:cNvSpPr/>
              <p:nvPr/>
            </p:nvSpPr>
            <p:spPr>
              <a:xfrm>
                <a:off x="3073400" y="1714949"/>
                <a:ext cx="368300" cy="1120140"/>
              </a:xfrm>
              <a:custGeom>
                <a:avLst/>
                <a:gdLst>
                  <a:gd name="connsiteX0" fmla="*/ 0 w 368300"/>
                  <a:gd name="connsiteY0" fmla="*/ 0 h 1120140"/>
                  <a:gd name="connsiteX1" fmla="*/ 365760 w 368300"/>
                  <a:gd name="connsiteY1" fmla="*/ 2540 h 1120140"/>
                  <a:gd name="connsiteX2" fmla="*/ 368300 w 368300"/>
                  <a:gd name="connsiteY2" fmla="*/ 1117600 h 1120140"/>
                  <a:gd name="connsiteX3" fmla="*/ 124460 w 368300"/>
                  <a:gd name="connsiteY3" fmla="*/ 1120140 h 1120140"/>
                  <a:gd name="connsiteX4" fmla="*/ 7620 w 368300"/>
                  <a:gd name="connsiteY4" fmla="*/ 871220 h 1120140"/>
                  <a:gd name="connsiteX5" fmla="*/ 0 w 368300"/>
                  <a:gd name="connsiteY5" fmla="*/ 0 h 112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300" h="1120140">
                    <a:moveTo>
                      <a:pt x="0" y="0"/>
                    </a:moveTo>
                    <a:lnTo>
                      <a:pt x="365760" y="2540"/>
                    </a:lnTo>
                    <a:cubicBezTo>
                      <a:pt x="366607" y="374227"/>
                      <a:pt x="367453" y="745913"/>
                      <a:pt x="368300" y="1117600"/>
                    </a:cubicBezTo>
                    <a:lnTo>
                      <a:pt x="124460" y="1120140"/>
                    </a:lnTo>
                    <a:lnTo>
                      <a:pt x="7620" y="871220"/>
                    </a:lnTo>
                    <a:lnTo>
                      <a:pt x="0" y="0"/>
                    </a:lnTo>
                    <a:close/>
                  </a:path>
                </a:pathLst>
              </a:custGeom>
              <a:solidFill>
                <a:schemeClr val="bg1">
                  <a:lumMod val="6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Freeform: Shape 194">
                <a:extLst>
                  <a:ext uri="{FF2B5EF4-FFF2-40B4-BE49-F238E27FC236}">
                    <a16:creationId xmlns:a16="http://schemas.microsoft.com/office/drawing/2014/main" id="{B8AFBF24-AEFB-499E-AE2B-F5AAB548CD3A}"/>
                  </a:ext>
                </a:extLst>
              </p:cNvPr>
              <p:cNvSpPr/>
              <p:nvPr/>
            </p:nvSpPr>
            <p:spPr>
              <a:xfrm>
                <a:off x="4020820" y="1708599"/>
                <a:ext cx="360680" cy="1126490"/>
              </a:xfrm>
              <a:custGeom>
                <a:avLst/>
                <a:gdLst>
                  <a:gd name="connsiteX0" fmla="*/ 0 w 360680"/>
                  <a:gd name="connsiteY0" fmla="*/ 0 h 1132840"/>
                  <a:gd name="connsiteX1" fmla="*/ 360680 w 360680"/>
                  <a:gd name="connsiteY1" fmla="*/ 2540 h 1132840"/>
                  <a:gd name="connsiteX2" fmla="*/ 360680 w 360680"/>
                  <a:gd name="connsiteY2" fmla="*/ 881380 h 1132840"/>
                  <a:gd name="connsiteX3" fmla="*/ 241300 w 360680"/>
                  <a:gd name="connsiteY3" fmla="*/ 1125220 h 1132840"/>
                  <a:gd name="connsiteX4" fmla="*/ 0 w 360680"/>
                  <a:gd name="connsiteY4" fmla="*/ 1132840 h 1132840"/>
                  <a:gd name="connsiteX5" fmla="*/ 0 w 360680"/>
                  <a:gd name="connsiteY5" fmla="*/ 0 h 1132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0680" h="1132840">
                    <a:moveTo>
                      <a:pt x="0" y="0"/>
                    </a:moveTo>
                    <a:lnTo>
                      <a:pt x="360680" y="2540"/>
                    </a:lnTo>
                    <a:lnTo>
                      <a:pt x="360680" y="881380"/>
                    </a:lnTo>
                    <a:lnTo>
                      <a:pt x="241300" y="1125220"/>
                    </a:lnTo>
                    <a:lnTo>
                      <a:pt x="0" y="1132840"/>
                    </a:lnTo>
                    <a:cubicBezTo>
                      <a:pt x="3387" y="763693"/>
                      <a:pt x="6773" y="394547"/>
                      <a:pt x="0" y="0"/>
                    </a:cubicBezTo>
                    <a:close/>
                  </a:path>
                </a:pathLst>
              </a:custGeom>
              <a:solidFill>
                <a:schemeClr val="bg1">
                  <a:lumMod val="6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ectangle 195">
                <a:extLst>
                  <a:ext uri="{FF2B5EF4-FFF2-40B4-BE49-F238E27FC236}">
                    <a16:creationId xmlns:a16="http://schemas.microsoft.com/office/drawing/2014/main" id="{3599B3CA-4D53-4071-AE2F-14DA89E1373F}"/>
                  </a:ext>
                </a:extLst>
              </p:cNvPr>
              <p:cNvSpPr/>
              <p:nvPr/>
            </p:nvSpPr>
            <p:spPr>
              <a:xfrm>
                <a:off x="2938780" y="1683465"/>
                <a:ext cx="1584960"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2" name="Freeform: Shape 181">
              <a:extLst>
                <a:ext uri="{FF2B5EF4-FFF2-40B4-BE49-F238E27FC236}">
                  <a16:creationId xmlns:a16="http://schemas.microsoft.com/office/drawing/2014/main" id="{65F4A58D-1D64-474D-8127-2EBD2EF570EC}"/>
                </a:ext>
              </a:extLst>
            </p:cNvPr>
            <p:cNvSpPr>
              <a:spLocks noChangeAspect="1"/>
            </p:cNvSpPr>
            <p:nvPr/>
          </p:nvSpPr>
          <p:spPr>
            <a:xfrm>
              <a:off x="3621932" y="2651018"/>
              <a:ext cx="227320" cy="115082"/>
            </a:xfrm>
            <a:custGeom>
              <a:avLst/>
              <a:gdLst>
                <a:gd name="connsiteX0" fmla="*/ 1066800 w 1828800"/>
                <a:gd name="connsiteY0" fmla="*/ 0 h 925830"/>
                <a:gd name="connsiteX1" fmla="*/ 1215390 w 1828800"/>
                <a:gd name="connsiteY1" fmla="*/ 3810 h 925830"/>
                <a:gd name="connsiteX2" fmla="*/ 1828800 w 1828800"/>
                <a:gd name="connsiteY2" fmla="*/ 918210 h 925830"/>
                <a:gd name="connsiteX3" fmla="*/ 0 w 1828800"/>
                <a:gd name="connsiteY3" fmla="*/ 925830 h 925830"/>
                <a:gd name="connsiteX4" fmla="*/ 613410 w 1828800"/>
                <a:gd name="connsiteY4" fmla="*/ 7620 h 925830"/>
                <a:gd name="connsiteX5" fmla="*/ 765810 w 1828800"/>
                <a:gd name="connsiteY5" fmla="*/ 7620 h 925830"/>
                <a:gd name="connsiteX6" fmla="*/ 457200 w 1828800"/>
                <a:gd name="connsiteY6" fmla="*/ 849630 h 925830"/>
                <a:gd name="connsiteX7" fmla="*/ 1371600 w 1828800"/>
                <a:gd name="connsiteY7" fmla="*/ 849630 h 925830"/>
                <a:gd name="connsiteX8" fmla="*/ 1066800 w 1828800"/>
                <a:gd name="connsiteY8" fmla="*/ 0 h 92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00" h="925830">
                  <a:moveTo>
                    <a:pt x="1066800" y="0"/>
                  </a:moveTo>
                  <a:lnTo>
                    <a:pt x="1215390" y="3810"/>
                  </a:lnTo>
                  <a:lnTo>
                    <a:pt x="1828800" y="918210"/>
                  </a:lnTo>
                  <a:lnTo>
                    <a:pt x="0" y="925830"/>
                  </a:lnTo>
                  <a:lnTo>
                    <a:pt x="613410" y="7620"/>
                  </a:lnTo>
                  <a:lnTo>
                    <a:pt x="765810" y="7620"/>
                  </a:lnTo>
                  <a:lnTo>
                    <a:pt x="457200" y="849630"/>
                  </a:lnTo>
                  <a:lnTo>
                    <a:pt x="1371600" y="849630"/>
                  </a:lnTo>
                  <a:lnTo>
                    <a:pt x="1066800" y="0"/>
                  </a:lnTo>
                  <a:close/>
                </a:path>
              </a:pathLst>
            </a:custGeom>
            <a:solidFill>
              <a:srgbClr val="E32626"/>
            </a:solidFill>
            <a:ln>
              <a:solidFill>
                <a:srgbClr val="E3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3" name="Picture 182" descr="Background pattern&#10;&#10;Description automatically generated">
              <a:extLst>
                <a:ext uri="{FF2B5EF4-FFF2-40B4-BE49-F238E27FC236}">
                  <a16:creationId xmlns:a16="http://schemas.microsoft.com/office/drawing/2014/main" id="{35D010C6-D93B-49A7-A83F-C6B0FE6DABB3}"/>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129067" y="1785674"/>
              <a:ext cx="259187" cy="136505"/>
            </a:xfrm>
            <a:prstGeom prst="rect">
              <a:avLst/>
            </a:prstGeom>
          </p:spPr>
        </p:pic>
      </p:grpSp>
      <p:grpSp>
        <p:nvGrpSpPr>
          <p:cNvPr id="2" name="Group 1">
            <a:extLst>
              <a:ext uri="{FF2B5EF4-FFF2-40B4-BE49-F238E27FC236}">
                <a16:creationId xmlns:a16="http://schemas.microsoft.com/office/drawing/2014/main" id="{60599B79-AFC1-45AF-B73C-A1CFF817A535}"/>
              </a:ext>
            </a:extLst>
          </p:cNvPr>
          <p:cNvGrpSpPr/>
          <p:nvPr/>
        </p:nvGrpSpPr>
        <p:grpSpPr>
          <a:xfrm>
            <a:off x="4957900" y="3142701"/>
            <a:ext cx="2622954" cy="2219736"/>
            <a:chOff x="4957900" y="3142701"/>
            <a:chExt cx="2622954" cy="2219736"/>
          </a:xfrm>
        </p:grpSpPr>
        <p:sp>
          <p:nvSpPr>
            <p:cNvPr id="162" name="Oval 161">
              <a:extLst>
                <a:ext uri="{FF2B5EF4-FFF2-40B4-BE49-F238E27FC236}">
                  <a16:creationId xmlns:a16="http://schemas.microsoft.com/office/drawing/2014/main" id="{F053642E-9B60-4C2E-A8B1-DF3AA0B63D8E}"/>
                </a:ext>
              </a:extLst>
            </p:cNvPr>
            <p:cNvSpPr/>
            <p:nvPr/>
          </p:nvSpPr>
          <p:spPr>
            <a:xfrm>
              <a:off x="5007834" y="5092618"/>
              <a:ext cx="1751804" cy="269819"/>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733F806-8177-42F5-83D3-899AD5836FD2}"/>
                </a:ext>
              </a:extLst>
            </p:cNvPr>
            <p:cNvCxnSpPr>
              <a:cxnSpLocks/>
            </p:cNvCxnSpPr>
            <p:nvPr/>
          </p:nvCxnSpPr>
          <p:spPr>
            <a:xfrm>
              <a:off x="7518664" y="3530560"/>
              <a:ext cx="0" cy="101760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99" name="Group 198">
              <a:extLst>
                <a:ext uri="{FF2B5EF4-FFF2-40B4-BE49-F238E27FC236}">
                  <a16:creationId xmlns:a16="http://schemas.microsoft.com/office/drawing/2014/main" id="{AD5BDC43-AC57-4491-B4C3-7ABA26A8D715}"/>
                </a:ext>
              </a:extLst>
            </p:cNvPr>
            <p:cNvGrpSpPr>
              <a:grpSpLocks noChangeAspect="1"/>
            </p:cNvGrpSpPr>
            <p:nvPr/>
          </p:nvGrpSpPr>
          <p:grpSpPr>
            <a:xfrm flipH="1">
              <a:off x="5404491" y="3142701"/>
              <a:ext cx="2176363" cy="1814667"/>
              <a:chOff x="7420451" y="3850054"/>
              <a:chExt cx="2015319" cy="1650359"/>
            </a:xfrm>
          </p:grpSpPr>
          <p:cxnSp>
            <p:nvCxnSpPr>
              <p:cNvPr id="200" name="Straight Connector 199">
                <a:extLst>
                  <a:ext uri="{FF2B5EF4-FFF2-40B4-BE49-F238E27FC236}">
                    <a16:creationId xmlns:a16="http://schemas.microsoft.com/office/drawing/2014/main" id="{DBAC5329-5366-4692-97AB-9514A46D47FA}"/>
                  </a:ext>
                </a:extLst>
              </p:cNvPr>
              <p:cNvCxnSpPr>
                <a:cxnSpLocks/>
              </p:cNvCxnSpPr>
              <p:nvPr/>
            </p:nvCxnSpPr>
            <p:spPr>
              <a:xfrm flipH="1">
                <a:off x="8219867" y="3860408"/>
                <a:ext cx="871144" cy="6888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1" name="Group 200">
                <a:extLst>
                  <a:ext uri="{FF2B5EF4-FFF2-40B4-BE49-F238E27FC236}">
                    <a16:creationId xmlns:a16="http://schemas.microsoft.com/office/drawing/2014/main" id="{F00F450E-72B7-47D3-9ACB-EC7DB48E16BD}"/>
                  </a:ext>
                </a:extLst>
              </p:cNvPr>
              <p:cNvGrpSpPr>
                <a:grpSpLocks noChangeAspect="1"/>
              </p:cNvGrpSpPr>
              <p:nvPr/>
            </p:nvGrpSpPr>
            <p:grpSpPr>
              <a:xfrm>
                <a:off x="7420451" y="3850054"/>
                <a:ext cx="2015319" cy="1650359"/>
                <a:chOff x="6595481" y="1587776"/>
                <a:chExt cx="2963950" cy="2427199"/>
              </a:xfrm>
            </p:grpSpPr>
            <p:sp>
              <p:nvSpPr>
                <p:cNvPr id="202" name="Rectangle 201">
                  <a:extLst>
                    <a:ext uri="{FF2B5EF4-FFF2-40B4-BE49-F238E27FC236}">
                      <a16:creationId xmlns:a16="http://schemas.microsoft.com/office/drawing/2014/main" id="{39B98E16-8537-46BD-81CA-462D1616FDB2}"/>
                    </a:ext>
                  </a:extLst>
                </p:cNvPr>
                <p:cNvSpPr/>
                <p:nvPr/>
              </p:nvSpPr>
              <p:spPr>
                <a:xfrm rot="3475009">
                  <a:off x="6717554" y="1859728"/>
                  <a:ext cx="45719" cy="28986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202">
                  <a:extLst>
                    <a:ext uri="{FF2B5EF4-FFF2-40B4-BE49-F238E27FC236}">
                      <a16:creationId xmlns:a16="http://schemas.microsoft.com/office/drawing/2014/main" id="{679E6B8F-0539-4353-A869-7036A459BEFB}"/>
                    </a:ext>
                  </a:extLst>
                </p:cNvPr>
                <p:cNvSpPr/>
                <p:nvPr/>
              </p:nvSpPr>
              <p:spPr>
                <a:xfrm rot="7564731">
                  <a:off x="6931663" y="1867366"/>
                  <a:ext cx="45719" cy="28986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4" name="Straight Connector 203">
                  <a:extLst>
                    <a:ext uri="{FF2B5EF4-FFF2-40B4-BE49-F238E27FC236}">
                      <a16:creationId xmlns:a16="http://schemas.microsoft.com/office/drawing/2014/main" id="{41483543-8B87-42EF-B51A-FB74C07CEC75}"/>
                    </a:ext>
                  </a:extLst>
                </p:cNvPr>
                <p:cNvCxnSpPr>
                  <a:cxnSpLocks/>
                  <a:stCxn id="212" idx="0"/>
                </p:cNvCxnSpPr>
                <p:nvPr/>
              </p:nvCxnSpPr>
              <p:spPr>
                <a:xfrm flipH="1" flipV="1">
                  <a:off x="9084222" y="2190069"/>
                  <a:ext cx="249312" cy="14108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5" name="Rectangle 204">
                  <a:extLst>
                    <a:ext uri="{FF2B5EF4-FFF2-40B4-BE49-F238E27FC236}">
                      <a16:creationId xmlns:a16="http://schemas.microsoft.com/office/drawing/2014/main" id="{D6463F9E-2F39-4F49-80F8-136841F418DE}"/>
                    </a:ext>
                  </a:extLst>
                </p:cNvPr>
                <p:cNvSpPr/>
                <p:nvPr/>
              </p:nvSpPr>
              <p:spPr>
                <a:xfrm rot="5565177">
                  <a:off x="7180722" y="1513323"/>
                  <a:ext cx="45719" cy="117336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Rectangle 205">
                  <a:extLst>
                    <a:ext uri="{FF2B5EF4-FFF2-40B4-BE49-F238E27FC236}">
                      <a16:creationId xmlns:a16="http://schemas.microsoft.com/office/drawing/2014/main" id="{82379950-0602-413D-BCEE-AAB974C6E439}"/>
                    </a:ext>
                  </a:extLst>
                </p:cNvPr>
                <p:cNvSpPr/>
                <p:nvPr/>
              </p:nvSpPr>
              <p:spPr>
                <a:xfrm flipH="1">
                  <a:off x="8678544" y="3896854"/>
                  <a:ext cx="795781" cy="11812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ectangle 206">
                  <a:extLst>
                    <a:ext uri="{FF2B5EF4-FFF2-40B4-BE49-F238E27FC236}">
                      <a16:creationId xmlns:a16="http://schemas.microsoft.com/office/drawing/2014/main" id="{29E1234B-1282-497F-B832-FA27579C8A77}"/>
                    </a:ext>
                  </a:extLst>
                </p:cNvPr>
                <p:cNvSpPr/>
                <p:nvPr/>
              </p:nvSpPr>
              <p:spPr>
                <a:xfrm flipH="1">
                  <a:off x="8956766" y="3758927"/>
                  <a:ext cx="253559" cy="11812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Rounded Corners 207">
                  <a:extLst>
                    <a:ext uri="{FF2B5EF4-FFF2-40B4-BE49-F238E27FC236}">
                      <a16:creationId xmlns:a16="http://schemas.microsoft.com/office/drawing/2014/main" id="{BEB05B1B-E01B-46C5-9579-90CA2CEBFF15}"/>
                    </a:ext>
                  </a:extLst>
                </p:cNvPr>
                <p:cNvSpPr/>
                <p:nvPr/>
              </p:nvSpPr>
              <p:spPr>
                <a:xfrm rot="5400000">
                  <a:off x="9227962" y="3538023"/>
                  <a:ext cx="54794" cy="343623"/>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ctangle 208">
                  <a:extLst>
                    <a:ext uri="{FF2B5EF4-FFF2-40B4-BE49-F238E27FC236}">
                      <a16:creationId xmlns:a16="http://schemas.microsoft.com/office/drawing/2014/main" id="{E44C3A7B-98AE-4C8F-8F79-869F79D97654}"/>
                    </a:ext>
                  </a:extLst>
                </p:cNvPr>
                <p:cNvSpPr/>
                <p:nvPr/>
              </p:nvSpPr>
              <p:spPr>
                <a:xfrm rot="6784575" flipH="1">
                  <a:off x="9289675" y="1934460"/>
                  <a:ext cx="45719" cy="49379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209">
                  <a:extLst>
                    <a:ext uri="{FF2B5EF4-FFF2-40B4-BE49-F238E27FC236}">
                      <a16:creationId xmlns:a16="http://schemas.microsoft.com/office/drawing/2014/main" id="{7EE4D87D-55CD-439E-B4CF-993C952E6F83}"/>
                    </a:ext>
                  </a:extLst>
                </p:cNvPr>
                <p:cNvSpPr/>
                <p:nvPr/>
              </p:nvSpPr>
              <p:spPr>
                <a:xfrm rot="4695926" flipH="1">
                  <a:off x="9285496" y="1775304"/>
                  <a:ext cx="61516" cy="47398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ectangle 210">
                  <a:extLst>
                    <a:ext uri="{FF2B5EF4-FFF2-40B4-BE49-F238E27FC236}">
                      <a16:creationId xmlns:a16="http://schemas.microsoft.com/office/drawing/2014/main" id="{39ECE597-7B74-416D-80BA-8DA4490A976C}"/>
                    </a:ext>
                  </a:extLst>
                </p:cNvPr>
                <p:cNvSpPr/>
                <p:nvPr/>
              </p:nvSpPr>
              <p:spPr>
                <a:xfrm flipH="1">
                  <a:off x="9025853" y="3837793"/>
                  <a:ext cx="101159" cy="11812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ectangle: Rounded Corners 211">
                  <a:extLst>
                    <a:ext uri="{FF2B5EF4-FFF2-40B4-BE49-F238E27FC236}">
                      <a16:creationId xmlns:a16="http://schemas.microsoft.com/office/drawing/2014/main" id="{EE347A87-9E73-40F8-A740-06FD3B5D3CDF}"/>
                    </a:ext>
                  </a:extLst>
                </p:cNvPr>
                <p:cNvSpPr/>
                <p:nvPr/>
              </p:nvSpPr>
              <p:spPr>
                <a:xfrm>
                  <a:off x="9282955" y="3600961"/>
                  <a:ext cx="101158" cy="196253"/>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3" name="Straight Connector 212">
                  <a:extLst>
                    <a:ext uri="{FF2B5EF4-FFF2-40B4-BE49-F238E27FC236}">
                      <a16:creationId xmlns:a16="http://schemas.microsoft.com/office/drawing/2014/main" id="{992E430C-CEC8-4C9E-8525-872FEF5950DA}"/>
                    </a:ext>
                  </a:extLst>
                </p:cNvPr>
                <p:cNvCxnSpPr>
                  <a:cxnSpLocks/>
                  <a:endCxn id="212" idx="3"/>
                </p:cNvCxnSpPr>
                <p:nvPr/>
              </p:nvCxnSpPr>
              <p:spPr>
                <a:xfrm flipH="1">
                  <a:off x="9384113" y="2267443"/>
                  <a:ext cx="140868" cy="14316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A3AC1085-9599-4C71-99C1-4D42F2305AF2}"/>
                    </a:ext>
                  </a:extLst>
                </p:cNvPr>
                <p:cNvCxnSpPr>
                  <a:cxnSpLocks/>
                  <a:stCxn id="210" idx="0"/>
                </p:cNvCxnSpPr>
                <p:nvPr/>
              </p:nvCxnSpPr>
              <p:spPr>
                <a:xfrm flipH="1">
                  <a:off x="9520263" y="1964099"/>
                  <a:ext cx="28032" cy="33506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56F55813-0F69-4A37-8918-D6FC001D4E00}"/>
                    </a:ext>
                  </a:extLst>
                </p:cNvPr>
                <p:cNvCxnSpPr>
                  <a:cxnSpLocks/>
                  <a:endCxn id="223" idx="0"/>
                </p:cNvCxnSpPr>
                <p:nvPr/>
              </p:nvCxnSpPr>
              <p:spPr>
                <a:xfrm flipH="1" flipV="1">
                  <a:off x="9041366" y="1588696"/>
                  <a:ext cx="500588" cy="3558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E019B29B-5A51-477B-B732-213E2E66F906}"/>
                    </a:ext>
                  </a:extLst>
                </p:cNvPr>
                <p:cNvCxnSpPr>
                  <a:cxnSpLocks/>
                </p:cNvCxnSpPr>
                <p:nvPr/>
              </p:nvCxnSpPr>
              <p:spPr>
                <a:xfrm flipH="1">
                  <a:off x="7926597" y="1603004"/>
                  <a:ext cx="1117744" cy="41289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9F62758D-98A7-4F65-A042-FA336E6649B7}"/>
                    </a:ext>
                  </a:extLst>
                </p:cNvPr>
                <p:cNvCxnSpPr>
                  <a:cxnSpLocks/>
                </p:cNvCxnSpPr>
                <p:nvPr/>
              </p:nvCxnSpPr>
              <p:spPr>
                <a:xfrm flipV="1">
                  <a:off x="9277185" y="2021254"/>
                  <a:ext cx="106051" cy="11899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943E17F2-1B61-4E3F-AB93-D945BA93FE8F}"/>
                    </a:ext>
                  </a:extLst>
                </p:cNvPr>
                <p:cNvCxnSpPr>
                  <a:cxnSpLocks/>
                  <a:endCxn id="205" idx="2"/>
                </p:cNvCxnSpPr>
                <p:nvPr/>
              </p:nvCxnSpPr>
              <p:spPr>
                <a:xfrm flipH="1">
                  <a:off x="6617574" y="1684416"/>
                  <a:ext cx="1171097" cy="38741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9" name="Rectangle 218">
                  <a:extLst>
                    <a:ext uri="{FF2B5EF4-FFF2-40B4-BE49-F238E27FC236}">
                      <a16:creationId xmlns:a16="http://schemas.microsoft.com/office/drawing/2014/main" id="{623041F7-B880-4A29-A655-90759CCC147D}"/>
                    </a:ext>
                  </a:extLst>
                </p:cNvPr>
                <p:cNvSpPr/>
                <p:nvPr/>
              </p:nvSpPr>
              <p:spPr>
                <a:xfrm flipH="1">
                  <a:off x="9053575" y="2039492"/>
                  <a:ext cx="47155" cy="177660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Rectangle 219">
                  <a:extLst>
                    <a:ext uri="{FF2B5EF4-FFF2-40B4-BE49-F238E27FC236}">
                      <a16:creationId xmlns:a16="http://schemas.microsoft.com/office/drawing/2014/main" id="{00579D0B-51FA-4FDD-9B28-821540B59183}"/>
                    </a:ext>
                  </a:extLst>
                </p:cNvPr>
                <p:cNvSpPr/>
                <p:nvPr/>
              </p:nvSpPr>
              <p:spPr>
                <a:xfrm rot="5213209" flipH="1">
                  <a:off x="8421413" y="1434044"/>
                  <a:ext cx="47156" cy="130797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Rectangle 220">
                  <a:extLst>
                    <a:ext uri="{FF2B5EF4-FFF2-40B4-BE49-F238E27FC236}">
                      <a16:creationId xmlns:a16="http://schemas.microsoft.com/office/drawing/2014/main" id="{070F68AF-DE19-494A-9DBC-DA330C29F917}"/>
                    </a:ext>
                  </a:extLst>
                </p:cNvPr>
                <p:cNvSpPr/>
                <p:nvPr/>
              </p:nvSpPr>
              <p:spPr>
                <a:xfrm rot="3559019" flipH="1">
                  <a:off x="7912427" y="1867196"/>
                  <a:ext cx="45719" cy="30811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2" name="Straight Connector 221">
                  <a:extLst>
                    <a:ext uri="{FF2B5EF4-FFF2-40B4-BE49-F238E27FC236}">
                      <a16:creationId xmlns:a16="http://schemas.microsoft.com/office/drawing/2014/main" id="{32EC2451-E255-499C-A160-4660BD8FEA78}"/>
                    </a:ext>
                  </a:extLst>
                </p:cNvPr>
                <p:cNvCxnSpPr>
                  <a:cxnSpLocks/>
                  <a:stCxn id="221" idx="3"/>
                  <a:endCxn id="224" idx="1"/>
                </p:cNvCxnSpPr>
                <p:nvPr/>
              </p:nvCxnSpPr>
              <p:spPr>
                <a:xfrm flipH="1" flipV="1">
                  <a:off x="7821498" y="1905605"/>
                  <a:ext cx="102123" cy="959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3" name="Rectangle 222">
                  <a:extLst>
                    <a:ext uri="{FF2B5EF4-FFF2-40B4-BE49-F238E27FC236}">
                      <a16:creationId xmlns:a16="http://schemas.microsoft.com/office/drawing/2014/main" id="{E4102028-8228-47E5-9051-E4DA9FF37EF8}"/>
                    </a:ext>
                  </a:extLst>
                </p:cNvPr>
                <p:cNvSpPr/>
                <p:nvPr/>
              </p:nvSpPr>
              <p:spPr>
                <a:xfrm rot="21297001" flipH="1">
                  <a:off x="9031469" y="1587776"/>
                  <a:ext cx="61516" cy="47398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ctangle 223">
                  <a:extLst>
                    <a:ext uri="{FF2B5EF4-FFF2-40B4-BE49-F238E27FC236}">
                      <a16:creationId xmlns:a16="http://schemas.microsoft.com/office/drawing/2014/main" id="{6B49439C-3AF9-414C-9529-1AE6439DA296}"/>
                    </a:ext>
                  </a:extLst>
                </p:cNvPr>
                <p:cNvSpPr/>
                <p:nvPr/>
              </p:nvSpPr>
              <p:spPr>
                <a:xfrm rot="21297001" flipH="1">
                  <a:off x="7760101" y="1671317"/>
                  <a:ext cx="61516" cy="47398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4" name="Group 133">
              <a:extLst>
                <a:ext uri="{FF2B5EF4-FFF2-40B4-BE49-F238E27FC236}">
                  <a16:creationId xmlns:a16="http://schemas.microsoft.com/office/drawing/2014/main" id="{E2365032-63D7-4598-B9CF-567097EC35DA}"/>
                </a:ext>
              </a:extLst>
            </p:cNvPr>
            <p:cNvGrpSpPr>
              <a:grpSpLocks noChangeAspect="1"/>
            </p:cNvGrpSpPr>
            <p:nvPr/>
          </p:nvGrpSpPr>
          <p:grpSpPr>
            <a:xfrm>
              <a:off x="4957900" y="4752804"/>
              <a:ext cx="1588137" cy="510134"/>
              <a:chOff x="7366469" y="4745481"/>
              <a:chExt cx="3191554" cy="1025173"/>
            </a:xfrm>
          </p:grpSpPr>
          <p:grpSp>
            <p:nvGrpSpPr>
              <p:cNvPr id="135" name="Group 134">
                <a:extLst>
                  <a:ext uri="{FF2B5EF4-FFF2-40B4-BE49-F238E27FC236}">
                    <a16:creationId xmlns:a16="http://schemas.microsoft.com/office/drawing/2014/main" id="{73F9FD1F-E09C-4302-8FB9-AB60E203FD89}"/>
                  </a:ext>
                </a:extLst>
              </p:cNvPr>
              <p:cNvGrpSpPr>
                <a:grpSpLocks noChangeAspect="1"/>
              </p:cNvGrpSpPr>
              <p:nvPr/>
            </p:nvGrpSpPr>
            <p:grpSpPr>
              <a:xfrm>
                <a:off x="7366469" y="4745481"/>
                <a:ext cx="3191554" cy="1025173"/>
                <a:chOff x="7752885" y="5195074"/>
                <a:chExt cx="1201313" cy="385879"/>
              </a:xfrm>
            </p:grpSpPr>
            <p:sp>
              <p:nvSpPr>
                <p:cNvPr id="140" name="Rectangle 139">
                  <a:extLst>
                    <a:ext uri="{FF2B5EF4-FFF2-40B4-BE49-F238E27FC236}">
                      <a16:creationId xmlns:a16="http://schemas.microsoft.com/office/drawing/2014/main" id="{279DA6B8-8D25-4E74-8A9E-9F9A43C062C7}"/>
                    </a:ext>
                  </a:extLst>
                </p:cNvPr>
                <p:cNvSpPr/>
                <p:nvPr/>
              </p:nvSpPr>
              <p:spPr>
                <a:xfrm>
                  <a:off x="7752885" y="5225275"/>
                  <a:ext cx="189572" cy="217449"/>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1" name="Rectangle: Rounded Corners 140">
                  <a:extLst>
                    <a:ext uri="{FF2B5EF4-FFF2-40B4-BE49-F238E27FC236}">
                      <a16:creationId xmlns:a16="http://schemas.microsoft.com/office/drawing/2014/main" id="{D887F940-5418-45A9-AB37-12A21460BD58}"/>
                    </a:ext>
                  </a:extLst>
                </p:cNvPr>
                <p:cNvSpPr/>
                <p:nvPr/>
              </p:nvSpPr>
              <p:spPr>
                <a:xfrm rot="5400000">
                  <a:off x="7931770"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2" name="Rectangle: Rounded Corners 141">
                  <a:extLst>
                    <a:ext uri="{FF2B5EF4-FFF2-40B4-BE49-F238E27FC236}">
                      <a16:creationId xmlns:a16="http://schemas.microsoft.com/office/drawing/2014/main" id="{1A70EC1C-0889-4142-981F-0CD5F4605B8D}"/>
                    </a:ext>
                  </a:extLst>
                </p:cNvPr>
                <p:cNvSpPr/>
                <p:nvPr/>
              </p:nvSpPr>
              <p:spPr>
                <a:xfrm rot="5400000">
                  <a:off x="8359233"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3" name="Rectangle: Rounded Corners 142">
                  <a:extLst>
                    <a:ext uri="{FF2B5EF4-FFF2-40B4-BE49-F238E27FC236}">
                      <a16:creationId xmlns:a16="http://schemas.microsoft.com/office/drawing/2014/main" id="{D33D54EF-1CF2-4BF9-B972-09C529CC0E1B}"/>
                    </a:ext>
                  </a:extLst>
                </p:cNvPr>
                <p:cNvSpPr/>
                <p:nvPr/>
              </p:nvSpPr>
              <p:spPr>
                <a:xfrm rot="5400000">
                  <a:off x="8749526"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4" name="Rectangle: Rounded Corners 143">
                  <a:extLst>
                    <a:ext uri="{FF2B5EF4-FFF2-40B4-BE49-F238E27FC236}">
                      <a16:creationId xmlns:a16="http://schemas.microsoft.com/office/drawing/2014/main" id="{184DBEF2-531D-4DBA-B87D-2F89CA1EC36F}"/>
                    </a:ext>
                  </a:extLst>
                </p:cNvPr>
                <p:cNvSpPr/>
                <p:nvPr/>
              </p:nvSpPr>
              <p:spPr>
                <a:xfrm>
                  <a:off x="7943385" y="5360020"/>
                  <a:ext cx="988741" cy="96644"/>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5" name="Circle: Hollow 144">
                  <a:extLst>
                    <a:ext uri="{FF2B5EF4-FFF2-40B4-BE49-F238E27FC236}">
                      <a16:creationId xmlns:a16="http://schemas.microsoft.com/office/drawing/2014/main" id="{9714BFEE-54A5-439E-AA4F-DF179959D2D9}"/>
                    </a:ext>
                  </a:extLst>
                </p:cNvPr>
                <p:cNvSpPr/>
                <p:nvPr/>
              </p:nvSpPr>
              <p:spPr>
                <a:xfrm>
                  <a:off x="7872529" y="5317040"/>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46" name="Circle: Hollow 145">
                  <a:extLst>
                    <a:ext uri="{FF2B5EF4-FFF2-40B4-BE49-F238E27FC236}">
                      <a16:creationId xmlns:a16="http://schemas.microsoft.com/office/drawing/2014/main" id="{D006885E-D52E-40D1-9B72-58FB33AB3712}"/>
                    </a:ext>
                  </a:extLst>
                </p:cNvPr>
                <p:cNvSpPr/>
                <p:nvPr/>
              </p:nvSpPr>
              <p:spPr>
                <a:xfrm>
                  <a:off x="8299992" y="5317040"/>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47" name="Circle: Hollow 146">
                  <a:extLst>
                    <a:ext uri="{FF2B5EF4-FFF2-40B4-BE49-F238E27FC236}">
                      <a16:creationId xmlns:a16="http://schemas.microsoft.com/office/drawing/2014/main" id="{9BDD1396-2929-4D26-A8F2-283EE6568BE9}"/>
                    </a:ext>
                  </a:extLst>
                </p:cNvPr>
                <p:cNvSpPr/>
                <p:nvPr/>
              </p:nvSpPr>
              <p:spPr>
                <a:xfrm>
                  <a:off x="8690285" y="5317039"/>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cxnSp>
              <p:nvCxnSpPr>
                <p:cNvPr id="148" name="Straight Arrow Connector 147">
                  <a:extLst>
                    <a:ext uri="{FF2B5EF4-FFF2-40B4-BE49-F238E27FC236}">
                      <a16:creationId xmlns:a16="http://schemas.microsoft.com/office/drawing/2014/main" id="{B2D815EC-89E9-4A1B-9B54-CB0357270148}"/>
                    </a:ext>
                  </a:extLst>
                </p:cNvPr>
                <p:cNvCxnSpPr/>
                <p:nvPr/>
              </p:nvCxnSpPr>
              <p:spPr>
                <a:xfrm flipH="1" flipV="1">
                  <a:off x="8056057" y="5314717"/>
                  <a:ext cx="734124" cy="1"/>
                </a:xfrm>
                <a:prstGeom prst="straightConnector1">
                  <a:avLst/>
                </a:prstGeom>
              </p:spPr>
              <p:style>
                <a:lnRef idx="3">
                  <a:schemeClr val="dk1"/>
                </a:lnRef>
                <a:fillRef idx="0">
                  <a:schemeClr val="dk1"/>
                </a:fillRef>
                <a:effectRef idx="2">
                  <a:schemeClr val="dk1"/>
                </a:effectRef>
                <a:fontRef idx="minor">
                  <a:schemeClr val="tx1"/>
                </a:fontRef>
              </p:style>
            </p:cxnSp>
            <p:sp>
              <p:nvSpPr>
                <p:cNvPr id="149" name="Oval 148">
                  <a:extLst>
                    <a:ext uri="{FF2B5EF4-FFF2-40B4-BE49-F238E27FC236}">
                      <a16:creationId xmlns:a16="http://schemas.microsoft.com/office/drawing/2014/main" id="{2FBEDEF0-419F-4BFB-AA71-501F3F375EAA}"/>
                    </a:ext>
                  </a:extLst>
                </p:cNvPr>
                <p:cNvSpPr/>
                <p:nvPr/>
              </p:nvSpPr>
              <p:spPr>
                <a:xfrm>
                  <a:off x="7941223" y="5381625"/>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0" name="Oval 149">
                  <a:extLst>
                    <a:ext uri="{FF2B5EF4-FFF2-40B4-BE49-F238E27FC236}">
                      <a16:creationId xmlns:a16="http://schemas.microsoft.com/office/drawing/2014/main" id="{62EA5D78-0E43-4C20-AA67-B488757EFB9D}"/>
                    </a:ext>
                  </a:extLst>
                </p:cNvPr>
                <p:cNvSpPr/>
                <p:nvPr/>
              </p:nvSpPr>
              <p:spPr>
                <a:xfrm>
                  <a:off x="8368141" y="5381625"/>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1" name="Oval 150">
                  <a:extLst>
                    <a:ext uri="{FF2B5EF4-FFF2-40B4-BE49-F238E27FC236}">
                      <a16:creationId xmlns:a16="http://schemas.microsoft.com/office/drawing/2014/main" id="{843C589B-996F-43D8-BDE8-19D619A4F499}"/>
                    </a:ext>
                  </a:extLst>
                </p:cNvPr>
                <p:cNvSpPr/>
                <p:nvPr/>
              </p:nvSpPr>
              <p:spPr>
                <a:xfrm>
                  <a:off x="8758434" y="5385442"/>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36" name="Oval 135">
                <a:extLst>
                  <a:ext uri="{FF2B5EF4-FFF2-40B4-BE49-F238E27FC236}">
                    <a16:creationId xmlns:a16="http://schemas.microsoft.com/office/drawing/2014/main" id="{70A880BA-5E83-4132-A34F-0EA40564E22A}"/>
                  </a:ext>
                </a:extLst>
              </p:cNvPr>
              <p:cNvSpPr/>
              <p:nvPr/>
            </p:nvSpPr>
            <p:spPr>
              <a:xfrm>
                <a:off x="7923634" y="5301896"/>
                <a:ext cx="253062" cy="26600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37" name="Graphic 38" descr="Single gear">
                <a:extLst>
                  <a:ext uri="{FF2B5EF4-FFF2-40B4-BE49-F238E27FC236}">
                    <a16:creationId xmlns:a16="http://schemas.microsoft.com/office/drawing/2014/main" id="{C2ED1CC8-3C9D-4D58-9774-62B7DA6FF0F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813288" y="5202044"/>
                <a:ext cx="449766" cy="449766"/>
              </a:xfrm>
              <a:prstGeom prst="rect">
                <a:avLst/>
              </a:prstGeom>
            </p:spPr>
          </p:pic>
          <p:pic>
            <p:nvPicPr>
              <p:cNvPr id="138" name="Graphic 38" descr="Single gear">
                <a:extLst>
                  <a:ext uri="{FF2B5EF4-FFF2-40B4-BE49-F238E27FC236}">
                    <a16:creationId xmlns:a16="http://schemas.microsoft.com/office/drawing/2014/main" id="{130CC6AD-07E4-4AE4-B7E2-3FA9C16A582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986291" y="5202041"/>
                <a:ext cx="449766" cy="449766"/>
              </a:xfrm>
              <a:prstGeom prst="rect">
                <a:avLst/>
              </a:prstGeom>
            </p:spPr>
          </p:pic>
          <p:pic>
            <p:nvPicPr>
              <p:cNvPr id="139" name="Graphic 38" descr="Single gear">
                <a:extLst>
                  <a:ext uri="{FF2B5EF4-FFF2-40B4-BE49-F238E27FC236}">
                    <a16:creationId xmlns:a16="http://schemas.microsoft.com/office/drawing/2014/main" id="{368B681A-EFA6-4C04-86A9-28A436C16E4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46995" y="5202043"/>
                <a:ext cx="449766" cy="449766"/>
              </a:xfrm>
              <a:prstGeom prst="rect">
                <a:avLst/>
              </a:prstGeom>
            </p:spPr>
          </p:pic>
        </p:grpSp>
      </p:grpSp>
      <p:grpSp>
        <p:nvGrpSpPr>
          <p:cNvPr id="19" name="Group 18">
            <a:extLst>
              <a:ext uri="{FF2B5EF4-FFF2-40B4-BE49-F238E27FC236}">
                <a16:creationId xmlns:a16="http://schemas.microsoft.com/office/drawing/2014/main" id="{3E10236F-314B-496E-882B-DFE50FB18493}"/>
              </a:ext>
            </a:extLst>
          </p:cNvPr>
          <p:cNvGrpSpPr/>
          <p:nvPr/>
        </p:nvGrpSpPr>
        <p:grpSpPr>
          <a:xfrm>
            <a:off x="6005273" y="3990193"/>
            <a:ext cx="2659772" cy="1823802"/>
            <a:chOff x="6005273" y="3990193"/>
            <a:chExt cx="2659772" cy="1823802"/>
          </a:xfrm>
        </p:grpSpPr>
        <p:sp>
          <p:nvSpPr>
            <p:cNvPr id="160" name="Oval 159">
              <a:extLst>
                <a:ext uri="{FF2B5EF4-FFF2-40B4-BE49-F238E27FC236}">
                  <a16:creationId xmlns:a16="http://schemas.microsoft.com/office/drawing/2014/main" id="{6B006901-F4D3-4B76-88B5-BFFE36EC976E}"/>
                </a:ext>
              </a:extLst>
            </p:cNvPr>
            <p:cNvSpPr/>
            <p:nvPr/>
          </p:nvSpPr>
          <p:spPr>
            <a:xfrm>
              <a:off x="6005273" y="5229659"/>
              <a:ext cx="2596173" cy="584336"/>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Group 55">
              <a:extLst>
                <a:ext uri="{FF2B5EF4-FFF2-40B4-BE49-F238E27FC236}">
                  <a16:creationId xmlns:a16="http://schemas.microsoft.com/office/drawing/2014/main" id="{DE789218-5F89-419C-81EE-3909095D9923}"/>
                </a:ext>
              </a:extLst>
            </p:cNvPr>
            <p:cNvGrpSpPr/>
            <p:nvPr/>
          </p:nvGrpSpPr>
          <p:grpSpPr>
            <a:xfrm>
              <a:off x="6339983" y="3990193"/>
              <a:ext cx="2325062" cy="1198778"/>
              <a:chOff x="6339983" y="3990193"/>
              <a:chExt cx="2325062" cy="1198778"/>
            </a:xfrm>
          </p:grpSpPr>
          <p:sp>
            <p:nvSpPr>
              <p:cNvPr id="3" name="Rectangle 2">
                <a:extLst>
                  <a:ext uri="{FF2B5EF4-FFF2-40B4-BE49-F238E27FC236}">
                    <a16:creationId xmlns:a16="http://schemas.microsoft.com/office/drawing/2014/main" id="{8C8058A6-ED63-422C-B432-2C52328323DF}"/>
                  </a:ext>
                </a:extLst>
              </p:cNvPr>
              <p:cNvSpPr/>
              <p:nvPr/>
            </p:nvSpPr>
            <p:spPr>
              <a:xfrm>
                <a:off x="7226459" y="3990193"/>
                <a:ext cx="617267" cy="105563"/>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C8815CA4-42F8-4615-AB42-C2FD5F869D64}"/>
                  </a:ext>
                </a:extLst>
              </p:cNvPr>
              <p:cNvGrpSpPr/>
              <p:nvPr/>
            </p:nvGrpSpPr>
            <p:grpSpPr>
              <a:xfrm>
                <a:off x="6339983" y="4032963"/>
                <a:ext cx="2325062" cy="1156008"/>
                <a:chOff x="8221437" y="4359700"/>
                <a:chExt cx="2325062" cy="1156008"/>
              </a:xfrm>
            </p:grpSpPr>
            <p:grpSp>
              <p:nvGrpSpPr>
                <p:cNvPr id="152" name="Group 151">
                  <a:extLst>
                    <a:ext uri="{FF2B5EF4-FFF2-40B4-BE49-F238E27FC236}">
                      <a16:creationId xmlns:a16="http://schemas.microsoft.com/office/drawing/2014/main" id="{DB5DD86F-0D79-462F-9B9C-C0BCC2960BB1}"/>
                    </a:ext>
                  </a:extLst>
                </p:cNvPr>
                <p:cNvGrpSpPr/>
                <p:nvPr/>
              </p:nvGrpSpPr>
              <p:grpSpPr>
                <a:xfrm>
                  <a:off x="8221437" y="4359700"/>
                  <a:ext cx="2325062" cy="1156008"/>
                  <a:chOff x="7025804" y="4343727"/>
                  <a:chExt cx="2325062" cy="1156008"/>
                </a:xfrm>
              </p:grpSpPr>
              <p:cxnSp>
                <p:nvCxnSpPr>
                  <p:cNvPr id="101" name="Straight Connector 100">
                    <a:extLst>
                      <a:ext uri="{FF2B5EF4-FFF2-40B4-BE49-F238E27FC236}">
                        <a16:creationId xmlns:a16="http://schemas.microsoft.com/office/drawing/2014/main" id="{29F24258-1BC9-43F3-85FD-79C76DCC938B}"/>
                      </a:ext>
                    </a:extLst>
                  </p:cNvPr>
                  <p:cNvCxnSpPr>
                    <a:cxnSpLocks/>
                  </p:cNvCxnSpPr>
                  <p:nvPr/>
                </p:nvCxnSpPr>
                <p:spPr>
                  <a:xfrm flipH="1">
                    <a:off x="7263954" y="5341164"/>
                    <a:ext cx="29354" cy="147739"/>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F619B1D7-A491-4BA6-9C30-08821E96DB70}"/>
                      </a:ext>
                    </a:extLst>
                  </p:cNvPr>
                  <p:cNvSpPr/>
                  <p:nvPr/>
                </p:nvSpPr>
                <p:spPr>
                  <a:xfrm>
                    <a:off x="8893666" y="4399572"/>
                    <a:ext cx="457200" cy="960120"/>
                  </a:xfrm>
                  <a:prstGeom prst="ellipse">
                    <a:avLst/>
                  </a:prstGeom>
                  <a:solidFill>
                    <a:schemeClr val="bg1">
                      <a:lumMod val="95000"/>
                    </a:schemeClr>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85135EA-4173-4F9B-B509-2995A73C3683}"/>
                      </a:ext>
                    </a:extLst>
                  </p:cNvPr>
                  <p:cNvSpPr/>
                  <p:nvPr/>
                </p:nvSpPr>
                <p:spPr>
                  <a:xfrm>
                    <a:off x="7307744" y="4399572"/>
                    <a:ext cx="1845002" cy="9601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1270DAB-33FA-4B12-99CC-257A3B588624}"/>
                      </a:ext>
                    </a:extLst>
                  </p:cNvPr>
                  <p:cNvSpPr/>
                  <p:nvPr/>
                </p:nvSpPr>
                <p:spPr>
                  <a:xfrm>
                    <a:off x="7025804" y="4399572"/>
                    <a:ext cx="457200" cy="960120"/>
                  </a:xfrm>
                  <a:prstGeom prst="ellipse">
                    <a:avLst/>
                  </a:prstGeom>
                  <a:solidFill>
                    <a:schemeClr val="bg1">
                      <a:lumMod val="95000"/>
                    </a:schemeClr>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descr="A picture containing clock&#10;&#10;Description automatically generated">
                    <a:extLst>
                      <a:ext uri="{FF2B5EF4-FFF2-40B4-BE49-F238E27FC236}">
                        <a16:creationId xmlns:a16="http://schemas.microsoft.com/office/drawing/2014/main" id="{878CE90D-4B13-4C0F-91FA-0D46CDEFC848}"/>
                      </a:ext>
                    </a:extLst>
                  </p:cNvPr>
                  <p:cNvPicPr>
                    <a:picLocks noChangeAspect="1"/>
                  </p:cNvPicPr>
                  <p:nvPr/>
                </p:nvPicPr>
                <p:blipFill>
                  <a:blip r:embed="rId8">
                    <a:alphaModFix/>
                    <a:extLst>
                      <a:ext uri="{28A0092B-C50C-407E-A947-70E740481C1C}">
                        <a14:useLocalDpi xmlns:a14="http://schemas.microsoft.com/office/drawing/2010/main" val="0"/>
                      </a:ext>
                    </a:extLst>
                  </a:blip>
                  <a:stretch>
                    <a:fillRect/>
                  </a:stretch>
                </p:blipFill>
                <p:spPr>
                  <a:xfrm>
                    <a:off x="7525518" y="4484507"/>
                    <a:ext cx="357947" cy="299063"/>
                  </a:xfrm>
                  <a:prstGeom prst="rect">
                    <a:avLst/>
                  </a:prstGeom>
                </p:spPr>
              </p:pic>
              <p:sp>
                <p:nvSpPr>
                  <p:cNvPr id="58" name="Oval 57">
                    <a:extLst>
                      <a:ext uri="{FF2B5EF4-FFF2-40B4-BE49-F238E27FC236}">
                        <a16:creationId xmlns:a16="http://schemas.microsoft.com/office/drawing/2014/main" id="{D377D12C-F7F8-4D44-9BB3-B292C71EC7BC}"/>
                      </a:ext>
                    </a:extLst>
                  </p:cNvPr>
                  <p:cNvSpPr/>
                  <p:nvPr/>
                </p:nvSpPr>
                <p:spPr>
                  <a:xfrm>
                    <a:off x="7086256" y="4535309"/>
                    <a:ext cx="307685" cy="708864"/>
                  </a:xfrm>
                  <a:prstGeom prst="ellipse">
                    <a:avLst/>
                  </a:prstGeom>
                  <a:solidFill>
                    <a:schemeClr val="bg1">
                      <a:lumMod val="8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Arc 64">
                    <a:extLst>
                      <a:ext uri="{FF2B5EF4-FFF2-40B4-BE49-F238E27FC236}">
                        <a16:creationId xmlns:a16="http://schemas.microsoft.com/office/drawing/2014/main" id="{BC14C10C-6634-493E-B4AC-51D0F2630D48}"/>
                      </a:ext>
                    </a:extLst>
                  </p:cNvPr>
                  <p:cNvSpPr/>
                  <p:nvPr/>
                </p:nvSpPr>
                <p:spPr>
                  <a:xfrm rot="21425471">
                    <a:off x="8030815" y="4343727"/>
                    <a:ext cx="512652" cy="1046041"/>
                  </a:xfrm>
                  <a:prstGeom prst="arc">
                    <a:avLst>
                      <a:gd name="adj1" fmla="val 17191476"/>
                      <a:gd name="adj2" fmla="val 4861983"/>
                    </a:avLst>
                  </a:prstGeom>
                  <a:noFill/>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Arc 66">
                    <a:extLst>
                      <a:ext uri="{FF2B5EF4-FFF2-40B4-BE49-F238E27FC236}">
                        <a16:creationId xmlns:a16="http://schemas.microsoft.com/office/drawing/2014/main" id="{FCB1DCC7-88CE-46A7-B5AE-D08DB65E23AF}"/>
                      </a:ext>
                    </a:extLst>
                  </p:cNvPr>
                  <p:cNvSpPr/>
                  <p:nvPr/>
                </p:nvSpPr>
                <p:spPr>
                  <a:xfrm rot="21425471">
                    <a:off x="8513381" y="4343728"/>
                    <a:ext cx="512652" cy="1046041"/>
                  </a:xfrm>
                  <a:prstGeom prst="arc">
                    <a:avLst>
                      <a:gd name="adj1" fmla="val 17191476"/>
                      <a:gd name="adj2" fmla="val 4861983"/>
                    </a:avLst>
                  </a:prstGeom>
                  <a:noFill/>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Arc 68">
                    <a:extLst>
                      <a:ext uri="{FF2B5EF4-FFF2-40B4-BE49-F238E27FC236}">
                        <a16:creationId xmlns:a16="http://schemas.microsoft.com/office/drawing/2014/main" id="{B4FECBDF-225B-47A4-BDAD-E989DA1F121C}"/>
                      </a:ext>
                    </a:extLst>
                  </p:cNvPr>
                  <p:cNvSpPr/>
                  <p:nvPr/>
                </p:nvSpPr>
                <p:spPr>
                  <a:xfrm rot="21425471">
                    <a:off x="7548119" y="4346522"/>
                    <a:ext cx="512652" cy="1046041"/>
                  </a:xfrm>
                  <a:prstGeom prst="arc">
                    <a:avLst>
                      <a:gd name="adj1" fmla="val 17191476"/>
                      <a:gd name="adj2" fmla="val 4861983"/>
                    </a:avLst>
                  </a:prstGeom>
                  <a:noFill/>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1" name="Straight Connector 70">
                    <a:extLst>
                      <a:ext uri="{FF2B5EF4-FFF2-40B4-BE49-F238E27FC236}">
                        <a16:creationId xmlns:a16="http://schemas.microsoft.com/office/drawing/2014/main" id="{9C416F02-E929-4DF0-91B3-206B49009B0F}"/>
                      </a:ext>
                    </a:extLst>
                  </p:cNvPr>
                  <p:cNvCxnSpPr>
                    <a:cxnSpLocks/>
                  </p:cNvCxnSpPr>
                  <p:nvPr/>
                </p:nvCxnSpPr>
                <p:spPr>
                  <a:xfrm flipV="1">
                    <a:off x="7307744" y="5356736"/>
                    <a:ext cx="1852421" cy="3769"/>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C4D3438D-5771-4098-BEAC-CAA37E23CC5E}"/>
                      </a:ext>
                    </a:extLst>
                  </p:cNvPr>
                  <p:cNvCxnSpPr>
                    <a:cxnSpLocks/>
                    <a:stCxn id="14" idx="0"/>
                  </p:cNvCxnSpPr>
                  <p:nvPr/>
                </p:nvCxnSpPr>
                <p:spPr>
                  <a:xfrm>
                    <a:off x="7254404" y="4399572"/>
                    <a:ext cx="1898342" cy="2416"/>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69537FB9-4A03-46DE-9CF0-F6270BC840A7}"/>
                      </a:ext>
                    </a:extLst>
                  </p:cNvPr>
                  <p:cNvCxnSpPr>
                    <a:cxnSpLocks/>
                  </p:cNvCxnSpPr>
                  <p:nvPr/>
                </p:nvCxnSpPr>
                <p:spPr>
                  <a:xfrm>
                    <a:off x="7506028" y="5368857"/>
                    <a:ext cx="18172" cy="128398"/>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6260EF95-B842-4DC5-A76F-4F0FE9114F3D}"/>
                      </a:ext>
                    </a:extLst>
                  </p:cNvPr>
                  <p:cNvCxnSpPr>
                    <a:cxnSpLocks/>
                  </p:cNvCxnSpPr>
                  <p:nvPr/>
                </p:nvCxnSpPr>
                <p:spPr>
                  <a:xfrm>
                    <a:off x="8017790" y="5368857"/>
                    <a:ext cx="18172" cy="128398"/>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0784F4B7-CC4D-4318-92E6-152029185CCB}"/>
                      </a:ext>
                    </a:extLst>
                  </p:cNvPr>
                  <p:cNvCxnSpPr>
                    <a:cxnSpLocks/>
                  </p:cNvCxnSpPr>
                  <p:nvPr/>
                </p:nvCxnSpPr>
                <p:spPr>
                  <a:xfrm>
                    <a:off x="8511380" y="5368800"/>
                    <a:ext cx="18172" cy="128398"/>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F2028FE7-26DE-426E-A9D3-8C66DDA2AFC9}"/>
                      </a:ext>
                    </a:extLst>
                  </p:cNvPr>
                  <p:cNvCxnSpPr>
                    <a:cxnSpLocks/>
                  </p:cNvCxnSpPr>
                  <p:nvPr/>
                </p:nvCxnSpPr>
                <p:spPr>
                  <a:xfrm>
                    <a:off x="8926081" y="5364432"/>
                    <a:ext cx="18172" cy="128398"/>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62015DD1-2712-4449-82E4-67FEBEA9215E}"/>
                      </a:ext>
                    </a:extLst>
                  </p:cNvPr>
                  <p:cNvCxnSpPr>
                    <a:cxnSpLocks/>
                  </p:cNvCxnSpPr>
                  <p:nvPr/>
                </p:nvCxnSpPr>
                <p:spPr>
                  <a:xfrm flipH="1">
                    <a:off x="7793978" y="5349459"/>
                    <a:ext cx="29354" cy="147739"/>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8BE45B9-9D03-4F9F-B70B-C071ED3E5212}"/>
                      </a:ext>
                    </a:extLst>
                  </p:cNvPr>
                  <p:cNvCxnSpPr>
                    <a:cxnSpLocks/>
                  </p:cNvCxnSpPr>
                  <p:nvPr/>
                </p:nvCxnSpPr>
                <p:spPr>
                  <a:xfrm flipH="1">
                    <a:off x="8273936" y="5351996"/>
                    <a:ext cx="29354" cy="147739"/>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45831E2B-F4B4-4697-AE60-AA6AB18F373C}"/>
                      </a:ext>
                    </a:extLst>
                  </p:cNvPr>
                  <p:cNvCxnSpPr>
                    <a:cxnSpLocks/>
                  </p:cNvCxnSpPr>
                  <p:nvPr/>
                </p:nvCxnSpPr>
                <p:spPr>
                  <a:xfrm flipH="1">
                    <a:off x="8697130" y="5343654"/>
                    <a:ext cx="29354" cy="147739"/>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155" name="Picture 154" descr="Background pattern&#10;&#10;Description automatically generated">
                  <a:extLst>
                    <a:ext uri="{FF2B5EF4-FFF2-40B4-BE49-F238E27FC236}">
                      <a16:creationId xmlns:a16="http://schemas.microsoft.com/office/drawing/2014/main" id="{9265014D-6616-4710-B978-9602A9B45CF6}"/>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732895" y="4842811"/>
                  <a:ext cx="388726" cy="204729"/>
                </a:xfrm>
                <a:prstGeom prst="rect">
                  <a:avLst/>
                </a:prstGeom>
              </p:spPr>
            </p:pic>
          </p:grpSp>
        </p:grpSp>
      </p:grpSp>
    </p:spTree>
    <p:extLst>
      <p:ext uri="{BB962C8B-B14F-4D97-AF65-F5344CB8AC3E}">
        <p14:creationId xmlns:p14="http://schemas.microsoft.com/office/powerpoint/2010/main" val="1583865558"/>
      </p:ext>
    </p:extLst>
  </p:cSld>
  <p:clrMapOvr>
    <a:masterClrMapping/>
  </p:clrMapOvr>
  <mc:AlternateContent xmlns:mc="http://schemas.openxmlformats.org/markup-compatibility/2006" xmlns:p14="http://schemas.microsoft.com/office/powerpoint/2010/main">
    <mc:Choice Requires="p14">
      <p:transition spd="slow" p14:dur="2000" advClick="0" advTm="8250"/>
    </mc:Choice>
    <mc:Fallback xmlns="">
      <p:transition spd="slow" advClick="0" advTm="82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70833E-6 1.11111E-6 L 0.16849 1.11111E-6 " pathEditMode="relative" rAng="0" ptsTypes="AA">
                                      <p:cBhvr>
                                        <p:cTn id="6" dur="8000" fill="hold"/>
                                        <p:tgtEl>
                                          <p:spTgt spid="2"/>
                                        </p:tgtEl>
                                        <p:attrNameLst>
                                          <p:attrName>ppt_x</p:attrName>
                                          <p:attrName>ppt_y</p:attrName>
                                        </p:attrNameLst>
                                      </p:cBhvr>
                                      <p:rCtr x="8424" y="0"/>
                                    </p:animMotion>
                                  </p:childTnLst>
                                </p:cTn>
                              </p:par>
                              <p:par>
                                <p:cTn id="7" presetID="42" presetClass="path" presetSubtype="0" accel="50000" decel="50000" fill="hold" nodeType="withEffect">
                                  <p:stCondLst>
                                    <p:cond delay="0"/>
                                  </p:stCondLst>
                                  <p:childTnLst>
                                    <p:animMotion origin="layout" path="M -2.5E-6 -4.81481E-6 L 0.15677 -4.81481E-6 " pathEditMode="relative" rAng="0" ptsTypes="AA">
                                      <p:cBhvr>
                                        <p:cTn id="8" dur="8000" fill="hold"/>
                                        <p:tgtEl>
                                          <p:spTgt spid="19"/>
                                        </p:tgtEl>
                                        <p:attrNameLst>
                                          <p:attrName>ppt_x</p:attrName>
                                          <p:attrName>ppt_y</p:attrName>
                                        </p:attrNameLst>
                                      </p:cBhvr>
                                      <p:rCtr x="783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8CAD881C-6DBF-4D9C-B7B6-7EA1FD4E596A}"/>
              </a:ext>
            </a:extLst>
          </p:cNvPr>
          <p:cNvGrpSpPr/>
          <p:nvPr/>
        </p:nvGrpSpPr>
        <p:grpSpPr>
          <a:xfrm>
            <a:off x="409111" y="1270090"/>
            <a:ext cx="7321400" cy="4562281"/>
            <a:chOff x="548640" y="1185954"/>
            <a:chExt cx="7060321" cy="4646417"/>
          </a:xfrm>
        </p:grpSpPr>
        <p:grpSp>
          <p:nvGrpSpPr>
            <p:cNvPr id="38" name="Group 37">
              <a:extLst>
                <a:ext uri="{FF2B5EF4-FFF2-40B4-BE49-F238E27FC236}">
                  <a16:creationId xmlns:a16="http://schemas.microsoft.com/office/drawing/2014/main" id="{304CA172-9D55-43B3-9332-645432B8C805}"/>
                </a:ext>
              </a:extLst>
            </p:cNvPr>
            <p:cNvGrpSpPr/>
            <p:nvPr/>
          </p:nvGrpSpPr>
          <p:grpSpPr>
            <a:xfrm>
              <a:off x="548640" y="1185954"/>
              <a:ext cx="7060321" cy="4638914"/>
              <a:chOff x="548640" y="1185954"/>
              <a:chExt cx="7060321" cy="4638914"/>
            </a:xfrm>
          </p:grpSpPr>
          <p:grpSp>
            <p:nvGrpSpPr>
              <p:cNvPr id="33" name="Group 32">
                <a:extLst>
                  <a:ext uri="{FF2B5EF4-FFF2-40B4-BE49-F238E27FC236}">
                    <a16:creationId xmlns:a16="http://schemas.microsoft.com/office/drawing/2014/main" id="{70CD0EF8-36EF-4733-A559-E531E7F32409}"/>
                  </a:ext>
                </a:extLst>
              </p:cNvPr>
              <p:cNvGrpSpPr/>
              <p:nvPr/>
            </p:nvGrpSpPr>
            <p:grpSpPr>
              <a:xfrm>
                <a:off x="549401" y="1198466"/>
                <a:ext cx="7059560" cy="4626402"/>
                <a:chOff x="6418717" y="1301930"/>
                <a:chExt cx="5377239" cy="3091265"/>
              </a:xfrm>
            </p:grpSpPr>
            <p:sp>
              <p:nvSpPr>
                <p:cNvPr id="2" name="Rectangle: Rounded Corners 1">
                  <a:extLst>
                    <a:ext uri="{FF2B5EF4-FFF2-40B4-BE49-F238E27FC236}">
                      <a16:creationId xmlns:a16="http://schemas.microsoft.com/office/drawing/2014/main" id="{F9984780-08DA-4954-B980-CDD6A4A2BD3C}"/>
                    </a:ext>
                  </a:extLst>
                </p:cNvPr>
                <p:cNvSpPr/>
                <p:nvPr/>
              </p:nvSpPr>
              <p:spPr>
                <a:xfrm>
                  <a:off x="6418717" y="1301930"/>
                  <a:ext cx="5377239" cy="3091265"/>
                </a:xfrm>
                <a:prstGeom prst="roundRect">
                  <a:avLst/>
                </a:prstGeom>
                <a:solidFill>
                  <a:srgbClr val="007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tar: 4 Points 3">
                  <a:extLst>
                    <a:ext uri="{FF2B5EF4-FFF2-40B4-BE49-F238E27FC236}">
                      <a16:creationId xmlns:a16="http://schemas.microsoft.com/office/drawing/2014/main" id="{43AB686A-1B44-420F-A275-40286CF79A90}"/>
                    </a:ext>
                  </a:extLst>
                </p:cNvPr>
                <p:cNvSpPr/>
                <p:nvPr/>
              </p:nvSpPr>
              <p:spPr>
                <a:xfrm>
                  <a:off x="7062843" y="1895855"/>
                  <a:ext cx="123041" cy="24944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tar: 4 Points 6">
                  <a:extLst>
                    <a:ext uri="{FF2B5EF4-FFF2-40B4-BE49-F238E27FC236}">
                      <a16:creationId xmlns:a16="http://schemas.microsoft.com/office/drawing/2014/main" id="{1A09D114-D368-498C-98A8-50F60325C4D8}"/>
                    </a:ext>
                  </a:extLst>
                </p:cNvPr>
                <p:cNvSpPr/>
                <p:nvPr/>
              </p:nvSpPr>
              <p:spPr>
                <a:xfrm>
                  <a:off x="6841435" y="2753445"/>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tar: 4 Points 7">
                  <a:extLst>
                    <a:ext uri="{FF2B5EF4-FFF2-40B4-BE49-F238E27FC236}">
                      <a16:creationId xmlns:a16="http://schemas.microsoft.com/office/drawing/2014/main" id="{7CD876F8-644B-41A5-9A07-523A0E8DE404}"/>
                    </a:ext>
                  </a:extLst>
                </p:cNvPr>
                <p:cNvSpPr/>
                <p:nvPr/>
              </p:nvSpPr>
              <p:spPr>
                <a:xfrm>
                  <a:off x="8220630" y="2490272"/>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tar: 4 Points 8">
                  <a:extLst>
                    <a:ext uri="{FF2B5EF4-FFF2-40B4-BE49-F238E27FC236}">
                      <a16:creationId xmlns:a16="http://schemas.microsoft.com/office/drawing/2014/main" id="{5CF247C9-A814-4FE3-A6D6-FD0FD0C513FC}"/>
                    </a:ext>
                  </a:extLst>
                </p:cNvPr>
                <p:cNvSpPr/>
                <p:nvPr/>
              </p:nvSpPr>
              <p:spPr>
                <a:xfrm>
                  <a:off x="10509032" y="1713053"/>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tar: 4 Points 12">
                  <a:extLst>
                    <a:ext uri="{FF2B5EF4-FFF2-40B4-BE49-F238E27FC236}">
                      <a16:creationId xmlns:a16="http://schemas.microsoft.com/office/drawing/2014/main" id="{B966658E-0B64-4B43-AB48-1BEDE903298D}"/>
                    </a:ext>
                  </a:extLst>
                </p:cNvPr>
                <p:cNvSpPr/>
                <p:nvPr/>
              </p:nvSpPr>
              <p:spPr>
                <a:xfrm>
                  <a:off x="10639311" y="1924119"/>
                  <a:ext cx="146121" cy="29067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tar: 4 Points 17">
                  <a:extLst>
                    <a:ext uri="{FF2B5EF4-FFF2-40B4-BE49-F238E27FC236}">
                      <a16:creationId xmlns:a16="http://schemas.microsoft.com/office/drawing/2014/main" id="{1ED5B04F-BFE2-424A-B6B9-BBE67DB8E264}"/>
                    </a:ext>
                  </a:extLst>
                </p:cNvPr>
                <p:cNvSpPr/>
                <p:nvPr/>
              </p:nvSpPr>
              <p:spPr>
                <a:xfrm>
                  <a:off x="11420831" y="2692999"/>
                  <a:ext cx="146121" cy="29067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tar: 4 Points 21">
                  <a:extLst>
                    <a:ext uri="{FF2B5EF4-FFF2-40B4-BE49-F238E27FC236}">
                      <a16:creationId xmlns:a16="http://schemas.microsoft.com/office/drawing/2014/main" id="{E7EAD236-B7B3-410A-B36A-51104EADCED0}"/>
                    </a:ext>
                  </a:extLst>
                </p:cNvPr>
                <p:cNvSpPr/>
                <p:nvPr/>
              </p:nvSpPr>
              <p:spPr>
                <a:xfrm>
                  <a:off x="11546818" y="2415216"/>
                  <a:ext cx="125943" cy="22318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tar: 4 Points 22">
                  <a:extLst>
                    <a:ext uri="{FF2B5EF4-FFF2-40B4-BE49-F238E27FC236}">
                      <a16:creationId xmlns:a16="http://schemas.microsoft.com/office/drawing/2014/main" id="{683A0BF4-28A1-43D1-AFD0-97C9B7239DF7}"/>
                    </a:ext>
                  </a:extLst>
                </p:cNvPr>
                <p:cNvSpPr/>
                <p:nvPr/>
              </p:nvSpPr>
              <p:spPr>
                <a:xfrm>
                  <a:off x="7269445" y="3622705"/>
                  <a:ext cx="125943" cy="22318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tar: 4 Points 23">
                  <a:extLst>
                    <a:ext uri="{FF2B5EF4-FFF2-40B4-BE49-F238E27FC236}">
                      <a16:creationId xmlns:a16="http://schemas.microsoft.com/office/drawing/2014/main" id="{1B401E80-CC6A-4B45-A279-187128DCE78B}"/>
                    </a:ext>
                  </a:extLst>
                </p:cNvPr>
                <p:cNvSpPr/>
                <p:nvPr/>
              </p:nvSpPr>
              <p:spPr>
                <a:xfrm>
                  <a:off x="7486868" y="3371404"/>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tar: 4 Points 24">
                  <a:extLst>
                    <a:ext uri="{FF2B5EF4-FFF2-40B4-BE49-F238E27FC236}">
                      <a16:creationId xmlns:a16="http://schemas.microsoft.com/office/drawing/2014/main" id="{1F26B41A-6AE0-4D37-9CB9-51D949A87E6D}"/>
                    </a:ext>
                  </a:extLst>
                </p:cNvPr>
                <p:cNvSpPr/>
                <p:nvPr/>
              </p:nvSpPr>
              <p:spPr>
                <a:xfrm>
                  <a:off x="9499357" y="3691545"/>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tar: 4 Points 25">
                  <a:extLst>
                    <a:ext uri="{FF2B5EF4-FFF2-40B4-BE49-F238E27FC236}">
                      <a16:creationId xmlns:a16="http://schemas.microsoft.com/office/drawing/2014/main" id="{897FFEF1-44F3-4BDA-9D51-A9381BE779F0}"/>
                    </a:ext>
                  </a:extLst>
                </p:cNvPr>
                <p:cNvSpPr/>
                <p:nvPr/>
              </p:nvSpPr>
              <p:spPr>
                <a:xfrm>
                  <a:off x="9339780" y="3495423"/>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tar: 4 Points 26">
                  <a:extLst>
                    <a:ext uri="{FF2B5EF4-FFF2-40B4-BE49-F238E27FC236}">
                      <a16:creationId xmlns:a16="http://schemas.microsoft.com/office/drawing/2014/main" id="{EC9EE687-330A-4801-8DBD-40DFFD063D4E}"/>
                    </a:ext>
                  </a:extLst>
                </p:cNvPr>
                <p:cNvSpPr/>
                <p:nvPr/>
              </p:nvSpPr>
              <p:spPr>
                <a:xfrm>
                  <a:off x="6554968" y="1521530"/>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tar: 4 Points 27">
                  <a:extLst>
                    <a:ext uri="{FF2B5EF4-FFF2-40B4-BE49-F238E27FC236}">
                      <a16:creationId xmlns:a16="http://schemas.microsoft.com/office/drawing/2014/main" id="{E567F692-9280-4DB4-9EAC-A5494CC494A6}"/>
                    </a:ext>
                  </a:extLst>
                </p:cNvPr>
                <p:cNvSpPr/>
                <p:nvPr/>
              </p:nvSpPr>
              <p:spPr>
                <a:xfrm>
                  <a:off x="8054795" y="2337263"/>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tar: 4 Points 28">
                  <a:extLst>
                    <a:ext uri="{FF2B5EF4-FFF2-40B4-BE49-F238E27FC236}">
                      <a16:creationId xmlns:a16="http://schemas.microsoft.com/office/drawing/2014/main" id="{E36C50C1-A591-44A1-9E1B-EC8F391A359F}"/>
                    </a:ext>
                  </a:extLst>
                </p:cNvPr>
                <p:cNvSpPr/>
                <p:nvPr/>
              </p:nvSpPr>
              <p:spPr>
                <a:xfrm>
                  <a:off x="10604470" y="2770359"/>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tar: 4 Points 30">
                  <a:extLst>
                    <a:ext uri="{FF2B5EF4-FFF2-40B4-BE49-F238E27FC236}">
                      <a16:creationId xmlns:a16="http://schemas.microsoft.com/office/drawing/2014/main" id="{D5BA7D15-D949-4A60-B917-7866CA1704C5}"/>
                    </a:ext>
                  </a:extLst>
                </p:cNvPr>
                <p:cNvSpPr/>
                <p:nvPr/>
              </p:nvSpPr>
              <p:spPr>
                <a:xfrm>
                  <a:off x="11674570" y="3853053"/>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Freeform: Shape 35">
                <a:extLst>
                  <a:ext uri="{FF2B5EF4-FFF2-40B4-BE49-F238E27FC236}">
                    <a16:creationId xmlns:a16="http://schemas.microsoft.com/office/drawing/2014/main" id="{FD3910FC-BFC0-4350-BD37-8DB85C23CFCC}"/>
                  </a:ext>
                </a:extLst>
              </p:cNvPr>
              <p:cNvSpPr/>
              <p:nvPr/>
            </p:nvSpPr>
            <p:spPr>
              <a:xfrm>
                <a:off x="1282262" y="4656083"/>
                <a:ext cx="6064469" cy="1061545"/>
              </a:xfrm>
              <a:custGeom>
                <a:avLst/>
                <a:gdLst>
                  <a:gd name="connsiteX0" fmla="*/ 0 w 6064469"/>
                  <a:gd name="connsiteY0" fmla="*/ 294289 h 1061545"/>
                  <a:gd name="connsiteX1" fmla="*/ 0 w 6064469"/>
                  <a:gd name="connsiteY1" fmla="*/ 294289 h 1061545"/>
                  <a:gd name="connsiteX2" fmla="*/ 578069 w 6064469"/>
                  <a:gd name="connsiteY2" fmla="*/ 210207 h 1061545"/>
                  <a:gd name="connsiteX3" fmla="*/ 1156138 w 6064469"/>
                  <a:gd name="connsiteY3" fmla="*/ 283779 h 1061545"/>
                  <a:gd name="connsiteX4" fmla="*/ 1271752 w 6064469"/>
                  <a:gd name="connsiteY4" fmla="*/ 283779 h 1061545"/>
                  <a:gd name="connsiteX5" fmla="*/ 1881352 w 6064469"/>
                  <a:gd name="connsiteY5" fmla="*/ 294289 h 1061545"/>
                  <a:gd name="connsiteX6" fmla="*/ 1975945 w 6064469"/>
                  <a:gd name="connsiteY6" fmla="*/ 283779 h 1061545"/>
                  <a:gd name="connsiteX7" fmla="*/ 2532993 w 6064469"/>
                  <a:gd name="connsiteY7" fmla="*/ 199696 h 1061545"/>
                  <a:gd name="connsiteX8" fmla="*/ 2669628 w 6064469"/>
                  <a:gd name="connsiteY8" fmla="*/ 199696 h 1061545"/>
                  <a:gd name="connsiteX9" fmla="*/ 3436883 w 6064469"/>
                  <a:gd name="connsiteY9" fmla="*/ 283779 h 1061545"/>
                  <a:gd name="connsiteX10" fmla="*/ 3615559 w 6064469"/>
                  <a:gd name="connsiteY10" fmla="*/ 294289 h 1061545"/>
                  <a:gd name="connsiteX11" fmla="*/ 4614041 w 6064469"/>
                  <a:gd name="connsiteY11" fmla="*/ 52551 h 1061545"/>
                  <a:gd name="connsiteX12" fmla="*/ 5023945 w 6064469"/>
                  <a:gd name="connsiteY12" fmla="*/ 0 h 1061545"/>
                  <a:gd name="connsiteX13" fmla="*/ 5118538 w 6064469"/>
                  <a:gd name="connsiteY13" fmla="*/ 10510 h 1061545"/>
                  <a:gd name="connsiteX14" fmla="*/ 5160579 w 6064469"/>
                  <a:gd name="connsiteY14" fmla="*/ 21020 h 1061545"/>
                  <a:gd name="connsiteX15" fmla="*/ 5202621 w 6064469"/>
                  <a:gd name="connsiteY15" fmla="*/ 31531 h 1061545"/>
                  <a:gd name="connsiteX16" fmla="*/ 5612524 w 6064469"/>
                  <a:gd name="connsiteY16" fmla="*/ 115614 h 1061545"/>
                  <a:gd name="connsiteX17" fmla="*/ 5854262 w 6064469"/>
                  <a:gd name="connsiteY17" fmla="*/ 136634 h 1061545"/>
                  <a:gd name="connsiteX18" fmla="*/ 6064469 w 6064469"/>
                  <a:gd name="connsiteY18" fmla="*/ 220717 h 1061545"/>
                  <a:gd name="connsiteX19" fmla="*/ 5990897 w 6064469"/>
                  <a:gd name="connsiteY19" fmla="*/ 672662 h 1061545"/>
                  <a:gd name="connsiteX20" fmla="*/ 4771697 w 6064469"/>
                  <a:gd name="connsiteY20" fmla="*/ 1061545 h 1061545"/>
                  <a:gd name="connsiteX21" fmla="*/ 1702676 w 6064469"/>
                  <a:gd name="connsiteY21" fmla="*/ 924910 h 1061545"/>
                  <a:gd name="connsiteX22" fmla="*/ 73572 w 6064469"/>
                  <a:gd name="connsiteY22" fmla="*/ 798786 h 1061545"/>
                  <a:gd name="connsiteX23" fmla="*/ 0 w 6064469"/>
                  <a:gd name="connsiteY23" fmla="*/ 294289 h 10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64469" h="1061545">
                    <a:moveTo>
                      <a:pt x="0" y="294289"/>
                    </a:moveTo>
                    <a:lnTo>
                      <a:pt x="0" y="294289"/>
                    </a:lnTo>
                    <a:lnTo>
                      <a:pt x="578069" y="210207"/>
                    </a:lnTo>
                    <a:lnTo>
                      <a:pt x="1156138" y="283779"/>
                    </a:lnTo>
                    <a:lnTo>
                      <a:pt x="1271752" y="283779"/>
                    </a:lnTo>
                    <a:lnTo>
                      <a:pt x="1881352" y="294289"/>
                    </a:lnTo>
                    <a:lnTo>
                      <a:pt x="1975945" y="283779"/>
                    </a:lnTo>
                    <a:lnTo>
                      <a:pt x="2532993" y="199696"/>
                    </a:lnTo>
                    <a:lnTo>
                      <a:pt x="2669628" y="199696"/>
                    </a:lnTo>
                    <a:lnTo>
                      <a:pt x="3436883" y="283779"/>
                    </a:lnTo>
                    <a:cubicBezTo>
                      <a:pt x="3559332" y="297384"/>
                      <a:pt x="3499751" y="294289"/>
                      <a:pt x="3615559" y="294289"/>
                    </a:cubicBezTo>
                    <a:lnTo>
                      <a:pt x="4614041" y="52551"/>
                    </a:lnTo>
                    <a:lnTo>
                      <a:pt x="5023945" y="0"/>
                    </a:lnTo>
                    <a:cubicBezTo>
                      <a:pt x="5055476" y="3503"/>
                      <a:pt x="5087182" y="5686"/>
                      <a:pt x="5118538" y="10510"/>
                    </a:cubicBezTo>
                    <a:cubicBezTo>
                      <a:pt x="5132815" y="12706"/>
                      <a:pt x="5146690" y="17052"/>
                      <a:pt x="5160579" y="21020"/>
                    </a:cubicBezTo>
                    <a:cubicBezTo>
                      <a:pt x="5201245" y="32639"/>
                      <a:pt x="5179193" y="31531"/>
                      <a:pt x="5202621" y="31531"/>
                    </a:cubicBezTo>
                    <a:lnTo>
                      <a:pt x="5612524" y="115614"/>
                    </a:lnTo>
                    <a:lnTo>
                      <a:pt x="5854262" y="136634"/>
                    </a:lnTo>
                    <a:lnTo>
                      <a:pt x="6064469" y="220717"/>
                    </a:lnTo>
                    <a:lnTo>
                      <a:pt x="5990897" y="672662"/>
                    </a:lnTo>
                    <a:lnTo>
                      <a:pt x="4771697" y="1061545"/>
                    </a:lnTo>
                    <a:lnTo>
                      <a:pt x="1702676" y="924910"/>
                    </a:lnTo>
                    <a:lnTo>
                      <a:pt x="73572" y="798786"/>
                    </a:lnTo>
                    <a:lnTo>
                      <a:pt x="0" y="294289"/>
                    </a:lnTo>
                    <a:close/>
                  </a:path>
                </a:pathLst>
              </a:cu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9B657570-2CC6-41A2-9AAA-3757888D4A2F}"/>
                  </a:ext>
                </a:extLst>
              </p:cNvPr>
              <p:cNvSpPr/>
              <p:nvPr/>
            </p:nvSpPr>
            <p:spPr>
              <a:xfrm>
                <a:off x="548640" y="4610100"/>
                <a:ext cx="7056120" cy="1203960"/>
              </a:xfrm>
              <a:custGeom>
                <a:avLst/>
                <a:gdLst>
                  <a:gd name="connsiteX0" fmla="*/ 22860 w 7048500"/>
                  <a:gd name="connsiteY0" fmla="*/ 220980 h 1203960"/>
                  <a:gd name="connsiteX1" fmla="*/ 472440 w 7048500"/>
                  <a:gd name="connsiteY1" fmla="*/ 175260 h 1203960"/>
                  <a:gd name="connsiteX2" fmla="*/ 876300 w 7048500"/>
                  <a:gd name="connsiteY2" fmla="*/ 213360 h 1203960"/>
                  <a:gd name="connsiteX3" fmla="*/ 944880 w 7048500"/>
                  <a:gd name="connsiteY3" fmla="*/ 236220 h 1203960"/>
                  <a:gd name="connsiteX4" fmla="*/ 1478280 w 7048500"/>
                  <a:gd name="connsiteY4" fmla="*/ 411480 h 1203960"/>
                  <a:gd name="connsiteX5" fmla="*/ 1546860 w 7048500"/>
                  <a:gd name="connsiteY5" fmla="*/ 419100 h 1203960"/>
                  <a:gd name="connsiteX6" fmla="*/ 1569720 w 7048500"/>
                  <a:gd name="connsiteY6" fmla="*/ 426720 h 1203960"/>
                  <a:gd name="connsiteX7" fmla="*/ 1645920 w 7048500"/>
                  <a:gd name="connsiteY7" fmla="*/ 434340 h 1203960"/>
                  <a:gd name="connsiteX8" fmla="*/ 1668780 w 7048500"/>
                  <a:gd name="connsiteY8" fmla="*/ 441960 h 1203960"/>
                  <a:gd name="connsiteX9" fmla="*/ 2164080 w 7048500"/>
                  <a:gd name="connsiteY9" fmla="*/ 457200 h 1203960"/>
                  <a:gd name="connsiteX10" fmla="*/ 2339340 w 7048500"/>
                  <a:gd name="connsiteY10" fmla="*/ 449580 h 1203960"/>
                  <a:gd name="connsiteX11" fmla="*/ 2842260 w 7048500"/>
                  <a:gd name="connsiteY11" fmla="*/ 342900 h 1203960"/>
                  <a:gd name="connsiteX12" fmla="*/ 2926080 w 7048500"/>
                  <a:gd name="connsiteY12" fmla="*/ 327660 h 1203960"/>
                  <a:gd name="connsiteX13" fmla="*/ 2964180 w 7048500"/>
                  <a:gd name="connsiteY13" fmla="*/ 320040 h 1203960"/>
                  <a:gd name="connsiteX14" fmla="*/ 3581400 w 7048500"/>
                  <a:gd name="connsiteY14" fmla="*/ 137160 h 1203960"/>
                  <a:gd name="connsiteX15" fmla="*/ 3657600 w 7048500"/>
                  <a:gd name="connsiteY15" fmla="*/ 114300 h 1203960"/>
                  <a:gd name="connsiteX16" fmla="*/ 3710940 w 7048500"/>
                  <a:gd name="connsiteY16" fmla="*/ 99060 h 1203960"/>
                  <a:gd name="connsiteX17" fmla="*/ 4267200 w 7048500"/>
                  <a:gd name="connsiteY17" fmla="*/ 0 h 1203960"/>
                  <a:gd name="connsiteX18" fmla="*/ 4381500 w 7048500"/>
                  <a:gd name="connsiteY18" fmla="*/ 7620 h 1203960"/>
                  <a:gd name="connsiteX19" fmla="*/ 5059680 w 7048500"/>
                  <a:gd name="connsiteY19" fmla="*/ 182880 h 1203960"/>
                  <a:gd name="connsiteX20" fmla="*/ 5135880 w 7048500"/>
                  <a:gd name="connsiteY20" fmla="*/ 190500 h 1203960"/>
                  <a:gd name="connsiteX21" fmla="*/ 5158740 w 7048500"/>
                  <a:gd name="connsiteY21" fmla="*/ 198120 h 1203960"/>
                  <a:gd name="connsiteX22" fmla="*/ 5212080 w 7048500"/>
                  <a:gd name="connsiteY22" fmla="*/ 205740 h 1203960"/>
                  <a:gd name="connsiteX23" fmla="*/ 5250180 w 7048500"/>
                  <a:gd name="connsiteY23" fmla="*/ 213360 h 1203960"/>
                  <a:gd name="connsiteX24" fmla="*/ 5303520 w 7048500"/>
                  <a:gd name="connsiteY24" fmla="*/ 213360 h 1203960"/>
                  <a:gd name="connsiteX25" fmla="*/ 5783580 w 7048500"/>
                  <a:gd name="connsiteY25" fmla="*/ 266700 h 1203960"/>
                  <a:gd name="connsiteX26" fmla="*/ 6050280 w 7048500"/>
                  <a:gd name="connsiteY26" fmla="*/ 274320 h 1203960"/>
                  <a:gd name="connsiteX27" fmla="*/ 6667500 w 7048500"/>
                  <a:gd name="connsiteY27" fmla="*/ 228600 h 1203960"/>
                  <a:gd name="connsiteX28" fmla="*/ 6751320 w 7048500"/>
                  <a:gd name="connsiteY28" fmla="*/ 205740 h 1203960"/>
                  <a:gd name="connsiteX29" fmla="*/ 7018020 w 7048500"/>
                  <a:gd name="connsiteY29" fmla="*/ 83820 h 1203960"/>
                  <a:gd name="connsiteX30" fmla="*/ 7048500 w 7048500"/>
                  <a:gd name="connsiteY30" fmla="*/ 251460 h 1203960"/>
                  <a:gd name="connsiteX31" fmla="*/ 7040880 w 7048500"/>
                  <a:gd name="connsiteY31" fmla="*/ 586740 h 1203960"/>
                  <a:gd name="connsiteX32" fmla="*/ 6918960 w 7048500"/>
                  <a:gd name="connsiteY32" fmla="*/ 868680 h 1203960"/>
                  <a:gd name="connsiteX33" fmla="*/ 6758940 w 7048500"/>
                  <a:gd name="connsiteY33" fmla="*/ 1028700 h 1203960"/>
                  <a:gd name="connsiteX34" fmla="*/ 6621780 w 7048500"/>
                  <a:gd name="connsiteY34" fmla="*/ 1112520 h 1203960"/>
                  <a:gd name="connsiteX35" fmla="*/ 6507480 w 7048500"/>
                  <a:gd name="connsiteY35" fmla="*/ 1165860 h 1203960"/>
                  <a:gd name="connsiteX36" fmla="*/ 6134100 w 7048500"/>
                  <a:gd name="connsiteY36" fmla="*/ 1203960 h 1203960"/>
                  <a:gd name="connsiteX37" fmla="*/ 678180 w 7048500"/>
                  <a:gd name="connsiteY37" fmla="*/ 1196340 h 1203960"/>
                  <a:gd name="connsiteX38" fmla="*/ 495300 w 7048500"/>
                  <a:gd name="connsiteY38" fmla="*/ 1135380 h 1203960"/>
                  <a:gd name="connsiteX39" fmla="*/ 335280 w 7048500"/>
                  <a:gd name="connsiteY39" fmla="*/ 1074420 h 1203960"/>
                  <a:gd name="connsiteX40" fmla="*/ 243840 w 7048500"/>
                  <a:gd name="connsiteY40" fmla="*/ 967740 h 1203960"/>
                  <a:gd name="connsiteX41" fmla="*/ 121920 w 7048500"/>
                  <a:gd name="connsiteY41" fmla="*/ 861060 h 1203960"/>
                  <a:gd name="connsiteX42" fmla="*/ 60960 w 7048500"/>
                  <a:gd name="connsiteY42" fmla="*/ 670560 h 1203960"/>
                  <a:gd name="connsiteX43" fmla="*/ 0 w 7048500"/>
                  <a:gd name="connsiteY43" fmla="*/ 480060 h 1203960"/>
                  <a:gd name="connsiteX44" fmla="*/ 22860 w 7048500"/>
                  <a:gd name="connsiteY44" fmla="*/ 220980 h 1203960"/>
                  <a:gd name="connsiteX0" fmla="*/ 22860 w 7056120"/>
                  <a:gd name="connsiteY0" fmla="*/ 220980 h 1203960"/>
                  <a:gd name="connsiteX1" fmla="*/ 472440 w 7056120"/>
                  <a:gd name="connsiteY1" fmla="*/ 175260 h 1203960"/>
                  <a:gd name="connsiteX2" fmla="*/ 876300 w 7056120"/>
                  <a:gd name="connsiteY2" fmla="*/ 213360 h 1203960"/>
                  <a:gd name="connsiteX3" fmla="*/ 944880 w 7056120"/>
                  <a:gd name="connsiteY3" fmla="*/ 236220 h 1203960"/>
                  <a:gd name="connsiteX4" fmla="*/ 1478280 w 7056120"/>
                  <a:gd name="connsiteY4" fmla="*/ 411480 h 1203960"/>
                  <a:gd name="connsiteX5" fmla="*/ 1546860 w 7056120"/>
                  <a:gd name="connsiteY5" fmla="*/ 419100 h 1203960"/>
                  <a:gd name="connsiteX6" fmla="*/ 1569720 w 7056120"/>
                  <a:gd name="connsiteY6" fmla="*/ 426720 h 1203960"/>
                  <a:gd name="connsiteX7" fmla="*/ 1645920 w 7056120"/>
                  <a:gd name="connsiteY7" fmla="*/ 434340 h 1203960"/>
                  <a:gd name="connsiteX8" fmla="*/ 1668780 w 7056120"/>
                  <a:gd name="connsiteY8" fmla="*/ 441960 h 1203960"/>
                  <a:gd name="connsiteX9" fmla="*/ 2164080 w 7056120"/>
                  <a:gd name="connsiteY9" fmla="*/ 457200 h 1203960"/>
                  <a:gd name="connsiteX10" fmla="*/ 2339340 w 7056120"/>
                  <a:gd name="connsiteY10" fmla="*/ 449580 h 1203960"/>
                  <a:gd name="connsiteX11" fmla="*/ 2842260 w 7056120"/>
                  <a:gd name="connsiteY11" fmla="*/ 342900 h 1203960"/>
                  <a:gd name="connsiteX12" fmla="*/ 2926080 w 7056120"/>
                  <a:gd name="connsiteY12" fmla="*/ 327660 h 1203960"/>
                  <a:gd name="connsiteX13" fmla="*/ 2964180 w 7056120"/>
                  <a:gd name="connsiteY13" fmla="*/ 320040 h 1203960"/>
                  <a:gd name="connsiteX14" fmla="*/ 3581400 w 7056120"/>
                  <a:gd name="connsiteY14" fmla="*/ 137160 h 1203960"/>
                  <a:gd name="connsiteX15" fmla="*/ 3657600 w 7056120"/>
                  <a:gd name="connsiteY15" fmla="*/ 114300 h 1203960"/>
                  <a:gd name="connsiteX16" fmla="*/ 3710940 w 7056120"/>
                  <a:gd name="connsiteY16" fmla="*/ 99060 h 1203960"/>
                  <a:gd name="connsiteX17" fmla="*/ 4267200 w 7056120"/>
                  <a:gd name="connsiteY17" fmla="*/ 0 h 1203960"/>
                  <a:gd name="connsiteX18" fmla="*/ 4381500 w 7056120"/>
                  <a:gd name="connsiteY18" fmla="*/ 7620 h 1203960"/>
                  <a:gd name="connsiteX19" fmla="*/ 5059680 w 7056120"/>
                  <a:gd name="connsiteY19" fmla="*/ 182880 h 1203960"/>
                  <a:gd name="connsiteX20" fmla="*/ 5135880 w 7056120"/>
                  <a:gd name="connsiteY20" fmla="*/ 190500 h 1203960"/>
                  <a:gd name="connsiteX21" fmla="*/ 5158740 w 7056120"/>
                  <a:gd name="connsiteY21" fmla="*/ 198120 h 1203960"/>
                  <a:gd name="connsiteX22" fmla="*/ 5212080 w 7056120"/>
                  <a:gd name="connsiteY22" fmla="*/ 205740 h 1203960"/>
                  <a:gd name="connsiteX23" fmla="*/ 5250180 w 7056120"/>
                  <a:gd name="connsiteY23" fmla="*/ 213360 h 1203960"/>
                  <a:gd name="connsiteX24" fmla="*/ 5303520 w 7056120"/>
                  <a:gd name="connsiteY24" fmla="*/ 213360 h 1203960"/>
                  <a:gd name="connsiteX25" fmla="*/ 5783580 w 7056120"/>
                  <a:gd name="connsiteY25" fmla="*/ 266700 h 1203960"/>
                  <a:gd name="connsiteX26" fmla="*/ 6050280 w 7056120"/>
                  <a:gd name="connsiteY26" fmla="*/ 274320 h 1203960"/>
                  <a:gd name="connsiteX27" fmla="*/ 6667500 w 7056120"/>
                  <a:gd name="connsiteY27" fmla="*/ 228600 h 1203960"/>
                  <a:gd name="connsiteX28" fmla="*/ 6751320 w 7056120"/>
                  <a:gd name="connsiteY28" fmla="*/ 205740 h 1203960"/>
                  <a:gd name="connsiteX29" fmla="*/ 7056120 w 7056120"/>
                  <a:gd name="connsiteY29" fmla="*/ 68580 h 1203960"/>
                  <a:gd name="connsiteX30" fmla="*/ 7048500 w 7056120"/>
                  <a:gd name="connsiteY30" fmla="*/ 251460 h 1203960"/>
                  <a:gd name="connsiteX31" fmla="*/ 7040880 w 7056120"/>
                  <a:gd name="connsiteY31" fmla="*/ 586740 h 1203960"/>
                  <a:gd name="connsiteX32" fmla="*/ 6918960 w 7056120"/>
                  <a:gd name="connsiteY32" fmla="*/ 868680 h 1203960"/>
                  <a:gd name="connsiteX33" fmla="*/ 6758940 w 7056120"/>
                  <a:gd name="connsiteY33" fmla="*/ 1028700 h 1203960"/>
                  <a:gd name="connsiteX34" fmla="*/ 6621780 w 7056120"/>
                  <a:gd name="connsiteY34" fmla="*/ 1112520 h 1203960"/>
                  <a:gd name="connsiteX35" fmla="*/ 6507480 w 7056120"/>
                  <a:gd name="connsiteY35" fmla="*/ 1165860 h 1203960"/>
                  <a:gd name="connsiteX36" fmla="*/ 6134100 w 7056120"/>
                  <a:gd name="connsiteY36" fmla="*/ 1203960 h 1203960"/>
                  <a:gd name="connsiteX37" fmla="*/ 678180 w 7056120"/>
                  <a:gd name="connsiteY37" fmla="*/ 1196340 h 1203960"/>
                  <a:gd name="connsiteX38" fmla="*/ 495300 w 7056120"/>
                  <a:gd name="connsiteY38" fmla="*/ 1135380 h 1203960"/>
                  <a:gd name="connsiteX39" fmla="*/ 335280 w 7056120"/>
                  <a:gd name="connsiteY39" fmla="*/ 1074420 h 1203960"/>
                  <a:gd name="connsiteX40" fmla="*/ 243840 w 7056120"/>
                  <a:gd name="connsiteY40" fmla="*/ 967740 h 1203960"/>
                  <a:gd name="connsiteX41" fmla="*/ 121920 w 7056120"/>
                  <a:gd name="connsiteY41" fmla="*/ 861060 h 1203960"/>
                  <a:gd name="connsiteX42" fmla="*/ 60960 w 7056120"/>
                  <a:gd name="connsiteY42" fmla="*/ 670560 h 1203960"/>
                  <a:gd name="connsiteX43" fmla="*/ 0 w 7056120"/>
                  <a:gd name="connsiteY43" fmla="*/ 480060 h 1203960"/>
                  <a:gd name="connsiteX44" fmla="*/ 22860 w 7056120"/>
                  <a:gd name="connsiteY44" fmla="*/ 220980 h 120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056120" h="1203960">
                    <a:moveTo>
                      <a:pt x="22860" y="220980"/>
                    </a:moveTo>
                    <a:lnTo>
                      <a:pt x="472440" y="175260"/>
                    </a:lnTo>
                    <a:lnTo>
                      <a:pt x="876300" y="213360"/>
                    </a:lnTo>
                    <a:cubicBezTo>
                      <a:pt x="939638" y="237112"/>
                      <a:pt x="915558" y="236220"/>
                      <a:pt x="944880" y="236220"/>
                    </a:cubicBezTo>
                    <a:lnTo>
                      <a:pt x="1478280" y="411480"/>
                    </a:lnTo>
                    <a:cubicBezTo>
                      <a:pt x="1501140" y="414020"/>
                      <a:pt x="1524172" y="415319"/>
                      <a:pt x="1546860" y="419100"/>
                    </a:cubicBezTo>
                    <a:cubicBezTo>
                      <a:pt x="1554783" y="420420"/>
                      <a:pt x="1561781" y="425499"/>
                      <a:pt x="1569720" y="426720"/>
                    </a:cubicBezTo>
                    <a:cubicBezTo>
                      <a:pt x="1594950" y="430602"/>
                      <a:pt x="1620520" y="431800"/>
                      <a:pt x="1645920" y="434340"/>
                    </a:cubicBezTo>
                    <a:lnTo>
                      <a:pt x="1668780" y="441960"/>
                    </a:lnTo>
                    <a:lnTo>
                      <a:pt x="2164080" y="457200"/>
                    </a:lnTo>
                    <a:cubicBezTo>
                      <a:pt x="2278255" y="446820"/>
                      <a:pt x="2219845" y="449580"/>
                      <a:pt x="2339340" y="449580"/>
                    </a:cubicBezTo>
                    <a:lnTo>
                      <a:pt x="2842260" y="342900"/>
                    </a:lnTo>
                    <a:cubicBezTo>
                      <a:pt x="2870200" y="337820"/>
                      <a:pt x="2898312" y="333610"/>
                      <a:pt x="2926080" y="327660"/>
                    </a:cubicBezTo>
                    <a:cubicBezTo>
                      <a:pt x="2969137" y="318434"/>
                      <a:pt x="2931182" y="320040"/>
                      <a:pt x="2964180" y="320040"/>
                    </a:cubicBezTo>
                    <a:lnTo>
                      <a:pt x="3581400" y="137160"/>
                    </a:lnTo>
                    <a:lnTo>
                      <a:pt x="3657600" y="114300"/>
                    </a:lnTo>
                    <a:cubicBezTo>
                      <a:pt x="3708938" y="98257"/>
                      <a:pt x="3686748" y="99060"/>
                      <a:pt x="3710940" y="99060"/>
                    </a:cubicBezTo>
                    <a:lnTo>
                      <a:pt x="4267200" y="0"/>
                    </a:lnTo>
                    <a:cubicBezTo>
                      <a:pt x="4356037" y="8884"/>
                      <a:pt x="4317873" y="7620"/>
                      <a:pt x="4381500" y="7620"/>
                    </a:cubicBezTo>
                    <a:lnTo>
                      <a:pt x="5059680" y="182880"/>
                    </a:lnTo>
                    <a:cubicBezTo>
                      <a:pt x="5085080" y="185420"/>
                      <a:pt x="5110650" y="186618"/>
                      <a:pt x="5135880" y="190500"/>
                    </a:cubicBezTo>
                    <a:cubicBezTo>
                      <a:pt x="5143819" y="191721"/>
                      <a:pt x="5150864" y="196545"/>
                      <a:pt x="5158740" y="198120"/>
                    </a:cubicBezTo>
                    <a:cubicBezTo>
                      <a:pt x="5176352" y="201642"/>
                      <a:pt x="5194364" y="202787"/>
                      <a:pt x="5212080" y="205740"/>
                    </a:cubicBezTo>
                    <a:cubicBezTo>
                      <a:pt x="5224855" y="207869"/>
                      <a:pt x="5237273" y="212284"/>
                      <a:pt x="5250180" y="213360"/>
                    </a:cubicBezTo>
                    <a:cubicBezTo>
                      <a:pt x="5267899" y="214837"/>
                      <a:pt x="5285740" y="213360"/>
                      <a:pt x="5303520" y="213360"/>
                    </a:cubicBezTo>
                    <a:lnTo>
                      <a:pt x="5783580" y="266700"/>
                    </a:lnTo>
                    <a:cubicBezTo>
                      <a:pt x="6029955" y="274648"/>
                      <a:pt x="5941019" y="274320"/>
                      <a:pt x="6050280" y="274320"/>
                    </a:cubicBezTo>
                    <a:lnTo>
                      <a:pt x="6667500" y="228600"/>
                    </a:lnTo>
                    <a:cubicBezTo>
                      <a:pt x="6741624" y="212128"/>
                      <a:pt x="6715135" y="223833"/>
                      <a:pt x="6751320" y="205740"/>
                    </a:cubicBezTo>
                    <a:lnTo>
                      <a:pt x="7056120" y="68580"/>
                    </a:lnTo>
                    <a:lnTo>
                      <a:pt x="7048500" y="251460"/>
                    </a:lnTo>
                    <a:lnTo>
                      <a:pt x="7040880" y="586740"/>
                    </a:lnTo>
                    <a:lnTo>
                      <a:pt x="6918960" y="868680"/>
                    </a:lnTo>
                    <a:lnTo>
                      <a:pt x="6758940" y="1028700"/>
                    </a:lnTo>
                    <a:lnTo>
                      <a:pt x="6621780" y="1112520"/>
                    </a:lnTo>
                    <a:lnTo>
                      <a:pt x="6507480" y="1165860"/>
                    </a:lnTo>
                    <a:lnTo>
                      <a:pt x="6134100" y="1203960"/>
                    </a:lnTo>
                    <a:lnTo>
                      <a:pt x="678180" y="1196340"/>
                    </a:lnTo>
                    <a:lnTo>
                      <a:pt x="495300" y="1135380"/>
                    </a:lnTo>
                    <a:lnTo>
                      <a:pt x="335280" y="1074420"/>
                    </a:lnTo>
                    <a:lnTo>
                      <a:pt x="243840" y="967740"/>
                    </a:lnTo>
                    <a:lnTo>
                      <a:pt x="121920" y="861060"/>
                    </a:lnTo>
                    <a:lnTo>
                      <a:pt x="60960" y="670560"/>
                    </a:lnTo>
                    <a:lnTo>
                      <a:pt x="0" y="480060"/>
                    </a:lnTo>
                    <a:lnTo>
                      <a:pt x="22860" y="22098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638CCB40-607A-48E9-9691-3679212E8A56}"/>
                  </a:ext>
                </a:extLst>
              </p:cNvPr>
              <p:cNvSpPr/>
              <p:nvPr/>
            </p:nvSpPr>
            <p:spPr>
              <a:xfrm>
                <a:off x="549401" y="1185954"/>
                <a:ext cx="7057013" cy="4626403"/>
              </a:xfrm>
              <a:prstGeom prst="roundRect">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Oval 16">
              <a:extLst>
                <a:ext uri="{FF2B5EF4-FFF2-40B4-BE49-F238E27FC236}">
                  <a16:creationId xmlns:a16="http://schemas.microsoft.com/office/drawing/2014/main" id="{8DF8D262-3BE4-403D-90C1-AB29D991F4A4}"/>
                </a:ext>
              </a:extLst>
            </p:cNvPr>
            <p:cNvSpPr/>
            <p:nvPr/>
          </p:nvSpPr>
          <p:spPr>
            <a:xfrm>
              <a:off x="2678027" y="5522540"/>
              <a:ext cx="3561997" cy="309831"/>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AF51EBAC-3C2A-43CF-A2AC-FA1BE7358E8D}"/>
              </a:ext>
            </a:extLst>
          </p:cNvPr>
          <p:cNvGrpSpPr/>
          <p:nvPr/>
        </p:nvGrpSpPr>
        <p:grpSpPr>
          <a:xfrm>
            <a:off x="1008303" y="4786133"/>
            <a:ext cx="2221772" cy="801777"/>
            <a:chOff x="4653412" y="4786133"/>
            <a:chExt cx="2221772" cy="801777"/>
          </a:xfrm>
        </p:grpSpPr>
        <p:sp>
          <p:nvSpPr>
            <p:cNvPr id="16" name="Oval 15">
              <a:extLst>
                <a:ext uri="{FF2B5EF4-FFF2-40B4-BE49-F238E27FC236}">
                  <a16:creationId xmlns:a16="http://schemas.microsoft.com/office/drawing/2014/main" id="{C0439D93-F7D8-4EC9-869B-CEAF8A0F20E6}"/>
                </a:ext>
              </a:extLst>
            </p:cNvPr>
            <p:cNvSpPr/>
            <p:nvPr/>
          </p:nvSpPr>
          <p:spPr>
            <a:xfrm>
              <a:off x="4844941" y="5387742"/>
              <a:ext cx="1983619" cy="200168"/>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7" name="Group 86">
              <a:extLst>
                <a:ext uri="{FF2B5EF4-FFF2-40B4-BE49-F238E27FC236}">
                  <a16:creationId xmlns:a16="http://schemas.microsoft.com/office/drawing/2014/main" id="{6AA1E659-10EE-4952-B31E-CD5EC539E3AA}"/>
                </a:ext>
              </a:extLst>
            </p:cNvPr>
            <p:cNvGrpSpPr>
              <a:grpSpLocks noChangeAspect="1"/>
            </p:cNvGrpSpPr>
            <p:nvPr/>
          </p:nvGrpSpPr>
          <p:grpSpPr>
            <a:xfrm>
              <a:off x="4653412" y="4786133"/>
              <a:ext cx="2221772" cy="713667"/>
              <a:chOff x="7366469" y="4745481"/>
              <a:chExt cx="3191554" cy="1025173"/>
            </a:xfrm>
          </p:grpSpPr>
          <p:grpSp>
            <p:nvGrpSpPr>
              <p:cNvPr id="88" name="Group 87">
                <a:extLst>
                  <a:ext uri="{FF2B5EF4-FFF2-40B4-BE49-F238E27FC236}">
                    <a16:creationId xmlns:a16="http://schemas.microsoft.com/office/drawing/2014/main" id="{4C3F0D6E-6E2C-49F2-9701-C21E7D27D296}"/>
                  </a:ext>
                </a:extLst>
              </p:cNvPr>
              <p:cNvGrpSpPr>
                <a:grpSpLocks noChangeAspect="1"/>
              </p:cNvGrpSpPr>
              <p:nvPr/>
            </p:nvGrpSpPr>
            <p:grpSpPr>
              <a:xfrm>
                <a:off x="7366469" y="4745481"/>
                <a:ext cx="3191554" cy="1025173"/>
                <a:chOff x="7752885" y="5195074"/>
                <a:chExt cx="1201313" cy="385879"/>
              </a:xfrm>
            </p:grpSpPr>
            <p:sp>
              <p:nvSpPr>
                <p:cNvPr id="93" name="Rectangle 92">
                  <a:extLst>
                    <a:ext uri="{FF2B5EF4-FFF2-40B4-BE49-F238E27FC236}">
                      <a16:creationId xmlns:a16="http://schemas.microsoft.com/office/drawing/2014/main" id="{3B9923C8-3E7F-459A-81DA-3C7D720CD3EA}"/>
                    </a:ext>
                  </a:extLst>
                </p:cNvPr>
                <p:cNvSpPr/>
                <p:nvPr/>
              </p:nvSpPr>
              <p:spPr>
                <a:xfrm>
                  <a:off x="7752885" y="5225275"/>
                  <a:ext cx="189572" cy="217449"/>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4" name="Rectangle: Rounded Corners 93">
                  <a:extLst>
                    <a:ext uri="{FF2B5EF4-FFF2-40B4-BE49-F238E27FC236}">
                      <a16:creationId xmlns:a16="http://schemas.microsoft.com/office/drawing/2014/main" id="{1422EDE6-3261-4F68-88F5-2CF37D8AC98B}"/>
                    </a:ext>
                  </a:extLst>
                </p:cNvPr>
                <p:cNvSpPr/>
                <p:nvPr/>
              </p:nvSpPr>
              <p:spPr>
                <a:xfrm rot="5400000">
                  <a:off x="7931770"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5" name="Rectangle: Rounded Corners 94">
                  <a:extLst>
                    <a:ext uri="{FF2B5EF4-FFF2-40B4-BE49-F238E27FC236}">
                      <a16:creationId xmlns:a16="http://schemas.microsoft.com/office/drawing/2014/main" id="{3B352833-E7C5-4521-A9C8-07BB39D88409}"/>
                    </a:ext>
                  </a:extLst>
                </p:cNvPr>
                <p:cNvSpPr/>
                <p:nvPr/>
              </p:nvSpPr>
              <p:spPr>
                <a:xfrm rot="5400000">
                  <a:off x="8359233"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6" name="Rectangle: Rounded Corners 95">
                  <a:extLst>
                    <a:ext uri="{FF2B5EF4-FFF2-40B4-BE49-F238E27FC236}">
                      <a16:creationId xmlns:a16="http://schemas.microsoft.com/office/drawing/2014/main" id="{2376737B-AEE6-4902-94BD-913C495B80A9}"/>
                    </a:ext>
                  </a:extLst>
                </p:cNvPr>
                <p:cNvSpPr/>
                <p:nvPr/>
              </p:nvSpPr>
              <p:spPr>
                <a:xfrm rot="5400000">
                  <a:off x="8749526"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7" name="Rectangle: Rounded Corners 96">
                  <a:extLst>
                    <a:ext uri="{FF2B5EF4-FFF2-40B4-BE49-F238E27FC236}">
                      <a16:creationId xmlns:a16="http://schemas.microsoft.com/office/drawing/2014/main" id="{1EF3A7B4-C2F1-4746-A094-67452B5F6AAD}"/>
                    </a:ext>
                  </a:extLst>
                </p:cNvPr>
                <p:cNvSpPr/>
                <p:nvPr/>
              </p:nvSpPr>
              <p:spPr>
                <a:xfrm>
                  <a:off x="7943385" y="5360020"/>
                  <a:ext cx="988741" cy="96644"/>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Circle: Hollow 97">
                  <a:extLst>
                    <a:ext uri="{FF2B5EF4-FFF2-40B4-BE49-F238E27FC236}">
                      <a16:creationId xmlns:a16="http://schemas.microsoft.com/office/drawing/2014/main" id="{D1FCC392-A476-417E-8474-5E6770857A0B}"/>
                    </a:ext>
                  </a:extLst>
                </p:cNvPr>
                <p:cNvSpPr/>
                <p:nvPr/>
              </p:nvSpPr>
              <p:spPr>
                <a:xfrm>
                  <a:off x="7872529" y="5317040"/>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99" name="Circle: Hollow 98">
                  <a:extLst>
                    <a:ext uri="{FF2B5EF4-FFF2-40B4-BE49-F238E27FC236}">
                      <a16:creationId xmlns:a16="http://schemas.microsoft.com/office/drawing/2014/main" id="{C269A8A3-B0D6-401C-9F9A-98759462BD54}"/>
                    </a:ext>
                  </a:extLst>
                </p:cNvPr>
                <p:cNvSpPr/>
                <p:nvPr/>
              </p:nvSpPr>
              <p:spPr>
                <a:xfrm>
                  <a:off x="8299992" y="5317040"/>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00" name="Circle: Hollow 99">
                  <a:extLst>
                    <a:ext uri="{FF2B5EF4-FFF2-40B4-BE49-F238E27FC236}">
                      <a16:creationId xmlns:a16="http://schemas.microsoft.com/office/drawing/2014/main" id="{3FA70637-61AC-45B3-A86B-6D66B9B8EEBD}"/>
                    </a:ext>
                  </a:extLst>
                </p:cNvPr>
                <p:cNvSpPr/>
                <p:nvPr/>
              </p:nvSpPr>
              <p:spPr>
                <a:xfrm>
                  <a:off x="8690285" y="5317039"/>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cxnSp>
              <p:nvCxnSpPr>
                <p:cNvPr id="101" name="Straight Arrow Connector 100">
                  <a:extLst>
                    <a:ext uri="{FF2B5EF4-FFF2-40B4-BE49-F238E27FC236}">
                      <a16:creationId xmlns:a16="http://schemas.microsoft.com/office/drawing/2014/main" id="{289C4A68-12B0-4E3C-A538-F7F9F25F9A7E}"/>
                    </a:ext>
                  </a:extLst>
                </p:cNvPr>
                <p:cNvCxnSpPr/>
                <p:nvPr/>
              </p:nvCxnSpPr>
              <p:spPr>
                <a:xfrm flipH="1" flipV="1">
                  <a:off x="8056057" y="5314717"/>
                  <a:ext cx="734124" cy="1"/>
                </a:xfrm>
                <a:prstGeom prst="straightConnector1">
                  <a:avLst/>
                </a:prstGeom>
              </p:spPr>
              <p:style>
                <a:lnRef idx="3">
                  <a:schemeClr val="dk1"/>
                </a:lnRef>
                <a:fillRef idx="0">
                  <a:schemeClr val="dk1"/>
                </a:fillRef>
                <a:effectRef idx="2">
                  <a:schemeClr val="dk1"/>
                </a:effectRef>
                <a:fontRef idx="minor">
                  <a:schemeClr val="tx1"/>
                </a:fontRef>
              </p:style>
            </p:cxnSp>
            <p:sp>
              <p:nvSpPr>
                <p:cNvPr id="102" name="Oval 101">
                  <a:extLst>
                    <a:ext uri="{FF2B5EF4-FFF2-40B4-BE49-F238E27FC236}">
                      <a16:creationId xmlns:a16="http://schemas.microsoft.com/office/drawing/2014/main" id="{F6A1FA72-3C18-4EED-BC37-8A5F6D375A07}"/>
                    </a:ext>
                  </a:extLst>
                </p:cNvPr>
                <p:cNvSpPr/>
                <p:nvPr/>
              </p:nvSpPr>
              <p:spPr>
                <a:xfrm>
                  <a:off x="7941223" y="5381625"/>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3" name="Oval 102">
                  <a:extLst>
                    <a:ext uri="{FF2B5EF4-FFF2-40B4-BE49-F238E27FC236}">
                      <a16:creationId xmlns:a16="http://schemas.microsoft.com/office/drawing/2014/main" id="{11F35C7E-6055-4A7F-A53F-B16779FC134F}"/>
                    </a:ext>
                  </a:extLst>
                </p:cNvPr>
                <p:cNvSpPr/>
                <p:nvPr/>
              </p:nvSpPr>
              <p:spPr>
                <a:xfrm>
                  <a:off x="8368141" y="5381625"/>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 name="Oval 103">
                  <a:extLst>
                    <a:ext uri="{FF2B5EF4-FFF2-40B4-BE49-F238E27FC236}">
                      <a16:creationId xmlns:a16="http://schemas.microsoft.com/office/drawing/2014/main" id="{1C8FC249-F4B6-455A-9345-AB06B4D134E2}"/>
                    </a:ext>
                  </a:extLst>
                </p:cNvPr>
                <p:cNvSpPr/>
                <p:nvPr/>
              </p:nvSpPr>
              <p:spPr>
                <a:xfrm>
                  <a:off x="8758434" y="5385442"/>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89" name="Oval 88">
                <a:extLst>
                  <a:ext uri="{FF2B5EF4-FFF2-40B4-BE49-F238E27FC236}">
                    <a16:creationId xmlns:a16="http://schemas.microsoft.com/office/drawing/2014/main" id="{6FA14D41-39B2-45B2-A4D8-A062F5DDD38B}"/>
                  </a:ext>
                </a:extLst>
              </p:cNvPr>
              <p:cNvSpPr/>
              <p:nvPr/>
            </p:nvSpPr>
            <p:spPr>
              <a:xfrm>
                <a:off x="7923634" y="5301896"/>
                <a:ext cx="253062" cy="26600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0" name="Graphic 38" descr="Single gear">
                <a:extLst>
                  <a:ext uri="{FF2B5EF4-FFF2-40B4-BE49-F238E27FC236}">
                    <a16:creationId xmlns:a16="http://schemas.microsoft.com/office/drawing/2014/main" id="{DE0C1546-54D1-47A7-91F7-D9B84C26B6E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13288" y="5202044"/>
                <a:ext cx="449766" cy="449766"/>
              </a:xfrm>
              <a:prstGeom prst="rect">
                <a:avLst/>
              </a:prstGeom>
            </p:spPr>
          </p:pic>
          <p:pic>
            <p:nvPicPr>
              <p:cNvPr id="91" name="Graphic 38" descr="Single gear">
                <a:extLst>
                  <a:ext uri="{FF2B5EF4-FFF2-40B4-BE49-F238E27FC236}">
                    <a16:creationId xmlns:a16="http://schemas.microsoft.com/office/drawing/2014/main" id="{6F15395D-01D3-4868-A3FC-955F65D267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86291" y="5202041"/>
                <a:ext cx="449766" cy="449766"/>
              </a:xfrm>
              <a:prstGeom prst="rect">
                <a:avLst/>
              </a:prstGeom>
            </p:spPr>
          </p:pic>
          <p:pic>
            <p:nvPicPr>
              <p:cNvPr id="92" name="Graphic 38" descr="Single gear">
                <a:extLst>
                  <a:ext uri="{FF2B5EF4-FFF2-40B4-BE49-F238E27FC236}">
                    <a16:creationId xmlns:a16="http://schemas.microsoft.com/office/drawing/2014/main" id="{C4394DA9-9694-43D5-B3E1-045B298FF1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46995" y="5202043"/>
                <a:ext cx="449766" cy="449766"/>
              </a:xfrm>
              <a:prstGeom prst="rect">
                <a:avLst/>
              </a:prstGeom>
            </p:spPr>
          </p:pic>
        </p:grpSp>
      </p:grpSp>
      <p:sp>
        <p:nvSpPr>
          <p:cNvPr id="3" name="Slide Number Placeholder 2">
            <a:extLst>
              <a:ext uri="{FF2B5EF4-FFF2-40B4-BE49-F238E27FC236}">
                <a16:creationId xmlns:a16="http://schemas.microsoft.com/office/drawing/2014/main" id="{C3756F43-484C-4B45-AAB4-E8208E1C5DAE}"/>
              </a:ext>
            </a:extLst>
          </p:cNvPr>
          <p:cNvSpPr>
            <a:spLocks noGrp="1"/>
          </p:cNvSpPr>
          <p:nvPr>
            <p:ph type="sldNum" sz="quarter" idx="4"/>
          </p:nvPr>
        </p:nvSpPr>
        <p:spPr/>
        <p:txBody>
          <a:bodyPr/>
          <a:lstStyle/>
          <a:p>
            <a:fld id="{6F1FABC0-072B-4F22-8F9B-95A9D10B0206}" type="slidenum">
              <a:rPr lang="en-US" smtClean="0"/>
              <a:pPr/>
              <a:t>60</a:t>
            </a:fld>
            <a:endParaRPr lang="en-US"/>
          </a:p>
        </p:txBody>
      </p:sp>
      <p:sp>
        <p:nvSpPr>
          <p:cNvPr id="20" name="Content Placeholder 6">
            <a:extLst>
              <a:ext uri="{FF2B5EF4-FFF2-40B4-BE49-F238E27FC236}">
                <a16:creationId xmlns:a16="http://schemas.microsoft.com/office/drawing/2014/main" id="{737AD6FE-076D-47EB-8851-546CD7479B58}"/>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101B1E"/>
                </a:solidFill>
                <a:latin typeface="Arial"/>
                <a:cs typeface="Arial"/>
              </a:rPr>
              <a:t>Jayson Dickinson</a:t>
            </a:r>
            <a:endParaRPr lang="en-US">
              <a:solidFill>
                <a:srgbClr val="101B1E"/>
              </a:solidFill>
            </a:endParaRPr>
          </a:p>
        </p:txBody>
      </p:sp>
      <p:sp>
        <p:nvSpPr>
          <p:cNvPr id="114" name="Title 6">
            <a:extLst>
              <a:ext uri="{FF2B5EF4-FFF2-40B4-BE49-F238E27FC236}">
                <a16:creationId xmlns:a16="http://schemas.microsoft.com/office/drawing/2014/main" id="{8EB1D702-30BD-4C81-8AB2-1877B6791DBE}"/>
              </a:ext>
            </a:extLst>
          </p:cNvPr>
          <p:cNvSpPr txBox="1">
            <a:spLocks/>
          </p:cNvSpPr>
          <p:nvPr/>
        </p:nvSpPr>
        <p:spPr>
          <a:xfrm>
            <a:off x="838200" y="401514"/>
            <a:ext cx="10515600" cy="67914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kern="1200">
                <a:solidFill>
                  <a:schemeClr val="bg1"/>
                </a:solidFill>
                <a:latin typeface="Cambria" panose="02040503050406030204" pitchFamily="18" charset="0"/>
                <a:ea typeface="Cambria" panose="02040503050406030204" pitchFamily="18" charset="0"/>
                <a:cs typeface="Arial" panose="020B0604020202020204" pitchFamily="34" charset="0"/>
              </a:defRPr>
            </a:lvl1pPr>
          </a:lstStyle>
          <a:p>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High Fidelity</a:t>
            </a:r>
          </a:p>
        </p:txBody>
      </p:sp>
      <p:grpSp>
        <p:nvGrpSpPr>
          <p:cNvPr id="6" name="Group 5">
            <a:extLst>
              <a:ext uri="{FF2B5EF4-FFF2-40B4-BE49-F238E27FC236}">
                <a16:creationId xmlns:a16="http://schemas.microsoft.com/office/drawing/2014/main" id="{811D944C-D5B6-4BB2-AB13-82F7A7DB1A26}"/>
              </a:ext>
            </a:extLst>
          </p:cNvPr>
          <p:cNvGrpSpPr/>
          <p:nvPr/>
        </p:nvGrpSpPr>
        <p:grpSpPr>
          <a:xfrm>
            <a:off x="4568258" y="2211162"/>
            <a:ext cx="467443" cy="1287994"/>
            <a:chOff x="3410018" y="2211162"/>
            <a:chExt cx="467443" cy="1287994"/>
          </a:xfrm>
        </p:grpSpPr>
        <p:cxnSp>
          <p:nvCxnSpPr>
            <p:cNvPr id="35" name="Straight Connector 34">
              <a:extLst>
                <a:ext uri="{FF2B5EF4-FFF2-40B4-BE49-F238E27FC236}">
                  <a16:creationId xmlns:a16="http://schemas.microsoft.com/office/drawing/2014/main" id="{4A132D3A-4CFF-408C-BB15-CDD8BE792E5D}"/>
                </a:ext>
              </a:extLst>
            </p:cNvPr>
            <p:cNvCxnSpPr>
              <a:cxnSpLocks/>
              <a:stCxn id="53" idx="0"/>
            </p:cNvCxnSpPr>
            <p:nvPr/>
          </p:nvCxnSpPr>
          <p:spPr>
            <a:xfrm flipH="1" flipV="1">
              <a:off x="3625291" y="2530769"/>
              <a:ext cx="132297" cy="7486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8B039E09-80D2-48BA-AE1B-EE953CACC398}"/>
                </a:ext>
              </a:extLst>
            </p:cNvPr>
            <p:cNvSpPr/>
            <p:nvPr/>
          </p:nvSpPr>
          <p:spPr>
            <a:xfrm flipH="1">
              <a:off x="3410018" y="3436475"/>
              <a:ext cx="422281" cy="6268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3E46DD82-7DA4-4FCC-AA8B-DB98296CB342}"/>
                </a:ext>
              </a:extLst>
            </p:cNvPr>
            <p:cNvSpPr/>
            <p:nvPr/>
          </p:nvSpPr>
          <p:spPr>
            <a:xfrm flipH="1">
              <a:off x="3557657" y="3363284"/>
              <a:ext cx="134551" cy="6268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Rounded Corners 42">
              <a:extLst>
                <a:ext uri="{FF2B5EF4-FFF2-40B4-BE49-F238E27FC236}">
                  <a16:creationId xmlns:a16="http://schemas.microsoft.com/office/drawing/2014/main" id="{FF396C27-A4B5-4C2B-9047-4EBEDCB58E51}"/>
                </a:ext>
              </a:extLst>
            </p:cNvPr>
            <p:cNvSpPr/>
            <p:nvPr/>
          </p:nvSpPr>
          <p:spPr>
            <a:xfrm rot="5400000">
              <a:off x="3701567" y="3246061"/>
              <a:ext cx="29076" cy="182344"/>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594BF700-CE98-46D8-926F-BAE9E4BBD915}"/>
                </a:ext>
              </a:extLst>
            </p:cNvPr>
            <p:cNvSpPr/>
            <p:nvPr/>
          </p:nvSpPr>
          <p:spPr>
            <a:xfrm rot="6784575" flipH="1">
              <a:off x="3734315" y="2395130"/>
              <a:ext cx="24261" cy="26203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E8B48B2A-B092-4348-B49D-C5D82E1CE603}"/>
                </a:ext>
              </a:extLst>
            </p:cNvPr>
            <p:cNvSpPr/>
            <p:nvPr/>
          </p:nvSpPr>
          <p:spPr>
            <a:xfrm rot="4695926" flipH="1">
              <a:off x="3732097" y="2310674"/>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8CBCB6E-5BE7-4C2C-A6E3-4768196DD0BB}"/>
                </a:ext>
              </a:extLst>
            </p:cNvPr>
            <p:cNvSpPr/>
            <p:nvPr/>
          </p:nvSpPr>
          <p:spPr>
            <a:xfrm flipH="1">
              <a:off x="3594318" y="3405134"/>
              <a:ext cx="53680" cy="626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Rounded Corners 52">
              <a:extLst>
                <a:ext uri="{FF2B5EF4-FFF2-40B4-BE49-F238E27FC236}">
                  <a16:creationId xmlns:a16="http://schemas.microsoft.com/office/drawing/2014/main" id="{F241693B-DA1C-4DCC-88D8-8187F226B842}"/>
                </a:ext>
              </a:extLst>
            </p:cNvPr>
            <p:cNvSpPr/>
            <p:nvPr/>
          </p:nvSpPr>
          <p:spPr>
            <a:xfrm>
              <a:off x="3730749" y="3279459"/>
              <a:ext cx="53680" cy="104142"/>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a:extLst>
                <a:ext uri="{FF2B5EF4-FFF2-40B4-BE49-F238E27FC236}">
                  <a16:creationId xmlns:a16="http://schemas.microsoft.com/office/drawing/2014/main" id="{23587DE0-4FC3-4DEA-92AD-011F841245FF}"/>
                </a:ext>
              </a:extLst>
            </p:cNvPr>
            <p:cNvCxnSpPr>
              <a:cxnSpLocks/>
              <a:endCxn id="53" idx="3"/>
            </p:cNvCxnSpPr>
            <p:nvPr/>
          </p:nvCxnSpPr>
          <p:spPr>
            <a:xfrm flipH="1">
              <a:off x="3784428" y="2571828"/>
              <a:ext cx="74752" cy="7597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34649318-2E7A-4E07-AE2A-FAB2EF060DEE}"/>
                </a:ext>
              </a:extLst>
            </p:cNvPr>
            <p:cNvCxnSpPr>
              <a:cxnSpLocks/>
              <a:stCxn id="47" idx="0"/>
            </p:cNvCxnSpPr>
            <p:nvPr/>
          </p:nvCxnSpPr>
          <p:spPr>
            <a:xfrm flipH="1">
              <a:off x="3856676" y="2410858"/>
              <a:ext cx="14875" cy="177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111E10B-813B-4516-9FDB-8373BBB75A1E}"/>
                </a:ext>
              </a:extLst>
            </p:cNvPr>
            <p:cNvCxnSpPr>
              <a:cxnSpLocks/>
              <a:endCxn id="58" idx="0"/>
            </p:cNvCxnSpPr>
            <p:nvPr/>
          </p:nvCxnSpPr>
          <p:spPr>
            <a:xfrm flipH="1" flipV="1">
              <a:off x="3602550" y="2211650"/>
              <a:ext cx="265637" cy="1888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C0791B79-F463-4BBA-B973-F65E57CC84E7}"/>
                </a:ext>
              </a:extLst>
            </p:cNvPr>
            <p:cNvSpPr/>
            <p:nvPr/>
          </p:nvSpPr>
          <p:spPr>
            <a:xfrm rot="21297001" flipH="1">
              <a:off x="3597298" y="2211162"/>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 name="Straight Connector 60">
              <a:extLst>
                <a:ext uri="{FF2B5EF4-FFF2-40B4-BE49-F238E27FC236}">
                  <a16:creationId xmlns:a16="http://schemas.microsoft.com/office/drawing/2014/main" id="{C7F09823-DCC1-4C89-8A27-0B7306DB2BAD}"/>
                </a:ext>
              </a:extLst>
            </p:cNvPr>
            <p:cNvCxnSpPr>
              <a:cxnSpLocks/>
              <a:stCxn id="41" idx="3"/>
            </p:cNvCxnSpPr>
            <p:nvPr/>
          </p:nvCxnSpPr>
          <p:spPr>
            <a:xfrm flipH="1" flipV="1">
              <a:off x="3511959" y="2453393"/>
              <a:ext cx="45697" cy="9412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D801EEC7-7448-462C-B642-4E4765FF2A5D}"/>
                </a:ext>
              </a:extLst>
            </p:cNvPr>
            <p:cNvCxnSpPr>
              <a:cxnSpLocks/>
            </p:cNvCxnSpPr>
            <p:nvPr/>
          </p:nvCxnSpPr>
          <p:spPr>
            <a:xfrm flipV="1">
              <a:off x="3727687" y="2441187"/>
              <a:ext cx="56276" cy="631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C9A4BEF5-2C14-42F2-A179-926354017C52}"/>
                </a:ext>
              </a:extLst>
            </p:cNvPr>
            <p:cNvSpPr/>
            <p:nvPr/>
          </p:nvSpPr>
          <p:spPr>
            <a:xfrm flipH="1">
              <a:off x="3609028" y="2450865"/>
              <a:ext cx="25023" cy="942755"/>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C7C31B40-3B80-473B-BE98-8EB975EB36A5}"/>
              </a:ext>
            </a:extLst>
          </p:cNvPr>
          <p:cNvGrpSpPr/>
          <p:nvPr/>
        </p:nvGrpSpPr>
        <p:grpSpPr>
          <a:xfrm rot="19704939">
            <a:off x="3519193" y="2591717"/>
            <a:ext cx="1328482" cy="251522"/>
            <a:chOff x="2304640" y="2255493"/>
            <a:chExt cx="1328482" cy="251522"/>
          </a:xfrm>
        </p:grpSpPr>
        <p:sp>
          <p:nvSpPr>
            <p:cNvPr id="30" name="Rectangle 29">
              <a:extLst>
                <a:ext uri="{FF2B5EF4-FFF2-40B4-BE49-F238E27FC236}">
                  <a16:creationId xmlns:a16="http://schemas.microsoft.com/office/drawing/2014/main" id="{F89D9A06-CC5C-47CE-AB8C-2C0EE056314E}"/>
                </a:ext>
              </a:extLst>
            </p:cNvPr>
            <p:cNvSpPr/>
            <p:nvPr/>
          </p:nvSpPr>
          <p:spPr>
            <a:xfrm rot="3475009">
              <a:off x="2369418" y="2355473"/>
              <a:ext cx="24261" cy="15381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7B5E1D79-627E-4198-A33A-AAB4DB54592D}"/>
                </a:ext>
              </a:extLst>
            </p:cNvPr>
            <p:cNvSpPr/>
            <p:nvPr/>
          </p:nvSpPr>
          <p:spPr>
            <a:xfrm rot="7564731">
              <a:off x="2483035" y="2359527"/>
              <a:ext cx="24261" cy="15381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AA383792-9D66-4D24-B83B-25481F6822FC}"/>
                </a:ext>
              </a:extLst>
            </p:cNvPr>
            <p:cNvSpPr/>
            <p:nvPr/>
          </p:nvSpPr>
          <p:spPr>
            <a:xfrm rot="5565177">
              <a:off x="2615198" y="2171654"/>
              <a:ext cx="24261" cy="62264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Connector 58">
              <a:extLst>
                <a:ext uri="{FF2B5EF4-FFF2-40B4-BE49-F238E27FC236}">
                  <a16:creationId xmlns:a16="http://schemas.microsoft.com/office/drawing/2014/main" id="{61362562-0F13-4C96-9AF8-F9D4E8322FD2}"/>
                </a:ext>
              </a:extLst>
            </p:cNvPr>
            <p:cNvCxnSpPr>
              <a:cxnSpLocks/>
            </p:cNvCxnSpPr>
            <p:nvPr/>
          </p:nvCxnSpPr>
          <p:spPr>
            <a:xfrm flipH="1" flipV="1">
              <a:off x="2923969" y="2257132"/>
              <a:ext cx="587990" cy="1987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94131949-4E67-4F2D-B506-3C08D7BEAA49}"/>
                </a:ext>
              </a:extLst>
            </p:cNvPr>
            <p:cNvSpPr/>
            <p:nvPr/>
          </p:nvSpPr>
          <p:spPr>
            <a:xfrm rot="21297001" flipH="1">
              <a:off x="2922646" y="2255493"/>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a:extLst>
                <a:ext uri="{FF2B5EF4-FFF2-40B4-BE49-F238E27FC236}">
                  <a16:creationId xmlns:a16="http://schemas.microsoft.com/office/drawing/2014/main" id="{B74D0D23-94A6-45FE-B424-CC8B3066C9CB}"/>
                </a:ext>
              </a:extLst>
            </p:cNvPr>
            <p:cNvCxnSpPr>
              <a:cxnSpLocks/>
            </p:cNvCxnSpPr>
            <p:nvPr/>
          </p:nvCxnSpPr>
          <p:spPr>
            <a:xfrm flipH="1">
              <a:off x="2425863" y="2262445"/>
              <a:ext cx="511943" cy="2011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A749A16E-938C-4113-93A1-134031B02F80}"/>
                </a:ext>
              </a:extLst>
            </p:cNvPr>
            <p:cNvSpPr/>
            <p:nvPr/>
          </p:nvSpPr>
          <p:spPr>
            <a:xfrm rot="5213209" flipH="1">
              <a:off x="3273571" y="2129584"/>
              <a:ext cx="25023" cy="69407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2F37FF5F-D739-444D-A093-6DCF0ACD8AFF}"/>
                </a:ext>
              </a:extLst>
            </p:cNvPr>
            <p:cNvSpPr/>
            <p:nvPr/>
          </p:nvSpPr>
          <p:spPr>
            <a:xfrm rot="3559019" flipH="1">
              <a:off x="3003478" y="2359436"/>
              <a:ext cx="24261" cy="1635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Straight Connector 66">
              <a:extLst>
                <a:ext uri="{FF2B5EF4-FFF2-40B4-BE49-F238E27FC236}">
                  <a16:creationId xmlns:a16="http://schemas.microsoft.com/office/drawing/2014/main" id="{16159C2E-64EA-49CC-AB91-8BB5F4DC2569}"/>
                </a:ext>
              </a:extLst>
            </p:cNvPr>
            <p:cNvCxnSpPr>
              <a:cxnSpLocks/>
              <a:stCxn id="66" idx="3"/>
              <a:endCxn id="60" idx="1"/>
            </p:cNvCxnSpPr>
            <p:nvPr/>
          </p:nvCxnSpPr>
          <p:spPr>
            <a:xfrm flipH="1" flipV="1">
              <a:off x="2955226" y="2379818"/>
              <a:ext cx="54192" cy="509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0" name="Rectangle 109">
            <a:extLst>
              <a:ext uri="{FF2B5EF4-FFF2-40B4-BE49-F238E27FC236}">
                <a16:creationId xmlns:a16="http://schemas.microsoft.com/office/drawing/2014/main" id="{E16A1956-42AF-4357-B28E-8EF6DD0E6237}"/>
              </a:ext>
            </a:extLst>
          </p:cNvPr>
          <p:cNvSpPr/>
          <p:nvPr/>
        </p:nvSpPr>
        <p:spPr>
          <a:xfrm>
            <a:off x="3629897" y="3508667"/>
            <a:ext cx="396045" cy="7849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4A30FC0B-4CE2-4142-BD43-BA2658F5220D}"/>
              </a:ext>
            </a:extLst>
          </p:cNvPr>
          <p:cNvSpPr/>
          <p:nvPr/>
        </p:nvSpPr>
        <p:spPr>
          <a:xfrm>
            <a:off x="3739641" y="3351134"/>
            <a:ext cx="177962" cy="207328"/>
          </a:xfrm>
          <a:prstGeom prst="rect">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74CD04AF-C93A-474A-8E9D-2B97885F102E}"/>
              </a:ext>
            </a:extLst>
          </p:cNvPr>
          <p:cNvSpPr/>
          <p:nvPr/>
        </p:nvSpPr>
        <p:spPr>
          <a:xfrm>
            <a:off x="3637521" y="3516687"/>
            <a:ext cx="33376" cy="115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a:extLst>
              <a:ext uri="{FF2B5EF4-FFF2-40B4-BE49-F238E27FC236}">
                <a16:creationId xmlns:a16="http://schemas.microsoft.com/office/drawing/2014/main" id="{F04FC678-6F46-41AD-9757-8827B4072E12}"/>
              </a:ext>
            </a:extLst>
          </p:cNvPr>
          <p:cNvSpPr/>
          <p:nvPr/>
        </p:nvSpPr>
        <p:spPr>
          <a:xfrm>
            <a:off x="3637521" y="3567604"/>
            <a:ext cx="33376" cy="115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a:extLst>
              <a:ext uri="{FF2B5EF4-FFF2-40B4-BE49-F238E27FC236}">
                <a16:creationId xmlns:a16="http://schemas.microsoft.com/office/drawing/2014/main" id="{4765D0BE-87C9-4F58-BD1E-D7EBEA42DD35}"/>
              </a:ext>
            </a:extLst>
          </p:cNvPr>
          <p:cNvSpPr/>
          <p:nvPr/>
        </p:nvSpPr>
        <p:spPr>
          <a:xfrm>
            <a:off x="3984927" y="3512998"/>
            <a:ext cx="33376" cy="115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a:extLst>
              <a:ext uri="{FF2B5EF4-FFF2-40B4-BE49-F238E27FC236}">
                <a16:creationId xmlns:a16="http://schemas.microsoft.com/office/drawing/2014/main" id="{B19C7DBA-260E-447A-8478-4B021CC1DF24}"/>
              </a:ext>
            </a:extLst>
          </p:cNvPr>
          <p:cNvSpPr/>
          <p:nvPr/>
        </p:nvSpPr>
        <p:spPr>
          <a:xfrm>
            <a:off x="3984927" y="3567995"/>
            <a:ext cx="33376" cy="115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ECD25085-F622-41C7-9B12-BEF147FC115C}"/>
              </a:ext>
            </a:extLst>
          </p:cNvPr>
          <p:cNvSpPr/>
          <p:nvPr/>
        </p:nvSpPr>
        <p:spPr>
          <a:xfrm>
            <a:off x="3629897" y="3588180"/>
            <a:ext cx="396045" cy="32622"/>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id="{5C6A7157-7D98-4D85-9169-6F19A01F1BD3}"/>
              </a:ext>
            </a:extLst>
          </p:cNvPr>
          <p:cNvSpPr/>
          <p:nvPr/>
        </p:nvSpPr>
        <p:spPr>
          <a:xfrm>
            <a:off x="3619574" y="3508667"/>
            <a:ext cx="9423" cy="11213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D684763B-8575-4FF6-90EC-90F46A0E3501}"/>
              </a:ext>
            </a:extLst>
          </p:cNvPr>
          <p:cNvSpPr/>
          <p:nvPr/>
        </p:nvSpPr>
        <p:spPr>
          <a:xfrm>
            <a:off x="4026827" y="3508667"/>
            <a:ext cx="9423" cy="11213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0" name="Group 119">
            <a:extLst>
              <a:ext uri="{FF2B5EF4-FFF2-40B4-BE49-F238E27FC236}">
                <a16:creationId xmlns:a16="http://schemas.microsoft.com/office/drawing/2014/main" id="{2C4F09FF-92D5-4A60-80BF-6A8C41BB9172}"/>
              </a:ext>
            </a:extLst>
          </p:cNvPr>
          <p:cNvGrpSpPr/>
          <p:nvPr/>
        </p:nvGrpSpPr>
        <p:grpSpPr>
          <a:xfrm rot="20436723">
            <a:off x="3702047" y="2995427"/>
            <a:ext cx="49309" cy="185498"/>
            <a:chOff x="2711137" y="2149848"/>
            <a:chExt cx="2639468" cy="1017896"/>
          </a:xfrm>
        </p:grpSpPr>
        <p:sp>
          <p:nvSpPr>
            <p:cNvPr id="148" name="Rectangle 147">
              <a:extLst>
                <a:ext uri="{FF2B5EF4-FFF2-40B4-BE49-F238E27FC236}">
                  <a16:creationId xmlns:a16="http://schemas.microsoft.com/office/drawing/2014/main" id="{858EABF8-F5C5-4B45-B809-50752389264B}"/>
                </a:ext>
              </a:extLst>
            </p:cNvPr>
            <p:cNvSpPr/>
            <p:nvPr/>
          </p:nvSpPr>
          <p:spPr>
            <a:xfrm>
              <a:off x="3278436" y="2307772"/>
              <a:ext cx="1504812" cy="859972"/>
            </a:xfrm>
            <a:prstGeom prst="rect">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149">
              <a:extLst>
                <a:ext uri="{FF2B5EF4-FFF2-40B4-BE49-F238E27FC236}">
                  <a16:creationId xmlns:a16="http://schemas.microsoft.com/office/drawing/2014/main" id="{B3F8DE79-2A1D-4485-A2FE-4EB9D21BB976}"/>
                </a:ext>
              </a:extLst>
            </p:cNvPr>
            <p:cNvSpPr/>
            <p:nvPr/>
          </p:nvSpPr>
          <p:spPr>
            <a:xfrm rot="16357580">
              <a:off x="3893972" y="967013"/>
              <a:ext cx="273798" cy="2639468"/>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1" name="Rectangle 120">
            <a:extLst>
              <a:ext uri="{FF2B5EF4-FFF2-40B4-BE49-F238E27FC236}">
                <a16:creationId xmlns:a16="http://schemas.microsoft.com/office/drawing/2014/main" id="{7724F76F-8057-482C-A527-88D63E2CB70F}"/>
              </a:ext>
            </a:extLst>
          </p:cNvPr>
          <p:cNvSpPr/>
          <p:nvPr/>
        </p:nvSpPr>
        <p:spPr>
          <a:xfrm>
            <a:off x="3779547" y="3267635"/>
            <a:ext cx="100269" cy="85877"/>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3" name="Group 122">
            <a:extLst>
              <a:ext uri="{FF2B5EF4-FFF2-40B4-BE49-F238E27FC236}">
                <a16:creationId xmlns:a16="http://schemas.microsoft.com/office/drawing/2014/main" id="{A02E24CB-53CB-414E-AA71-0965DEA4DF85}"/>
              </a:ext>
            </a:extLst>
          </p:cNvPr>
          <p:cNvGrpSpPr/>
          <p:nvPr/>
        </p:nvGrpSpPr>
        <p:grpSpPr>
          <a:xfrm rot="19305018">
            <a:off x="3769208" y="3152561"/>
            <a:ext cx="28210" cy="93100"/>
            <a:chOff x="3278436" y="2191523"/>
            <a:chExt cx="1504812" cy="976221"/>
          </a:xfrm>
        </p:grpSpPr>
        <p:sp>
          <p:nvSpPr>
            <p:cNvPr id="146" name="Rectangle 145">
              <a:extLst>
                <a:ext uri="{FF2B5EF4-FFF2-40B4-BE49-F238E27FC236}">
                  <a16:creationId xmlns:a16="http://schemas.microsoft.com/office/drawing/2014/main" id="{6237B45C-36DD-4277-89AC-AF88E2089F6F}"/>
                </a:ext>
              </a:extLst>
            </p:cNvPr>
            <p:cNvSpPr/>
            <p:nvPr/>
          </p:nvSpPr>
          <p:spPr>
            <a:xfrm>
              <a:off x="3278436" y="2307772"/>
              <a:ext cx="1504812" cy="859972"/>
            </a:xfrm>
            <a:prstGeom prst="rect">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Oval 146">
              <a:extLst>
                <a:ext uri="{FF2B5EF4-FFF2-40B4-BE49-F238E27FC236}">
                  <a16:creationId xmlns:a16="http://schemas.microsoft.com/office/drawing/2014/main" id="{52AEE188-4795-4DD4-982C-EDD41FA7EE22}"/>
                </a:ext>
              </a:extLst>
            </p:cNvPr>
            <p:cNvSpPr/>
            <p:nvPr/>
          </p:nvSpPr>
          <p:spPr>
            <a:xfrm>
              <a:off x="3558234" y="2191523"/>
              <a:ext cx="94521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4" name="Group 123">
            <a:extLst>
              <a:ext uri="{FF2B5EF4-FFF2-40B4-BE49-F238E27FC236}">
                <a16:creationId xmlns:a16="http://schemas.microsoft.com/office/drawing/2014/main" id="{FEE41CB9-7268-4E5E-90C7-FDEB733A2C87}"/>
              </a:ext>
            </a:extLst>
          </p:cNvPr>
          <p:cNvGrpSpPr/>
          <p:nvPr/>
        </p:nvGrpSpPr>
        <p:grpSpPr>
          <a:xfrm rot="1100235">
            <a:off x="3858736" y="2977127"/>
            <a:ext cx="49309" cy="185498"/>
            <a:chOff x="2711145" y="2149848"/>
            <a:chExt cx="2639466" cy="1017896"/>
          </a:xfrm>
        </p:grpSpPr>
        <p:sp>
          <p:nvSpPr>
            <p:cNvPr id="142" name="Rectangle 141">
              <a:extLst>
                <a:ext uri="{FF2B5EF4-FFF2-40B4-BE49-F238E27FC236}">
                  <a16:creationId xmlns:a16="http://schemas.microsoft.com/office/drawing/2014/main" id="{C0E4596F-595C-43FC-A652-B46371671CE9}"/>
                </a:ext>
              </a:extLst>
            </p:cNvPr>
            <p:cNvSpPr/>
            <p:nvPr/>
          </p:nvSpPr>
          <p:spPr>
            <a:xfrm>
              <a:off x="3278436" y="2307772"/>
              <a:ext cx="1504812" cy="859972"/>
            </a:xfrm>
            <a:prstGeom prst="rect">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a:extLst>
                <a:ext uri="{FF2B5EF4-FFF2-40B4-BE49-F238E27FC236}">
                  <a16:creationId xmlns:a16="http://schemas.microsoft.com/office/drawing/2014/main" id="{A8AC17CA-E0FC-470C-982E-17B47D3AC71F}"/>
                </a:ext>
              </a:extLst>
            </p:cNvPr>
            <p:cNvSpPr/>
            <p:nvPr/>
          </p:nvSpPr>
          <p:spPr>
            <a:xfrm rot="16357580">
              <a:off x="3893979" y="967014"/>
              <a:ext cx="273798" cy="2639466"/>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5" name="Group 124">
            <a:extLst>
              <a:ext uri="{FF2B5EF4-FFF2-40B4-BE49-F238E27FC236}">
                <a16:creationId xmlns:a16="http://schemas.microsoft.com/office/drawing/2014/main" id="{258A5F5F-0F7C-49B7-A232-D873AB7359F6}"/>
              </a:ext>
            </a:extLst>
          </p:cNvPr>
          <p:cNvGrpSpPr/>
          <p:nvPr/>
        </p:nvGrpSpPr>
        <p:grpSpPr>
          <a:xfrm rot="569135">
            <a:off x="3828767" y="3145031"/>
            <a:ext cx="28210" cy="93100"/>
            <a:chOff x="3278436" y="2191523"/>
            <a:chExt cx="1504812" cy="976221"/>
          </a:xfrm>
        </p:grpSpPr>
        <p:sp>
          <p:nvSpPr>
            <p:cNvPr id="136" name="Rectangle 135">
              <a:extLst>
                <a:ext uri="{FF2B5EF4-FFF2-40B4-BE49-F238E27FC236}">
                  <a16:creationId xmlns:a16="http://schemas.microsoft.com/office/drawing/2014/main" id="{154F14F7-3B1C-4A28-84AB-4C025EC8B53E}"/>
                </a:ext>
              </a:extLst>
            </p:cNvPr>
            <p:cNvSpPr/>
            <p:nvPr/>
          </p:nvSpPr>
          <p:spPr>
            <a:xfrm>
              <a:off x="3278436" y="2307772"/>
              <a:ext cx="1504812" cy="859972"/>
            </a:xfrm>
            <a:prstGeom prst="rect">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136">
              <a:extLst>
                <a:ext uri="{FF2B5EF4-FFF2-40B4-BE49-F238E27FC236}">
                  <a16:creationId xmlns:a16="http://schemas.microsoft.com/office/drawing/2014/main" id="{1AEDAF15-44F0-4BD5-A550-F4FA8A7D44FE}"/>
                </a:ext>
              </a:extLst>
            </p:cNvPr>
            <p:cNvSpPr/>
            <p:nvPr/>
          </p:nvSpPr>
          <p:spPr>
            <a:xfrm>
              <a:off x="3558234" y="2191523"/>
              <a:ext cx="94521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6" name="Group 125">
            <a:extLst>
              <a:ext uri="{FF2B5EF4-FFF2-40B4-BE49-F238E27FC236}">
                <a16:creationId xmlns:a16="http://schemas.microsoft.com/office/drawing/2014/main" id="{4AA5E301-4344-4956-8400-2508D169B583}"/>
              </a:ext>
            </a:extLst>
          </p:cNvPr>
          <p:cNvGrpSpPr/>
          <p:nvPr/>
        </p:nvGrpSpPr>
        <p:grpSpPr>
          <a:xfrm rot="1100235">
            <a:off x="3929391" y="3011211"/>
            <a:ext cx="49309" cy="185497"/>
            <a:chOff x="2711106" y="2149852"/>
            <a:chExt cx="2639473" cy="1017892"/>
          </a:xfrm>
        </p:grpSpPr>
        <p:sp>
          <p:nvSpPr>
            <p:cNvPr id="132" name="Rectangle 131">
              <a:extLst>
                <a:ext uri="{FF2B5EF4-FFF2-40B4-BE49-F238E27FC236}">
                  <a16:creationId xmlns:a16="http://schemas.microsoft.com/office/drawing/2014/main" id="{28AF8FDE-F4CE-4B2F-828C-73944C837269}"/>
                </a:ext>
              </a:extLst>
            </p:cNvPr>
            <p:cNvSpPr/>
            <p:nvPr/>
          </p:nvSpPr>
          <p:spPr>
            <a:xfrm>
              <a:off x="3278436" y="2307772"/>
              <a:ext cx="1504812" cy="859972"/>
            </a:xfrm>
            <a:prstGeom prst="rect">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a:extLst>
                <a:ext uri="{FF2B5EF4-FFF2-40B4-BE49-F238E27FC236}">
                  <a16:creationId xmlns:a16="http://schemas.microsoft.com/office/drawing/2014/main" id="{C7B0288F-B566-4E97-85B8-C35CDE79D7A6}"/>
                </a:ext>
              </a:extLst>
            </p:cNvPr>
            <p:cNvSpPr/>
            <p:nvPr/>
          </p:nvSpPr>
          <p:spPr>
            <a:xfrm rot="16357580">
              <a:off x="3893944" y="967014"/>
              <a:ext cx="273798" cy="2639473"/>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7" name="Group 126">
            <a:extLst>
              <a:ext uri="{FF2B5EF4-FFF2-40B4-BE49-F238E27FC236}">
                <a16:creationId xmlns:a16="http://schemas.microsoft.com/office/drawing/2014/main" id="{AAB0761F-F6A1-4153-83F9-58D02EFF1763}"/>
              </a:ext>
            </a:extLst>
          </p:cNvPr>
          <p:cNvGrpSpPr/>
          <p:nvPr/>
        </p:nvGrpSpPr>
        <p:grpSpPr>
          <a:xfrm rot="2796000">
            <a:off x="3880489" y="3162315"/>
            <a:ext cx="24942" cy="105299"/>
            <a:chOff x="3278436" y="2191523"/>
            <a:chExt cx="1504812" cy="976221"/>
          </a:xfrm>
        </p:grpSpPr>
        <p:sp>
          <p:nvSpPr>
            <p:cNvPr id="130" name="Rectangle 129">
              <a:extLst>
                <a:ext uri="{FF2B5EF4-FFF2-40B4-BE49-F238E27FC236}">
                  <a16:creationId xmlns:a16="http://schemas.microsoft.com/office/drawing/2014/main" id="{9C776C51-D3DA-4568-B262-A52ABED47B5F}"/>
                </a:ext>
              </a:extLst>
            </p:cNvPr>
            <p:cNvSpPr/>
            <p:nvPr/>
          </p:nvSpPr>
          <p:spPr>
            <a:xfrm>
              <a:off x="3278436" y="2307772"/>
              <a:ext cx="1504812" cy="859972"/>
            </a:xfrm>
            <a:prstGeom prst="rect">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a:extLst>
                <a:ext uri="{FF2B5EF4-FFF2-40B4-BE49-F238E27FC236}">
                  <a16:creationId xmlns:a16="http://schemas.microsoft.com/office/drawing/2014/main" id="{BA00044A-7513-4953-B01E-F729B243409C}"/>
                </a:ext>
              </a:extLst>
            </p:cNvPr>
            <p:cNvSpPr/>
            <p:nvPr/>
          </p:nvSpPr>
          <p:spPr>
            <a:xfrm>
              <a:off x="3558234" y="2191523"/>
              <a:ext cx="94521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9" name="Oval 128">
            <a:extLst>
              <a:ext uri="{FF2B5EF4-FFF2-40B4-BE49-F238E27FC236}">
                <a16:creationId xmlns:a16="http://schemas.microsoft.com/office/drawing/2014/main" id="{5C065637-35DD-4698-9FA5-84F027596682}"/>
              </a:ext>
            </a:extLst>
          </p:cNvPr>
          <p:cNvSpPr/>
          <p:nvPr/>
        </p:nvSpPr>
        <p:spPr>
          <a:xfrm>
            <a:off x="3821210" y="3300588"/>
            <a:ext cx="13644" cy="223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6E88822B-DE6C-410F-A6A8-68ECDD9CCA2E}"/>
              </a:ext>
            </a:extLst>
          </p:cNvPr>
          <p:cNvSpPr/>
          <p:nvPr/>
        </p:nvSpPr>
        <p:spPr>
          <a:xfrm>
            <a:off x="3797294" y="3231794"/>
            <a:ext cx="64776" cy="3482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8A2293D-15C6-4A27-91BA-C69406ADDBB9}"/>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0" name="Group 169">
            <a:extLst>
              <a:ext uri="{FF2B5EF4-FFF2-40B4-BE49-F238E27FC236}">
                <a16:creationId xmlns:a16="http://schemas.microsoft.com/office/drawing/2014/main" id="{B77C09FD-887E-4450-9BF5-A35787B93EA6}"/>
              </a:ext>
            </a:extLst>
          </p:cNvPr>
          <p:cNvGrpSpPr/>
          <p:nvPr/>
        </p:nvGrpSpPr>
        <p:grpSpPr>
          <a:xfrm>
            <a:off x="8432851" y="1274522"/>
            <a:ext cx="3161334" cy="4200214"/>
            <a:chOff x="4403264" y="1515512"/>
            <a:chExt cx="3161334" cy="4200214"/>
          </a:xfrm>
        </p:grpSpPr>
        <p:sp>
          <p:nvSpPr>
            <p:cNvPr id="171" name="Flowchart: Connector 170">
              <a:extLst>
                <a:ext uri="{FF2B5EF4-FFF2-40B4-BE49-F238E27FC236}">
                  <a16:creationId xmlns:a16="http://schemas.microsoft.com/office/drawing/2014/main" id="{3A10FA80-8D6A-4FB6-BEF6-D3315B82A5AB}"/>
                </a:ext>
              </a:extLst>
            </p:cNvPr>
            <p:cNvSpPr>
              <a:spLocks noChangeAspect="1"/>
            </p:cNvSpPr>
            <p:nvPr/>
          </p:nvSpPr>
          <p:spPr>
            <a:xfrm>
              <a:off x="4403264" y="1515512"/>
              <a:ext cx="3161334" cy="3161334"/>
            </a:xfrm>
            <a:prstGeom prst="flowChartConnector">
              <a:avLst/>
            </a:prstGeom>
            <a:solidFill>
              <a:srgbClr val="E58B8C">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2" name="Group 171">
              <a:extLst>
                <a:ext uri="{FF2B5EF4-FFF2-40B4-BE49-F238E27FC236}">
                  <a16:creationId xmlns:a16="http://schemas.microsoft.com/office/drawing/2014/main" id="{73BB547C-880A-41B5-BFC4-AADD212E99EC}"/>
                </a:ext>
              </a:extLst>
            </p:cNvPr>
            <p:cNvGrpSpPr>
              <a:grpSpLocks noChangeAspect="1"/>
            </p:cNvGrpSpPr>
            <p:nvPr/>
          </p:nvGrpSpPr>
          <p:grpSpPr>
            <a:xfrm>
              <a:off x="5053685" y="1742625"/>
              <a:ext cx="2254940" cy="2485524"/>
              <a:chOff x="4209701" y="1399560"/>
              <a:chExt cx="3204415" cy="3532090"/>
            </a:xfrm>
          </p:grpSpPr>
          <p:grpSp>
            <p:nvGrpSpPr>
              <p:cNvPr id="174" name="Group 173">
                <a:extLst>
                  <a:ext uri="{FF2B5EF4-FFF2-40B4-BE49-F238E27FC236}">
                    <a16:creationId xmlns:a16="http://schemas.microsoft.com/office/drawing/2014/main" id="{84248B52-174B-4B9F-9A9B-5A9847D89CDC}"/>
                  </a:ext>
                </a:extLst>
              </p:cNvPr>
              <p:cNvGrpSpPr/>
              <p:nvPr/>
            </p:nvGrpSpPr>
            <p:grpSpPr>
              <a:xfrm>
                <a:off x="4209701" y="1399560"/>
                <a:ext cx="2021580" cy="3532090"/>
                <a:chOff x="4199831" y="1399560"/>
                <a:chExt cx="2021580" cy="3532090"/>
              </a:xfrm>
            </p:grpSpPr>
            <p:sp>
              <p:nvSpPr>
                <p:cNvPr id="217" name="Rectangle 216">
                  <a:extLst>
                    <a:ext uri="{FF2B5EF4-FFF2-40B4-BE49-F238E27FC236}">
                      <a16:creationId xmlns:a16="http://schemas.microsoft.com/office/drawing/2014/main" id="{E05E215C-9DA3-4490-BE02-1FD7135C154C}"/>
                    </a:ext>
                  </a:extLst>
                </p:cNvPr>
                <p:cNvSpPr/>
                <p:nvPr/>
              </p:nvSpPr>
              <p:spPr>
                <a:xfrm>
                  <a:off x="4249915" y="4316321"/>
                  <a:ext cx="1921483" cy="43071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ectangle 217">
                  <a:extLst>
                    <a:ext uri="{FF2B5EF4-FFF2-40B4-BE49-F238E27FC236}">
                      <a16:creationId xmlns:a16="http://schemas.microsoft.com/office/drawing/2014/main" id="{59F67F7A-B61F-403A-AB3E-068217608B65}"/>
                    </a:ext>
                  </a:extLst>
                </p:cNvPr>
                <p:cNvSpPr/>
                <p:nvPr/>
              </p:nvSpPr>
              <p:spPr>
                <a:xfrm>
                  <a:off x="4782360" y="3451881"/>
                  <a:ext cx="863417" cy="1137685"/>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Oval 218">
                  <a:extLst>
                    <a:ext uri="{FF2B5EF4-FFF2-40B4-BE49-F238E27FC236}">
                      <a16:creationId xmlns:a16="http://schemas.microsoft.com/office/drawing/2014/main" id="{9553C193-0A80-458A-AE5C-1B473ED2B6C6}"/>
                    </a:ext>
                  </a:extLst>
                </p:cNvPr>
                <p:cNvSpPr/>
                <p:nvPr/>
              </p:nvSpPr>
              <p:spPr>
                <a:xfrm>
                  <a:off x="4286904" y="4360332"/>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Oval 219">
                  <a:extLst>
                    <a:ext uri="{FF2B5EF4-FFF2-40B4-BE49-F238E27FC236}">
                      <a16:creationId xmlns:a16="http://schemas.microsoft.com/office/drawing/2014/main" id="{0C0CA0A7-DFFA-4C5F-9598-16C7DDA9E7F7}"/>
                    </a:ext>
                  </a:extLst>
                </p:cNvPr>
                <p:cNvSpPr/>
                <p:nvPr/>
              </p:nvSpPr>
              <p:spPr>
                <a:xfrm>
                  <a:off x="4286904" y="4639732"/>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Oval 220">
                  <a:extLst>
                    <a:ext uri="{FF2B5EF4-FFF2-40B4-BE49-F238E27FC236}">
                      <a16:creationId xmlns:a16="http://schemas.microsoft.com/office/drawing/2014/main" id="{AEAF4304-8B97-4A7A-ADBA-07D7899F3A7C}"/>
                    </a:ext>
                  </a:extLst>
                </p:cNvPr>
                <p:cNvSpPr/>
                <p:nvPr/>
              </p:nvSpPr>
              <p:spPr>
                <a:xfrm>
                  <a:off x="5972410" y="4340090"/>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Oval 221">
                  <a:extLst>
                    <a:ext uri="{FF2B5EF4-FFF2-40B4-BE49-F238E27FC236}">
                      <a16:creationId xmlns:a16="http://schemas.microsoft.com/office/drawing/2014/main" id="{00F7F60D-977C-40C7-8698-6C9C53ADF713}"/>
                    </a:ext>
                  </a:extLst>
                </p:cNvPr>
                <p:cNvSpPr/>
                <p:nvPr/>
              </p:nvSpPr>
              <p:spPr>
                <a:xfrm>
                  <a:off x="5972410" y="4641880"/>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ectangle 222">
                  <a:extLst>
                    <a:ext uri="{FF2B5EF4-FFF2-40B4-BE49-F238E27FC236}">
                      <a16:creationId xmlns:a16="http://schemas.microsoft.com/office/drawing/2014/main" id="{37DDEADA-E7C2-4010-911E-72DA9F36D850}"/>
                    </a:ext>
                  </a:extLst>
                </p:cNvPr>
                <p:cNvSpPr/>
                <p:nvPr/>
              </p:nvSpPr>
              <p:spPr>
                <a:xfrm>
                  <a:off x="4249915" y="4752641"/>
                  <a:ext cx="1921483" cy="179008"/>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ctangle 223">
                  <a:extLst>
                    <a:ext uri="{FF2B5EF4-FFF2-40B4-BE49-F238E27FC236}">
                      <a16:creationId xmlns:a16="http://schemas.microsoft.com/office/drawing/2014/main" id="{9D5C7D46-C49F-4BB5-8866-BAA9E82129A3}"/>
                    </a:ext>
                  </a:extLst>
                </p:cNvPr>
                <p:cNvSpPr/>
                <p:nvPr/>
              </p:nvSpPr>
              <p:spPr>
                <a:xfrm>
                  <a:off x="4199831" y="4316322"/>
                  <a:ext cx="45719" cy="61532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Rectangle 224">
                  <a:extLst>
                    <a:ext uri="{FF2B5EF4-FFF2-40B4-BE49-F238E27FC236}">
                      <a16:creationId xmlns:a16="http://schemas.microsoft.com/office/drawing/2014/main" id="{64EC1348-2800-427A-B3C7-009CD939E1EA}"/>
                    </a:ext>
                  </a:extLst>
                </p:cNvPr>
                <p:cNvSpPr/>
                <p:nvPr/>
              </p:nvSpPr>
              <p:spPr>
                <a:xfrm>
                  <a:off x="6175692" y="4316322"/>
                  <a:ext cx="45719" cy="61532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89E2C456-48D5-43CC-BCBA-3A2A26E7A475}"/>
                    </a:ext>
                  </a:extLst>
                </p:cNvPr>
                <p:cNvGrpSpPr/>
                <p:nvPr/>
              </p:nvGrpSpPr>
              <p:grpSpPr>
                <a:xfrm rot="20436723">
                  <a:off x="4599963" y="1499979"/>
                  <a:ext cx="239230" cy="1017896"/>
                  <a:chOff x="2711116" y="2149848"/>
                  <a:chExt cx="2639452" cy="1017896"/>
                </a:xfrm>
              </p:grpSpPr>
              <p:sp>
                <p:nvSpPr>
                  <p:cNvPr id="258" name="Rectangle 257">
                    <a:extLst>
                      <a:ext uri="{FF2B5EF4-FFF2-40B4-BE49-F238E27FC236}">
                        <a16:creationId xmlns:a16="http://schemas.microsoft.com/office/drawing/2014/main" id="{57A13BB5-1B04-4C45-AF9A-5F617E1F7884}"/>
                      </a:ext>
                    </a:extLst>
                  </p:cNvPr>
                  <p:cNvSpPr/>
                  <p:nvPr/>
                </p:nvSpPr>
                <p:spPr>
                  <a:xfrm>
                    <a:off x="3278436" y="2307772"/>
                    <a:ext cx="1504812" cy="8599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9" name="Group 258">
                    <a:extLst>
                      <a:ext uri="{FF2B5EF4-FFF2-40B4-BE49-F238E27FC236}">
                        <a16:creationId xmlns:a16="http://schemas.microsoft.com/office/drawing/2014/main" id="{9AC62EF1-1CA7-4958-B5ED-60073F2AC8E7}"/>
                      </a:ext>
                    </a:extLst>
                  </p:cNvPr>
                  <p:cNvGrpSpPr/>
                  <p:nvPr/>
                </p:nvGrpSpPr>
                <p:grpSpPr>
                  <a:xfrm>
                    <a:off x="2711116" y="2149848"/>
                    <a:ext cx="2639452" cy="273796"/>
                    <a:chOff x="2711116" y="2149848"/>
                    <a:chExt cx="2639452" cy="273796"/>
                  </a:xfrm>
                </p:grpSpPr>
                <p:sp>
                  <p:nvSpPr>
                    <p:cNvPr id="260" name="Oval 259">
                      <a:extLst>
                        <a:ext uri="{FF2B5EF4-FFF2-40B4-BE49-F238E27FC236}">
                          <a16:creationId xmlns:a16="http://schemas.microsoft.com/office/drawing/2014/main" id="{EA03C977-9519-4106-A146-3AA04986BBA9}"/>
                        </a:ext>
                      </a:extLst>
                    </p:cNvPr>
                    <p:cNvSpPr/>
                    <p:nvPr/>
                  </p:nvSpPr>
                  <p:spPr>
                    <a:xfrm rot="16357580">
                      <a:off x="3893944" y="967020"/>
                      <a:ext cx="273796" cy="2639452"/>
                    </a:xfrm>
                    <a:prstGeom prst="ellipse">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Oval 260">
                      <a:extLst>
                        <a:ext uri="{FF2B5EF4-FFF2-40B4-BE49-F238E27FC236}">
                          <a16:creationId xmlns:a16="http://schemas.microsoft.com/office/drawing/2014/main" id="{A806F62C-C4C7-4704-B5E0-7177C194F37C}"/>
                        </a:ext>
                      </a:extLst>
                    </p:cNvPr>
                    <p:cNvSpPr/>
                    <p:nvPr/>
                  </p:nvSpPr>
                  <p:spPr>
                    <a:xfrm>
                      <a:off x="3558230" y="2191523"/>
                      <a:ext cx="945222"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7" name="Rectangle 226">
                  <a:extLst>
                    <a:ext uri="{FF2B5EF4-FFF2-40B4-BE49-F238E27FC236}">
                      <a16:creationId xmlns:a16="http://schemas.microsoft.com/office/drawing/2014/main" id="{72EFBD1A-D46E-4A40-8C1E-B38AB0524900}"/>
                    </a:ext>
                  </a:extLst>
                </p:cNvPr>
                <p:cNvSpPr/>
                <p:nvPr/>
              </p:nvSpPr>
              <p:spPr>
                <a:xfrm>
                  <a:off x="4975969" y="2993686"/>
                  <a:ext cx="486474" cy="47124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Rectangle 227">
                  <a:extLst>
                    <a:ext uri="{FF2B5EF4-FFF2-40B4-BE49-F238E27FC236}">
                      <a16:creationId xmlns:a16="http://schemas.microsoft.com/office/drawing/2014/main" id="{A36735DE-43B2-4360-A54C-E422B9C06E1B}"/>
                    </a:ext>
                  </a:extLst>
                </p:cNvPr>
                <p:cNvSpPr/>
                <p:nvPr/>
              </p:nvSpPr>
              <p:spPr>
                <a:xfrm>
                  <a:off x="5062070" y="2797013"/>
                  <a:ext cx="314272" cy="1910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9" name="Group 228">
                  <a:extLst>
                    <a:ext uri="{FF2B5EF4-FFF2-40B4-BE49-F238E27FC236}">
                      <a16:creationId xmlns:a16="http://schemas.microsoft.com/office/drawing/2014/main" id="{2202D902-11A6-4B24-AC01-4813444004F8}"/>
                    </a:ext>
                  </a:extLst>
                </p:cNvPr>
                <p:cNvGrpSpPr/>
                <p:nvPr/>
              </p:nvGrpSpPr>
              <p:grpSpPr>
                <a:xfrm rot="19305018">
                  <a:off x="4925809" y="2362235"/>
                  <a:ext cx="136864" cy="510876"/>
                  <a:chOff x="3278436" y="2191523"/>
                  <a:chExt cx="1504812" cy="976221"/>
                </a:xfrm>
              </p:grpSpPr>
              <p:sp>
                <p:nvSpPr>
                  <p:cNvPr id="256" name="Rectangle 255">
                    <a:extLst>
                      <a:ext uri="{FF2B5EF4-FFF2-40B4-BE49-F238E27FC236}">
                        <a16:creationId xmlns:a16="http://schemas.microsoft.com/office/drawing/2014/main" id="{1A3AABD7-53CE-460B-9951-5A862A792402}"/>
                      </a:ext>
                    </a:extLst>
                  </p:cNvPr>
                  <p:cNvSpPr/>
                  <p:nvPr/>
                </p:nvSpPr>
                <p:spPr>
                  <a:xfrm>
                    <a:off x="3278436" y="2307772"/>
                    <a:ext cx="1504812" cy="8599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Oval 256">
                    <a:extLst>
                      <a:ext uri="{FF2B5EF4-FFF2-40B4-BE49-F238E27FC236}">
                        <a16:creationId xmlns:a16="http://schemas.microsoft.com/office/drawing/2014/main" id="{B0E2F970-74E9-410A-99F4-30848292DA59}"/>
                      </a:ext>
                    </a:extLst>
                  </p:cNvPr>
                  <p:cNvSpPr/>
                  <p:nvPr/>
                </p:nvSpPr>
                <p:spPr>
                  <a:xfrm>
                    <a:off x="3558234" y="2191523"/>
                    <a:ext cx="94521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0" name="Group 229">
                  <a:extLst>
                    <a:ext uri="{FF2B5EF4-FFF2-40B4-BE49-F238E27FC236}">
                      <a16:creationId xmlns:a16="http://schemas.microsoft.com/office/drawing/2014/main" id="{B0EFC67E-3361-4900-BCFE-0997A877A07A}"/>
                    </a:ext>
                  </a:extLst>
                </p:cNvPr>
                <p:cNvGrpSpPr/>
                <p:nvPr/>
              </p:nvGrpSpPr>
              <p:grpSpPr>
                <a:xfrm rot="1100235">
                  <a:off x="5360168" y="1399560"/>
                  <a:ext cx="239230" cy="1017896"/>
                  <a:chOff x="2711116" y="2149848"/>
                  <a:chExt cx="2639452" cy="1017896"/>
                </a:xfrm>
              </p:grpSpPr>
              <p:sp>
                <p:nvSpPr>
                  <p:cNvPr id="252" name="Rectangle 251">
                    <a:extLst>
                      <a:ext uri="{FF2B5EF4-FFF2-40B4-BE49-F238E27FC236}">
                        <a16:creationId xmlns:a16="http://schemas.microsoft.com/office/drawing/2014/main" id="{02BC43E6-143D-44DC-B436-A31A0EF93C2B}"/>
                      </a:ext>
                    </a:extLst>
                  </p:cNvPr>
                  <p:cNvSpPr/>
                  <p:nvPr/>
                </p:nvSpPr>
                <p:spPr>
                  <a:xfrm>
                    <a:off x="3278436" y="2307772"/>
                    <a:ext cx="1504812" cy="8599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3" name="Group 252">
                    <a:extLst>
                      <a:ext uri="{FF2B5EF4-FFF2-40B4-BE49-F238E27FC236}">
                        <a16:creationId xmlns:a16="http://schemas.microsoft.com/office/drawing/2014/main" id="{D8657812-664B-4462-8DBF-130B288E0B0E}"/>
                      </a:ext>
                    </a:extLst>
                  </p:cNvPr>
                  <p:cNvGrpSpPr/>
                  <p:nvPr/>
                </p:nvGrpSpPr>
                <p:grpSpPr>
                  <a:xfrm>
                    <a:off x="2711116" y="2149848"/>
                    <a:ext cx="2639452" cy="273796"/>
                    <a:chOff x="2711116" y="2149848"/>
                    <a:chExt cx="2639452" cy="273796"/>
                  </a:xfrm>
                </p:grpSpPr>
                <p:sp>
                  <p:nvSpPr>
                    <p:cNvPr id="254" name="Oval 253">
                      <a:extLst>
                        <a:ext uri="{FF2B5EF4-FFF2-40B4-BE49-F238E27FC236}">
                          <a16:creationId xmlns:a16="http://schemas.microsoft.com/office/drawing/2014/main" id="{F7256AC9-72DD-4E80-AE4D-F4E3F2E90CC7}"/>
                        </a:ext>
                      </a:extLst>
                    </p:cNvPr>
                    <p:cNvSpPr/>
                    <p:nvPr/>
                  </p:nvSpPr>
                  <p:spPr>
                    <a:xfrm rot="16357580">
                      <a:off x="3893944" y="967020"/>
                      <a:ext cx="273796" cy="2639452"/>
                    </a:xfrm>
                    <a:prstGeom prst="ellipse">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Oval 254">
                      <a:extLst>
                        <a:ext uri="{FF2B5EF4-FFF2-40B4-BE49-F238E27FC236}">
                          <a16:creationId xmlns:a16="http://schemas.microsoft.com/office/drawing/2014/main" id="{4C92199C-62F3-4849-B2B5-EF58E1ED9667}"/>
                        </a:ext>
                      </a:extLst>
                    </p:cNvPr>
                    <p:cNvSpPr/>
                    <p:nvPr/>
                  </p:nvSpPr>
                  <p:spPr>
                    <a:xfrm>
                      <a:off x="3558230" y="2191523"/>
                      <a:ext cx="945222"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1" name="Group 230">
                  <a:extLst>
                    <a:ext uri="{FF2B5EF4-FFF2-40B4-BE49-F238E27FC236}">
                      <a16:creationId xmlns:a16="http://schemas.microsoft.com/office/drawing/2014/main" id="{8ED04C6D-1BB6-47AF-A318-597708524174}"/>
                    </a:ext>
                  </a:extLst>
                </p:cNvPr>
                <p:cNvGrpSpPr/>
                <p:nvPr/>
              </p:nvGrpSpPr>
              <p:grpSpPr>
                <a:xfrm rot="569135">
                  <a:off x="5214767" y="2320913"/>
                  <a:ext cx="136864" cy="510876"/>
                  <a:chOff x="3278436" y="2191523"/>
                  <a:chExt cx="1504812" cy="976221"/>
                </a:xfrm>
              </p:grpSpPr>
              <p:sp>
                <p:nvSpPr>
                  <p:cNvPr id="245" name="Rectangle 244">
                    <a:extLst>
                      <a:ext uri="{FF2B5EF4-FFF2-40B4-BE49-F238E27FC236}">
                        <a16:creationId xmlns:a16="http://schemas.microsoft.com/office/drawing/2014/main" id="{BD19F401-F680-4D0C-840B-B33592A8AFEF}"/>
                      </a:ext>
                    </a:extLst>
                  </p:cNvPr>
                  <p:cNvSpPr/>
                  <p:nvPr/>
                </p:nvSpPr>
                <p:spPr>
                  <a:xfrm>
                    <a:off x="3278436" y="2307772"/>
                    <a:ext cx="1504812" cy="8599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Oval 245">
                    <a:extLst>
                      <a:ext uri="{FF2B5EF4-FFF2-40B4-BE49-F238E27FC236}">
                        <a16:creationId xmlns:a16="http://schemas.microsoft.com/office/drawing/2014/main" id="{7E7C6F41-1848-4DAD-9A57-96B6DE349924}"/>
                      </a:ext>
                    </a:extLst>
                  </p:cNvPr>
                  <p:cNvSpPr/>
                  <p:nvPr/>
                </p:nvSpPr>
                <p:spPr>
                  <a:xfrm>
                    <a:off x="3558234" y="2191523"/>
                    <a:ext cx="94521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2" name="Group 231">
                  <a:extLst>
                    <a:ext uri="{FF2B5EF4-FFF2-40B4-BE49-F238E27FC236}">
                      <a16:creationId xmlns:a16="http://schemas.microsoft.com/office/drawing/2014/main" id="{C03EF788-5810-4C35-87DE-93CB0B7DE5EB}"/>
                    </a:ext>
                  </a:extLst>
                </p:cNvPr>
                <p:cNvGrpSpPr/>
                <p:nvPr/>
              </p:nvGrpSpPr>
              <p:grpSpPr>
                <a:xfrm rot="1100235">
                  <a:off x="5702965" y="1586589"/>
                  <a:ext cx="239230" cy="1017896"/>
                  <a:chOff x="2711116" y="2149848"/>
                  <a:chExt cx="2639452" cy="1017896"/>
                </a:xfrm>
              </p:grpSpPr>
              <p:sp>
                <p:nvSpPr>
                  <p:cNvPr id="238" name="Rectangle 237">
                    <a:extLst>
                      <a:ext uri="{FF2B5EF4-FFF2-40B4-BE49-F238E27FC236}">
                        <a16:creationId xmlns:a16="http://schemas.microsoft.com/office/drawing/2014/main" id="{E2BE54B7-6DC4-456E-93BC-13C6AC20FDAA}"/>
                      </a:ext>
                    </a:extLst>
                  </p:cNvPr>
                  <p:cNvSpPr/>
                  <p:nvPr/>
                </p:nvSpPr>
                <p:spPr>
                  <a:xfrm>
                    <a:off x="3278436" y="2307772"/>
                    <a:ext cx="1504812" cy="8599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9" name="Group 238">
                    <a:extLst>
                      <a:ext uri="{FF2B5EF4-FFF2-40B4-BE49-F238E27FC236}">
                        <a16:creationId xmlns:a16="http://schemas.microsoft.com/office/drawing/2014/main" id="{348BC507-6323-4F29-A3D2-6A6AB2D0A944}"/>
                      </a:ext>
                    </a:extLst>
                  </p:cNvPr>
                  <p:cNvGrpSpPr/>
                  <p:nvPr/>
                </p:nvGrpSpPr>
                <p:grpSpPr>
                  <a:xfrm>
                    <a:off x="2711116" y="2149848"/>
                    <a:ext cx="2639452" cy="273796"/>
                    <a:chOff x="2711116" y="2149848"/>
                    <a:chExt cx="2639452" cy="273796"/>
                  </a:xfrm>
                </p:grpSpPr>
                <p:sp>
                  <p:nvSpPr>
                    <p:cNvPr id="240" name="Oval 239">
                      <a:extLst>
                        <a:ext uri="{FF2B5EF4-FFF2-40B4-BE49-F238E27FC236}">
                          <a16:creationId xmlns:a16="http://schemas.microsoft.com/office/drawing/2014/main" id="{CF802238-3F9A-496B-97ED-B701D48C6DA7}"/>
                        </a:ext>
                      </a:extLst>
                    </p:cNvPr>
                    <p:cNvSpPr/>
                    <p:nvPr/>
                  </p:nvSpPr>
                  <p:spPr>
                    <a:xfrm rot="16357580">
                      <a:off x="3893944" y="967020"/>
                      <a:ext cx="273796" cy="2639452"/>
                    </a:xfrm>
                    <a:prstGeom prst="ellipse">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Oval 243">
                      <a:extLst>
                        <a:ext uri="{FF2B5EF4-FFF2-40B4-BE49-F238E27FC236}">
                          <a16:creationId xmlns:a16="http://schemas.microsoft.com/office/drawing/2014/main" id="{30A2257D-2101-47A3-9548-46BE5341C969}"/>
                        </a:ext>
                      </a:extLst>
                    </p:cNvPr>
                    <p:cNvSpPr/>
                    <p:nvPr/>
                  </p:nvSpPr>
                  <p:spPr>
                    <a:xfrm>
                      <a:off x="3558230" y="2191523"/>
                      <a:ext cx="945222"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3" name="Group 232">
                  <a:extLst>
                    <a:ext uri="{FF2B5EF4-FFF2-40B4-BE49-F238E27FC236}">
                      <a16:creationId xmlns:a16="http://schemas.microsoft.com/office/drawing/2014/main" id="{CDA277B0-DF22-4DF8-AE83-5071ECF147E4}"/>
                    </a:ext>
                  </a:extLst>
                </p:cNvPr>
                <p:cNvGrpSpPr/>
                <p:nvPr/>
              </p:nvGrpSpPr>
              <p:grpSpPr>
                <a:xfrm rot="2796000">
                  <a:off x="5457782" y="2449226"/>
                  <a:ext cx="136864" cy="510876"/>
                  <a:chOff x="3278436" y="2191523"/>
                  <a:chExt cx="1504812" cy="976221"/>
                </a:xfrm>
              </p:grpSpPr>
              <p:sp>
                <p:nvSpPr>
                  <p:cNvPr id="236" name="Rectangle 235">
                    <a:extLst>
                      <a:ext uri="{FF2B5EF4-FFF2-40B4-BE49-F238E27FC236}">
                        <a16:creationId xmlns:a16="http://schemas.microsoft.com/office/drawing/2014/main" id="{5A68A745-749D-4569-AEBA-6510E6B298F3}"/>
                      </a:ext>
                    </a:extLst>
                  </p:cNvPr>
                  <p:cNvSpPr/>
                  <p:nvPr/>
                </p:nvSpPr>
                <p:spPr>
                  <a:xfrm>
                    <a:off x="3278436" y="2307772"/>
                    <a:ext cx="1504812" cy="8599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Oval 236">
                    <a:extLst>
                      <a:ext uri="{FF2B5EF4-FFF2-40B4-BE49-F238E27FC236}">
                        <a16:creationId xmlns:a16="http://schemas.microsoft.com/office/drawing/2014/main" id="{953A7B24-FF37-496C-9D23-0B604836D2D4}"/>
                      </a:ext>
                    </a:extLst>
                  </p:cNvPr>
                  <p:cNvSpPr/>
                  <p:nvPr/>
                </p:nvSpPr>
                <p:spPr>
                  <a:xfrm>
                    <a:off x="3558234" y="2191523"/>
                    <a:ext cx="94521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4" name="Rectangle 233">
                  <a:extLst>
                    <a:ext uri="{FF2B5EF4-FFF2-40B4-BE49-F238E27FC236}">
                      <a16:creationId xmlns:a16="http://schemas.microsoft.com/office/drawing/2014/main" id="{EEF12E39-A794-489A-8153-B968BCB94E35}"/>
                    </a:ext>
                  </a:extLst>
                </p:cNvPr>
                <p:cNvSpPr/>
                <p:nvPr/>
              </p:nvSpPr>
              <p:spPr>
                <a:xfrm>
                  <a:off x="5074138" y="3129246"/>
                  <a:ext cx="279860" cy="247650"/>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Oval 234">
                  <a:extLst>
                    <a:ext uri="{FF2B5EF4-FFF2-40B4-BE49-F238E27FC236}">
                      <a16:creationId xmlns:a16="http://schemas.microsoft.com/office/drawing/2014/main" id="{FA51E0A4-8AB6-4978-B9E8-99CDB9965415}"/>
                    </a:ext>
                  </a:extLst>
                </p:cNvPr>
                <p:cNvSpPr/>
                <p:nvPr/>
              </p:nvSpPr>
              <p:spPr>
                <a:xfrm>
                  <a:off x="5180969" y="3193154"/>
                  <a:ext cx="66198" cy="122495"/>
                </a:xfrm>
                <a:prstGeom prst="ellipse">
                  <a:avLst/>
                </a:prstGeom>
                <a:solidFill>
                  <a:srgbClr val="DC6465"/>
                </a:solidFill>
                <a:ln>
                  <a:solidFill>
                    <a:srgbClr val="DC64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75" name="Straight Connector 174">
                <a:extLst>
                  <a:ext uri="{FF2B5EF4-FFF2-40B4-BE49-F238E27FC236}">
                    <a16:creationId xmlns:a16="http://schemas.microsoft.com/office/drawing/2014/main" id="{BDD562B3-86D0-45B7-A152-E36F07086F7A}"/>
                  </a:ext>
                </a:extLst>
              </p:cNvPr>
              <p:cNvCxnSpPr>
                <a:cxnSpLocks/>
              </p:cNvCxnSpPr>
              <p:nvPr/>
            </p:nvCxnSpPr>
            <p:spPr>
              <a:xfrm flipV="1">
                <a:off x="5218837" y="2418152"/>
                <a:ext cx="1307797" cy="851232"/>
              </a:xfrm>
              <a:prstGeom prst="line">
                <a:avLst/>
              </a:prstGeom>
              <a:ln>
                <a:solidFill>
                  <a:srgbClr val="DC6465"/>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540CC861-60EE-47BB-9DDF-58DEC9813993}"/>
                  </a:ext>
                </a:extLst>
              </p:cNvPr>
              <p:cNvCxnSpPr>
                <a:cxnSpLocks/>
              </p:cNvCxnSpPr>
              <p:nvPr/>
            </p:nvCxnSpPr>
            <p:spPr>
              <a:xfrm flipV="1">
                <a:off x="5222144" y="2909990"/>
                <a:ext cx="1304490" cy="355283"/>
              </a:xfrm>
              <a:prstGeom prst="line">
                <a:avLst/>
              </a:prstGeom>
              <a:ln>
                <a:solidFill>
                  <a:srgbClr val="DC6465"/>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C663D230-BFE8-4B6A-8FDA-D2FC82453AB0}"/>
                  </a:ext>
                </a:extLst>
              </p:cNvPr>
              <p:cNvCxnSpPr>
                <a:cxnSpLocks/>
              </p:cNvCxnSpPr>
              <p:nvPr/>
            </p:nvCxnSpPr>
            <p:spPr>
              <a:xfrm flipV="1">
                <a:off x="5206122" y="3062942"/>
                <a:ext cx="1610941" cy="206603"/>
              </a:xfrm>
              <a:prstGeom prst="line">
                <a:avLst/>
              </a:prstGeom>
              <a:ln>
                <a:solidFill>
                  <a:srgbClr val="DC6465"/>
                </a:solidFill>
              </a:ln>
            </p:spPr>
            <p:style>
              <a:lnRef idx="1">
                <a:schemeClr val="accent1"/>
              </a:lnRef>
              <a:fillRef idx="0">
                <a:schemeClr val="accent1"/>
              </a:fillRef>
              <a:effectRef idx="0">
                <a:schemeClr val="accent1"/>
              </a:effectRef>
              <a:fontRef idx="minor">
                <a:schemeClr val="tx1"/>
              </a:fontRef>
            </p:style>
          </p:cxnSp>
          <p:pic>
            <p:nvPicPr>
              <p:cNvPr id="216" name="Graphic 215" descr="Cube">
                <a:extLst>
                  <a:ext uri="{FF2B5EF4-FFF2-40B4-BE49-F238E27FC236}">
                    <a16:creationId xmlns:a16="http://schemas.microsoft.com/office/drawing/2014/main" id="{8C01B187-3E3B-4A44-8C91-9924EF49632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82304" y="2172312"/>
                <a:ext cx="1031812" cy="1031812"/>
              </a:xfrm>
              <a:prstGeom prst="rect">
                <a:avLst/>
              </a:prstGeom>
            </p:spPr>
          </p:pic>
        </p:grpSp>
        <p:sp>
          <p:nvSpPr>
            <p:cNvPr id="173" name="TextBox 172">
              <a:extLst>
                <a:ext uri="{FF2B5EF4-FFF2-40B4-BE49-F238E27FC236}">
                  <a16:creationId xmlns:a16="http://schemas.microsoft.com/office/drawing/2014/main" id="{D593A67D-AEC5-44F2-896C-E0594CC57608}"/>
                </a:ext>
              </a:extLst>
            </p:cNvPr>
            <p:cNvSpPr txBox="1"/>
            <p:nvPr/>
          </p:nvSpPr>
          <p:spPr>
            <a:xfrm>
              <a:off x="4901918" y="4761619"/>
              <a:ext cx="2139175" cy="954107"/>
            </a:xfrm>
            <a:prstGeom prst="rect">
              <a:avLst/>
            </a:prstGeom>
            <a:noFill/>
          </p:spPr>
          <p:txBody>
            <a:bodyPr wrap="none" rtlCol="0">
              <a:spAutoFit/>
            </a:bodyPr>
            <a:lstStyle/>
            <a:p>
              <a:pPr algn="ctr"/>
              <a:r>
                <a:rPr lang="en-US" sz="28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Fingerlike </a:t>
              </a:r>
            </a:p>
            <a:p>
              <a:pPr algn="ctr"/>
              <a:r>
                <a:rPr lang="en-US" sz="28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End-Effector</a:t>
              </a:r>
            </a:p>
          </p:txBody>
        </p:sp>
      </p:grpSp>
      <p:grpSp>
        <p:nvGrpSpPr>
          <p:cNvPr id="176" name="Group 175">
            <a:extLst>
              <a:ext uri="{FF2B5EF4-FFF2-40B4-BE49-F238E27FC236}">
                <a16:creationId xmlns:a16="http://schemas.microsoft.com/office/drawing/2014/main" id="{087F71C4-DA25-4324-91D7-2A77BEF1AE47}"/>
              </a:ext>
            </a:extLst>
          </p:cNvPr>
          <p:cNvGrpSpPr>
            <a:grpSpLocks noChangeAspect="1"/>
          </p:cNvGrpSpPr>
          <p:nvPr/>
        </p:nvGrpSpPr>
        <p:grpSpPr>
          <a:xfrm>
            <a:off x="2928856" y="3506740"/>
            <a:ext cx="2886760" cy="2243584"/>
            <a:chOff x="2518288" y="1683465"/>
            <a:chExt cx="2423796" cy="1883769"/>
          </a:xfrm>
        </p:grpSpPr>
        <p:grpSp>
          <p:nvGrpSpPr>
            <p:cNvPr id="177" name="Group 176">
              <a:extLst>
                <a:ext uri="{FF2B5EF4-FFF2-40B4-BE49-F238E27FC236}">
                  <a16:creationId xmlns:a16="http://schemas.microsoft.com/office/drawing/2014/main" id="{BF6E2533-8B34-41CE-BE7A-A1FAE848C672}"/>
                </a:ext>
              </a:extLst>
            </p:cNvPr>
            <p:cNvGrpSpPr/>
            <p:nvPr/>
          </p:nvGrpSpPr>
          <p:grpSpPr>
            <a:xfrm>
              <a:off x="2518288" y="1683465"/>
              <a:ext cx="2423796" cy="1883769"/>
              <a:chOff x="2518288" y="1683465"/>
              <a:chExt cx="2423796" cy="1883769"/>
            </a:xfrm>
          </p:grpSpPr>
          <p:sp>
            <p:nvSpPr>
              <p:cNvPr id="180" name="Isosceles Triangle 179">
                <a:extLst>
                  <a:ext uri="{FF2B5EF4-FFF2-40B4-BE49-F238E27FC236}">
                    <a16:creationId xmlns:a16="http://schemas.microsoft.com/office/drawing/2014/main" id="{0AE6FC98-ABBD-437B-A720-2B19E9FCEDF6}"/>
                  </a:ext>
                </a:extLst>
              </p:cNvPr>
              <p:cNvSpPr/>
              <p:nvPr/>
            </p:nvSpPr>
            <p:spPr>
              <a:xfrm>
                <a:off x="2518288" y="2112300"/>
                <a:ext cx="499110" cy="339539"/>
              </a:xfrm>
              <a:prstGeom prst="triangle">
                <a:avLst>
                  <a:gd name="adj" fmla="val 91603"/>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Isosceles Triangle 180">
                <a:extLst>
                  <a:ext uri="{FF2B5EF4-FFF2-40B4-BE49-F238E27FC236}">
                    <a16:creationId xmlns:a16="http://schemas.microsoft.com/office/drawing/2014/main" id="{60EA23FD-82D8-458E-9213-90CB807BC4D2}"/>
                  </a:ext>
                </a:extLst>
              </p:cNvPr>
              <p:cNvSpPr/>
              <p:nvPr/>
            </p:nvSpPr>
            <p:spPr>
              <a:xfrm flipH="1">
                <a:off x="4425021" y="2155622"/>
                <a:ext cx="517063" cy="300990"/>
              </a:xfrm>
              <a:prstGeom prst="triangle">
                <a:avLst>
                  <a:gd name="adj" fmla="val 81287"/>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Rectangle 181">
                <a:extLst>
                  <a:ext uri="{FF2B5EF4-FFF2-40B4-BE49-F238E27FC236}">
                    <a16:creationId xmlns:a16="http://schemas.microsoft.com/office/drawing/2014/main" id="{7ADE5E24-F963-4D0A-A093-928004269720}"/>
                  </a:ext>
                </a:extLst>
              </p:cNvPr>
              <p:cNvSpPr/>
              <p:nvPr/>
            </p:nvSpPr>
            <p:spPr>
              <a:xfrm rot="989100">
                <a:off x="3033539" y="2599318"/>
                <a:ext cx="45720" cy="935705"/>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182">
                <a:extLst>
                  <a:ext uri="{FF2B5EF4-FFF2-40B4-BE49-F238E27FC236}">
                    <a16:creationId xmlns:a16="http://schemas.microsoft.com/office/drawing/2014/main" id="{2098507B-EA09-47AF-95F2-8BB07A3D1E98}"/>
                  </a:ext>
                </a:extLst>
              </p:cNvPr>
              <p:cNvSpPr/>
              <p:nvPr/>
            </p:nvSpPr>
            <p:spPr>
              <a:xfrm rot="20576624">
                <a:off x="4401819" y="2598189"/>
                <a:ext cx="45720" cy="935705"/>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Oval 183">
                <a:extLst>
                  <a:ext uri="{FF2B5EF4-FFF2-40B4-BE49-F238E27FC236}">
                    <a16:creationId xmlns:a16="http://schemas.microsoft.com/office/drawing/2014/main" id="{A33202FF-BAE6-471F-9B7B-4479C8A52C99}"/>
                  </a:ext>
                </a:extLst>
              </p:cNvPr>
              <p:cNvSpPr/>
              <p:nvPr/>
            </p:nvSpPr>
            <p:spPr>
              <a:xfrm rot="21392413" flipV="1">
                <a:off x="4462722" y="3480967"/>
                <a:ext cx="218672" cy="7811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Oval 184">
                <a:extLst>
                  <a:ext uri="{FF2B5EF4-FFF2-40B4-BE49-F238E27FC236}">
                    <a16:creationId xmlns:a16="http://schemas.microsoft.com/office/drawing/2014/main" id="{81CADE3D-79B3-462F-A516-5BE230F9CDAA}"/>
                  </a:ext>
                </a:extLst>
              </p:cNvPr>
              <p:cNvSpPr/>
              <p:nvPr/>
            </p:nvSpPr>
            <p:spPr>
              <a:xfrm flipV="1">
                <a:off x="2813844" y="3489124"/>
                <a:ext cx="218672" cy="7811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Freeform: Shape 185">
                <a:extLst>
                  <a:ext uri="{FF2B5EF4-FFF2-40B4-BE49-F238E27FC236}">
                    <a16:creationId xmlns:a16="http://schemas.microsoft.com/office/drawing/2014/main" id="{010DF20E-152F-4EA7-97A4-62795D8B0121}"/>
                  </a:ext>
                </a:extLst>
              </p:cNvPr>
              <p:cNvSpPr/>
              <p:nvPr/>
            </p:nvSpPr>
            <p:spPr>
              <a:xfrm>
                <a:off x="3136900" y="2805057"/>
                <a:ext cx="1188720" cy="300990"/>
              </a:xfrm>
              <a:custGeom>
                <a:avLst/>
                <a:gdLst>
                  <a:gd name="connsiteX0" fmla="*/ 0 w 1188720"/>
                  <a:gd name="connsiteY0" fmla="*/ 300990 h 300990"/>
                  <a:gd name="connsiteX1" fmla="*/ 1188720 w 1188720"/>
                  <a:gd name="connsiteY1" fmla="*/ 297180 h 300990"/>
                  <a:gd name="connsiteX2" fmla="*/ 1154430 w 1188720"/>
                  <a:gd name="connsiteY2" fmla="*/ 11430 h 300990"/>
                  <a:gd name="connsiteX3" fmla="*/ 41910 w 1188720"/>
                  <a:gd name="connsiteY3" fmla="*/ 0 h 300990"/>
                  <a:gd name="connsiteX4" fmla="*/ 0 w 1188720"/>
                  <a:gd name="connsiteY4" fmla="*/ 300990 h 300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8720" h="300990">
                    <a:moveTo>
                      <a:pt x="0" y="300990"/>
                    </a:moveTo>
                    <a:lnTo>
                      <a:pt x="1188720" y="297180"/>
                    </a:lnTo>
                    <a:lnTo>
                      <a:pt x="1154430" y="11430"/>
                    </a:lnTo>
                    <a:lnTo>
                      <a:pt x="41910" y="0"/>
                    </a:lnTo>
                    <a:lnTo>
                      <a:pt x="0" y="300990"/>
                    </a:lnTo>
                    <a:close/>
                  </a:path>
                </a:pathLst>
              </a:cu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ectangle 186">
                <a:extLst>
                  <a:ext uri="{FF2B5EF4-FFF2-40B4-BE49-F238E27FC236}">
                    <a16:creationId xmlns:a16="http://schemas.microsoft.com/office/drawing/2014/main" id="{C030550E-8B93-4157-B879-B9656BE80560}"/>
                  </a:ext>
                </a:extLst>
              </p:cNvPr>
              <p:cNvSpPr/>
              <p:nvPr/>
            </p:nvSpPr>
            <p:spPr>
              <a:xfrm>
                <a:off x="3444240" y="1729052"/>
                <a:ext cx="574040" cy="1106037"/>
              </a:xfrm>
              <a:prstGeom prst="rect">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Rectangle: Rounded Corners 187">
                <a:extLst>
                  <a:ext uri="{FF2B5EF4-FFF2-40B4-BE49-F238E27FC236}">
                    <a16:creationId xmlns:a16="http://schemas.microsoft.com/office/drawing/2014/main" id="{D7BDF848-3998-499F-86CC-CE93C34BDA27}"/>
                  </a:ext>
                </a:extLst>
              </p:cNvPr>
              <p:cNvSpPr/>
              <p:nvPr/>
            </p:nvSpPr>
            <p:spPr>
              <a:xfrm>
                <a:off x="2938780" y="1822269"/>
                <a:ext cx="431800" cy="1018349"/>
              </a:xfrm>
              <a:prstGeom prst="roundRect">
                <a:avLst>
                  <a:gd name="adj" fmla="val 49608"/>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ectangle: Rounded Corners 188">
                <a:extLst>
                  <a:ext uri="{FF2B5EF4-FFF2-40B4-BE49-F238E27FC236}">
                    <a16:creationId xmlns:a16="http://schemas.microsoft.com/office/drawing/2014/main" id="{52A1A94B-31C8-4E97-B6DE-2999B0597165}"/>
                  </a:ext>
                </a:extLst>
              </p:cNvPr>
              <p:cNvSpPr/>
              <p:nvPr/>
            </p:nvSpPr>
            <p:spPr>
              <a:xfrm>
                <a:off x="4091940" y="1812931"/>
                <a:ext cx="431800" cy="1018349"/>
              </a:xfrm>
              <a:prstGeom prst="roundRect">
                <a:avLst>
                  <a:gd name="adj" fmla="val 49608"/>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Freeform: Shape 189">
                <a:extLst>
                  <a:ext uri="{FF2B5EF4-FFF2-40B4-BE49-F238E27FC236}">
                    <a16:creationId xmlns:a16="http://schemas.microsoft.com/office/drawing/2014/main" id="{26E6FB65-E72B-40A6-A4E3-95735D57BE7D}"/>
                  </a:ext>
                </a:extLst>
              </p:cNvPr>
              <p:cNvSpPr/>
              <p:nvPr/>
            </p:nvSpPr>
            <p:spPr>
              <a:xfrm>
                <a:off x="3073400" y="1714949"/>
                <a:ext cx="368300" cy="1120140"/>
              </a:xfrm>
              <a:custGeom>
                <a:avLst/>
                <a:gdLst>
                  <a:gd name="connsiteX0" fmla="*/ 0 w 368300"/>
                  <a:gd name="connsiteY0" fmla="*/ 0 h 1120140"/>
                  <a:gd name="connsiteX1" fmla="*/ 365760 w 368300"/>
                  <a:gd name="connsiteY1" fmla="*/ 2540 h 1120140"/>
                  <a:gd name="connsiteX2" fmla="*/ 368300 w 368300"/>
                  <a:gd name="connsiteY2" fmla="*/ 1117600 h 1120140"/>
                  <a:gd name="connsiteX3" fmla="*/ 124460 w 368300"/>
                  <a:gd name="connsiteY3" fmla="*/ 1120140 h 1120140"/>
                  <a:gd name="connsiteX4" fmla="*/ 7620 w 368300"/>
                  <a:gd name="connsiteY4" fmla="*/ 871220 h 1120140"/>
                  <a:gd name="connsiteX5" fmla="*/ 0 w 368300"/>
                  <a:gd name="connsiteY5" fmla="*/ 0 h 112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300" h="1120140">
                    <a:moveTo>
                      <a:pt x="0" y="0"/>
                    </a:moveTo>
                    <a:lnTo>
                      <a:pt x="365760" y="2540"/>
                    </a:lnTo>
                    <a:cubicBezTo>
                      <a:pt x="366607" y="374227"/>
                      <a:pt x="367453" y="745913"/>
                      <a:pt x="368300" y="1117600"/>
                    </a:cubicBezTo>
                    <a:lnTo>
                      <a:pt x="124460" y="1120140"/>
                    </a:lnTo>
                    <a:lnTo>
                      <a:pt x="7620" y="871220"/>
                    </a:lnTo>
                    <a:lnTo>
                      <a:pt x="0" y="0"/>
                    </a:lnTo>
                    <a:close/>
                  </a:path>
                </a:pathLst>
              </a:custGeom>
              <a:solidFill>
                <a:schemeClr val="bg1">
                  <a:lumMod val="6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Freeform: Shape 190">
                <a:extLst>
                  <a:ext uri="{FF2B5EF4-FFF2-40B4-BE49-F238E27FC236}">
                    <a16:creationId xmlns:a16="http://schemas.microsoft.com/office/drawing/2014/main" id="{56304EA4-3210-4646-ADB0-FC67316A6B2A}"/>
                  </a:ext>
                </a:extLst>
              </p:cNvPr>
              <p:cNvSpPr/>
              <p:nvPr/>
            </p:nvSpPr>
            <p:spPr>
              <a:xfrm>
                <a:off x="4020820" y="1708599"/>
                <a:ext cx="360680" cy="1126490"/>
              </a:xfrm>
              <a:custGeom>
                <a:avLst/>
                <a:gdLst>
                  <a:gd name="connsiteX0" fmla="*/ 0 w 360680"/>
                  <a:gd name="connsiteY0" fmla="*/ 0 h 1132840"/>
                  <a:gd name="connsiteX1" fmla="*/ 360680 w 360680"/>
                  <a:gd name="connsiteY1" fmla="*/ 2540 h 1132840"/>
                  <a:gd name="connsiteX2" fmla="*/ 360680 w 360680"/>
                  <a:gd name="connsiteY2" fmla="*/ 881380 h 1132840"/>
                  <a:gd name="connsiteX3" fmla="*/ 241300 w 360680"/>
                  <a:gd name="connsiteY3" fmla="*/ 1125220 h 1132840"/>
                  <a:gd name="connsiteX4" fmla="*/ 0 w 360680"/>
                  <a:gd name="connsiteY4" fmla="*/ 1132840 h 1132840"/>
                  <a:gd name="connsiteX5" fmla="*/ 0 w 360680"/>
                  <a:gd name="connsiteY5" fmla="*/ 0 h 1132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0680" h="1132840">
                    <a:moveTo>
                      <a:pt x="0" y="0"/>
                    </a:moveTo>
                    <a:lnTo>
                      <a:pt x="360680" y="2540"/>
                    </a:lnTo>
                    <a:lnTo>
                      <a:pt x="360680" y="881380"/>
                    </a:lnTo>
                    <a:lnTo>
                      <a:pt x="241300" y="1125220"/>
                    </a:lnTo>
                    <a:lnTo>
                      <a:pt x="0" y="1132840"/>
                    </a:lnTo>
                    <a:cubicBezTo>
                      <a:pt x="3387" y="763693"/>
                      <a:pt x="6773" y="394547"/>
                      <a:pt x="0" y="0"/>
                    </a:cubicBezTo>
                    <a:close/>
                  </a:path>
                </a:pathLst>
              </a:custGeom>
              <a:solidFill>
                <a:schemeClr val="bg1">
                  <a:lumMod val="6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191">
                <a:extLst>
                  <a:ext uri="{FF2B5EF4-FFF2-40B4-BE49-F238E27FC236}">
                    <a16:creationId xmlns:a16="http://schemas.microsoft.com/office/drawing/2014/main" id="{1A178981-D45B-4DAB-A70D-C7707651B1DF}"/>
                  </a:ext>
                </a:extLst>
              </p:cNvPr>
              <p:cNvSpPr/>
              <p:nvPr/>
            </p:nvSpPr>
            <p:spPr>
              <a:xfrm>
                <a:off x="2938780" y="1683465"/>
                <a:ext cx="1584960"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8" name="Freeform: Shape 177">
              <a:extLst>
                <a:ext uri="{FF2B5EF4-FFF2-40B4-BE49-F238E27FC236}">
                  <a16:creationId xmlns:a16="http://schemas.microsoft.com/office/drawing/2014/main" id="{26CC24E1-B7D1-45C6-A398-D5957DE90BC5}"/>
                </a:ext>
              </a:extLst>
            </p:cNvPr>
            <p:cNvSpPr>
              <a:spLocks noChangeAspect="1"/>
            </p:cNvSpPr>
            <p:nvPr/>
          </p:nvSpPr>
          <p:spPr>
            <a:xfrm>
              <a:off x="3621932" y="2651018"/>
              <a:ext cx="227320" cy="115082"/>
            </a:xfrm>
            <a:custGeom>
              <a:avLst/>
              <a:gdLst>
                <a:gd name="connsiteX0" fmla="*/ 1066800 w 1828800"/>
                <a:gd name="connsiteY0" fmla="*/ 0 h 925830"/>
                <a:gd name="connsiteX1" fmla="*/ 1215390 w 1828800"/>
                <a:gd name="connsiteY1" fmla="*/ 3810 h 925830"/>
                <a:gd name="connsiteX2" fmla="*/ 1828800 w 1828800"/>
                <a:gd name="connsiteY2" fmla="*/ 918210 h 925830"/>
                <a:gd name="connsiteX3" fmla="*/ 0 w 1828800"/>
                <a:gd name="connsiteY3" fmla="*/ 925830 h 925830"/>
                <a:gd name="connsiteX4" fmla="*/ 613410 w 1828800"/>
                <a:gd name="connsiteY4" fmla="*/ 7620 h 925830"/>
                <a:gd name="connsiteX5" fmla="*/ 765810 w 1828800"/>
                <a:gd name="connsiteY5" fmla="*/ 7620 h 925830"/>
                <a:gd name="connsiteX6" fmla="*/ 457200 w 1828800"/>
                <a:gd name="connsiteY6" fmla="*/ 849630 h 925830"/>
                <a:gd name="connsiteX7" fmla="*/ 1371600 w 1828800"/>
                <a:gd name="connsiteY7" fmla="*/ 849630 h 925830"/>
                <a:gd name="connsiteX8" fmla="*/ 1066800 w 1828800"/>
                <a:gd name="connsiteY8" fmla="*/ 0 h 92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00" h="925830">
                  <a:moveTo>
                    <a:pt x="1066800" y="0"/>
                  </a:moveTo>
                  <a:lnTo>
                    <a:pt x="1215390" y="3810"/>
                  </a:lnTo>
                  <a:lnTo>
                    <a:pt x="1828800" y="918210"/>
                  </a:lnTo>
                  <a:lnTo>
                    <a:pt x="0" y="925830"/>
                  </a:lnTo>
                  <a:lnTo>
                    <a:pt x="613410" y="7620"/>
                  </a:lnTo>
                  <a:lnTo>
                    <a:pt x="765810" y="7620"/>
                  </a:lnTo>
                  <a:lnTo>
                    <a:pt x="457200" y="849630"/>
                  </a:lnTo>
                  <a:lnTo>
                    <a:pt x="1371600" y="849630"/>
                  </a:lnTo>
                  <a:lnTo>
                    <a:pt x="1066800" y="0"/>
                  </a:lnTo>
                  <a:close/>
                </a:path>
              </a:pathLst>
            </a:custGeom>
            <a:solidFill>
              <a:srgbClr val="E32626"/>
            </a:solidFill>
            <a:ln>
              <a:solidFill>
                <a:srgbClr val="E3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9" name="Picture 178" descr="Background pattern&#10;&#10;Description automatically generated">
              <a:extLst>
                <a:ext uri="{FF2B5EF4-FFF2-40B4-BE49-F238E27FC236}">
                  <a16:creationId xmlns:a16="http://schemas.microsoft.com/office/drawing/2014/main" id="{5FDDC66C-D6DE-42E1-A41A-624F26392046}"/>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3129067" y="1785674"/>
              <a:ext cx="259187" cy="136505"/>
            </a:xfrm>
            <a:prstGeom prst="rect">
              <a:avLst/>
            </a:prstGeom>
          </p:spPr>
        </p:pic>
      </p:grpSp>
    </p:spTree>
    <p:extLst>
      <p:ext uri="{BB962C8B-B14F-4D97-AF65-F5344CB8AC3E}">
        <p14:creationId xmlns:p14="http://schemas.microsoft.com/office/powerpoint/2010/main" val="21837773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
        <p159:morph option="byObject"/>
      </p:transition>
    </mc:Choice>
    <mc:Fallback xmlns="">
      <p:transition spd="slow" advClick="0" advTm="10">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8CAD881C-6DBF-4D9C-B7B6-7EA1FD4E596A}"/>
              </a:ext>
            </a:extLst>
          </p:cNvPr>
          <p:cNvGrpSpPr/>
          <p:nvPr/>
        </p:nvGrpSpPr>
        <p:grpSpPr>
          <a:xfrm>
            <a:off x="409111" y="1270090"/>
            <a:ext cx="7321400" cy="4562281"/>
            <a:chOff x="548640" y="1185954"/>
            <a:chExt cx="7060321" cy="4646417"/>
          </a:xfrm>
        </p:grpSpPr>
        <p:grpSp>
          <p:nvGrpSpPr>
            <p:cNvPr id="38" name="Group 37">
              <a:extLst>
                <a:ext uri="{FF2B5EF4-FFF2-40B4-BE49-F238E27FC236}">
                  <a16:creationId xmlns:a16="http://schemas.microsoft.com/office/drawing/2014/main" id="{304CA172-9D55-43B3-9332-645432B8C805}"/>
                </a:ext>
              </a:extLst>
            </p:cNvPr>
            <p:cNvGrpSpPr/>
            <p:nvPr/>
          </p:nvGrpSpPr>
          <p:grpSpPr>
            <a:xfrm>
              <a:off x="548640" y="1185954"/>
              <a:ext cx="7060321" cy="4638914"/>
              <a:chOff x="548640" y="1185954"/>
              <a:chExt cx="7060321" cy="4638914"/>
            </a:xfrm>
          </p:grpSpPr>
          <p:grpSp>
            <p:nvGrpSpPr>
              <p:cNvPr id="33" name="Group 32">
                <a:extLst>
                  <a:ext uri="{FF2B5EF4-FFF2-40B4-BE49-F238E27FC236}">
                    <a16:creationId xmlns:a16="http://schemas.microsoft.com/office/drawing/2014/main" id="{70CD0EF8-36EF-4733-A559-E531E7F32409}"/>
                  </a:ext>
                </a:extLst>
              </p:cNvPr>
              <p:cNvGrpSpPr/>
              <p:nvPr/>
            </p:nvGrpSpPr>
            <p:grpSpPr>
              <a:xfrm>
                <a:off x="549401" y="1198466"/>
                <a:ext cx="7059560" cy="4626402"/>
                <a:chOff x="6418717" y="1301930"/>
                <a:chExt cx="5377239" cy="3091265"/>
              </a:xfrm>
            </p:grpSpPr>
            <p:sp>
              <p:nvSpPr>
                <p:cNvPr id="2" name="Rectangle: Rounded Corners 1">
                  <a:extLst>
                    <a:ext uri="{FF2B5EF4-FFF2-40B4-BE49-F238E27FC236}">
                      <a16:creationId xmlns:a16="http://schemas.microsoft.com/office/drawing/2014/main" id="{F9984780-08DA-4954-B980-CDD6A4A2BD3C}"/>
                    </a:ext>
                  </a:extLst>
                </p:cNvPr>
                <p:cNvSpPr/>
                <p:nvPr/>
              </p:nvSpPr>
              <p:spPr>
                <a:xfrm>
                  <a:off x="6418717" y="1301930"/>
                  <a:ext cx="5377239" cy="3091265"/>
                </a:xfrm>
                <a:prstGeom prst="roundRect">
                  <a:avLst/>
                </a:prstGeom>
                <a:solidFill>
                  <a:srgbClr val="007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tar: 4 Points 3">
                  <a:extLst>
                    <a:ext uri="{FF2B5EF4-FFF2-40B4-BE49-F238E27FC236}">
                      <a16:creationId xmlns:a16="http://schemas.microsoft.com/office/drawing/2014/main" id="{43AB686A-1B44-420F-A275-40286CF79A90}"/>
                    </a:ext>
                  </a:extLst>
                </p:cNvPr>
                <p:cNvSpPr/>
                <p:nvPr/>
              </p:nvSpPr>
              <p:spPr>
                <a:xfrm>
                  <a:off x="7062843" y="1895855"/>
                  <a:ext cx="123041" cy="24944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tar: 4 Points 6">
                  <a:extLst>
                    <a:ext uri="{FF2B5EF4-FFF2-40B4-BE49-F238E27FC236}">
                      <a16:creationId xmlns:a16="http://schemas.microsoft.com/office/drawing/2014/main" id="{1A09D114-D368-498C-98A8-50F60325C4D8}"/>
                    </a:ext>
                  </a:extLst>
                </p:cNvPr>
                <p:cNvSpPr/>
                <p:nvPr/>
              </p:nvSpPr>
              <p:spPr>
                <a:xfrm>
                  <a:off x="6841435" y="2753445"/>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tar: 4 Points 7">
                  <a:extLst>
                    <a:ext uri="{FF2B5EF4-FFF2-40B4-BE49-F238E27FC236}">
                      <a16:creationId xmlns:a16="http://schemas.microsoft.com/office/drawing/2014/main" id="{7CD876F8-644B-41A5-9A07-523A0E8DE404}"/>
                    </a:ext>
                  </a:extLst>
                </p:cNvPr>
                <p:cNvSpPr/>
                <p:nvPr/>
              </p:nvSpPr>
              <p:spPr>
                <a:xfrm>
                  <a:off x="8220630" y="2490272"/>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tar: 4 Points 8">
                  <a:extLst>
                    <a:ext uri="{FF2B5EF4-FFF2-40B4-BE49-F238E27FC236}">
                      <a16:creationId xmlns:a16="http://schemas.microsoft.com/office/drawing/2014/main" id="{5CF247C9-A814-4FE3-A6D6-FD0FD0C513FC}"/>
                    </a:ext>
                  </a:extLst>
                </p:cNvPr>
                <p:cNvSpPr/>
                <p:nvPr/>
              </p:nvSpPr>
              <p:spPr>
                <a:xfrm>
                  <a:off x="10509032" y="1713053"/>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tar: 4 Points 12">
                  <a:extLst>
                    <a:ext uri="{FF2B5EF4-FFF2-40B4-BE49-F238E27FC236}">
                      <a16:creationId xmlns:a16="http://schemas.microsoft.com/office/drawing/2014/main" id="{B966658E-0B64-4B43-AB48-1BEDE903298D}"/>
                    </a:ext>
                  </a:extLst>
                </p:cNvPr>
                <p:cNvSpPr/>
                <p:nvPr/>
              </p:nvSpPr>
              <p:spPr>
                <a:xfrm>
                  <a:off x="10639311" y="1924119"/>
                  <a:ext cx="146121" cy="29067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tar: 4 Points 17">
                  <a:extLst>
                    <a:ext uri="{FF2B5EF4-FFF2-40B4-BE49-F238E27FC236}">
                      <a16:creationId xmlns:a16="http://schemas.microsoft.com/office/drawing/2014/main" id="{1ED5B04F-BFE2-424A-B6B9-BBE67DB8E264}"/>
                    </a:ext>
                  </a:extLst>
                </p:cNvPr>
                <p:cNvSpPr/>
                <p:nvPr/>
              </p:nvSpPr>
              <p:spPr>
                <a:xfrm>
                  <a:off x="11420831" y="2692999"/>
                  <a:ext cx="146121" cy="29067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tar: 4 Points 21">
                  <a:extLst>
                    <a:ext uri="{FF2B5EF4-FFF2-40B4-BE49-F238E27FC236}">
                      <a16:creationId xmlns:a16="http://schemas.microsoft.com/office/drawing/2014/main" id="{E7EAD236-B7B3-410A-B36A-51104EADCED0}"/>
                    </a:ext>
                  </a:extLst>
                </p:cNvPr>
                <p:cNvSpPr/>
                <p:nvPr/>
              </p:nvSpPr>
              <p:spPr>
                <a:xfrm>
                  <a:off x="11546818" y="2415216"/>
                  <a:ext cx="125943" cy="22318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tar: 4 Points 22">
                  <a:extLst>
                    <a:ext uri="{FF2B5EF4-FFF2-40B4-BE49-F238E27FC236}">
                      <a16:creationId xmlns:a16="http://schemas.microsoft.com/office/drawing/2014/main" id="{683A0BF4-28A1-43D1-AFD0-97C9B7239DF7}"/>
                    </a:ext>
                  </a:extLst>
                </p:cNvPr>
                <p:cNvSpPr/>
                <p:nvPr/>
              </p:nvSpPr>
              <p:spPr>
                <a:xfrm>
                  <a:off x="7269445" y="3622705"/>
                  <a:ext cx="125943" cy="22318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tar: 4 Points 23">
                  <a:extLst>
                    <a:ext uri="{FF2B5EF4-FFF2-40B4-BE49-F238E27FC236}">
                      <a16:creationId xmlns:a16="http://schemas.microsoft.com/office/drawing/2014/main" id="{1B401E80-CC6A-4B45-A279-187128DCE78B}"/>
                    </a:ext>
                  </a:extLst>
                </p:cNvPr>
                <p:cNvSpPr/>
                <p:nvPr/>
              </p:nvSpPr>
              <p:spPr>
                <a:xfrm>
                  <a:off x="7486868" y="3371404"/>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tar: 4 Points 24">
                  <a:extLst>
                    <a:ext uri="{FF2B5EF4-FFF2-40B4-BE49-F238E27FC236}">
                      <a16:creationId xmlns:a16="http://schemas.microsoft.com/office/drawing/2014/main" id="{1F26B41A-6AE0-4D37-9CB9-51D949A87E6D}"/>
                    </a:ext>
                  </a:extLst>
                </p:cNvPr>
                <p:cNvSpPr/>
                <p:nvPr/>
              </p:nvSpPr>
              <p:spPr>
                <a:xfrm>
                  <a:off x="9499357" y="3691545"/>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tar: 4 Points 25">
                  <a:extLst>
                    <a:ext uri="{FF2B5EF4-FFF2-40B4-BE49-F238E27FC236}">
                      <a16:creationId xmlns:a16="http://schemas.microsoft.com/office/drawing/2014/main" id="{897FFEF1-44F3-4BDA-9D51-A9381BE779F0}"/>
                    </a:ext>
                  </a:extLst>
                </p:cNvPr>
                <p:cNvSpPr/>
                <p:nvPr/>
              </p:nvSpPr>
              <p:spPr>
                <a:xfrm>
                  <a:off x="9339780" y="3495423"/>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tar: 4 Points 26">
                  <a:extLst>
                    <a:ext uri="{FF2B5EF4-FFF2-40B4-BE49-F238E27FC236}">
                      <a16:creationId xmlns:a16="http://schemas.microsoft.com/office/drawing/2014/main" id="{EC9EE687-330A-4801-8DBD-40DFFD063D4E}"/>
                    </a:ext>
                  </a:extLst>
                </p:cNvPr>
                <p:cNvSpPr/>
                <p:nvPr/>
              </p:nvSpPr>
              <p:spPr>
                <a:xfrm>
                  <a:off x="6554968" y="1521530"/>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tar: 4 Points 27">
                  <a:extLst>
                    <a:ext uri="{FF2B5EF4-FFF2-40B4-BE49-F238E27FC236}">
                      <a16:creationId xmlns:a16="http://schemas.microsoft.com/office/drawing/2014/main" id="{E567F692-9280-4DB4-9EAC-A5494CC494A6}"/>
                    </a:ext>
                  </a:extLst>
                </p:cNvPr>
                <p:cNvSpPr/>
                <p:nvPr/>
              </p:nvSpPr>
              <p:spPr>
                <a:xfrm>
                  <a:off x="8054795" y="2337263"/>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tar: 4 Points 28">
                  <a:extLst>
                    <a:ext uri="{FF2B5EF4-FFF2-40B4-BE49-F238E27FC236}">
                      <a16:creationId xmlns:a16="http://schemas.microsoft.com/office/drawing/2014/main" id="{E36C50C1-A591-44A1-9E1B-EC8F391A359F}"/>
                    </a:ext>
                  </a:extLst>
                </p:cNvPr>
                <p:cNvSpPr/>
                <p:nvPr/>
              </p:nvSpPr>
              <p:spPr>
                <a:xfrm>
                  <a:off x="10604470" y="2770359"/>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tar: 4 Points 30">
                  <a:extLst>
                    <a:ext uri="{FF2B5EF4-FFF2-40B4-BE49-F238E27FC236}">
                      <a16:creationId xmlns:a16="http://schemas.microsoft.com/office/drawing/2014/main" id="{D5BA7D15-D949-4A60-B917-7866CA1704C5}"/>
                    </a:ext>
                  </a:extLst>
                </p:cNvPr>
                <p:cNvSpPr/>
                <p:nvPr/>
              </p:nvSpPr>
              <p:spPr>
                <a:xfrm>
                  <a:off x="11674570" y="3853053"/>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Freeform: Shape 35">
                <a:extLst>
                  <a:ext uri="{FF2B5EF4-FFF2-40B4-BE49-F238E27FC236}">
                    <a16:creationId xmlns:a16="http://schemas.microsoft.com/office/drawing/2014/main" id="{FD3910FC-BFC0-4350-BD37-8DB85C23CFCC}"/>
                  </a:ext>
                </a:extLst>
              </p:cNvPr>
              <p:cNvSpPr/>
              <p:nvPr/>
            </p:nvSpPr>
            <p:spPr>
              <a:xfrm>
                <a:off x="1282262" y="4656083"/>
                <a:ext cx="6064469" cy="1061545"/>
              </a:xfrm>
              <a:custGeom>
                <a:avLst/>
                <a:gdLst>
                  <a:gd name="connsiteX0" fmla="*/ 0 w 6064469"/>
                  <a:gd name="connsiteY0" fmla="*/ 294289 h 1061545"/>
                  <a:gd name="connsiteX1" fmla="*/ 0 w 6064469"/>
                  <a:gd name="connsiteY1" fmla="*/ 294289 h 1061545"/>
                  <a:gd name="connsiteX2" fmla="*/ 578069 w 6064469"/>
                  <a:gd name="connsiteY2" fmla="*/ 210207 h 1061545"/>
                  <a:gd name="connsiteX3" fmla="*/ 1156138 w 6064469"/>
                  <a:gd name="connsiteY3" fmla="*/ 283779 h 1061545"/>
                  <a:gd name="connsiteX4" fmla="*/ 1271752 w 6064469"/>
                  <a:gd name="connsiteY4" fmla="*/ 283779 h 1061545"/>
                  <a:gd name="connsiteX5" fmla="*/ 1881352 w 6064469"/>
                  <a:gd name="connsiteY5" fmla="*/ 294289 h 1061545"/>
                  <a:gd name="connsiteX6" fmla="*/ 1975945 w 6064469"/>
                  <a:gd name="connsiteY6" fmla="*/ 283779 h 1061545"/>
                  <a:gd name="connsiteX7" fmla="*/ 2532993 w 6064469"/>
                  <a:gd name="connsiteY7" fmla="*/ 199696 h 1061545"/>
                  <a:gd name="connsiteX8" fmla="*/ 2669628 w 6064469"/>
                  <a:gd name="connsiteY8" fmla="*/ 199696 h 1061545"/>
                  <a:gd name="connsiteX9" fmla="*/ 3436883 w 6064469"/>
                  <a:gd name="connsiteY9" fmla="*/ 283779 h 1061545"/>
                  <a:gd name="connsiteX10" fmla="*/ 3615559 w 6064469"/>
                  <a:gd name="connsiteY10" fmla="*/ 294289 h 1061545"/>
                  <a:gd name="connsiteX11" fmla="*/ 4614041 w 6064469"/>
                  <a:gd name="connsiteY11" fmla="*/ 52551 h 1061545"/>
                  <a:gd name="connsiteX12" fmla="*/ 5023945 w 6064469"/>
                  <a:gd name="connsiteY12" fmla="*/ 0 h 1061545"/>
                  <a:gd name="connsiteX13" fmla="*/ 5118538 w 6064469"/>
                  <a:gd name="connsiteY13" fmla="*/ 10510 h 1061545"/>
                  <a:gd name="connsiteX14" fmla="*/ 5160579 w 6064469"/>
                  <a:gd name="connsiteY14" fmla="*/ 21020 h 1061545"/>
                  <a:gd name="connsiteX15" fmla="*/ 5202621 w 6064469"/>
                  <a:gd name="connsiteY15" fmla="*/ 31531 h 1061545"/>
                  <a:gd name="connsiteX16" fmla="*/ 5612524 w 6064469"/>
                  <a:gd name="connsiteY16" fmla="*/ 115614 h 1061545"/>
                  <a:gd name="connsiteX17" fmla="*/ 5854262 w 6064469"/>
                  <a:gd name="connsiteY17" fmla="*/ 136634 h 1061545"/>
                  <a:gd name="connsiteX18" fmla="*/ 6064469 w 6064469"/>
                  <a:gd name="connsiteY18" fmla="*/ 220717 h 1061545"/>
                  <a:gd name="connsiteX19" fmla="*/ 5990897 w 6064469"/>
                  <a:gd name="connsiteY19" fmla="*/ 672662 h 1061545"/>
                  <a:gd name="connsiteX20" fmla="*/ 4771697 w 6064469"/>
                  <a:gd name="connsiteY20" fmla="*/ 1061545 h 1061545"/>
                  <a:gd name="connsiteX21" fmla="*/ 1702676 w 6064469"/>
                  <a:gd name="connsiteY21" fmla="*/ 924910 h 1061545"/>
                  <a:gd name="connsiteX22" fmla="*/ 73572 w 6064469"/>
                  <a:gd name="connsiteY22" fmla="*/ 798786 h 1061545"/>
                  <a:gd name="connsiteX23" fmla="*/ 0 w 6064469"/>
                  <a:gd name="connsiteY23" fmla="*/ 294289 h 10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64469" h="1061545">
                    <a:moveTo>
                      <a:pt x="0" y="294289"/>
                    </a:moveTo>
                    <a:lnTo>
                      <a:pt x="0" y="294289"/>
                    </a:lnTo>
                    <a:lnTo>
                      <a:pt x="578069" y="210207"/>
                    </a:lnTo>
                    <a:lnTo>
                      <a:pt x="1156138" y="283779"/>
                    </a:lnTo>
                    <a:lnTo>
                      <a:pt x="1271752" y="283779"/>
                    </a:lnTo>
                    <a:lnTo>
                      <a:pt x="1881352" y="294289"/>
                    </a:lnTo>
                    <a:lnTo>
                      <a:pt x="1975945" y="283779"/>
                    </a:lnTo>
                    <a:lnTo>
                      <a:pt x="2532993" y="199696"/>
                    </a:lnTo>
                    <a:lnTo>
                      <a:pt x="2669628" y="199696"/>
                    </a:lnTo>
                    <a:lnTo>
                      <a:pt x="3436883" y="283779"/>
                    </a:lnTo>
                    <a:cubicBezTo>
                      <a:pt x="3559332" y="297384"/>
                      <a:pt x="3499751" y="294289"/>
                      <a:pt x="3615559" y="294289"/>
                    </a:cubicBezTo>
                    <a:lnTo>
                      <a:pt x="4614041" y="52551"/>
                    </a:lnTo>
                    <a:lnTo>
                      <a:pt x="5023945" y="0"/>
                    </a:lnTo>
                    <a:cubicBezTo>
                      <a:pt x="5055476" y="3503"/>
                      <a:pt x="5087182" y="5686"/>
                      <a:pt x="5118538" y="10510"/>
                    </a:cubicBezTo>
                    <a:cubicBezTo>
                      <a:pt x="5132815" y="12706"/>
                      <a:pt x="5146690" y="17052"/>
                      <a:pt x="5160579" y="21020"/>
                    </a:cubicBezTo>
                    <a:cubicBezTo>
                      <a:pt x="5201245" y="32639"/>
                      <a:pt x="5179193" y="31531"/>
                      <a:pt x="5202621" y="31531"/>
                    </a:cubicBezTo>
                    <a:lnTo>
                      <a:pt x="5612524" y="115614"/>
                    </a:lnTo>
                    <a:lnTo>
                      <a:pt x="5854262" y="136634"/>
                    </a:lnTo>
                    <a:lnTo>
                      <a:pt x="6064469" y="220717"/>
                    </a:lnTo>
                    <a:lnTo>
                      <a:pt x="5990897" y="672662"/>
                    </a:lnTo>
                    <a:lnTo>
                      <a:pt x="4771697" y="1061545"/>
                    </a:lnTo>
                    <a:lnTo>
                      <a:pt x="1702676" y="924910"/>
                    </a:lnTo>
                    <a:lnTo>
                      <a:pt x="73572" y="798786"/>
                    </a:lnTo>
                    <a:lnTo>
                      <a:pt x="0" y="294289"/>
                    </a:lnTo>
                    <a:close/>
                  </a:path>
                </a:pathLst>
              </a:cu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9B657570-2CC6-41A2-9AAA-3757888D4A2F}"/>
                  </a:ext>
                </a:extLst>
              </p:cNvPr>
              <p:cNvSpPr/>
              <p:nvPr/>
            </p:nvSpPr>
            <p:spPr>
              <a:xfrm>
                <a:off x="548640" y="4610100"/>
                <a:ext cx="7056120" cy="1203960"/>
              </a:xfrm>
              <a:custGeom>
                <a:avLst/>
                <a:gdLst>
                  <a:gd name="connsiteX0" fmla="*/ 22860 w 7048500"/>
                  <a:gd name="connsiteY0" fmla="*/ 220980 h 1203960"/>
                  <a:gd name="connsiteX1" fmla="*/ 472440 w 7048500"/>
                  <a:gd name="connsiteY1" fmla="*/ 175260 h 1203960"/>
                  <a:gd name="connsiteX2" fmla="*/ 876300 w 7048500"/>
                  <a:gd name="connsiteY2" fmla="*/ 213360 h 1203960"/>
                  <a:gd name="connsiteX3" fmla="*/ 944880 w 7048500"/>
                  <a:gd name="connsiteY3" fmla="*/ 236220 h 1203960"/>
                  <a:gd name="connsiteX4" fmla="*/ 1478280 w 7048500"/>
                  <a:gd name="connsiteY4" fmla="*/ 411480 h 1203960"/>
                  <a:gd name="connsiteX5" fmla="*/ 1546860 w 7048500"/>
                  <a:gd name="connsiteY5" fmla="*/ 419100 h 1203960"/>
                  <a:gd name="connsiteX6" fmla="*/ 1569720 w 7048500"/>
                  <a:gd name="connsiteY6" fmla="*/ 426720 h 1203960"/>
                  <a:gd name="connsiteX7" fmla="*/ 1645920 w 7048500"/>
                  <a:gd name="connsiteY7" fmla="*/ 434340 h 1203960"/>
                  <a:gd name="connsiteX8" fmla="*/ 1668780 w 7048500"/>
                  <a:gd name="connsiteY8" fmla="*/ 441960 h 1203960"/>
                  <a:gd name="connsiteX9" fmla="*/ 2164080 w 7048500"/>
                  <a:gd name="connsiteY9" fmla="*/ 457200 h 1203960"/>
                  <a:gd name="connsiteX10" fmla="*/ 2339340 w 7048500"/>
                  <a:gd name="connsiteY10" fmla="*/ 449580 h 1203960"/>
                  <a:gd name="connsiteX11" fmla="*/ 2842260 w 7048500"/>
                  <a:gd name="connsiteY11" fmla="*/ 342900 h 1203960"/>
                  <a:gd name="connsiteX12" fmla="*/ 2926080 w 7048500"/>
                  <a:gd name="connsiteY12" fmla="*/ 327660 h 1203960"/>
                  <a:gd name="connsiteX13" fmla="*/ 2964180 w 7048500"/>
                  <a:gd name="connsiteY13" fmla="*/ 320040 h 1203960"/>
                  <a:gd name="connsiteX14" fmla="*/ 3581400 w 7048500"/>
                  <a:gd name="connsiteY14" fmla="*/ 137160 h 1203960"/>
                  <a:gd name="connsiteX15" fmla="*/ 3657600 w 7048500"/>
                  <a:gd name="connsiteY15" fmla="*/ 114300 h 1203960"/>
                  <a:gd name="connsiteX16" fmla="*/ 3710940 w 7048500"/>
                  <a:gd name="connsiteY16" fmla="*/ 99060 h 1203960"/>
                  <a:gd name="connsiteX17" fmla="*/ 4267200 w 7048500"/>
                  <a:gd name="connsiteY17" fmla="*/ 0 h 1203960"/>
                  <a:gd name="connsiteX18" fmla="*/ 4381500 w 7048500"/>
                  <a:gd name="connsiteY18" fmla="*/ 7620 h 1203960"/>
                  <a:gd name="connsiteX19" fmla="*/ 5059680 w 7048500"/>
                  <a:gd name="connsiteY19" fmla="*/ 182880 h 1203960"/>
                  <a:gd name="connsiteX20" fmla="*/ 5135880 w 7048500"/>
                  <a:gd name="connsiteY20" fmla="*/ 190500 h 1203960"/>
                  <a:gd name="connsiteX21" fmla="*/ 5158740 w 7048500"/>
                  <a:gd name="connsiteY21" fmla="*/ 198120 h 1203960"/>
                  <a:gd name="connsiteX22" fmla="*/ 5212080 w 7048500"/>
                  <a:gd name="connsiteY22" fmla="*/ 205740 h 1203960"/>
                  <a:gd name="connsiteX23" fmla="*/ 5250180 w 7048500"/>
                  <a:gd name="connsiteY23" fmla="*/ 213360 h 1203960"/>
                  <a:gd name="connsiteX24" fmla="*/ 5303520 w 7048500"/>
                  <a:gd name="connsiteY24" fmla="*/ 213360 h 1203960"/>
                  <a:gd name="connsiteX25" fmla="*/ 5783580 w 7048500"/>
                  <a:gd name="connsiteY25" fmla="*/ 266700 h 1203960"/>
                  <a:gd name="connsiteX26" fmla="*/ 6050280 w 7048500"/>
                  <a:gd name="connsiteY26" fmla="*/ 274320 h 1203960"/>
                  <a:gd name="connsiteX27" fmla="*/ 6667500 w 7048500"/>
                  <a:gd name="connsiteY27" fmla="*/ 228600 h 1203960"/>
                  <a:gd name="connsiteX28" fmla="*/ 6751320 w 7048500"/>
                  <a:gd name="connsiteY28" fmla="*/ 205740 h 1203960"/>
                  <a:gd name="connsiteX29" fmla="*/ 7018020 w 7048500"/>
                  <a:gd name="connsiteY29" fmla="*/ 83820 h 1203960"/>
                  <a:gd name="connsiteX30" fmla="*/ 7048500 w 7048500"/>
                  <a:gd name="connsiteY30" fmla="*/ 251460 h 1203960"/>
                  <a:gd name="connsiteX31" fmla="*/ 7040880 w 7048500"/>
                  <a:gd name="connsiteY31" fmla="*/ 586740 h 1203960"/>
                  <a:gd name="connsiteX32" fmla="*/ 6918960 w 7048500"/>
                  <a:gd name="connsiteY32" fmla="*/ 868680 h 1203960"/>
                  <a:gd name="connsiteX33" fmla="*/ 6758940 w 7048500"/>
                  <a:gd name="connsiteY33" fmla="*/ 1028700 h 1203960"/>
                  <a:gd name="connsiteX34" fmla="*/ 6621780 w 7048500"/>
                  <a:gd name="connsiteY34" fmla="*/ 1112520 h 1203960"/>
                  <a:gd name="connsiteX35" fmla="*/ 6507480 w 7048500"/>
                  <a:gd name="connsiteY35" fmla="*/ 1165860 h 1203960"/>
                  <a:gd name="connsiteX36" fmla="*/ 6134100 w 7048500"/>
                  <a:gd name="connsiteY36" fmla="*/ 1203960 h 1203960"/>
                  <a:gd name="connsiteX37" fmla="*/ 678180 w 7048500"/>
                  <a:gd name="connsiteY37" fmla="*/ 1196340 h 1203960"/>
                  <a:gd name="connsiteX38" fmla="*/ 495300 w 7048500"/>
                  <a:gd name="connsiteY38" fmla="*/ 1135380 h 1203960"/>
                  <a:gd name="connsiteX39" fmla="*/ 335280 w 7048500"/>
                  <a:gd name="connsiteY39" fmla="*/ 1074420 h 1203960"/>
                  <a:gd name="connsiteX40" fmla="*/ 243840 w 7048500"/>
                  <a:gd name="connsiteY40" fmla="*/ 967740 h 1203960"/>
                  <a:gd name="connsiteX41" fmla="*/ 121920 w 7048500"/>
                  <a:gd name="connsiteY41" fmla="*/ 861060 h 1203960"/>
                  <a:gd name="connsiteX42" fmla="*/ 60960 w 7048500"/>
                  <a:gd name="connsiteY42" fmla="*/ 670560 h 1203960"/>
                  <a:gd name="connsiteX43" fmla="*/ 0 w 7048500"/>
                  <a:gd name="connsiteY43" fmla="*/ 480060 h 1203960"/>
                  <a:gd name="connsiteX44" fmla="*/ 22860 w 7048500"/>
                  <a:gd name="connsiteY44" fmla="*/ 220980 h 1203960"/>
                  <a:gd name="connsiteX0" fmla="*/ 22860 w 7056120"/>
                  <a:gd name="connsiteY0" fmla="*/ 220980 h 1203960"/>
                  <a:gd name="connsiteX1" fmla="*/ 472440 w 7056120"/>
                  <a:gd name="connsiteY1" fmla="*/ 175260 h 1203960"/>
                  <a:gd name="connsiteX2" fmla="*/ 876300 w 7056120"/>
                  <a:gd name="connsiteY2" fmla="*/ 213360 h 1203960"/>
                  <a:gd name="connsiteX3" fmla="*/ 944880 w 7056120"/>
                  <a:gd name="connsiteY3" fmla="*/ 236220 h 1203960"/>
                  <a:gd name="connsiteX4" fmla="*/ 1478280 w 7056120"/>
                  <a:gd name="connsiteY4" fmla="*/ 411480 h 1203960"/>
                  <a:gd name="connsiteX5" fmla="*/ 1546860 w 7056120"/>
                  <a:gd name="connsiteY5" fmla="*/ 419100 h 1203960"/>
                  <a:gd name="connsiteX6" fmla="*/ 1569720 w 7056120"/>
                  <a:gd name="connsiteY6" fmla="*/ 426720 h 1203960"/>
                  <a:gd name="connsiteX7" fmla="*/ 1645920 w 7056120"/>
                  <a:gd name="connsiteY7" fmla="*/ 434340 h 1203960"/>
                  <a:gd name="connsiteX8" fmla="*/ 1668780 w 7056120"/>
                  <a:gd name="connsiteY8" fmla="*/ 441960 h 1203960"/>
                  <a:gd name="connsiteX9" fmla="*/ 2164080 w 7056120"/>
                  <a:gd name="connsiteY9" fmla="*/ 457200 h 1203960"/>
                  <a:gd name="connsiteX10" fmla="*/ 2339340 w 7056120"/>
                  <a:gd name="connsiteY10" fmla="*/ 449580 h 1203960"/>
                  <a:gd name="connsiteX11" fmla="*/ 2842260 w 7056120"/>
                  <a:gd name="connsiteY11" fmla="*/ 342900 h 1203960"/>
                  <a:gd name="connsiteX12" fmla="*/ 2926080 w 7056120"/>
                  <a:gd name="connsiteY12" fmla="*/ 327660 h 1203960"/>
                  <a:gd name="connsiteX13" fmla="*/ 2964180 w 7056120"/>
                  <a:gd name="connsiteY13" fmla="*/ 320040 h 1203960"/>
                  <a:gd name="connsiteX14" fmla="*/ 3581400 w 7056120"/>
                  <a:gd name="connsiteY14" fmla="*/ 137160 h 1203960"/>
                  <a:gd name="connsiteX15" fmla="*/ 3657600 w 7056120"/>
                  <a:gd name="connsiteY15" fmla="*/ 114300 h 1203960"/>
                  <a:gd name="connsiteX16" fmla="*/ 3710940 w 7056120"/>
                  <a:gd name="connsiteY16" fmla="*/ 99060 h 1203960"/>
                  <a:gd name="connsiteX17" fmla="*/ 4267200 w 7056120"/>
                  <a:gd name="connsiteY17" fmla="*/ 0 h 1203960"/>
                  <a:gd name="connsiteX18" fmla="*/ 4381500 w 7056120"/>
                  <a:gd name="connsiteY18" fmla="*/ 7620 h 1203960"/>
                  <a:gd name="connsiteX19" fmla="*/ 5059680 w 7056120"/>
                  <a:gd name="connsiteY19" fmla="*/ 182880 h 1203960"/>
                  <a:gd name="connsiteX20" fmla="*/ 5135880 w 7056120"/>
                  <a:gd name="connsiteY20" fmla="*/ 190500 h 1203960"/>
                  <a:gd name="connsiteX21" fmla="*/ 5158740 w 7056120"/>
                  <a:gd name="connsiteY21" fmla="*/ 198120 h 1203960"/>
                  <a:gd name="connsiteX22" fmla="*/ 5212080 w 7056120"/>
                  <a:gd name="connsiteY22" fmla="*/ 205740 h 1203960"/>
                  <a:gd name="connsiteX23" fmla="*/ 5250180 w 7056120"/>
                  <a:gd name="connsiteY23" fmla="*/ 213360 h 1203960"/>
                  <a:gd name="connsiteX24" fmla="*/ 5303520 w 7056120"/>
                  <a:gd name="connsiteY24" fmla="*/ 213360 h 1203960"/>
                  <a:gd name="connsiteX25" fmla="*/ 5783580 w 7056120"/>
                  <a:gd name="connsiteY25" fmla="*/ 266700 h 1203960"/>
                  <a:gd name="connsiteX26" fmla="*/ 6050280 w 7056120"/>
                  <a:gd name="connsiteY26" fmla="*/ 274320 h 1203960"/>
                  <a:gd name="connsiteX27" fmla="*/ 6667500 w 7056120"/>
                  <a:gd name="connsiteY27" fmla="*/ 228600 h 1203960"/>
                  <a:gd name="connsiteX28" fmla="*/ 6751320 w 7056120"/>
                  <a:gd name="connsiteY28" fmla="*/ 205740 h 1203960"/>
                  <a:gd name="connsiteX29" fmla="*/ 7056120 w 7056120"/>
                  <a:gd name="connsiteY29" fmla="*/ 68580 h 1203960"/>
                  <a:gd name="connsiteX30" fmla="*/ 7048500 w 7056120"/>
                  <a:gd name="connsiteY30" fmla="*/ 251460 h 1203960"/>
                  <a:gd name="connsiteX31" fmla="*/ 7040880 w 7056120"/>
                  <a:gd name="connsiteY31" fmla="*/ 586740 h 1203960"/>
                  <a:gd name="connsiteX32" fmla="*/ 6918960 w 7056120"/>
                  <a:gd name="connsiteY32" fmla="*/ 868680 h 1203960"/>
                  <a:gd name="connsiteX33" fmla="*/ 6758940 w 7056120"/>
                  <a:gd name="connsiteY33" fmla="*/ 1028700 h 1203960"/>
                  <a:gd name="connsiteX34" fmla="*/ 6621780 w 7056120"/>
                  <a:gd name="connsiteY34" fmla="*/ 1112520 h 1203960"/>
                  <a:gd name="connsiteX35" fmla="*/ 6507480 w 7056120"/>
                  <a:gd name="connsiteY35" fmla="*/ 1165860 h 1203960"/>
                  <a:gd name="connsiteX36" fmla="*/ 6134100 w 7056120"/>
                  <a:gd name="connsiteY36" fmla="*/ 1203960 h 1203960"/>
                  <a:gd name="connsiteX37" fmla="*/ 678180 w 7056120"/>
                  <a:gd name="connsiteY37" fmla="*/ 1196340 h 1203960"/>
                  <a:gd name="connsiteX38" fmla="*/ 495300 w 7056120"/>
                  <a:gd name="connsiteY38" fmla="*/ 1135380 h 1203960"/>
                  <a:gd name="connsiteX39" fmla="*/ 335280 w 7056120"/>
                  <a:gd name="connsiteY39" fmla="*/ 1074420 h 1203960"/>
                  <a:gd name="connsiteX40" fmla="*/ 243840 w 7056120"/>
                  <a:gd name="connsiteY40" fmla="*/ 967740 h 1203960"/>
                  <a:gd name="connsiteX41" fmla="*/ 121920 w 7056120"/>
                  <a:gd name="connsiteY41" fmla="*/ 861060 h 1203960"/>
                  <a:gd name="connsiteX42" fmla="*/ 60960 w 7056120"/>
                  <a:gd name="connsiteY42" fmla="*/ 670560 h 1203960"/>
                  <a:gd name="connsiteX43" fmla="*/ 0 w 7056120"/>
                  <a:gd name="connsiteY43" fmla="*/ 480060 h 1203960"/>
                  <a:gd name="connsiteX44" fmla="*/ 22860 w 7056120"/>
                  <a:gd name="connsiteY44" fmla="*/ 220980 h 120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056120" h="1203960">
                    <a:moveTo>
                      <a:pt x="22860" y="220980"/>
                    </a:moveTo>
                    <a:lnTo>
                      <a:pt x="472440" y="175260"/>
                    </a:lnTo>
                    <a:lnTo>
                      <a:pt x="876300" y="213360"/>
                    </a:lnTo>
                    <a:cubicBezTo>
                      <a:pt x="939638" y="237112"/>
                      <a:pt x="915558" y="236220"/>
                      <a:pt x="944880" y="236220"/>
                    </a:cubicBezTo>
                    <a:lnTo>
                      <a:pt x="1478280" y="411480"/>
                    </a:lnTo>
                    <a:cubicBezTo>
                      <a:pt x="1501140" y="414020"/>
                      <a:pt x="1524172" y="415319"/>
                      <a:pt x="1546860" y="419100"/>
                    </a:cubicBezTo>
                    <a:cubicBezTo>
                      <a:pt x="1554783" y="420420"/>
                      <a:pt x="1561781" y="425499"/>
                      <a:pt x="1569720" y="426720"/>
                    </a:cubicBezTo>
                    <a:cubicBezTo>
                      <a:pt x="1594950" y="430602"/>
                      <a:pt x="1620520" y="431800"/>
                      <a:pt x="1645920" y="434340"/>
                    </a:cubicBezTo>
                    <a:lnTo>
                      <a:pt x="1668780" y="441960"/>
                    </a:lnTo>
                    <a:lnTo>
                      <a:pt x="2164080" y="457200"/>
                    </a:lnTo>
                    <a:cubicBezTo>
                      <a:pt x="2278255" y="446820"/>
                      <a:pt x="2219845" y="449580"/>
                      <a:pt x="2339340" y="449580"/>
                    </a:cubicBezTo>
                    <a:lnTo>
                      <a:pt x="2842260" y="342900"/>
                    </a:lnTo>
                    <a:cubicBezTo>
                      <a:pt x="2870200" y="337820"/>
                      <a:pt x="2898312" y="333610"/>
                      <a:pt x="2926080" y="327660"/>
                    </a:cubicBezTo>
                    <a:cubicBezTo>
                      <a:pt x="2969137" y="318434"/>
                      <a:pt x="2931182" y="320040"/>
                      <a:pt x="2964180" y="320040"/>
                    </a:cubicBezTo>
                    <a:lnTo>
                      <a:pt x="3581400" y="137160"/>
                    </a:lnTo>
                    <a:lnTo>
                      <a:pt x="3657600" y="114300"/>
                    </a:lnTo>
                    <a:cubicBezTo>
                      <a:pt x="3708938" y="98257"/>
                      <a:pt x="3686748" y="99060"/>
                      <a:pt x="3710940" y="99060"/>
                    </a:cubicBezTo>
                    <a:lnTo>
                      <a:pt x="4267200" y="0"/>
                    </a:lnTo>
                    <a:cubicBezTo>
                      <a:pt x="4356037" y="8884"/>
                      <a:pt x="4317873" y="7620"/>
                      <a:pt x="4381500" y="7620"/>
                    </a:cubicBezTo>
                    <a:lnTo>
                      <a:pt x="5059680" y="182880"/>
                    </a:lnTo>
                    <a:cubicBezTo>
                      <a:pt x="5085080" y="185420"/>
                      <a:pt x="5110650" y="186618"/>
                      <a:pt x="5135880" y="190500"/>
                    </a:cubicBezTo>
                    <a:cubicBezTo>
                      <a:pt x="5143819" y="191721"/>
                      <a:pt x="5150864" y="196545"/>
                      <a:pt x="5158740" y="198120"/>
                    </a:cubicBezTo>
                    <a:cubicBezTo>
                      <a:pt x="5176352" y="201642"/>
                      <a:pt x="5194364" y="202787"/>
                      <a:pt x="5212080" y="205740"/>
                    </a:cubicBezTo>
                    <a:cubicBezTo>
                      <a:pt x="5224855" y="207869"/>
                      <a:pt x="5237273" y="212284"/>
                      <a:pt x="5250180" y="213360"/>
                    </a:cubicBezTo>
                    <a:cubicBezTo>
                      <a:pt x="5267899" y="214837"/>
                      <a:pt x="5285740" y="213360"/>
                      <a:pt x="5303520" y="213360"/>
                    </a:cubicBezTo>
                    <a:lnTo>
                      <a:pt x="5783580" y="266700"/>
                    </a:lnTo>
                    <a:cubicBezTo>
                      <a:pt x="6029955" y="274648"/>
                      <a:pt x="5941019" y="274320"/>
                      <a:pt x="6050280" y="274320"/>
                    </a:cubicBezTo>
                    <a:lnTo>
                      <a:pt x="6667500" y="228600"/>
                    </a:lnTo>
                    <a:cubicBezTo>
                      <a:pt x="6741624" y="212128"/>
                      <a:pt x="6715135" y="223833"/>
                      <a:pt x="6751320" y="205740"/>
                    </a:cubicBezTo>
                    <a:lnTo>
                      <a:pt x="7056120" y="68580"/>
                    </a:lnTo>
                    <a:lnTo>
                      <a:pt x="7048500" y="251460"/>
                    </a:lnTo>
                    <a:lnTo>
                      <a:pt x="7040880" y="586740"/>
                    </a:lnTo>
                    <a:lnTo>
                      <a:pt x="6918960" y="868680"/>
                    </a:lnTo>
                    <a:lnTo>
                      <a:pt x="6758940" y="1028700"/>
                    </a:lnTo>
                    <a:lnTo>
                      <a:pt x="6621780" y="1112520"/>
                    </a:lnTo>
                    <a:lnTo>
                      <a:pt x="6507480" y="1165860"/>
                    </a:lnTo>
                    <a:lnTo>
                      <a:pt x="6134100" y="1203960"/>
                    </a:lnTo>
                    <a:lnTo>
                      <a:pt x="678180" y="1196340"/>
                    </a:lnTo>
                    <a:lnTo>
                      <a:pt x="495300" y="1135380"/>
                    </a:lnTo>
                    <a:lnTo>
                      <a:pt x="335280" y="1074420"/>
                    </a:lnTo>
                    <a:lnTo>
                      <a:pt x="243840" y="967740"/>
                    </a:lnTo>
                    <a:lnTo>
                      <a:pt x="121920" y="861060"/>
                    </a:lnTo>
                    <a:lnTo>
                      <a:pt x="60960" y="670560"/>
                    </a:lnTo>
                    <a:lnTo>
                      <a:pt x="0" y="480060"/>
                    </a:lnTo>
                    <a:lnTo>
                      <a:pt x="22860" y="22098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638CCB40-607A-48E9-9691-3679212E8A56}"/>
                  </a:ext>
                </a:extLst>
              </p:cNvPr>
              <p:cNvSpPr/>
              <p:nvPr/>
            </p:nvSpPr>
            <p:spPr>
              <a:xfrm>
                <a:off x="549401" y="1185954"/>
                <a:ext cx="7057013" cy="4626403"/>
              </a:xfrm>
              <a:prstGeom prst="roundRect">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Oval 16">
              <a:extLst>
                <a:ext uri="{FF2B5EF4-FFF2-40B4-BE49-F238E27FC236}">
                  <a16:creationId xmlns:a16="http://schemas.microsoft.com/office/drawing/2014/main" id="{8DF8D262-3BE4-403D-90C1-AB29D991F4A4}"/>
                </a:ext>
              </a:extLst>
            </p:cNvPr>
            <p:cNvSpPr/>
            <p:nvPr/>
          </p:nvSpPr>
          <p:spPr>
            <a:xfrm>
              <a:off x="2678027" y="5522540"/>
              <a:ext cx="3561997" cy="309831"/>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AF51EBAC-3C2A-43CF-A2AC-FA1BE7358E8D}"/>
              </a:ext>
            </a:extLst>
          </p:cNvPr>
          <p:cNvGrpSpPr/>
          <p:nvPr/>
        </p:nvGrpSpPr>
        <p:grpSpPr>
          <a:xfrm>
            <a:off x="1008303" y="4786133"/>
            <a:ext cx="2221772" cy="801777"/>
            <a:chOff x="4653412" y="4786133"/>
            <a:chExt cx="2221772" cy="801777"/>
          </a:xfrm>
        </p:grpSpPr>
        <p:sp>
          <p:nvSpPr>
            <p:cNvPr id="16" name="Oval 15">
              <a:extLst>
                <a:ext uri="{FF2B5EF4-FFF2-40B4-BE49-F238E27FC236}">
                  <a16:creationId xmlns:a16="http://schemas.microsoft.com/office/drawing/2014/main" id="{C0439D93-F7D8-4EC9-869B-CEAF8A0F20E6}"/>
                </a:ext>
              </a:extLst>
            </p:cNvPr>
            <p:cNvSpPr/>
            <p:nvPr/>
          </p:nvSpPr>
          <p:spPr>
            <a:xfrm>
              <a:off x="4844941" y="5387742"/>
              <a:ext cx="1983619" cy="200168"/>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7" name="Group 86">
              <a:extLst>
                <a:ext uri="{FF2B5EF4-FFF2-40B4-BE49-F238E27FC236}">
                  <a16:creationId xmlns:a16="http://schemas.microsoft.com/office/drawing/2014/main" id="{6AA1E659-10EE-4952-B31E-CD5EC539E3AA}"/>
                </a:ext>
              </a:extLst>
            </p:cNvPr>
            <p:cNvGrpSpPr>
              <a:grpSpLocks noChangeAspect="1"/>
            </p:cNvGrpSpPr>
            <p:nvPr/>
          </p:nvGrpSpPr>
          <p:grpSpPr>
            <a:xfrm>
              <a:off x="4653412" y="4786133"/>
              <a:ext cx="2221772" cy="713667"/>
              <a:chOff x="7366469" y="4745481"/>
              <a:chExt cx="3191554" cy="1025173"/>
            </a:xfrm>
          </p:grpSpPr>
          <p:grpSp>
            <p:nvGrpSpPr>
              <p:cNvPr id="88" name="Group 87">
                <a:extLst>
                  <a:ext uri="{FF2B5EF4-FFF2-40B4-BE49-F238E27FC236}">
                    <a16:creationId xmlns:a16="http://schemas.microsoft.com/office/drawing/2014/main" id="{4C3F0D6E-6E2C-49F2-9701-C21E7D27D296}"/>
                  </a:ext>
                </a:extLst>
              </p:cNvPr>
              <p:cNvGrpSpPr>
                <a:grpSpLocks noChangeAspect="1"/>
              </p:cNvGrpSpPr>
              <p:nvPr/>
            </p:nvGrpSpPr>
            <p:grpSpPr>
              <a:xfrm>
                <a:off x="7366469" y="4745481"/>
                <a:ext cx="3191554" cy="1025173"/>
                <a:chOff x="7752885" y="5195074"/>
                <a:chExt cx="1201313" cy="385879"/>
              </a:xfrm>
            </p:grpSpPr>
            <p:sp>
              <p:nvSpPr>
                <p:cNvPr id="93" name="Rectangle 92">
                  <a:extLst>
                    <a:ext uri="{FF2B5EF4-FFF2-40B4-BE49-F238E27FC236}">
                      <a16:creationId xmlns:a16="http://schemas.microsoft.com/office/drawing/2014/main" id="{3B9923C8-3E7F-459A-81DA-3C7D720CD3EA}"/>
                    </a:ext>
                  </a:extLst>
                </p:cNvPr>
                <p:cNvSpPr/>
                <p:nvPr/>
              </p:nvSpPr>
              <p:spPr>
                <a:xfrm>
                  <a:off x="7752885" y="5225275"/>
                  <a:ext cx="189572" cy="217449"/>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4" name="Rectangle: Rounded Corners 93">
                  <a:extLst>
                    <a:ext uri="{FF2B5EF4-FFF2-40B4-BE49-F238E27FC236}">
                      <a16:creationId xmlns:a16="http://schemas.microsoft.com/office/drawing/2014/main" id="{1422EDE6-3261-4F68-88F5-2CF37D8AC98B}"/>
                    </a:ext>
                  </a:extLst>
                </p:cNvPr>
                <p:cNvSpPr/>
                <p:nvPr/>
              </p:nvSpPr>
              <p:spPr>
                <a:xfrm rot="5400000">
                  <a:off x="7931770"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5" name="Rectangle: Rounded Corners 94">
                  <a:extLst>
                    <a:ext uri="{FF2B5EF4-FFF2-40B4-BE49-F238E27FC236}">
                      <a16:creationId xmlns:a16="http://schemas.microsoft.com/office/drawing/2014/main" id="{3B352833-E7C5-4521-A9C8-07BB39D88409}"/>
                    </a:ext>
                  </a:extLst>
                </p:cNvPr>
                <p:cNvSpPr/>
                <p:nvPr/>
              </p:nvSpPr>
              <p:spPr>
                <a:xfrm rot="5400000">
                  <a:off x="8359233"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6" name="Rectangle: Rounded Corners 95">
                  <a:extLst>
                    <a:ext uri="{FF2B5EF4-FFF2-40B4-BE49-F238E27FC236}">
                      <a16:creationId xmlns:a16="http://schemas.microsoft.com/office/drawing/2014/main" id="{2376737B-AEE6-4902-94BD-913C495B80A9}"/>
                    </a:ext>
                  </a:extLst>
                </p:cNvPr>
                <p:cNvSpPr/>
                <p:nvPr/>
              </p:nvSpPr>
              <p:spPr>
                <a:xfrm rot="5400000">
                  <a:off x="8749526"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7" name="Rectangle: Rounded Corners 96">
                  <a:extLst>
                    <a:ext uri="{FF2B5EF4-FFF2-40B4-BE49-F238E27FC236}">
                      <a16:creationId xmlns:a16="http://schemas.microsoft.com/office/drawing/2014/main" id="{1EF3A7B4-C2F1-4746-A094-67452B5F6AAD}"/>
                    </a:ext>
                  </a:extLst>
                </p:cNvPr>
                <p:cNvSpPr/>
                <p:nvPr/>
              </p:nvSpPr>
              <p:spPr>
                <a:xfrm>
                  <a:off x="7943385" y="5360020"/>
                  <a:ext cx="988741" cy="96644"/>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Circle: Hollow 97">
                  <a:extLst>
                    <a:ext uri="{FF2B5EF4-FFF2-40B4-BE49-F238E27FC236}">
                      <a16:creationId xmlns:a16="http://schemas.microsoft.com/office/drawing/2014/main" id="{D1FCC392-A476-417E-8474-5E6770857A0B}"/>
                    </a:ext>
                  </a:extLst>
                </p:cNvPr>
                <p:cNvSpPr/>
                <p:nvPr/>
              </p:nvSpPr>
              <p:spPr>
                <a:xfrm>
                  <a:off x="7872529" y="5317040"/>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99" name="Circle: Hollow 98">
                  <a:extLst>
                    <a:ext uri="{FF2B5EF4-FFF2-40B4-BE49-F238E27FC236}">
                      <a16:creationId xmlns:a16="http://schemas.microsoft.com/office/drawing/2014/main" id="{C269A8A3-B0D6-401C-9F9A-98759462BD54}"/>
                    </a:ext>
                  </a:extLst>
                </p:cNvPr>
                <p:cNvSpPr/>
                <p:nvPr/>
              </p:nvSpPr>
              <p:spPr>
                <a:xfrm>
                  <a:off x="8299992" y="5317040"/>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00" name="Circle: Hollow 99">
                  <a:extLst>
                    <a:ext uri="{FF2B5EF4-FFF2-40B4-BE49-F238E27FC236}">
                      <a16:creationId xmlns:a16="http://schemas.microsoft.com/office/drawing/2014/main" id="{3FA70637-61AC-45B3-A86B-6D66B9B8EEBD}"/>
                    </a:ext>
                  </a:extLst>
                </p:cNvPr>
                <p:cNvSpPr/>
                <p:nvPr/>
              </p:nvSpPr>
              <p:spPr>
                <a:xfrm>
                  <a:off x="8690285" y="5317039"/>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cxnSp>
              <p:nvCxnSpPr>
                <p:cNvPr id="101" name="Straight Arrow Connector 100">
                  <a:extLst>
                    <a:ext uri="{FF2B5EF4-FFF2-40B4-BE49-F238E27FC236}">
                      <a16:creationId xmlns:a16="http://schemas.microsoft.com/office/drawing/2014/main" id="{289C4A68-12B0-4E3C-A538-F7F9F25F9A7E}"/>
                    </a:ext>
                  </a:extLst>
                </p:cNvPr>
                <p:cNvCxnSpPr/>
                <p:nvPr/>
              </p:nvCxnSpPr>
              <p:spPr>
                <a:xfrm flipH="1" flipV="1">
                  <a:off x="8056057" y="5314717"/>
                  <a:ext cx="734124" cy="1"/>
                </a:xfrm>
                <a:prstGeom prst="straightConnector1">
                  <a:avLst/>
                </a:prstGeom>
              </p:spPr>
              <p:style>
                <a:lnRef idx="3">
                  <a:schemeClr val="dk1"/>
                </a:lnRef>
                <a:fillRef idx="0">
                  <a:schemeClr val="dk1"/>
                </a:fillRef>
                <a:effectRef idx="2">
                  <a:schemeClr val="dk1"/>
                </a:effectRef>
                <a:fontRef idx="minor">
                  <a:schemeClr val="tx1"/>
                </a:fontRef>
              </p:style>
            </p:cxnSp>
            <p:sp>
              <p:nvSpPr>
                <p:cNvPr id="102" name="Oval 101">
                  <a:extLst>
                    <a:ext uri="{FF2B5EF4-FFF2-40B4-BE49-F238E27FC236}">
                      <a16:creationId xmlns:a16="http://schemas.microsoft.com/office/drawing/2014/main" id="{F6A1FA72-3C18-4EED-BC37-8A5F6D375A07}"/>
                    </a:ext>
                  </a:extLst>
                </p:cNvPr>
                <p:cNvSpPr/>
                <p:nvPr/>
              </p:nvSpPr>
              <p:spPr>
                <a:xfrm>
                  <a:off x="7941223" y="5381625"/>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3" name="Oval 102">
                  <a:extLst>
                    <a:ext uri="{FF2B5EF4-FFF2-40B4-BE49-F238E27FC236}">
                      <a16:creationId xmlns:a16="http://schemas.microsoft.com/office/drawing/2014/main" id="{11F35C7E-6055-4A7F-A53F-B16779FC134F}"/>
                    </a:ext>
                  </a:extLst>
                </p:cNvPr>
                <p:cNvSpPr/>
                <p:nvPr/>
              </p:nvSpPr>
              <p:spPr>
                <a:xfrm>
                  <a:off x="8368141" y="5381625"/>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 name="Oval 103">
                  <a:extLst>
                    <a:ext uri="{FF2B5EF4-FFF2-40B4-BE49-F238E27FC236}">
                      <a16:creationId xmlns:a16="http://schemas.microsoft.com/office/drawing/2014/main" id="{1C8FC249-F4B6-455A-9345-AB06B4D134E2}"/>
                    </a:ext>
                  </a:extLst>
                </p:cNvPr>
                <p:cNvSpPr/>
                <p:nvPr/>
              </p:nvSpPr>
              <p:spPr>
                <a:xfrm>
                  <a:off x="8758434" y="5385442"/>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89" name="Oval 88">
                <a:extLst>
                  <a:ext uri="{FF2B5EF4-FFF2-40B4-BE49-F238E27FC236}">
                    <a16:creationId xmlns:a16="http://schemas.microsoft.com/office/drawing/2014/main" id="{6FA14D41-39B2-45B2-A4D8-A062F5DDD38B}"/>
                  </a:ext>
                </a:extLst>
              </p:cNvPr>
              <p:cNvSpPr/>
              <p:nvPr/>
            </p:nvSpPr>
            <p:spPr>
              <a:xfrm>
                <a:off x="7923634" y="5301896"/>
                <a:ext cx="253062" cy="26600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0" name="Graphic 38" descr="Single gear">
                <a:extLst>
                  <a:ext uri="{FF2B5EF4-FFF2-40B4-BE49-F238E27FC236}">
                    <a16:creationId xmlns:a16="http://schemas.microsoft.com/office/drawing/2014/main" id="{DE0C1546-54D1-47A7-91F7-D9B84C26B6E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13288" y="5202044"/>
                <a:ext cx="449766" cy="449766"/>
              </a:xfrm>
              <a:prstGeom prst="rect">
                <a:avLst/>
              </a:prstGeom>
            </p:spPr>
          </p:pic>
          <p:pic>
            <p:nvPicPr>
              <p:cNvPr id="91" name="Graphic 38" descr="Single gear">
                <a:extLst>
                  <a:ext uri="{FF2B5EF4-FFF2-40B4-BE49-F238E27FC236}">
                    <a16:creationId xmlns:a16="http://schemas.microsoft.com/office/drawing/2014/main" id="{6F15395D-01D3-4868-A3FC-955F65D267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86291" y="5202041"/>
                <a:ext cx="449766" cy="449766"/>
              </a:xfrm>
              <a:prstGeom prst="rect">
                <a:avLst/>
              </a:prstGeom>
            </p:spPr>
          </p:pic>
          <p:pic>
            <p:nvPicPr>
              <p:cNvPr id="92" name="Graphic 38" descr="Single gear">
                <a:extLst>
                  <a:ext uri="{FF2B5EF4-FFF2-40B4-BE49-F238E27FC236}">
                    <a16:creationId xmlns:a16="http://schemas.microsoft.com/office/drawing/2014/main" id="{C4394DA9-9694-43D5-B3E1-045B298FF1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46995" y="5202043"/>
                <a:ext cx="449766" cy="449766"/>
              </a:xfrm>
              <a:prstGeom prst="rect">
                <a:avLst/>
              </a:prstGeom>
            </p:spPr>
          </p:pic>
        </p:grpSp>
      </p:grpSp>
      <p:sp>
        <p:nvSpPr>
          <p:cNvPr id="3" name="Slide Number Placeholder 2">
            <a:extLst>
              <a:ext uri="{FF2B5EF4-FFF2-40B4-BE49-F238E27FC236}">
                <a16:creationId xmlns:a16="http://schemas.microsoft.com/office/drawing/2014/main" id="{C3756F43-484C-4B45-AAB4-E8208E1C5DAE}"/>
              </a:ext>
            </a:extLst>
          </p:cNvPr>
          <p:cNvSpPr>
            <a:spLocks noGrp="1"/>
          </p:cNvSpPr>
          <p:nvPr>
            <p:ph type="sldNum" sz="quarter" idx="4"/>
          </p:nvPr>
        </p:nvSpPr>
        <p:spPr/>
        <p:txBody>
          <a:bodyPr/>
          <a:lstStyle/>
          <a:p>
            <a:fld id="{6F1FABC0-072B-4F22-8F9B-95A9D10B0206}" type="slidenum">
              <a:rPr lang="en-US" smtClean="0"/>
              <a:pPr/>
              <a:t>61</a:t>
            </a:fld>
            <a:endParaRPr lang="en-US"/>
          </a:p>
        </p:txBody>
      </p:sp>
      <p:sp>
        <p:nvSpPr>
          <p:cNvPr id="20" name="Content Placeholder 6">
            <a:extLst>
              <a:ext uri="{FF2B5EF4-FFF2-40B4-BE49-F238E27FC236}">
                <a16:creationId xmlns:a16="http://schemas.microsoft.com/office/drawing/2014/main" id="{737AD6FE-076D-47EB-8851-546CD7479B58}"/>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101B1E"/>
                </a:solidFill>
                <a:latin typeface="Arial"/>
                <a:cs typeface="Arial"/>
              </a:rPr>
              <a:t>Jayson Dickinson</a:t>
            </a:r>
            <a:endParaRPr lang="en-US">
              <a:solidFill>
                <a:srgbClr val="101B1E"/>
              </a:solidFill>
            </a:endParaRPr>
          </a:p>
        </p:txBody>
      </p:sp>
      <p:sp>
        <p:nvSpPr>
          <p:cNvPr id="114" name="Title 6">
            <a:extLst>
              <a:ext uri="{FF2B5EF4-FFF2-40B4-BE49-F238E27FC236}">
                <a16:creationId xmlns:a16="http://schemas.microsoft.com/office/drawing/2014/main" id="{8EB1D702-30BD-4C81-8AB2-1877B6791DBE}"/>
              </a:ext>
            </a:extLst>
          </p:cNvPr>
          <p:cNvSpPr txBox="1">
            <a:spLocks/>
          </p:cNvSpPr>
          <p:nvPr/>
        </p:nvSpPr>
        <p:spPr>
          <a:xfrm>
            <a:off x="838200" y="401514"/>
            <a:ext cx="10515600" cy="67914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kern="1200">
                <a:solidFill>
                  <a:schemeClr val="bg1"/>
                </a:solidFill>
                <a:latin typeface="Cambria" panose="02040503050406030204" pitchFamily="18" charset="0"/>
                <a:ea typeface="Cambria" panose="02040503050406030204" pitchFamily="18" charset="0"/>
                <a:cs typeface="Arial" panose="020B0604020202020204" pitchFamily="34" charset="0"/>
              </a:defRPr>
            </a:lvl1pPr>
          </a:lstStyle>
          <a:p>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High Fidelity</a:t>
            </a:r>
          </a:p>
        </p:txBody>
      </p:sp>
      <p:grpSp>
        <p:nvGrpSpPr>
          <p:cNvPr id="6" name="Group 5">
            <a:extLst>
              <a:ext uri="{FF2B5EF4-FFF2-40B4-BE49-F238E27FC236}">
                <a16:creationId xmlns:a16="http://schemas.microsoft.com/office/drawing/2014/main" id="{811D944C-D5B6-4BB2-AB13-82F7A7DB1A26}"/>
              </a:ext>
            </a:extLst>
          </p:cNvPr>
          <p:cNvGrpSpPr/>
          <p:nvPr/>
        </p:nvGrpSpPr>
        <p:grpSpPr>
          <a:xfrm rot="19420483">
            <a:off x="4791868" y="2120065"/>
            <a:ext cx="467443" cy="1287994"/>
            <a:chOff x="3410018" y="2211162"/>
            <a:chExt cx="467443" cy="1287994"/>
          </a:xfrm>
        </p:grpSpPr>
        <p:cxnSp>
          <p:nvCxnSpPr>
            <p:cNvPr id="35" name="Straight Connector 34">
              <a:extLst>
                <a:ext uri="{FF2B5EF4-FFF2-40B4-BE49-F238E27FC236}">
                  <a16:creationId xmlns:a16="http://schemas.microsoft.com/office/drawing/2014/main" id="{4A132D3A-4CFF-408C-BB15-CDD8BE792E5D}"/>
                </a:ext>
              </a:extLst>
            </p:cNvPr>
            <p:cNvCxnSpPr>
              <a:cxnSpLocks/>
              <a:stCxn id="53" idx="0"/>
            </p:cNvCxnSpPr>
            <p:nvPr/>
          </p:nvCxnSpPr>
          <p:spPr>
            <a:xfrm flipH="1" flipV="1">
              <a:off x="3625291" y="2530769"/>
              <a:ext cx="132297" cy="7486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8B039E09-80D2-48BA-AE1B-EE953CACC398}"/>
                </a:ext>
              </a:extLst>
            </p:cNvPr>
            <p:cNvSpPr/>
            <p:nvPr/>
          </p:nvSpPr>
          <p:spPr>
            <a:xfrm flipH="1">
              <a:off x="3410018" y="3436475"/>
              <a:ext cx="422281" cy="6268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3E46DD82-7DA4-4FCC-AA8B-DB98296CB342}"/>
                </a:ext>
              </a:extLst>
            </p:cNvPr>
            <p:cNvSpPr/>
            <p:nvPr/>
          </p:nvSpPr>
          <p:spPr>
            <a:xfrm flipH="1">
              <a:off x="3557657" y="3363284"/>
              <a:ext cx="134551" cy="6268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Rounded Corners 42">
              <a:extLst>
                <a:ext uri="{FF2B5EF4-FFF2-40B4-BE49-F238E27FC236}">
                  <a16:creationId xmlns:a16="http://schemas.microsoft.com/office/drawing/2014/main" id="{FF396C27-A4B5-4C2B-9047-4EBEDCB58E51}"/>
                </a:ext>
              </a:extLst>
            </p:cNvPr>
            <p:cNvSpPr/>
            <p:nvPr/>
          </p:nvSpPr>
          <p:spPr>
            <a:xfrm rot="5400000">
              <a:off x="3701567" y="3246061"/>
              <a:ext cx="29076" cy="182344"/>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594BF700-CE98-46D8-926F-BAE9E4BBD915}"/>
                </a:ext>
              </a:extLst>
            </p:cNvPr>
            <p:cNvSpPr/>
            <p:nvPr/>
          </p:nvSpPr>
          <p:spPr>
            <a:xfrm rot="6784575" flipH="1">
              <a:off x="3734315" y="2395130"/>
              <a:ext cx="24261" cy="26203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E8B48B2A-B092-4348-B49D-C5D82E1CE603}"/>
                </a:ext>
              </a:extLst>
            </p:cNvPr>
            <p:cNvSpPr/>
            <p:nvPr/>
          </p:nvSpPr>
          <p:spPr>
            <a:xfrm rot="4695926" flipH="1">
              <a:off x="3732097" y="2310674"/>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8CBCB6E-5BE7-4C2C-A6E3-4768196DD0BB}"/>
                </a:ext>
              </a:extLst>
            </p:cNvPr>
            <p:cNvSpPr/>
            <p:nvPr/>
          </p:nvSpPr>
          <p:spPr>
            <a:xfrm flipH="1">
              <a:off x="3594318" y="3405134"/>
              <a:ext cx="53680" cy="626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Rounded Corners 52">
              <a:extLst>
                <a:ext uri="{FF2B5EF4-FFF2-40B4-BE49-F238E27FC236}">
                  <a16:creationId xmlns:a16="http://schemas.microsoft.com/office/drawing/2014/main" id="{F241693B-DA1C-4DCC-88D8-8187F226B842}"/>
                </a:ext>
              </a:extLst>
            </p:cNvPr>
            <p:cNvSpPr/>
            <p:nvPr/>
          </p:nvSpPr>
          <p:spPr>
            <a:xfrm>
              <a:off x="3730749" y="3279459"/>
              <a:ext cx="53680" cy="104142"/>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a:extLst>
                <a:ext uri="{FF2B5EF4-FFF2-40B4-BE49-F238E27FC236}">
                  <a16:creationId xmlns:a16="http://schemas.microsoft.com/office/drawing/2014/main" id="{23587DE0-4FC3-4DEA-92AD-011F841245FF}"/>
                </a:ext>
              </a:extLst>
            </p:cNvPr>
            <p:cNvCxnSpPr>
              <a:cxnSpLocks/>
              <a:endCxn id="53" idx="3"/>
            </p:cNvCxnSpPr>
            <p:nvPr/>
          </p:nvCxnSpPr>
          <p:spPr>
            <a:xfrm flipH="1">
              <a:off x="3784428" y="2571828"/>
              <a:ext cx="74752" cy="7597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34649318-2E7A-4E07-AE2A-FAB2EF060DEE}"/>
                </a:ext>
              </a:extLst>
            </p:cNvPr>
            <p:cNvCxnSpPr>
              <a:cxnSpLocks/>
              <a:stCxn id="47" idx="0"/>
            </p:cNvCxnSpPr>
            <p:nvPr/>
          </p:nvCxnSpPr>
          <p:spPr>
            <a:xfrm flipH="1">
              <a:off x="3856676" y="2410858"/>
              <a:ext cx="14875" cy="177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111E10B-813B-4516-9FDB-8373BBB75A1E}"/>
                </a:ext>
              </a:extLst>
            </p:cNvPr>
            <p:cNvCxnSpPr>
              <a:cxnSpLocks/>
              <a:endCxn id="58" idx="0"/>
            </p:cNvCxnSpPr>
            <p:nvPr/>
          </p:nvCxnSpPr>
          <p:spPr>
            <a:xfrm flipH="1" flipV="1">
              <a:off x="3602550" y="2211650"/>
              <a:ext cx="265637" cy="1888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C0791B79-F463-4BBA-B973-F65E57CC84E7}"/>
                </a:ext>
              </a:extLst>
            </p:cNvPr>
            <p:cNvSpPr/>
            <p:nvPr/>
          </p:nvSpPr>
          <p:spPr>
            <a:xfrm rot="21297001" flipH="1">
              <a:off x="3597298" y="2211162"/>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 name="Straight Connector 60">
              <a:extLst>
                <a:ext uri="{FF2B5EF4-FFF2-40B4-BE49-F238E27FC236}">
                  <a16:creationId xmlns:a16="http://schemas.microsoft.com/office/drawing/2014/main" id="{C7F09823-DCC1-4C89-8A27-0B7306DB2BAD}"/>
                </a:ext>
              </a:extLst>
            </p:cNvPr>
            <p:cNvCxnSpPr>
              <a:cxnSpLocks/>
              <a:stCxn id="41" idx="3"/>
            </p:cNvCxnSpPr>
            <p:nvPr/>
          </p:nvCxnSpPr>
          <p:spPr>
            <a:xfrm flipH="1" flipV="1">
              <a:off x="3511959" y="2453393"/>
              <a:ext cx="45697" cy="9412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D801EEC7-7448-462C-B642-4E4765FF2A5D}"/>
                </a:ext>
              </a:extLst>
            </p:cNvPr>
            <p:cNvCxnSpPr>
              <a:cxnSpLocks/>
            </p:cNvCxnSpPr>
            <p:nvPr/>
          </p:nvCxnSpPr>
          <p:spPr>
            <a:xfrm flipV="1">
              <a:off x="3727687" y="2441187"/>
              <a:ext cx="56276" cy="631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C9A4BEF5-2C14-42F2-A179-926354017C52}"/>
                </a:ext>
              </a:extLst>
            </p:cNvPr>
            <p:cNvSpPr/>
            <p:nvPr/>
          </p:nvSpPr>
          <p:spPr>
            <a:xfrm flipH="1">
              <a:off x="3609028" y="2450865"/>
              <a:ext cx="25023" cy="942755"/>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C7C31B40-3B80-473B-BE98-8EB975EB36A5}"/>
              </a:ext>
            </a:extLst>
          </p:cNvPr>
          <p:cNvGrpSpPr/>
          <p:nvPr/>
        </p:nvGrpSpPr>
        <p:grpSpPr>
          <a:xfrm rot="19704939">
            <a:off x="3519193" y="2591717"/>
            <a:ext cx="1328482" cy="251522"/>
            <a:chOff x="2304640" y="2255493"/>
            <a:chExt cx="1328482" cy="251522"/>
          </a:xfrm>
        </p:grpSpPr>
        <p:sp>
          <p:nvSpPr>
            <p:cNvPr id="30" name="Rectangle 29">
              <a:extLst>
                <a:ext uri="{FF2B5EF4-FFF2-40B4-BE49-F238E27FC236}">
                  <a16:creationId xmlns:a16="http://schemas.microsoft.com/office/drawing/2014/main" id="{F89D9A06-CC5C-47CE-AB8C-2C0EE056314E}"/>
                </a:ext>
              </a:extLst>
            </p:cNvPr>
            <p:cNvSpPr/>
            <p:nvPr/>
          </p:nvSpPr>
          <p:spPr>
            <a:xfrm rot="3475009">
              <a:off x="2369418" y="2355473"/>
              <a:ext cx="24261" cy="15381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7B5E1D79-627E-4198-A33A-AAB4DB54592D}"/>
                </a:ext>
              </a:extLst>
            </p:cNvPr>
            <p:cNvSpPr/>
            <p:nvPr/>
          </p:nvSpPr>
          <p:spPr>
            <a:xfrm rot="7564731">
              <a:off x="2483035" y="2359527"/>
              <a:ext cx="24261" cy="15381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AA383792-9D66-4D24-B83B-25481F6822FC}"/>
                </a:ext>
              </a:extLst>
            </p:cNvPr>
            <p:cNvSpPr/>
            <p:nvPr/>
          </p:nvSpPr>
          <p:spPr>
            <a:xfrm rot="5565177">
              <a:off x="2615198" y="2171654"/>
              <a:ext cx="24261" cy="62264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Connector 58">
              <a:extLst>
                <a:ext uri="{FF2B5EF4-FFF2-40B4-BE49-F238E27FC236}">
                  <a16:creationId xmlns:a16="http://schemas.microsoft.com/office/drawing/2014/main" id="{61362562-0F13-4C96-9AF8-F9D4E8322FD2}"/>
                </a:ext>
              </a:extLst>
            </p:cNvPr>
            <p:cNvCxnSpPr>
              <a:cxnSpLocks/>
            </p:cNvCxnSpPr>
            <p:nvPr/>
          </p:nvCxnSpPr>
          <p:spPr>
            <a:xfrm flipH="1" flipV="1">
              <a:off x="2923969" y="2257132"/>
              <a:ext cx="587990" cy="1987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94131949-4E67-4F2D-B506-3C08D7BEAA49}"/>
                </a:ext>
              </a:extLst>
            </p:cNvPr>
            <p:cNvSpPr/>
            <p:nvPr/>
          </p:nvSpPr>
          <p:spPr>
            <a:xfrm rot="21297001" flipH="1">
              <a:off x="2922646" y="2255493"/>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a:extLst>
                <a:ext uri="{FF2B5EF4-FFF2-40B4-BE49-F238E27FC236}">
                  <a16:creationId xmlns:a16="http://schemas.microsoft.com/office/drawing/2014/main" id="{B74D0D23-94A6-45FE-B424-CC8B3066C9CB}"/>
                </a:ext>
              </a:extLst>
            </p:cNvPr>
            <p:cNvCxnSpPr>
              <a:cxnSpLocks/>
            </p:cNvCxnSpPr>
            <p:nvPr/>
          </p:nvCxnSpPr>
          <p:spPr>
            <a:xfrm flipH="1">
              <a:off x="2425863" y="2262445"/>
              <a:ext cx="511943" cy="2011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A749A16E-938C-4113-93A1-134031B02F80}"/>
                </a:ext>
              </a:extLst>
            </p:cNvPr>
            <p:cNvSpPr/>
            <p:nvPr/>
          </p:nvSpPr>
          <p:spPr>
            <a:xfrm rot="5213209" flipH="1">
              <a:off x="3273571" y="2129584"/>
              <a:ext cx="25023" cy="69407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2F37FF5F-D739-444D-A093-6DCF0ACD8AFF}"/>
                </a:ext>
              </a:extLst>
            </p:cNvPr>
            <p:cNvSpPr/>
            <p:nvPr/>
          </p:nvSpPr>
          <p:spPr>
            <a:xfrm rot="3559019" flipH="1">
              <a:off x="3003478" y="2359436"/>
              <a:ext cx="24261" cy="1635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Straight Connector 66">
              <a:extLst>
                <a:ext uri="{FF2B5EF4-FFF2-40B4-BE49-F238E27FC236}">
                  <a16:creationId xmlns:a16="http://schemas.microsoft.com/office/drawing/2014/main" id="{16159C2E-64EA-49CC-AB91-8BB5F4DC2569}"/>
                </a:ext>
              </a:extLst>
            </p:cNvPr>
            <p:cNvCxnSpPr>
              <a:cxnSpLocks/>
              <a:stCxn id="66" idx="3"/>
              <a:endCxn id="60" idx="1"/>
            </p:cNvCxnSpPr>
            <p:nvPr/>
          </p:nvCxnSpPr>
          <p:spPr>
            <a:xfrm flipH="1" flipV="1">
              <a:off x="2955226" y="2379818"/>
              <a:ext cx="54192" cy="509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0" name="Rectangle 109">
            <a:extLst>
              <a:ext uri="{FF2B5EF4-FFF2-40B4-BE49-F238E27FC236}">
                <a16:creationId xmlns:a16="http://schemas.microsoft.com/office/drawing/2014/main" id="{E16A1956-42AF-4357-B28E-8EF6DD0E6237}"/>
              </a:ext>
            </a:extLst>
          </p:cNvPr>
          <p:cNvSpPr/>
          <p:nvPr/>
        </p:nvSpPr>
        <p:spPr>
          <a:xfrm>
            <a:off x="3629897" y="3508667"/>
            <a:ext cx="396045" cy="7849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4A30FC0B-4CE2-4142-BD43-BA2658F5220D}"/>
              </a:ext>
            </a:extLst>
          </p:cNvPr>
          <p:cNvSpPr/>
          <p:nvPr/>
        </p:nvSpPr>
        <p:spPr>
          <a:xfrm>
            <a:off x="3739641" y="3351134"/>
            <a:ext cx="177962" cy="207328"/>
          </a:xfrm>
          <a:prstGeom prst="rect">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74CD04AF-C93A-474A-8E9D-2B97885F102E}"/>
              </a:ext>
            </a:extLst>
          </p:cNvPr>
          <p:cNvSpPr/>
          <p:nvPr/>
        </p:nvSpPr>
        <p:spPr>
          <a:xfrm>
            <a:off x="3637521" y="3516687"/>
            <a:ext cx="33376" cy="115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a:extLst>
              <a:ext uri="{FF2B5EF4-FFF2-40B4-BE49-F238E27FC236}">
                <a16:creationId xmlns:a16="http://schemas.microsoft.com/office/drawing/2014/main" id="{F04FC678-6F46-41AD-9757-8827B4072E12}"/>
              </a:ext>
            </a:extLst>
          </p:cNvPr>
          <p:cNvSpPr/>
          <p:nvPr/>
        </p:nvSpPr>
        <p:spPr>
          <a:xfrm>
            <a:off x="3637521" y="3567604"/>
            <a:ext cx="33376" cy="115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a:extLst>
              <a:ext uri="{FF2B5EF4-FFF2-40B4-BE49-F238E27FC236}">
                <a16:creationId xmlns:a16="http://schemas.microsoft.com/office/drawing/2014/main" id="{4765D0BE-87C9-4F58-BD1E-D7EBEA42DD35}"/>
              </a:ext>
            </a:extLst>
          </p:cNvPr>
          <p:cNvSpPr/>
          <p:nvPr/>
        </p:nvSpPr>
        <p:spPr>
          <a:xfrm>
            <a:off x="3984927" y="3512998"/>
            <a:ext cx="33376" cy="115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a:extLst>
              <a:ext uri="{FF2B5EF4-FFF2-40B4-BE49-F238E27FC236}">
                <a16:creationId xmlns:a16="http://schemas.microsoft.com/office/drawing/2014/main" id="{B19C7DBA-260E-447A-8478-4B021CC1DF24}"/>
              </a:ext>
            </a:extLst>
          </p:cNvPr>
          <p:cNvSpPr/>
          <p:nvPr/>
        </p:nvSpPr>
        <p:spPr>
          <a:xfrm>
            <a:off x="3984927" y="3567995"/>
            <a:ext cx="33376" cy="115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ECD25085-F622-41C7-9B12-BEF147FC115C}"/>
              </a:ext>
            </a:extLst>
          </p:cNvPr>
          <p:cNvSpPr/>
          <p:nvPr/>
        </p:nvSpPr>
        <p:spPr>
          <a:xfrm>
            <a:off x="3629897" y="3588180"/>
            <a:ext cx="396045" cy="32622"/>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id="{5C6A7157-7D98-4D85-9169-6F19A01F1BD3}"/>
              </a:ext>
            </a:extLst>
          </p:cNvPr>
          <p:cNvSpPr/>
          <p:nvPr/>
        </p:nvSpPr>
        <p:spPr>
          <a:xfrm>
            <a:off x="3619574" y="3508667"/>
            <a:ext cx="9423" cy="11213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D684763B-8575-4FF6-90EC-90F46A0E3501}"/>
              </a:ext>
            </a:extLst>
          </p:cNvPr>
          <p:cNvSpPr/>
          <p:nvPr/>
        </p:nvSpPr>
        <p:spPr>
          <a:xfrm>
            <a:off x="4026827" y="3508667"/>
            <a:ext cx="9423" cy="11213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7724F76F-8057-482C-A527-88D63E2CB70F}"/>
              </a:ext>
            </a:extLst>
          </p:cNvPr>
          <p:cNvSpPr/>
          <p:nvPr/>
        </p:nvSpPr>
        <p:spPr>
          <a:xfrm>
            <a:off x="3779547" y="3267635"/>
            <a:ext cx="100269" cy="85877"/>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a:extLst>
              <a:ext uri="{FF2B5EF4-FFF2-40B4-BE49-F238E27FC236}">
                <a16:creationId xmlns:a16="http://schemas.microsoft.com/office/drawing/2014/main" id="{5C065637-35DD-4698-9FA5-84F027596682}"/>
              </a:ext>
            </a:extLst>
          </p:cNvPr>
          <p:cNvSpPr/>
          <p:nvPr/>
        </p:nvSpPr>
        <p:spPr>
          <a:xfrm>
            <a:off x="3821210" y="3300588"/>
            <a:ext cx="13644" cy="223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5" name="Group 174">
            <a:extLst>
              <a:ext uri="{FF2B5EF4-FFF2-40B4-BE49-F238E27FC236}">
                <a16:creationId xmlns:a16="http://schemas.microsoft.com/office/drawing/2014/main" id="{4119815E-93EA-443F-AC17-234E0C138B23}"/>
              </a:ext>
            </a:extLst>
          </p:cNvPr>
          <p:cNvGrpSpPr/>
          <p:nvPr/>
        </p:nvGrpSpPr>
        <p:grpSpPr>
          <a:xfrm rot="20436723">
            <a:off x="3702047" y="2995427"/>
            <a:ext cx="49309" cy="185498"/>
            <a:chOff x="2711137" y="2149848"/>
            <a:chExt cx="2639468" cy="1017896"/>
          </a:xfrm>
        </p:grpSpPr>
        <p:sp>
          <p:nvSpPr>
            <p:cNvPr id="176" name="Rectangle 175">
              <a:extLst>
                <a:ext uri="{FF2B5EF4-FFF2-40B4-BE49-F238E27FC236}">
                  <a16:creationId xmlns:a16="http://schemas.microsoft.com/office/drawing/2014/main" id="{4EF27EA0-CDA0-4404-81F4-FE594B19A0AC}"/>
                </a:ext>
              </a:extLst>
            </p:cNvPr>
            <p:cNvSpPr/>
            <p:nvPr/>
          </p:nvSpPr>
          <p:spPr>
            <a:xfrm>
              <a:off x="3278436" y="2307772"/>
              <a:ext cx="1504812" cy="859972"/>
            </a:xfrm>
            <a:prstGeom prst="rect">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Oval 176">
              <a:extLst>
                <a:ext uri="{FF2B5EF4-FFF2-40B4-BE49-F238E27FC236}">
                  <a16:creationId xmlns:a16="http://schemas.microsoft.com/office/drawing/2014/main" id="{6079D37E-818E-4086-8094-B1FAEA64A654}"/>
                </a:ext>
              </a:extLst>
            </p:cNvPr>
            <p:cNvSpPr/>
            <p:nvPr/>
          </p:nvSpPr>
          <p:spPr>
            <a:xfrm rot="16357580">
              <a:off x="3893972" y="967013"/>
              <a:ext cx="273798" cy="2639468"/>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8" name="Group 177">
            <a:extLst>
              <a:ext uri="{FF2B5EF4-FFF2-40B4-BE49-F238E27FC236}">
                <a16:creationId xmlns:a16="http://schemas.microsoft.com/office/drawing/2014/main" id="{B42B30D2-0C55-4CA7-BB7E-668895C92C88}"/>
              </a:ext>
            </a:extLst>
          </p:cNvPr>
          <p:cNvGrpSpPr/>
          <p:nvPr/>
        </p:nvGrpSpPr>
        <p:grpSpPr>
          <a:xfrm rot="19305018">
            <a:off x="3769208" y="3152561"/>
            <a:ext cx="28210" cy="93100"/>
            <a:chOff x="3278436" y="2191523"/>
            <a:chExt cx="1504812" cy="976221"/>
          </a:xfrm>
        </p:grpSpPr>
        <p:sp>
          <p:nvSpPr>
            <p:cNvPr id="179" name="Rectangle 178">
              <a:extLst>
                <a:ext uri="{FF2B5EF4-FFF2-40B4-BE49-F238E27FC236}">
                  <a16:creationId xmlns:a16="http://schemas.microsoft.com/office/drawing/2014/main" id="{67229C63-8699-4BAD-A7DD-2BD0BB2D5D65}"/>
                </a:ext>
              </a:extLst>
            </p:cNvPr>
            <p:cNvSpPr/>
            <p:nvPr/>
          </p:nvSpPr>
          <p:spPr>
            <a:xfrm>
              <a:off x="3278436" y="2307772"/>
              <a:ext cx="1504812" cy="859972"/>
            </a:xfrm>
            <a:prstGeom prst="rect">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Oval 179">
              <a:extLst>
                <a:ext uri="{FF2B5EF4-FFF2-40B4-BE49-F238E27FC236}">
                  <a16:creationId xmlns:a16="http://schemas.microsoft.com/office/drawing/2014/main" id="{4CCACBFD-B957-46D1-83E2-8AB2F173090F}"/>
                </a:ext>
              </a:extLst>
            </p:cNvPr>
            <p:cNvSpPr/>
            <p:nvPr/>
          </p:nvSpPr>
          <p:spPr>
            <a:xfrm>
              <a:off x="3558234" y="2191523"/>
              <a:ext cx="94521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1" name="Group 180">
            <a:extLst>
              <a:ext uri="{FF2B5EF4-FFF2-40B4-BE49-F238E27FC236}">
                <a16:creationId xmlns:a16="http://schemas.microsoft.com/office/drawing/2014/main" id="{36452AF4-586F-429C-8E03-375E3B3324FC}"/>
              </a:ext>
            </a:extLst>
          </p:cNvPr>
          <p:cNvGrpSpPr/>
          <p:nvPr/>
        </p:nvGrpSpPr>
        <p:grpSpPr>
          <a:xfrm rot="1100235">
            <a:off x="3858736" y="2977127"/>
            <a:ext cx="49309" cy="185498"/>
            <a:chOff x="2711145" y="2149848"/>
            <a:chExt cx="2639466" cy="1017896"/>
          </a:xfrm>
        </p:grpSpPr>
        <p:sp>
          <p:nvSpPr>
            <p:cNvPr id="182" name="Rectangle 181">
              <a:extLst>
                <a:ext uri="{FF2B5EF4-FFF2-40B4-BE49-F238E27FC236}">
                  <a16:creationId xmlns:a16="http://schemas.microsoft.com/office/drawing/2014/main" id="{7DC9562A-91FB-4F7F-ACD6-BCD5D15FC168}"/>
                </a:ext>
              </a:extLst>
            </p:cNvPr>
            <p:cNvSpPr/>
            <p:nvPr/>
          </p:nvSpPr>
          <p:spPr>
            <a:xfrm>
              <a:off x="3278436" y="2307772"/>
              <a:ext cx="1504812" cy="859972"/>
            </a:xfrm>
            <a:prstGeom prst="rect">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Oval 182">
              <a:extLst>
                <a:ext uri="{FF2B5EF4-FFF2-40B4-BE49-F238E27FC236}">
                  <a16:creationId xmlns:a16="http://schemas.microsoft.com/office/drawing/2014/main" id="{C263331A-B4D4-403E-AD60-D255308C6538}"/>
                </a:ext>
              </a:extLst>
            </p:cNvPr>
            <p:cNvSpPr/>
            <p:nvPr/>
          </p:nvSpPr>
          <p:spPr>
            <a:xfrm rot="16357580">
              <a:off x="3893979" y="967014"/>
              <a:ext cx="273798" cy="2639466"/>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4" name="Group 183">
            <a:extLst>
              <a:ext uri="{FF2B5EF4-FFF2-40B4-BE49-F238E27FC236}">
                <a16:creationId xmlns:a16="http://schemas.microsoft.com/office/drawing/2014/main" id="{89805553-A763-4B35-8964-026EECDAE884}"/>
              </a:ext>
            </a:extLst>
          </p:cNvPr>
          <p:cNvGrpSpPr/>
          <p:nvPr/>
        </p:nvGrpSpPr>
        <p:grpSpPr>
          <a:xfrm rot="569135">
            <a:off x="3828767" y="3145031"/>
            <a:ext cx="28210" cy="93100"/>
            <a:chOff x="3278436" y="2191523"/>
            <a:chExt cx="1504812" cy="976221"/>
          </a:xfrm>
        </p:grpSpPr>
        <p:sp>
          <p:nvSpPr>
            <p:cNvPr id="185" name="Rectangle 184">
              <a:extLst>
                <a:ext uri="{FF2B5EF4-FFF2-40B4-BE49-F238E27FC236}">
                  <a16:creationId xmlns:a16="http://schemas.microsoft.com/office/drawing/2014/main" id="{B693E45F-0898-46FB-A652-C43768C149D3}"/>
                </a:ext>
              </a:extLst>
            </p:cNvPr>
            <p:cNvSpPr/>
            <p:nvPr/>
          </p:nvSpPr>
          <p:spPr>
            <a:xfrm>
              <a:off x="3278436" y="2307772"/>
              <a:ext cx="1504812" cy="859972"/>
            </a:xfrm>
            <a:prstGeom prst="rect">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185">
              <a:extLst>
                <a:ext uri="{FF2B5EF4-FFF2-40B4-BE49-F238E27FC236}">
                  <a16:creationId xmlns:a16="http://schemas.microsoft.com/office/drawing/2014/main" id="{2B653B8A-FC3F-4E91-9D79-2DF8D8B841E4}"/>
                </a:ext>
              </a:extLst>
            </p:cNvPr>
            <p:cNvSpPr/>
            <p:nvPr/>
          </p:nvSpPr>
          <p:spPr>
            <a:xfrm>
              <a:off x="3558234" y="2191523"/>
              <a:ext cx="94521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7" name="Group 186">
            <a:extLst>
              <a:ext uri="{FF2B5EF4-FFF2-40B4-BE49-F238E27FC236}">
                <a16:creationId xmlns:a16="http://schemas.microsoft.com/office/drawing/2014/main" id="{8A6FB7F3-5923-4529-81DE-6ECBAA913AEA}"/>
              </a:ext>
            </a:extLst>
          </p:cNvPr>
          <p:cNvGrpSpPr/>
          <p:nvPr/>
        </p:nvGrpSpPr>
        <p:grpSpPr>
          <a:xfrm rot="1100235">
            <a:off x="3929391" y="3011211"/>
            <a:ext cx="49309" cy="185497"/>
            <a:chOff x="2711106" y="2149852"/>
            <a:chExt cx="2639473" cy="1017892"/>
          </a:xfrm>
        </p:grpSpPr>
        <p:sp>
          <p:nvSpPr>
            <p:cNvPr id="188" name="Rectangle 187">
              <a:extLst>
                <a:ext uri="{FF2B5EF4-FFF2-40B4-BE49-F238E27FC236}">
                  <a16:creationId xmlns:a16="http://schemas.microsoft.com/office/drawing/2014/main" id="{0D8F0999-DE9D-4B01-BB30-0308F45E391E}"/>
                </a:ext>
              </a:extLst>
            </p:cNvPr>
            <p:cNvSpPr/>
            <p:nvPr/>
          </p:nvSpPr>
          <p:spPr>
            <a:xfrm>
              <a:off x="3278436" y="2307772"/>
              <a:ext cx="1504812" cy="859972"/>
            </a:xfrm>
            <a:prstGeom prst="rect">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Oval 188">
              <a:extLst>
                <a:ext uri="{FF2B5EF4-FFF2-40B4-BE49-F238E27FC236}">
                  <a16:creationId xmlns:a16="http://schemas.microsoft.com/office/drawing/2014/main" id="{2082D6BE-AD38-4F62-A9A2-40FD3371B434}"/>
                </a:ext>
              </a:extLst>
            </p:cNvPr>
            <p:cNvSpPr/>
            <p:nvPr/>
          </p:nvSpPr>
          <p:spPr>
            <a:xfrm rot="16357580">
              <a:off x="3893944" y="967014"/>
              <a:ext cx="273798" cy="2639473"/>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0" name="Group 189">
            <a:extLst>
              <a:ext uri="{FF2B5EF4-FFF2-40B4-BE49-F238E27FC236}">
                <a16:creationId xmlns:a16="http://schemas.microsoft.com/office/drawing/2014/main" id="{9B47F88D-DBBD-4A45-ACA3-3D87E5500349}"/>
              </a:ext>
            </a:extLst>
          </p:cNvPr>
          <p:cNvGrpSpPr/>
          <p:nvPr/>
        </p:nvGrpSpPr>
        <p:grpSpPr>
          <a:xfrm rot="2796000">
            <a:off x="3880489" y="3162315"/>
            <a:ext cx="24942" cy="105299"/>
            <a:chOff x="3278436" y="2191523"/>
            <a:chExt cx="1504812" cy="976221"/>
          </a:xfrm>
        </p:grpSpPr>
        <p:sp>
          <p:nvSpPr>
            <p:cNvPr id="191" name="Rectangle 190">
              <a:extLst>
                <a:ext uri="{FF2B5EF4-FFF2-40B4-BE49-F238E27FC236}">
                  <a16:creationId xmlns:a16="http://schemas.microsoft.com/office/drawing/2014/main" id="{A7B9F4A2-2A48-4D15-9855-B900ACFE57F6}"/>
                </a:ext>
              </a:extLst>
            </p:cNvPr>
            <p:cNvSpPr/>
            <p:nvPr/>
          </p:nvSpPr>
          <p:spPr>
            <a:xfrm>
              <a:off x="3278436" y="2307772"/>
              <a:ext cx="1504812" cy="859972"/>
            </a:xfrm>
            <a:prstGeom prst="rect">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Oval 191">
              <a:extLst>
                <a:ext uri="{FF2B5EF4-FFF2-40B4-BE49-F238E27FC236}">
                  <a16:creationId xmlns:a16="http://schemas.microsoft.com/office/drawing/2014/main" id="{514BA64E-3B10-475E-B788-9C0771EBAF83}"/>
                </a:ext>
              </a:extLst>
            </p:cNvPr>
            <p:cNvSpPr/>
            <p:nvPr/>
          </p:nvSpPr>
          <p:spPr>
            <a:xfrm>
              <a:off x="3558234" y="2191523"/>
              <a:ext cx="94521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2" name="Rectangle 121">
            <a:extLst>
              <a:ext uri="{FF2B5EF4-FFF2-40B4-BE49-F238E27FC236}">
                <a16:creationId xmlns:a16="http://schemas.microsoft.com/office/drawing/2014/main" id="{6E88822B-DE6C-410F-A6A8-68ECDD9CCA2E}"/>
              </a:ext>
            </a:extLst>
          </p:cNvPr>
          <p:cNvSpPr/>
          <p:nvPr/>
        </p:nvSpPr>
        <p:spPr>
          <a:xfrm>
            <a:off x="3797294" y="3231794"/>
            <a:ext cx="64776" cy="3482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55CF759-AEF5-494C-B0FD-816675A79CE4}"/>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0" name="Group 169">
            <a:extLst>
              <a:ext uri="{FF2B5EF4-FFF2-40B4-BE49-F238E27FC236}">
                <a16:creationId xmlns:a16="http://schemas.microsoft.com/office/drawing/2014/main" id="{E64EAE4B-80B5-409D-9110-447D5F2099FD}"/>
              </a:ext>
            </a:extLst>
          </p:cNvPr>
          <p:cNvGrpSpPr/>
          <p:nvPr/>
        </p:nvGrpSpPr>
        <p:grpSpPr>
          <a:xfrm>
            <a:off x="8432851" y="1274522"/>
            <a:ext cx="3161334" cy="4200214"/>
            <a:chOff x="4403264" y="1515512"/>
            <a:chExt cx="3161334" cy="4200214"/>
          </a:xfrm>
        </p:grpSpPr>
        <p:sp>
          <p:nvSpPr>
            <p:cNvPr id="171" name="Flowchart: Connector 170">
              <a:extLst>
                <a:ext uri="{FF2B5EF4-FFF2-40B4-BE49-F238E27FC236}">
                  <a16:creationId xmlns:a16="http://schemas.microsoft.com/office/drawing/2014/main" id="{0EBB46A5-F91D-4B4D-903A-75B2000C5472}"/>
                </a:ext>
              </a:extLst>
            </p:cNvPr>
            <p:cNvSpPr>
              <a:spLocks noChangeAspect="1"/>
            </p:cNvSpPr>
            <p:nvPr/>
          </p:nvSpPr>
          <p:spPr>
            <a:xfrm>
              <a:off x="4403264" y="1515512"/>
              <a:ext cx="3161334" cy="3161334"/>
            </a:xfrm>
            <a:prstGeom prst="flowChartConnector">
              <a:avLst/>
            </a:prstGeom>
            <a:solidFill>
              <a:srgbClr val="E58B8C">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2" name="Group 171">
              <a:extLst>
                <a:ext uri="{FF2B5EF4-FFF2-40B4-BE49-F238E27FC236}">
                  <a16:creationId xmlns:a16="http://schemas.microsoft.com/office/drawing/2014/main" id="{C7C031A4-F29D-432D-AF6F-F6C78081C78E}"/>
                </a:ext>
              </a:extLst>
            </p:cNvPr>
            <p:cNvGrpSpPr>
              <a:grpSpLocks noChangeAspect="1"/>
            </p:cNvGrpSpPr>
            <p:nvPr/>
          </p:nvGrpSpPr>
          <p:grpSpPr>
            <a:xfrm>
              <a:off x="5053685" y="1742625"/>
              <a:ext cx="2254940" cy="2485524"/>
              <a:chOff x="4209701" y="1399560"/>
              <a:chExt cx="3204415" cy="3532090"/>
            </a:xfrm>
          </p:grpSpPr>
          <p:grpSp>
            <p:nvGrpSpPr>
              <p:cNvPr id="174" name="Group 173">
                <a:extLst>
                  <a:ext uri="{FF2B5EF4-FFF2-40B4-BE49-F238E27FC236}">
                    <a16:creationId xmlns:a16="http://schemas.microsoft.com/office/drawing/2014/main" id="{5A89AA2E-F320-4352-B4C8-BB737611FA72}"/>
                  </a:ext>
                </a:extLst>
              </p:cNvPr>
              <p:cNvGrpSpPr/>
              <p:nvPr/>
            </p:nvGrpSpPr>
            <p:grpSpPr>
              <a:xfrm>
                <a:off x="4209701" y="1399560"/>
                <a:ext cx="2021580" cy="3532090"/>
                <a:chOff x="4199831" y="1399560"/>
                <a:chExt cx="2021580" cy="3532090"/>
              </a:xfrm>
            </p:grpSpPr>
            <p:sp>
              <p:nvSpPr>
                <p:cNvPr id="217" name="Rectangle 216">
                  <a:extLst>
                    <a:ext uri="{FF2B5EF4-FFF2-40B4-BE49-F238E27FC236}">
                      <a16:creationId xmlns:a16="http://schemas.microsoft.com/office/drawing/2014/main" id="{FD2F5B5F-623E-42C3-9B2E-1500B70B29E9}"/>
                    </a:ext>
                  </a:extLst>
                </p:cNvPr>
                <p:cNvSpPr/>
                <p:nvPr/>
              </p:nvSpPr>
              <p:spPr>
                <a:xfrm>
                  <a:off x="4249915" y="4316321"/>
                  <a:ext cx="1921483" cy="43071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ectangle 217">
                  <a:extLst>
                    <a:ext uri="{FF2B5EF4-FFF2-40B4-BE49-F238E27FC236}">
                      <a16:creationId xmlns:a16="http://schemas.microsoft.com/office/drawing/2014/main" id="{F7EF1851-C728-450F-8989-B5104D17646F}"/>
                    </a:ext>
                  </a:extLst>
                </p:cNvPr>
                <p:cNvSpPr/>
                <p:nvPr/>
              </p:nvSpPr>
              <p:spPr>
                <a:xfrm>
                  <a:off x="4782360" y="3451881"/>
                  <a:ext cx="863417" cy="1137685"/>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Oval 218">
                  <a:extLst>
                    <a:ext uri="{FF2B5EF4-FFF2-40B4-BE49-F238E27FC236}">
                      <a16:creationId xmlns:a16="http://schemas.microsoft.com/office/drawing/2014/main" id="{8971D951-7EF4-426D-8679-2AAC73815CFA}"/>
                    </a:ext>
                  </a:extLst>
                </p:cNvPr>
                <p:cNvSpPr/>
                <p:nvPr/>
              </p:nvSpPr>
              <p:spPr>
                <a:xfrm>
                  <a:off x="4286904" y="4360332"/>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Oval 219">
                  <a:extLst>
                    <a:ext uri="{FF2B5EF4-FFF2-40B4-BE49-F238E27FC236}">
                      <a16:creationId xmlns:a16="http://schemas.microsoft.com/office/drawing/2014/main" id="{6CB4D7A9-D8DB-4CF5-92B8-4B407388FDED}"/>
                    </a:ext>
                  </a:extLst>
                </p:cNvPr>
                <p:cNvSpPr/>
                <p:nvPr/>
              </p:nvSpPr>
              <p:spPr>
                <a:xfrm>
                  <a:off x="4286904" y="4639732"/>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Oval 220">
                  <a:extLst>
                    <a:ext uri="{FF2B5EF4-FFF2-40B4-BE49-F238E27FC236}">
                      <a16:creationId xmlns:a16="http://schemas.microsoft.com/office/drawing/2014/main" id="{B7F058CD-923D-4583-8932-53B14A2BEE49}"/>
                    </a:ext>
                  </a:extLst>
                </p:cNvPr>
                <p:cNvSpPr/>
                <p:nvPr/>
              </p:nvSpPr>
              <p:spPr>
                <a:xfrm>
                  <a:off x="5972410" y="4340090"/>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Oval 221">
                  <a:extLst>
                    <a:ext uri="{FF2B5EF4-FFF2-40B4-BE49-F238E27FC236}">
                      <a16:creationId xmlns:a16="http://schemas.microsoft.com/office/drawing/2014/main" id="{F39A2C4D-9F35-4007-AC40-E7200F6B99CF}"/>
                    </a:ext>
                  </a:extLst>
                </p:cNvPr>
                <p:cNvSpPr/>
                <p:nvPr/>
              </p:nvSpPr>
              <p:spPr>
                <a:xfrm>
                  <a:off x="5972410" y="4641880"/>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ectangle 222">
                  <a:extLst>
                    <a:ext uri="{FF2B5EF4-FFF2-40B4-BE49-F238E27FC236}">
                      <a16:creationId xmlns:a16="http://schemas.microsoft.com/office/drawing/2014/main" id="{0B09C74E-F70D-4B36-9A53-D2D3F62B46A6}"/>
                    </a:ext>
                  </a:extLst>
                </p:cNvPr>
                <p:cNvSpPr/>
                <p:nvPr/>
              </p:nvSpPr>
              <p:spPr>
                <a:xfrm>
                  <a:off x="4249915" y="4752641"/>
                  <a:ext cx="1921483" cy="179008"/>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ctangle 223">
                  <a:extLst>
                    <a:ext uri="{FF2B5EF4-FFF2-40B4-BE49-F238E27FC236}">
                      <a16:creationId xmlns:a16="http://schemas.microsoft.com/office/drawing/2014/main" id="{63B5D1B5-6494-439F-9B62-44E31DD03161}"/>
                    </a:ext>
                  </a:extLst>
                </p:cNvPr>
                <p:cNvSpPr/>
                <p:nvPr/>
              </p:nvSpPr>
              <p:spPr>
                <a:xfrm>
                  <a:off x="4199831" y="4316322"/>
                  <a:ext cx="45719" cy="61532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Rectangle 224">
                  <a:extLst>
                    <a:ext uri="{FF2B5EF4-FFF2-40B4-BE49-F238E27FC236}">
                      <a16:creationId xmlns:a16="http://schemas.microsoft.com/office/drawing/2014/main" id="{32B92C38-BA61-4711-BEB8-E2B6B880AF39}"/>
                    </a:ext>
                  </a:extLst>
                </p:cNvPr>
                <p:cNvSpPr/>
                <p:nvPr/>
              </p:nvSpPr>
              <p:spPr>
                <a:xfrm>
                  <a:off x="6175692" y="4316322"/>
                  <a:ext cx="45719" cy="61532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EC9B0FBA-8D2E-492D-A160-1F184DCA23F3}"/>
                    </a:ext>
                  </a:extLst>
                </p:cNvPr>
                <p:cNvGrpSpPr/>
                <p:nvPr/>
              </p:nvGrpSpPr>
              <p:grpSpPr>
                <a:xfrm rot="20436723">
                  <a:off x="4599963" y="1499979"/>
                  <a:ext cx="239230" cy="1017896"/>
                  <a:chOff x="2711116" y="2149848"/>
                  <a:chExt cx="2639452" cy="1017896"/>
                </a:xfrm>
              </p:grpSpPr>
              <p:sp>
                <p:nvSpPr>
                  <p:cNvPr id="276" name="Rectangle 275">
                    <a:extLst>
                      <a:ext uri="{FF2B5EF4-FFF2-40B4-BE49-F238E27FC236}">
                        <a16:creationId xmlns:a16="http://schemas.microsoft.com/office/drawing/2014/main" id="{56CFD37F-C098-4A8E-A7D4-4D1B6DEC947A}"/>
                      </a:ext>
                    </a:extLst>
                  </p:cNvPr>
                  <p:cNvSpPr/>
                  <p:nvPr/>
                </p:nvSpPr>
                <p:spPr>
                  <a:xfrm>
                    <a:off x="3278436" y="2307772"/>
                    <a:ext cx="1504812" cy="8599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7" name="Group 276">
                    <a:extLst>
                      <a:ext uri="{FF2B5EF4-FFF2-40B4-BE49-F238E27FC236}">
                        <a16:creationId xmlns:a16="http://schemas.microsoft.com/office/drawing/2014/main" id="{9067C567-DEA8-489F-93B7-F0984C669051}"/>
                      </a:ext>
                    </a:extLst>
                  </p:cNvPr>
                  <p:cNvGrpSpPr/>
                  <p:nvPr/>
                </p:nvGrpSpPr>
                <p:grpSpPr>
                  <a:xfrm>
                    <a:off x="2711116" y="2149848"/>
                    <a:ext cx="2639452" cy="273796"/>
                    <a:chOff x="2711116" y="2149848"/>
                    <a:chExt cx="2639452" cy="273796"/>
                  </a:xfrm>
                </p:grpSpPr>
                <p:sp>
                  <p:nvSpPr>
                    <p:cNvPr id="278" name="Oval 277">
                      <a:extLst>
                        <a:ext uri="{FF2B5EF4-FFF2-40B4-BE49-F238E27FC236}">
                          <a16:creationId xmlns:a16="http://schemas.microsoft.com/office/drawing/2014/main" id="{D8860DD7-3D7F-4731-8B76-2A86EF5003F9}"/>
                        </a:ext>
                      </a:extLst>
                    </p:cNvPr>
                    <p:cNvSpPr/>
                    <p:nvPr/>
                  </p:nvSpPr>
                  <p:spPr>
                    <a:xfrm rot="16357580">
                      <a:off x="3893944" y="967020"/>
                      <a:ext cx="273796" cy="2639452"/>
                    </a:xfrm>
                    <a:prstGeom prst="ellipse">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Oval 278">
                      <a:extLst>
                        <a:ext uri="{FF2B5EF4-FFF2-40B4-BE49-F238E27FC236}">
                          <a16:creationId xmlns:a16="http://schemas.microsoft.com/office/drawing/2014/main" id="{58B877C1-7CB8-41E1-B2AC-E1A75593212F}"/>
                        </a:ext>
                      </a:extLst>
                    </p:cNvPr>
                    <p:cNvSpPr/>
                    <p:nvPr/>
                  </p:nvSpPr>
                  <p:spPr>
                    <a:xfrm>
                      <a:off x="3558230" y="2191523"/>
                      <a:ext cx="945222"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7" name="Rectangle 226">
                  <a:extLst>
                    <a:ext uri="{FF2B5EF4-FFF2-40B4-BE49-F238E27FC236}">
                      <a16:creationId xmlns:a16="http://schemas.microsoft.com/office/drawing/2014/main" id="{2E43DAFE-F3F7-4397-B38B-5C57E0041622}"/>
                    </a:ext>
                  </a:extLst>
                </p:cNvPr>
                <p:cNvSpPr/>
                <p:nvPr/>
              </p:nvSpPr>
              <p:spPr>
                <a:xfrm>
                  <a:off x="4975969" y="2993686"/>
                  <a:ext cx="486474" cy="47124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Rectangle 227">
                  <a:extLst>
                    <a:ext uri="{FF2B5EF4-FFF2-40B4-BE49-F238E27FC236}">
                      <a16:creationId xmlns:a16="http://schemas.microsoft.com/office/drawing/2014/main" id="{67210C3E-FA7F-4D2D-B887-485AF780317A}"/>
                    </a:ext>
                  </a:extLst>
                </p:cNvPr>
                <p:cNvSpPr/>
                <p:nvPr/>
              </p:nvSpPr>
              <p:spPr>
                <a:xfrm>
                  <a:off x="5062070" y="2797013"/>
                  <a:ext cx="314272" cy="1910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9" name="Group 228">
                  <a:extLst>
                    <a:ext uri="{FF2B5EF4-FFF2-40B4-BE49-F238E27FC236}">
                      <a16:creationId xmlns:a16="http://schemas.microsoft.com/office/drawing/2014/main" id="{08435E36-0DB0-412B-AD82-489C5AA8A42B}"/>
                    </a:ext>
                  </a:extLst>
                </p:cNvPr>
                <p:cNvGrpSpPr/>
                <p:nvPr/>
              </p:nvGrpSpPr>
              <p:grpSpPr>
                <a:xfrm rot="19305018">
                  <a:off x="4925809" y="2362235"/>
                  <a:ext cx="136864" cy="510876"/>
                  <a:chOff x="3278436" y="2191523"/>
                  <a:chExt cx="1504812" cy="976221"/>
                </a:xfrm>
              </p:grpSpPr>
              <p:sp>
                <p:nvSpPr>
                  <p:cNvPr id="274" name="Rectangle 273">
                    <a:extLst>
                      <a:ext uri="{FF2B5EF4-FFF2-40B4-BE49-F238E27FC236}">
                        <a16:creationId xmlns:a16="http://schemas.microsoft.com/office/drawing/2014/main" id="{52F5B48C-6D8B-4B95-A605-46E1B39FE511}"/>
                      </a:ext>
                    </a:extLst>
                  </p:cNvPr>
                  <p:cNvSpPr/>
                  <p:nvPr/>
                </p:nvSpPr>
                <p:spPr>
                  <a:xfrm>
                    <a:off x="3278436" y="2307772"/>
                    <a:ext cx="1504812" cy="8599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Oval 274">
                    <a:extLst>
                      <a:ext uri="{FF2B5EF4-FFF2-40B4-BE49-F238E27FC236}">
                        <a16:creationId xmlns:a16="http://schemas.microsoft.com/office/drawing/2014/main" id="{92560E18-FDE3-4C31-A4A9-58461770C846}"/>
                      </a:ext>
                    </a:extLst>
                  </p:cNvPr>
                  <p:cNvSpPr/>
                  <p:nvPr/>
                </p:nvSpPr>
                <p:spPr>
                  <a:xfrm>
                    <a:off x="3558234" y="2191523"/>
                    <a:ext cx="94521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0" name="Group 229">
                  <a:extLst>
                    <a:ext uri="{FF2B5EF4-FFF2-40B4-BE49-F238E27FC236}">
                      <a16:creationId xmlns:a16="http://schemas.microsoft.com/office/drawing/2014/main" id="{A4833BDC-714B-4B15-99F6-D9E4B1C01FD2}"/>
                    </a:ext>
                  </a:extLst>
                </p:cNvPr>
                <p:cNvGrpSpPr/>
                <p:nvPr/>
              </p:nvGrpSpPr>
              <p:grpSpPr>
                <a:xfrm rot="1100235">
                  <a:off x="5360168" y="1399560"/>
                  <a:ext cx="239230" cy="1017896"/>
                  <a:chOff x="2711116" y="2149848"/>
                  <a:chExt cx="2639452" cy="1017896"/>
                </a:xfrm>
              </p:grpSpPr>
              <p:sp>
                <p:nvSpPr>
                  <p:cNvPr id="270" name="Rectangle 269">
                    <a:extLst>
                      <a:ext uri="{FF2B5EF4-FFF2-40B4-BE49-F238E27FC236}">
                        <a16:creationId xmlns:a16="http://schemas.microsoft.com/office/drawing/2014/main" id="{47790BC9-047D-4C95-837F-6F55D42ED2D0}"/>
                      </a:ext>
                    </a:extLst>
                  </p:cNvPr>
                  <p:cNvSpPr/>
                  <p:nvPr/>
                </p:nvSpPr>
                <p:spPr>
                  <a:xfrm>
                    <a:off x="3278436" y="2307772"/>
                    <a:ext cx="1504812" cy="8599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1" name="Group 270">
                    <a:extLst>
                      <a:ext uri="{FF2B5EF4-FFF2-40B4-BE49-F238E27FC236}">
                        <a16:creationId xmlns:a16="http://schemas.microsoft.com/office/drawing/2014/main" id="{F61E0950-15F7-4D90-82F4-7226174C4E43}"/>
                      </a:ext>
                    </a:extLst>
                  </p:cNvPr>
                  <p:cNvGrpSpPr/>
                  <p:nvPr/>
                </p:nvGrpSpPr>
                <p:grpSpPr>
                  <a:xfrm>
                    <a:off x="2711116" y="2149848"/>
                    <a:ext cx="2639452" cy="273796"/>
                    <a:chOff x="2711116" y="2149848"/>
                    <a:chExt cx="2639452" cy="273796"/>
                  </a:xfrm>
                </p:grpSpPr>
                <p:sp>
                  <p:nvSpPr>
                    <p:cNvPr id="272" name="Oval 271">
                      <a:extLst>
                        <a:ext uri="{FF2B5EF4-FFF2-40B4-BE49-F238E27FC236}">
                          <a16:creationId xmlns:a16="http://schemas.microsoft.com/office/drawing/2014/main" id="{729DAE60-34D4-4636-8621-4BF1F74B8D31}"/>
                        </a:ext>
                      </a:extLst>
                    </p:cNvPr>
                    <p:cNvSpPr/>
                    <p:nvPr/>
                  </p:nvSpPr>
                  <p:spPr>
                    <a:xfrm rot="16357580">
                      <a:off x="3893944" y="967020"/>
                      <a:ext cx="273796" cy="2639452"/>
                    </a:xfrm>
                    <a:prstGeom prst="ellipse">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Oval 272">
                      <a:extLst>
                        <a:ext uri="{FF2B5EF4-FFF2-40B4-BE49-F238E27FC236}">
                          <a16:creationId xmlns:a16="http://schemas.microsoft.com/office/drawing/2014/main" id="{A9076720-E115-492A-AFB6-EB5F1CCC4516}"/>
                        </a:ext>
                      </a:extLst>
                    </p:cNvPr>
                    <p:cNvSpPr/>
                    <p:nvPr/>
                  </p:nvSpPr>
                  <p:spPr>
                    <a:xfrm>
                      <a:off x="3558230" y="2191523"/>
                      <a:ext cx="945222"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1" name="Group 230">
                  <a:extLst>
                    <a:ext uri="{FF2B5EF4-FFF2-40B4-BE49-F238E27FC236}">
                      <a16:creationId xmlns:a16="http://schemas.microsoft.com/office/drawing/2014/main" id="{9048CA12-C681-482D-9D7D-55CB850BE4DF}"/>
                    </a:ext>
                  </a:extLst>
                </p:cNvPr>
                <p:cNvGrpSpPr/>
                <p:nvPr/>
              </p:nvGrpSpPr>
              <p:grpSpPr>
                <a:xfrm rot="569135">
                  <a:off x="5214767" y="2320913"/>
                  <a:ext cx="136864" cy="510876"/>
                  <a:chOff x="3278436" y="2191523"/>
                  <a:chExt cx="1504812" cy="976221"/>
                </a:xfrm>
              </p:grpSpPr>
              <p:sp>
                <p:nvSpPr>
                  <p:cNvPr id="263" name="Rectangle 262">
                    <a:extLst>
                      <a:ext uri="{FF2B5EF4-FFF2-40B4-BE49-F238E27FC236}">
                        <a16:creationId xmlns:a16="http://schemas.microsoft.com/office/drawing/2014/main" id="{2601CD57-AF91-41FD-A74F-F02BEA4A8E21}"/>
                      </a:ext>
                    </a:extLst>
                  </p:cNvPr>
                  <p:cNvSpPr/>
                  <p:nvPr/>
                </p:nvSpPr>
                <p:spPr>
                  <a:xfrm>
                    <a:off x="3278436" y="2307772"/>
                    <a:ext cx="1504812" cy="8599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Oval 263">
                    <a:extLst>
                      <a:ext uri="{FF2B5EF4-FFF2-40B4-BE49-F238E27FC236}">
                        <a16:creationId xmlns:a16="http://schemas.microsoft.com/office/drawing/2014/main" id="{D02C5EF8-3D64-4D34-A315-0B3AF3392648}"/>
                      </a:ext>
                    </a:extLst>
                  </p:cNvPr>
                  <p:cNvSpPr/>
                  <p:nvPr/>
                </p:nvSpPr>
                <p:spPr>
                  <a:xfrm>
                    <a:off x="3558234" y="2191523"/>
                    <a:ext cx="94521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2" name="Group 231">
                  <a:extLst>
                    <a:ext uri="{FF2B5EF4-FFF2-40B4-BE49-F238E27FC236}">
                      <a16:creationId xmlns:a16="http://schemas.microsoft.com/office/drawing/2014/main" id="{D825CA15-910E-4E15-ADBF-8D4043AC572F}"/>
                    </a:ext>
                  </a:extLst>
                </p:cNvPr>
                <p:cNvGrpSpPr/>
                <p:nvPr/>
              </p:nvGrpSpPr>
              <p:grpSpPr>
                <a:xfrm rot="1100235">
                  <a:off x="5702965" y="1586589"/>
                  <a:ext cx="239230" cy="1017896"/>
                  <a:chOff x="2711116" y="2149848"/>
                  <a:chExt cx="2639452" cy="1017896"/>
                </a:xfrm>
              </p:grpSpPr>
              <p:sp>
                <p:nvSpPr>
                  <p:cNvPr id="259" name="Rectangle 258">
                    <a:extLst>
                      <a:ext uri="{FF2B5EF4-FFF2-40B4-BE49-F238E27FC236}">
                        <a16:creationId xmlns:a16="http://schemas.microsoft.com/office/drawing/2014/main" id="{E85C2041-87B6-45FC-84D4-2F9FF9AE1BA5}"/>
                      </a:ext>
                    </a:extLst>
                  </p:cNvPr>
                  <p:cNvSpPr/>
                  <p:nvPr/>
                </p:nvSpPr>
                <p:spPr>
                  <a:xfrm>
                    <a:off x="3278436" y="2307772"/>
                    <a:ext cx="1504812" cy="8599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0" name="Group 259">
                    <a:extLst>
                      <a:ext uri="{FF2B5EF4-FFF2-40B4-BE49-F238E27FC236}">
                        <a16:creationId xmlns:a16="http://schemas.microsoft.com/office/drawing/2014/main" id="{742FD412-9C96-4CA0-BE1A-8639AA4FFEBB}"/>
                      </a:ext>
                    </a:extLst>
                  </p:cNvPr>
                  <p:cNvGrpSpPr/>
                  <p:nvPr/>
                </p:nvGrpSpPr>
                <p:grpSpPr>
                  <a:xfrm>
                    <a:off x="2711116" y="2149848"/>
                    <a:ext cx="2639452" cy="273796"/>
                    <a:chOff x="2711116" y="2149848"/>
                    <a:chExt cx="2639452" cy="273796"/>
                  </a:xfrm>
                </p:grpSpPr>
                <p:sp>
                  <p:nvSpPr>
                    <p:cNvPr id="261" name="Oval 260">
                      <a:extLst>
                        <a:ext uri="{FF2B5EF4-FFF2-40B4-BE49-F238E27FC236}">
                          <a16:creationId xmlns:a16="http://schemas.microsoft.com/office/drawing/2014/main" id="{6501754B-5B43-4C0F-A1D6-2A0DC1CEB860}"/>
                        </a:ext>
                      </a:extLst>
                    </p:cNvPr>
                    <p:cNvSpPr/>
                    <p:nvPr/>
                  </p:nvSpPr>
                  <p:spPr>
                    <a:xfrm rot="16357580">
                      <a:off x="3893944" y="967020"/>
                      <a:ext cx="273796" cy="2639452"/>
                    </a:xfrm>
                    <a:prstGeom prst="ellipse">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Oval 261">
                      <a:extLst>
                        <a:ext uri="{FF2B5EF4-FFF2-40B4-BE49-F238E27FC236}">
                          <a16:creationId xmlns:a16="http://schemas.microsoft.com/office/drawing/2014/main" id="{5620B40F-703A-41DD-8829-4D2DEA2B84C6}"/>
                        </a:ext>
                      </a:extLst>
                    </p:cNvPr>
                    <p:cNvSpPr/>
                    <p:nvPr/>
                  </p:nvSpPr>
                  <p:spPr>
                    <a:xfrm>
                      <a:off x="3558230" y="2191523"/>
                      <a:ext cx="945222"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3" name="Group 232">
                  <a:extLst>
                    <a:ext uri="{FF2B5EF4-FFF2-40B4-BE49-F238E27FC236}">
                      <a16:creationId xmlns:a16="http://schemas.microsoft.com/office/drawing/2014/main" id="{B96D229B-EF0B-4EBA-A18E-2FFD7ADC81D1}"/>
                    </a:ext>
                  </a:extLst>
                </p:cNvPr>
                <p:cNvGrpSpPr/>
                <p:nvPr/>
              </p:nvGrpSpPr>
              <p:grpSpPr>
                <a:xfrm rot="2796000">
                  <a:off x="5457782" y="2449226"/>
                  <a:ext cx="136864" cy="510876"/>
                  <a:chOff x="3278436" y="2191523"/>
                  <a:chExt cx="1504812" cy="976221"/>
                </a:xfrm>
              </p:grpSpPr>
              <p:sp>
                <p:nvSpPr>
                  <p:cNvPr id="257" name="Rectangle 256">
                    <a:extLst>
                      <a:ext uri="{FF2B5EF4-FFF2-40B4-BE49-F238E27FC236}">
                        <a16:creationId xmlns:a16="http://schemas.microsoft.com/office/drawing/2014/main" id="{5AA3CBB6-01FE-409C-929D-750008F9A555}"/>
                      </a:ext>
                    </a:extLst>
                  </p:cNvPr>
                  <p:cNvSpPr/>
                  <p:nvPr/>
                </p:nvSpPr>
                <p:spPr>
                  <a:xfrm>
                    <a:off x="3278436" y="2307772"/>
                    <a:ext cx="1504812" cy="8599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Oval 257">
                    <a:extLst>
                      <a:ext uri="{FF2B5EF4-FFF2-40B4-BE49-F238E27FC236}">
                        <a16:creationId xmlns:a16="http://schemas.microsoft.com/office/drawing/2014/main" id="{D1426FA5-550D-4769-B516-CA0F2C5DCB7D}"/>
                      </a:ext>
                    </a:extLst>
                  </p:cNvPr>
                  <p:cNvSpPr/>
                  <p:nvPr/>
                </p:nvSpPr>
                <p:spPr>
                  <a:xfrm>
                    <a:off x="3558234" y="2191523"/>
                    <a:ext cx="94521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4" name="Rectangle 233">
                  <a:extLst>
                    <a:ext uri="{FF2B5EF4-FFF2-40B4-BE49-F238E27FC236}">
                      <a16:creationId xmlns:a16="http://schemas.microsoft.com/office/drawing/2014/main" id="{45077ED5-BF92-4AE2-9BF7-139DC9AFD730}"/>
                    </a:ext>
                  </a:extLst>
                </p:cNvPr>
                <p:cNvSpPr/>
                <p:nvPr/>
              </p:nvSpPr>
              <p:spPr>
                <a:xfrm>
                  <a:off x="5074138" y="3129246"/>
                  <a:ext cx="279860" cy="247650"/>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Oval 255">
                  <a:extLst>
                    <a:ext uri="{FF2B5EF4-FFF2-40B4-BE49-F238E27FC236}">
                      <a16:creationId xmlns:a16="http://schemas.microsoft.com/office/drawing/2014/main" id="{41A3C5CE-B677-4940-851E-0302B6A10F7E}"/>
                    </a:ext>
                  </a:extLst>
                </p:cNvPr>
                <p:cNvSpPr/>
                <p:nvPr/>
              </p:nvSpPr>
              <p:spPr>
                <a:xfrm>
                  <a:off x="5180969" y="3193154"/>
                  <a:ext cx="66198" cy="122495"/>
                </a:xfrm>
                <a:prstGeom prst="ellipse">
                  <a:avLst/>
                </a:prstGeom>
                <a:solidFill>
                  <a:srgbClr val="DC6465"/>
                </a:solidFill>
                <a:ln>
                  <a:solidFill>
                    <a:srgbClr val="DC64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93" name="Straight Connector 192">
                <a:extLst>
                  <a:ext uri="{FF2B5EF4-FFF2-40B4-BE49-F238E27FC236}">
                    <a16:creationId xmlns:a16="http://schemas.microsoft.com/office/drawing/2014/main" id="{496B1E29-619A-48CF-9049-A25BBBAA3DBB}"/>
                  </a:ext>
                </a:extLst>
              </p:cNvPr>
              <p:cNvCxnSpPr>
                <a:cxnSpLocks/>
              </p:cNvCxnSpPr>
              <p:nvPr/>
            </p:nvCxnSpPr>
            <p:spPr>
              <a:xfrm flipV="1">
                <a:off x="5218837" y="2418152"/>
                <a:ext cx="1307797" cy="851232"/>
              </a:xfrm>
              <a:prstGeom prst="line">
                <a:avLst/>
              </a:prstGeom>
              <a:ln>
                <a:solidFill>
                  <a:srgbClr val="DC6465"/>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5FAA60C1-90DD-4C14-9E01-9CD2564C0C2E}"/>
                  </a:ext>
                </a:extLst>
              </p:cNvPr>
              <p:cNvCxnSpPr>
                <a:cxnSpLocks/>
              </p:cNvCxnSpPr>
              <p:nvPr/>
            </p:nvCxnSpPr>
            <p:spPr>
              <a:xfrm flipV="1">
                <a:off x="5222144" y="2909990"/>
                <a:ext cx="1304490" cy="355283"/>
              </a:xfrm>
              <a:prstGeom prst="line">
                <a:avLst/>
              </a:prstGeom>
              <a:ln>
                <a:solidFill>
                  <a:srgbClr val="DC6465"/>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C81D8B41-47FE-4308-B680-635AEA5B62CF}"/>
                  </a:ext>
                </a:extLst>
              </p:cNvPr>
              <p:cNvCxnSpPr>
                <a:cxnSpLocks/>
              </p:cNvCxnSpPr>
              <p:nvPr/>
            </p:nvCxnSpPr>
            <p:spPr>
              <a:xfrm flipV="1">
                <a:off x="5206122" y="3062942"/>
                <a:ext cx="1610941" cy="206603"/>
              </a:xfrm>
              <a:prstGeom prst="line">
                <a:avLst/>
              </a:prstGeom>
              <a:ln>
                <a:solidFill>
                  <a:srgbClr val="DC6465"/>
                </a:solidFill>
              </a:ln>
            </p:spPr>
            <p:style>
              <a:lnRef idx="1">
                <a:schemeClr val="accent1"/>
              </a:lnRef>
              <a:fillRef idx="0">
                <a:schemeClr val="accent1"/>
              </a:fillRef>
              <a:effectRef idx="0">
                <a:schemeClr val="accent1"/>
              </a:effectRef>
              <a:fontRef idx="minor">
                <a:schemeClr val="tx1"/>
              </a:fontRef>
            </p:style>
          </p:cxnSp>
          <p:pic>
            <p:nvPicPr>
              <p:cNvPr id="216" name="Graphic 215" descr="Cube">
                <a:extLst>
                  <a:ext uri="{FF2B5EF4-FFF2-40B4-BE49-F238E27FC236}">
                    <a16:creationId xmlns:a16="http://schemas.microsoft.com/office/drawing/2014/main" id="{801D7928-8F1E-4FFE-84F0-7202336ED62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82304" y="2172312"/>
                <a:ext cx="1031812" cy="1031812"/>
              </a:xfrm>
              <a:prstGeom prst="rect">
                <a:avLst/>
              </a:prstGeom>
            </p:spPr>
          </p:pic>
        </p:grpSp>
        <p:sp>
          <p:nvSpPr>
            <p:cNvPr id="173" name="TextBox 172">
              <a:extLst>
                <a:ext uri="{FF2B5EF4-FFF2-40B4-BE49-F238E27FC236}">
                  <a16:creationId xmlns:a16="http://schemas.microsoft.com/office/drawing/2014/main" id="{6D84B77A-F560-49B9-A40B-62686068E4EE}"/>
                </a:ext>
              </a:extLst>
            </p:cNvPr>
            <p:cNvSpPr txBox="1"/>
            <p:nvPr/>
          </p:nvSpPr>
          <p:spPr>
            <a:xfrm>
              <a:off x="4901918" y="4761619"/>
              <a:ext cx="2139175" cy="954107"/>
            </a:xfrm>
            <a:prstGeom prst="rect">
              <a:avLst/>
            </a:prstGeom>
            <a:noFill/>
          </p:spPr>
          <p:txBody>
            <a:bodyPr wrap="none" rtlCol="0">
              <a:spAutoFit/>
            </a:bodyPr>
            <a:lstStyle/>
            <a:p>
              <a:pPr algn="ctr"/>
              <a:r>
                <a:rPr lang="en-US" sz="28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Fingerlike </a:t>
              </a:r>
            </a:p>
            <a:p>
              <a:pPr algn="ctr"/>
              <a:r>
                <a:rPr lang="en-US" sz="28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End-Effector</a:t>
              </a:r>
            </a:p>
          </p:txBody>
        </p:sp>
      </p:grpSp>
      <p:grpSp>
        <p:nvGrpSpPr>
          <p:cNvPr id="194" name="Group 193">
            <a:extLst>
              <a:ext uri="{FF2B5EF4-FFF2-40B4-BE49-F238E27FC236}">
                <a16:creationId xmlns:a16="http://schemas.microsoft.com/office/drawing/2014/main" id="{7841E8F8-344E-4A79-8C2B-0724FD9C2C62}"/>
              </a:ext>
            </a:extLst>
          </p:cNvPr>
          <p:cNvGrpSpPr>
            <a:grpSpLocks noChangeAspect="1"/>
          </p:cNvGrpSpPr>
          <p:nvPr/>
        </p:nvGrpSpPr>
        <p:grpSpPr>
          <a:xfrm>
            <a:off x="2928856" y="3506740"/>
            <a:ext cx="2886760" cy="2243584"/>
            <a:chOff x="2518288" y="1683465"/>
            <a:chExt cx="2423796" cy="1883769"/>
          </a:xfrm>
        </p:grpSpPr>
        <p:grpSp>
          <p:nvGrpSpPr>
            <p:cNvPr id="195" name="Group 194">
              <a:extLst>
                <a:ext uri="{FF2B5EF4-FFF2-40B4-BE49-F238E27FC236}">
                  <a16:creationId xmlns:a16="http://schemas.microsoft.com/office/drawing/2014/main" id="{B6C4D5ED-1974-4F01-9C27-5B58F57152C7}"/>
                </a:ext>
              </a:extLst>
            </p:cNvPr>
            <p:cNvGrpSpPr/>
            <p:nvPr/>
          </p:nvGrpSpPr>
          <p:grpSpPr>
            <a:xfrm>
              <a:off x="2518288" y="1683465"/>
              <a:ext cx="2423796" cy="1883769"/>
              <a:chOff x="2518288" y="1683465"/>
              <a:chExt cx="2423796" cy="1883769"/>
            </a:xfrm>
          </p:grpSpPr>
          <p:sp>
            <p:nvSpPr>
              <p:cNvPr id="198" name="Isosceles Triangle 197">
                <a:extLst>
                  <a:ext uri="{FF2B5EF4-FFF2-40B4-BE49-F238E27FC236}">
                    <a16:creationId xmlns:a16="http://schemas.microsoft.com/office/drawing/2014/main" id="{2DE83A6E-0843-452B-A17C-DC780E78782D}"/>
                  </a:ext>
                </a:extLst>
              </p:cNvPr>
              <p:cNvSpPr/>
              <p:nvPr/>
            </p:nvSpPr>
            <p:spPr>
              <a:xfrm>
                <a:off x="2518288" y="2112300"/>
                <a:ext cx="499110" cy="339539"/>
              </a:xfrm>
              <a:prstGeom prst="triangle">
                <a:avLst>
                  <a:gd name="adj" fmla="val 91603"/>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Isosceles Triangle 198">
                <a:extLst>
                  <a:ext uri="{FF2B5EF4-FFF2-40B4-BE49-F238E27FC236}">
                    <a16:creationId xmlns:a16="http://schemas.microsoft.com/office/drawing/2014/main" id="{8CC1AF63-386D-4BBC-B827-8C46A8D2FF44}"/>
                  </a:ext>
                </a:extLst>
              </p:cNvPr>
              <p:cNvSpPr/>
              <p:nvPr/>
            </p:nvSpPr>
            <p:spPr>
              <a:xfrm flipH="1">
                <a:off x="4425021" y="2155622"/>
                <a:ext cx="517063" cy="300990"/>
              </a:xfrm>
              <a:prstGeom prst="triangle">
                <a:avLst>
                  <a:gd name="adj" fmla="val 81287"/>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Rectangle 199">
                <a:extLst>
                  <a:ext uri="{FF2B5EF4-FFF2-40B4-BE49-F238E27FC236}">
                    <a16:creationId xmlns:a16="http://schemas.microsoft.com/office/drawing/2014/main" id="{3B16C9C1-DEF1-4E12-9764-F1188D9FEBAF}"/>
                  </a:ext>
                </a:extLst>
              </p:cNvPr>
              <p:cNvSpPr/>
              <p:nvPr/>
            </p:nvSpPr>
            <p:spPr>
              <a:xfrm rot="989100">
                <a:off x="3033539" y="2599318"/>
                <a:ext cx="45720" cy="935705"/>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ectangle 200">
                <a:extLst>
                  <a:ext uri="{FF2B5EF4-FFF2-40B4-BE49-F238E27FC236}">
                    <a16:creationId xmlns:a16="http://schemas.microsoft.com/office/drawing/2014/main" id="{1EDA75FC-5D19-4FD4-8CA2-703F55BE2F51}"/>
                  </a:ext>
                </a:extLst>
              </p:cNvPr>
              <p:cNvSpPr/>
              <p:nvPr/>
            </p:nvSpPr>
            <p:spPr>
              <a:xfrm rot="20576624">
                <a:off x="4401819" y="2598189"/>
                <a:ext cx="45720" cy="935705"/>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Oval 201">
                <a:extLst>
                  <a:ext uri="{FF2B5EF4-FFF2-40B4-BE49-F238E27FC236}">
                    <a16:creationId xmlns:a16="http://schemas.microsoft.com/office/drawing/2014/main" id="{0C4206A3-FADE-4749-BB76-EDDEB8C3AFBA}"/>
                  </a:ext>
                </a:extLst>
              </p:cNvPr>
              <p:cNvSpPr/>
              <p:nvPr/>
            </p:nvSpPr>
            <p:spPr>
              <a:xfrm rot="21392413" flipV="1">
                <a:off x="4462722" y="3480967"/>
                <a:ext cx="218672" cy="7811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Oval 202">
                <a:extLst>
                  <a:ext uri="{FF2B5EF4-FFF2-40B4-BE49-F238E27FC236}">
                    <a16:creationId xmlns:a16="http://schemas.microsoft.com/office/drawing/2014/main" id="{C18B20D5-CBE8-48F0-A51D-5E32A322DC5E}"/>
                  </a:ext>
                </a:extLst>
              </p:cNvPr>
              <p:cNvSpPr/>
              <p:nvPr/>
            </p:nvSpPr>
            <p:spPr>
              <a:xfrm flipV="1">
                <a:off x="2813844" y="3489124"/>
                <a:ext cx="218672" cy="7811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Freeform: Shape 203">
                <a:extLst>
                  <a:ext uri="{FF2B5EF4-FFF2-40B4-BE49-F238E27FC236}">
                    <a16:creationId xmlns:a16="http://schemas.microsoft.com/office/drawing/2014/main" id="{F87EC847-4A1C-405F-A30D-0B4659E665E3}"/>
                  </a:ext>
                </a:extLst>
              </p:cNvPr>
              <p:cNvSpPr/>
              <p:nvPr/>
            </p:nvSpPr>
            <p:spPr>
              <a:xfrm>
                <a:off x="3136900" y="2805057"/>
                <a:ext cx="1188720" cy="300990"/>
              </a:xfrm>
              <a:custGeom>
                <a:avLst/>
                <a:gdLst>
                  <a:gd name="connsiteX0" fmla="*/ 0 w 1188720"/>
                  <a:gd name="connsiteY0" fmla="*/ 300990 h 300990"/>
                  <a:gd name="connsiteX1" fmla="*/ 1188720 w 1188720"/>
                  <a:gd name="connsiteY1" fmla="*/ 297180 h 300990"/>
                  <a:gd name="connsiteX2" fmla="*/ 1154430 w 1188720"/>
                  <a:gd name="connsiteY2" fmla="*/ 11430 h 300990"/>
                  <a:gd name="connsiteX3" fmla="*/ 41910 w 1188720"/>
                  <a:gd name="connsiteY3" fmla="*/ 0 h 300990"/>
                  <a:gd name="connsiteX4" fmla="*/ 0 w 1188720"/>
                  <a:gd name="connsiteY4" fmla="*/ 300990 h 300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8720" h="300990">
                    <a:moveTo>
                      <a:pt x="0" y="300990"/>
                    </a:moveTo>
                    <a:lnTo>
                      <a:pt x="1188720" y="297180"/>
                    </a:lnTo>
                    <a:lnTo>
                      <a:pt x="1154430" y="11430"/>
                    </a:lnTo>
                    <a:lnTo>
                      <a:pt x="41910" y="0"/>
                    </a:lnTo>
                    <a:lnTo>
                      <a:pt x="0" y="300990"/>
                    </a:lnTo>
                    <a:close/>
                  </a:path>
                </a:pathLst>
              </a:cu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Rectangle 204">
                <a:extLst>
                  <a:ext uri="{FF2B5EF4-FFF2-40B4-BE49-F238E27FC236}">
                    <a16:creationId xmlns:a16="http://schemas.microsoft.com/office/drawing/2014/main" id="{C6B484B5-3298-41B2-A6FA-7457007CF2F4}"/>
                  </a:ext>
                </a:extLst>
              </p:cNvPr>
              <p:cNvSpPr/>
              <p:nvPr/>
            </p:nvSpPr>
            <p:spPr>
              <a:xfrm>
                <a:off x="3444240" y="1729052"/>
                <a:ext cx="574040" cy="1106037"/>
              </a:xfrm>
              <a:prstGeom prst="rect">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Rectangle: Rounded Corners 205">
                <a:extLst>
                  <a:ext uri="{FF2B5EF4-FFF2-40B4-BE49-F238E27FC236}">
                    <a16:creationId xmlns:a16="http://schemas.microsoft.com/office/drawing/2014/main" id="{26275568-A87D-4B33-8551-3D77CEC911B1}"/>
                  </a:ext>
                </a:extLst>
              </p:cNvPr>
              <p:cNvSpPr/>
              <p:nvPr/>
            </p:nvSpPr>
            <p:spPr>
              <a:xfrm>
                <a:off x="2938780" y="1822269"/>
                <a:ext cx="431800" cy="1018349"/>
              </a:xfrm>
              <a:prstGeom prst="roundRect">
                <a:avLst>
                  <a:gd name="adj" fmla="val 49608"/>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ectangle: Rounded Corners 206">
                <a:extLst>
                  <a:ext uri="{FF2B5EF4-FFF2-40B4-BE49-F238E27FC236}">
                    <a16:creationId xmlns:a16="http://schemas.microsoft.com/office/drawing/2014/main" id="{5D973AA0-716C-4604-A9B9-3549CEACC60B}"/>
                  </a:ext>
                </a:extLst>
              </p:cNvPr>
              <p:cNvSpPr/>
              <p:nvPr/>
            </p:nvSpPr>
            <p:spPr>
              <a:xfrm>
                <a:off x="4091940" y="1812931"/>
                <a:ext cx="431800" cy="1018349"/>
              </a:xfrm>
              <a:prstGeom prst="roundRect">
                <a:avLst>
                  <a:gd name="adj" fmla="val 49608"/>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Freeform: Shape 207">
                <a:extLst>
                  <a:ext uri="{FF2B5EF4-FFF2-40B4-BE49-F238E27FC236}">
                    <a16:creationId xmlns:a16="http://schemas.microsoft.com/office/drawing/2014/main" id="{4EF2F05C-C207-4C70-9AEA-A077EA517938}"/>
                  </a:ext>
                </a:extLst>
              </p:cNvPr>
              <p:cNvSpPr/>
              <p:nvPr/>
            </p:nvSpPr>
            <p:spPr>
              <a:xfrm>
                <a:off x="3073400" y="1714949"/>
                <a:ext cx="368300" cy="1120140"/>
              </a:xfrm>
              <a:custGeom>
                <a:avLst/>
                <a:gdLst>
                  <a:gd name="connsiteX0" fmla="*/ 0 w 368300"/>
                  <a:gd name="connsiteY0" fmla="*/ 0 h 1120140"/>
                  <a:gd name="connsiteX1" fmla="*/ 365760 w 368300"/>
                  <a:gd name="connsiteY1" fmla="*/ 2540 h 1120140"/>
                  <a:gd name="connsiteX2" fmla="*/ 368300 w 368300"/>
                  <a:gd name="connsiteY2" fmla="*/ 1117600 h 1120140"/>
                  <a:gd name="connsiteX3" fmla="*/ 124460 w 368300"/>
                  <a:gd name="connsiteY3" fmla="*/ 1120140 h 1120140"/>
                  <a:gd name="connsiteX4" fmla="*/ 7620 w 368300"/>
                  <a:gd name="connsiteY4" fmla="*/ 871220 h 1120140"/>
                  <a:gd name="connsiteX5" fmla="*/ 0 w 368300"/>
                  <a:gd name="connsiteY5" fmla="*/ 0 h 112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300" h="1120140">
                    <a:moveTo>
                      <a:pt x="0" y="0"/>
                    </a:moveTo>
                    <a:lnTo>
                      <a:pt x="365760" y="2540"/>
                    </a:lnTo>
                    <a:cubicBezTo>
                      <a:pt x="366607" y="374227"/>
                      <a:pt x="367453" y="745913"/>
                      <a:pt x="368300" y="1117600"/>
                    </a:cubicBezTo>
                    <a:lnTo>
                      <a:pt x="124460" y="1120140"/>
                    </a:lnTo>
                    <a:lnTo>
                      <a:pt x="7620" y="871220"/>
                    </a:lnTo>
                    <a:lnTo>
                      <a:pt x="0" y="0"/>
                    </a:lnTo>
                    <a:close/>
                  </a:path>
                </a:pathLst>
              </a:custGeom>
              <a:solidFill>
                <a:schemeClr val="bg1">
                  <a:lumMod val="6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Freeform: Shape 208">
                <a:extLst>
                  <a:ext uri="{FF2B5EF4-FFF2-40B4-BE49-F238E27FC236}">
                    <a16:creationId xmlns:a16="http://schemas.microsoft.com/office/drawing/2014/main" id="{7EB27491-1765-4F29-9B67-FEC00E012DDA}"/>
                  </a:ext>
                </a:extLst>
              </p:cNvPr>
              <p:cNvSpPr/>
              <p:nvPr/>
            </p:nvSpPr>
            <p:spPr>
              <a:xfrm>
                <a:off x="4020820" y="1708599"/>
                <a:ext cx="360680" cy="1126490"/>
              </a:xfrm>
              <a:custGeom>
                <a:avLst/>
                <a:gdLst>
                  <a:gd name="connsiteX0" fmla="*/ 0 w 360680"/>
                  <a:gd name="connsiteY0" fmla="*/ 0 h 1132840"/>
                  <a:gd name="connsiteX1" fmla="*/ 360680 w 360680"/>
                  <a:gd name="connsiteY1" fmla="*/ 2540 h 1132840"/>
                  <a:gd name="connsiteX2" fmla="*/ 360680 w 360680"/>
                  <a:gd name="connsiteY2" fmla="*/ 881380 h 1132840"/>
                  <a:gd name="connsiteX3" fmla="*/ 241300 w 360680"/>
                  <a:gd name="connsiteY3" fmla="*/ 1125220 h 1132840"/>
                  <a:gd name="connsiteX4" fmla="*/ 0 w 360680"/>
                  <a:gd name="connsiteY4" fmla="*/ 1132840 h 1132840"/>
                  <a:gd name="connsiteX5" fmla="*/ 0 w 360680"/>
                  <a:gd name="connsiteY5" fmla="*/ 0 h 1132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0680" h="1132840">
                    <a:moveTo>
                      <a:pt x="0" y="0"/>
                    </a:moveTo>
                    <a:lnTo>
                      <a:pt x="360680" y="2540"/>
                    </a:lnTo>
                    <a:lnTo>
                      <a:pt x="360680" y="881380"/>
                    </a:lnTo>
                    <a:lnTo>
                      <a:pt x="241300" y="1125220"/>
                    </a:lnTo>
                    <a:lnTo>
                      <a:pt x="0" y="1132840"/>
                    </a:lnTo>
                    <a:cubicBezTo>
                      <a:pt x="3387" y="763693"/>
                      <a:pt x="6773" y="394547"/>
                      <a:pt x="0" y="0"/>
                    </a:cubicBezTo>
                    <a:close/>
                  </a:path>
                </a:pathLst>
              </a:custGeom>
              <a:solidFill>
                <a:schemeClr val="bg1">
                  <a:lumMod val="6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209">
                <a:extLst>
                  <a:ext uri="{FF2B5EF4-FFF2-40B4-BE49-F238E27FC236}">
                    <a16:creationId xmlns:a16="http://schemas.microsoft.com/office/drawing/2014/main" id="{454B45C8-77EE-4F71-BDD6-B0CD6F70B4E2}"/>
                  </a:ext>
                </a:extLst>
              </p:cNvPr>
              <p:cNvSpPr/>
              <p:nvPr/>
            </p:nvSpPr>
            <p:spPr>
              <a:xfrm>
                <a:off x="2938780" y="1683465"/>
                <a:ext cx="1584960"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6" name="Freeform: Shape 195">
              <a:extLst>
                <a:ext uri="{FF2B5EF4-FFF2-40B4-BE49-F238E27FC236}">
                  <a16:creationId xmlns:a16="http://schemas.microsoft.com/office/drawing/2014/main" id="{15E4131D-1E32-4D52-9C21-48F60CF8C073}"/>
                </a:ext>
              </a:extLst>
            </p:cNvPr>
            <p:cNvSpPr>
              <a:spLocks noChangeAspect="1"/>
            </p:cNvSpPr>
            <p:nvPr/>
          </p:nvSpPr>
          <p:spPr>
            <a:xfrm>
              <a:off x="3621932" y="2651018"/>
              <a:ext cx="227320" cy="115082"/>
            </a:xfrm>
            <a:custGeom>
              <a:avLst/>
              <a:gdLst>
                <a:gd name="connsiteX0" fmla="*/ 1066800 w 1828800"/>
                <a:gd name="connsiteY0" fmla="*/ 0 h 925830"/>
                <a:gd name="connsiteX1" fmla="*/ 1215390 w 1828800"/>
                <a:gd name="connsiteY1" fmla="*/ 3810 h 925830"/>
                <a:gd name="connsiteX2" fmla="*/ 1828800 w 1828800"/>
                <a:gd name="connsiteY2" fmla="*/ 918210 h 925830"/>
                <a:gd name="connsiteX3" fmla="*/ 0 w 1828800"/>
                <a:gd name="connsiteY3" fmla="*/ 925830 h 925830"/>
                <a:gd name="connsiteX4" fmla="*/ 613410 w 1828800"/>
                <a:gd name="connsiteY4" fmla="*/ 7620 h 925830"/>
                <a:gd name="connsiteX5" fmla="*/ 765810 w 1828800"/>
                <a:gd name="connsiteY5" fmla="*/ 7620 h 925830"/>
                <a:gd name="connsiteX6" fmla="*/ 457200 w 1828800"/>
                <a:gd name="connsiteY6" fmla="*/ 849630 h 925830"/>
                <a:gd name="connsiteX7" fmla="*/ 1371600 w 1828800"/>
                <a:gd name="connsiteY7" fmla="*/ 849630 h 925830"/>
                <a:gd name="connsiteX8" fmla="*/ 1066800 w 1828800"/>
                <a:gd name="connsiteY8" fmla="*/ 0 h 92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00" h="925830">
                  <a:moveTo>
                    <a:pt x="1066800" y="0"/>
                  </a:moveTo>
                  <a:lnTo>
                    <a:pt x="1215390" y="3810"/>
                  </a:lnTo>
                  <a:lnTo>
                    <a:pt x="1828800" y="918210"/>
                  </a:lnTo>
                  <a:lnTo>
                    <a:pt x="0" y="925830"/>
                  </a:lnTo>
                  <a:lnTo>
                    <a:pt x="613410" y="7620"/>
                  </a:lnTo>
                  <a:lnTo>
                    <a:pt x="765810" y="7620"/>
                  </a:lnTo>
                  <a:lnTo>
                    <a:pt x="457200" y="849630"/>
                  </a:lnTo>
                  <a:lnTo>
                    <a:pt x="1371600" y="849630"/>
                  </a:lnTo>
                  <a:lnTo>
                    <a:pt x="1066800" y="0"/>
                  </a:lnTo>
                  <a:close/>
                </a:path>
              </a:pathLst>
            </a:custGeom>
            <a:solidFill>
              <a:srgbClr val="E32626"/>
            </a:solidFill>
            <a:ln>
              <a:solidFill>
                <a:srgbClr val="E3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7" name="Picture 196" descr="Background pattern&#10;&#10;Description automatically generated">
              <a:extLst>
                <a:ext uri="{FF2B5EF4-FFF2-40B4-BE49-F238E27FC236}">
                  <a16:creationId xmlns:a16="http://schemas.microsoft.com/office/drawing/2014/main" id="{6AA567B6-0B5F-4A5C-A144-B52AF6969C4B}"/>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3129067" y="1785674"/>
              <a:ext cx="259187" cy="136505"/>
            </a:xfrm>
            <a:prstGeom prst="rect">
              <a:avLst/>
            </a:prstGeom>
          </p:spPr>
        </p:pic>
      </p:grpSp>
    </p:spTree>
    <p:extLst>
      <p:ext uri="{BB962C8B-B14F-4D97-AF65-F5344CB8AC3E}">
        <p14:creationId xmlns:p14="http://schemas.microsoft.com/office/powerpoint/2010/main" val="6114328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
        <p159:morph option="byObject"/>
      </p:transition>
    </mc:Choice>
    <mc:Fallback xmlns="">
      <p:transition spd="slow" advClick="0" advTm="10">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8CAD881C-6DBF-4D9C-B7B6-7EA1FD4E596A}"/>
              </a:ext>
            </a:extLst>
          </p:cNvPr>
          <p:cNvGrpSpPr/>
          <p:nvPr/>
        </p:nvGrpSpPr>
        <p:grpSpPr>
          <a:xfrm>
            <a:off x="409111" y="1270090"/>
            <a:ext cx="7321400" cy="4562281"/>
            <a:chOff x="548640" y="1185954"/>
            <a:chExt cx="7060321" cy="4646417"/>
          </a:xfrm>
        </p:grpSpPr>
        <p:grpSp>
          <p:nvGrpSpPr>
            <p:cNvPr id="38" name="Group 37">
              <a:extLst>
                <a:ext uri="{FF2B5EF4-FFF2-40B4-BE49-F238E27FC236}">
                  <a16:creationId xmlns:a16="http://schemas.microsoft.com/office/drawing/2014/main" id="{304CA172-9D55-43B3-9332-645432B8C805}"/>
                </a:ext>
              </a:extLst>
            </p:cNvPr>
            <p:cNvGrpSpPr/>
            <p:nvPr/>
          </p:nvGrpSpPr>
          <p:grpSpPr>
            <a:xfrm>
              <a:off x="548640" y="1185954"/>
              <a:ext cx="7060321" cy="4638914"/>
              <a:chOff x="548640" y="1185954"/>
              <a:chExt cx="7060321" cy="4638914"/>
            </a:xfrm>
          </p:grpSpPr>
          <p:grpSp>
            <p:nvGrpSpPr>
              <p:cNvPr id="33" name="Group 32">
                <a:extLst>
                  <a:ext uri="{FF2B5EF4-FFF2-40B4-BE49-F238E27FC236}">
                    <a16:creationId xmlns:a16="http://schemas.microsoft.com/office/drawing/2014/main" id="{70CD0EF8-36EF-4733-A559-E531E7F32409}"/>
                  </a:ext>
                </a:extLst>
              </p:cNvPr>
              <p:cNvGrpSpPr/>
              <p:nvPr/>
            </p:nvGrpSpPr>
            <p:grpSpPr>
              <a:xfrm>
                <a:off x="549401" y="1198466"/>
                <a:ext cx="7059560" cy="4626402"/>
                <a:chOff x="6418717" y="1301930"/>
                <a:chExt cx="5377239" cy="3091265"/>
              </a:xfrm>
            </p:grpSpPr>
            <p:sp>
              <p:nvSpPr>
                <p:cNvPr id="2" name="Rectangle: Rounded Corners 1">
                  <a:extLst>
                    <a:ext uri="{FF2B5EF4-FFF2-40B4-BE49-F238E27FC236}">
                      <a16:creationId xmlns:a16="http://schemas.microsoft.com/office/drawing/2014/main" id="{F9984780-08DA-4954-B980-CDD6A4A2BD3C}"/>
                    </a:ext>
                  </a:extLst>
                </p:cNvPr>
                <p:cNvSpPr/>
                <p:nvPr/>
              </p:nvSpPr>
              <p:spPr>
                <a:xfrm>
                  <a:off x="6418717" y="1301930"/>
                  <a:ext cx="5377239" cy="3091265"/>
                </a:xfrm>
                <a:prstGeom prst="roundRect">
                  <a:avLst/>
                </a:prstGeom>
                <a:solidFill>
                  <a:srgbClr val="007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tar: 4 Points 3">
                  <a:extLst>
                    <a:ext uri="{FF2B5EF4-FFF2-40B4-BE49-F238E27FC236}">
                      <a16:creationId xmlns:a16="http://schemas.microsoft.com/office/drawing/2014/main" id="{43AB686A-1B44-420F-A275-40286CF79A90}"/>
                    </a:ext>
                  </a:extLst>
                </p:cNvPr>
                <p:cNvSpPr/>
                <p:nvPr/>
              </p:nvSpPr>
              <p:spPr>
                <a:xfrm>
                  <a:off x="7062843" y="1895855"/>
                  <a:ext cx="123041" cy="24944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tar: 4 Points 6">
                  <a:extLst>
                    <a:ext uri="{FF2B5EF4-FFF2-40B4-BE49-F238E27FC236}">
                      <a16:creationId xmlns:a16="http://schemas.microsoft.com/office/drawing/2014/main" id="{1A09D114-D368-498C-98A8-50F60325C4D8}"/>
                    </a:ext>
                  </a:extLst>
                </p:cNvPr>
                <p:cNvSpPr/>
                <p:nvPr/>
              </p:nvSpPr>
              <p:spPr>
                <a:xfrm>
                  <a:off x="6841435" y="2753445"/>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tar: 4 Points 7">
                  <a:extLst>
                    <a:ext uri="{FF2B5EF4-FFF2-40B4-BE49-F238E27FC236}">
                      <a16:creationId xmlns:a16="http://schemas.microsoft.com/office/drawing/2014/main" id="{7CD876F8-644B-41A5-9A07-523A0E8DE404}"/>
                    </a:ext>
                  </a:extLst>
                </p:cNvPr>
                <p:cNvSpPr/>
                <p:nvPr/>
              </p:nvSpPr>
              <p:spPr>
                <a:xfrm>
                  <a:off x="8220630" y="2490272"/>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tar: 4 Points 8">
                  <a:extLst>
                    <a:ext uri="{FF2B5EF4-FFF2-40B4-BE49-F238E27FC236}">
                      <a16:creationId xmlns:a16="http://schemas.microsoft.com/office/drawing/2014/main" id="{5CF247C9-A814-4FE3-A6D6-FD0FD0C513FC}"/>
                    </a:ext>
                  </a:extLst>
                </p:cNvPr>
                <p:cNvSpPr/>
                <p:nvPr/>
              </p:nvSpPr>
              <p:spPr>
                <a:xfrm>
                  <a:off x="10509032" y="1713053"/>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tar: 4 Points 12">
                  <a:extLst>
                    <a:ext uri="{FF2B5EF4-FFF2-40B4-BE49-F238E27FC236}">
                      <a16:creationId xmlns:a16="http://schemas.microsoft.com/office/drawing/2014/main" id="{B966658E-0B64-4B43-AB48-1BEDE903298D}"/>
                    </a:ext>
                  </a:extLst>
                </p:cNvPr>
                <p:cNvSpPr/>
                <p:nvPr/>
              </p:nvSpPr>
              <p:spPr>
                <a:xfrm>
                  <a:off x="10639311" y="1924119"/>
                  <a:ext cx="146121" cy="29067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tar: 4 Points 17">
                  <a:extLst>
                    <a:ext uri="{FF2B5EF4-FFF2-40B4-BE49-F238E27FC236}">
                      <a16:creationId xmlns:a16="http://schemas.microsoft.com/office/drawing/2014/main" id="{1ED5B04F-BFE2-424A-B6B9-BBE67DB8E264}"/>
                    </a:ext>
                  </a:extLst>
                </p:cNvPr>
                <p:cNvSpPr/>
                <p:nvPr/>
              </p:nvSpPr>
              <p:spPr>
                <a:xfrm>
                  <a:off x="11420831" y="2692999"/>
                  <a:ext cx="146121" cy="29067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tar: 4 Points 21">
                  <a:extLst>
                    <a:ext uri="{FF2B5EF4-FFF2-40B4-BE49-F238E27FC236}">
                      <a16:creationId xmlns:a16="http://schemas.microsoft.com/office/drawing/2014/main" id="{E7EAD236-B7B3-410A-B36A-51104EADCED0}"/>
                    </a:ext>
                  </a:extLst>
                </p:cNvPr>
                <p:cNvSpPr/>
                <p:nvPr/>
              </p:nvSpPr>
              <p:spPr>
                <a:xfrm>
                  <a:off x="11546818" y="2415216"/>
                  <a:ext cx="125943" cy="22318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tar: 4 Points 22">
                  <a:extLst>
                    <a:ext uri="{FF2B5EF4-FFF2-40B4-BE49-F238E27FC236}">
                      <a16:creationId xmlns:a16="http://schemas.microsoft.com/office/drawing/2014/main" id="{683A0BF4-28A1-43D1-AFD0-97C9B7239DF7}"/>
                    </a:ext>
                  </a:extLst>
                </p:cNvPr>
                <p:cNvSpPr/>
                <p:nvPr/>
              </p:nvSpPr>
              <p:spPr>
                <a:xfrm>
                  <a:off x="7269445" y="3622705"/>
                  <a:ext cx="125943" cy="22318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tar: 4 Points 23">
                  <a:extLst>
                    <a:ext uri="{FF2B5EF4-FFF2-40B4-BE49-F238E27FC236}">
                      <a16:creationId xmlns:a16="http://schemas.microsoft.com/office/drawing/2014/main" id="{1B401E80-CC6A-4B45-A279-187128DCE78B}"/>
                    </a:ext>
                  </a:extLst>
                </p:cNvPr>
                <p:cNvSpPr/>
                <p:nvPr/>
              </p:nvSpPr>
              <p:spPr>
                <a:xfrm>
                  <a:off x="7486868" y="3371404"/>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tar: 4 Points 24">
                  <a:extLst>
                    <a:ext uri="{FF2B5EF4-FFF2-40B4-BE49-F238E27FC236}">
                      <a16:creationId xmlns:a16="http://schemas.microsoft.com/office/drawing/2014/main" id="{1F26B41A-6AE0-4D37-9CB9-51D949A87E6D}"/>
                    </a:ext>
                  </a:extLst>
                </p:cNvPr>
                <p:cNvSpPr/>
                <p:nvPr/>
              </p:nvSpPr>
              <p:spPr>
                <a:xfrm>
                  <a:off x="9499357" y="3691545"/>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tar: 4 Points 25">
                  <a:extLst>
                    <a:ext uri="{FF2B5EF4-FFF2-40B4-BE49-F238E27FC236}">
                      <a16:creationId xmlns:a16="http://schemas.microsoft.com/office/drawing/2014/main" id="{897FFEF1-44F3-4BDA-9D51-A9381BE779F0}"/>
                    </a:ext>
                  </a:extLst>
                </p:cNvPr>
                <p:cNvSpPr/>
                <p:nvPr/>
              </p:nvSpPr>
              <p:spPr>
                <a:xfrm>
                  <a:off x="9339780" y="3495423"/>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tar: 4 Points 26">
                  <a:extLst>
                    <a:ext uri="{FF2B5EF4-FFF2-40B4-BE49-F238E27FC236}">
                      <a16:creationId xmlns:a16="http://schemas.microsoft.com/office/drawing/2014/main" id="{EC9EE687-330A-4801-8DBD-40DFFD063D4E}"/>
                    </a:ext>
                  </a:extLst>
                </p:cNvPr>
                <p:cNvSpPr/>
                <p:nvPr/>
              </p:nvSpPr>
              <p:spPr>
                <a:xfrm>
                  <a:off x="6554968" y="1521530"/>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tar: 4 Points 27">
                  <a:extLst>
                    <a:ext uri="{FF2B5EF4-FFF2-40B4-BE49-F238E27FC236}">
                      <a16:creationId xmlns:a16="http://schemas.microsoft.com/office/drawing/2014/main" id="{E567F692-9280-4DB4-9EAC-A5494CC494A6}"/>
                    </a:ext>
                  </a:extLst>
                </p:cNvPr>
                <p:cNvSpPr/>
                <p:nvPr/>
              </p:nvSpPr>
              <p:spPr>
                <a:xfrm>
                  <a:off x="8054795" y="2337263"/>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tar: 4 Points 28">
                  <a:extLst>
                    <a:ext uri="{FF2B5EF4-FFF2-40B4-BE49-F238E27FC236}">
                      <a16:creationId xmlns:a16="http://schemas.microsoft.com/office/drawing/2014/main" id="{E36C50C1-A591-44A1-9E1B-EC8F391A359F}"/>
                    </a:ext>
                  </a:extLst>
                </p:cNvPr>
                <p:cNvSpPr/>
                <p:nvPr/>
              </p:nvSpPr>
              <p:spPr>
                <a:xfrm>
                  <a:off x="10604470" y="2770359"/>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tar: 4 Points 30">
                  <a:extLst>
                    <a:ext uri="{FF2B5EF4-FFF2-40B4-BE49-F238E27FC236}">
                      <a16:creationId xmlns:a16="http://schemas.microsoft.com/office/drawing/2014/main" id="{D5BA7D15-D949-4A60-B917-7866CA1704C5}"/>
                    </a:ext>
                  </a:extLst>
                </p:cNvPr>
                <p:cNvSpPr/>
                <p:nvPr/>
              </p:nvSpPr>
              <p:spPr>
                <a:xfrm>
                  <a:off x="11674570" y="3853053"/>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Freeform: Shape 35">
                <a:extLst>
                  <a:ext uri="{FF2B5EF4-FFF2-40B4-BE49-F238E27FC236}">
                    <a16:creationId xmlns:a16="http://schemas.microsoft.com/office/drawing/2014/main" id="{FD3910FC-BFC0-4350-BD37-8DB85C23CFCC}"/>
                  </a:ext>
                </a:extLst>
              </p:cNvPr>
              <p:cNvSpPr/>
              <p:nvPr/>
            </p:nvSpPr>
            <p:spPr>
              <a:xfrm>
                <a:off x="1282262" y="4656083"/>
                <a:ext cx="6064469" cy="1061545"/>
              </a:xfrm>
              <a:custGeom>
                <a:avLst/>
                <a:gdLst>
                  <a:gd name="connsiteX0" fmla="*/ 0 w 6064469"/>
                  <a:gd name="connsiteY0" fmla="*/ 294289 h 1061545"/>
                  <a:gd name="connsiteX1" fmla="*/ 0 w 6064469"/>
                  <a:gd name="connsiteY1" fmla="*/ 294289 h 1061545"/>
                  <a:gd name="connsiteX2" fmla="*/ 578069 w 6064469"/>
                  <a:gd name="connsiteY2" fmla="*/ 210207 h 1061545"/>
                  <a:gd name="connsiteX3" fmla="*/ 1156138 w 6064469"/>
                  <a:gd name="connsiteY3" fmla="*/ 283779 h 1061545"/>
                  <a:gd name="connsiteX4" fmla="*/ 1271752 w 6064469"/>
                  <a:gd name="connsiteY4" fmla="*/ 283779 h 1061545"/>
                  <a:gd name="connsiteX5" fmla="*/ 1881352 w 6064469"/>
                  <a:gd name="connsiteY5" fmla="*/ 294289 h 1061545"/>
                  <a:gd name="connsiteX6" fmla="*/ 1975945 w 6064469"/>
                  <a:gd name="connsiteY6" fmla="*/ 283779 h 1061545"/>
                  <a:gd name="connsiteX7" fmla="*/ 2532993 w 6064469"/>
                  <a:gd name="connsiteY7" fmla="*/ 199696 h 1061545"/>
                  <a:gd name="connsiteX8" fmla="*/ 2669628 w 6064469"/>
                  <a:gd name="connsiteY8" fmla="*/ 199696 h 1061545"/>
                  <a:gd name="connsiteX9" fmla="*/ 3436883 w 6064469"/>
                  <a:gd name="connsiteY9" fmla="*/ 283779 h 1061545"/>
                  <a:gd name="connsiteX10" fmla="*/ 3615559 w 6064469"/>
                  <a:gd name="connsiteY10" fmla="*/ 294289 h 1061545"/>
                  <a:gd name="connsiteX11" fmla="*/ 4614041 w 6064469"/>
                  <a:gd name="connsiteY11" fmla="*/ 52551 h 1061545"/>
                  <a:gd name="connsiteX12" fmla="*/ 5023945 w 6064469"/>
                  <a:gd name="connsiteY12" fmla="*/ 0 h 1061545"/>
                  <a:gd name="connsiteX13" fmla="*/ 5118538 w 6064469"/>
                  <a:gd name="connsiteY13" fmla="*/ 10510 h 1061545"/>
                  <a:gd name="connsiteX14" fmla="*/ 5160579 w 6064469"/>
                  <a:gd name="connsiteY14" fmla="*/ 21020 h 1061545"/>
                  <a:gd name="connsiteX15" fmla="*/ 5202621 w 6064469"/>
                  <a:gd name="connsiteY15" fmla="*/ 31531 h 1061545"/>
                  <a:gd name="connsiteX16" fmla="*/ 5612524 w 6064469"/>
                  <a:gd name="connsiteY16" fmla="*/ 115614 h 1061545"/>
                  <a:gd name="connsiteX17" fmla="*/ 5854262 w 6064469"/>
                  <a:gd name="connsiteY17" fmla="*/ 136634 h 1061545"/>
                  <a:gd name="connsiteX18" fmla="*/ 6064469 w 6064469"/>
                  <a:gd name="connsiteY18" fmla="*/ 220717 h 1061545"/>
                  <a:gd name="connsiteX19" fmla="*/ 5990897 w 6064469"/>
                  <a:gd name="connsiteY19" fmla="*/ 672662 h 1061545"/>
                  <a:gd name="connsiteX20" fmla="*/ 4771697 w 6064469"/>
                  <a:gd name="connsiteY20" fmla="*/ 1061545 h 1061545"/>
                  <a:gd name="connsiteX21" fmla="*/ 1702676 w 6064469"/>
                  <a:gd name="connsiteY21" fmla="*/ 924910 h 1061545"/>
                  <a:gd name="connsiteX22" fmla="*/ 73572 w 6064469"/>
                  <a:gd name="connsiteY22" fmla="*/ 798786 h 1061545"/>
                  <a:gd name="connsiteX23" fmla="*/ 0 w 6064469"/>
                  <a:gd name="connsiteY23" fmla="*/ 294289 h 10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64469" h="1061545">
                    <a:moveTo>
                      <a:pt x="0" y="294289"/>
                    </a:moveTo>
                    <a:lnTo>
                      <a:pt x="0" y="294289"/>
                    </a:lnTo>
                    <a:lnTo>
                      <a:pt x="578069" y="210207"/>
                    </a:lnTo>
                    <a:lnTo>
                      <a:pt x="1156138" y="283779"/>
                    </a:lnTo>
                    <a:lnTo>
                      <a:pt x="1271752" y="283779"/>
                    </a:lnTo>
                    <a:lnTo>
                      <a:pt x="1881352" y="294289"/>
                    </a:lnTo>
                    <a:lnTo>
                      <a:pt x="1975945" y="283779"/>
                    </a:lnTo>
                    <a:lnTo>
                      <a:pt x="2532993" y="199696"/>
                    </a:lnTo>
                    <a:lnTo>
                      <a:pt x="2669628" y="199696"/>
                    </a:lnTo>
                    <a:lnTo>
                      <a:pt x="3436883" y="283779"/>
                    </a:lnTo>
                    <a:cubicBezTo>
                      <a:pt x="3559332" y="297384"/>
                      <a:pt x="3499751" y="294289"/>
                      <a:pt x="3615559" y="294289"/>
                    </a:cubicBezTo>
                    <a:lnTo>
                      <a:pt x="4614041" y="52551"/>
                    </a:lnTo>
                    <a:lnTo>
                      <a:pt x="5023945" y="0"/>
                    </a:lnTo>
                    <a:cubicBezTo>
                      <a:pt x="5055476" y="3503"/>
                      <a:pt x="5087182" y="5686"/>
                      <a:pt x="5118538" y="10510"/>
                    </a:cubicBezTo>
                    <a:cubicBezTo>
                      <a:pt x="5132815" y="12706"/>
                      <a:pt x="5146690" y="17052"/>
                      <a:pt x="5160579" y="21020"/>
                    </a:cubicBezTo>
                    <a:cubicBezTo>
                      <a:pt x="5201245" y="32639"/>
                      <a:pt x="5179193" y="31531"/>
                      <a:pt x="5202621" y="31531"/>
                    </a:cubicBezTo>
                    <a:lnTo>
                      <a:pt x="5612524" y="115614"/>
                    </a:lnTo>
                    <a:lnTo>
                      <a:pt x="5854262" y="136634"/>
                    </a:lnTo>
                    <a:lnTo>
                      <a:pt x="6064469" y="220717"/>
                    </a:lnTo>
                    <a:lnTo>
                      <a:pt x="5990897" y="672662"/>
                    </a:lnTo>
                    <a:lnTo>
                      <a:pt x="4771697" y="1061545"/>
                    </a:lnTo>
                    <a:lnTo>
                      <a:pt x="1702676" y="924910"/>
                    </a:lnTo>
                    <a:lnTo>
                      <a:pt x="73572" y="798786"/>
                    </a:lnTo>
                    <a:lnTo>
                      <a:pt x="0" y="294289"/>
                    </a:lnTo>
                    <a:close/>
                  </a:path>
                </a:pathLst>
              </a:cu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9B657570-2CC6-41A2-9AAA-3757888D4A2F}"/>
                  </a:ext>
                </a:extLst>
              </p:cNvPr>
              <p:cNvSpPr/>
              <p:nvPr/>
            </p:nvSpPr>
            <p:spPr>
              <a:xfrm>
                <a:off x="548640" y="4610100"/>
                <a:ext cx="7056120" cy="1203960"/>
              </a:xfrm>
              <a:custGeom>
                <a:avLst/>
                <a:gdLst>
                  <a:gd name="connsiteX0" fmla="*/ 22860 w 7048500"/>
                  <a:gd name="connsiteY0" fmla="*/ 220980 h 1203960"/>
                  <a:gd name="connsiteX1" fmla="*/ 472440 w 7048500"/>
                  <a:gd name="connsiteY1" fmla="*/ 175260 h 1203960"/>
                  <a:gd name="connsiteX2" fmla="*/ 876300 w 7048500"/>
                  <a:gd name="connsiteY2" fmla="*/ 213360 h 1203960"/>
                  <a:gd name="connsiteX3" fmla="*/ 944880 w 7048500"/>
                  <a:gd name="connsiteY3" fmla="*/ 236220 h 1203960"/>
                  <a:gd name="connsiteX4" fmla="*/ 1478280 w 7048500"/>
                  <a:gd name="connsiteY4" fmla="*/ 411480 h 1203960"/>
                  <a:gd name="connsiteX5" fmla="*/ 1546860 w 7048500"/>
                  <a:gd name="connsiteY5" fmla="*/ 419100 h 1203960"/>
                  <a:gd name="connsiteX6" fmla="*/ 1569720 w 7048500"/>
                  <a:gd name="connsiteY6" fmla="*/ 426720 h 1203960"/>
                  <a:gd name="connsiteX7" fmla="*/ 1645920 w 7048500"/>
                  <a:gd name="connsiteY7" fmla="*/ 434340 h 1203960"/>
                  <a:gd name="connsiteX8" fmla="*/ 1668780 w 7048500"/>
                  <a:gd name="connsiteY8" fmla="*/ 441960 h 1203960"/>
                  <a:gd name="connsiteX9" fmla="*/ 2164080 w 7048500"/>
                  <a:gd name="connsiteY9" fmla="*/ 457200 h 1203960"/>
                  <a:gd name="connsiteX10" fmla="*/ 2339340 w 7048500"/>
                  <a:gd name="connsiteY10" fmla="*/ 449580 h 1203960"/>
                  <a:gd name="connsiteX11" fmla="*/ 2842260 w 7048500"/>
                  <a:gd name="connsiteY11" fmla="*/ 342900 h 1203960"/>
                  <a:gd name="connsiteX12" fmla="*/ 2926080 w 7048500"/>
                  <a:gd name="connsiteY12" fmla="*/ 327660 h 1203960"/>
                  <a:gd name="connsiteX13" fmla="*/ 2964180 w 7048500"/>
                  <a:gd name="connsiteY13" fmla="*/ 320040 h 1203960"/>
                  <a:gd name="connsiteX14" fmla="*/ 3581400 w 7048500"/>
                  <a:gd name="connsiteY14" fmla="*/ 137160 h 1203960"/>
                  <a:gd name="connsiteX15" fmla="*/ 3657600 w 7048500"/>
                  <a:gd name="connsiteY15" fmla="*/ 114300 h 1203960"/>
                  <a:gd name="connsiteX16" fmla="*/ 3710940 w 7048500"/>
                  <a:gd name="connsiteY16" fmla="*/ 99060 h 1203960"/>
                  <a:gd name="connsiteX17" fmla="*/ 4267200 w 7048500"/>
                  <a:gd name="connsiteY17" fmla="*/ 0 h 1203960"/>
                  <a:gd name="connsiteX18" fmla="*/ 4381500 w 7048500"/>
                  <a:gd name="connsiteY18" fmla="*/ 7620 h 1203960"/>
                  <a:gd name="connsiteX19" fmla="*/ 5059680 w 7048500"/>
                  <a:gd name="connsiteY19" fmla="*/ 182880 h 1203960"/>
                  <a:gd name="connsiteX20" fmla="*/ 5135880 w 7048500"/>
                  <a:gd name="connsiteY20" fmla="*/ 190500 h 1203960"/>
                  <a:gd name="connsiteX21" fmla="*/ 5158740 w 7048500"/>
                  <a:gd name="connsiteY21" fmla="*/ 198120 h 1203960"/>
                  <a:gd name="connsiteX22" fmla="*/ 5212080 w 7048500"/>
                  <a:gd name="connsiteY22" fmla="*/ 205740 h 1203960"/>
                  <a:gd name="connsiteX23" fmla="*/ 5250180 w 7048500"/>
                  <a:gd name="connsiteY23" fmla="*/ 213360 h 1203960"/>
                  <a:gd name="connsiteX24" fmla="*/ 5303520 w 7048500"/>
                  <a:gd name="connsiteY24" fmla="*/ 213360 h 1203960"/>
                  <a:gd name="connsiteX25" fmla="*/ 5783580 w 7048500"/>
                  <a:gd name="connsiteY25" fmla="*/ 266700 h 1203960"/>
                  <a:gd name="connsiteX26" fmla="*/ 6050280 w 7048500"/>
                  <a:gd name="connsiteY26" fmla="*/ 274320 h 1203960"/>
                  <a:gd name="connsiteX27" fmla="*/ 6667500 w 7048500"/>
                  <a:gd name="connsiteY27" fmla="*/ 228600 h 1203960"/>
                  <a:gd name="connsiteX28" fmla="*/ 6751320 w 7048500"/>
                  <a:gd name="connsiteY28" fmla="*/ 205740 h 1203960"/>
                  <a:gd name="connsiteX29" fmla="*/ 7018020 w 7048500"/>
                  <a:gd name="connsiteY29" fmla="*/ 83820 h 1203960"/>
                  <a:gd name="connsiteX30" fmla="*/ 7048500 w 7048500"/>
                  <a:gd name="connsiteY30" fmla="*/ 251460 h 1203960"/>
                  <a:gd name="connsiteX31" fmla="*/ 7040880 w 7048500"/>
                  <a:gd name="connsiteY31" fmla="*/ 586740 h 1203960"/>
                  <a:gd name="connsiteX32" fmla="*/ 6918960 w 7048500"/>
                  <a:gd name="connsiteY32" fmla="*/ 868680 h 1203960"/>
                  <a:gd name="connsiteX33" fmla="*/ 6758940 w 7048500"/>
                  <a:gd name="connsiteY33" fmla="*/ 1028700 h 1203960"/>
                  <a:gd name="connsiteX34" fmla="*/ 6621780 w 7048500"/>
                  <a:gd name="connsiteY34" fmla="*/ 1112520 h 1203960"/>
                  <a:gd name="connsiteX35" fmla="*/ 6507480 w 7048500"/>
                  <a:gd name="connsiteY35" fmla="*/ 1165860 h 1203960"/>
                  <a:gd name="connsiteX36" fmla="*/ 6134100 w 7048500"/>
                  <a:gd name="connsiteY36" fmla="*/ 1203960 h 1203960"/>
                  <a:gd name="connsiteX37" fmla="*/ 678180 w 7048500"/>
                  <a:gd name="connsiteY37" fmla="*/ 1196340 h 1203960"/>
                  <a:gd name="connsiteX38" fmla="*/ 495300 w 7048500"/>
                  <a:gd name="connsiteY38" fmla="*/ 1135380 h 1203960"/>
                  <a:gd name="connsiteX39" fmla="*/ 335280 w 7048500"/>
                  <a:gd name="connsiteY39" fmla="*/ 1074420 h 1203960"/>
                  <a:gd name="connsiteX40" fmla="*/ 243840 w 7048500"/>
                  <a:gd name="connsiteY40" fmla="*/ 967740 h 1203960"/>
                  <a:gd name="connsiteX41" fmla="*/ 121920 w 7048500"/>
                  <a:gd name="connsiteY41" fmla="*/ 861060 h 1203960"/>
                  <a:gd name="connsiteX42" fmla="*/ 60960 w 7048500"/>
                  <a:gd name="connsiteY42" fmla="*/ 670560 h 1203960"/>
                  <a:gd name="connsiteX43" fmla="*/ 0 w 7048500"/>
                  <a:gd name="connsiteY43" fmla="*/ 480060 h 1203960"/>
                  <a:gd name="connsiteX44" fmla="*/ 22860 w 7048500"/>
                  <a:gd name="connsiteY44" fmla="*/ 220980 h 1203960"/>
                  <a:gd name="connsiteX0" fmla="*/ 22860 w 7056120"/>
                  <a:gd name="connsiteY0" fmla="*/ 220980 h 1203960"/>
                  <a:gd name="connsiteX1" fmla="*/ 472440 w 7056120"/>
                  <a:gd name="connsiteY1" fmla="*/ 175260 h 1203960"/>
                  <a:gd name="connsiteX2" fmla="*/ 876300 w 7056120"/>
                  <a:gd name="connsiteY2" fmla="*/ 213360 h 1203960"/>
                  <a:gd name="connsiteX3" fmla="*/ 944880 w 7056120"/>
                  <a:gd name="connsiteY3" fmla="*/ 236220 h 1203960"/>
                  <a:gd name="connsiteX4" fmla="*/ 1478280 w 7056120"/>
                  <a:gd name="connsiteY4" fmla="*/ 411480 h 1203960"/>
                  <a:gd name="connsiteX5" fmla="*/ 1546860 w 7056120"/>
                  <a:gd name="connsiteY5" fmla="*/ 419100 h 1203960"/>
                  <a:gd name="connsiteX6" fmla="*/ 1569720 w 7056120"/>
                  <a:gd name="connsiteY6" fmla="*/ 426720 h 1203960"/>
                  <a:gd name="connsiteX7" fmla="*/ 1645920 w 7056120"/>
                  <a:gd name="connsiteY7" fmla="*/ 434340 h 1203960"/>
                  <a:gd name="connsiteX8" fmla="*/ 1668780 w 7056120"/>
                  <a:gd name="connsiteY8" fmla="*/ 441960 h 1203960"/>
                  <a:gd name="connsiteX9" fmla="*/ 2164080 w 7056120"/>
                  <a:gd name="connsiteY9" fmla="*/ 457200 h 1203960"/>
                  <a:gd name="connsiteX10" fmla="*/ 2339340 w 7056120"/>
                  <a:gd name="connsiteY10" fmla="*/ 449580 h 1203960"/>
                  <a:gd name="connsiteX11" fmla="*/ 2842260 w 7056120"/>
                  <a:gd name="connsiteY11" fmla="*/ 342900 h 1203960"/>
                  <a:gd name="connsiteX12" fmla="*/ 2926080 w 7056120"/>
                  <a:gd name="connsiteY12" fmla="*/ 327660 h 1203960"/>
                  <a:gd name="connsiteX13" fmla="*/ 2964180 w 7056120"/>
                  <a:gd name="connsiteY13" fmla="*/ 320040 h 1203960"/>
                  <a:gd name="connsiteX14" fmla="*/ 3581400 w 7056120"/>
                  <a:gd name="connsiteY14" fmla="*/ 137160 h 1203960"/>
                  <a:gd name="connsiteX15" fmla="*/ 3657600 w 7056120"/>
                  <a:gd name="connsiteY15" fmla="*/ 114300 h 1203960"/>
                  <a:gd name="connsiteX16" fmla="*/ 3710940 w 7056120"/>
                  <a:gd name="connsiteY16" fmla="*/ 99060 h 1203960"/>
                  <a:gd name="connsiteX17" fmla="*/ 4267200 w 7056120"/>
                  <a:gd name="connsiteY17" fmla="*/ 0 h 1203960"/>
                  <a:gd name="connsiteX18" fmla="*/ 4381500 w 7056120"/>
                  <a:gd name="connsiteY18" fmla="*/ 7620 h 1203960"/>
                  <a:gd name="connsiteX19" fmla="*/ 5059680 w 7056120"/>
                  <a:gd name="connsiteY19" fmla="*/ 182880 h 1203960"/>
                  <a:gd name="connsiteX20" fmla="*/ 5135880 w 7056120"/>
                  <a:gd name="connsiteY20" fmla="*/ 190500 h 1203960"/>
                  <a:gd name="connsiteX21" fmla="*/ 5158740 w 7056120"/>
                  <a:gd name="connsiteY21" fmla="*/ 198120 h 1203960"/>
                  <a:gd name="connsiteX22" fmla="*/ 5212080 w 7056120"/>
                  <a:gd name="connsiteY22" fmla="*/ 205740 h 1203960"/>
                  <a:gd name="connsiteX23" fmla="*/ 5250180 w 7056120"/>
                  <a:gd name="connsiteY23" fmla="*/ 213360 h 1203960"/>
                  <a:gd name="connsiteX24" fmla="*/ 5303520 w 7056120"/>
                  <a:gd name="connsiteY24" fmla="*/ 213360 h 1203960"/>
                  <a:gd name="connsiteX25" fmla="*/ 5783580 w 7056120"/>
                  <a:gd name="connsiteY25" fmla="*/ 266700 h 1203960"/>
                  <a:gd name="connsiteX26" fmla="*/ 6050280 w 7056120"/>
                  <a:gd name="connsiteY26" fmla="*/ 274320 h 1203960"/>
                  <a:gd name="connsiteX27" fmla="*/ 6667500 w 7056120"/>
                  <a:gd name="connsiteY27" fmla="*/ 228600 h 1203960"/>
                  <a:gd name="connsiteX28" fmla="*/ 6751320 w 7056120"/>
                  <a:gd name="connsiteY28" fmla="*/ 205740 h 1203960"/>
                  <a:gd name="connsiteX29" fmla="*/ 7056120 w 7056120"/>
                  <a:gd name="connsiteY29" fmla="*/ 68580 h 1203960"/>
                  <a:gd name="connsiteX30" fmla="*/ 7048500 w 7056120"/>
                  <a:gd name="connsiteY30" fmla="*/ 251460 h 1203960"/>
                  <a:gd name="connsiteX31" fmla="*/ 7040880 w 7056120"/>
                  <a:gd name="connsiteY31" fmla="*/ 586740 h 1203960"/>
                  <a:gd name="connsiteX32" fmla="*/ 6918960 w 7056120"/>
                  <a:gd name="connsiteY32" fmla="*/ 868680 h 1203960"/>
                  <a:gd name="connsiteX33" fmla="*/ 6758940 w 7056120"/>
                  <a:gd name="connsiteY33" fmla="*/ 1028700 h 1203960"/>
                  <a:gd name="connsiteX34" fmla="*/ 6621780 w 7056120"/>
                  <a:gd name="connsiteY34" fmla="*/ 1112520 h 1203960"/>
                  <a:gd name="connsiteX35" fmla="*/ 6507480 w 7056120"/>
                  <a:gd name="connsiteY35" fmla="*/ 1165860 h 1203960"/>
                  <a:gd name="connsiteX36" fmla="*/ 6134100 w 7056120"/>
                  <a:gd name="connsiteY36" fmla="*/ 1203960 h 1203960"/>
                  <a:gd name="connsiteX37" fmla="*/ 678180 w 7056120"/>
                  <a:gd name="connsiteY37" fmla="*/ 1196340 h 1203960"/>
                  <a:gd name="connsiteX38" fmla="*/ 495300 w 7056120"/>
                  <a:gd name="connsiteY38" fmla="*/ 1135380 h 1203960"/>
                  <a:gd name="connsiteX39" fmla="*/ 335280 w 7056120"/>
                  <a:gd name="connsiteY39" fmla="*/ 1074420 h 1203960"/>
                  <a:gd name="connsiteX40" fmla="*/ 243840 w 7056120"/>
                  <a:gd name="connsiteY40" fmla="*/ 967740 h 1203960"/>
                  <a:gd name="connsiteX41" fmla="*/ 121920 w 7056120"/>
                  <a:gd name="connsiteY41" fmla="*/ 861060 h 1203960"/>
                  <a:gd name="connsiteX42" fmla="*/ 60960 w 7056120"/>
                  <a:gd name="connsiteY42" fmla="*/ 670560 h 1203960"/>
                  <a:gd name="connsiteX43" fmla="*/ 0 w 7056120"/>
                  <a:gd name="connsiteY43" fmla="*/ 480060 h 1203960"/>
                  <a:gd name="connsiteX44" fmla="*/ 22860 w 7056120"/>
                  <a:gd name="connsiteY44" fmla="*/ 220980 h 120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056120" h="1203960">
                    <a:moveTo>
                      <a:pt x="22860" y="220980"/>
                    </a:moveTo>
                    <a:lnTo>
                      <a:pt x="472440" y="175260"/>
                    </a:lnTo>
                    <a:lnTo>
                      <a:pt x="876300" y="213360"/>
                    </a:lnTo>
                    <a:cubicBezTo>
                      <a:pt x="939638" y="237112"/>
                      <a:pt x="915558" y="236220"/>
                      <a:pt x="944880" y="236220"/>
                    </a:cubicBezTo>
                    <a:lnTo>
                      <a:pt x="1478280" y="411480"/>
                    </a:lnTo>
                    <a:cubicBezTo>
                      <a:pt x="1501140" y="414020"/>
                      <a:pt x="1524172" y="415319"/>
                      <a:pt x="1546860" y="419100"/>
                    </a:cubicBezTo>
                    <a:cubicBezTo>
                      <a:pt x="1554783" y="420420"/>
                      <a:pt x="1561781" y="425499"/>
                      <a:pt x="1569720" y="426720"/>
                    </a:cubicBezTo>
                    <a:cubicBezTo>
                      <a:pt x="1594950" y="430602"/>
                      <a:pt x="1620520" y="431800"/>
                      <a:pt x="1645920" y="434340"/>
                    </a:cubicBezTo>
                    <a:lnTo>
                      <a:pt x="1668780" y="441960"/>
                    </a:lnTo>
                    <a:lnTo>
                      <a:pt x="2164080" y="457200"/>
                    </a:lnTo>
                    <a:cubicBezTo>
                      <a:pt x="2278255" y="446820"/>
                      <a:pt x="2219845" y="449580"/>
                      <a:pt x="2339340" y="449580"/>
                    </a:cubicBezTo>
                    <a:lnTo>
                      <a:pt x="2842260" y="342900"/>
                    </a:lnTo>
                    <a:cubicBezTo>
                      <a:pt x="2870200" y="337820"/>
                      <a:pt x="2898312" y="333610"/>
                      <a:pt x="2926080" y="327660"/>
                    </a:cubicBezTo>
                    <a:cubicBezTo>
                      <a:pt x="2969137" y="318434"/>
                      <a:pt x="2931182" y="320040"/>
                      <a:pt x="2964180" y="320040"/>
                    </a:cubicBezTo>
                    <a:lnTo>
                      <a:pt x="3581400" y="137160"/>
                    </a:lnTo>
                    <a:lnTo>
                      <a:pt x="3657600" y="114300"/>
                    </a:lnTo>
                    <a:cubicBezTo>
                      <a:pt x="3708938" y="98257"/>
                      <a:pt x="3686748" y="99060"/>
                      <a:pt x="3710940" y="99060"/>
                    </a:cubicBezTo>
                    <a:lnTo>
                      <a:pt x="4267200" y="0"/>
                    </a:lnTo>
                    <a:cubicBezTo>
                      <a:pt x="4356037" y="8884"/>
                      <a:pt x="4317873" y="7620"/>
                      <a:pt x="4381500" y="7620"/>
                    </a:cubicBezTo>
                    <a:lnTo>
                      <a:pt x="5059680" y="182880"/>
                    </a:lnTo>
                    <a:cubicBezTo>
                      <a:pt x="5085080" y="185420"/>
                      <a:pt x="5110650" y="186618"/>
                      <a:pt x="5135880" y="190500"/>
                    </a:cubicBezTo>
                    <a:cubicBezTo>
                      <a:pt x="5143819" y="191721"/>
                      <a:pt x="5150864" y="196545"/>
                      <a:pt x="5158740" y="198120"/>
                    </a:cubicBezTo>
                    <a:cubicBezTo>
                      <a:pt x="5176352" y="201642"/>
                      <a:pt x="5194364" y="202787"/>
                      <a:pt x="5212080" y="205740"/>
                    </a:cubicBezTo>
                    <a:cubicBezTo>
                      <a:pt x="5224855" y="207869"/>
                      <a:pt x="5237273" y="212284"/>
                      <a:pt x="5250180" y="213360"/>
                    </a:cubicBezTo>
                    <a:cubicBezTo>
                      <a:pt x="5267899" y="214837"/>
                      <a:pt x="5285740" y="213360"/>
                      <a:pt x="5303520" y="213360"/>
                    </a:cubicBezTo>
                    <a:lnTo>
                      <a:pt x="5783580" y="266700"/>
                    </a:lnTo>
                    <a:cubicBezTo>
                      <a:pt x="6029955" y="274648"/>
                      <a:pt x="5941019" y="274320"/>
                      <a:pt x="6050280" y="274320"/>
                    </a:cubicBezTo>
                    <a:lnTo>
                      <a:pt x="6667500" y="228600"/>
                    </a:lnTo>
                    <a:cubicBezTo>
                      <a:pt x="6741624" y="212128"/>
                      <a:pt x="6715135" y="223833"/>
                      <a:pt x="6751320" y="205740"/>
                    </a:cubicBezTo>
                    <a:lnTo>
                      <a:pt x="7056120" y="68580"/>
                    </a:lnTo>
                    <a:lnTo>
                      <a:pt x="7048500" y="251460"/>
                    </a:lnTo>
                    <a:lnTo>
                      <a:pt x="7040880" y="586740"/>
                    </a:lnTo>
                    <a:lnTo>
                      <a:pt x="6918960" y="868680"/>
                    </a:lnTo>
                    <a:lnTo>
                      <a:pt x="6758940" y="1028700"/>
                    </a:lnTo>
                    <a:lnTo>
                      <a:pt x="6621780" y="1112520"/>
                    </a:lnTo>
                    <a:lnTo>
                      <a:pt x="6507480" y="1165860"/>
                    </a:lnTo>
                    <a:lnTo>
                      <a:pt x="6134100" y="1203960"/>
                    </a:lnTo>
                    <a:lnTo>
                      <a:pt x="678180" y="1196340"/>
                    </a:lnTo>
                    <a:lnTo>
                      <a:pt x="495300" y="1135380"/>
                    </a:lnTo>
                    <a:lnTo>
                      <a:pt x="335280" y="1074420"/>
                    </a:lnTo>
                    <a:lnTo>
                      <a:pt x="243840" y="967740"/>
                    </a:lnTo>
                    <a:lnTo>
                      <a:pt x="121920" y="861060"/>
                    </a:lnTo>
                    <a:lnTo>
                      <a:pt x="60960" y="670560"/>
                    </a:lnTo>
                    <a:lnTo>
                      <a:pt x="0" y="480060"/>
                    </a:lnTo>
                    <a:lnTo>
                      <a:pt x="22860" y="22098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638CCB40-607A-48E9-9691-3679212E8A56}"/>
                  </a:ext>
                </a:extLst>
              </p:cNvPr>
              <p:cNvSpPr/>
              <p:nvPr/>
            </p:nvSpPr>
            <p:spPr>
              <a:xfrm>
                <a:off x="549401" y="1185954"/>
                <a:ext cx="7057013" cy="4626403"/>
              </a:xfrm>
              <a:prstGeom prst="roundRect">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Oval 16">
              <a:extLst>
                <a:ext uri="{FF2B5EF4-FFF2-40B4-BE49-F238E27FC236}">
                  <a16:creationId xmlns:a16="http://schemas.microsoft.com/office/drawing/2014/main" id="{8DF8D262-3BE4-403D-90C1-AB29D991F4A4}"/>
                </a:ext>
              </a:extLst>
            </p:cNvPr>
            <p:cNvSpPr/>
            <p:nvPr/>
          </p:nvSpPr>
          <p:spPr>
            <a:xfrm>
              <a:off x="2678027" y="5522540"/>
              <a:ext cx="3561997" cy="309831"/>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AF51EBAC-3C2A-43CF-A2AC-FA1BE7358E8D}"/>
              </a:ext>
            </a:extLst>
          </p:cNvPr>
          <p:cNvGrpSpPr/>
          <p:nvPr/>
        </p:nvGrpSpPr>
        <p:grpSpPr>
          <a:xfrm>
            <a:off x="1008303" y="4786133"/>
            <a:ext cx="2221772" cy="801777"/>
            <a:chOff x="4653412" y="4786133"/>
            <a:chExt cx="2221772" cy="801777"/>
          </a:xfrm>
        </p:grpSpPr>
        <p:sp>
          <p:nvSpPr>
            <p:cNvPr id="16" name="Oval 15">
              <a:extLst>
                <a:ext uri="{FF2B5EF4-FFF2-40B4-BE49-F238E27FC236}">
                  <a16:creationId xmlns:a16="http://schemas.microsoft.com/office/drawing/2014/main" id="{C0439D93-F7D8-4EC9-869B-CEAF8A0F20E6}"/>
                </a:ext>
              </a:extLst>
            </p:cNvPr>
            <p:cNvSpPr/>
            <p:nvPr/>
          </p:nvSpPr>
          <p:spPr>
            <a:xfrm>
              <a:off x="4844941" y="5387742"/>
              <a:ext cx="1983619" cy="200168"/>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7" name="Group 86">
              <a:extLst>
                <a:ext uri="{FF2B5EF4-FFF2-40B4-BE49-F238E27FC236}">
                  <a16:creationId xmlns:a16="http://schemas.microsoft.com/office/drawing/2014/main" id="{6AA1E659-10EE-4952-B31E-CD5EC539E3AA}"/>
                </a:ext>
              </a:extLst>
            </p:cNvPr>
            <p:cNvGrpSpPr>
              <a:grpSpLocks noChangeAspect="1"/>
            </p:cNvGrpSpPr>
            <p:nvPr/>
          </p:nvGrpSpPr>
          <p:grpSpPr>
            <a:xfrm>
              <a:off x="4653412" y="4786133"/>
              <a:ext cx="2221772" cy="713667"/>
              <a:chOff x="7366469" y="4745481"/>
              <a:chExt cx="3191554" cy="1025173"/>
            </a:xfrm>
          </p:grpSpPr>
          <p:grpSp>
            <p:nvGrpSpPr>
              <p:cNvPr id="88" name="Group 87">
                <a:extLst>
                  <a:ext uri="{FF2B5EF4-FFF2-40B4-BE49-F238E27FC236}">
                    <a16:creationId xmlns:a16="http://schemas.microsoft.com/office/drawing/2014/main" id="{4C3F0D6E-6E2C-49F2-9701-C21E7D27D296}"/>
                  </a:ext>
                </a:extLst>
              </p:cNvPr>
              <p:cNvGrpSpPr>
                <a:grpSpLocks noChangeAspect="1"/>
              </p:cNvGrpSpPr>
              <p:nvPr/>
            </p:nvGrpSpPr>
            <p:grpSpPr>
              <a:xfrm>
                <a:off x="7366469" y="4745481"/>
                <a:ext cx="3191554" cy="1025173"/>
                <a:chOff x="7752885" y="5195074"/>
                <a:chExt cx="1201313" cy="385879"/>
              </a:xfrm>
            </p:grpSpPr>
            <p:sp>
              <p:nvSpPr>
                <p:cNvPr id="93" name="Rectangle 92">
                  <a:extLst>
                    <a:ext uri="{FF2B5EF4-FFF2-40B4-BE49-F238E27FC236}">
                      <a16:creationId xmlns:a16="http://schemas.microsoft.com/office/drawing/2014/main" id="{3B9923C8-3E7F-459A-81DA-3C7D720CD3EA}"/>
                    </a:ext>
                  </a:extLst>
                </p:cNvPr>
                <p:cNvSpPr/>
                <p:nvPr/>
              </p:nvSpPr>
              <p:spPr>
                <a:xfrm>
                  <a:off x="7752885" y="5225275"/>
                  <a:ext cx="189572" cy="217449"/>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4" name="Rectangle: Rounded Corners 93">
                  <a:extLst>
                    <a:ext uri="{FF2B5EF4-FFF2-40B4-BE49-F238E27FC236}">
                      <a16:creationId xmlns:a16="http://schemas.microsoft.com/office/drawing/2014/main" id="{1422EDE6-3261-4F68-88F5-2CF37D8AC98B}"/>
                    </a:ext>
                  </a:extLst>
                </p:cNvPr>
                <p:cNvSpPr/>
                <p:nvPr/>
              </p:nvSpPr>
              <p:spPr>
                <a:xfrm rot="5400000">
                  <a:off x="7931770"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5" name="Rectangle: Rounded Corners 94">
                  <a:extLst>
                    <a:ext uri="{FF2B5EF4-FFF2-40B4-BE49-F238E27FC236}">
                      <a16:creationId xmlns:a16="http://schemas.microsoft.com/office/drawing/2014/main" id="{3B352833-E7C5-4521-A9C8-07BB39D88409}"/>
                    </a:ext>
                  </a:extLst>
                </p:cNvPr>
                <p:cNvSpPr/>
                <p:nvPr/>
              </p:nvSpPr>
              <p:spPr>
                <a:xfrm rot="5400000">
                  <a:off x="8359233"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6" name="Rectangle: Rounded Corners 95">
                  <a:extLst>
                    <a:ext uri="{FF2B5EF4-FFF2-40B4-BE49-F238E27FC236}">
                      <a16:creationId xmlns:a16="http://schemas.microsoft.com/office/drawing/2014/main" id="{2376737B-AEE6-4902-94BD-913C495B80A9}"/>
                    </a:ext>
                  </a:extLst>
                </p:cNvPr>
                <p:cNvSpPr/>
                <p:nvPr/>
              </p:nvSpPr>
              <p:spPr>
                <a:xfrm rot="5400000">
                  <a:off x="8749526"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7" name="Rectangle: Rounded Corners 96">
                  <a:extLst>
                    <a:ext uri="{FF2B5EF4-FFF2-40B4-BE49-F238E27FC236}">
                      <a16:creationId xmlns:a16="http://schemas.microsoft.com/office/drawing/2014/main" id="{1EF3A7B4-C2F1-4746-A094-67452B5F6AAD}"/>
                    </a:ext>
                  </a:extLst>
                </p:cNvPr>
                <p:cNvSpPr/>
                <p:nvPr/>
              </p:nvSpPr>
              <p:spPr>
                <a:xfrm>
                  <a:off x="7943385" y="5360020"/>
                  <a:ext cx="988741" cy="96644"/>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Circle: Hollow 97">
                  <a:extLst>
                    <a:ext uri="{FF2B5EF4-FFF2-40B4-BE49-F238E27FC236}">
                      <a16:creationId xmlns:a16="http://schemas.microsoft.com/office/drawing/2014/main" id="{D1FCC392-A476-417E-8474-5E6770857A0B}"/>
                    </a:ext>
                  </a:extLst>
                </p:cNvPr>
                <p:cNvSpPr/>
                <p:nvPr/>
              </p:nvSpPr>
              <p:spPr>
                <a:xfrm>
                  <a:off x="7872529" y="5317040"/>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99" name="Circle: Hollow 98">
                  <a:extLst>
                    <a:ext uri="{FF2B5EF4-FFF2-40B4-BE49-F238E27FC236}">
                      <a16:creationId xmlns:a16="http://schemas.microsoft.com/office/drawing/2014/main" id="{C269A8A3-B0D6-401C-9F9A-98759462BD54}"/>
                    </a:ext>
                  </a:extLst>
                </p:cNvPr>
                <p:cNvSpPr/>
                <p:nvPr/>
              </p:nvSpPr>
              <p:spPr>
                <a:xfrm>
                  <a:off x="8299992" y="5317040"/>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00" name="Circle: Hollow 99">
                  <a:extLst>
                    <a:ext uri="{FF2B5EF4-FFF2-40B4-BE49-F238E27FC236}">
                      <a16:creationId xmlns:a16="http://schemas.microsoft.com/office/drawing/2014/main" id="{3FA70637-61AC-45B3-A86B-6D66B9B8EEBD}"/>
                    </a:ext>
                  </a:extLst>
                </p:cNvPr>
                <p:cNvSpPr/>
                <p:nvPr/>
              </p:nvSpPr>
              <p:spPr>
                <a:xfrm>
                  <a:off x="8690285" y="5317039"/>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cxnSp>
              <p:nvCxnSpPr>
                <p:cNvPr id="101" name="Straight Arrow Connector 100">
                  <a:extLst>
                    <a:ext uri="{FF2B5EF4-FFF2-40B4-BE49-F238E27FC236}">
                      <a16:creationId xmlns:a16="http://schemas.microsoft.com/office/drawing/2014/main" id="{289C4A68-12B0-4E3C-A538-F7F9F25F9A7E}"/>
                    </a:ext>
                  </a:extLst>
                </p:cNvPr>
                <p:cNvCxnSpPr/>
                <p:nvPr/>
              </p:nvCxnSpPr>
              <p:spPr>
                <a:xfrm flipH="1" flipV="1">
                  <a:off x="8056057" y="5314717"/>
                  <a:ext cx="734124" cy="1"/>
                </a:xfrm>
                <a:prstGeom prst="straightConnector1">
                  <a:avLst/>
                </a:prstGeom>
              </p:spPr>
              <p:style>
                <a:lnRef idx="3">
                  <a:schemeClr val="dk1"/>
                </a:lnRef>
                <a:fillRef idx="0">
                  <a:schemeClr val="dk1"/>
                </a:fillRef>
                <a:effectRef idx="2">
                  <a:schemeClr val="dk1"/>
                </a:effectRef>
                <a:fontRef idx="minor">
                  <a:schemeClr val="tx1"/>
                </a:fontRef>
              </p:style>
            </p:cxnSp>
            <p:sp>
              <p:nvSpPr>
                <p:cNvPr id="102" name="Oval 101">
                  <a:extLst>
                    <a:ext uri="{FF2B5EF4-FFF2-40B4-BE49-F238E27FC236}">
                      <a16:creationId xmlns:a16="http://schemas.microsoft.com/office/drawing/2014/main" id="{F6A1FA72-3C18-4EED-BC37-8A5F6D375A07}"/>
                    </a:ext>
                  </a:extLst>
                </p:cNvPr>
                <p:cNvSpPr/>
                <p:nvPr/>
              </p:nvSpPr>
              <p:spPr>
                <a:xfrm>
                  <a:off x="7941223" y="5381625"/>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3" name="Oval 102">
                  <a:extLst>
                    <a:ext uri="{FF2B5EF4-FFF2-40B4-BE49-F238E27FC236}">
                      <a16:creationId xmlns:a16="http://schemas.microsoft.com/office/drawing/2014/main" id="{11F35C7E-6055-4A7F-A53F-B16779FC134F}"/>
                    </a:ext>
                  </a:extLst>
                </p:cNvPr>
                <p:cNvSpPr/>
                <p:nvPr/>
              </p:nvSpPr>
              <p:spPr>
                <a:xfrm>
                  <a:off x="8368141" y="5381625"/>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 name="Oval 103">
                  <a:extLst>
                    <a:ext uri="{FF2B5EF4-FFF2-40B4-BE49-F238E27FC236}">
                      <a16:creationId xmlns:a16="http://schemas.microsoft.com/office/drawing/2014/main" id="{1C8FC249-F4B6-455A-9345-AB06B4D134E2}"/>
                    </a:ext>
                  </a:extLst>
                </p:cNvPr>
                <p:cNvSpPr/>
                <p:nvPr/>
              </p:nvSpPr>
              <p:spPr>
                <a:xfrm>
                  <a:off x="8758434" y="5385442"/>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89" name="Oval 88">
                <a:extLst>
                  <a:ext uri="{FF2B5EF4-FFF2-40B4-BE49-F238E27FC236}">
                    <a16:creationId xmlns:a16="http://schemas.microsoft.com/office/drawing/2014/main" id="{6FA14D41-39B2-45B2-A4D8-A062F5DDD38B}"/>
                  </a:ext>
                </a:extLst>
              </p:cNvPr>
              <p:cNvSpPr/>
              <p:nvPr/>
            </p:nvSpPr>
            <p:spPr>
              <a:xfrm>
                <a:off x="7923634" y="5301896"/>
                <a:ext cx="253062" cy="26600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0" name="Graphic 38" descr="Single gear">
                <a:extLst>
                  <a:ext uri="{FF2B5EF4-FFF2-40B4-BE49-F238E27FC236}">
                    <a16:creationId xmlns:a16="http://schemas.microsoft.com/office/drawing/2014/main" id="{DE0C1546-54D1-47A7-91F7-D9B84C26B6E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13288" y="5202044"/>
                <a:ext cx="449766" cy="449766"/>
              </a:xfrm>
              <a:prstGeom prst="rect">
                <a:avLst/>
              </a:prstGeom>
            </p:spPr>
          </p:pic>
          <p:pic>
            <p:nvPicPr>
              <p:cNvPr id="91" name="Graphic 38" descr="Single gear">
                <a:extLst>
                  <a:ext uri="{FF2B5EF4-FFF2-40B4-BE49-F238E27FC236}">
                    <a16:creationId xmlns:a16="http://schemas.microsoft.com/office/drawing/2014/main" id="{6F15395D-01D3-4868-A3FC-955F65D267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86291" y="5202041"/>
                <a:ext cx="449766" cy="449766"/>
              </a:xfrm>
              <a:prstGeom prst="rect">
                <a:avLst/>
              </a:prstGeom>
            </p:spPr>
          </p:pic>
          <p:pic>
            <p:nvPicPr>
              <p:cNvPr id="92" name="Graphic 38" descr="Single gear">
                <a:extLst>
                  <a:ext uri="{FF2B5EF4-FFF2-40B4-BE49-F238E27FC236}">
                    <a16:creationId xmlns:a16="http://schemas.microsoft.com/office/drawing/2014/main" id="{C4394DA9-9694-43D5-B3E1-045B298FF1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46995" y="5202043"/>
                <a:ext cx="449766" cy="449766"/>
              </a:xfrm>
              <a:prstGeom prst="rect">
                <a:avLst/>
              </a:prstGeom>
            </p:spPr>
          </p:pic>
        </p:grpSp>
      </p:grpSp>
      <p:sp>
        <p:nvSpPr>
          <p:cNvPr id="3" name="Slide Number Placeholder 2">
            <a:extLst>
              <a:ext uri="{FF2B5EF4-FFF2-40B4-BE49-F238E27FC236}">
                <a16:creationId xmlns:a16="http://schemas.microsoft.com/office/drawing/2014/main" id="{C3756F43-484C-4B45-AAB4-E8208E1C5DAE}"/>
              </a:ext>
            </a:extLst>
          </p:cNvPr>
          <p:cNvSpPr>
            <a:spLocks noGrp="1"/>
          </p:cNvSpPr>
          <p:nvPr>
            <p:ph type="sldNum" sz="quarter" idx="4"/>
          </p:nvPr>
        </p:nvSpPr>
        <p:spPr/>
        <p:txBody>
          <a:bodyPr/>
          <a:lstStyle/>
          <a:p>
            <a:fld id="{6F1FABC0-072B-4F22-8F9B-95A9D10B0206}" type="slidenum">
              <a:rPr lang="en-US" smtClean="0"/>
              <a:pPr/>
              <a:t>62</a:t>
            </a:fld>
            <a:endParaRPr lang="en-US"/>
          </a:p>
        </p:txBody>
      </p:sp>
      <p:sp>
        <p:nvSpPr>
          <p:cNvPr id="20" name="Content Placeholder 6">
            <a:extLst>
              <a:ext uri="{FF2B5EF4-FFF2-40B4-BE49-F238E27FC236}">
                <a16:creationId xmlns:a16="http://schemas.microsoft.com/office/drawing/2014/main" id="{737AD6FE-076D-47EB-8851-546CD7479B58}"/>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101B1E"/>
                </a:solidFill>
                <a:latin typeface="Arial"/>
                <a:cs typeface="Arial"/>
              </a:rPr>
              <a:t>Jayson Dickinson</a:t>
            </a:r>
            <a:endParaRPr lang="en-US">
              <a:solidFill>
                <a:srgbClr val="101B1E"/>
              </a:solidFill>
            </a:endParaRPr>
          </a:p>
        </p:txBody>
      </p:sp>
      <p:sp>
        <p:nvSpPr>
          <p:cNvPr id="114" name="Title 6">
            <a:extLst>
              <a:ext uri="{FF2B5EF4-FFF2-40B4-BE49-F238E27FC236}">
                <a16:creationId xmlns:a16="http://schemas.microsoft.com/office/drawing/2014/main" id="{8EB1D702-30BD-4C81-8AB2-1877B6791DBE}"/>
              </a:ext>
            </a:extLst>
          </p:cNvPr>
          <p:cNvSpPr txBox="1">
            <a:spLocks/>
          </p:cNvSpPr>
          <p:nvPr/>
        </p:nvSpPr>
        <p:spPr>
          <a:xfrm>
            <a:off x="838200" y="401514"/>
            <a:ext cx="10515600" cy="67914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kern="1200">
                <a:solidFill>
                  <a:schemeClr val="bg1"/>
                </a:solidFill>
                <a:latin typeface="Cambria" panose="02040503050406030204" pitchFamily="18" charset="0"/>
                <a:ea typeface="Cambria" panose="02040503050406030204" pitchFamily="18" charset="0"/>
                <a:cs typeface="Arial" panose="020B0604020202020204" pitchFamily="34" charset="0"/>
              </a:defRPr>
            </a:lvl1pPr>
          </a:lstStyle>
          <a:p>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High Fidelity</a:t>
            </a:r>
          </a:p>
        </p:txBody>
      </p:sp>
      <p:grpSp>
        <p:nvGrpSpPr>
          <p:cNvPr id="6" name="Group 5">
            <a:extLst>
              <a:ext uri="{FF2B5EF4-FFF2-40B4-BE49-F238E27FC236}">
                <a16:creationId xmlns:a16="http://schemas.microsoft.com/office/drawing/2014/main" id="{811D944C-D5B6-4BB2-AB13-82F7A7DB1A26}"/>
              </a:ext>
            </a:extLst>
          </p:cNvPr>
          <p:cNvGrpSpPr/>
          <p:nvPr/>
        </p:nvGrpSpPr>
        <p:grpSpPr>
          <a:xfrm rot="669629" flipH="1">
            <a:off x="2220809" y="2367700"/>
            <a:ext cx="525585" cy="1410422"/>
            <a:chOff x="3410018" y="2211162"/>
            <a:chExt cx="467443" cy="1287994"/>
          </a:xfrm>
        </p:grpSpPr>
        <p:cxnSp>
          <p:nvCxnSpPr>
            <p:cNvPr id="35" name="Straight Connector 34">
              <a:extLst>
                <a:ext uri="{FF2B5EF4-FFF2-40B4-BE49-F238E27FC236}">
                  <a16:creationId xmlns:a16="http://schemas.microsoft.com/office/drawing/2014/main" id="{4A132D3A-4CFF-408C-BB15-CDD8BE792E5D}"/>
                </a:ext>
              </a:extLst>
            </p:cNvPr>
            <p:cNvCxnSpPr>
              <a:cxnSpLocks/>
              <a:stCxn id="53" idx="0"/>
            </p:cNvCxnSpPr>
            <p:nvPr/>
          </p:nvCxnSpPr>
          <p:spPr>
            <a:xfrm flipH="1" flipV="1">
              <a:off x="3625291" y="2530769"/>
              <a:ext cx="132297" cy="7486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8B039E09-80D2-48BA-AE1B-EE953CACC398}"/>
                </a:ext>
              </a:extLst>
            </p:cNvPr>
            <p:cNvSpPr/>
            <p:nvPr/>
          </p:nvSpPr>
          <p:spPr>
            <a:xfrm flipH="1">
              <a:off x="3410018" y="3436475"/>
              <a:ext cx="422281" cy="6268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3E46DD82-7DA4-4FCC-AA8B-DB98296CB342}"/>
                </a:ext>
              </a:extLst>
            </p:cNvPr>
            <p:cNvSpPr/>
            <p:nvPr/>
          </p:nvSpPr>
          <p:spPr>
            <a:xfrm flipH="1">
              <a:off x="3557657" y="3363284"/>
              <a:ext cx="134551" cy="6268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Rounded Corners 42">
              <a:extLst>
                <a:ext uri="{FF2B5EF4-FFF2-40B4-BE49-F238E27FC236}">
                  <a16:creationId xmlns:a16="http://schemas.microsoft.com/office/drawing/2014/main" id="{FF396C27-A4B5-4C2B-9047-4EBEDCB58E51}"/>
                </a:ext>
              </a:extLst>
            </p:cNvPr>
            <p:cNvSpPr/>
            <p:nvPr/>
          </p:nvSpPr>
          <p:spPr>
            <a:xfrm rot="5400000">
              <a:off x="3701567" y="3246061"/>
              <a:ext cx="29076" cy="182344"/>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594BF700-CE98-46D8-926F-BAE9E4BBD915}"/>
                </a:ext>
              </a:extLst>
            </p:cNvPr>
            <p:cNvSpPr/>
            <p:nvPr/>
          </p:nvSpPr>
          <p:spPr>
            <a:xfrm rot="6784575" flipH="1">
              <a:off x="3734315" y="2395130"/>
              <a:ext cx="24261" cy="26203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E8B48B2A-B092-4348-B49D-C5D82E1CE603}"/>
                </a:ext>
              </a:extLst>
            </p:cNvPr>
            <p:cNvSpPr/>
            <p:nvPr/>
          </p:nvSpPr>
          <p:spPr>
            <a:xfrm rot="4695926" flipH="1">
              <a:off x="3732097" y="2310674"/>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8CBCB6E-5BE7-4C2C-A6E3-4768196DD0BB}"/>
                </a:ext>
              </a:extLst>
            </p:cNvPr>
            <p:cNvSpPr/>
            <p:nvPr/>
          </p:nvSpPr>
          <p:spPr>
            <a:xfrm flipH="1">
              <a:off x="3594318" y="3405134"/>
              <a:ext cx="53680" cy="626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Rounded Corners 52">
              <a:extLst>
                <a:ext uri="{FF2B5EF4-FFF2-40B4-BE49-F238E27FC236}">
                  <a16:creationId xmlns:a16="http://schemas.microsoft.com/office/drawing/2014/main" id="{F241693B-DA1C-4DCC-88D8-8187F226B842}"/>
                </a:ext>
              </a:extLst>
            </p:cNvPr>
            <p:cNvSpPr/>
            <p:nvPr/>
          </p:nvSpPr>
          <p:spPr>
            <a:xfrm>
              <a:off x="3730749" y="3279459"/>
              <a:ext cx="53680" cy="104142"/>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a:extLst>
                <a:ext uri="{FF2B5EF4-FFF2-40B4-BE49-F238E27FC236}">
                  <a16:creationId xmlns:a16="http://schemas.microsoft.com/office/drawing/2014/main" id="{23587DE0-4FC3-4DEA-92AD-011F841245FF}"/>
                </a:ext>
              </a:extLst>
            </p:cNvPr>
            <p:cNvCxnSpPr>
              <a:cxnSpLocks/>
              <a:endCxn id="53" idx="3"/>
            </p:cNvCxnSpPr>
            <p:nvPr/>
          </p:nvCxnSpPr>
          <p:spPr>
            <a:xfrm flipH="1">
              <a:off x="3784428" y="2571828"/>
              <a:ext cx="74752" cy="7597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34649318-2E7A-4E07-AE2A-FAB2EF060DEE}"/>
                </a:ext>
              </a:extLst>
            </p:cNvPr>
            <p:cNvCxnSpPr>
              <a:cxnSpLocks/>
              <a:stCxn id="47" idx="0"/>
            </p:cNvCxnSpPr>
            <p:nvPr/>
          </p:nvCxnSpPr>
          <p:spPr>
            <a:xfrm flipH="1">
              <a:off x="3856676" y="2410858"/>
              <a:ext cx="14875" cy="177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111E10B-813B-4516-9FDB-8373BBB75A1E}"/>
                </a:ext>
              </a:extLst>
            </p:cNvPr>
            <p:cNvCxnSpPr>
              <a:cxnSpLocks/>
              <a:endCxn id="58" idx="0"/>
            </p:cNvCxnSpPr>
            <p:nvPr/>
          </p:nvCxnSpPr>
          <p:spPr>
            <a:xfrm flipH="1" flipV="1">
              <a:off x="3602550" y="2211650"/>
              <a:ext cx="265637" cy="1888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C0791B79-F463-4BBA-B973-F65E57CC84E7}"/>
                </a:ext>
              </a:extLst>
            </p:cNvPr>
            <p:cNvSpPr/>
            <p:nvPr/>
          </p:nvSpPr>
          <p:spPr>
            <a:xfrm rot="21297001" flipH="1">
              <a:off x="3597298" y="2211162"/>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 name="Straight Connector 60">
              <a:extLst>
                <a:ext uri="{FF2B5EF4-FFF2-40B4-BE49-F238E27FC236}">
                  <a16:creationId xmlns:a16="http://schemas.microsoft.com/office/drawing/2014/main" id="{C7F09823-DCC1-4C89-8A27-0B7306DB2BAD}"/>
                </a:ext>
              </a:extLst>
            </p:cNvPr>
            <p:cNvCxnSpPr>
              <a:cxnSpLocks/>
              <a:stCxn id="41" idx="3"/>
            </p:cNvCxnSpPr>
            <p:nvPr/>
          </p:nvCxnSpPr>
          <p:spPr>
            <a:xfrm flipH="1" flipV="1">
              <a:off x="3511959" y="2453393"/>
              <a:ext cx="45697" cy="9412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D801EEC7-7448-462C-B642-4E4765FF2A5D}"/>
                </a:ext>
              </a:extLst>
            </p:cNvPr>
            <p:cNvCxnSpPr>
              <a:cxnSpLocks/>
            </p:cNvCxnSpPr>
            <p:nvPr/>
          </p:nvCxnSpPr>
          <p:spPr>
            <a:xfrm flipV="1">
              <a:off x="3727687" y="2441187"/>
              <a:ext cx="56276" cy="631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C9A4BEF5-2C14-42F2-A179-926354017C52}"/>
                </a:ext>
              </a:extLst>
            </p:cNvPr>
            <p:cNvSpPr/>
            <p:nvPr/>
          </p:nvSpPr>
          <p:spPr>
            <a:xfrm flipH="1">
              <a:off x="3609028" y="2450865"/>
              <a:ext cx="25023" cy="942755"/>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C7C31B40-3B80-473B-BE98-8EB975EB36A5}"/>
              </a:ext>
            </a:extLst>
          </p:cNvPr>
          <p:cNvGrpSpPr/>
          <p:nvPr/>
        </p:nvGrpSpPr>
        <p:grpSpPr>
          <a:xfrm rot="1357012" flipH="1">
            <a:off x="2607245" y="2655552"/>
            <a:ext cx="1414953" cy="301027"/>
            <a:chOff x="2304640" y="2255493"/>
            <a:chExt cx="1328482" cy="251522"/>
          </a:xfrm>
        </p:grpSpPr>
        <p:sp>
          <p:nvSpPr>
            <p:cNvPr id="30" name="Rectangle 29">
              <a:extLst>
                <a:ext uri="{FF2B5EF4-FFF2-40B4-BE49-F238E27FC236}">
                  <a16:creationId xmlns:a16="http://schemas.microsoft.com/office/drawing/2014/main" id="{F89D9A06-CC5C-47CE-AB8C-2C0EE056314E}"/>
                </a:ext>
              </a:extLst>
            </p:cNvPr>
            <p:cNvSpPr/>
            <p:nvPr/>
          </p:nvSpPr>
          <p:spPr>
            <a:xfrm rot="3475009">
              <a:off x="2369418" y="2355473"/>
              <a:ext cx="24261" cy="15381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7B5E1D79-627E-4198-A33A-AAB4DB54592D}"/>
                </a:ext>
              </a:extLst>
            </p:cNvPr>
            <p:cNvSpPr/>
            <p:nvPr/>
          </p:nvSpPr>
          <p:spPr>
            <a:xfrm rot="7564731">
              <a:off x="2483035" y="2359527"/>
              <a:ext cx="24261" cy="15381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AA383792-9D66-4D24-B83B-25481F6822FC}"/>
                </a:ext>
              </a:extLst>
            </p:cNvPr>
            <p:cNvSpPr/>
            <p:nvPr/>
          </p:nvSpPr>
          <p:spPr>
            <a:xfrm rot="5565177">
              <a:off x="2615198" y="2171654"/>
              <a:ext cx="24261" cy="62264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Connector 58">
              <a:extLst>
                <a:ext uri="{FF2B5EF4-FFF2-40B4-BE49-F238E27FC236}">
                  <a16:creationId xmlns:a16="http://schemas.microsoft.com/office/drawing/2014/main" id="{61362562-0F13-4C96-9AF8-F9D4E8322FD2}"/>
                </a:ext>
              </a:extLst>
            </p:cNvPr>
            <p:cNvCxnSpPr>
              <a:cxnSpLocks/>
            </p:cNvCxnSpPr>
            <p:nvPr/>
          </p:nvCxnSpPr>
          <p:spPr>
            <a:xfrm flipH="1" flipV="1">
              <a:off x="2923969" y="2257132"/>
              <a:ext cx="587990" cy="1987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94131949-4E67-4F2D-B506-3C08D7BEAA49}"/>
                </a:ext>
              </a:extLst>
            </p:cNvPr>
            <p:cNvSpPr/>
            <p:nvPr/>
          </p:nvSpPr>
          <p:spPr>
            <a:xfrm rot="21297001" flipH="1">
              <a:off x="2922646" y="2255493"/>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a:extLst>
                <a:ext uri="{FF2B5EF4-FFF2-40B4-BE49-F238E27FC236}">
                  <a16:creationId xmlns:a16="http://schemas.microsoft.com/office/drawing/2014/main" id="{B74D0D23-94A6-45FE-B424-CC8B3066C9CB}"/>
                </a:ext>
              </a:extLst>
            </p:cNvPr>
            <p:cNvCxnSpPr>
              <a:cxnSpLocks/>
            </p:cNvCxnSpPr>
            <p:nvPr/>
          </p:nvCxnSpPr>
          <p:spPr>
            <a:xfrm flipH="1">
              <a:off x="2425863" y="2262445"/>
              <a:ext cx="511943" cy="2011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A749A16E-938C-4113-93A1-134031B02F80}"/>
                </a:ext>
              </a:extLst>
            </p:cNvPr>
            <p:cNvSpPr/>
            <p:nvPr/>
          </p:nvSpPr>
          <p:spPr>
            <a:xfrm rot="5213209" flipH="1">
              <a:off x="3273571" y="2129584"/>
              <a:ext cx="25023" cy="69407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2F37FF5F-D739-444D-A093-6DCF0ACD8AFF}"/>
                </a:ext>
              </a:extLst>
            </p:cNvPr>
            <p:cNvSpPr/>
            <p:nvPr/>
          </p:nvSpPr>
          <p:spPr>
            <a:xfrm rot="3559019" flipH="1">
              <a:off x="3003478" y="2359436"/>
              <a:ext cx="24261" cy="1635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Straight Connector 66">
              <a:extLst>
                <a:ext uri="{FF2B5EF4-FFF2-40B4-BE49-F238E27FC236}">
                  <a16:creationId xmlns:a16="http://schemas.microsoft.com/office/drawing/2014/main" id="{16159C2E-64EA-49CC-AB91-8BB5F4DC2569}"/>
                </a:ext>
              </a:extLst>
            </p:cNvPr>
            <p:cNvCxnSpPr>
              <a:cxnSpLocks/>
              <a:stCxn id="66" idx="3"/>
              <a:endCxn id="60" idx="1"/>
            </p:cNvCxnSpPr>
            <p:nvPr/>
          </p:nvCxnSpPr>
          <p:spPr>
            <a:xfrm flipH="1" flipV="1">
              <a:off x="2955226" y="2379818"/>
              <a:ext cx="54192" cy="509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0" name="Rectangle 109">
            <a:extLst>
              <a:ext uri="{FF2B5EF4-FFF2-40B4-BE49-F238E27FC236}">
                <a16:creationId xmlns:a16="http://schemas.microsoft.com/office/drawing/2014/main" id="{E16A1956-42AF-4357-B28E-8EF6DD0E6237}"/>
              </a:ext>
            </a:extLst>
          </p:cNvPr>
          <p:cNvSpPr/>
          <p:nvPr/>
        </p:nvSpPr>
        <p:spPr>
          <a:xfrm>
            <a:off x="3629898" y="3508667"/>
            <a:ext cx="396045" cy="7849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4A30FC0B-4CE2-4142-BD43-BA2658F5220D}"/>
              </a:ext>
            </a:extLst>
          </p:cNvPr>
          <p:cNvSpPr/>
          <p:nvPr/>
        </p:nvSpPr>
        <p:spPr>
          <a:xfrm>
            <a:off x="3739642" y="3351135"/>
            <a:ext cx="177962" cy="207327"/>
          </a:xfrm>
          <a:prstGeom prst="rect">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74CD04AF-C93A-474A-8E9D-2B97885F102E}"/>
              </a:ext>
            </a:extLst>
          </p:cNvPr>
          <p:cNvSpPr/>
          <p:nvPr/>
        </p:nvSpPr>
        <p:spPr>
          <a:xfrm>
            <a:off x="3637522" y="3516687"/>
            <a:ext cx="33376" cy="115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a:extLst>
              <a:ext uri="{FF2B5EF4-FFF2-40B4-BE49-F238E27FC236}">
                <a16:creationId xmlns:a16="http://schemas.microsoft.com/office/drawing/2014/main" id="{F04FC678-6F46-41AD-9757-8827B4072E12}"/>
              </a:ext>
            </a:extLst>
          </p:cNvPr>
          <p:cNvSpPr/>
          <p:nvPr/>
        </p:nvSpPr>
        <p:spPr>
          <a:xfrm>
            <a:off x="3637522" y="3567604"/>
            <a:ext cx="33376" cy="115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a:extLst>
              <a:ext uri="{FF2B5EF4-FFF2-40B4-BE49-F238E27FC236}">
                <a16:creationId xmlns:a16="http://schemas.microsoft.com/office/drawing/2014/main" id="{4765D0BE-87C9-4F58-BD1E-D7EBEA42DD35}"/>
              </a:ext>
            </a:extLst>
          </p:cNvPr>
          <p:cNvSpPr/>
          <p:nvPr/>
        </p:nvSpPr>
        <p:spPr>
          <a:xfrm>
            <a:off x="3984928" y="3512998"/>
            <a:ext cx="33376" cy="115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a:extLst>
              <a:ext uri="{FF2B5EF4-FFF2-40B4-BE49-F238E27FC236}">
                <a16:creationId xmlns:a16="http://schemas.microsoft.com/office/drawing/2014/main" id="{B19C7DBA-260E-447A-8478-4B021CC1DF24}"/>
              </a:ext>
            </a:extLst>
          </p:cNvPr>
          <p:cNvSpPr/>
          <p:nvPr/>
        </p:nvSpPr>
        <p:spPr>
          <a:xfrm>
            <a:off x="3984928" y="3567995"/>
            <a:ext cx="33376" cy="115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ECD25085-F622-41C7-9B12-BEF147FC115C}"/>
              </a:ext>
            </a:extLst>
          </p:cNvPr>
          <p:cNvSpPr/>
          <p:nvPr/>
        </p:nvSpPr>
        <p:spPr>
          <a:xfrm>
            <a:off x="3629898" y="3588180"/>
            <a:ext cx="396045" cy="32622"/>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id="{5C6A7157-7D98-4D85-9169-6F19A01F1BD3}"/>
              </a:ext>
            </a:extLst>
          </p:cNvPr>
          <p:cNvSpPr/>
          <p:nvPr/>
        </p:nvSpPr>
        <p:spPr>
          <a:xfrm>
            <a:off x="3619575" y="3508667"/>
            <a:ext cx="9423" cy="11213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D684763B-8575-4FF6-90EC-90F46A0E3501}"/>
              </a:ext>
            </a:extLst>
          </p:cNvPr>
          <p:cNvSpPr/>
          <p:nvPr/>
        </p:nvSpPr>
        <p:spPr>
          <a:xfrm>
            <a:off x="4026828" y="3508667"/>
            <a:ext cx="9423" cy="11213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7724F76F-8057-482C-A527-88D63E2CB70F}"/>
              </a:ext>
            </a:extLst>
          </p:cNvPr>
          <p:cNvSpPr/>
          <p:nvPr/>
        </p:nvSpPr>
        <p:spPr>
          <a:xfrm>
            <a:off x="3779548" y="3267635"/>
            <a:ext cx="100269" cy="85877"/>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a:extLst>
              <a:ext uri="{FF2B5EF4-FFF2-40B4-BE49-F238E27FC236}">
                <a16:creationId xmlns:a16="http://schemas.microsoft.com/office/drawing/2014/main" id="{5C065637-35DD-4698-9FA5-84F027596682}"/>
              </a:ext>
            </a:extLst>
          </p:cNvPr>
          <p:cNvSpPr/>
          <p:nvPr/>
        </p:nvSpPr>
        <p:spPr>
          <a:xfrm>
            <a:off x="3821211" y="3300588"/>
            <a:ext cx="13644" cy="223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5" name="Group 174">
            <a:extLst>
              <a:ext uri="{FF2B5EF4-FFF2-40B4-BE49-F238E27FC236}">
                <a16:creationId xmlns:a16="http://schemas.microsoft.com/office/drawing/2014/main" id="{C6151C36-47A4-4730-B9FE-7FC25564BDB7}"/>
              </a:ext>
            </a:extLst>
          </p:cNvPr>
          <p:cNvGrpSpPr/>
          <p:nvPr/>
        </p:nvGrpSpPr>
        <p:grpSpPr>
          <a:xfrm rot="18430614">
            <a:off x="3664903" y="3025972"/>
            <a:ext cx="49309" cy="185498"/>
            <a:chOff x="2711137" y="2149848"/>
            <a:chExt cx="2639468" cy="1017896"/>
          </a:xfrm>
        </p:grpSpPr>
        <p:sp>
          <p:nvSpPr>
            <p:cNvPr id="176" name="Rectangle 175">
              <a:extLst>
                <a:ext uri="{FF2B5EF4-FFF2-40B4-BE49-F238E27FC236}">
                  <a16:creationId xmlns:a16="http://schemas.microsoft.com/office/drawing/2014/main" id="{ECF4FD6A-6E4E-4BD5-8164-A711AD4F753E}"/>
                </a:ext>
              </a:extLst>
            </p:cNvPr>
            <p:cNvSpPr/>
            <p:nvPr/>
          </p:nvSpPr>
          <p:spPr>
            <a:xfrm>
              <a:off x="3278436" y="2307772"/>
              <a:ext cx="1504812" cy="859972"/>
            </a:xfrm>
            <a:prstGeom prst="rect">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Oval 176">
              <a:extLst>
                <a:ext uri="{FF2B5EF4-FFF2-40B4-BE49-F238E27FC236}">
                  <a16:creationId xmlns:a16="http://schemas.microsoft.com/office/drawing/2014/main" id="{31F7E6EA-8BB8-4F4D-A68A-5AD364F6746D}"/>
                </a:ext>
              </a:extLst>
            </p:cNvPr>
            <p:cNvSpPr/>
            <p:nvPr/>
          </p:nvSpPr>
          <p:spPr>
            <a:xfrm rot="16357580">
              <a:off x="3893972" y="967013"/>
              <a:ext cx="273798" cy="2639468"/>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8" name="Group 177">
            <a:extLst>
              <a:ext uri="{FF2B5EF4-FFF2-40B4-BE49-F238E27FC236}">
                <a16:creationId xmlns:a16="http://schemas.microsoft.com/office/drawing/2014/main" id="{B59343A6-344E-4DAE-AC2A-FC4D42B1D90E}"/>
              </a:ext>
            </a:extLst>
          </p:cNvPr>
          <p:cNvGrpSpPr/>
          <p:nvPr/>
        </p:nvGrpSpPr>
        <p:grpSpPr>
          <a:xfrm rot="19305018">
            <a:off x="3769208" y="3152561"/>
            <a:ext cx="28210" cy="93100"/>
            <a:chOff x="3278436" y="2191523"/>
            <a:chExt cx="1504812" cy="976221"/>
          </a:xfrm>
        </p:grpSpPr>
        <p:sp>
          <p:nvSpPr>
            <p:cNvPr id="179" name="Rectangle 178">
              <a:extLst>
                <a:ext uri="{FF2B5EF4-FFF2-40B4-BE49-F238E27FC236}">
                  <a16:creationId xmlns:a16="http://schemas.microsoft.com/office/drawing/2014/main" id="{F9FF3A5B-99DA-4735-8099-BD339926500B}"/>
                </a:ext>
              </a:extLst>
            </p:cNvPr>
            <p:cNvSpPr/>
            <p:nvPr/>
          </p:nvSpPr>
          <p:spPr>
            <a:xfrm>
              <a:off x="3278436" y="2307772"/>
              <a:ext cx="1504812" cy="859972"/>
            </a:xfrm>
            <a:prstGeom prst="rect">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Oval 179">
              <a:extLst>
                <a:ext uri="{FF2B5EF4-FFF2-40B4-BE49-F238E27FC236}">
                  <a16:creationId xmlns:a16="http://schemas.microsoft.com/office/drawing/2014/main" id="{B02CEF8B-E1B8-4E8E-8A0A-DE1509141782}"/>
                </a:ext>
              </a:extLst>
            </p:cNvPr>
            <p:cNvSpPr/>
            <p:nvPr/>
          </p:nvSpPr>
          <p:spPr>
            <a:xfrm>
              <a:off x="3558234" y="2191523"/>
              <a:ext cx="94521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1" name="Group 180">
            <a:extLst>
              <a:ext uri="{FF2B5EF4-FFF2-40B4-BE49-F238E27FC236}">
                <a16:creationId xmlns:a16="http://schemas.microsoft.com/office/drawing/2014/main" id="{EB26816D-D24B-4428-87A3-C3C0CF4FF4CE}"/>
              </a:ext>
            </a:extLst>
          </p:cNvPr>
          <p:cNvGrpSpPr/>
          <p:nvPr/>
        </p:nvGrpSpPr>
        <p:grpSpPr>
          <a:xfrm rot="19218557">
            <a:off x="3762896" y="2992336"/>
            <a:ext cx="49309" cy="185498"/>
            <a:chOff x="2711145" y="2149848"/>
            <a:chExt cx="2639466" cy="1017896"/>
          </a:xfrm>
        </p:grpSpPr>
        <p:sp>
          <p:nvSpPr>
            <p:cNvPr id="182" name="Rectangle 181">
              <a:extLst>
                <a:ext uri="{FF2B5EF4-FFF2-40B4-BE49-F238E27FC236}">
                  <a16:creationId xmlns:a16="http://schemas.microsoft.com/office/drawing/2014/main" id="{062D7227-FCF4-4D1F-8674-1397930F3977}"/>
                </a:ext>
              </a:extLst>
            </p:cNvPr>
            <p:cNvSpPr/>
            <p:nvPr/>
          </p:nvSpPr>
          <p:spPr>
            <a:xfrm>
              <a:off x="3278436" y="2307772"/>
              <a:ext cx="1504812" cy="859972"/>
            </a:xfrm>
            <a:prstGeom prst="rect">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Oval 182">
              <a:extLst>
                <a:ext uri="{FF2B5EF4-FFF2-40B4-BE49-F238E27FC236}">
                  <a16:creationId xmlns:a16="http://schemas.microsoft.com/office/drawing/2014/main" id="{C4F61EEA-24D7-4B5B-B3D6-8B427E662C8C}"/>
                </a:ext>
              </a:extLst>
            </p:cNvPr>
            <p:cNvSpPr/>
            <p:nvPr/>
          </p:nvSpPr>
          <p:spPr>
            <a:xfrm rot="16357580">
              <a:off x="3893979" y="967014"/>
              <a:ext cx="273798" cy="2639466"/>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4" name="Group 183">
            <a:extLst>
              <a:ext uri="{FF2B5EF4-FFF2-40B4-BE49-F238E27FC236}">
                <a16:creationId xmlns:a16="http://schemas.microsoft.com/office/drawing/2014/main" id="{E8B05225-2C4F-4AB7-8E76-B9EDD36C67DD}"/>
              </a:ext>
            </a:extLst>
          </p:cNvPr>
          <p:cNvGrpSpPr/>
          <p:nvPr/>
        </p:nvGrpSpPr>
        <p:grpSpPr>
          <a:xfrm rot="569135">
            <a:off x="3828767" y="3145031"/>
            <a:ext cx="28210" cy="93100"/>
            <a:chOff x="3278436" y="2191523"/>
            <a:chExt cx="1504812" cy="976221"/>
          </a:xfrm>
        </p:grpSpPr>
        <p:sp>
          <p:nvSpPr>
            <p:cNvPr id="185" name="Rectangle 184">
              <a:extLst>
                <a:ext uri="{FF2B5EF4-FFF2-40B4-BE49-F238E27FC236}">
                  <a16:creationId xmlns:a16="http://schemas.microsoft.com/office/drawing/2014/main" id="{40895C26-D076-49A7-A3E0-876D23B963A6}"/>
                </a:ext>
              </a:extLst>
            </p:cNvPr>
            <p:cNvSpPr/>
            <p:nvPr/>
          </p:nvSpPr>
          <p:spPr>
            <a:xfrm>
              <a:off x="3278436" y="2307772"/>
              <a:ext cx="1504812" cy="859972"/>
            </a:xfrm>
            <a:prstGeom prst="rect">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185">
              <a:extLst>
                <a:ext uri="{FF2B5EF4-FFF2-40B4-BE49-F238E27FC236}">
                  <a16:creationId xmlns:a16="http://schemas.microsoft.com/office/drawing/2014/main" id="{54028643-B640-4B46-B726-747936E0DF9F}"/>
                </a:ext>
              </a:extLst>
            </p:cNvPr>
            <p:cNvSpPr/>
            <p:nvPr/>
          </p:nvSpPr>
          <p:spPr>
            <a:xfrm>
              <a:off x="3558234" y="2191523"/>
              <a:ext cx="94521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7" name="Group 186">
            <a:extLst>
              <a:ext uri="{FF2B5EF4-FFF2-40B4-BE49-F238E27FC236}">
                <a16:creationId xmlns:a16="http://schemas.microsoft.com/office/drawing/2014/main" id="{7EF66D1F-FEF0-4749-BB11-A6E7F22E6491}"/>
              </a:ext>
            </a:extLst>
          </p:cNvPr>
          <p:cNvGrpSpPr/>
          <p:nvPr/>
        </p:nvGrpSpPr>
        <p:grpSpPr>
          <a:xfrm rot="20032650">
            <a:off x="3869938" y="3017404"/>
            <a:ext cx="49309" cy="185497"/>
            <a:chOff x="2711106" y="2149852"/>
            <a:chExt cx="2639473" cy="1017892"/>
          </a:xfrm>
        </p:grpSpPr>
        <p:sp>
          <p:nvSpPr>
            <p:cNvPr id="188" name="Rectangle 187">
              <a:extLst>
                <a:ext uri="{FF2B5EF4-FFF2-40B4-BE49-F238E27FC236}">
                  <a16:creationId xmlns:a16="http://schemas.microsoft.com/office/drawing/2014/main" id="{AADB6C46-D775-4518-9FB4-08B00078F2BD}"/>
                </a:ext>
              </a:extLst>
            </p:cNvPr>
            <p:cNvSpPr/>
            <p:nvPr/>
          </p:nvSpPr>
          <p:spPr>
            <a:xfrm>
              <a:off x="3278436" y="2307772"/>
              <a:ext cx="1504812" cy="859972"/>
            </a:xfrm>
            <a:prstGeom prst="rect">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Oval 188">
              <a:extLst>
                <a:ext uri="{FF2B5EF4-FFF2-40B4-BE49-F238E27FC236}">
                  <a16:creationId xmlns:a16="http://schemas.microsoft.com/office/drawing/2014/main" id="{A32FE98A-495F-4124-83C6-28705CFF880E}"/>
                </a:ext>
              </a:extLst>
            </p:cNvPr>
            <p:cNvSpPr/>
            <p:nvPr/>
          </p:nvSpPr>
          <p:spPr>
            <a:xfrm rot="16357580">
              <a:off x="3893944" y="967014"/>
              <a:ext cx="273798" cy="2639473"/>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0" name="Group 189">
            <a:extLst>
              <a:ext uri="{FF2B5EF4-FFF2-40B4-BE49-F238E27FC236}">
                <a16:creationId xmlns:a16="http://schemas.microsoft.com/office/drawing/2014/main" id="{699D1AA1-31B6-4B6F-9D6B-FBB213972A43}"/>
              </a:ext>
            </a:extLst>
          </p:cNvPr>
          <p:cNvGrpSpPr/>
          <p:nvPr/>
        </p:nvGrpSpPr>
        <p:grpSpPr>
          <a:xfrm rot="2796000">
            <a:off x="3880489" y="3162315"/>
            <a:ext cx="24942" cy="105299"/>
            <a:chOff x="3278436" y="2191523"/>
            <a:chExt cx="1504812" cy="976221"/>
          </a:xfrm>
        </p:grpSpPr>
        <p:sp>
          <p:nvSpPr>
            <p:cNvPr id="191" name="Rectangle 190">
              <a:extLst>
                <a:ext uri="{FF2B5EF4-FFF2-40B4-BE49-F238E27FC236}">
                  <a16:creationId xmlns:a16="http://schemas.microsoft.com/office/drawing/2014/main" id="{D40AEC1B-14DE-434C-83D2-D1353A6A48A4}"/>
                </a:ext>
              </a:extLst>
            </p:cNvPr>
            <p:cNvSpPr/>
            <p:nvPr/>
          </p:nvSpPr>
          <p:spPr>
            <a:xfrm>
              <a:off x="3278436" y="2307772"/>
              <a:ext cx="1504812" cy="859972"/>
            </a:xfrm>
            <a:prstGeom prst="rect">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Oval 191">
              <a:extLst>
                <a:ext uri="{FF2B5EF4-FFF2-40B4-BE49-F238E27FC236}">
                  <a16:creationId xmlns:a16="http://schemas.microsoft.com/office/drawing/2014/main" id="{388DF326-BC5B-412B-BF34-E14437DCF9B7}"/>
                </a:ext>
              </a:extLst>
            </p:cNvPr>
            <p:cNvSpPr/>
            <p:nvPr/>
          </p:nvSpPr>
          <p:spPr>
            <a:xfrm>
              <a:off x="3558234" y="2191523"/>
              <a:ext cx="94521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2" name="Rectangle 121">
            <a:extLst>
              <a:ext uri="{FF2B5EF4-FFF2-40B4-BE49-F238E27FC236}">
                <a16:creationId xmlns:a16="http://schemas.microsoft.com/office/drawing/2014/main" id="{6E88822B-DE6C-410F-A6A8-68ECDD9CCA2E}"/>
              </a:ext>
            </a:extLst>
          </p:cNvPr>
          <p:cNvSpPr/>
          <p:nvPr/>
        </p:nvSpPr>
        <p:spPr>
          <a:xfrm>
            <a:off x="3797295" y="3231794"/>
            <a:ext cx="64776" cy="3482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D7A8DD7-7D63-4F6F-AA05-FB08FB20941E}"/>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0" name="Group 169">
            <a:extLst>
              <a:ext uri="{FF2B5EF4-FFF2-40B4-BE49-F238E27FC236}">
                <a16:creationId xmlns:a16="http://schemas.microsoft.com/office/drawing/2014/main" id="{A08AECC4-D57A-47FE-83B7-1AE705AF21D1}"/>
              </a:ext>
            </a:extLst>
          </p:cNvPr>
          <p:cNvGrpSpPr/>
          <p:nvPr/>
        </p:nvGrpSpPr>
        <p:grpSpPr>
          <a:xfrm>
            <a:off x="8432851" y="1274522"/>
            <a:ext cx="3161334" cy="4200214"/>
            <a:chOff x="4403264" y="1515512"/>
            <a:chExt cx="3161334" cy="4200214"/>
          </a:xfrm>
        </p:grpSpPr>
        <p:sp>
          <p:nvSpPr>
            <p:cNvPr id="171" name="Flowchart: Connector 170">
              <a:extLst>
                <a:ext uri="{FF2B5EF4-FFF2-40B4-BE49-F238E27FC236}">
                  <a16:creationId xmlns:a16="http://schemas.microsoft.com/office/drawing/2014/main" id="{F80AD022-D7F3-48B1-86B0-CAEFB2695365}"/>
                </a:ext>
              </a:extLst>
            </p:cNvPr>
            <p:cNvSpPr>
              <a:spLocks noChangeAspect="1"/>
            </p:cNvSpPr>
            <p:nvPr/>
          </p:nvSpPr>
          <p:spPr>
            <a:xfrm>
              <a:off x="4403264" y="1515512"/>
              <a:ext cx="3161334" cy="3161334"/>
            </a:xfrm>
            <a:prstGeom prst="flowChartConnector">
              <a:avLst/>
            </a:prstGeom>
            <a:solidFill>
              <a:srgbClr val="E58B8C">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2" name="Group 171">
              <a:extLst>
                <a:ext uri="{FF2B5EF4-FFF2-40B4-BE49-F238E27FC236}">
                  <a16:creationId xmlns:a16="http://schemas.microsoft.com/office/drawing/2014/main" id="{8A2606DA-BA70-48D8-83A5-8A77E519A622}"/>
                </a:ext>
              </a:extLst>
            </p:cNvPr>
            <p:cNvGrpSpPr>
              <a:grpSpLocks noChangeAspect="1"/>
            </p:cNvGrpSpPr>
            <p:nvPr/>
          </p:nvGrpSpPr>
          <p:grpSpPr>
            <a:xfrm>
              <a:off x="5053685" y="1742625"/>
              <a:ext cx="2254940" cy="2485524"/>
              <a:chOff x="4209701" y="1399560"/>
              <a:chExt cx="3204415" cy="3532090"/>
            </a:xfrm>
          </p:grpSpPr>
          <p:grpSp>
            <p:nvGrpSpPr>
              <p:cNvPr id="174" name="Group 173">
                <a:extLst>
                  <a:ext uri="{FF2B5EF4-FFF2-40B4-BE49-F238E27FC236}">
                    <a16:creationId xmlns:a16="http://schemas.microsoft.com/office/drawing/2014/main" id="{E24A2656-3AC1-4800-9119-A4F2E6BCA0A1}"/>
                  </a:ext>
                </a:extLst>
              </p:cNvPr>
              <p:cNvGrpSpPr/>
              <p:nvPr/>
            </p:nvGrpSpPr>
            <p:grpSpPr>
              <a:xfrm>
                <a:off x="4209701" y="1399560"/>
                <a:ext cx="2021580" cy="3532090"/>
                <a:chOff x="4199831" y="1399560"/>
                <a:chExt cx="2021580" cy="3532090"/>
              </a:xfrm>
            </p:grpSpPr>
            <p:sp>
              <p:nvSpPr>
                <p:cNvPr id="197" name="Rectangle 196">
                  <a:extLst>
                    <a:ext uri="{FF2B5EF4-FFF2-40B4-BE49-F238E27FC236}">
                      <a16:creationId xmlns:a16="http://schemas.microsoft.com/office/drawing/2014/main" id="{B0514060-0E9C-4670-BA90-3DE6C5D5CC6F}"/>
                    </a:ext>
                  </a:extLst>
                </p:cNvPr>
                <p:cNvSpPr/>
                <p:nvPr/>
              </p:nvSpPr>
              <p:spPr>
                <a:xfrm>
                  <a:off x="4249915" y="4316321"/>
                  <a:ext cx="1921483" cy="43071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ectangle 197">
                  <a:extLst>
                    <a:ext uri="{FF2B5EF4-FFF2-40B4-BE49-F238E27FC236}">
                      <a16:creationId xmlns:a16="http://schemas.microsoft.com/office/drawing/2014/main" id="{A92429DE-C657-46F4-89EE-9ADE5B7A1CF8}"/>
                    </a:ext>
                  </a:extLst>
                </p:cNvPr>
                <p:cNvSpPr/>
                <p:nvPr/>
              </p:nvSpPr>
              <p:spPr>
                <a:xfrm>
                  <a:off x="4782360" y="3451881"/>
                  <a:ext cx="863417" cy="1137685"/>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Oval 198">
                  <a:extLst>
                    <a:ext uri="{FF2B5EF4-FFF2-40B4-BE49-F238E27FC236}">
                      <a16:creationId xmlns:a16="http://schemas.microsoft.com/office/drawing/2014/main" id="{D962BAD8-5E47-4160-8429-C0B5B3002C3A}"/>
                    </a:ext>
                  </a:extLst>
                </p:cNvPr>
                <p:cNvSpPr/>
                <p:nvPr/>
              </p:nvSpPr>
              <p:spPr>
                <a:xfrm>
                  <a:off x="4286904" y="4360332"/>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Oval 199">
                  <a:extLst>
                    <a:ext uri="{FF2B5EF4-FFF2-40B4-BE49-F238E27FC236}">
                      <a16:creationId xmlns:a16="http://schemas.microsoft.com/office/drawing/2014/main" id="{2C00698D-411C-4130-BF6C-85E660E0C567}"/>
                    </a:ext>
                  </a:extLst>
                </p:cNvPr>
                <p:cNvSpPr/>
                <p:nvPr/>
              </p:nvSpPr>
              <p:spPr>
                <a:xfrm>
                  <a:off x="4286904" y="4639732"/>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Oval 200">
                  <a:extLst>
                    <a:ext uri="{FF2B5EF4-FFF2-40B4-BE49-F238E27FC236}">
                      <a16:creationId xmlns:a16="http://schemas.microsoft.com/office/drawing/2014/main" id="{59494925-7116-4B6D-96BC-A141B19FF29B}"/>
                    </a:ext>
                  </a:extLst>
                </p:cNvPr>
                <p:cNvSpPr/>
                <p:nvPr/>
              </p:nvSpPr>
              <p:spPr>
                <a:xfrm>
                  <a:off x="5972410" y="4340090"/>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Oval 201">
                  <a:extLst>
                    <a:ext uri="{FF2B5EF4-FFF2-40B4-BE49-F238E27FC236}">
                      <a16:creationId xmlns:a16="http://schemas.microsoft.com/office/drawing/2014/main" id="{329CFF17-0E9E-4A8E-8ABB-EF4E167ED225}"/>
                    </a:ext>
                  </a:extLst>
                </p:cNvPr>
                <p:cNvSpPr/>
                <p:nvPr/>
              </p:nvSpPr>
              <p:spPr>
                <a:xfrm>
                  <a:off x="5972410" y="4641880"/>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202">
                  <a:extLst>
                    <a:ext uri="{FF2B5EF4-FFF2-40B4-BE49-F238E27FC236}">
                      <a16:creationId xmlns:a16="http://schemas.microsoft.com/office/drawing/2014/main" id="{1B5A03C2-1EF9-4900-BE22-5227803C5E82}"/>
                    </a:ext>
                  </a:extLst>
                </p:cNvPr>
                <p:cNvSpPr/>
                <p:nvPr/>
              </p:nvSpPr>
              <p:spPr>
                <a:xfrm>
                  <a:off x="4249915" y="4752641"/>
                  <a:ext cx="1921483" cy="179008"/>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203">
                  <a:extLst>
                    <a:ext uri="{FF2B5EF4-FFF2-40B4-BE49-F238E27FC236}">
                      <a16:creationId xmlns:a16="http://schemas.microsoft.com/office/drawing/2014/main" id="{3806D37E-39F8-436A-B0F0-1D12E773BDE7}"/>
                    </a:ext>
                  </a:extLst>
                </p:cNvPr>
                <p:cNvSpPr/>
                <p:nvPr/>
              </p:nvSpPr>
              <p:spPr>
                <a:xfrm>
                  <a:off x="4199831" y="4316322"/>
                  <a:ext cx="45719" cy="61532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Rectangle 204">
                  <a:extLst>
                    <a:ext uri="{FF2B5EF4-FFF2-40B4-BE49-F238E27FC236}">
                      <a16:creationId xmlns:a16="http://schemas.microsoft.com/office/drawing/2014/main" id="{E61BD763-7A8A-4D79-9C93-CFABF1F01FDF}"/>
                    </a:ext>
                  </a:extLst>
                </p:cNvPr>
                <p:cNvSpPr/>
                <p:nvPr/>
              </p:nvSpPr>
              <p:spPr>
                <a:xfrm>
                  <a:off x="6175692" y="4316322"/>
                  <a:ext cx="45719" cy="61532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6" name="Group 205">
                  <a:extLst>
                    <a:ext uri="{FF2B5EF4-FFF2-40B4-BE49-F238E27FC236}">
                      <a16:creationId xmlns:a16="http://schemas.microsoft.com/office/drawing/2014/main" id="{8976EEBB-9341-49AA-931D-6C7761DC5A9A}"/>
                    </a:ext>
                  </a:extLst>
                </p:cNvPr>
                <p:cNvGrpSpPr/>
                <p:nvPr/>
              </p:nvGrpSpPr>
              <p:grpSpPr>
                <a:xfrm rot="20436723">
                  <a:off x="4599963" y="1499979"/>
                  <a:ext cx="239230" cy="1017896"/>
                  <a:chOff x="2711116" y="2149848"/>
                  <a:chExt cx="2639452" cy="1017896"/>
                </a:xfrm>
              </p:grpSpPr>
              <p:sp>
                <p:nvSpPr>
                  <p:cNvPr id="276" name="Rectangle 275">
                    <a:extLst>
                      <a:ext uri="{FF2B5EF4-FFF2-40B4-BE49-F238E27FC236}">
                        <a16:creationId xmlns:a16="http://schemas.microsoft.com/office/drawing/2014/main" id="{278ADB67-ADAB-46C8-AAA8-076A268BC8D2}"/>
                      </a:ext>
                    </a:extLst>
                  </p:cNvPr>
                  <p:cNvSpPr/>
                  <p:nvPr/>
                </p:nvSpPr>
                <p:spPr>
                  <a:xfrm>
                    <a:off x="3278436" y="2307772"/>
                    <a:ext cx="1504812" cy="8599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7" name="Group 276">
                    <a:extLst>
                      <a:ext uri="{FF2B5EF4-FFF2-40B4-BE49-F238E27FC236}">
                        <a16:creationId xmlns:a16="http://schemas.microsoft.com/office/drawing/2014/main" id="{04697143-A249-4F07-97A3-8090BD93239F}"/>
                      </a:ext>
                    </a:extLst>
                  </p:cNvPr>
                  <p:cNvGrpSpPr/>
                  <p:nvPr/>
                </p:nvGrpSpPr>
                <p:grpSpPr>
                  <a:xfrm>
                    <a:off x="2711116" y="2149848"/>
                    <a:ext cx="2639452" cy="273796"/>
                    <a:chOff x="2711116" y="2149848"/>
                    <a:chExt cx="2639452" cy="273796"/>
                  </a:xfrm>
                </p:grpSpPr>
                <p:sp>
                  <p:nvSpPr>
                    <p:cNvPr id="278" name="Oval 277">
                      <a:extLst>
                        <a:ext uri="{FF2B5EF4-FFF2-40B4-BE49-F238E27FC236}">
                          <a16:creationId xmlns:a16="http://schemas.microsoft.com/office/drawing/2014/main" id="{0C72EC24-721E-4FCB-86F0-DCD94229ADE4}"/>
                        </a:ext>
                      </a:extLst>
                    </p:cNvPr>
                    <p:cNvSpPr/>
                    <p:nvPr/>
                  </p:nvSpPr>
                  <p:spPr>
                    <a:xfrm rot="16357580">
                      <a:off x="3893944" y="967020"/>
                      <a:ext cx="273796" cy="2639452"/>
                    </a:xfrm>
                    <a:prstGeom prst="ellipse">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Oval 278">
                      <a:extLst>
                        <a:ext uri="{FF2B5EF4-FFF2-40B4-BE49-F238E27FC236}">
                          <a16:creationId xmlns:a16="http://schemas.microsoft.com/office/drawing/2014/main" id="{461084B7-8D95-45F7-B168-52E266B2B154}"/>
                        </a:ext>
                      </a:extLst>
                    </p:cNvPr>
                    <p:cNvSpPr/>
                    <p:nvPr/>
                  </p:nvSpPr>
                  <p:spPr>
                    <a:xfrm>
                      <a:off x="3558230" y="2191523"/>
                      <a:ext cx="945222"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07" name="Rectangle 206">
                  <a:extLst>
                    <a:ext uri="{FF2B5EF4-FFF2-40B4-BE49-F238E27FC236}">
                      <a16:creationId xmlns:a16="http://schemas.microsoft.com/office/drawing/2014/main" id="{FB5A71FB-CD8D-4F56-8F73-0FC2756B6A4B}"/>
                    </a:ext>
                  </a:extLst>
                </p:cNvPr>
                <p:cNvSpPr/>
                <p:nvPr/>
              </p:nvSpPr>
              <p:spPr>
                <a:xfrm>
                  <a:off x="4975969" y="2993686"/>
                  <a:ext cx="486474" cy="47124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207">
                  <a:extLst>
                    <a:ext uri="{FF2B5EF4-FFF2-40B4-BE49-F238E27FC236}">
                      <a16:creationId xmlns:a16="http://schemas.microsoft.com/office/drawing/2014/main" id="{CB7FB4DB-04F6-408B-B4DE-CF2FB2188A43}"/>
                    </a:ext>
                  </a:extLst>
                </p:cNvPr>
                <p:cNvSpPr/>
                <p:nvPr/>
              </p:nvSpPr>
              <p:spPr>
                <a:xfrm>
                  <a:off x="5062070" y="2797013"/>
                  <a:ext cx="314272" cy="1910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9" name="Group 208">
                  <a:extLst>
                    <a:ext uri="{FF2B5EF4-FFF2-40B4-BE49-F238E27FC236}">
                      <a16:creationId xmlns:a16="http://schemas.microsoft.com/office/drawing/2014/main" id="{98666ED2-99ED-46C4-ADBF-C10E93E33BD6}"/>
                    </a:ext>
                  </a:extLst>
                </p:cNvPr>
                <p:cNvGrpSpPr/>
                <p:nvPr/>
              </p:nvGrpSpPr>
              <p:grpSpPr>
                <a:xfrm rot="19305018">
                  <a:off x="4925809" y="2362235"/>
                  <a:ext cx="136864" cy="510876"/>
                  <a:chOff x="3278436" y="2191523"/>
                  <a:chExt cx="1504812" cy="976221"/>
                </a:xfrm>
              </p:grpSpPr>
              <p:sp>
                <p:nvSpPr>
                  <p:cNvPr id="274" name="Rectangle 273">
                    <a:extLst>
                      <a:ext uri="{FF2B5EF4-FFF2-40B4-BE49-F238E27FC236}">
                        <a16:creationId xmlns:a16="http://schemas.microsoft.com/office/drawing/2014/main" id="{1412E11F-6004-494E-993C-032CF18BB4EB}"/>
                      </a:ext>
                    </a:extLst>
                  </p:cNvPr>
                  <p:cNvSpPr/>
                  <p:nvPr/>
                </p:nvSpPr>
                <p:spPr>
                  <a:xfrm>
                    <a:off x="3278436" y="2307772"/>
                    <a:ext cx="1504812" cy="8599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Oval 274">
                    <a:extLst>
                      <a:ext uri="{FF2B5EF4-FFF2-40B4-BE49-F238E27FC236}">
                        <a16:creationId xmlns:a16="http://schemas.microsoft.com/office/drawing/2014/main" id="{CA265995-F0B5-4566-BBB2-A26D14B488CE}"/>
                      </a:ext>
                    </a:extLst>
                  </p:cNvPr>
                  <p:cNvSpPr/>
                  <p:nvPr/>
                </p:nvSpPr>
                <p:spPr>
                  <a:xfrm>
                    <a:off x="3558234" y="2191523"/>
                    <a:ext cx="94521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0" name="Group 209">
                  <a:extLst>
                    <a:ext uri="{FF2B5EF4-FFF2-40B4-BE49-F238E27FC236}">
                      <a16:creationId xmlns:a16="http://schemas.microsoft.com/office/drawing/2014/main" id="{7CB5218F-D7EA-4414-85C1-A4B3294DA068}"/>
                    </a:ext>
                  </a:extLst>
                </p:cNvPr>
                <p:cNvGrpSpPr/>
                <p:nvPr/>
              </p:nvGrpSpPr>
              <p:grpSpPr>
                <a:xfrm rot="1100235">
                  <a:off x="5360168" y="1399560"/>
                  <a:ext cx="239230" cy="1017896"/>
                  <a:chOff x="2711116" y="2149848"/>
                  <a:chExt cx="2639452" cy="1017896"/>
                </a:xfrm>
              </p:grpSpPr>
              <p:sp>
                <p:nvSpPr>
                  <p:cNvPr id="270" name="Rectangle 269">
                    <a:extLst>
                      <a:ext uri="{FF2B5EF4-FFF2-40B4-BE49-F238E27FC236}">
                        <a16:creationId xmlns:a16="http://schemas.microsoft.com/office/drawing/2014/main" id="{630D1602-5547-4166-B66D-0D7288AECC6A}"/>
                      </a:ext>
                    </a:extLst>
                  </p:cNvPr>
                  <p:cNvSpPr/>
                  <p:nvPr/>
                </p:nvSpPr>
                <p:spPr>
                  <a:xfrm>
                    <a:off x="3278436" y="2307772"/>
                    <a:ext cx="1504812" cy="8599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1" name="Group 270">
                    <a:extLst>
                      <a:ext uri="{FF2B5EF4-FFF2-40B4-BE49-F238E27FC236}">
                        <a16:creationId xmlns:a16="http://schemas.microsoft.com/office/drawing/2014/main" id="{1C3081A0-2A47-4884-B44A-DC4A3E39DD3F}"/>
                      </a:ext>
                    </a:extLst>
                  </p:cNvPr>
                  <p:cNvGrpSpPr/>
                  <p:nvPr/>
                </p:nvGrpSpPr>
                <p:grpSpPr>
                  <a:xfrm>
                    <a:off x="2711116" y="2149848"/>
                    <a:ext cx="2639452" cy="273796"/>
                    <a:chOff x="2711116" y="2149848"/>
                    <a:chExt cx="2639452" cy="273796"/>
                  </a:xfrm>
                </p:grpSpPr>
                <p:sp>
                  <p:nvSpPr>
                    <p:cNvPr id="272" name="Oval 271">
                      <a:extLst>
                        <a:ext uri="{FF2B5EF4-FFF2-40B4-BE49-F238E27FC236}">
                          <a16:creationId xmlns:a16="http://schemas.microsoft.com/office/drawing/2014/main" id="{E68D35E1-72D6-4662-95AF-62DB47F50197}"/>
                        </a:ext>
                      </a:extLst>
                    </p:cNvPr>
                    <p:cNvSpPr/>
                    <p:nvPr/>
                  </p:nvSpPr>
                  <p:spPr>
                    <a:xfrm rot="16357580">
                      <a:off x="3893944" y="967020"/>
                      <a:ext cx="273796" cy="2639452"/>
                    </a:xfrm>
                    <a:prstGeom prst="ellipse">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Oval 272">
                      <a:extLst>
                        <a:ext uri="{FF2B5EF4-FFF2-40B4-BE49-F238E27FC236}">
                          <a16:creationId xmlns:a16="http://schemas.microsoft.com/office/drawing/2014/main" id="{D2EEAE0A-2B48-4F45-B2CD-B50FE6109DDE}"/>
                        </a:ext>
                      </a:extLst>
                    </p:cNvPr>
                    <p:cNvSpPr/>
                    <p:nvPr/>
                  </p:nvSpPr>
                  <p:spPr>
                    <a:xfrm>
                      <a:off x="3558230" y="2191523"/>
                      <a:ext cx="945222"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1" name="Group 210">
                  <a:extLst>
                    <a:ext uri="{FF2B5EF4-FFF2-40B4-BE49-F238E27FC236}">
                      <a16:creationId xmlns:a16="http://schemas.microsoft.com/office/drawing/2014/main" id="{4892232A-26FA-4C4E-A98A-45EDD951F3A5}"/>
                    </a:ext>
                  </a:extLst>
                </p:cNvPr>
                <p:cNvGrpSpPr/>
                <p:nvPr/>
              </p:nvGrpSpPr>
              <p:grpSpPr>
                <a:xfrm rot="569135">
                  <a:off x="5214767" y="2320913"/>
                  <a:ext cx="136864" cy="510876"/>
                  <a:chOff x="3278436" y="2191523"/>
                  <a:chExt cx="1504812" cy="976221"/>
                </a:xfrm>
              </p:grpSpPr>
              <p:sp>
                <p:nvSpPr>
                  <p:cNvPr id="222" name="Rectangle 221">
                    <a:extLst>
                      <a:ext uri="{FF2B5EF4-FFF2-40B4-BE49-F238E27FC236}">
                        <a16:creationId xmlns:a16="http://schemas.microsoft.com/office/drawing/2014/main" id="{0C61A073-57EC-41C6-B248-655C9D7CC151}"/>
                      </a:ext>
                    </a:extLst>
                  </p:cNvPr>
                  <p:cNvSpPr/>
                  <p:nvPr/>
                </p:nvSpPr>
                <p:spPr>
                  <a:xfrm>
                    <a:off x="3278436" y="2307772"/>
                    <a:ext cx="1504812" cy="8599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Oval 222">
                    <a:extLst>
                      <a:ext uri="{FF2B5EF4-FFF2-40B4-BE49-F238E27FC236}">
                        <a16:creationId xmlns:a16="http://schemas.microsoft.com/office/drawing/2014/main" id="{32DB3D1A-F882-4A8E-B29C-544631B4CE0A}"/>
                      </a:ext>
                    </a:extLst>
                  </p:cNvPr>
                  <p:cNvSpPr/>
                  <p:nvPr/>
                </p:nvSpPr>
                <p:spPr>
                  <a:xfrm>
                    <a:off x="3558234" y="2191523"/>
                    <a:ext cx="94521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2" name="Group 211">
                  <a:extLst>
                    <a:ext uri="{FF2B5EF4-FFF2-40B4-BE49-F238E27FC236}">
                      <a16:creationId xmlns:a16="http://schemas.microsoft.com/office/drawing/2014/main" id="{20F4688B-4E63-4DD3-915C-AE1D2C1B606E}"/>
                    </a:ext>
                  </a:extLst>
                </p:cNvPr>
                <p:cNvGrpSpPr/>
                <p:nvPr/>
              </p:nvGrpSpPr>
              <p:grpSpPr>
                <a:xfrm rot="1100235">
                  <a:off x="5702965" y="1586589"/>
                  <a:ext cx="239230" cy="1017896"/>
                  <a:chOff x="2711116" y="2149848"/>
                  <a:chExt cx="2639452" cy="1017896"/>
                </a:xfrm>
              </p:grpSpPr>
              <p:sp>
                <p:nvSpPr>
                  <p:cNvPr id="218" name="Rectangle 217">
                    <a:extLst>
                      <a:ext uri="{FF2B5EF4-FFF2-40B4-BE49-F238E27FC236}">
                        <a16:creationId xmlns:a16="http://schemas.microsoft.com/office/drawing/2014/main" id="{EB6C3FAC-BDAF-4E44-B503-3B5B5D74341C}"/>
                      </a:ext>
                    </a:extLst>
                  </p:cNvPr>
                  <p:cNvSpPr/>
                  <p:nvPr/>
                </p:nvSpPr>
                <p:spPr>
                  <a:xfrm>
                    <a:off x="3278436" y="2307772"/>
                    <a:ext cx="1504812" cy="8599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9" name="Group 218">
                    <a:extLst>
                      <a:ext uri="{FF2B5EF4-FFF2-40B4-BE49-F238E27FC236}">
                        <a16:creationId xmlns:a16="http://schemas.microsoft.com/office/drawing/2014/main" id="{7A9EAEB7-38B5-421B-AC21-45709151B62F}"/>
                      </a:ext>
                    </a:extLst>
                  </p:cNvPr>
                  <p:cNvGrpSpPr/>
                  <p:nvPr/>
                </p:nvGrpSpPr>
                <p:grpSpPr>
                  <a:xfrm>
                    <a:off x="2711116" y="2149848"/>
                    <a:ext cx="2639452" cy="273796"/>
                    <a:chOff x="2711116" y="2149848"/>
                    <a:chExt cx="2639452" cy="273796"/>
                  </a:xfrm>
                </p:grpSpPr>
                <p:sp>
                  <p:nvSpPr>
                    <p:cNvPr id="220" name="Oval 219">
                      <a:extLst>
                        <a:ext uri="{FF2B5EF4-FFF2-40B4-BE49-F238E27FC236}">
                          <a16:creationId xmlns:a16="http://schemas.microsoft.com/office/drawing/2014/main" id="{64F070AA-8DDA-43EC-B044-DA43B7A3487C}"/>
                        </a:ext>
                      </a:extLst>
                    </p:cNvPr>
                    <p:cNvSpPr/>
                    <p:nvPr/>
                  </p:nvSpPr>
                  <p:spPr>
                    <a:xfrm rot="16357580">
                      <a:off x="3893944" y="967020"/>
                      <a:ext cx="273796" cy="2639452"/>
                    </a:xfrm>
                    <a:prstGeom prst="ellipse">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Oval 220">
                      <a:extLst>
                        <a:ext uri="{FF2B5EF4-FFF2-40B4-BE49-F238E27FC236}">
                          <a16:creationId xmlns:a16="http://schemas.microsoft.com/office/drawing/2014/main" id="{E2A786CE-ED80-42B1-9A9E-41969036778F}"/>
                        </a:ext>
                      </a:extLst>
                    </p:cNvPr>
                    <p:cNvSpPr/>
                    <p:nvPr/>
                  </p:nvSpPr>
                  <p:spPr>
                    <a:xfrm>
                      <a:off x="3558230" y="2191523"/>
                      <a:ext cx="945222"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3" name="Group 212">
                  <a:extLst>
                    <a:ext uri="{FF2B5EF4-FFF2-40B4-BE49-F238E27FC236}">
                      <a16:creationId xmlns:a16="http://schemas.microsoft.com/office/drawing/2014/main" id="{F5037FE9-B16E-409D-AB32-D1EBD3F842D1}"/>
                    </a:ext>
                  </a:extLst>
                </p:cNvPr>
                <p:cNvGrpSpPr/>
                <p:nvPr/>
              </p:nvGrpSpPr>
              <p:grpSpPr>
                <a:xfrm rot="2796000">
                  <a:off x="5457782" y="2449226"/>
                  <a:ext cx="136864" cy="510876"/>
                  <a:chOff x="3278436" y="2191523"/>
                  <a:chExt cx="1504812" cy="976221"/>
                </a:xfrm>
              </p:grpSpPr>
              <p:sp>
                <p:nvSpPr>
                  <p:cNvPr id="216" name="Rectangle 215">
                    <a:extLst>
                      <a:ext uri="{FF2B5EF4-FFF2-40B4-BE49-F238E27FC236}">
                        <a16:creationId xmlns:a16="http://schemas.microsoft.com/office/drawing/2014/main" id="{D1A3E7B2-D91D-4006-A141-25C79EA4C45F}"/>
                      </a:ext>
                    </a:extLst>
                  </p:cNvPr>
                  <p:cNvSpPr/>
                  <p:nvPr/>
                </p:nvSpPr>
                <p:spPr>
                  <a:xfrm>
                    <a:off x="3278436" y="2307772"/>
                    <a:ext cx="1504812" cy="8599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Oval 216">
                    <a:extLst>
                      <a:ext uri="{FF2B5EF4-FFF2-40B4-BE49-F238E27FC236}">
                        <a16:creationId xmlns:a16="http://schemas.microsoft.com/office/drawing/2014/main" id="{3CBC940E-5262-4B9C-86F1-EF1F09F24DF8}"/>
                      </a:ext>
                    </a:extLst>
                  </p:cNvPr>
                  <p:cNvSpPr/>
                  <p:nvPr/>
                </p:nvSpPr>
                <p:spPr>
                  <a:xfrm>
                    <a:off x="3558234" y="2191523"/>
                    <a:ext cx="94521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4" name="Rectangle 213">
                  <a:extLst>
                    <a:ext uri="{FF2B5EF4-FFF2-40B4-BE49-F238E27FC236}">
                      <a16:creationId xmlns:a16="http://schemas.microsoft.com/office/drawing/2014/main" id="{4D57425D-C169-4356-827E-EA5E71C65261}"/>
                    </a:ext>
                  </a:extLst>
                </p:cNvPr>
                <p:cNvSpPr/>
                <p:nvPr/>
              </p:nvSpPr>
              <p:spPr>
                <a:xfrm>
                  <a:off x="5074138" y="3129246"/>
                  <a:ext cx="279860" cy="247650"/>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Oval 214">
                  <a:extLst>
                    <a:ext uri="{FF2B5EF4-FFF2-40B4-BE49-F238E27FC236}">
                      <a16:creationId xmlns:a16="http://schemas.microsoft.com/office/drawing/2014/main" id="{66FC215A-615B-4BAB-A2C8-DFFAB1EECFD7}"/>
                    </a:ext>
                  </a:extLst>
                </p:cNvPr>
                <p:cNvSpPr/>
                <p:nvPr/>
              </p:nvSpPr>
              <p:spPr>
                <a:xfrm>
                  <a:off x="5180969" y="3193154"/>
                  <a:ext cx="66198" cy="122495"/>
                </a:xfrm>
                <a:prstGeom prst="ellipse">
                  <a:avLst/>
                </a:prstGeom>
                <a:solidFill>
                  <a:srgbClr val="DC6465"/>
                </a:solidFill>
                <a:ln>
                  <a:solidFill>
                    <a:srgbClr val="DC64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93" name="Straight Connector 192">
                <a:extLst>
                  <a:ext uri="{FF2B5EF4-FFF2-40B4-BE49-F238E27FC236}">
                    <a16:creationId xmlns:a16="http://schemas.microsoft.com/office/drawing/2014/main" id="{F4ED1FE2-51BD-4484-A78E-AD8935787FDB}"/>
                  </a:ext>
                </a:extLst>
              </p:cNvPr>
              <p:cNvCxnSpPr>
                <a:cxnSpLocks/>
              </p:cNvCxnSpPr>
              <p:nvPr/>
            </p:nvCxnSpPr>
            <p:spPr>
              <a:xfrm flipV="1">
                <a:off x="5218837" y="2418152"/>
                <a:ext cx="1307797" cy="851232"/>
              </a:xfrm>
              <a:prstGeom prst="line">
                <a:avLst/>
              </a:prstGeom>
              <a:ln>
                <a:solidFill>
                  <a:srgbClr val="DC6465"/>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42509917-1AC0-4480-8CA7-666B0FC7575E}"/>
                  </a:ext>
                </a:extLst>
              </p:cNvPr>
              <p:cNvCxnSpPr>
                <a:cxnSpLocks/>
              </p:cNvCxnSpPr>
              <p:nvPr/>
            </p:nvCxnSpPr>
            <p:spPr>
              <a:xfrm flipV="1">
                <a:off x="5222144" y="2909990"/>
                <a:ext cx="1304490" cy="355283"/>
              </a:xfrm>
              <a:prstGeom prst="line">
                <a:avLst/>
              </a:prstGeom>
              <a:ln>
                <a:solidFill>
                  <a:srgbClr val="DC6465"/>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01F73B33-EF32-4AE8-A78D-266E2EF33122}"/>
                  </a:ext>
                </a:extLst>
              </p:cNvPr>
              <p:cNvCxnSpPr>
                <a:cxnSpLocks/>
              </p:cNvCxnSpPr>
              <p:nvPr/>
            </p:nvCxnSpPr>
            <p:spPr>
              <a:xfrm flipV="1">
                <a:off x="5206122" y="3062942"/>
                <a:ext cx="1610941" cy="206603"/>
              </a:xfrm>
              <a:prstGeom prst="line">
                <a:avLst/>
              </a:prstGeom>
              <a:ln>
                <a:solidFill>
                  <a:srgbClr val="DC6465"/>
                </a:solidFill>
              </a:ln>
            </p:spPr>
            <p:style>
              <a:lnRef idx="1">
                <a:schemeClr val="accent1"/>
              </a:lnRef>
              <a:fillRef idx="0">
                <a:schemeClr val="accent1"/>
              </a:fillRef>
              <a:effectRef idx="0">
                <a:schemeClr val="accent1"/>
              </a:effectRef>
              <a:fontRef idx="minor">
                <a:schemeClr val="tx1"/>
              </a:fontRef>
            </p:style>
          </p:cxnSp>
          <p:pic>
            <p:nvPicPr>
              <p:cNvPr id="196" name="Graphic 195" descr="Cube">
                <a:extLst>
                  <a:ext uri="{FF2B5EF4-FFF2-40B4-BE49-F238E27FC236}">
                    <a16:creationId xmlns:a16="http://schemas.microsoft.com/office/drawing/2014/main" id="{FEDAC298-31EF-45AF-8228-E5CD2C82410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82304" y="2172312"/>
                <a:ext cx="1031812" cy="1031812"/>
              </a:xfrm>
              <a:prstGeom prst="rect">
                <a:avLst/>
              </a:prstGeom>
            </p:spPr>
          </p:pic>
        </p:grpSp>
        <p:sp>
          <p:nvSpPr>
            <p:cNvPr id="173" name="TextBox 172">
              <a:extLst>
                <a:ext uri="{FF2B5EF4-FFF2-40B4-BE49-F238E27FC236}">
                  <a16:creationId xmlns:a16="http://schemas.microsoft.com/office/drawing/2014/main" id="{4C15922A-B7DC-487D-89C0-871AE4E1881A}"/>
                </a:ext>
              </a:extLst>
            </p:cNvPr>
            <p:cNvSpPr txBox="1"/>
            <p:nvPr/>
          </p:nvSpPr>
          <p:spPr>
            <a:xfrm>
              <a:off x="4901918" y="4761619"/>
              <a:ext cx="2139175" cy="954107"/>
            </a:xfrm>
            <a:prstGeom prst="rect">
              <a:avLst/>
            </a:prstGeom>
            <a:noFill/>
          </p:spPr>
          <p:txBody>
            <a:bodyPr wrap="none" rtlCol="0">
              <a:spAutoFit/>
            </a:bodyPr>
            <a:lstStyle/>
            <a:p>
              <a:pPr algn="ctr"/>
              <a:r>
                <a:rPr lang="en-US" sz="28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Fingerlike </a:t>
              </a:r>
            </a:p>
            <a:p>
              <a:pPr algn="ctr"/>
              <a:r>
                <a:rPr lang="en-US" sz="28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End-Effector</a:t>
              </a:r>
            </a:p>
          </p:txBody>
        </p:sp>
      </p:grpSp>
      <p:grpSp>
        <p:nvGrpSpPr>
          <p:cNvPr id="224" name="Group 223">
            <a:extLst>
              <a:ext uri="{FF2B5EF4-FFF2-40B4-BE49-F238E27FC236}">
                <a16:creationId xmlns:a16="http://schemas.microsoft.com/office/drawing/2014/main" id="{6B323B3C-5F30-4690-9ACA-3D234B481425}"/>
              </a:ext>
            </a:extLst>
          </p:cNvPr>
          <p:cNvGrpSpPr>
            <a:grpSpLocks noChangeAspect="1"/>
          </p:cNvGrpSpPr>
          <p:nvPr/>
        </p:nvGrpSpPr>
        <p:grpSpPr>
          <a:xfrm>
            <a:off x="2928856" y="3506740"/>
            <a:ext cx="2886760" cy="2243584"/>
            <a:chOff x="2518288" y="1683465"/>
            <a:chExt cx="2423796" cy="1883769"/>
          </a:xfrm>
        </p:grpSpPr>
        <p:grpSp>
          <p:nvGrpSpPr>
            <p:cNvPr id="225" name="Group 224">
              <a:extLst>
                <a:ext uri="{FF2B5EF4-FFF2-40B4-BE49-F238E27FC236}">
                  <a16:creationId xmlns:a16="http://schemas.microsoft.com/office/drawing/2014/main" id="{524FB30F-14EE-41EA-8D46-609CF107FF9D}"/>
                </a:ext>
              </a:extLst>
            </p:cNvPr>
            <p:cNvGrpSpPr/>
            <p:nvPr/>
          </p:nvGrpSpPr>
          <p:grpSpPr>
            <a:xfrm>
              <a:off x="2518288" y="1683465"/>
              <a:ext cx="2423796" cy="1883769"/>
              <a:chOff x="2518288" y="1683465"/>
              <a:chExt cx="2423796" cy="1883769"/>
            </a:xfrm>
          </p:grpSpPr>
          <p:sp>
            <p:nvSpPr>
              <p:cNvPr id="228" name="Isosceles Triangle 227">
                <a:extLst>
                  <a:ext uri="{FF2B5EF4-FFF2-40B4-BE49-F238E27FC236}">
                    <a16:creationId xmlns:a16="http://schemas.microsoft.com/office/drawing/2014/main" id="{DDD81477-10B9-4832-BEC5-28156BAC46E1}"/>
                  </a:ext>
                </a:extLst>
              </p:cNvPr>
              <p:cNvSpPr/>
              <p:nvPr/>
            </p:nvSpPr>
            <p:spPr>
              <a:xfrm>
                <a:off x="2518288" y="2112300"/>
                <a:ext cx="499110" cy="339539"/>
              </a:xfrm>
              <a:prstGeom prst="triangle">
                <a:avLst>
                  <a:gd name="adj" fmla="val 91603"/>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Isosceles Triangle 228">
                <a:extLst>
                  <a:ext uri="{FF2B5EF4-FFF2-40B4-BE49-F238E27FC236}">
                    <a16:creationId xmlns:a16="http://schemas.microsoft.com/office/drawing/2014/main" id="{7B16C2A0-2428-40ED-9DC8-2CF18457B75B}"/>
                  </a:ext>
                </a:extLst>
              </p:cNvPr>
              <p:cNvSpPr/>
              <p:nvPr/>
            </p:nvSpPr>
            <p:spPr>
              <a:xfrm flipH="1">
                <a:off x="4425021" y="2155622"/>
                <a:ext cx="517063" cy="300990"/>
              </a:xfrm>
              <a:prstGeom prst="triangle">
                <a:avLst>
                  <a:gd name="adj" fmla="val 81287"/>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ectangle 229">
                <a:extLst>
                  <a:ext uri="{FF2B5EF4-FFF2-40B4-BE49-F238E27FC236}">
                    <a16:creationId xmlns:a16="http://schemas.microsoft.com/office/drawing/2014/main" id="{B6C1BCDC-63D7-4F1E-9B93-C2FA4C3B9522}"/>
                  </a:ext>
                </a:extLst>
              </p:cNvPr>
              <p:cNvSpPr/>
              <p:nvPr/>
            </p:nvSpPr>
            <p:spPr>
              <a:xfrm rot="989100">
                <a:off x="3033539" y="2599318"/>
                <a:ext cx="45720" cy="935705"/>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Rectangle 230">
                <a:extLst>
                  <a:ext uri="{FF2B5EF4-FFF2-40B4-BE49-F238E27FC236}">
                    <a16:creationId xmlns:a16="http://schemas.microsoft.com/office/drawing/2014/main" id="{6D36C939-1E70-4DB3-A78E-C6106A34288E}"/>
                  </a:ext>
                </a:extLst>
              </p:cNvPr>
              <p:cNvSpPr/>
              <p:nvPr/>
            </p:nvSpPr>
            <p:spPr>
              <a:xfrm rot="20576624">
                <a:off x="4401819" y="2598189"/>
                <a:ext cx="45720" cy="935705"/>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Oval 231">
                <a:extLst>
                  <a:ext uri="{FF2B5EF4-FFF2-40B4-BE49-F238E27FC236}">
                    <a16:creationId xmlns:a16="http://schemas.microsoft.com/office/drawing/2014/main" id="{3FAB8F94-1DA1-41DD-900D-A17DC96B7123}"/>
                  </a:ext>
                </a:extLst>
              </p:cNvPr>
              <p:cNvSpPr/>
              <p:nvPr/>
            </p:nvSpPr>
            <p:spPr>
              <a:xfrm rot="21392413" flipV="1">
                <a:off x="4462722" y="3480967"/>
                <a:ext cx="218672" cy="7811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Oval 232">
                <a:extLst>
                  <a:ext uri="{FF2B5EF4-FFF2-40B4-BE49-F238E27FC236}">
                    <a16:creationId xmlns:a16="http://schemas.microsoft.com/office/drawing/2014/main" id="{614C44E4-2AF3-40D9-8CBB-3D3694EB7579}"/>
                  </a:ext>
                </a:extLst>
              </p:cNvPr>
              <p:cNvSpPr/>
              <p:nvPr/>
            </p:nvSpPr>
            <p:spPr>
              <a:xfrm flipV="1">
                <a:off x="2813844" y="3489124"/>
                <a:ext cx="218672" cy="7811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Freeform: Shape 233">
                <a:extLst>
                  <a:ext uri="{FF2B5EF4-FFF2-40B4-BE49-F238E27FC236}">
                    <a16:creationId xmlns:a16="http://schemas.microsoft.com/office/drawing/2014/main" id="{BFAEA119-6730-4F74-A9FF-D18245BA6AD3}"/>
                  </a:ext>
                </a:extLst>
              </p:cNvPr>
              <p:cNvSpPr/>
              <p:nvPr/>
            </p:nvSpPr>
            <p:spPr>
              <a:xfrm>
                <a:off x="3136900" y="2805057"/>
                <a:ext cx="1188720" cy="300990"/>
              </a:xfrm>
              <a:custGeom>
                <a:avLst/>
                <a:gdLst>
                  <a:gd name="connsiteX0" fmla="*/ 0 w 1188720"/>
                  <a:gd name="connsiteY0" fmla="*/ 300990 h 300990"/>
                  <a:gd name="connsiteX1" fmla="*/ 1188720 w 1188720"/>
                  <a:gd name="connsiteY1" fmla="*/ 297180 h 300990"/>
                  <a:gd name="connsiteX2" fmla="*/ 1154430 w 1188720"/>
                  <a:gd name="connsiteY2" fmla="*/ 11430 h 300990"/>
                  <a:gd name="connsiteX3" fmla="*/ 41910 w 1188720"/>
                  <a:gd name="connsiteY3" fmla="*/ 0 h 300990"/>
                  <a:gd name="connsiteX4" fmla="*/ 0 w 1188720"/>
                  <a:gd name="connsiteY4" fmla="*/ 300990 h 300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8720" h="300990">
                    <a:moveTo>
                      <a:pt x="0" y="300990"/>
                    </a:moveTo>
                    <a:lnTo>
                      <a:pt x="1188720" y="297180"/>
                    </a:lnTo>
                    <a:lnTo>
                      <a:pt x="1154430" y="11430"/>
                    </a:lnTo>
                    <a:lnTo>
                      <a:pt x="41910" y="0"/>
                    </a:lnTo>
                    <a:lnTo>
                      <a:pt x="0" y="300990"/>
                    </a:lnTo>
                    <a:close/>
                  </a:path>
                </a:pathLst>
              </a:cu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Rectangle 234">
                <a:extLst>
                  <a:ext uri="{FF2B5EF4-FFF2-40B4-BE49-F238E27FC236}">
                    <a16:creationId xmlns:a16="http://schemas.microsoft.com/office/drawing/2014/main" id="{A76FA4CD-B8D6-45D5-B9FE-12D3EA9E48D0}"/>
                  </a:ext>
                </a:extLst>
              </p:cNvPr>
              <p:cNvSpPr/>
              <p:nvPr/>
            </p:nvSpPr>
            <p:spPr>
              <a:xfrm>
                <a:off x="3444240" y="1729052"/>
                <a:ext cx="574040" cy="1106037"/>
              </a:xfrm>
              <a:prstGeom prst="rect">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Rectangle: Rounded Corners 235">
                <a:extLst>
                  <a:ext uri="{FF2B5EF4-FFF2-40B4-BE49-F238E27FC236}">
                    <a16:creationId xmlns:a16="http://schemas.microsoft.com/office/drawing/2014/main" id="{3C2C19C4-40B4-4842-8679-28A49F838B7D}"/>
                  </a:ext>
                </a:extLst>
              </p:cNvPr>
              <p:cNvSpPr/>
              <p:nvPr/>
            </p:nvSpPr>
            <p:spPr>
              <a:xfrm>
                <a:off x="2938780" y="1822269"/>
                <a:ext cx="431800" cy="1018349"/>
              </a:xfrm>
              <a:prstGeom prst="roundRect">
                <a:avLst>
                  <a:gd name="adj" fmla="val 49608"/>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Rectangle: Rounded Corners 236">
                <a:extLst>
                  <a:ext uri="{FF2B5EF4-FFF2-40B4-BE49-F238E27FC236}">
                    <a16:creationId xmlns:a16="http://schemas.microsoft.com/office/drawing/2014/main" id="{96264DD5-62F6-49BF-8BBB-F5E7A0DF9CE7}"/>
                  </a:ext>
                </a:extLst>
              </p:cNvPr>
              <p:cNvSpPr/>
              <p:nvPr/>
            </p:nvSpPr>
            <p:spPr>
              <a:xfrm>
                <a:off x="4091940" y="1812931"/>
                <a:ext cx="431800" cy="1018349"/>
              </a:xfrm>
              <a:prstGeom prst="roundRect">
                <a:avLst>
                  <a:gd name="adj" fmla="val 49608"/>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Freeform: Shape 237">
                <a:extLst>
                  <a:ext uri="{FF2B5EF4-FFF2-40B4-BE49-F238E27FC236}">
                    <a16:creationId xmlns:a16="http://schemas.microsoft.com/office/drawing/2014/main" id="{154B3121-71C0-403B-93F4-8411256F046F}"/>
                  </a:ext>
                </a:extLst>
              </p:cNvPr>
              <p:cNvSpPr/>
              <p:nvPr/>
            </p:nvSpPr>
            <p:spPr>
              <a:xfrm>
                <a:off x="3073400" y="1714949"/>
                <a:ext cx="368300" cy="1120140"/>
              </a:xfrm>
              <a:custGeom>
                <a:avLst/>
                <a:gdLst>
                  <a:gd name="connsiteX0" fmla="*/ 0 w 368300"/>
                  <a:gd name="connsiteY0" fmla="*/ 0 h 1120140"/>
                  <a:gd name="connsiteX1" fmla="*/ 365760 w 368300"/>
                  <a:gd name="connsiteY1" fmla="*/ 2540 h 1120140"/>
                  <a:gd name="connsiteX2" fmla="*/ 368300 w 368300"/>
                  <a:gd name="connsiteY2" fmla="*/ 1117600 h 1120140"/>
                  <a:gd name="connsiteX3" fmla="*/ 124460 w 368300"/>
                  <a:gd name="connsiteY3" fmla="*/ 1120140 h 1120140"/>
                  <a:gd name="connsiteX4" fmla="*/ 7620 w 368300"/>
                  <a:gd name="connsiteY4" fmla="*/ 871220 h 1120140"/>
                  <a:gd name="connsiteX5" fmla="*/ 0 w 368300"/>
                  <a:gd name="connsiteY5" fmla="*/ 0 h 112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300" h="1120140">
                    <a:moveTo>
                      <a:pt x="0" y="0"/>
                    </a:moveTo>
                    <a:lnTo>
                      <a:pt x="365760" y="2540"/>
                    </a:lnTo>
                    <a:cubicBezTo>
                      <a:pt x="366607" y="374227"/>
                      <a:pt x="367453" y="745913"/>
                      <a:pt x="368300" y="1117600"/>
                    </a:cubicBezTo>
                    <a:lnTo>
                      <a:pt x="124460" y="1120140"/>
                    </a:lnTo>
                    <a:lnTo>
                      <a:pt x="7620" y="871220"/>
                    </a:lnTo>
                    <a:lnTo>
                      <a:pt x="0" y="0"/>
                    </a:lnTo>
                    <a:close/>
                  </a:path>
                </a:pathLst>
              </a:custGeom>
              <a:solidFill>
                <a:schemeClr val="bg1">
                  <a:lumMod val="6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Freeform: Shape 238">
                <a:extLst>
                  <a:ext uri="{FF2B5EF4-FFF2-40B4-BE49-F238E27FC236}">
                    <a16:creationId xmlns:a16="http://schemas.microsoft.com/office/drawing/2014/main" id="{33D2E957-58D2-4F20-A9A4-89D0EE55145D}"/>
                  </a:ext>
                </a:extLst>
              </p:cNvPr>
              <p:cNvSpPr/>
              <p:nvPr/>
            </p:nvSpPr>
            <p:spPr>
              <a:xfrm>
                <a:off x="4020820" y="1708599"/>
                <a:ext cx="360680" cy="1126490"/>
              </a:xfrm>
              <a:custGeom>
                <a:avLst/>
                <a:gdLst>
                  <a:gd name="connsiteX0" fmla="*/ 0 w 360680"/>
                  <a:gd name="connsiteY0" fmla="*/ 0 h 1132840"/>
                  <a:gd name="connsiteX1" fmla="*/ 360680 w 360680"/>
                  <a:gd name="connsiteY1" fmla="*/ 2540 h 1132840"/>
                  <a:gd name="connsiteX2" fmla="*/ 360680 w 360680"/>
                  <a:gd name="connsiteY2" fmla="*/ 881380 h 1132840"/>
                  <a:gd name="connsiteX3" fmla="*/ 241300 w 360680"/>
                  <a:gd name="connsiteY3" fmla="*/ 1125220 h 1132840"/>
                  <a:gd name="connsiteX4" fmla="*/ 0 w 360680"/>
                  <a:gd name="connsiteY4" fmla="*/ 1132840 h 1132840"/>
                  <a:gd name="connsiteX5" fmla="*/ 0 w 360680"/>
                  <a:gd name="connsiteY5" fmla="*/ 0 h 1132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0680" h="1132840">
                    <a:moveTo>
                      <a:pt x="0" y="0"/>
                    </a:moveTo>
                    <a:lnTo>
                      <a:pt x="360680" y="2540"/>
                    </a:lnTo>
                    <a:lnTo>
                      <a:pt x="360680" y="881380"/>
                    </a:lnTo>
                    <a:lnTo>
                      <a:pt x="241300" y="1125220"/>
                    </a:lnTo>
                    <a:lnTo>
                      <a:pt x="0" y="1132840"/>
                    </a:lnTo>
                    <a:cubicBezTo>
                      <a:pt x="3387" y="763693"/>
                      <a:pt x="6773" y="394547"/>
                      <a:pt x="0" y="0"/>
                    </a:cubicBezTo>
                    <a:close/>
                  </a:path>
                </a:pathLst>
              </a:custGeom>
              <a:solidFill>
                <a:schemeClr val="bg1">
                  <a:lumMod val="6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Rectangle 239">
                <a:extLst>
                  <a:ext uri="{FF2B5EF4-FFF2-40B4-BE49-F238E27FC236}">
                    <a16:creationId xmlns:a16="http://schemas.microsoft.com/office/drawing/2014/main" id="{8A8C7010-BF68-4B2C-8846-750F882EFE05}"/>
                  </a:ext>
                </a:extLst>
              </p:cNvPr>
              <p:cNvSpPr/>
              <p:nvPr/>
            </p:nvSpPr>
            <p:spPr>
              <a:xfrm>
                <a:off x="2938780" y="1683465"/>
                <a:ext cx="1584960"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6" name="Freeform: Shape 225">
              <a:extLst>
                <a:ext uri="{FF2B5EF4-FFF2-40B4-BE49-F238E27FC236}">
                  <a16:creationId xmlns:a16="http://schemas.microsoft.com/office/drawing/2014/main" id="{EBEDDEE8-BA0E-48CE-A4EA-EA938164EDF8}"/>
                </a:ext>
              </a:extLst>
            </p:cNvPr>
            <p:cNvSpPr>
              <a:spLocks noChangeAspect="1"/>
            </p:cNvSpPr>
            <p:nvPr/>
          </p:nvSpPr>
          <p:spPr>
            <a:xfrm>
              <a:off x="3621932" y="2651018"/>
              <a:ext cx="227320" cy="115082"/>
            </a:xfrm>
            <a:custGeom>
              <a:avLst/>
              <a:gdLst>
                <a:gd name="connsiteX0" fmla="*/ 1066800 w 1828800"/>
                <a:gd name="connsiteY0" fmla="*/ 0 h 925830"/>
                <a:gd name="connsiteX1" fmla="*/ 1215390 w 1828800"/>
                <a:gd name="connsiteY1" fmla="*/ 3810 h 925830"/>
                <a:gd name="connsiteX2" fmla="*/ 1828800 w 1828800"/>
                <a:gd name="connsiteY2" fmla="*/ 918210 h 925830"/>
                <a:gd name="connsiteX3" fmla="*/ 0 w 1828800"/>
                <a:gd name="connsiteY3" fmla="*/ 925830 h 925830"/>
                <a:gd name="connsiteX4" fmla="*/ 613410 w 1828800"/>
                <a:gd name="connsiteY4" fmla="*/ 7620 h 925830"/>
                <a:gd name="connsiteX5" fmla="*/ 765810 w 1828800"/>
                <a:gd name="connsiteY5" fmla="*/ 7620 h 925830"/>
                <a:gd name="connsiteX6" fmla="*/ 457200 w 1828800"/>
                <a:gd name="connsiteY6" fmla="*/ 849630 h 925830"/>
                <a:gd name="connsiteX7" fmla="*/ 1371600 w 1828800"/>
                <a:gd name="connsiteY7" fmla="*/ 849630 h 925830"/>
                <a:gd name="connsiteX8" fmla="*/ 1066800 w 1828800"/>
                <a:gd name="connsiteY8" fmla="*/ 0 h 92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00" h="925830">
                  <a:moveTo>
                    <a:pt x="1066800" y="0"/>
                  </a:moveTo>
                  <a:lnTo>
                    <a:pt x="1215390" y="3810"/>
                  </a:lnTo>
                  <a:lnTo>
                    <a:pt x="1828800" y="918210"/>
                  </a:lnTo>
                  <a:lnTo>
                    <a:pt x="0" y="925830"/>
                  </a:lnTo>
                  <a:lnTo>
                    <a:pt x="613410" y="7620"/>
                  </a:lnTo>
                  <a:lnTo>
                    <a:pt x="765810" y="7620"/>
                  </a:lnTo>
                  <a:lnTo>
                    <a:pt x="457200" y="849630"/>
                  </a:lnTo>
                  <a:lnTo>
                    <a:pt x="1371600" y="849630"/>
                  </a:lnTo>
                  <a:lnTo>
                    <a:pt x="1066800" y="0"/>
                  </a:lnTo>
                  <a:close/>
                </a:path>
              </a:pathLst>
            </a:custGeom>
            <a:solidFill>
              <a:srgbClr val="E32626"/>
            </a:solidFill>
            <a:ln>
              <a:solidFill>
                <a:srgbClr val="E3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7" name="Picture 226" descr="Background pattern&#10;&#10;Description automatically generated">
              <a:extLst>
                <a:ext uri="{FF2B5EF4-FFF2-40B4-BE49-F238E27FC236}">
                  <a16:creationId xmlns:a16="http://schemas.microsoft.com/office/drawing/2014/main" id="{E172FC4E-E018-4A41-B794-C3B72A6546DC}"/>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3129067" y="1785674"/>
              <a:ext cx="259187" cy="136505"/>
            </a:xfrm>
            <a:prstGeom prst="rect">
              <a:avLst/>
            </a:prstGeom>
          </p:spPr>
        </p:pic>
      </p:grpSp>
    </p:spTree>
    <p:extLst>
      <p:ext uri="{BB962C8B-B14F-4D97-AF65-F5344CB8AC3E}">
        <p14:creationId xmlns:p14="http://schemas.microsoft.com/office/powerpoint/2010/main" val="5046946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
        <p159:morph option="byObject"/>
      </p:transition>
    </mc:Choice>
    <mc:Fallback xmlns="">
      <p:transition spd="slow" advClick="0" advTm="10">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8CAD881C-6DBF-4D9C-B7B6-7EA1FD4E596A}"/>
              </a:ext>
            </a:extLst>
          </p:cNvPr>
          <p:cNvGrpSpPr/>
          <p:nvPr/>
        </p:nvGrpSpPr>
        <p:grpSpPr>
          <a:xfrm>
            <a:off x="409111" y="1270090"/>
            <a:ext cx="7321400" cy="4562281"/>
            <a:chOff x="548640" y="1185954"/>
            <a:chExt cx="7060321" cy="4646417"/>
          </a:xfrm>
        </p:grpSpPr>
        <p:grpSp>
          <p:nvGrpSpPr>
            <p:cNvPr id="38" name="Group 37">
              <a:extLst>
                <a:ext uri="{FF2B5EF4-FFF2-40B4-BE49-F238E27FC236}">
                  <a16:creationId xmlns:a16="http://schemas.microsoft.com/office/drawing/2014/main" id="{304CA172-9D55-43B3-9332-645432B8C805}"/>
                </a:ext>
              </a:extLst>
            </p:cNvPr>
            <p:cNvGrpSpPr/>
            <p:nvPr/>
          </p:nvGrpSpPr>
          <p:grpSpPr>
            <a:xfrm>
              <a:off x="548640" y="1185954"/>
              <a:ext cx="7060321" cy="4638914"/>
              <a:chOff x="548640" y="1185954"/>
              <a:chExt cx="7060321" cy="4638914"/>
            </a:xfrm>
          </p:grpSpPr>
          <p:grpSp>
            <p:nvGrpSpPr>
              <p:cNvPr id="33" name="Group 32">
                <a:extLst>
                  <a:ext uri="{FF2B5EF4-FFF2-40B4-BE49-F238E27FC236}">
                    <a16:creationId xmlns:a16="http://schemas.microsoft.com/office/drawing/2014/main" id="{70CD0EF8-36EF-4733-A559-E531E7F32409}"/>
                  </a:ext>
                </a:extLst>
              </p:cNvPr>
              <p:cNvGrpSpPr/>
              <p:nvPr/>
            </p:nvGrpSpPr>
            <p:grpSpPr>
              <a:xfrm>
                <a:off x="549401" y="1198466"/>
                <a:ext cx="7059560" cy="4626402"/>
                <a:chOff x="6418717" y="1301930"/>
                <a:chExt cx="5377239" cy="3091265"/>
              </a:xfrm>
            </p:grpSpPr>
            <p:sp>
              <p:nvSpPr>
                <p:cNvPr id="2" name="Rectangle: Rounded Corners 1">
                  <a:extLst>
                    <a:ext uri="{FF2B5EF4-FFF2-40B4-BE49-F238E27FC236}">
                      <a16:creationId xmlns:a16="http://schemas.microsoft.com/office/drawing/2014/main" id="{F9984780-08DA-4954-B980-CDD6A4A2BD3C}"/>
                    </a:ext>
                  </a:extLst>
                </p:cNvPr>
                <p:cNvSpPr/>
                <p:nvPr/>
              </p:nvSpPr>
              <p:spPr>
                <a:xfrm>
                  <a:off x="6418717" y="1301930"/>
                  <a:ext cx="5377239" cy="3091265"/>
                </a:xfrm>
                <a:prstGeom prst="roundRect">
                  <a:avLst/>
                </a:prstGeom>
                <a:solidFill>
                  <a:srgbClr val="007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tar: 4 Points 3">
                  <a:extLst>
                    <a:ext uri="{FF2B5EF4-FFF2-40B4-BE49-F238E27FC236}">
                      <a16:creationId xmlns:a16="http://schemas.microsoft.com/office/drawing/2014/main" id="{43AB686A-1B44-420F-A275-40286CF79A90}"/>
                    </a:ext>
                  </a:extLst>
                </p:cNvPr>
                <p:cNvSpPr/>
                <p:nvPr/>
              </p:nvSpPr>
              <p:spPr>
                <a:xfrm>
                  <a:off x="7062843" y="1895855"/>
                  <a:ext cx="123041" cy="24944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tar: 4 Points 6">
                  <a:extLst>
                    <a:ext uri="{FF2B5EF4-FFF2-40B4-BE49-F238E27FC236}">
                      <a16:creationId xmlns:a16="http://schemas.microsoft.com/office/drawing/2014/main" id="{1A09D114-D368-498C-98A8-50F60325C4D8}"/>
                    </a:ext>
                  </a:extLst>
                </p:cNvPr>
                <p:cNvSpPr/>
                <p:nvPr/>
              </p:nvSpPr>
              <p:spPr>
                <a:xfrm>
                  <a:off x="6841435" y="2753445"/>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tar: 4 Points 7">
                  <a:extLst>
                    <a:ext uri="{FF2B5EF4-FFF2-40B4-BE49-F238E27FC236}">
                      <a16:creationId xmlns:a16="http://schemas.microsoft.com/office/drawing/2014/main" id="{7CD876F8-644B-41A5-9A07-523A0E8DE404}"/>
                    </a:ext>
                  </a:extLst>
                </p:cNvPr>
                <p:cNvSpPr/>
                <p:nvPr/>
              </p:nvSpPr>
              <p:spPr>
                <a:xfrm>
                  <a:off x="8220630" y="2490272"/>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tar: 4 Points 8">
                  <a:extLst>
                    <a:ext uri="{FF2B5EF4-FFF2-40B4-BE49-F238E27FC236}">
                      <a16:creationId xmlns:a16="http://schemas.microsoft.com/office/drawing/2014/main" id="{5CF247C9-A814-4FE3-A6D6-FD0FD0C513FC}"/>
                    </a:ext>
                  </a:extLst>
                </p:cNvPr>
                <p:cNvSpPr/>
                <p:nvPr/>
              </p:nvSpPr>
              <p:spPr>
                <a:xfrm>
                  <a:off x="10509032" y="1713053"/>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tar: 4 Points 12">
                  <a:extLst>
                    <a:ext uri="{FF2B5EF4-FFF2-40B4-BE49-F238E27FC236}">
                      <a16:creationId xmlns:a16="http://schemas.microsoft.com/office/drawing/2014/main" id="{B966658E-0B64-4B43-AB48-1BEDE903298D}"/>
                    </a:ext>
                  </a:extLst>
                </p:cNvPr>
                <p:cNvSpPr/>
                <p:nvPr/>
              </p:nvSpPr>
              <p:spPr>
                <a:xfrm>
                  <a:off x="10639311" y="1924119"/>
                  <a:ext cx="146121" cy="29067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tar: 4 Points 17">
                  <a:extLst>
                    <a:ext uri="{FF2B5EF4-FFF2-40B4-BE49-F238E27FC236}">
                      <a16:creationId xmlns:a16="http://schemas.microsoft.com/office/drawing/2014/main" id="{1ED5B04F-BFE2-424A-B6B9-BBE67DB8E264}"/>
                    </a:ext>
                  </a:extLst>
                </p:cNvPr>
                <p:cNvSpPr/>
                <p:nvPr/>
              </p:nvSpPr>
              <p:spPr>
                <a:xfrm>
                  <a:off x="11420831" y="2692999"/>
                  <a:ext cx="146121" cy="29067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tar: 4 Points 21">
                  <a:extLst>
                    <a:ext uri="{FF2B5EF4-FFF2-40B4-BE49-F238E27FC236}">
                      <a16:creationId xmlns:a16="http://schemas.microsoft.com/office/drawing/2014/main" id="{E7EAD236-B7B3-410A-B36A-51104EADCED0}"/>
                    </a:ext>
                  </a:extLst>
                </p:cNvPr>
                <p:cNvSpPr/>
                <p:nvPr/>
              </p:nvSpPr>
              <p:spPr>
                <a:xfrm>
                  <a:off x="11546818" y="2415216"/>
                  <a:ext cx="125943" cy="22318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tar: 4 Points 22">
                  <a:extLst>
                    <a:ext uri="{FF2B5EF4-FFF2-40B4-BE49-F238E27FC236}">
                      <a16:creationId xmlns:a16="http://schemas.microsoft.com/office/drawing/2014/main" id="{683A0BF4-28A1-43D1-AFD0-97C9B7239DF7}"/>
                    </a:ext>
                  </a:extLst>
                </p:cNvPr>
                <p:cNvSpPr/>
                <p:nvPr/>
              </p:nvSpPr>
              <p:spPr>
                <a:xfrm>
                  <a:off x="7269445" y="3622705"/>
                  <a:ext cx="125943" cy="22318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tar: 4 Points 23">
                  <a:extLst>
                    <a:ext uri="{FF2B5EF4-FFF2-40B4-BE49-F238E27FC236}">
                      <a16:creationId xmlns:a16="http://schemas.microsoft.com/office/drawing/2014/main" id="{1B401E80-CC6A-4B45-A279-187128DCE78B}"/>
                    </a:ext>
                  </a:extLst>
                </p:cNvPr>
                <p:cNvSpPr/>
                <p:nvPr/>
              </p:nvSpPr>
              <p:spPr>
                <a:xfrm>
                  <a:off x="7486868" y="3371404"/>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tar: 4 Points 24">
                  <a:extLst>
                    <a:ext uri="{FF2B5EF4-FFF2-40B4-BE49-F238E27FC236}">
                      <a16:creationId xmlns:a16="http://schemas.microsoft.com/office/drawing/2014/main" id="{1F26B41A-6AE0-4D37-9CB9-51D949A87E6D}"/>
                    </a:ext>
                  </a:extLst>
                </p:cNvPr>
                <p:cNvSpPr/>
                <p:nvPr/>
              </p:nvSpPr>
              <p:spPr>
                <a:xfrm>
                  <a:off x="9499357" y="3691545"/>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tar: 4 Points 25">
                  <a:extLst>
                    <a:ext uri="{FF2B5EF4-FFF2-40B4-BE49-F238E27FC236}">
                      <a16:creationId xmlns:a16="http://schemas.microsoft.com/office/drawing/2014/main" id="{897FFEF1-44F3-4BDA-9D51-A9381BE779F0}"/>
                    </a:ext>
                  </a:extLst>
                </p:cNvPr>
                <p:cNvSpPr/>
                <p:nvPr/>
              </p:nvSpPr>
              <p:spPr>
                <a:xfrm>
                  <a:off x="9339780" y="3495423"/>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tar: 4 Points 26">
                  <a:extLst>
                    <a:ext uri="{FF2B5EF4-FFF2-40B4-BE49-F238E27FC236}">
                      <a16:creationId xmlns:a16="http://schemas.microsoft.com/office/drawing/2014/main" id="{EC9EE687-330A-4801-8DBD-40DFFD063D4E}"/>
                    </a:ext>
                  </a:extLst>
                </p:cNvPr>
                <p:cNvSpPr/>
                <p:nvPr/>
              </p:nvSpPr>
              <p:spPr>
                <a:xfrm>
                  <a:off x="6554968" y="1521530"/>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tar: 4 Points 27">
                  <a:extLst>
                    <a:ext uri="{FF2B5EF4-FFF2-40B4-BE49-F238E27FC236}">
                      <a16:creationId xmlns:a16="http://schemas.microsoft.com/office/drawing/2014/main" id="{E567F692-9280-4DB4-9EAC-A5494CC494A6}"/>
                    </a:ext>
                  </a:extLst>
                </p:cNvPr>
                <p:cNvSpPr/>
                <p:nvPr/>
              </p:nvSpPr>
              <p:spPr>
                <a:xfrm>
                  <a:off x="8054795" y="2337263"/>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tar: 4 Points 28">
                  <a:extLst>
                    <a:ext uri="{FF2B5EF4-FFF2-40B4-BE49-F238E27FC236}">
                      <a16:creationId xmlns:a16="http://schemas.microsoft.com/office/drawing/2014/main" id="{E36C50C1-A591-44A1-9E1B-EC8F391A359F}"/>
                    </a:ext>
                  </a:extLst>
                </p:cNvPr>
                <p:cNvSpPr/>
                <p:nvPr/>
              </p:nvSpPr>
              <p:spPr>
                <a:xfrm>
                  <a:off x="10604470" y="2770359"/>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tar: 4 Points 30">
                  <a:extLst>
                    <a:ext uri="{FF2B5EF4-FFF2-40B4-BE49-F238E27FC236}">
                      <a16:creationId xmlns:a16="http://schemas.microsoft.com/office/drawing/2014/main" id="{D5BA7D15-D949-4A60-B917-7866CA1704C5}"/>
                    </a:ext>
                  </a:extLst>
                </p:cNvPr>
                <p:cNvSpPr/>
                <p:nvPr/>
              </p:nvSpPr>
              <p:spPr>
                <a:xfrm>
                  <a:off x="11674570" y="3853053"/>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Freeform: Shape 35">
                <a:extLst>
                  <a:ext uri="{FF2B5EF4-FFF2-40B4-BE49-F238E27FC236}">
                    <a16:creationId xmlns:a16="http://schemas.microsoft.com/office/drawing/2014/main" id="{FD3910FC-BFC0-4350-BD37-8DB85C23CFCC}"/>
                  </a:ext>
                </a:extLst>
              </p:cNvPr>
              <p:cNvSpPr/>
              <p:nvPr/>
            </p:nvSpPr>
            <p:spPr>
              <a:xfrm>
                <a:off x="1282262" y="4656083"/>
                <a:ext cx="6064469" cy="1061545"/>
              </a:xfrm>
              <a:custGeom>
                <a:avLst/>
                <a:gdLst>
                  <a:gd name="connsiteX0" fmla="*/ 0 w 6064469"/>
                  <a:gd name="connsiteY0" fmla="*/ 294289 h 1061545"/>
                  <a:gd name="connsiteX1" fmla="*/ 0 w 6064469"/>
                  <a:gd name="connsiteY1" fmla="*/ 294289 h 1061545"/>
                  <a:gd name="connsiteX2" fmla="*/ 578069 w 6064469"/>
                  <a:gd name="connsiteY2" fmla="*/ 210207 h 1061545"/>
                  <a:gd name="connsiteX3" fmla="*/ 1156138 w 6064469"/>
                  <a:gd name="connsiteY3" fmla="*/ 283779 h 1061545"/>
                  <a:gd name="connsiteX4" fmla="*/ 1271752 w 6064469"/>
                  <a:gd name="connsiteY4" fmla="*/ 283779 h 1061545"/>
                  <a:gd name="connsiteX5" fmla="*/ 1881352 w 6064469"/>
                  <a:gd name="connsiteY5" fmla="*/ 294289 h 1061545"/>
                  <a:gd name="connsiteX6" fmla="*/ 1975945 w 6064469"/>
                  <a:gd name="connsiteY6" fmla="*/ 283779 h 1061545"/>
                  <a:gd name="connsiteX7" fmla="*/ 2532993 w 6064469"/>
                  <a:gd name="connsiteY7" fmla="*/ 199696 h 1061545"/>
                  <a:gd name="connsiteX8" fmla="*/ 2669628 w 6064469"/>
                  <a:gd name="connsiteY8" fmla="*/ 199696 h 1061545"/>
                  <a:gd name="connsiteX9" fmla="*/ 3436883 w 6064469"/>
                  <a:gd name="connsiteY9" fmla="*/ 283779 h 1061545"/>
                  <a:gd name="connsiteX10" fmla="*/ 3615559 w 6064469"/>
                  <a:gd name="connsiteY10" fmla="*/ 294289 h 1061545"/>
                  <a:gd name="connsiteX11" fmla="*/ 4614041 w 6064469"/>
                  <a:gd name="connsiteY11" fmla="*/ 52551 h 1061545"/>
                  <a:gd name="connsiteX12" fmla="*/ 5023945 w 6064469"/>
                  <a:gd name="connsiteY12" fmla="*/ 0 h 1061545"/>
                  <a:gd name="connsiteX13" fmla="*/ 5118538 w 6064469"/>
                  <a:gd name="connsiteY13" fmla="*/ 10510 h 1061545"/>
                  <a:gd name="connsiteX14" fmla="*/ 5160579 w 6064469"/>
                  <a:gd name="connsiteY14" fmla="*/ 21020 h 1061545"/>
                  <a:gd name="connsiteX15" fmla="*/ 5202621 w 6064469"/>
                  <a:gd name="connsiteY15" fmla="*/ 31531 h 1061545"/>
                  <a:gd name="connsiteX16" fmla="*/ 5612524 w 6064469"/>
                  <a:gd name="connsiteY16" fmla="*/ 115614 h 1061545"/>
                  <a:gd name="connsiteX17" fmla="*/ 5854262 w 6064469"/>
                  <a:gd name="connsiteY17" fmla="*/ 136634 h 1061545"/>
                  <a:gd name="connsiteX18" fmla="*/ 6064469 w 6064469"/>
                  <a:gd name="connsiteY18" fmla="*/ 220717 h 1061545"/>
                  <a:gd name="connsiteX19" fmla="*/ 5990897 w 6064469"/>
                  <a:gd name="connsiteY19" fmla="*/ 672662 h 1061545"/>
                  <a:gd name="connsiteX20" fmla="*/ 4771697 w 6064469"/>
                  <a:gd name="connsiteY20" fmla="*/ 1061545 h 1061545"/>
                  <a:gd name="connsiteX21" fmla="*/ 1702676 w 6064469"/>
                  <a:gd name="connsiteY21" fmla="*/ 924910 h 1061545"/>
                  <a:gd name="connsiteX22" fmla="*/ 73572 w 6064469"/>
                  <a:gd name="connsiteY22" fmla="*/ 798786 h 1061545"/>
                  <a:gd name="connsiteX23" fmla="*/ 0 w 6064469"/>
                  <a:gd name="connsiteY23" fmla="*/ 294289 h 10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64469" h="1061545">
                    <a:moveTo>
                      <a:pt x="0" y="294289"/>
                    </a:moveTo>
                    <a:lnTo>
                      <a:pt x="0" y="294289"/>
                    </a:lnTo>
                    <a:lnTo>
                      <a:pt x="578069" y="210207"/>
                    </a:lnTo>
                    <a:lnTo>
                      <a:pt x="1156138" y="283779"/>
                    </a:lnTo>
                    <a:lnTo>
                      <a:pt x="1271752" y="283779"/>
                    </a:lnTo>
                    <a:lnTo>
                      <a:pt x="1881352" y="294289"/>
                    </a:lnTo>
                    <a:lnTo>
                      <a:pt x="1975945" y="283779"/>
                    </a:lnTo>
                    <a:lnTo>
                      <a:pt x="2532993" y="199696"/>
                    </a:lnTo>
                    <a:lnTo>
                      <a:pt x="2669628" y="199696"/>
                    </a:lnTo>
                    <a:lnTo>
                      <a:pt x="3436883" y="283779"/>
                    </a:lnTo>
                    <a:cubicBezTo>
                      <a:pt x="3559332" y="297384"/>
                      <a:pt x="3499751" y="294289"/>
                      <a:pt x="3615559" y="294289"/>
                    </a:cubicBezTo>
                    <a:lnTo>
                      <a:pt x="4614041" y="52551"/>
                    </a:lnTo>
                    <a:lnTo>
                      <a:pt x="5023945" y="0"/>
                    </a:lnTo>
                    <a:cubicBezTo>
                      <a:pt x="5055476" y="3503"/>
                      <a:pt x="5087182" y="5686"/>
                      <a:pt x="5118538" y="10510"/>
                    </a:cubicBezTo>
                    <a:cubicBezTo>
                      <a:pt x="5132815" y="12706"/>
                      <a:pt x="5146690" y="17052"/>
                      <a:pt x="5160579" y="21020"/>
                    </a:cubicBezTo>
                    <a:cubicBezTo>
                      <a:pt x="5201245" y="32639"/>
                      <a:pt x="5179193" y="31531"/>
                      <a:pt x="5202621" y="31531"/>
                    </a:cubicBezTo>
                    <a:lnTo>
                      <a:pt x="5612524" y="115614"/>
                    </a:lnTo>
                    <a:lnTo>
                      <a:pt x="5854262" y="136634"/>
                    </a:lnTo>
                    <a:lnTo>
                      <a:pt x="6064469" y="220717"/>
                    </a:lnTo>
                    <a:lnTo>
                      <a:pt x="5990897" y="672662"/>
                    </a:lnTo>
                    <a:lnTo>
                      <a:pt x="4771697" y="1061545"/>
                    </a:lnTo>
                    <a:lnTo>
                      <a:pt x="1702676" y="924910"/>
                    </a:lnTo>
                    <a:lnTo>
                      <a:pt x="73572" y="798786"/>
                    </a:lnTo>
                    <a:lnTo>
                      <a:pt x="0" y="294289"/>
                    </a:lnTo>
                    <a:close/>
                  </a:path>
                </a:pathLst>
              </a:cu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9B657570-2CC6-41A2-9AAA-3757888D4A2F}"/>
                  </a:ext>
                </a:extLst>
              </p:cNvPr>
              <p:cNvSpPr/>
              <p:nvPr/>
            </p:nvSpPr>
            <p:spPr>
              <a:xfrm>
                <a:off x="548640" y="4610100"/>
                <a:ext cx="7056120" cy="1203960"/>
              </a:xfrm>
              <a:custGeom>
                <a:avLst/>
                <a:gdLst>
                  <a:gd name="connsiteX0" fmla="*/ 22860 w 7048500"/>
                  <a:gd name="connsiteY0" fmla="*/ 220980 h 1203960"/>
                  <a:gd name="connsiteX1" fmla="*/ 472440 w 7048500"/>
                  <a:gd name="connsiteY1" fmla="*/ 175260 h 1203960"/>
                  <a:gd name="connsiteX2" fmla="*/ 876300 w 7048500"/>
                  <a:gd name="connsiteY2" fmla="*/ 213360 h 1203960"/>
                  <a:gd name="connsiteX3" fmla="*/ 944880 w 7048500"/>
                  <a:gd name="connsiteY3" fmla="*/ 236220 h 1203960"/>
                  <a:gd name="connsiteX4" fmla="*/ 1478280 w 7048500"/>
                  <a:gd name="connsiteY4" fmla="*/ 411480 h 1203960"/>
                  <a:gd name="connsiteX5" fmla="*/ 1546860 w 7048500"/>
                  <a:gd name="connsiteY5" fmla="*/ 419100 h 1203960"/>
                  <a:gd name="connsiteX6" fmla="*/ 1569720 w 7048500"/>
                  <a:gd name="connsiteY6" fmla="*/ 426720 h 1203960"/>
                  <a:gd name="connsiteX7" fmla="*/ 1645920 w 7048500"/>
                  <a:gd name="connsiteY7" fmla="*/ 434340 h 1203960"/>
                  <a:gd name="connsiteX8" fmla="*/ 1668780 w 7048500"/>
                  <a:gd name="connsiteY8" fmla="*/ 441960 h 1203960"/>
                  <a:gd name="connsiteX9" fmla="*/ 2164080 w 7048500"/>
                  <a:gd name="connsiteY9" fmla="*/ 457200 h 1203960"/>
                  <a:gd name="connsiteX10" fmla="*/ 2339340 w 7048500"/>
                  <a:gd name="connsiteY10" fmla="*/ 449580 h 1203960"/>
                  <a:gd name="connsiteX11" fmla="*/ 2842260 w 7048500"/>
                  <a:gd name="connsiteY11" fmla="*/ 342900 h 1203960"/>
                  <a:gd name="connsiteX12" fmla="*/ 2926080 w 7048500"/>
                  <a:gd name="connsiteY12" fmla="*/ 327660 h 1203960"/>
                  <a:gd name="connsiteX13" fmla="*/ 2964180 w 7048500"/>
                  <a:gd name="connsiteY13" fmla="*/ 320040 h 1203960"/>
                  <a:gd name="connsiteX14" fmla="*/ 3581400 w 7048500"/>
                  <a:gd name="connsiteY14" fmla="*/ 137160 h 1203960"/>
                  <a:gd name="connsiteX15" fmla="*/ 3657600 w 7048500"/>
                  <a:gd name="connsiteY15" fmla="*/ 114300 h 1203960"/>
                  <a:gd name="connsiteX16" fmla="*/ 3710940 w 7048500"/>
                  <a:gd name="connsiteY16" fmla="*/ 99060 h 1203960"/>
                  <a:gd name="connsiteX17" fmla="*/ 4267200 w 7048500"/>
                  <a:gd name="connsiteY17" fmla="*/ 0 h 1203960"/>
                  <a:gd name="connsiteX18" fmla="*/ 4381500 w 7048500"/>
                  <a:gd name="connsiteY18" fmla="*/ 7620 h 1203960"/>
                  <a:gd name="connsiteX19" fmla="*/ 5059680 w 7048500"/>
                  <a:gd name="connsiteY19" fmla="*/ 182880 h 1203960"/>
                  <a:gd name="connsiteX20" fmla="*/ 5135880 w 7048500"/>
                  <a:gd name="connsiteY20" fmla="*/ 190500 h 1203960"/>
                  <a:gd name="connsiteX21" fmla="*/ 5158740 w 7048500"/>
                  <a:gd name="connsiteY21" fmla="*/ 198120 h 1203960"/>
                  <a:gd name="connsiteX22" fmla="*/ 5212080 w 7048500"/>
                  <a:gd name="connsiteY22" fmla="*/ 205740 h 1203960"/>
                  <a:gd name="connsiteX23" fmla="*/ 5250180 w 7048500"/>
                  <a:gd name="connsiteY23" fmla="*/ 213360 h 1203960"/>
                  <a:gd name="connsiteX24" fmla="*/ 5303520 w 7048500"/>
                  <a:gd name="connsiteY24" fmla="*/ 213360 h 1203960"/>
                  <a:gd name="connsiteX25" fmla="*/ 5783580 w 7048500"/>
                  <a:gd name="connsiteY25" fmla="*/ 266700 h 1203960"/>
                  <a:gd name="connsiteX26" fmla="*/ 6050280 w 7048500"/>
                  <a:gd name="connsiteY26" fmla="*/ 274320 h 1203960"/>
                  <a:gd name="connsiteX27" fmla="*/ 6667500 w 7048500"/>
                  <a:gd name="connsiteY27" fmla="*/ 228600 h 1203960"/>
                  <a:gd name="connsiteX28" fmla="*/ 6751320 w 7048500"/>
                  <a:gd name="connsiteY28" fmla="*/ 205740 h 1203960"/>
                  <a:gd name="connsiteX29" fmla="*/ 7018020 w 7048500"/>
                  <a:gd name="connsiteY29" fmla="*/ 83820 h 1203960"/>
                  <a:gd name="connsiteX30" fmla="*/ 7048500 w 7048500"/>
                  <a:gd name="connsiteY30" fmla="*/ 251460 h 1203960"/>
                  <a:gd name="connsiteX31" fmla="*/ 7040880 w 7048500"/>
                  <a:gd name="connsiteY31" fmla="*/ 586740 h 1203960"/>
                  <a:gd name="connsiteX32" fmla="*/ 6918960 w 7048500"/>
                  <a:gd name="connsiteY32" fmla="*/ 868680 h 1203960"/>
                  <a:gd name="connsiteX33" fmla="*/ 6758940 w 7048500"/>
                  <a:gd name="connsiteY33" fmla="*/ 1028700 h 1203960"/>
                  <a:gd name="connsiteX34" fmla="*/ 6621780 w 7048500"/>
                  <a:gd name="connsiteY34" fmla="*/ 1112520 h 1203960"/>
                  <a:gd name="connsiteX35" fmla="*/ 6507480 w 7048500"/>
                  <a:gd name="connsiteY35" fmla="*/ 1165860 h 1203960"/>
                  <a:gd name="connsiteX36" fmla="*/ 6134100 w 7048500"/>
                  <a:gd name="connsiteY36" fmla="*/ 1203960 h 1203960"/>
                  <a:gd name="connsiteX37" fmla="*/ 678180 w 7048500"/>
                  <a:gd name="connsiteY37" fmla="*/ 1196340 h 1203960"/>
                  <a:gd name="connsiteX38" fmla="*/ 495300 w 7048500"/>
                  <a:gd name="connsiteY38" fmla="*/ 1135380 h 1203960"/>
                  <a:gd name="connsiteX39" fmla="*/ 335280 w 7048500"/>
                  <a:gd name="connsiteY39" fmla="*/ 1074420 h 1203960"/>
                  <a:gd name="connsiteX40" fmla="*/ 243840 w 7048500"/>
                  <a:gd name="connsiteY40" fmla="*/ 967740 h 1203960"/>
                  <a:gd name="connsiteX41" fmla="*/ 121920 w 7048500"/>
                  <a:gd name="connsiteY41" fmla="*/ 861060 h 1203960"/>
                  <a:gd name="connsiteX42" fmla="*/ 60960 w 7048500"/>
                  <a:gd name="connsiteY42" fmla="*/ 670560 h 1203960"/>
                  <a:gd name="connsiteX43" fmla="*/ 0 w 7048500"/>
                  <a:gd name="connsiteY43" fmla="*/ 480060 h 1203960"/>
                  <a:gd name="connsiteX44" fmla="*/ 22860 w 7048500"/>
                  <a:gd name="connsiteY44" fmla="*/ 220980 h 1203960"/>
                  <a:gd name="connsiteX0" fmla="*/ 22860 w 7056120"/>
                  <a:gd name="connsiteY0" fmla="*/ 220980 h 1203960"/>
                  <a:gd name="connsiteX1" fmla="*/ 472440 w 7056120"/>
                  <a:gd name="connsiteY1" fmla="*/ 175260 h 1203960"/>
                  <a:gd name="connsiteX2" fmla="*/ 876300 w 7056120"/>
                  <a:gd name="connsiteY2" fmla="*/ 213360 h 1203960"/>
                  <a:gd name="connsiteX3" fmla="*/ 944880 w 7056120"/>
                  <a:gd name="connsiteY3" fmla="*/ 236220 h 1203960"/>
                  <a:gd name="connsiteX4" fmla="*/ 1478280 w 7056120"/>
                  <a:gd name="connsiteY4" fmla="*/ 411480 h 1203960"/>
                  <a:gd name="connsiteX5" fmla="*/ 1546860 w 7056120"/>
                  <a:gd name="connsiteY5" fmla="*/ 419100 h 1203960"/>
                  <a:gd name="connsiteX6" fmla="*/ 1569720 w 7056120"/>
                  <a:gd name="connsiteY6" fmla="*/ 426720 h 1203960"/>
                  <a:gd name="connsiteX7" fmla="*/ 1645920 w 7056120"/>
                  <a:gd name="connsiteY7" fmla="*/ 434340 h 1203960"/>
                  <a:gd name="connsiteX8" fmla="*/ 1668780 w 7056120"/>
                  <a:gd name="connsiteY8" fmla="*/ 441960 h 1203960"/>
                  <a:gd name="connsiteX9" fmla="*/ 2164080 w 7056120"/>
                  <a:gd name="connsiteY9" fmla="*/ 457200 h 1203960"/>
                  <a:gd name="connsiteX10" fmla="*/ 2339340 w 7056120"/>
                  <a:gd name="connsiteY10" fmla="*/ 449580 h 1203960"/>
                  <a:gd name="connsiteX11" fmla="*/ 2842260 w 7056120"/>
                  <a:gd name="connsiteY11" fmla="*/ 342900 h 1203960"/>
                  <a:gd name="connsiteX12" fmla="*/ 2926080 w 7056120"/>
                  <a:gd name="connsiteY12" fmla="*/ 327660 h 1203960"/>
                  <a:gd name="connsiteX13" fmla="*/ 2964180 w 7056120"/>
                  <a:gd name="connsiteY13" fmla="*/ 320040 h 1203960"/>
                  <a:gd name="connsiteX14" fmla="*/ 3581400 w 7056120"/>
                  <a:gd name="connsiteY14" fmla="*/ 137160 h 1203960"/>
                  <a:gd name="connsiteX15" fmla="*/ 3657600 w 7056120"/>
                  <a:gd name="connsiteY15" fmla="*/ 114300 h 1203960"/>
                  <a:gd name="connsiteX16" fmla="*/ 3710940 w 7056120"/>
                  <a:gd name="connsiteY16" fmla="*/ 99060 h 1203960"/>
                  <a:gd name="connsiteX17" fmla="*/ 4267200 w 7056120"/>
                  <a:gd name="connsiteY17" fmla="*/ 0 h 1203960"/>
                  <a:gd name="connsiteX18" fmla="*/ 4381500 w 7056120"/>
                  <a:gd name="connsiteY18" fmla="*/ 7620 h 1203960"/>
                  <a:gd name="connsiteX19" fmla="*/ 5059680 w 7056120"/>
                  <a:gd name="connsiteY19" fmla="*/ 182880 h 1203960"/>
                  <a:gd name="connsiteX20" fmla="*/ 5135880 w 7056120"/>
                  <a:gd name="connsiteY20" fmla="*/ 190500 h 1203960"/>
                  <a:gd name="connsiteX21" fmla="*/ 5158740 w 7056120"/>
                  <a:gd name="connsiteY21" fmla="*/ 198120 h 1203960"/>
                  <a:gd name="connsiteX22" fmla="*/ 5212080 w 7056120"/>
                  <a:gd name="connsiteY22" fmla="*/ 205740 h 1203960"/>
                  <a:gd name="connsiteX23" fmla="*/ 5250180 w 7056120"/>
                  <a:gd name="connsiteY23" fmla="*/ 213360 h 1203960"/>
                  <a:gd name="connsiteX24" fmla="*/ 5303520 w 7056120"/>
                  <a:gd name="connsiteY24" fmla="*/ 213360 h 1203960"/>
                  <a:gd name="connsiteX25" fmla="*/ 5783580 w 7056120"/>
                  <a:gd name="connsiteY25" fmla="*/ 266700 h 1203960"/>
                  <a:gd name="connsiteX26" fmla="*/ 6050280 w 7056120"/>
                  <a:gd name="connsiteY26" fmla="*/ 274320 h 1203960"/>
                  <a:gd name="connsiteX27" fmla="*/ 6667500 w 7056120"/>
                  <a:gd name="connsiteY27" fmla="*/ 228600 h 1203960"/>
                  <a:gd name="connsiteX28" fmla="*/ 6751320 w 7056120"/>
                  <a:gd name="connsiteY28" fmla="*/ 205740 h 1203960"/>
                  <a:gd name="connsiteX29" fmla="*/ 7056120 w 7056120"/>
                  <a:gd name="connsiteY29" fmla="*/ 68580 h 1203960"/>
                  <a:gd name="connsiteX30" fmla="*/ 7048500 w 7056120"/>
                  <a:gd name="connsiteY30" fmla="*/ 251460 h 1203960"/>
                  <a:gd name="connsiteX31" fmla="*/ 7040880 w 7056120"/>
                  <a:gd name="connsiteY31" fmla="*/ 586740 h 1203960"/>
                  <a:gd name="connsiteX32" fmla="*/ 6918960 w 7056120"/>
                  <a:gd name="connsiteY32" fmla="*/ 868680 h 1203960"/>
                  <a:gd name="connsiteX33" fmla="*/ 6758940 w 7056120"/>
                  <a:gd name="connsiteY33" fmla="*/ 1028700 h 1203960"/>
                  <a:gd name="connsiteX34" fmla="*/ 6621780 w 7056120"/>
                  <a:gd name="connsiteY34" fmla="*/ 1112520 h 1203960"/>
                  <a:gd name="connsiteX35" fmla="*/ 6507480 w 7056120"/>
                  <a:gd name="connsiteY35" fmla="*/ 1165860 h 1203960"/>
                  <a:gd name="connsiteX36" fmla="*/ 6134100 w 7056120"/>
                  <a:gd name="connsiteY36" fmla="*/ 1203960 h 1203960"/>
                  <a:gd name="connsiteX37" fmla="*/ 678180 w 7056120"/>
                  <a:gd name="connsiteY37" fmla="*/ 1196340 h 1203960"/>
                  <a:gd name="connsiteX38" fmla="*/ 495300 w 7056120"/>
                  <a:gd name="connsiteY38" fmla="*/ 1135380 h 1203960"/>
                  <a:gd name="connsiteX39" fmla="*/ 335280 w 7056120"/>
                  <a:gd name="connsiteY39" fmla="*/ 1074420 h 1203960"/>
                  <a:gd name="connsiteX40" fmla="*/ 243840 w 7056120"/>
                  <a:gd name="connsiteY40" fmla="*/ 967740 h 1203960"/>
                  <a:gd name="connsiteX41" fmla="*/ 121920 w 7056120"/>
                  <a:gd name="connsiteY41" fmla="*/ 861060 h 1203960"/>
                  <a:gd name="connsiteX42" fmla="*/ 60960 w 7056120"/>
                  <a:gd name="connsiteY42" fmla="*/ 670560 h 1203960"/>
                  <a:gd name="connsiteX43" fmla="*/ 0 w 7056120"/>
                  <a:gd name="connsiteY43" fmla="*/ 480060 h 1203960"/>
                  <a:gd name="connsiteX44" fmla="*/ 22860 w 7056120"/>
                  <a:gd name="connsiteY44" fmla="*/ 220980 h 120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056120" h="1203960">
                    <a:moveTo>
                      <a:pt x="22860" y="220980"/>
                    </a:moveTo>
                    <a:lnTo>
                      <a:pt x="472440" y="175260"/>
                    </a:lnTo>
                    <a:lnTo>
                      <a:pt x="876300" y="213360"/>
                    </a:lnTo>
                    <a:cubicBezTo>
                      <a:pt x="939638" y="237112"/>
                      <a:pt x="915558" y="236220"/>
                      <a:pt x="944880" y="236220"/>
                    </a:cubicBezTo>
                    <a:lnTo>
                      <a:pt x="1478280" y="411480"/>
                    </a:lnTo>
                    <a:cubicBezTo>
                      <a:pt x="1501140" y="414020"/>
                      <a:pt x="1524172" y="415319"/>
                      <a:pt x="1546860" y="419100"/>
                    </a:cubicBezTo>
                    <a:cubicBezTo>
                      <a:pt x="1554783" y="420420"/>
                      <a:pt x="1561781" y="425499"/>
                      <a:pt x="1569720" y="426720"/>
                    </a:cubicBezTo>
                    <a:cubicBezTo>
                      <a:pt x="1594950" y="430602"/>
                      <a:pt x="1620520" y="431800"/>
                      <a:pt x="1645920" y="434340"/>
                    </a:cubicBezTo>
                    <a:lnTo>
                      <a:pt x="1668780" y="441960"/>
                    </a:lnTo>
                    <a:lnTo>
                      <a:pt x="2164080" y="457200"/>
                    </a:lnTo>
                    <a:cubicBezTo>
                      <a:pt x="2278255" y="446820"/>
                      <a:pt x="2219845" y="449580"/>
                      <a:pt x="2339340" y="449580"/>
                    </a:cubicBezTo>
                    <a:lnTo>
                      <a:pt x="2842260" y="342900"/>
                    </a:lnTo>
                    <a:cubicBezTo>
                      <a:pt x="2870200" y="337820"/>
                      <a:pt x="2898312" y="333610"/>
                      <a:pt x="2926080" y="327660"/>
                    </a:cubicBezTo>
                    <a:cubicBezTo>
                      <a:pt x="2969137" y="318434"/>
                      <a:pt x="2931182" y="320040"/>
                      <a:pt x="2964180" y="320040"/>
                    </a:cubicBezTo>
                    <a:lnTo>
                      <a:pt x="3581400" y="137160"/>
                    </a:lnTo>
                    <a:lnTo>
                      <a:pt x="3657600" y="114300"/>
                    </a:lnTo>
                    <a:cubicBezTo>
                      <a:pt x="3708938" y="98257"/>
                      <a:pt x="3686748" y="99060"/>
                      <a:pt x="3710940" y="99060"/>
                    </a:cubicBezTo>
                    <a:lnTo>
                      <a:pt x="4267200" y="0"/>
                    </a:lnTo>
                    <a:cubicBezTo>
                      <a:pt x="4356037" y="8884"/>
                      <a:pt x="4317873" y="7620"/>
                      <a:pt x="4381500" y="7620"/>
                    </a:cubicBezTo>
                    <a:lnTo>
                      <a:pt x="5059680" y="182880"/>
                    </a:lnTo>
                    <a:cubicBezTo>
                      <a:pt x="5085080" y="185420"/>
                      <a:pt x="5110650" y="186618"/>
                      <a:pt x="5135880" y="190500"/>
                    </a:cubicBezTo>
                    <a:cubicBezTo>
                      <a:pt x="5143819" y="191721"/>
                      <a:pt x="5150864" y="196545"/>
                      <a:pt x="5158740" y="198120"/>
                    </a:cubicBezTo>
                    <a:cubicBezTo>
                      <a:pt x="5176352" y="201642"/>
                      <a:pt x="5194364" y="202787"/>
                      <a:pt x="5212080" y="205740"/>
                    </a:cubicBezTo>
                    <a:cubicBezTo>
                      <a:pt x="5224855" y="207869"/>
                      <a:pt x="5237273" y="212284"/>
                      <a:pt x="5250180" y="213360"/>
                    </a:cubicBezTo>
                    <a:cubicBezTo>
                      <a:pt x="5267899" y="214837"/>
                      <a:pt x="5285740" y="213360"/>
                      <a:pt x="5303520" y="213360"/>
                    </a:cubicBezTo>
                    <a:lnTo>
                      <a:pt x="5783580" y="266700"/>
                    </a:lnTo>
                    <a:cubicBezTo>
                      <a:pt x="6029955" y="274648"/>
                      <a:pt x="5941019" y="274320"/>
                      <a:pt x="6050280" y="274320"/>
                    </a:cubicBezTo>
                    <a:lnTo>
                      <a:pt x="6667500" y="228600"/>
                    </a:lnTo>
                    <a:cubicBezTo>
                      <a:pt x="6741624" y="212128"/>
                      <a:pt x="6715135" y="223833"/>
                      <a:pt x="6751320" y="205740"/>
                    </a:cubicBezTo>
                    <a:lnTo>
                      <a:pt x="7056120" y="68580"/>
                    </a:lnTo>
                    <a:lnTo>
                      <a:pt x="7048500" y="251460"/>
                    </a:lnTo>
                    <a:lnTo>
                      <a:pt x="7040880" y="586740"/>
                    </a:lnTo>
                    <a:lnTo>
                      <a:pt x="6918960" y="868680"/>
                    </a:lnTo>
                    <a:lnTo>
                      <a:pt x="6758940" y="1028700"/>
                    </a:lnTo>
                    <a:lnTo>
                      <a:pt x="6621780" y="1112520"/>
                    </a:lnTo>
                    <a:lnTo>
                      <a:pt x="6507480" y="1165860"/>
                    </a:lnTo>
                    <a:lnTo>
                      <a:pt x="6134100" y="1203960"/>
                    </a:lnTo>
                    <a:lnTo>
                      <a:pt x="678180" y="1196340"/>
                    </a:lnTo>
                    <a:lnTo>
                      <a:pt x="495300" y="1135380"/>
                    </a:lnTo>
                    <a:lnTo>
                      <a:pt x="335280" y="1074420"/>
                    </a:lnTo>
                    <a:lnTo>
                      <a:pt x="243840" y="967740"/>
                    </a:lnTo>
                    <a:lnTo>
                      <a:pt x="121920" y="861060"/>
                    </a:lnTo>
                    <a:lnTo>
                      <a:pt x="60960" y="670560"/>
                    </a:lnTo>
                    <a:lnTo>
                      <a:pt x="0" y="480060"/>
                    </a:lnTo>
                    <a:lnTo>
                      <a:pt x="22860" y="22098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638CCB40-607A-48E9-9691-3679212E8A56}"/>
                  </a:ext>
                </a:extLst>
              </p:cNvPr>
              <p:cNvSpPr/>
              <p:nvPr/>
            </p:nvSpPr>
            <p:spPr>
              <a:xfrm>
                <a:off x="549401" y="1185954"/>
                <a:ext cx="7057013" cy="4626403"/>
              </a:xfrm>
              <a:prstGeom prst="roundRect">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Oval 16">
              <a:extLst>
                <a:ext uri="{FF2B5EF4-FFF2-40B4-BE49-F238E27FC236}">
                  <a16:creationId xmlns:a16="http://schemas.microsoft.com/office/drawing/2014/main" id="{8DF8D262-3BE4-403D-90C1-AB29D991F4A4}"/>
                </a:ext>
              </a:extLst>
            </p:cNvPr>
            <p:cNvSpPr/>
            <p:nvPr/>
          </p:nvSpPr>
          <p:spPr>
            <a:xfrm>
              <a:off x="2678027" y="5522540"/>
              <a:ext cx="3561997" cy="309831"/>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lide Number Placeholder 2">
            <a:extLst>
              <a:ext uri="{FF2B5EF4-FFF2-40B4-BE49-F238E27FC236}">
                <a16:creationId xmlns:a16="http://schemas.microsoft.com/office/drawing/2014/main" id="{C3756F43-484C-4B45-AAB4-E8208E1C5DAE}"/>
              </a:ext>
            </a:extLst>
          </p:cNvPr>
          <p:cNvSpPr>
            <a:spLocks noGrp="1"/>
          </p:cNvSpPr>
          <p:nvPr>
            <p:ph type="sldNum" sz="quarter" idx="4"/>
          </p:nvPr>
        </p:nvSpPr>
        <p:spPr/>
        <p:txBody>
          <a:bodyPr/>
          <a:lstStyle/>
          <a:p>
            <a:fld id="{6F1FABC0-072B-4F22-8F9B-95A9D10B0206}" type="slidenum">
              <a:rPr lang="en-US" smtClean="0"/>
              <a:pPr/>
              <a:t>63</a:t>
            </a:fld>
            <a:endParaRPr lang="en-US"/>
          </a:p>
        </p:txBody>
      </p:sp>
      <p:sp>
        <p:nvSpPr>
          <p:cNvPr id="20" name="Content Placeholder 6">
            <a:extLst>
              <a:ext uri="{FF2B5EF4-FFF2-40B4-BE49-F238E27FC236}">
                <a16:creationId xmlns:a16="http://schemas.microsoft.com/office/drawing/2014/main" id="{737AD6FE-076D-47EB-8851-546CD7479B58}"/>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101B1E"/>
                </a:solidFill>
                <a:latin typeface="Arial"/>
                <a:cs typeface="Arial"/>
              </a:rPr>
              <a:t>Jayson Dickinson</a:t>
            </a:r>
            <a:endParaRPr lang="en-US">
              <a:solidFill>
                <a:srgbClr val="101B1E"/>
              </a:solidFill>
            </a:endParaRPr>
          </a:p>
        </p:txBody>
      </p:sp>
      <p:sp>
        <p:nvSpPr>
          <p:cNvPr id="114" name="Title 6">
            <a:extLst>
              <a:ext uri="{FF2B5EF4-FFF2-40B4-BE49-F238E27FC236}">
                <a16:creationId xmlns:a16="http://schemas.microsoft.com/office/drawing/2014/main" id="{8EB1D702-30BD-4C81-8AB2-1877B6791DBE}"/>
              </a:ext>
            </a:extLst>
          </p:cNvPr>
          <p:cNvSpPr txBox="1">
            <a:spLocks/>
          </p:cNvSpPr>
          <p:nvPr/>
        </p:nvSpPr>
        <p:spPr>
          <a:xfrm>
            <a:off x="838200" y="401514"/>
            <a:ext cx="10515600" cy="67914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kern="1200">
                <a:solidFill>
                  <a:schemeClr val="bg1"/>
                </a:solidFill>
                <a:latin typeface="Cambria" panose="02040503050406030204" pitchFamily="18" charset="0"/>
                <a:ea typeface="Cambria" panose="02040503050406030204" pitchFamily="18" charset="0"/>
                <a:cs typeface="Arial" panose="020B0604020202020204" pitchFamily="34" charset="0"/>
              </a:defRPr>
            </a:lvl1pPr>
          </a:lstStyle>
          <a:p>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High Fidelity</a:t>
            </a:r>
          </a:p>
        </p:txBody>
      </p:sp>
      <p:grpSp>
        <p:nvGrpSpPr>
          <p:cNvPr id="6" name="Group 5">
            <a:extLst>
              <a:ext uri="{FF2B5EF4-FFF2-40B4-BE49-F238E27FC236}">
                <a16:creationId xmlns:a16="http://schemas.microsoft.com/office/drawing/2014/main" id="{811D944C-D5B6-4BB2-AB13-82F7A7DB1A26}"/>
              </a:ext>
            </a:extLst>
          </p:cNvPr>
          <p:cNvGrpSpPr/>
          <p:nvPr/>
        </p:nvGrpSpPr>
        <p:grpSpPr>
          <a:xfrm flipH="1">
            <a:off x="2123798" y="3670891"/>
            <a:ext cx="525585" cy="1410422"/>
            <a:chOff x="3410018" y="2211162"/>
            <a:chExt cx="467443" cy="1287994"/>
          </a:xfrm>
        </p:grpSpPr>
        <p:cxnSp>
          <p:nvCxnSpPr>
            <p:cNvPr id="35" name="Straight Connector 34">
              <a:extLst>
                <a:ext uri="{FF2B5EF4-FFF2-40B4-BE49-F238E27FC236}">
                  <a16:creationId xmlns:a16="http://schemas.microsoft.com/office/drawing/2014/main" id="{4A132D3A-4CFF-408C-BB15-CDD8BE792E5D}"/>
                </a:ext>
              </a:extLst>
            </p:cNvPr>
            <p:cNvCxnSpPr>
              <a:cxnSpLocks/>
              <a:stCxn id="53" idx="0"/>
            </p:cNvCxnSpPr>
            <p:nvPr/>
          </p:nvCxnSpPr>
          <p:spPr>
            <a:xfrm flipH="1" flipV="1">
              <a:off x="3625291" y="2530769"/>
              <a:ext cx="132297" cy="7486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8B039E09-80D2-48BA-AE1B-EE953CACC398}"/>
                </a:ext>
              </a:extLst>
            </p:cNvPr>
            <p:cNvSpPr/>
            <p:nvPr/>
          </p:nvSpPr>
          <p:spPr>
            <a:xfrm flipH="1">
              <a:off x="3410018" y="3436475"/>
              <a:ext cx="422281" cy="6268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3E46DD82-7DA4-4FCC-AA8B-DB98296CB342}"/>
                </a:ext>
              </a:extLst>
            </p:cNvPr>
            <p:cNvSpPr/>
            <p:nvPr/>
          </p:nvSpPr>
          <p:spPr>
            <a:xfrm flipH="1">
              <a:off x="3557657" y="3363284"/>
              <a:ext cx="134551" cy="6268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Rounded Corners 42">
              <a:extLst>
                <a:ext uri="{FF2B5EF4-FFF2-40B4-BE49-F238E27FC236}">
                  <a16:creationId xmlns:a16="http://schemas.microsoft.com/office/drawing/2014/main" id="{FF396C27-A4B5-4C2B-9047-4EBEDCB58E51}"/>
                </a:ext>
              </a:extLst>
            </p:cNvPr>
            <p:cNvSpPr/>
            <p:nvPr/>
          </p:nvSpPr>
          <p:spPr>
            <a:xfrm rot="5400000">
              <a:off x="3701567" y="3246061"/>
              <a:ext cx="29076" cy="182344"/>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594BF700-CE98-46D8-926F-BAE9E4BBD915}"/>
                </a:ext>
              </a:extLst>
            </p:cNvPr>
            <p:cNvSpPr/>
            <p:nvPr/>
          </p:nvSpPr>
          <p:spPr>
            <a:xfrm rot="6784575" flipH="1">
              <a:off x="3734315" y="2395130"/>
              <a:ext cx="24261" cy="26203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E8B48B2A-B092-4348-B49D-C5D82E1CE603}"/>
                </a:ext>
              </a:extLst>
            </p:cNvPr>
            <p:cNvSpPr/>
            <p:nvPr/>
          </p:nvSpPr>
          <p:spPr>
            <a:xfrm rot="4695926" flipH="1">
              <a:off x="3732097" y="2310674"/>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8CBCB6E-5BE7-4C2C-A6E3-4768196DD0BB}"/>
                </a:ext>
              </a:extLst>
            </p:cNvPr>
            <p:cNvSpPr/>
            <p:nvPr/>
          </p:nvSpPr>
          <p:spPr>
            <a:xfrm flipH="1">
              <a:off x="3594318" y="3405134"/>
              <a:ext cx="53680" cy="626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Rounded Corners 52">
              <a:extLst>
                <a:ext uri="{FF2B5EF4-FFF2-40B4-BE49-F238E27FC236}">
                  <a16:creationId xmlns:a16="http://schemas.microsoft.com/office/drawing/2014/main" id="{F241693B-DA1C-4DCC-88D8-8187F226B842}"/>
                </a:ext>
              </a:extLst>
            </p:cNvPr>
            <p:cNvSpPr/>
            <p:nvPr/>
          </p:nvSpPr>
          <p:spPr>
            <a:xfrm>
              <a:off x="3730749" y="3279459"/>
              <a:ext cx="53680" cy="104142"/>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a:extLst>
                <a:ext uri="{FF2B5EF4-FFF2-40B4-BE49-F238E27FC236}">
                  <a16:creationId xmlns:a16="http://schemas.microsoft.com/office/drawing/2014/main" id="{23587DE0-4FC3-4DEA-92AD-011F841245FF}"/>
                </a:ext>
              </a:extLst>
            </p:cNvPr>
            <p:cNvCxnSpPr>
              <a:cxnSpLocks/>
              <a:endCxn id="53" idx="3"/>
            </p:cNvCxnSpPr>
            <p:nvPr/>
          </p:nvCxnSpPr>
          <p:spPr>
            <a:xfrm flipH="1">
              <a:off x="3784428" y="2571828"/>
              <a:ext cx="74752" cy="7597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34649318-2E7A-4E07-AE2A-FAB2EF060DEE}"/>
                </a:ext>
              </a:extLst>
            </p:cNvPr>
            <p:cNvCxnSpPr>
              <a:cxnSpLocks/>
              <a:stCxn id="47" idx="0"/>
            </p:cNvCxnSpPr>
            <p:nvPr/>
          </p:nvCxnSpPr>
          <p:spPr>
            <a:xfrm flipH="1">
              <a:off x="3856676" y="2410858"/>
              <a:ext cx="14875" cy="177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111E10B-813B-4516-9FDB-8373BBB75A1E}"/>
                </a:ext>
              </a:extLst>
            </p:cNvPr>
            <p:cNvCxnSpPr>
              <a:cxnSpLocks/>
              <a:endCxn id="58" idx="0"/>
            </p:cNvCxnSpPr>
            <p:nvPr/>
          </p:nvCxnSpPr>
          <p:spPr>
            <a:xfrm flipH="1" flipV="1">
              <a:off x="3602550" y="2211650"/>
              <a:ext cx="265637" cy="1888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C0791B79-F463-4BBA-B973-F65E57CC84E7}"/>
                </a:ext>
              </a:extLst>
            </p:cNvPr>
            <p:cNvSpPr/>
            <p:nvPr/>
          </p:nvSpPr>
          <p:spPr>
            <a:xfrm rot="21297001" flipH="1">
              <a:off x="3597298" y="2211162"/>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 name="Straight Connector 60">
              <a:extLst>
                <a:ext uri="{FF2B5EF4-FFF2-40B4-BE49-F238E27FC236}">
                  <a16:creationId xmlns:a16="http://schemas.microsoft.com/office/drawing/2014/main" id="{C7F09823-DCC1-4C89-8A27-0B7306DB2BAD}"/>
                </a:ext>
              </a:extLst>
            </p:cNvPr>
            <p:cNvCxnSpPr>
              <a:cxnSpLocks/>
              <a:stCxn id="41" idx="3"/>
            </p:cNvCxnSpPr>
            <p:nvPr/>
          </p:nvCxnSpPr>
          <p:spPr>
            <a:xfrm flipH="1" flipV="1">
              <a:off x="3511959" y="2453393"/>
              <a:ext cx="45697" cy="9412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D801EEC7-7448-462C-B642-4E4765FF2A5D}"/>
                </a:ext>
              </a:extLst>
            </p:cNvPr>
            <p:cNvCxnSpPr>
              <a:cxnSpLocks/>
            </p:cNvCxnSpPr>
            <p:nvPr/>
          </p:nvCxnSpPr>
          <p:spPr>
            <a:xfrm flipV="1">
              <a:off x="3727687" y="2441187"/>
              <a:ext cx="56276" cy="631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C9A4BEF5-2C14-42F2-A179-926354017C52}"/>
                </a:ext>
              </a:extLst>
            </p:cNvPr>
            <p:cNvSpPr/>
            <p:nvPr/>
          </p:nvSpPr>
          <p:spPr>
            <a:xfrm flipH="1">
              <a:off x="3609028" y="2450865"/>
              <a:ext cx="25023" cy="942755"/>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C7C31B40-3B80-473B-BE98-8EB975EB36A5}"/>
              </a:ext>
            </a:extLst>
          </p:cNvPr>
          <p:cNvGrpSpPr/>
          <p:nvPr/>
        </p:nvGrpSpPr>
        <p:grpSpPr>
          <a:xfrm rot="19756835" flipH="1">
            <a:off x="2242329" y="3365412"/>
            <a:ext cx="1414953" cy="301027"/>
            <a:chOff x="2304640" y="2255493"/>
            <a:chExt cx="1328482" cy="251522"/>
          </a:xfrm>
        </p:grpSpPr>
        <p:sp>
          <p:nvSpPr>
            <p:cNvPr id="30" name="Rectangle 29">
              <a:extLst>
                <a:ext uri="{FF2B5EF4-FFF2-40B4-BE49-F238E27FC236}">
                  <a16:creationId xmlns:a16="http://schemas.microsoft.com/office/drawing/2014/main" id="{F89D9A06-CC5C-47CE-AB8C-2C0EE056314E}"/>
                </a:ext>
              </a:extLst>
            </p:cNvPr>
            <p:cNvSpPr/>
            <p:nvPr/>
          </p:nvSpPr>
          <p:spPr>
            <a:xfrm rot="3475009">
              <a:off x="2369418" y="2355473"/>
              <a:ext cx="24261" cy="15381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7B5E1D79-627E-4198-A33A-AAB4DB54592D}"/>
                </a:ext>
              </a:extLst>
            </p:cNvPr>
            <p:cNvSpPr/>
            <p:nvPr/>
          </p:nvSpPr>
          <p:spPr>
            <a:xfrm rot="7564731">
              <a:off x="2483035" y="2359527"/>
              <a:ext cx="24261" cy="15381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AA383792-9D66-4D24-B83B-25481F6822FC}"/>
                </a:ext>
              </a:extLst>
            </p:cNvPr>
            <p:cNvSpPr/>
            <p:nvPr/>
          </p:nvSpPr>
          <p:spPr>
            <a:xfrm rot="5565177">
              <a:off x="2615198" y="2171654"/>
              <a:ext cx="24261" cy="62264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Connector 58">
              <a:extLst>
                <a:ext uri="{FF2B5EF4-FFF2-40B4-BE49-F238E27FC236}">
                  <a16:creationId xmlns:a16="http://schemas.microsoft.com/office/drawing/2014/main" id="{61362562-0F13-4C96-9AF8-F9D4E8322FD2}"/>
                </a:ext>
              </a:extLst>
            </p:cNvPr>
            <p:cNvCxnSpPr>
              <a:cxnSpLocks/>
            </p:cNvCxnSpPr>
            <p:nvPr/>
          </p:nvCxnSpPr>
          <p:spPr>
            <a:xfrm flipH="1" flipV="1">
              <a:off x="2923969" y="2257132"/>
              <a:ext cx="587990" cy="1987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94131949-4E67-4F2D-B506-3C08D7BEAA49}"/>
                </a:ext>
              </a:extLst>
            </p:cNvPr>
            <p:cNvSpPr/>
            <p:nvPr/>
          </p:nvSpPr>
          <p:spPr>
            <a:xfrm rot="21297001" flipH="1">
              <a:off x="2922646" y="2255493"/>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a:extLst>
                <a:ext uri="{FF2B5EF4-FFF2-40B4-BE49-F238E27FC236}">
                  <a16:creationId xmlns:a16="http://schemas.microsoft.com/office/drawing/2014/main" id="{B74D0D23-94A6-45FE-B424-CC8B3066C9CB}"/>
                </a:ext>
              </a:extLst>
            </p:cNvPr>
            <p:cNvCxnSpPr>
              <a:cxnSpLocks/>
            </p:cNvCxnSpPr>
            <p:nvPr/>
          </p:nvCxnSpPr>
          <p:spPr>
            <a:xfrm flipH="1">
              <a:off x="2425863" y="2262445"/>
              <a:ext cx="511943" cy="2011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A749A16E-938C-4113-93A1-134031B02F80}"/>
                </a:ext>
              </a:extLst>
            </p:cNvPr>
            <p:cNvSpPr/>
            <p:nvPr/>
          </p:nvSpPr>
          <p:spPr>
            <a:xfrm rot="5213209" flipH="1">
              <a:off x="3273571" y="2129584"/>
              <a:ext cx="25023" cy="69407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2F37FF5F-D739-444D-A093-6DCF0ACD8AFF}"/>
                </a:ext>
              </a:extLst>
            </p:cNvPr>
            <p:cNvSpPr/>
            <p:nvPr/>
          </p:nvSpPr>
          <p:spPr>
            <a:xfrm rot="3559019" flipH="1">
              <a:off x="3003478" y="2359436"/>
              <a:ext cx="24261" cy="1635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Straight Connector 66">
              <a:extLst>
                <a:ext uri="{FF2B5EF4-FFF2-40B4-BE49-F238E27FC236}">
                  <a16:creationId xmlns:a16="http://schemas.microsoft.com/office/drawing/2014/main" id="{16159C2E-64EA-49CC-AB91-8BB5F4DC2569}"/>
                </a:ext>
              </a:extLst>
            </p:cNvPr>
            <p:cNvCxnSpPr>
              <a:cxnSpLocks/>
              <a:stCxn id="66" idx="3"/>
              <a:endCxn id="60" idx="1"/>
            </p:cNvCxnSpPr>
            <p:nvPr/>
          </p:nvCxnSpPr>
          <p:spPr>
            <a:xfrm flipH="1" flipV="1">
              <a:off x="2955226" y="2379818"/>
              <a:ext cx="54192" cy="509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AF51EBAC-3C2A-43CF-A2AC-FA1BE7358E8D}"/>
              </a:ext>
            </a:extLst>
          </p:cNvPr>
          <p:cNvGrpSpPr/>
          <p:nvPr/>
        </p:nvGrpSpPr>
        <p:grpSpPr>
          <a:xfrm>
            <a:off x="1008303" y="4786133"/>
            <a:ext cx="2221772" cy="801777"/>
            <a:chOff x="4653412" y="4786133"/>
            <a:chExt cx="2221772" cy="801777"/>
          </a:xfrm>
        </p:grpSpPr>
        <p:sp>
          <p:nvSpPr>
            <p:cNvPr id="16" name="Oval 15">
              <a:extLst>
                <a:ext uri="{FF2B5EF4-FFF2-40B4-BE49-F238E27FC236}">
                  <a16:creationId xmlns:a16="http://schemas.microsoft.com/office/drawing/2014/main" id="{C0439D93-F7D8-4EC9-869B-CEAF8A0F20E6}"/>
                </a:ext>
              </a:extLst>
            </p:cNvPr>
            <p:cNvSpPr/>
            <p:nvPr/>
          </p:nvSpPr>
          <p:spPr>
            <a:xfrm>
              <a:off x="4844941" y="5387742"/>
              <a:ext cx="1983619" cy="200168"/>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7" name="Group 86">
              <a:extLst>
                <a:ext uri="{FF2B5EF4-FFF2-40B4-BE49-F238E27FC236}">
                  <a16:creationId xmlns:a16="http://schemas.microsoft.com/office/drawing/2014/main" id="{6AA1E659-10EE-4952-B31E-CD5EC539E3AA}"/>
                </a:ext>
              </a:extLst>
            </p:cNvPr>
            <p:cNvGrpSpPr>
              <a:grpSpLocks noChangeAspect="1"/>
            </p:cNvGrpSpPr>
            <p:nvPr/>
          </p:nvGrpSpPr>
          <p:grpSpPr>
            <a:xfrm>
              <a:off x="4653412" y="4786133"/>
              <a:ext cx="2221772" cy="713667"/>
              <a:chOff x="7366469" y="4745481"/>
              <a:chExt cx="3191554" cy="1025173"/>
            </a:xfrm>
          </p:grpSpPr>
          <p:grpSp>
            <p:nvGrpSpPr>
              <p:cNvPr id="88" name="Group 87">
                <a:extLst>
                  <a:ext uri="{FF2B5EF4-FFF2-40B4-BE49-F238E27FC236}">
                    <a16:creationId xmlns:a16="http://schemas.microsoft.com/office/drawing/2014/main" id="{4C3F0D6E-6E2C-49F2-9701-C21E7D27D296}"/>
                  </a:ext>
                </a:extLst>
              </p:cNvPr>
              <p:cNvGrpSpPr>
                <a:grpSpLocks noChangeAspect="1"/>
              </p:cNvGrpSpPr>
              <p:nvPr/>
            </p:nvGrpSpPr>
            <p:grpSpPr>
              <a:xfrm>
                <a:off x="7366469" y="4745481"/>
                <a:ext cx="3191554" cy="1025173"/>
                <a:chOff x="7752885" y="5195074"/>
                <a:chExt cx="1201313" cy="385879"/>
              </a:xfrm>
            </p:grpSpPr>
            <p:sp>
              <p:nvSpPr>
                <p:cNvPr id="93" name="Rectangle 92">
                  <a:extLst>
                    <a:ext uri="{FF2B5EF4-FFF2-40B4-BE49-F238E27FC236}">
                      <a16:creationId xmlns:a16="http://schemas.microsoft.com/office/drawing/2014/main" id="{3B9923C8-3E7F-459A-81DA-3C7D720CD3EA}"/>
                    </a:ext>
                  </a:extLst>
                </p:cNvPr>
                <p:cNvSpPr/>
                <p:nvPr/>
              </p:nvSpPr>
              <p:spPr>
                <a:xfrm>
                  <a:off x="7752885" y="5225275"/>
                  <a:ext cx="189572" cy="217449"/>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4" name="Rectangle: Rounded Corners 93">
                  <a:extLst>
                    <a:ext uri="{FF2B5EF4-FFF2-40B4-BE49-F238E27FC236}">
                      <a16:creationId xmlns:a16="http://schemas.microsoft.com/office/drawing/2014/main" id="{1422EDE6-3261-4F68-88F5-2CF37D8AC98B}"/>
                    </a:ext>
                  </a:extLst>
                </p:cNvPr>
                <p:cNvSpPr/>
                <p:nvPr/>
              </p:nvSpPr>
              <p:spPr>
                <a:xfrm rot="5400000">
                  <a:off x="7931770"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5" name="Rectangle: Rounded Corners 94">
                  <a:extLst>
                    <a:ext uri="{FF2B5EF4-FFF2-40B4-BE49-F238E27FC236}">
                      <a16:creationId xmlns:a16="http://schemas.microsoft.com/office/drawing/2014/main" id="{3B352833-E7C5-4521-A9C8-07BB39D88409}"/>
                    </a:ext>
                  </a:extLst>
                </p:cNvPr>
                <p:cNvSpPr/>
                <p:nvPr/>
              </p:nvSpPr>
              <p:spPr>
                <a:xfrm rot="5400000">
                  <a:off x="8359233"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6" name="Rectangle: Rounded Corners 95">
                  <a:extLst>
                    <a:ext uri="{FF2B5EF4-FFF2-40B4-BE49-F238E27FC236}">
                      <a16:creationId xmlns:a16="http://schemas.microsoft.com/office/drawing/2014/main" id="{2376737B-AEE6-4902-94BD-913C495B80A9}"/>
                    </a:ext>
                  </a:extLst>
                </p:cNvPr>
                <p:cNvSpPr/>
                <p:nvPr/>
              </p:nvSpPr>
              <p:spPr>
                <a:xfrm rot="5400000">
                  <a:off x="8749526"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7" name="Rectangle: Rounded Corners 96">
                  <a:extLst>
                    <a:ext uri="{FF2B5EF4-FFF2-40B4-BE49-F238E27FC236}">
                      <a16:creationId xmlns:a16="http://schemas.microsoft.com/office/drawing/2014/main" id="{1EF3A7B4-C2F1-4746-A094-67452B5F6AAD}"/>
                    </a:ext>
                  </a:extLst>
                </p:cNvPr>
                <p:cNvSpPr/>
                <p:nvPr/>
              </p:nvSpPr>
              <p:spPr>
                <a:xfrm>
                  <a:off x="7943385" y="5360020"/>
                  <a:ext cx="988741" cy="96644"/>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Circle: Hollow 97">
                  <a:extLst>
                    <a:ext uri="{FF2B5EF4-FFF2-40B4-BE49-F238E27FC236}">
                      <a16:creationId xmlns:a16="http://schemas.microsoft.com/office/drawing/2014/main" id="{D1FCC392-A476-417E-8474-5E6770857A0B}"/>
                    </a:ext>
                  </a:extLst>
                </p:cNvPr>
                <p:cNvSpPr/>
                <p:nvPr/>
              </p:nvSpPr>
              <p:spPr>
                <a:xfrm>
                  <a:off x="7872529" y="5317040"/>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99" name="Circle: Hollow 98">
                  <a:extLst>
                    <a:ext uri="{FF2B5EF4-FFF2-40B4-BE49-F238E27FC236}">
                      <a16:creationId xmlns:a16="http://schemas.microsoft.com/office/drawing/2014/main" id="{C269A8A3-B0D6-401C-9F9A-98759462BD54}"/>
                    </a:ext>
                  </a:extLst>
                </p:cNvPr>
                <p:cNvSpPr/>
                <p:nvPr/>
              </p:nvSpPr>
              <p:spPr>
                <a:xfrm>
                  <a:off x="8299992" y="5317040"/>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00" name="Circle: Hollow 99">
                  <a:extLst>
                    <a:ext uri="{FF2B5EF4-FFF2-40B4-BE49-F238E27FC236}">
                      <a16:creationId xmlns:a16="http://schemas.microsoft.com/office/drawing/2014/main" id="{3FA70637-61AC-45B3-A86B-6D66B9B8EEBD}"/>
                    </a:ext>
                  </a:extLst>
                </p:cNvPr>
                <p:cNvSpPr/>
                <p:nvPr/>
              </p:nvSpPr>
              <p:spPr>
                <a:xfrm>
                  <a:off x="8690285" y="5317039"/>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cxnSp>
              <p:nvCxnSpPr>
                <p:cNvPr id="101" name="Straight Arrow Connector 100">
                  <a:extLst>
                    <a:ext uri="{FF2B5EF4-FFF2-40B4-BE49-F238E27FC236}">
                      <a16:creationId xmlns:a16="http://schemas.microsoft.com/office/drawing/2014/main" id="{289C4A68-12B0-4E3C-A538-F7F9F25F9A7E}"/>
                    </a:ext>
                  </a:extLst>
                </p:cNvPr>
                <p:cNvCxnSpPr/>
                <p:nvPr/>
              </p:nvCxnSpPr>
              <p:spPr>
                <a:xfrm flipH="1" flipV="1">
                  <a:off x="8056057" y="5314717"/>
                  <a:ext cx="734124" cy="1"/>
                </a:xfrm>
                <a:prstGeom prst="straightConnector1">
                  <a:avLst/>
                </a:prstGeom>
              </p:spPr>
              <p:style>
                <a:lnRef idx="3">
                  <a:schemeClr val="dk1"/>
                </a:lnRef>
                <a:fillRef idx="0">
                  <a:schemeClr val="dk1"/>
                </a:fillRef>
                <a:effectRef idx="2">
                  <a:schemeClr val="dk1"/>
                </a:effectRef>
                <a:fontRef idx="minor">
                  <a:schemeClr val="tx1"/>
                </a:fontRef>
              </p:style>
            </p:cxnSp>
            <p:sp>
              <p:nvSpPr>
                <p:cNvPr id="102" name="Oval 101">
                  <a:extLst>
                    <a:ext uri="{FF2B5EF4-FFF2-40B4-BE49-F238E27FC236}">
                      <a16:creationId xmlns:a16="http://schemas.microsoft.com/office/drawing/2014/main" id="{F6A1FA72-3C18-4EED-BC37-8A5F6D375A07}"/>
                    </a:ext>
                  </a:extLst>
                </p:cNvPr>
                <p:cNvSpPr/>
                <p:nvPr/>
              </p:nvSpPr>
              <p:spPr>
                <a:xfrm>
                  <a:off x="7941223" y="5381625"/>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3" name="Oval 102">
                  <a:extLst>
                    <a:ext uri="{FF2B5EF4-FFF2-40B4-BE49-F238E27FC236}">
                      <a16:creationId xmlns:a16="http://schemas.microsoft.com/office/drawing/2014/main" id="{11F35C7E-6055-4A7F-A53F-B16779FC134F}"/>
                    </a:ext>
                  </a:extLst>
                </p:cNvPr>
                <p:cNvSpPr/>
                <p:nvPr/>
              </p:nvSpPr>
              <p:spPr>
                <a:xfrm>
                  <a:off x="8368141" y="5381625"/>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 name="Oval 103">
                  <a:extLst>
                    <a:ext uri="{FF2B5EF4-FFF2-40B4-BE49-F238E27FC236}">
                      <a16:creationId xmlns:a16="http://schemas.microsoft.com/office/drawing/2014/main" id="{1C8FC249-F4B6-455A-9345-AB06B4D134E2}"/>
                    </a:ext>
                  </a:extLst>
                </p:cNvPr>
                <p:cNvSpPr/>
                <p:nvPr/>
              </p:nvSpPr>
              <p:spPr>
                <a:xfrm>
                  <a:off x="8758434" y="5385442"/>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89" name="Oval 88">
                <a:extLst>
                  <a:ext uri="{FF2B5EF4-FFF2-40B4-BE49-F238E27FC236}">
                    <a16:creationId xmlns:a16="http://schemas.microsoft.com/office/drawing/2014/main" id="{6FA14D41-39B2-45B2-A4D8-A062F5DDD38B}"/>
                  </a:ext>
                </a:extLst>
              </p:cNvPr>
              <p:cNvSpPr/>
              <p:nvPr/>
            </p:nvSpPr>
            <p:spPr>
              <a:xfrm>
                <a:off x="7923634" y="5301896"/>
                <a:ext cx="253062" cy="26600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0" name="Graphic 38" descr="Single gear">
                <a:extLst>
                  <a:ext uri="{FF2B5EF4-FFF2-40B4-BE49-F238E27FC236}">
                    <a16:creationId xmlns:a16="http://schemas.microsoft.com/office/drawing/2014/main" id="{DE0C1546-54D1-47A7-91F7-D9B84C26B6E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13288" y="5202044"/>
                <a:ext cx="449766" cy="449766"/>
              </a:xfrm>
              <a:prstGeom prst="rect">
                <a:avLst/>
              </a:prstGeom>
            </p:spPr>
          </p:pic>
          <p:pic>
            <p:nvPicPr>
              <p:cNvPr id="91" name="Graphic 38" descr="Single gear">
                <a:extLst>
                  <a:ext uri="{FF2B5EF4-FFF2-40B4-BE49-F238E27FC236}">
                    <a16:creationId xmlns:a16="http://schemas.microsoft.com/office/drawing/2014/main" id="{6F15395D-01D3-4868-A3FC-955F65D267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86291" y="5202041"/>
                <a:ext cx="449766" cy="449766"/>
              </a:xfrm>
              <a:prstGeom prst="rect">
                <a:avLst/>
              </a:prstGeom>
            </p:spPr>
          </p:pic>
          <p:pic>
            <p:nvPicPr>
              <p:cNvPr id="92" name="Graphic 38" descr="Single gear">
                <a:extLst>
                  <a:ext uri="{FF2B5EF4-FFF2-40B4-BE49-F238E27FC236}">
                    <a16:creationId xmlns:a16="http://schemas.microsoft.com/office/drawing/2014/main" id="{C4394DA9-9694-43D5-B3E1-045B298FF1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46995" y="5202043"/>
                <a:ext cx="449766" cy="449766"/>
              </a:xfrm>
              <a:prstGeom prst="rect">
                <a:avLst/>
              </a:prstGeom>
            </p:spPr>
          </p:pic>
        </p:grpSp>
      </p:grpSp>
      <p:sp>
        <p:nvSpPr>
          <p:cNvPr id="110" name="Rectangle 109">
            <a:extLst>
              <a:ext uri="{FF2B5EF4-FFF2-40B4-BE49-F238E27FC236}">
                <a16:creationId xmlns:a16="http://schemas.microsoft.com/office/drawing/2014/main" id="{E16A1956-42AF-4357-B28E-8EF6DD0E6237}"/>
              </a:ext>
            </a:extLst>
          </p:cNvPr>
          <p:cNvSpPr/>
          <p:nvPr/>
        </p:nvSpPr>
        <p:spPr>
          <a:xfrm>
            <a:off x="3629897" y="3508667"/>
            <a:ext cx="396045" cy="7849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4A30FC0B-4CE2-4142-BD43-BA2658F5220D}"/>
              </a:ext>
            </a:extLst>
          </p:cNvPr>
          <p:cNvSpPr/>
          <p:nvPr/>
        </p:nvSpPr>
        <p:spPr>
          <a:xfrm>
            <a:off x="3739641" y="3351134"/>
            <a:ext cx="177962" cy="207328"/>
          </a:xfrm>
          <a:prstGeom prst="rect">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74CD04AF-C93A-474A-8E9D-2B97885F102E}"/>
              </a:ext>
            </a:extLst>
          </p:cNvPr>
          <p:cNvSpPr/>
          <p:nvPr/>
        </p:nvSpPr>
        <p:spPr>
          <a:xfrm>
            <a:off x="3637521" y="3516687"/>
            <a:ext cx="33376" cy="115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a:extLst>
              <a:ext uri="{FF2B5EF4-FFF2-40B4-BE49-F238E27FC236}">
                <a16:creationId xmlns:a16="http://schemas.microsoft.com/office/drawing/2014/main" id="{F04FC678-6F46-41AD-9757-8827B4072E12}"/>
              </a:ext>
            </a:extLst>
          </p:cNvPr>
          <p:cNvSpPr/>
          <p:nvPr/>
        </p:nvSpPr>
        <p:spPr>
          <a:xfrm>
            <a:off x="3637521" y="3567604"/>
            <a:ext cx="33376" cy="115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a:extLst>
              <a:ext uri="{FF2B5EF4-FFF2-40B4-BE49-F238E27FC236}">
                <a16:creationId xmlns:a16="http://schemas.microsoft.com/office/drawing/2014/main" id="{4765D0BE-87C9-4F58-BD1E-D7EBEA42DD35}"/>
              </a:ext>
            </a:extLst>
          </p:cNvPr>
          <p:cNvSpPr/>
          <p:nvPr/>
        </p:nvSpPr>
        <p:spPr>
          <a:xfrm>
            <a:off x="3984927" y="3512998"/>
            <a:ext cx="33376" cy="115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a:extLst>
              <a:ext uri="{FF2B5EF4-FFF2-40B4-BE49-F238E27FC236}">
                <a16:creationId xmlns:a16="http://schemas.microsoft.com/office/drawing/2014/main" id="{B19C7DBA-260E-447A-8478-4B021CC1DF24}"/>
              </a:ext>
            </a:extLst>
          </p:cNvPr>
          <p:cNvSpPr/>
          <p:nvPr/>
        </p:nvSpPr>
        <p:spPr>
          <a:xfrm>
            <a:off x="3984927" y="3567995"/>
            <a:ext cx="33376" cy="115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ECD25085-F622-41C7-9B12-BEF147FC115C}"/>
              </a:ext>
            </a:extLst>
          </p:cNvPr>
          <p:cNvSpPr/>
          <p:nvPr/>
        </p:nvSpPr>
        <p:spPr>
          <a:xfrm>
            <a:off x="3629897" y="3588180"/>
            <a:ext cx="396045" cy="32622"/>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id="{5C6A7157-7D98-4D85-9169-6F19A01F1BD3}"/>
              </a:ext>
            </a:extLst>
          </p:cNvPr>
          <p:cNvSpPr/>
          <p:nvPr/>
        </p:nvSpPr>
        <p:spPr>
          <a:xfrm>
            <a:off x="3619574" y="3508667"/>
            <a:ext cx="9423" cy="11213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D684763B-8575-4FF6-90EC-90F46A0E3501}"/>
              </a:ext>
            </a:extLst>
          </p:cNvPr>
          <p:cNvSpPr/>
          <p:nvPr/>
        </p:nvSpPr>
        <p:spPr>
          <a:xfrm>
            <a:off x="4026827" y="3508667"/>
            <a:ext cx="9423" cy="11213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7724F76F-8057-482C-A527-88D63E2CB70F}"/>
              </a:ext>
            </a:extLst>
          </p:cNvPr>
          <p:cNvSpPr/>
          <p:nvPr/>
        </p:nvSpPr>
        <p:spPr>
          <a:xfrm>
            <a:off x="3779547" y="3267635"/>
            <a:ext cx="100269" cy="85877"/>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a:extLst>
              <a:ext uri="{FF2B5EF4-FFF2-40B4-BE49-F238E27FC236}">
                <a16:creationId xmlns:a16="http://schemas.microsoft.com/office/drawing/2014/main" id="{5C065637-35DD-4698-9FA5-84F027596682}"/>
              </a:ext>
            </a:extLst>
          </p:cNvPr>
          <p:cNvSpPr/>
          <p:nvPr/>
        </p:nvSpPr>
        <p:spPr>
          <a:xfrm>
            <a:off x="3821210" y="3300588"/>
            <a:ext cx="13644" cy="223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5" name="Group 174">
            <a:extLst>
              <a:ext uri="{FF2B5EF4-FFF2-40B4-BE49-F238E27FC236}">
                <a16:creationId xmlns:a16="http://schemas.microsoft.com/office/drawing/2014/main" id="{0FB298CF-3BA2-4CC8-A1D1-6CCC1945FDE5}"/>
              </a:ext>
            </a:extLst>
          </p:cNvPr>
          <p:cNvGrpSpPr/>
          <p:nvPr/>
        </p:nvGrpSpPr>
        <p:grpSpPr>
          <a:xfrm rot="15252138">
            <a:off x="3612837" y="3193161"/>
            <a:ext cx="49309" cy="185498"/>
            <a:chOff x="2711137" y="2149848"/>
            <a:chExt cx="2639468" cy="1017896"/>
          </a:xfrm>
        </p:grpSpPr>
        <p:sp>
          <p:nvSpPr>
            <p:cNvPr id="176" name="Rectangle 175">
              <a:extLst>
                <a:ext uri="{FF2B5EF4-FFF2-40B4-BE49-F238E27FC236}">
                  <a16:creationId xmlns:a16="http://schemas.microsoft.com/office/drawing/2014/main" id="{7463430A-ACFB-4301-B467-1ED347B3D6BE}"/>
                </a:ext>
              </a:extLst>
            </p:cNvPr>
            <p:cNvSpPr/>
            <p:nvPr/>
          </p:nvSpPr>
          <p:spPr>
            <a:xfrm>
              <a:off x="3278436" y="2307772"/>
              <a:ext cx="1504812" cy="859972"/>
            </a:xfrm>
            <a:prstGeom prst="rect">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Oval 176">
              <a:extLst>
                <a:ext uri="{FF2B5EF4-FFF2-40B4-BE49-F238E27FC236}">
                  <a16:creationId xmlns:a16="http://schemas.microsoft.com/office/drawing/2014/main" id="{82C381FE-7543-4050-91A0-3EE55811D74B}"/>
                </a:ext>
              </a:extLst>
            </p:cNvPr>
            <p:cNvSpPr/>
            <p:nvPr/>
          </p:nvSpPr>
          <p:spPr>
            <a:xfrm rot="16357580">
              <a:off x="3893972" y="967013"/>
              <a:ext cx="273798" cy="2639468"/>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8" name="Group 177">
            <a:extLst>
              <a:ext uri="{FF2B5EF4-FFF2-40B4-BE49-F238E27FC236}">
                <a16:creationId xmlns:a16="http://schemas.microsoft.com/office/drawing/2014/main" id="{E9C00501-A0FF-4DC4-915F-17516F819569}"/>
              </a:ext>
            </a:extLst>
          </p:cNvPr>
          <p:cNvGrpSpPr/>
          <p:nvPr/>
        </p:nvGrpSpPr>
        <p:grpSpPr>
          <a:xfrm rot="15404392">
            <a:off x="3764485" y="3199307"/>
            <a:ext cx="28210" cy="93100"/>
            <a:chOff x="3278436" y="2191523"/>
            <a:chExt cx="1504812" cy="976221"/>
          </a:xfrm>
        </p:grpSpPr>
        <p:sp>
          <p:nvSpPr>
            <p:cNvPr id="179" name="Rectangle 178">
              <a:extLst>
                <a:ext uri="{FF2B5EF4-FFF2-40B4-BE49-F238E27FC236}">
                  <a16:creationId xmlns:a16="http://schemas.microsoft.com/office/drawing/2014/main" id="{DDEB8FCB-7587-4CA9-BC06-6B8D41891CBF}"/>
                </a:ext>
              </a:extLst>
            </p:cNvPr>
            <p:cNvSpPr/>
            <p:nvPr/>
          </p:nvSpPr>
          <p:spPr>
            <a:xfrm>
              <a:off x="3278436" y="2307772"/>
              <a:ext cx="1504812" cy="859972"/>
            </a:xfrm>
            <a:prstGeom prst="rect">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Oval 179">
              <a:extLst>
                <a:ext uri="{FF2B5EF4-FFF2-40B4-BE49-F238E27FC236}">
                  <a16:creationId xmlns:a16="http://schemas.microsoft.com/office/drawing/2014/main" id="{5EB7DE02-E9C1-4F4A-B425-50320FD6AAB4}"/>
                </a:ext>
              </a:extLst>
            </p:cNvPr>
            <p:cNvSpPr/>
            <p:nvPr/>
          </p:nvSpPr>
          <p:spPr>
            <a:xfrm>
              <a:off x="3558234" y="2191523"/>
              <a:ext cx="94521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1" name="Group 180">
            <a:extLst>
              <a:ext uri="{FF2B5EF4-FFF2-40B4-BE49-F238E27FC236}">
                <a16:creationId xmlns:a16="http://schemas.microsoft.com/office/drawing/2014/main" id="{264C1FF7-1AD5-4066-AC4A-A93122A0D359}"/>
              </a:ext>
            </a:extLst>
          </p:cNvPr>
          <p:cNvGrpSpPr/>
          <p:nvPr/>
        </p:nvGrpSpPr>
        <p:grpSpPr>
          <a:xfrm rot="15754227">
            <a:off x="3642198" y="3090202"/>
            <a:ext cx="49309" cy="185498"/>
            <a:chOff x="2711145" y="2149848"/>
            <a:chExt cx="2639466" cy="1017896"/>
          </a:xfrm>
        </p:grpSpPr>
        <p:sp>
          <p:nvSpPr>
            <p:cNvPr id="182" name="Rectangle 181">
              <a:extLst>
                <a:ext uri="{FF2B5EF4-FFF2-40B4-BE49-F238E27FC236}">
                  <a16:creationId xmlns:a16="http://schemas.microsoft.com/office/drawing/2014/main" id="{BA98034C-4F95-437D-B9B3-B6C504229FEB}"/>
                </a:ext>
              </a:extLst>
            </p:cNvPr>
            <p:cNvSpPr/>
            <p:nvPr/>
          </p:nvSpPr>
          <p:spPr>
            <a:xfrm>
              <a:off x="3278436" y="2307772"/>
              <a:ext cx="1504812" cy="859972"/>
            </a:xfrm>
            <a:prstGeom prst="rect">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Oval 182">
              <a:extLst>
                <a:ext uri="{FF2B5EF4-FFF2-40B4-BE49-F238E27FC236}">
                  <a16:creationId xmlns:a16="http://schemas.microsoft.com/office/drawing/2014/main" id="{32B78F62-23D4-4CC9-ADDF-5251EC3385D7}"/>
                </a:ext>
              </a:extLst>
            </p:cNvPr>
            <p:cNvSpPr/>
            <p:nvPr/>
          </p:nvSpPr>
          <p:spPr>
            <a:xfrm rot="16357580">
              <a:off x="3893979" y="967014"/>
              <a:ext cx="273798" cy="2639466"/>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4" name="Group 183">
            <a:extLst>
              <a:ext uri="{FF2B5EF4-FFF2-40B4-BE49-F238E27FC236}">
                <a16:creationId xmlns:a16="http://schemas.microsoft.com/office/drawing/2014/main" id="{9662CB3E-7383-4776-8437-3D16D85F8249}"/>
              </a:ext>
            </a:extLst>
          </p:cNvPr>
          <p:cNvGrpSpPr/>
          <p:nvPr/>
        </p:nvGrpSpPr>
        <p:grpSpPr>
          <a:xfrm rot="18627016">
            <a:off x="3787062" y="3156360"/>
            <a:ext cx="28210" cy="93100"/>
            <a:chOff x="3278436" y="2191523"/>
            <a:chExt cx="1504812" cy="976221"/>
          </a:xfrm>
        </p:grpSpPr>
        <p:sp>
          <p:nvSpPr>
            <p:cNvPr id="185" name="Rectangle 184">
              <a:extLst>
                <a:ext uri="{FF2B5EF4-FFF2-40B4-BE49-F238E27FC236}">
                  <a16:creationId xmlns:a16="http://schemas.microsoft.com/office/drawing/2014/main" id="{971744C3-2841-4E99-8B73-5FDD718EC383}"/>
                </a:ext>
              </a:extLst>
            </p:cNvPr>
            <p:cNvSpPr/>
            <p:nvPr/>
          </p:nvSpPr>
          <p:spPr>
            <a:xfrm>
              <a:off x="3278436" y="2307772"/>
              <a:ext cx="1504812" cy="859972"/>
            </a:xfrm>
            <a:prstGeom prst="rect">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185">
              <a:extLst>
                <a:ext uri="{FF2B5EF4-FFF2-40B4-BE49-F238E27FC236}">
                  <a16:creationId xmlns:a16="http://schemas.microsoft.com/office/drawing/2014/main" id="{E7603CB3-9DB7-4FD8-BC62-D2DB97BEF623}"/>
                </a:ext>
              </a:extLst>
            </p:cNvPr>
            <p:cNvSpPr/>
            <p:nvPr/>
          </p:nvSpPr>
          <p:spPr>
            <a:xfrm>
              <a:off x="3558234" y="2191523"/>
              <a:ext cx="94521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7" name="Group 186">
            <a:extLst>
              <a:ext uri="{FF2B5EF4-FFF2-40B4-BE49-F238E27FC236}">
                <a16:creationId xmlns:a16="http://schemas.microsoft.com/office/drawing/2014/main" id="{DDC01B15-57A5-4264-BF6B-F8DD90D52CF9}"/>
              </a:ext>
            </a:extLst>
          </p:cNvPr>
          <p:cNvGrpSpPr/>
          <p:nvPr/>
        </p:nvGrpSpPr>
        <p:grpSpPr>
          <a:xfrm rot="17328502">
            <a:off x="3752213" y="3026755"/>
            <a:ext cx="49309" cy="185497"/>
            <a:chOff x="2711106" y="2149852"/>
            <a:chExt cx="2639473" cy="1017892"/>
          </a:xfrm>
        </p:grpSpPr>
        <p:sp>
          <p:nvSpPr>
            <p:cNvPr id="188" name="Rectangle 187">
              <a:extLst>
                <a:ext uri="{FF2B5EF4-FFF2-40B4-BE49-F238E27FC236}">
                  <a16:creationId xmlns:a16="http://schemas.microsoft.com/office/drawing/2014/main" id="{5A568B34-37B4-45CB-AC42-EA62E154B47B}"/>
                </a:ext>
              </a:extLst>
            </p:cNvPr>
            <p:cNvSpPr/>
            <p:nvPr/>
          </p:nvSpPr>
          <p:spPr>
            <a:xfrm>
              <a:off x="3278436" y="2307772"/>
              <a:ext cx="1504812" cy="859972"/>
            </a:xfrm>
            <a:prstGeom prst="rect">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Oval 188">
              <a:extLst>
                <a:ext uri="{FF2B5EF4-FFF2-40B4-BE49-F238E27FC236}">
                  <a16:creationId xmlns:a16="http://schemas.microsoft.com/office/drawing/2014/main" id="{7AC9987C-400B-4678-93E0-7A3AC35DF892}"/>
                </a:ext>
              </a:extLst>
            </p:cNvPr>
            <p:cNvSpPr/>
            <p:nvPr/>
          </p:nvSpPr>
          <p:spPr>
            <a:xfrm rot="16357580">
              <a:off x="3893944" y="967014"/>
              <a:ext cx="273798" cy="2639473"/>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0" name="Group 189">
            <a:extLst>
              <a:ext uri="{FF2B5EF4-FFF2-40B4-BE49-F238E27FC236}">
                <a16:creationId xmlns:a16="http://schemas.microsoft.com/office/drawing/2014/main" id="{E5838094-BD50-4032-A329-7349ECD1783A}"/>
              </a:ext>
            </a:extLst>
          </p:cNvPr>
          <p:cNvGrpSpPr/>
          <p:nvPr/>
        </p:nvGrpSpPr>
        <p:grpSpPr>
          <a:xfrm>
            <a:off x="3832585" y="3136685"/>
            <a:ext cx="24942" cy="105299"/>
            <a:chOff x="3278436" y="2191523"/>
            <a:chExt cx="1504812" cy="976221"/>
          </a:xfrm>
        </p:grpSpPr>
        <p:sp>
          <p:nvSpPr>
            <p:cNvPr id="191" name="Rectangle 190">
              <a:extLst>
                <a:ext uri="{FF2B5EF4-FFF2-40B4-BE49-F238E27FC236}">
                  <a16:creationId xmlns:a16="http://schemas.microsoft.com/office/drawing/2014/main" id="{A39941EF-EDF4-45E4-BD83-953166070992}"/>
                </a:ext>
              </a:extLst>
            </p:cNvPr>
            <p:cNvSpPr/>
            <p:nvPr/>
          </p:nvSpPr>
          <p:spPr>
            <a:xfrm>
              <a:off x="3278436" y="2307772"/>
              <a:ext cx="1504812" cy="859972"/>
            </a:xfrm>
            <a:prstGeom prst="rect">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Oval 191">
              <a:extLst>
                <a:ext uri="{FF2B5EF4-FFF2-40B4-BE49-F238E27FC236}">
                  <a16:creationId xmlns:a16="http://schemas.microsoft.com/office/drawing/2014/main" id="{804FD84F-1991-4FA5-A5A4-0676762EC75A}"/>
                </a:ext>
              </a:extLst>
            </p:cNvPr>
            <p:cNvSpPr/>
            <p:nvPr/>
          </p:nvSpPr>
          <p:spPr>
            <a:xfrm>
              <a:off x="3558234" y="2191523"/>
              <a:ext cx="94521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2" name="Rectangle 121">
            <a:extLst>
              <a:ext uri="{FF2B5EF4-FFF2-40B4-BE49-F238E27FC236}">
                <a16:creationId xmlns:a16="http://schemas.microsoft.com/office/drawing/2014/main" id="{6E88822B-DE6C-410F-A6A8-68ECDD9CCA2E}"/>
              </a:ext>
            </a:extLst>
          </p:cNvPr>
          <p:cNvSpPr/>
          <p:nvPr/>
        </p:nvSpPr>
        <p:spPr>
          <a:xfrm>
            <a:off x="3797294" y="3231794"/>
            <a:ext cx="64776" cy="3482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94C53D8-61BF-47A7-A2D9-8C088C34FABA}"/>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0" name="Group 169">
            <a:extLst>
              <a:ext uri="{FF2B5EF4-FFF2-40B4-BE49-F238E27FC236}">
                <a16:creationId xmlns:a16="http://schemas.microsoft.com/office/drawing/2014/main" id="{0D777F04-231B-47A9-99AD-A2E1F9CEC57D}"/>
              </a:ext>
            </a:extLst>
          </p:cNvPr>
          <p:cNvGrpSpPr/>
          <p:nvPr/>
        </p:nvGrpSpPr>
        <p:grpSpPr>
          <a:xfrm>
            <a:off x="8432851" y="1274522"/>
            <a:ext cx="3161334" cy="4200214"/>
            <a:chOff x="4403264" y="1515512"/>
            <a:chExt cx="3161334" cy="4200214"/>
          </a:xfrm>
        </p:grpSpPr>
        <p:sp>
          <p:nvSpPr>
            <p:cNvPr id="171" name="Flowchart: Connector 170">
              <a:extLst>
                <a:ext uri="{FF2B5EF4-FFF2-40B4-BE49-F238E27FC236}">
                  <a16:creationId xmlns:a16="http://schemas.microsoft.com/office/drawing/2014/main" id="{DA6CEFE1-545A-4CA5-A777-D701A702DEEF}"/>
                </a:ext>
              </a:extLst>
            </p:cNvPr>
            <p:cNvSpPr>
              <a:spLocks noChangeAspect="1"/>
            </p:cNvSpPr>
            <p:nvPr/>
          </p:nvSpPr>
          <p:spPr>
            <a:xfrm>
              <a:off x="4403264" y="1515512"/>
              <a:ext cx="3161334" cy="3161334"/>
            </a:xfrm>
            <a:prstGeom prst="flowChartConnector">
              <a:avLst/>
            </a:prstGeom>
            <a:solidFill>
              <a:srgbClr val="E58B8C">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2" name="Group 171">
              <a:extLst>
                <a:ext uri="{FF2B5EF4-FFF2-40B4-BE49-F238E27FC236}">
                  <a16:creationId xmlns:a16="http://schemas.microsoft.com/office/drawing/2014/main" id="{14DF9AFC-6DB1-438F-BCCA-2C8592A1B93E}"/>
                </a:ext>
              </a:extLst>
            </p:cNvPr>
            <p:cNvGrpSpPr>
              <a:grpSpLocks noChangeAspect="1"/>
            </p:cNvGrpSpPr>
            <p:nvPr/>
          </p:nvGrpSpPr>
          <p:grpSpPr>
            <a:xfrm>
              <a:off x="5053685" y="1742625"/>
              <a:ext cx="2254940" cy="2485524"/>
              <a:chOff x="4209701" y="1399560"/>
              <a:chExt cx="3204415" cy="3532090"/>
            </a:xfrm>
          </p:grpSpPr>
          <p:grpSp>
            <p:nvGrpSpPr>
              <p:cNvPr id="174" name="Group 173">
                <a:extLst>
                  <a:ext uri="{FF2B5EF4-FFF2-40B4-BE49-F238E27FC236}">
                    <a16:creationId xmlns:a16="http://schemas.microsoft.com/office/drawing/2014/main" id="{BD6A8A80-EC1A-4A29-B58E-4D55BA5FC1CB}"/>
                  </a:ext>
                </a:extLst>
              </p:cNvPr>
              <p:cNvGrpSpPr/>
              <p:nvPr/>
            </p:nvGrpSpPr>
            <p:grpSpPr>
              <a:xfrm>
                <a:off x="4209701" y="1399560"/>
                <a:ext cx="2021580" cy="3532090"/>
                <a:chOff x="4199831" y="1399560"/>
                <a:chExt cx="2021580" cy="3532090"/>
              </a:xfrm>
            </p:grpSpPr>
            <p:sp>
              <p:nvSpPr>
                <p:cNvPr id="217" name="Rectangle 216">
                  <a:extLst>
                    <a:ext uri="{FF2B5EF4-FFF2-40B4-BE49-F238E27FC236}">
                      <a16:creationId xmlns:a16="http://schemas.microsoft.com/office/drawing/2014/main" id="{24AA573E-D0D6-4483-AD82-43113399F4AA}"/>
                    </a:ext>
                  </a:extLst>
                </p:cNvPr>
                <p:cNvSpPr/>
                <p:nvPr/>
              </p:nvSpPr>
              <p:spPr>
                <a:xfrm>
                  <a:off x="4249915" y="4316321"/>
                  <a:ext cx="1921483" cy="43071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ectangle 217">
                  <a:extLst>
                    <a:ext uri="{FF2B5EF4-FFF2-40B4-BE49-F238E27FC236}">
                      <a16:creationId xmlns:a16="http://schemas.microsoft.com/office/drawing/2014/main" id="{A20AC5C6-2935-4B35-96B5-882A91A33A48}"/>
                    </a:ext>
                  </a:extLst>
                </p:cNvPr>
                <p:cNvSpPr/>
                <p:nvPr/>
              </p:nvSpPr>
              <p:spPr>
                <a:xfrm>
                  <a:off x="4782360" y="3451881"/>
                  <a:ext cx="863417" cy="1137685"/>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Oval 218">
                  <a:extLst>
                    <a:ext uri="{FF2B5EF4-FFF2-40B4-BE49-F238E27FC236}">
                      <a16:creationId xmlns:a16="http://schemas.microsoft.com/office/drawing/2014/main" id="{B9DFD7D4-E45E-40CB-9F9B-068820183474}"/>
                    </a:ext>
                  </a:extLst>
                </p:cNvPr>
                <p:cNvSpPr/>
                <p:nvPr/>
              </p:nvSpPr>
              <p:spPr>
                <a:xfrm>
                  <a:off x="4286904" y="4360332"/>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Oval 219">
                  <a:extLst>
                    <a:ext uri="{FF2B5EF4-FFF2-40B4-BE49-F238E27FC236}">
                      <a16:creationId xmlns:a16="http://schemas.microsoft.com/office/drawing/2014/main" id="{D92E8CC0-3157-47D2-91BC-D163D58B6106}"/>
                    </a:ext>
                  </a:extLst>
                </p:cNvPr>
                <p:cNvSpPr/>
                <p:nvPr/>
              </p:nvSpPr>
              <p:spPr>
                <a:xfrm>
                  <a:off x="4286904" y="4639732"/>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Oval 220">
                  <a:extLst>
                    <a:ext uri="{FF2B5EF4-FFF2-40B4-BE49-F238E27FC236}">
                      <a16:creationId xmlns:a16="http://schemas.microsoft.com/office/drawing/2014/main" id="{BAC25259-136D-48AB-9C4F-26CD7AED46B8}"/>
                    </a:ext>
                  </a:extLst>
                </p:cNvPr>
                <p:cNvSpPr/>
                <p:nvPr/>
              </p:nvSpPr>
              <p:spPr>
                <a:xfrm>
                  <a:off x="5972410" y="4340090"/>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Oval 221">
                  <a:extLst>
                    <a:ext uri="{FF2B5EF4-FFF2-40B4-BE49-F238E27FC236}">
                      <a16:creationId xmlns:a16="http://schemas.microsoft.com/office/drawing/2014/main" id="{73D6C6E3-6B94-4F6F-BF76-EA42AE7288D3}"/>
                    </a:ext>
                  </a:extLst>
                </p:cNvPr>
                <p:cNvSpPr/>
                <p:nvPr/>
              </p:nvSpPr>
              <p:spPr>
                <a:xfrm>
                  <a:off x="5972410" y="4641880"/>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ectangle 222">
                  <a:extLst>
                    <a:ext uri="{FF2B5EF4-FFF2-40B4-BE49-F238E27FC236}">
                      <a16:creationId xmlns:a16="http://schemas.microsoft.com/office/drawing/2014/main" id="{BC5C5F6A-46E4-408F-9CFE-A62AF11422F0}"/>
                    </a:ext>
                  </a:extLst>
                </p:cNvPr>
                <p:cNvSpPr/>
                <p:nvPr/>
              </p:nvSpPr>
              <p:spPr>
                <a:xfrm>
                  <a:off x="4249915" y="4752641"/>
                  <a:ext cx="1921483" cy="179008"/>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ctangle 223">
                  <a:extLst>
                    <a:ext uri="{FF2B5EF4-FFF2-40B4-BE49-F238E27FC236}">
                      <a16:creationId xmlns:a16="http://schemas.microsoft.com/office/drawing/2014/main" id="{22C07427-E7EC-43F5-8FDE-59F9E55FA394}"/>
                    </a:ext>
                  </a:extLst>
                </p:cNvPr>
                <p:cNvSpPr/>
                <p:nvPr/>
              </p:nvSpPr>
              <p:spPr>
                <a:xfrm>
                  <a:off x="4199831" y="4316322"/>
                  <a:ext cx="45719" cy="61532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Rectangle 224">
                  <a:extLst>
                    <a:ext uri="{FF2B5EF4-FFF2-40B4-BE49-F238E27FC236}">
                      <a16:creationId xmlns:a16="http://schemas.microsoft.com/office/drawing/2014/main" id="{5C0DA714-402F-4929-A618-EC18B087DEF4}"/>
                    </a:ext>
                  </a:extLst>
                </p:cNvPr>
                <p:cNvSpPr/>
                <p:nvPr/>
              </p:nvSpPr>
              <p:spPr>
                <a:xfrm>
                  <a:off x="6175692" y="4316322"/>
                  <a:ext cx="45719" cy="61532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2BB7D116-E455-4F7F-8056-FE67DF7A0B48}"/>
                    </a:ext>
                  </a:extLst>
                </p:cNvPr>
                <p:cNvGrpSpPr/>
                <p:nvPr/>
              </p:nvGrpSpPr>
              <p:grpSpPr>
                <a:xfrm rot="20436723">
                  <a:off x="4599963" y="1499979"/>
                  <a:ext cx="239230" cy="1017896"/>
                  <a:chOff x="2711116" y="2149848"/>
                  <a:chExt cx="2639452" cy="1017896"/>
                </a:xfrm>
              </p:grpSpPr>
              <p:sp>
                <p:nvSpPr>
                  <p:cNvPr id="276" name="Rectangle 275">
                    <a:extLst>
                      <a:ext uri="{FF2B5EF4-FFF2-40B4-BE49-F238E27FC236}">
                        <a16:creationId xmlns:a16="http://schemas.microsoft.com/office/drawing/2014/main" id="{216731C9-B8D0-4CB9-A52B-7572D71A6C2A}"/>
                      </a:ext>
                    </a:extLst>
                  </p:cNvPr>
                  <p:cNvSpPr/>
                  <p:nvPr/>
                </p:nvSpPr>
                <p:spPr>
                  <a:xfrm>
                    <a:off x="3278436" y="2307772"/>
                    <a:ext cx="1504812" cy="8599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7" name="Group 276">
                    <a:extLst>
                      <a:ext uri="{FF2B5EF4-FFF2-40B4-BE49-F238E27FC236}">
                        <a16:creationId xmlns:a16="http://schemas.microsoft.com/office/drawing/2014/main" id="{3ED40642-F588-47AD-84E7-BFC9C060E54D}"/>
                      </a:ext>
                    </a:extLst>
                  </p:cNvPr>
                  <p:cNvGrpSpPr/>
                  <p:nvPr/>
                </p:nvGrpSpPr>
                <p:grpSpPr>
                  <a:xfrm>
                    <a:off x="2711116" y="2149848"/>
                    <a:ext cx="2639452" cy="273796"/>
                    <a:chOff x="2711116" y="2149848"/>
                    <a:chExt cx="2639452" cy="273796"/>
                  </a:xfrm>
                </p:grpSpPr>
                <p:sp>
                  <p:nvSpPr>
                    <p:cNvPr id="278" name="Oval 277">
                      <a:extLst>
                        <a:ext uri="{FF2B5EF4-FFF2-40B4-BE49-F238E27FC236}">
                          <a16:creationId xmlns:a16="http://schemas.microsoft.com/office/drawing/2014/main" id="{4CE13671-E0E2-4D27-9B7A-9D308889C6CF}"/>
                        </a:ext>
                      </a:extLst>
                    </p:cNvPr>
                    <p:cNvSpPr/>
                    <p:nvPr/>
                  </p:nvSpPr>
                  <p:spPr>
                    <a:xfrm rot="16357580">
                      <a:off x="3893944" y="967020"/>
                      <a:ext cx="273796" cy="2639452"/>
                    </a:xfrm>
                    <a:prstGeom prst="ellipse">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Oval 278">
                      <a:extLst>
                        <a:ext uri="{FF2B5EF4-FFF2-40B4-BE49-F238E27FC236}">
                          <a16:creationId xmlns:a16="http://schemas.microsoft.com/office/drawing/2014/main" id="{12842D4A-1F6A-468D-A765-4AE63CB01B16}"/>
                        </a:ext>
                      </a:extLst>
                    </p:cNvPr>
                    <p:cNvSpPr/>
                    <p:nvPr/>
                  </p:nvSpPr>
                  <p:spPr>
                    <a:xfrm>
                      <a:off x="3558230" y="2191523"/>
                      <a:ext cx="945222"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7" name="Rectangle 226">
                  <a:extLst>
                    <a:ext uri="{FF2B5EF4-FFF2-40B4-BE49-F238E27FC236}">
                      <a16:creationId xmlns:a16="http://schemas.microsoft.com/office/drawing/2014/main" id="{41154DB8-04CB-4C6D-948D-FAFD320D7A43}"/>
                    </a:ext>
                  </a:extLst>
                </p:cNvPr>
                <p:cNvSpPr/>
                <p:nvPr/>
              </p:nvSpPr>
              <p:spPr>
                <a:xfrm>
                  <a:off x="4975969" y="2993686"/>
                  <a:ext cx="486474" cy="47124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Rectangle 227">
                  <a:extLst>
                    <a:ext uri="{FF2B5EF4-FFF2-40B4-BE49-F238E27FC236}">
                      <a16:creationId xmlns:a16="http://schemas.microsoft.com/office/drawing/2014/main" id="{9D700C3B-A48D-42FE-BFC7-698AB699CEA8}"/>
                    </a:ext>
                  </a:extLst>
                </p:cNvPr>
                <p:cNvSpPr/>
                <p:nvPr/>
              </p:nvSpPr>
              <p:spPr>
                <a:xfrm>
                  <a:off x="5062070" y="2797013"/>
                  <a:ext cx="314272" cy="1910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9" name="Group 228">
                  <a:extLst>
                    <a:ext uri="{FF2B5EF4-FFF2-40B4-BE49-F238E27FC236}">
                      <a16:creationId xmlns:a16="http://schemas.microsoft.com/office/drawing/2014/main" id="{783FB7DF-BB6A-46C1-9BD3-0F75923D28DD}"/>
                    </a:ext>
                  </a:extLst>
                </p:cNvPr>
                <p:cNvGrpSpPr/>
                <p:nvPr/>
              </p:nvGrpSpPr>
              <p:grpSpPr>
                <a:xfrm rot="19305018">
                  <a:off x="4925809" y="2362235"/>
                  <a:ext cx="136864" cy="510876"/>
                  <a:chOff x="3278436" y="2191523"/>
                  <a:chExt cx="1504812" cy="976221"/>
                </a:xfrm>
              </p:grpSpPr>
              <p:sp>
                <p:nvSpPr>
                  <p:cNvPr id="274" name="Rectangle 273">
                    <a:extLst>
                      <a:ext uri="{FF2B5EF4-FFF2-40B4-BE49-F238E27FC236}">
                        <a16:creationId xmlns:a16="http://schemas.microsoft.com/office/drawing/2014/main" id="{447727D7-61A0-4AED-9DD9-087B042FA388}"/>
                      </a:ext>
                    </a:extLst>
                  </p:cNvPr>
                  <p:cNvSpPr/>
                  <p:nvPr/>
                </p:nvSpPr>
                <p:spPr>
                  <a:xfrm>
                    <a:off x="3278436" y="2307772"/>
                    <a:ext cx="1504812" cy="8599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Oval 274">
                    <a:extLst>
                      <a:ext uri="{FF2B5EF4-FFF2-40B4-BE49-F238E27FC236}">
                        <a16:creationId xmlns:a16="http://schemas.microsoft.com/office/drawing/2014/main" id="{343B031C-5812-4C15-AE57-FB54FD5F1459}"/>
                      </a:ext>
                    </a:extLst>
                  </p:cNvPr>
                  <p:cNvSpPr/>
                  <p:nvPr/>
                </p:nvSpPr>
                <p:spPr>
                  <a:xfrm>
                    <a:off x="3558234" y="2191523"/>
                    <a:ext cx="94521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0" name="Group 229">
                  <a:extLst>
                    <a:ext uri="{FF2B5EF4-FFF2-40B4-BE49-F238E27FC236}">
                      <a16:creationId xmlns:a16="http://schemas.microsoft.com/office/drawing/2014/main" id="{F864CCF7-6300-49F2-AFB6-A25C3A842459}"/>
                    </a:ext>
                  </a:extLst>
                </p:cNvPr>
                <p:cNvGrpSpPr/>
                <p:nvPr/>
              </p:nvGrpSpPr>
              <p:grpSpPr>
                <a:xfrm rot="1100235">
                  <a:off x="5360168" y="1399560"/>
                  <a:ext cx="239230" cy="1017896"/>
                  <a:chOff x="2711116" y="2149848"/>
                  <a:chExt cx="2639452" cy="1017896"/>
                </a:xfrm>
              </p:grpSpPr>
              <p:sp>
                <p:nvSpPr>
                  <p:cNvPr id="270" name="Rectangle 269">
                    <a:extLst>
                      <a:ext uri="{FF2B5EF4-FFF2-40B4-BE49-F238E27FC236}">
                        <a16:creationId xmlns:a16="http://schemas.microsoft.com/office/drawing/2014/main" id="{CD5A54AB-7C34-41C0-A3BE-5876591FF8ED}"/>
                      </a:ext>
                    </a:extLst>
                  </p:cNvPr>
                  <p:cNvSpPr/>
                  <p:nvPr/>
                </p:nvSpPr>
                <p:spPr>
                  <a:xfrm>
                    <a:off x="3278436" y="2307772"/>
                    <a:ext cx="1504812" cy="8599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1" name="Group 270">
                    <a:extLst>
                      <a:ext uri="{FF2B5EF4-FFF2-40B4-BE49-F238E27FC236}">
                        <a16:creationId xmlns:a16="http://schemas.microsoft.com/office/drawing/2014/main" id="{4D5DF818-B3FF-487E-8FFD-0998CECD9A27}"/>
                      </a:ext>
                    </a:extLst>
                  </p:cNvPr>
                  <p:cNvGrpSpPr/>
                  <p:nvPr/>
                </p:nvGrpSpPr>
                <p:grpSpPr>
                  <a:xfrm>
                    <a:off x="2711116" y="2149848"/>
                    <a:ext cx="2639452" cy="273796"/>
                    <a:chOff x="2711116" y="2149848"/>
                    <a:chExt cx="2639452" cy="273796"/>
                  </a:xfrm>
                </p:grpSpPr>
                <p:sp>
                  <p:nvSpPr>
                    <p:cNvPr id="272" name="Oval 271">
                      <a:extLst>
                        <a:ext uri="{FF2B5EF4-FFF2-40B4-BE49-F238E27FC236}">
                          <a16:creationId xmlns:a16="http://schemas.microsoft.com/office/drawing/2014/main" id="{1A4D91FE-539B-423B-BA2E-39DF37169B30}"/>
                        </a:ext>
                      </a:extLst>
                    </p:cNvPr>
                    <p:cNvSpPr/>
                    <p:nvPr/>
                  </p:nvSpPr>
                  <p:spPr>
                    <a:xfrm rot="16357580">
                      <a:off x="3893944" y="967020"/>
                      <a:ext cx="273796" cy="2639452"/>
                    </a:xfrm>
                    <a:prstGeom prst="ellipse">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Oval 272">
                      <a:extLst>
                        <a:ext uri="{FF2B5EF4-FFF2-40B4-BE49-F238E27FC236}">
                          <a16:creationId xmlns:a16="http://schemas.microsoft.com/office/drawing/2014/main" id="{12F5E693-E00C-4A05-B88F-3B50CF9C1476}"/>
                        </a:ext>
                      </a:extLst>
                    </p:cNvPr>
                    <p:cNvSpPr/>
                    <p:nvPr/>
                  </p:nvSpPr>
                  <p:spPr>
                    <a:xfrm>
                      <a:off x="3558230" y="2191523"/>
                      <a:ext cx="945222"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1" name="Group 230">
                  <a:extLst>
                    <a:ext uri="{FF2B5EF4-FFF2-40B4-BE49-F238E27FC236}">
                      <a16:creationId xmlns:a16="http://schemas.microsoft.com/office/drawing/2014/main" id="{B9BC6405-6A54-48D0-B541-ABEF78647D7E}"/>
                    </a:ext>
                  </a:extLst>
                </p:cNvPr>
                <p:cNvGrpSpPr/>
                <p:nvPr/>
              </p:nvGrpSpPr>
              <p:grpSpPr>
                <a:xfrm rot="569135">
                  <a:off x="5214767" y="2320913"/>
                  <a:ext cx="136864" cy="510876"/>
                  <a:chOff x="3278436" y="2191523"/>
                  <a:chExt cx="1504812" cy="976221"/>
                </a:xfrm>
              </p:grpSpPr>
              <p:sp>
                <p:nvSpPr>
                  <p:cNvPr id="263" name="Rectangle 262">
                    <a:extLst>
                      <a:ext uri="{FF2B5EF4-FFF2-40B4-BE49-F238E27FC236}">
                        <a16:creationId xmlns:a16="http://schemas.microsoft.com/office/drawing/2014/main" id="{AC82B7C5-C8A1-4229-B127-DFA0BA968EF1}"/>
                      </a:ext>
                    </a:extLst>
                  </p:cNvPr>
                  <p:cNvSpPr/>
                  <p:nvPr/>
                </p:nvSpPr>
                <p:spPr>
                  <a:xfrm>
                    <a:off x="3278436" y="2307772"/>
                    <a:ext cx="1504812" cy="8599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Oval 263">
                    <a:extLst>
                      <a:ext uri="{FF2B5EF4-FFF2-40B4-BE49-F238E27FC236}">
                        <a16:creationId xmlns:a16="http://schemas.microsoft.com/office/drawing/2014/main" id="{DBF57571-98E8-4637-BA0B-12AB282634B6}"/>
                      </a:ext>
                    </a:extLst>
                  </p:cNvPr>
                  <p:cNvSpPr/>
                  <p:nvPr/>
                </p:nvSpPr>
                <p:spPr>
                  <a:xfrm>
                    <a:off x="3558234" y="2191523"/>
                    <a:ext cx="94521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2" name="Group 231">
                  <a:extLst>
                    <a:ext uri="{FF2B5EF4-FFF2-40B4-BE49-F238E27FC236}">
                      <a16:creationId xmlns:a16="http://schemas.microsoft.com/office/drawing/2014/main" id="{4AD6D4F1-C3DA-4F88-BFAE-CF2909D4C43A}"/>
                    </a:ext>
                  </a:extLst>
                </p:cNvPr>
                <p:cNvGrpSpPr/>
                <p:nvPr/>
              </p:nvGrpSpPr>
              <p:grpSpPr>
                <a:xfrm rot="1100235">
                  <a:off x="5702965" y="1586589"/>
                  <a:ext cx="239230" cy="1017896"/>
                  <a:chOff x="2711116" y="2149848"/>
                  <a:chExt cx="2639452" cy="1017896"/>
                </a:xfrm>
              </p:grpSpPr>
              <p:sp>
                <p:nvSpPr>
                  <p:cNvPr id="259" name="Rectangle 258">
                    <a:extLst>
                      <a:ext uri="{FF2B5EF4-FFF2-40B4-BE49-F238E27FC236}">
                        <a16:creationId xmlns:a16="http://schemas.microsoft.com/office/drawing/2014/main" id="{E76F10FA-1E32-4097-9856-3413E5455C4A}"/>
                      </a:ext>
                    </a:extLst>
                  </p:cNvPr>
                  <p:cNvSpPr/>
                  <p:nvPr/>
                </p:nvSpPr>
                <p:spPr>
                  <a:xfrm>
                    <a:off x="3278436" y="2307772"/>
                    <a:ext cx="1504812" cy="8599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0" name="Group 259">
                    <a:extLst>
                      <a:ext uri="{FF2B5EF4-FFF2-40B4-BE49-F238E27FC236}">
                        <a16:creationId xmlns:a16="http://schemas.microsoft.com/office/drawing/2014/main" id="{ADF1B772-988B-4C72-885A-8B1FF8FBE765}"/>
                      </a:ext>
                    </a:extLst>
                  </p:cNvPr>
                  <p:cNvGrpSpPr/>
                  <p:nvPr/>
                </p:nvGrpSpPr>
                <p:grpSpPr>
                  <a:xfrm>
                    <a:off x="2711116" y="2149848"/>
                    <a:ext cx="2639452" cy="273796"/>
                    <a:chOff x="2711116" y="2149848"/>
                    <a:chExt cx="2639452" cy="273796"/>
                  </a:xfrm>
                </p:grpSpPr>
                <p:sp>
                  <p:nvSpPr>
                    <p:cNvPr id="261" name="Oval 260">
                      <a:extLst>
                        <a:ext uri="{FF2B5EF4-FFF2-40B4-BE49-F238E27FC236}">
                          <a16:creationId xmlns:a16="http://schemas.microsoft.com/office/drawing/2014/main" id="{47C53935-4638-4FEF-99B3-131307A2C666}"/>
                        </a:ext>
                      </a:extLst>
                    </p:cNvPr>
                    <p:cNvSpPr/>
                    <p:nvPr/>
                  </p:nvSpPr>
                  <p:spPr>
                    <a:xfrm rot="16357580">
                      <a:off x="3893944" y="967020"/>
                      <a:ext cx="273796" cy="2639452"/>
                    </a:xfrm>
                    <a:prstGeom prst="ellipse">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Oval 261">
                      <a:extLst>
                        <a:ext uri="{FF2B5EF4-FFF2-40B4-BE49-F238E27FC236}">
                          <a16:creationId xmlns:a16="http://schemas.microsoft.com/office/drawing/2014/main" id="{750A332C-BC9B-489B-B78E-26E7FDBBE820}"/>
                        </a:ext>
                      </a:extLst>
                    </p:cNvPr>
                    <p:cNvSpPr/>
                    <p:nvPr/>
                  </p:nvSpPr>
                  <p:spPr>
                    <a:xfrm>
                      <a:off x="3558230" y="2191523"/>
                      <a:ext cx="945222"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3" name="Group 232">
                  <a:extLst>
                    <a:ext uri="{FF2B5EF4-FFF2-40B4-BE49-F238E27FC236}">
                      <a16:creationId xmlns:a16="http://schemas.microsoft.com/office/drawing/2014/main" id="{55513F78-339F-4F6A-BC42-8FD5112636FE}"/>
                    </a:ext>
                  </a:extLst>
                </p:cNvPr>
                <p:cNvGrpSpPr/>
                <p:nvPr/>
              </p:nvGrpSpPr>
              <p:grpSpPr>
                <a:xfrm rot="2796000">
                  <a:off x="5457782" y="2449226"/>
                  <a:ext cx="136864" cy="510876"/>
                  <a:chOff x="3278436" y="2191523"/>
                  <a:chExt cx="1504812" cy="976221"/>
                </a:xfrm>
              </p:grpSpPr>
              <p:sp>
                <p:nvSpPr>
                  <p:cNvPr id="257" name="Rectangle 256">
                    <a:extLst>
                      <a:ext uri="{FF2B5EF4-FFF2-40B4-BE49-F238E27FC236}">
                        <a16:creationId xmlns:a16="http://schemas.microsoft.com/office/drawing/2014/main" id="{9E779C5D-BAE9-42C6-B852-422B4D81DD4B}"/>
                      </a:ext>
                    </a:extLst>
                  </p:cNvPr>
                  <p:cNvSpPr/>
                  <p:nvPr/>
                </p:nvSpPr>
                <p:spPr>
                  <a:xfrm>
                    <a:off x="3278436" y="2307772"/>
                    <a:ext cx="1504812" cy="8599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Oval 257">
                    <a:extLst>
                      <a:ext uri="{FF2B5EF4-FFF2-40B4-BE49-F238E27FC236}">
                        <a16:creationId xmlns:a16="http://schemas.microsoft.com/office/drawing/2014/main" id="{BFE781BC-5846-4DAD-B990-8E0EF3FC0E90}"/>
                      </a:ext>
                    </a:extLst>
                  </p:cNvPr>
                  <p:cNvSpPr/>
                  <p:nvPr/>
                </p:nvSpPr>
                <p:spPr>
                  <a:xfrm>
                    <a:off x="3558234" y="2191523"/>
                    <a:ext cx="94521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4" name="Rectangle 233">
                  <a:extLst>
                    <a:ext uri="{FF2B5EF4-FFF2-40B4-BE49-F238E27FC236}">
                      <a16:creationId xmlns:a16="http://schemas.microsoft.com/office/drawing/2014/main" id="{D3FE41B8-4A0E-4DFF-8843-31262B551041}"/>
                    </a:ext>
                  </a:extLst>
                </p:cNvPr>
                <p:cNvSpPr/>
                <p:nvPr/>
              </p:nvSpPr>
              <p:spPr>
                <a:xfrm>
                  <a:off x="5074138" y="3129246"/>
                  <a:ext cx="279860" cy="247650"/>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Oval 255">
                  <a:extLst>
                    <a:ext uri="{FF2B5EF4-FFF2-40B4-BE49-F238E27FC236}">
                      <a16:creationId xmlns:a16="http://schemas.microsoft.com/office/drawing/2014/main" id="{4EC1EB36-2D7B-4371-945C-E62BAFCDD45F}"/>
                    </a:ext>
                  </a:extLst>
                </p:cNvPr>
                <p:cNvSpPr/>
                <p:nvPr/>
              </p:nvSpPr>
              <p:spPr>
                <a:xfrm>
                  <a:off x="5180969" y="3193154"/>
                  <a:ext cx="66198" cy="122495"/>
                </a:xfrm>
                <a:prstGeom prst="ellipse">
                  <a:avLst/>
                </a:prstGeom>
                <a:solidFill>
                  <a:srgbClr val="DC6465"/>
                </a:solidFill>
                <a:ln>
                  <a:solidFill>
                    <a:srgbClr val="DC64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93" name="Straight Connector 192">
                <a:extLst>
                  <a:ext uri="{FF2B5EF4-FFF2-40B4-BE49-F238E27FC236}">
                    <a16:creationId xmlns:a16="http://schemas.microsoft.com/office/drawing/2014/main" id="{C2AFC0FB-CA33-42CB-B31A-7F1935AF5A10}"/>
                  </a:ext>
                </a:extLst>
              </p:cNvPr>
              <p:cNvCxnSpPr>
                <a:cxnSpLocks/>
              </p:cNvCxnSpPr>
              <p:nvPr/>
            </p:nvCxnSpPr>
            <p:spPr>
              <a:xfrm flipV="1">
                <a:off x="5218837" y="2418152"/>
                <a:ext cx="1307797" cy="851232"/>
              </a:xfrm>
              <a:prstGeom prst="line">
                <a:avLst/>
              </a:prstGeom>
              <a:ln>
                <a:solidFill>
                  <a:srgbClr val="DC6465"/>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A46FB18E-BD8B-4FAF-97D0-057EEA18E03C}"/>
                  </a:ext>
                </a:extLst>
              </p:cNvPr>
              <p:cNvCxnSpPr>
                <a:cxnSpLocks/>
              </p:cNvCxnSpPr>
              <p:nvPr/>
            </p:nvCxnSpPr>
            <p:spPr>
              <a:xfrm flipV="1">
                <a:off x="5222144" y="2909990"/>
                <a:ext cx="1304490" cy="355283"/>
              </a:xfrm>
              <a:prstGeom prst="line">
                <a:avLst/>
              </a:prstGeom>
              <a:ln>
                <a:solidFill>
                  <a:srgbClr val="DC6465"/>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50202399-1CC0-408B-848A-346086E74434}"/>
                  </a:ext>
                </a:extLst>
              </p:cNvPr>
              <p:cNvCxnSpPr>
                <a:cxnSpLocks/>
              </p:cNvCxnSpPr>
              <p:nvPr/>
            </p:nvCxnSpPr>
            <p:spPr>
              <a:xfrm flipV="1">
                <a:off x="5206122" y="3062942"/>
                <a:ext cx="1610941" cy="206603"/>
              </a:xfrm>
              <a:prstGeom prst="line">
                <a:avLst/>
              </a:prstGeom>
              <a:ln>
                <a:solidFill>
                  <a:srgbClr val="DC6465"/>
                </a:solidFill>
              </a:ln>
            </p:spPr>
            <p:style>
              <a:lnRef idx="1">
                <a:schemeClr val="accent1"/>
              </a:lnRef>
              <a:fillRef idx="0">
                <a:schemeClr val="accent1"/>
              </a:fillRef>
              <a:effectRef idx="0">
                <a:schemeClr val="accent1"/>
              </a:effectRef>
              <a:fontRef idx="minor">
                <a:schemeClr val="tx1"/>
              </a:fontRef>
            </p:style>
          </p:cxnSp>
          <p:pic>
            <p:nvPicPr>
              <p:cNvPr id="216" name="Graphic 215" descr="Cube">
                <a:extLst>
                  <a:ext uri="{FF2B5EF4-FFF2-40B4-BE49-F238E27FC236}">
                    <a16:creationId xmlns:a16="http://schemas.microsoft.com/office/drawing/2014/main" id="{1FAACB66-E205-4E71-806F-BFB456E4445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82304" y="2172312"/>
                <a:ext cx="1031812" cy="1031812"/>
              </a:xfrm>
              <a:prstGeom prst="rect">
                <a:avLst/>
              </a:prstGeom>
            </p:spPr>
          </p:pic>
        </p:grpSp>
        <p:sp>
          <p:nvSpPr>
            <p:cNvPr id="173" name="TextBox 172">
              <a:extLst>
                <a:ext uri="{FF2B5EF4-FFF2-40B4-BE49-F238E27FC236}">
                  <a16:creationId xmlns:a16="http://schemas.microsoft.com/office/drawing/2014/main" id="{ABB769CC-03C4-4DFE-B1D8-F5AD8BB0C211}"/>
                </a:ext>
              </a:extLst>
            </p:cNvPr>
            <p:cNvSpPr txBox="1"/>
            <p:nvPr/>
          </p:nvSpPr>
          <p:spPr>
            <a:xfrm>
              <a:off x="4901918" y="4761619"/>
              <a:ext cx="2139175" cy="954107"/>
            </a:xfrm>
            <a:prstGeom prst="rect">
              <a:avLst/>
            </a:prstGeom>
            <a:noFill/>
          </p:spPr>
          <p:txBody>
            <a:bodyPr wrap="none" rtlCol="0">
              <a:spAutoFit/>
            </a:bodyPr>
            <a:lstStyle/>
            <a:p>
              <a:pPr algn="ctr"/>
              <a:r>
                <a:rPr lang="en-US" sz="28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Fingerlike </a:t>
              </a:r>
            </a:p>
            <a:p>
              <a:pPr algn="ctr"/>
              <a:r>
                <a:rPr lang="en-US" sz="28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End-Effector</a:t>
              </a:r>
            </a:p>
          </p:txBody>
        </p:sp>
      </p:grpSp>
      <p:grpSp>
        <p:nvGrpSpPr>
          <p:cNvPr id="194" name="Group 193">
            <a:extLst>
              <a:ext uri="{FF2B5EF4-FFF2-40B4-BE49-F238E27FC236}">
                <a16:creationId xmlns:a16="http://schemas.microsoft.com/office/drawing/2014/main" id="{D6E2EA7D-FA18-4EAE-846B-9C785DC4DC30}"/>
              </a:ext>
            </a:extLst>
          </p:cNvPr>
          <p:cNvGrpSpPr>
            <a:grpSpLocks noChangeAspect="1"/>
          </p:cNvGrpSpPr>
          <p:nvPr/>
        </p:nvGrpSpPr>
        <p:grpSpPr>
          <a:xfrm>
            <a:off x="2928856" y="3506740"/>
            <a:ext cx="2886760" cy="2243584"/>
            <a:chOff x="2518288" y="1683465"/>
            <a:chExt cx="2423796" cy="1883769"/>
          </a:xfrm>
        </p:grpSpPr>
        <p:grpSp>
          <p:nvGrpSpPr>
            <p:cNvPr id="195" name="Group 194">
              <a:extLst>
                <a:ext uri="{FF2B5EF4-FFF2-40B4-BE49-F238E27FC236}">
                  <a16:creationId xmlns:a16="http://schemas.microsoft.com/office/drawing/2014/main" id="{87CACE55-5F2F-4159-B532-28D04BE5731A}"/>
                </a:ext>
              </a:extLst>
            </p:cNvPr>
            <p:cNvGrpSpPr/>
            <p:nvPr/>
          </p:nvGrpSpPr>
          <p:grpSpPr>
            <a:xfrm>
              <a:off x="2518288" y="1683465"/>
              <a:ext cx="2423796" cy="1883769"/>
              <a:chOff x="2518288" y="1683465"/>
              <a:chExt cx="2423796" cy="1883769"/>
            </a:xfrm>
          </p:grpSpPr>
          <p:sp>
            <p:nvSpPr>
              <p:cNvPr id="198" name="Isosceles Triangle 197">
                <a:extLst>
                  <a:ext uri="{FF2B5EF4-FFF2-40B4-BE49-F238E27FC236}">
                    <a16:creationId xmlns:a16="http://schemas.microsoft.com/office/drawing/2014/main" id="{0E4B03B9-6ACB-43D4-9C04-883D4605BC93}"/>
                  </a:ext>
                </a:extLst>
              </p:cNvPr>
              <p:cNvSpPr/>
              <p:nvPr/>
            </p:nvSpPr>
            <p:spPr>
              <a:xfrm>
                <a:off x="2518288" y="2112300"/>
                <a:ext cx="499110" cy="339539"/>
              </a:xfrm>
              <a:prstGeom prst="triangle">
                <a:avLst>
                  <a:gd name="adj" fmla="val 91603"/>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Isosceles Triangle 198">
                <a:extLst>
                  <a:ext uri="{FF2B5EF4-FFF2-40B4-BE49-F238E27FC236}">
                    <a16:creationId xmlns:a16="http://schemas.microsoft.com/office/drawing/2014/main" id="{07442E96-8BC5-40AC-8168-F114608776DB}"/>
                  </a:ext>
                </a:extLst>
              </p:cNvPr>
              <p:cNvSpPr/>
              <p:nvPr/>
            </p:nvSpPr>
            <p:spPr>
              <a:xfrm flipH="1">
                <a:off x="4425021" y="2155622"/>
                <a:ext cx="517063" cy="300990"/>
              </a:xfrm>
              <a:prstGeom prst="triangle">
                <a:avLst>
                  <a:gd name="adj" fmla="val 81287"/>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Rectangle 199">
                <a:extLst>
                  <a:ext uri="{FF2B5EF4-FFF2-40B4-BE49-F238E27FC236}">
                    <a16:creationId xmlns:a16="http://schemas.microsoft.com/office/drawing/2014/main" id="{483DFA62-E66F-4DE6-8C41-614952CD79C9}"/>
                  </a:ext>
                </a:extLst>
              </p:cNvPr>
              <p:cNvSpPr/>
              <p:nvPr/>
            </p:nvSpPr>
            <p:spPr>
              <a:xfrm rot="989100">
                <a:off x="3033539" y="2599318"/>
                <a:ext cx="45720" cy="935705"/>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ectangle 200">
                <a:extLst>
                  <a:ext uri="{FF2B5EF4-FFF2-40B4-BE49-F238E27FC236}">
                    <a16:creationId xmlns:a16="http://schemas.microsoft.com/office/drawing/2014/main" id="{EC1EE1E1-1D9D-4575-93ED-0DCC16693310}"/>
                  </a:ext>
                </a:extLst>
              </p:cNvPr>
              <p:cNvSpPr/>
              <p:nvPr/>
            </p:nvSpPr>
            <p:spPr>
              <a:xfrm rot="20576624">
                <a:off x="4401819" y="2598189"/>
                <a:ext cx="45720" cy="935705"/>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Oval 201">
                <a:extLst>
                  <a:ext uri="{FF2B5EF4-FFF2-40B4-BE49-F238E27FC236}">
                    <a16:creationId xmlns:a16="http://schemas.microsoft.com/office/drawing/2014/main" id="{97155293-68DD-4660-9CD3-6CD01FC84CD4}"/>
                  </a:ext>
                </a:extLst>
              </p:cNvPr>
              <p:cNvSpPr/>
              <p:nvPr/>
            </p:nvSpPr>
            <p:spPr>
              <a:xfrm rot="21392413" flipV="1">
                <a:off x="4462722" y="3480967"/>
                <a:ext cx="218672" cy="7811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Oval 202">
                <a:extLst>
                  <a:ext uri="{FF2B5EF4-FFF2-40B4-BE49-F238E27FC236}">
                    <a16:creationId xmlns:a16="http://schemas.microsoft.com/office/drawing/2014/main" id="{9098A5EF-666A-4CBF-8A21-88717FF8AC27}"/>
                  </a:ext>
                </a:extLst>
              </p:cNvPr>
              <p:cNvSpPr/>
              <p:nvPr/>
            </p:nvSpPr>
            <p:spPr>
              <a:xfrm flipV="1">
                <a:off x="2813844" y="3489124"/>
                <a:ext cx="218672" cy="7811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Freeform: Shape 203">
                <a:extLst>
                  <a:ext uri="{FF2B5EF4-FFF2-40B4-BE49-F238E27FC236}">
                    <a16:creationId xmlns:a16="http://schemas.microsoft.com/office/drawing/2014/main" id="{03097A88-095E-4CDD-B5B1-6D6F7B67BECE}"/>
                  </a:ext>
                </a:extLst>
              </p:cNvPr>
              <p:cNvSpPr/>
              <p:nvPr/>
            </p:nvSpPr>
            <p:spPr>
              <a:xfrm>
                <a:off x="3136900" y="2805057"/>
                <a:ext cx="1188720" cy="300990"/>
              </a:xfrm>
              <a:custGeom>
                <a:avLst/>
                <a:gdLst>
                  <a:gd name="connsiteX0" fmla="*/ 0 w 1188720"/>
                  <a:gd name="connsiteY0" fmla="*/ 300990 h 300990"/>
                  <a:gd name="connsiteX1" fmla="*/ 1188720 w 1188720"/>
                  <a:gd name="connsiteY1" fmla="*/ 297180 h 300990"/>
                  <a:gd name="connsiteX2" fmla="*/ 1154430 w 1188720"/>
                  <a:gd name="connsiteY2" fmla="*/ 11430 h 300990"/>
                  <a:gd name="connsiteX3" fmla="*/ 41910 w 1188720"/>
                  <a:gd name="connsiteY3" fmla="*/ 0 h 300990"/>
                  <a:gd name="connsiteX4" fmla="*/ 0 w 1188720"/>
                  <a:gd name="connsiteY4" fmla="*/ 300990 h 300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8720" h="300990">
                    <a:moveTo>
                      <a:pt x="0" y="300990"/>
                    </a:moveTo>
                    <a:lnTo>
                      <a:pt x="1188720" y="297180"/>
                    </a:lnTo>
                    <a:lnTo>
                      <a:pt x="1154430" y="11430"/>
                    </a:lnTo>
                    <a:lnTo>
                      <a:pt x="41910" y="0"/>
                    </a:lnTo>
                    <a:lnTo>
                      <a:pt x="0" y="300990"/>
                    </a:lnTo>
                    <a:close/>
                  </a:path>
                </a:pathLst>
              </a:cu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Rectangle 204">
                <a:extLst>
                  <a:ext uri="{FF2B5EF4-FFF2-40B4-BE49-F238E27FC236}">
                    <a16:creationId xmlns:a16="http://schemas.microsoft.com/office/drawing/2014/main" id="{AB14A959-4A02-46AE-A33B-06CD04249690}"/>
                  </a:ext>
                </a:extLst>
              </p:cNvPr>
              <p:cNvSpPr/>
              <p:nvPr/>
            </p:nvSpPr>
            <p:spPr>
              <a:xfrm>
                <a:off x="3444240" y="1729052"/>
                <a:ext cx="574040" cy="1106037"/>
              </a:xfrm>
              <a:prstGeom prst="rect">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Rectangle: Rounded Corners 205">
                <a:extLst>
                  <a:ext uri="{FF2B5EF4-FFF2-40B4-BE49-F238E27FC236}">
                    <a16:creationId xmlns:a16="http://schemas.microsoft.com/office/drawing/2014/main" id="{A73FAC64-9952-42DA-8831-5C47F2C53454}"/>
                  </a:ext>
                </a:extLst>
              </p:cNvPr>
              <p:cNvSpPr/>
              <p:nvPr/>
            </p:nvSpPr>
            <p:spPr>
              <a:xfrm>
                <a:off x="2938780" y="1822269"/>
                <a:ext cx="431800" cy="1018349"/>
              </a:xfrm>
              <a:prstGeom prst="roundRect">
                <a:avLst>
                  <a:gd name="adj" fmla="val 49608"/>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ectangle: Rounded Corners 206">
                <a:extLst>
                  <a:ext uri="{FF2B5EF4-FFF2-40B4-BE49-F238E27FC236}">
                    <a16:creationId xmlns:a16="http://schemas.microsoft.com/office/drawing/2014/main" id="{D68A0545-FB04-404D-BE62-CF016CC469FA}"/>
                  </a:ext>
                </a:extLst>
              </p:cNvPr>
              <p:cNvSpPr/>
              <p:nvPr/>
            </p:nvSpPr>
            <p:spPr>
              <a:xfrm>
                <a:off x="4091940" y="1812931"/>
                <a:ext cx="431800" cy="1018349"/>
              </a:xfrm>
              <a:prstGeom prst="roundRect">
                <a:avLst>
                  <a:gd name="adj" fmla="val 49608"/>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Freeform: Shape 207">
                <a:extLst>
                  <a:ext uri="{FF2B5EF4-FFF2-40B4-BE49-F238E27FC236}">
                    <a16:creationId xmlns:a16="http://schemas.microsoft.com/office/drawing/2014/main" id="{997B00C7-3EBE-45E6-BFFC-CCF76E38300E}"/>
                  </a:ext>
                </a:extLst>
              </p:cNvPr>
              <p:cNvSpPr/>
              <p:nvPr/>
            </p:nvSpPr>
            <p:spPr>
              <a:xfrm>
                <a:off x="3073400" y="1714949"/>
                <a:ext cx="368300" cy="1120140"/>
              </a:xfrm>
              <a:custGeom>
                <a:avLst/>
                <a:gdLst>
                  <a:gd name="connsiteX0" fmla="*/ 0 w 368300"/>
                  <a:gd name="connsiteY0" fmla="*/ 0 h 1120140"/>
                  <a:gd name="connsiteX1" fmla="*/ 365760 w 368300"/>
                  <a:gd name="connsiteY1" fmla="*/ 2540 h 1120140"/>
                  <a:gd name="connsiteX2" fmla="*/ 368300 w 368300"/>
                  <a:gd name="connsiteY2" fmla="*/ 1117600 h 1120140"/>
                  <a:gd name="connsiteX3" fmla="*/ 124460 w 368300"/>
                  <a:gd name="connsiteY3" fmla="*/ 1120140 h 1120140"/>
                  <a:gd name="connsiteX4" fmla="*/ 7620 w 368300"/>
                  <a:gd name="connsiteY4" fmla="*/ 871220 h 1120140"/>
                  <a:gd name="connsiteX5" fmla="*/ 0 w 368300"/>
                  <a:gd name="connsiteY5" fmla="*/ 0 h 112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300" h="1120140">
                    <a:moveTo>
                      <a:pt x="0" y="0"/>
                    </a:moveTo>
                    <a:lnTo>
                      <a:pt x="365760" y="2540"/>
                    </a:lnTo>
                    <a:cubicBezTo>
                      <a:pt x="366607" y="374227"/>
                      <a:pt x="367453" y="745913"/>
                      <a:pt x="368300" y="1117600"/>
                    </a:cubicBezTo>
                    <a:lnTo>
                      <a:pt x="124460" y="1120140"/>
                    </a:lnTo>
                    <a:lnTo>
                      <a:pt x="7620" y="871220"/>
                    </a:lnTo>
                    <a:lnTo>
                      <a:pt x="0" y="0"/>
                    </a:lnTo>
                    <a:close/>
                  </a:path>
                </a:pathLst>
              </a:custGeom>
              <a:solidFill>
                <a:schemeClr val="bg1">
                  <a:lumMod val="6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Freeform: Shape 208">
                <a:extLst>
                  <a:ext uri="{FF2B5EF4-FFF2-40B4-BE49-F238E27FC236}">
                    <a16:creationId xmlns:a16="http://schemas.microsoft.com/office/drawing/2014/main" id="{2D5241A0-057A-4661-A794-D0B2D8DFF10F}"/>
                  </a:ext>
                </a:extLst>
              </p:cNvPr>
              <p:cNvSpPr/>
              <p:nvPr/>
            </p:nvSpPr>
            <p:spPr>
              <a:xfrm>
                <a:off x="4020820" y="1708599"/>
                <a:ext cx="360680" cy="1126490"/>
              </a:xfrm>
              <a:custGeom>
                <a:avLst/>
                <a:gdLst>
                  <a:gd name="connsiteX0" fmla="*/ 0 w 360680"/>
                  <a:gd name="connsiteY0" fmla="*/ 0 h 1132840"/>
                  <a:gd name="connsiteX1" fmla="*/ 360680 w 360680"/>
                  <a:gd name="connsiteY1" fmla="*/ 2540 h 1132840"/>
                  <a:gd name="connsiteX2" fmla="*/ 360680 w 360680"/>
                  <a:gd name="connsiteY2" fmla="*/ 881380 h 1132840"/>
                  <a:gd name="connsiteX3" fmla="*/ 241300 w 360680"/>
                  <a:gd name="connsiteY3" fmla="*/ 1125220 h 1132840"/>
                  <a:gd name="connsiteX4" fmla="*/ 0 w 360680"/>
                  <a:gd name="connsiteY4" fmla="*/ 1132840 h 1132840"/>
                  <a:gd name="connsiteX5" fmla="*/ 0 w 360680"/>
                  <a:gd name="connsiteY5" fmla="*/ 0 h 1132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0680" h="1132840">
                    <a:moveTo>
                      <a:pt x="0" y="0"/>
                    </a:moveTo>
                    <a:lnTo>
                      <a:pt x="360680" y="2540"/>
                    </a:lnTo>
                    <a:lnTo>
                      <a:pt x="360680" y="881380"/>
                    </a:lnTo>
                    <a:lnTo>
                      <a:pt x="241300" y="1125220"/>
                    </a:lnTo>
                    <a:lnTo>
                      <a:pt x="0" y="1132840"/>
                    </a:lnTo>
                    <a:cubicBezTo>
                      <a:pt x="3387" y="763693"/>
                      <a:pt x="6773" y="394547"/>
                      <a:pt x="0" y="0"/>
                    </a:cubicBezTo>
                    <a:close/>
                  </a:path>
                </a:pathLst>
              </a:custGeom>
              <a:solidFill>
                <a:schemeClr val="bg1">
                  <a:lumMod val="6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209">
                <a:extLst>
                  <a:ext uri="{FF2B5EF4-FFF2-40B4-BE49-F238E27FC236}">
                    <a16:creationId xmlns:a16="http://schemas.microsoft.com/office/drawing/2014/main" id="{7273D78B-09EF-4942-817D-4D1BB34AF72C}"/>
                  </a:ext>
                </a:extLst>
              </p:cNvPr>
              <p:cNvSpPr/>
              <p:nvPr/>
            </p:nvSpPr>
            <p:spPr>
              <a:xfrm>
                <a:off x="2938780" y="1683465"/>
                <a:ext cx="1584960"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6" name="Freeform: Shape 195">
              <a:extLst>
                <a:ext uri="{FF2B5EF4-FFF2-40B4-BE49-F238E27FC236}">
                  <a16:creationId xmlns:a16="http://schemas.microsoft.com/office/drawing/2014/main" id="{11213162-C5DF-4927-A883-B2B220D1B059}"/>
                </a:ext>
              </a:extLst>
            </p:cNvPr>
            <p:cNvSpPr>
              <a:spLocks noChangeAspect="1"/>
            </p:cNvSpPr>
            <p:nvPr/>
          </p:nvSpPr>
          <p:spPr>
            <a:xfrm>
              <a:off x="3621932" y="2651018"/>
              <a:ext cx="227320" cy="115082"/>
            </a:xfrm>
            <a:custGeom>
              <a:avLst/>
              <a:gdLst>
                <a:gd name="connsiteX0" fmla="*/ 1066800 w 1828800"/>
                <a:gd name="connsiteY0" fmla="*/ 0 h 925830"/>
                <a:gd name="connsiteX1" fmla="*/ 1215390 w 1828800"/>
                <a:gd name="connsiteY1" fmla="*/ 3810 h 925830"/>
                <a:gd name="connsiteX2" fmla="*/ 1828800 w 1828800"/>
                <a:gd name="connsiteY2" fmla="*/ 918210 h 925830"/>
                <a:gd name="connsiteX3" fmla="*/ 0 w 1828800"/>
                <a:gd name="connsiteY3" fmla="*/ 925830 h 925830"/>
                <a:gd name="connsiteX4" fmla="*/ 613410 w 1828800"/>
                <a:gd name="connsiteY4" fmla="*/ 7620 h 925830"/>
                <a:gd name="connsiteX5" fmla="*/ 765810 w 1828800"/>
                <a:gd name="connsiteY5" fmla="*/ 7620 h 925830"/>
                <a:gd name="connsiteX6" fmla="*/ 457200 w 1828800"/>
                <a:gd name="connsiteY6" fmla="*/ 849630 h 925830"/>
                <a:gd name="connsiteX7" fmla="*/ 1371600 w 1828800"/>
                <a:gd name="connsiteY7" fmla="*/ 849630 h 925830"/>
                <a:gd name="connsiteX8" fmla="*/ 1066800 w 1828800"/>
                <a:gd name="connsiteY8" fmla="*/ 0 h 92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00" h="925830">
                  <a:moveTo>
                    <a:pt x="1066800" y="0"/>
                  </a:moveTo>
                  <a:lnTo>
                    <a:pt x="1215390" y="3810"/>
                  </a:lnTo>
                  <a:lnTo>
                    <a:pt x="1828800" y="918210"/>
                  </a:lnTo>
                  <a:lnTo>
                    <a:pt x="0" y="925830"/>
                  </a:lnTo>
                  <a:lnTo>
                    <a:pt x="613410" y="7620"/>
                  </a:lnTo>
                  <a:lnTo>
                    <a:pt x="765810" y="7620"/>
                  </a:lnTo>
                  <a:lnTo>
                    <a:pt x="457200" y="849630"/>
                  </a:lnTo>
                  <a:lnTo>
                    <a:pt x="1371600" y="849630"/>
                  </a:lnTo>
                  <a:lnTo>
                    <a:pt x="1066800" y="0"/>
                  </a:lnTo>
                  <a:close/>
                </a:path>
              </a:pathLst>
            </a:custGeom>
            <a:solidFill>
              <a:srgbClr val="E32626"/>
            </a:solidFill>
            <a:ln>
              <a:solidFill>
                <a:srgbClr val="E3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7" name="Picture 196" descr="Background pattern&#10;&#10;Description automatically generated">
              <a:extLst>
                <a:ext uri="{FF2B5EF4-FFF2-40B4-BE49-F238E27FC236}">
                  <a16:creationId xmlns:a16="http://schemas.microsoft.com/office/drawing/2014/main" id="{801B89A2-77CC-4DBF-96B6-1A758E9F5B15}"/>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3129067" y="1785674"/>
              <a:ext cx="259187" cy="136505"/>
            </a:xfrm>
            <a:prstGeom prst="rect">
              <a:avLst/>
            </a:prstGeom>
          </p:spPr>
        </p:pic>
      </p:grpSp>
    </p:spTree>
    <p:extLst>
      <p:ext uri="{BB962C8B-B14F-4D97-AF65-F5344CB8AC3E}">
        <p14:creationId xmlns:p14="http://schemas.microsoft.com/office/powerpoint/2010/main" val="4058443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
        <p159:morph option="byObject"/>
      </p:transition>
    </mc:Choice>
    <mc:Fallback xmlns="">
      <p:transition spd="slow" advClick="0" advTm="10">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8CAD881C-6DBF-4D9C-B7B6-7EA1FD4E596A}"/>
              </a:ext>
            </a:extLst>
          </p:cNvPr>
          <p:cNvGrpSpPr/>
          <p:nvPr/>
        </p:nvGrpSpPr>
        <p:grpSpPr>
          <a:xfrm>
            <a:off x="409111" y="1270090"/>
            <a:ext cx="7321400" cy="4562281"/>
            <a:chOff x="548640" y="1185954"/>
            <a:chExt cx="7060321" cy="4646417"/>
          </a:xfrm>
        </p:grpSpPr>
        <p:grpSp>
          <p:nvGrpSpPr>
            <p:cNvPr id="38" name="Group 37">
              <a:extLst>
                <a:ext uri="{FF2B5EF4-FFF2-40B4-BE49-F238E27FC236}">
                  <a16:creationId xmlns:a16="http://schemas.microsoft.com/office/drawing/2014/main" id="{304CA172-9D55-43B3-9332-645432B8C805}"/>
                </a:ext>
              </a:extLst>
            </p:cNvPr>
            <p:cNvGrpSpPr/>
            <p:nvPr/>
          </p:nvGrpSpPr>
          <p:grpSpPr>
            <a:xfrm>
              <a:off x="548640" y="1185954"/>
              <a:ext cx="7060321" cy="4638914"/>
              <a:chOff x="548640" y="1185954"/>
              <a:chExt cx="7060321" cy="4638914"/>
            </a:xfrm>
          </p:grpSpPr>
          <p:grpSp>
            <p:nvGrpSpPr>
              <p:cNvPr id="33" name="Group 32">
                <a:extLst>
                  <a:ext uri="{FF2B5EF4-FFF2-40B4-BE49-F238E27FC236}">
                    <a16:creationId xmlns:a16="http://schemas.microsoft.com/office/drawing/2014/main" id="{70CD0EF8-36EF-4733-A559-E531E7F32409}"/>
                  </a:ext>
                </a:extLst>
              </p:cNvPr>
              <p:cNvGrpSpPr/>
              <p:nvPr/>
            </p:nvGrpSpPr>
            <p:grpSpPr>
              <a:xfrm>
                <a:off x="549401" y="1198466"/>
                <a:ext cx="7059560" cy="4626402"/>
                <a:chOff x="6418717" y="1301930"/>
                <a:chExt cx="5377239" cy="3091265"/>
              </a:xfrm>
            </p:grpSpPr>
            <p:sp>
              <p:nvSpPr>
                <p:cNvPr id="2" name="Rectangle: Rounded Corners 1">
                  <a:extLst>
                    <a:ext uri="{FF2B5EF4-FFF2-40B4-BE49-F238E27FC236}">
                      <a16:creationId xmlns:a16="http://schemas.microsoft.com/office/drawing/2014/main" id="{F9984780-08DA-4954-B980-CDD6A4A2BD3C}"/>
                    </a:ext>
                  </a:extLst>
                </p:cNvPr>
                <p:cNvSpPr/>
                <p:nvPr/>
              </p:nvSpPr>
              <p:spPr>
                <a:xfrm>
                  <a:off x="6418717" y="1301930"/>
                  <a:ext cx="5377239" cy="3091265"/>
                </a:xfrm>
                <a:prstGeom prst="roundRect">
                  <a:avLst/>
                </a:prstGeom>
                <a:solidFill>
                  <a:srgbClr val="007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tar: 4 Points 3">
                  <a:extLst>
                    <a:ext uri="{FF2B5EF4-FFF2-40B4-BE49-F238E27FC236}">
                      <a16:creationId xmlns:a16="http://schemas.microsoft.com/office/drawing/2014/main" id="{43AB686A-1B44-420F-A275-40286CF79A90}"/>
                    </a:ext>
                  </a:extLst>
                </p:cNvPr>
                <p:cNvSpPr/>
                <p:nvPr/>
              </p:nvSpPr>
              <p:spPr>
                <a:xfrm>
                  <a:off x="7062843" y="1895855"/>
                  <a:ext cx="123041" cy="24944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tar: 4 Points 6">
                  <a:extLst>
                    <a:ext uri="{FF2B5EF4-FFF2-40B4-BE49-F238E27FC236}">
                      <a16:creationId xmlns:a16="http://schemas.microsoft.com/office/drawing/2014/main" id="{1A09D114-D368-498C-98A8-50F60325C4D8}"/>
                    </a:ext>
                  </a:extLst>
                </p:cNvPr>
                <p:cNvSpPr/>
                <p:nvPr/>
              </p:nvSpPr>
              <p:spPr>
                <a:xfrm>
                  <a:off x="6841435" y="2753445"/>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tar: 4 Points 7">
                  <a:extLst>
                    <a:ext uri="{FF2B5EF4-FFF2-40B4-BE49-F238E27FC236}">
                      <a16:creationId xmlns:a16="http://schemas.microsoft.com/office/drawing/2014/main" id="{7CD876F8-644B-41A5-9A07-523A0E8DE404}"/>
                    </a:ext>
                  </a:extLst>
                </p:cNvPr>
                <p:cNvSpPr/>
                <p:nvPr/>
              </p:nvSpPr>
              <p:spPr>
                <a:xfrm>
                  <a:off x="8220630" y="2490272"/>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tar: 4 Points 8">
                  <a:extLst>
                    <a:ext uri="{FF2B5EF4-FFF2-40B4-BE49-F238E27FC236}">
                      <a16:creationId xmlns:a16="http://schemas.microsoft.com/office/drawing/2014/main" id="{5CF247C9-A814-4FE3-A6D6-FD0FD0C513FC}"/>
                    </a:ext>
                  </a:extLst>
                </p:cNvPr>
                <p:cNvSpPr/>
                <p:nvPr/>
              </p:nvSpPr>
              <p:spPr>
                <a:xfrm>
                  <a:off x="10509032" y="1713053"/>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tar: 4 Points 12">
                  <a:extLst>
                    <a:ext uri="{FF2B5EF4-FFF2-40B4-BE49-F238E27FC236}">
                      <a16:creationId xmlns:a16="http://schemas.microsoft.com/office/drawing/2014/main" id="{B966658E-0B64-4B43-AB48-1BEDE903298D}"/>
                    </a:ext>
                  </a:extLst>
                </p:cNvPr>
                <p:cNvSpPr/>
                <p:nvPr/>
              </p:nvSpPr>
              <p:spPr>
                <a:xfrm>
                  <a:off x="10639311" y="1924119"/>
                  <a:ext cx="146121" cy="29067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tar: 4 Points 17">
                  <a:extLst>
                    <a:ext uri="{FF2B5EF4-FFF2-40B4-BE49-F238E27FC236}">
                      <a16:creationId xmlns:a16="http://schemas.microsoft.com/office/drawing/2014/main" id="{1ED5B04F-BFE2-424A-B6B9-BBE67DB8E264}"/>
                    </a:ext>
                  </a:extLst>
                </p:cNvPr>
                <p:cNvSpPr/>
                <p:nvPr/>
              </p:nvSpPr>
              <p:spPr>
                <a:xfrm>
                  <a:off x="11420831" y="2692999"/>
                  <a:ext cx="146121" cy="29067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tar: 4 Points 21">
                  <a:extLst>
                    <a:ext uri="{FF2B5EF4-FFF2-40B4-BE49-F238E27FC236}">
                      <a16:creationId xmlns:a16="http://schemas.microsoft.com/office/drawing/2014/main" id="{E7EAD236-B7B3-410A-B36A-51104EADCED0}"/>
                    </a:ext>
                  </a:extLst>
                </p:cNvPr>
                <p:cNvSpPr/>
                <p:nvPr/>
              </p:nvSpPr>
              <p:spPr>
                <a:xfrm>
                  <a:off x="11546818" y="2415216"/>
                  <a:ext cx="125943" cy="22318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tar: 4 Points 22">
                  <a:extLst>
                    <a:ext uri="{FF2B5EF4-FFF2-40B4-BE49-F238E27FC236}">
                      <a16:creationId xmlns:a16="http://schemas.microsoft.com/office/drawing/2014/main" id="{683A0BF4-28A1-43D1-AFD0-97C9B7239DF7}"/>
                    </a:ext>
                  </a:extLst>
                </p:cNvPr>
                <p:cNvSpPr/>
                <p:nvPr/>
              </p:nvSpPr>
              <p:spPr>
                <a:xfrm>
                  <a:off x="7269445" y="3622705"/>
                  <a:ext cx="125943" cy="22318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tar: 4 Points 23">
                  <a:extLst>
                    <a:ext uri="{FF2B5EF4-FFF2-40B4-BE49-F238E27FC236}">
                      <a16:creationId xmlns:a16="http://schemas.microsoft.com/office/drawing/2014/main" id="{1B401E80-CC6A-4B45-A279-187128DCE78B}"/>
                    </a:ext>
                  </a:extLst>
                </p:cNvPr>
                <p:cNvSpPr/>
                <p:nvPr/>
              </p:nvSpPr>
              <p:spPr>
                <a:xfrm>
                  <a:off x="7486868" y="3371404"/>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tar: 4 Points 24">
                  <a:extLst>
                    <a:ext uri="{FF2B5EF4-FFF2-40B4-BE49-F238E27FC236}">
                      <a16:creationId xmlns:a16="http://schemas.microsoft.com/office/drawing/2014/main" id="{1F26B41A-6AE0-4D37-9CB9-51D949A87E6D}"/>
                    </a:ext>
                  </a:extLst>
                </p:cNvPr>
                <p:cNvSpPr/>
                <p:nvPr/>
              </p:nvSpPr>
              <p:spPr>
                <a:xfrm>
                  <a:off x="9499357" y="3691545"/>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tar: 4 Points 25">
                  <a:extLst>
                    <a:ext uri="{FF2B5EF4-FFF2-40B4-BE49-F238E27FC236}">
                      <a16:creationId xmlns:a16="http://schemas.microsoft.com/office/drawing/2014/main" id="{897FFEF1-44F3-4BDA-9D51-A9381BE779F0}"/>
                    </a:ext>
                  </a:extLst>
                </p:cNvPr>
                <p:cNvSpPr/>
                <p:nvPr/>
              </p:nvSpPr>
              <p:spPr>
                <a:xfrm>
                  <a:off x="9339780" y="3495423"/>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tar: 4 Points 26">
                  <a:extLst>
                    <a:ext uri="{FF2B5EF4-FFF2-40B4-BE49-F238E27FC236}">
                      <a16:creationId xmlns:a16="http://schemas.microsoft.com/office/drawing/2014/main" id="{EC9EE687-330A-4801-8DBD-40DFFD063D4E}"/>
                    </a:ext>
                  </a:extLst>
                </p:cNvPr>
                <p:cNvSpPr/>
                <p:nvPr/>
              </p:nvSpPr>
              <p:spPr>
                <a:xfrm>
                  <a:off x="6554968" y="1521530"/>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tar: 4 Points 27">
                  <a:extLst>
                    <a:ext uri="{FF2B5EF4-FFF2-40B4-BE49-F238E27FC236}">
                      <a16:creationId xmlns:a16="http://schemas.microsoft.com/office/drawing/2014/main" id="{E567F692-9280-4DB4-9EAC-A5494CC494A6}"/>
                    </a:ext>
                  </a:extLst>
                </p:cNvPr>
                <p:cNvSpPr/>
                <p:nvPr/>
              </p:nvSpPr>
              <p:spPr>
                <a:xfrm>
                  <a:off x="8054795" y="2337263"/>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tar: 4 Points 28">
                  <a:extLst>
                    <a:ext uri="{FF2B5EF4-FFF2-40B4-BE49-F238E27FC236}">
                      <a16:creationId xmlns:a16="http://schemas.microsoft.com/office/drawing/2014/main" id="{E36C50C1-A591-44A1-9E1B-EC8F391A359F}"/>
                    </a:ext>
                  </a:extLst>
                </p:cNvPr>
                <p:cNvSpPr/>
                <p:nvPr/>
              </p:nvSpPr>
              <p:spPr>
                <a:xfrm>
                  <a:off x="10604470" y="2770359"/>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tar: 4 Points 30">
                  <a:extLst>
                    <a:ext uri="{FF2B5EF4-FFF2-40B4-BE49-F238E27FC236}">
                      <a16:creationId xmlns:a16="http://schemas.microsoft.com/office/drawing/2014/main" id="{D5BA7D15-D949-4A60-B917-7866CA1704C5}"/>
                    </a:ext>
                  </a:extLst>
                </p:cNvPr>
                <p:cNvSpPr/>
                <p:nvPr/>
              </p:nvSpPr>
              <p:spPr>
                <a:xfrm>
                  <a:off x="11674570" y="3853053"/>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Freeform: Shape 35">
                <a:extLst>
                  <a:ext uri="{FF2B5EF4-FFF2-40B4-BE49-F238E27FC236}">
                    <a16:creationId xmlns:a16="http://schemas.microsoft.com/office/drawing/2014/main" id="{FD3910FC-BFC0-4350-BD37-8DB85C23CFCC}"/>
                  </a:ext>
                </a:extLst>
              </p:cNvPr>
              <p:cNvSpPr/>
              <p:nvPr/>
            </p:nvSpPr>
            <p:spPr>
              <a:xfrm>
                <a:off x="1282262" y="4656083"/>
                <a:ext cx="6064469" cy="1061545"/>
              </a:xfrm>
              <a:custGeom>
                <a:avLst/>
                <a:gdLst>
                  <a:gd name="connsiteX0" fmla="*/ 0 w 6064469"/>
                  <a:gd name="connsiteY0" fmla="*/ 294289 h 1061545"/>
                  <a:gd name="connsiteX1" fmla="*/ 0 w 6064469"/>
                  <a:gd name="connsiteY1" fmla="*/ 294289 h 1061545"/>
                  <a:gd name="connsiteX2" fmla="*/ 578069 w 6064469"/>
                  <a:gd name="connsiteY2" fmla="*/ 210207 h 1061545"/>
                  <a:gd name="connsiteX3" fmla="*/ 1156138 w 6064469"/>
                  <a:gd name="connsiteY3" fmla="*/ 283779 h 1061545"/>
                  <a:gd name="connsiteX4" fmla="*/ 1271752 w 6064469"/>
                  <a:gd name="connsiteY4" fmla="*/ 283779 h 1061545"/>
                  <a:gd name="connsiteX5" fmla="*/ 1881352 w 6064469"/>
                  <a:gd name="connsiteY5" fmla="*/ 294289 h 1061545"/>
                  <a:gd name="connsiteX6" fmla="*/ 1975945 w 6064469"/>
                  <a:gd name="connsiteY6" fmla="*/ 283779 h 1061545"/>
                  <a:gd name="connsiteX7" fmla="*/ 2532993 w 6064469"/>
                  <a:gd name="connsiteY7" fmla="*/ 199696 h 1061545"/>
                  <a:gd name="connsiteX8" fmla="*/ 2669628 w 6064469"/>
                  <a:gd name="connsiteY8" fmla="*/ 199696 h 1061545"/>
                  <a:gd name="connsiteX9" fmla="*/ 3436883 w 6064469"/>
                  <a:gd name="connsiteY9" fmla="*/ 283779 h 1061545"/>
                  <a:gd name="connsiteX10" fmla="*/ 3615559 w 6064469"/>
                  <a:gd name="connsiteY10" fmla="*/ 294289 h 1061545"/>
                  <a:gd name="connsiteX11" fmla="*/ 4614041 w 6064469"/>
                  <a:gd name="connsiteY11" fmla="*/ 52551 h 1061545"/>
                  <a:gd name="connsiteX12" fmla="*/ 5023945 w 6064469"/>
                  <a:gd name="connsiteY12" fmla="*/ 0 h 1061545"/>
                  <a:gd name="connsiteX13" fmla="*/ 5118538 w 6064469"/>
                  <a:gd name="connsiteY13" fmla="*/ 10510 h 1061545"/>
                  <a:gd name="connsiteX14" fmla="*/ 5160579 w 6064469"/>
                  <a:gd name="connsiteY14" fmla="*/ 21020 h 1061545"/>
                  <a:gd name="connsiteX15" fmla="*/ 5202621 w 6064469"/>
                  <a:gd name="connsiteY15" fmla="*/ 31531 h 1061545"/>
                  <a:gd name="connsiteX16" fmla="*/ 5612524 w 6064469"/>
                  <a:gd name="connsiteY16" fmla="*/ 115614 h 1061545"/>
                  <a:gd name="connsiteX17" fmla="*/ 5854262 w 6064469"/>
                  <a:gd name="connsiteY17" fmla="*/ 136634 h 1061545"/>
                  <a:gd name="connsiteX18" fmla="*/ 6064469 w 6064469"/>
                  <a:gd name="connsiteY18" fmla="*/ 220717 h 1061545"/>
                  <a:gd name="connsiteX19" fmla="*/ 5990897 w 6064469"/>
                  <a:gd name="connsiteY19" fmla="*/ 672662 h 1061545"/>
                  <a:gd name="connsiteX20" fmla="*/ 4771697 w 6064469"/>
                  <a:gd name="connsiteY20" fmla="*/ 1061545 h 1061545"/>
                  <a:gd name="connsiteX21" fmla="*/ 1702676 w 6064469"/>
                  <a:gd name="connsiteY21" fmla="*/ 924910 h 1061545"/>
                  <a:gd name="connsiteX22" fmla="*/ 73572 w 6064469"/>
                  <a:gd name="connsiteY22" fmla="*/ 798786 h 1061545"/>
                  <a:gd name="connsiteX23" fmla="*/ 0 w 6064469"/>
                  <a:gd name="connsiteY23" fmla="*/ 294289 h 10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64469" h="1061545">
                    <a:moveTo>
                      <a:pt x="0" y="294289"/>
                    </a:moveTo>
                    <a:lnTo>
                      <a:pt x="0" y="294289"/>
                    </a:lnTo>
                    <a:lnTo>
                      <a:pt x="578069" y="210207"/>
                    </a:lnTo>
                    <a:lnTo>
                      <a:pt x="1156138" y="283779"/>
                    </a:lnTo>
                    <a:lnTo>
                      <a:pt x="1271752" y="283779"/>
                    </a:lnTo>
                    <a:lnTo>
                      <a:pt x="1881352" y="294289"/>
                    </a:lnTo>
                    <a:lnTo>
                      <a:pt x="1975945" y="283779"/>
                    </a:lnTo>
                    <a:lnTo>
                      <a:pt x="2532993" y="199696"/>
                    </a:lnTo>
                    <a:lnTo>
                      <a:pt x="2669628" y="199696"/>
                    </a:lnTo>
                    <a:lnTo>
                      <a:pt x="3436883" y="283779"/>
                    </a:lnTo>
                    <a:cubicBezTo>
                      <a:pt x="3559332" y="297384"/>
                      <a:pt x="3499751" y="294289"/>
                      <a:pt x="3615559" y="294289"/>
                    </a:cubicBezTo>
                    <a:lnTo>
                      <a:pt x="4614041" y="52551"/>
                    </a:lnTo>
                    <a:lnTo>
                      <a:pt x="5023945" y="0"/>
                    </a:lnTo>
                    <a:cubicBezTo>
                      <a:pt x="5055476" y="3503"/>
                      <a:pt x="5087182" y="5686"/>
                      <a:pt x="5118538" y="10510"/>
                    </a:cubicBezTo>
                    <a:cubicBezTo>
                      <a:pt x="5132815" y="12706"/>
                      <a:pt x="5146690" y="17052"/>
                      <a:pt x="5160579" y="21020"/>
                    </a:cubicBezTo>
                    <a:cubicBezTo>
                      <a:pt x="5201245" y="32639"/>
                      <a:pt x="5179193" y="31531"/>
                      <a:pt x="5202621" y="31531"/>
                    </a:cubicBezTo>
                    <a:lnTo>
                      <a:pt x="5612524" y="115614"/>
                    </a:lnTo>
                    <a:lnTo>
                      <a:pt x="5854262" y="136634"/>
                    </a:lnTo>
                    <a:lnTo>
                      <a:pt x="6064469" y="220717"/>
                    </a:lnTo>
                    <a:lnTo>
                      <a:pt x="5990897" y="672662"/>
                    </a:lnTo>
                    <a:lnTo>
                      <a:pt x="4771697" y="1061545"/>
                    </a:lnTo>
                    <a:lnTo>
                      <a:pt x="1702676" y="924910"/>
                    </a:lnTo>
                    <a:lnTo>
                      <a:pt x="73572" y="798786"/>
                    </a:lnTo>
                    <a:lnTo>
                      <a:pt x="0" y="294289"/>
                    </a:lnTo>
                    <a:close/>
                  </a:path>
                </a:pathLst>
              </a:cu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9B657570-2CC6-41A2-9AAA-3757888D4A2F}"/>
                  </a:ext>
                </a:extLst>
              </p:cNvPr>
              <p:cNvSpPr/>
              <p:nvPr/>
            </p:nvSpPr>
            <p:spPr>
              <a:xfrm>
                <a:off x="548640" y="4610100"/>
                <a:ext cx="7056120" cy="1203960"/>
              </a:xfrm>
              <a:custGeom>
                <a:avLst/>
                <a:gdLst>
                  <a:gd name="connsiteX0" fmla="*/ 22860 w 7048500"/>
                  <a:gd name="connsiteY0" fmla="*/ 220980 h 1203960"/>
                  <a:gd name="connsiteX1" fmla="*/ 472440 w 7048500"/>
                  <a:gd name="connsiteY1" fmla="*/ 175260 h 1203960"/>
                  <a:gd name="connsiteX2" fmla="*/ 876300 w 7048500"/>
                  <a:gd name="connsiteY2" fmla="*/ 213360 h 1203960"/>
                  <a:gd name="connsiteX3" fmla="*/ 944880 w 7048500"/>
                  <a:gd name="connsiteY3" fmla="*/ 236220 h 1203960"/>
                  <a:gd name="connsiteX4" fmla="*/ 1478280 w 7048500"/>
                  <a:gd name="connsiteY4" fmla="*/ 411480 h 1203960"/>
                  <a:gd name="connsiteX5" fmla="*/ 1546860 w 7048500"/>
                  <a:gd name="connsiteY5" fmla="*/ 419100 h 1203960"/>
                  <a:gd name="connsiteX6" fmla="*/ 1569720 w 7048500"/>
                  <a:gd name="connsiteY6" fmla="*/ 426720 h 1203960"/>
                  <a:gd name="connsiteX7" fmla="*/ 1645920 w 7048500"/>
                  <a:gd name="connsiteY7" fmla="*/ 434340 h 1203960"/>
                  <a:gd name="connsiteX8" fmla="*/ 1668780 w 7048500"/>
                  <a:gd name="connsiteY8" fmla="*/ 441960 h 1203960"/>
                  <a:gd name="connsiteX9" fmla="*/ 2164080 w 7048500"/>
                  <a:gd name="connsiteY9" fmla="*/ 457200 h 1203960"/>
                  <a:gd name="connsiteX10" fmla="*/ 2339340 w 7048500"/>
                  <a:gd name="connsiteY10" fmla="*/ 449580 h 1203960"/>
                  <a:gd name="connsiteX11" fmla="*/ 2842260 w 7048500"/>
                  <a:gd name="connsiteY11" fmla="*/ 342900 h 1203960"/>
                  <a:gd name="connsiteX12" fmla="*/ 2926080 w 7048500"/>
                  <a:gd name="connsiteY12" fmla="*/ 327660 h 1203960"/>
                  <a:gd name="connsiteX13" fmla="*/ 2964180 w 7048500"/>
                  <a:gd name="connsiteY13" fmla="*/ 320040 h 1203960"/>
                  <a:gd name="connsiteX14" fmla="*/ 3581400 w 7048500"/>
                  <a:gd name="connsiteY14" fmla="*/ 137160 h 1203960"/>
                  <a:gd name="connsiteX15" fmla="*/ 3657600 w 7048500"/>
                  <a:gd name="connsiteY15" fmla="*/ 114300 h 1203960"/>
                  <a:gd name="connsiteX16" fmla="*/ 3710940 w 7048500"/>
                  <a:gd name="connsiteY16" fmla="*/ 99060 h 1203960"/>
                  <a:gd name="connsiteX17" fmla="*/ 4267200 w 7048500"/>
                  <a:gd name="connsiteY17" fmla="*/ 0 h 1203960"/>
                  <a:gd name="connsiteX18" fmla="*/ 4381500 w 7048500"/>
                  <a:gd name="connsiteY18" fmla="*/ 7620 h 1203960"/>
                  <a:gd name="connsiteX19" fmla="*/ 5059680 w 7048500"/>
                  <a:gd name="connsiteY19" fmla="*/ 182880 h 1203960"/>
                  <a:gd name="connsiteX20" fmla="*/ 5135880 w 7048500"/>
                  <a:gd name="connsiteY20" fmla="*/ 190500 h 1203960"/>
                  <a:gd name="connsiteX21" fmla="*/ 5158740 w 7048500"/>
                  <a:gd name="connsiteY21" fmla="*/ 198120 h 1203960"/>
                  <a:gd name="connsiteX22" fmla="*/ 5212080 w 7048500"/>
                  <a:gd name="connsiteY22" fmla="*/ 205740 h 1203960"/>
                  <a:gd name="connsiteX23" fmla="*/ 5250180 w 7048500"/>
                  <a:gd name="connsiteY23" fmla="*/ 213360 h 1203960"/>
                  <a:gd name="connsiteX24" fmla="*/ 5303520 w 7048500"/>
                  <a:gd name="connsiteY24" fmla="*/ 213360 h 1203960"/>
                  <a:gd name="connsiteX25" fmla="*/ 5783580 w 7048500"/>
                  <a:gd name="connsiteY25" fmla="*/ 266700 h 1203960"/>
                  <a:gd name="connsiteX26" fmla="*/ 6050280 w 7048500"/>
                  <a:gd name="connsiteY26" fmla="*/ 274320 h 1203960"/>
                  <a:gd name="connsiteX27" fmla="*/ 6667500 w 7048500"/>
                  <a:gd name="connsiteY27" fmla="*/ 228600 h 1203960"/>
                  <a:gd name="connsiteX28" fmla="*/ 6751320 w 7048500"/>
                  <a:gd name="connsiteY28" fmla="*/ 205740 h 1203960"/>
                  <a:gd name="connsiteX29" fmla="*/ 7018020 w 7048500"/>
                  <a:gd name="connsiteY29" fmla="*/ 83820 h 1203960"/>
                  <a:gd name="connsiteX30" fmla="*/ 7048500 w 7048500"/>
                  <a:gd name="connsiteY30" fmla="*/ 251460 h 1203960"/>
                  <a:gd name="connsiteX31" fmla="*/ 7040880 w 7048500"/>
                  <a:gd name="connsiteY31" fmla="*/ 586740 h 1203960"/>
                  <a:gd name="connsiteX32" fmla="*/ 6918960 w 7048500"/>
                  <a:gd name="connsiteY32" fmla="*/ 868680 h 1203960"/>
                  <a:gd name="connsiteX33" fmla="*/ 6758940 w 7048500"/>
                  <a:gd name="connsiteY33" fmla="*/ 1028700 h 1203960"/>
                  <a:gd name="connsiteX34" fmla="*/ 6621780 w 7048500"/>
                  <a:gd name="connsiteY34" fmla="*/ 1112520 h 1203960"/>
                  <a:gd name="connsiteX35" fmla="*/ 6507480 w 7048500"/>
                  <a:gd name="connsiteY35" fmla="*/ 1165860 h 1203960"/>
                  <a:gd name="connsiteX36" fmla="*/ 6134100 w 7048500"/>
                  <a:gd name="connsiteY36" fmla="*/ 1203960 h 1203960"/>
                  <a:gd name="connsiteX37" fmla="*/ 678180 w 7048500"/>
                  <a:gd name="connsiteY37" fmla="*/ 1196340 h 1203960"/>
                  <a:gd name="connsiteX38" fmla="*/ 495300 w 7048500"/>
                  <a:gd name="connsiteY38" fmla="*/ 1135380 h 1203960"/>
                  <a:gd name="connsiteX39" fmla="*/ 335280 w 7048500"/>
                  <a:gd name="connsiteY39" fmla="*/ 1074420 h 1203960"/>
                  <a:gd name="connsiteX40" fmla="*/ 243840 w 7048500"/>
                  <a:gd name="connsiteY40" fmla="*/ 967740 h 1203960"/>
                  <a:gd name="connsiteX41" fmla="*/ 121920 w 7048500"/>
                  <a:gd name="connsiteY41" fmla="*/ 861060 h 1203960"/>
                  <a:gd name="connsiteX42" fmla="*/ 60960 w 7048500"/>
                  <a:gd name="connsiteY42" fmla="*/ 670560 h 1203960"/>
                  <a:gd name="connsiteX43" fmla="*/ 0 w 7048500"/>
                  <a:gd name="connsiteY43" fmla="*/ 480060 h 1203960"/>
                  <a:gd name="connsiteX44" fmla="*/ 22860 w 7048500"/>
                  <a:gd name="connsiteY44" fmla="*/ 220980 h 1203960"/>
                  <a:gd name="connsiteX0" fmla="*/ 22860 w 7056120"/>
                  <a:gd name="connsiteY0" fmla="*/ 220980 h 1203960"/>
                  <a:gd name="connsiteX1" fmla="*/ 472440 w 7056120"/>
                  <a:gd name="connsiteY1" fmla="*/ 175260 h 1203960"/>
                  <a:gd name="connsiteX2" fmla="*/ 876300 w 7056120"/>
                  <a:gd name="connsiteY2" fmla="*/ 213360 h 1203960"/>
                  <a:gd name="connsiteX3" fmla="*/ 944880 w 7056120"/>
                  <a:gd name="connsiteY3" fmla="*/ 236220 h 1203960"/>
                  <a:gd name="connsiteX4" fmla="*/ 1478280 w 7056120"/>
                  <a:gd name="connsiteY4" fmla="*/ 411480 h 1203960"/>
                  <a:gd name="connsiteX5" fmla="*/ 1546860 w 7056120"/>
                  <a:gd name="connsiteY5" fmla="*/ 419100 h 1203960"/>
                  <a:gd name="connsiteX6" fmla="*/ 1569720 w 7056120"/>
                  <a:gd name="connsiteY6" fmla="*/ 426720 h 1203960"/>
                  <a:gd name="connsiteX7" fmla="*/ 1645920 w 7056120"/>
                  <a:gd name="connsiteY7" fmla="*/ 434340 h 1203960"/>
                  <a:gd name="connsiteX8" fmla="*/ 1668780 w 7056120"/>
                  <a:gd name="connsiteY8" fmla="*/ 441960 h 1203960"/>
                  <a:gd name="connsiteX9" fmla="*/ 2164080 w 7056120"/>
                  <a:gd name="connsiteY9" fmla="*/ 457200 h 1203960"/>
                  <a:gd name="connsiteX10" fmla="*/ 2339340 w 7056120"/>
                  <a:gd name="connsiteY10" fmla="*/ 449580 h 1203960"/>
                  <a:gd name="connsiteX11" fmla="*/ 2842260 w 7056120"/>
                  <a:gd name="connsiteY11" fmla="*/ 342900 h 1203960"/>
                  <a:gd name="connsiteX12" fmla="*/ 2926080 w 7056120"/>
                  <a:gd name="connsiteY12" fmla="*/ 327660 h 1203960"/>
                  <a:gd name="connsiteX13" fmla="*/ 2964180 w 7056120"/>
                  <a:gd name="connsiteY13" fmla="*/ 320040 h 1203960"/>
                  <a:gd name="connsiteX14" fmla="*/ 3581400 w 7056120"/>
                  <a:gd name="connsiteY14" fmla="*/ 137160 h 1203960"/>
                  <a:gd name="connsiteX15" fmla="*/ 3657600 w 7056120"/>
                  <a:gd name="connsiteY15" fmla="*/ 114300 h 1203960"/>
                  <a:gd name="connsiteX16" fmla="*/ 3710940 w 7056120"/>
                  <a:gd name="connsiteY16" fmla="*/ 99060 h 1203960"/>
                  <a:gd name="connsiteX17" fmla="*/ 4267200 w 7056120"/>
                  <a:gd name="connsiteY17" fmla="*/ 0 h 1203960"/>
                  <a:gd name="connsiteX18" fmla="*/ 4381500 w 7056120"/>
                  <a:gd name="connsiteY18" fmla="*/ 7620 h 1203960"/>
                  <a:gd name="connsiteX19" fmla="*/ 5059680 w 7056120"/>
                  <a:gd name="connsiteY19" fmla="*/ 182880 h 1203960"/>
                  <a:gd name="connsiteX20" fmla="*/ 5135880 w 7056120"/>
                  <a:gd name="connsiteY20" fmla="*/ 190500 h 1203960"/>
                  <a:gd name="connsiteX21" fmla="*/ 5158740 w 7056120"/>
                  <a:gd name="connsiteY21" fmla="*/ 198120 h 1203960"/>
                  <a:gd name="connsiteX22" fmla="*/ 5212080 w 7056120"/>
                  <a:gd name="connsiteY22" fmla="*/ 205740 h 1203960"/>
                  <a:gd name="connsiteX23" fmla="*/ 5250180 w 7056120"/>
                  <a:gd name="connsiteY23" fmla="*/ 213360 h 1203960"/>
                  <a:gd name="connsiteX24" fmla="*/ 5303520 w 7056120"/>
                  <a:gd name="connsiteY24" fmla="*/ 213360 h 1203960"/>
                  <a:gd name="connsiteX25" fmla="*/ 5783580 w 7056120"/>
                  <a:gd name="connsiteY25" fmla="*/ 266700 h 1203960"/>
                  <a:gd name="connsiteX26" fmla="*/ 6050280 w 7056120"/>
                  <a:gd name="connsiteY26" fmla="*/ 274320 h 1203960"/>
                  <a:gd name="connsiteX27" fmla="*/ 6667500 w 7056120"/>
                  <a:gd name="connsiteY27" fmla="*/ 228600 h 1203960"/>
                  <a:gd name="connsiteX28" fmla="*/ 6751320 w 7056120"/>
                  <a:gd name="connsiteY28" fmla="*/ 205740 h 1203960"/>
                  <a:gd name="connsiteX29" fmla="*/ 7056120 w 7056120"/>
                  <a:gd name="connsiteY29" fmla="*/ 68580 h 1203960"/>
                  <a:gd name="connsiteX30" fmla="*/ 7048500 w 7056120"/>
                  <a:gd name="connsiteY30" fmla="*/ 251460 h 1203960"/>
                  <a:gd name="connsiteX31" fmla="*/ 7040880 w 7056120"/>
                  <a:gd name="connsiteY31" fmla="*/ 586740 h 1203960"/>
                  <a:gd name="connsiteX32" fmla="*/ 6918960 w 7056120"/>
                  <a:gd name="connsiteY32" fmla="*/ 868680 h 1203960"/>
                  <a:gd name="connsiteX33" fmla="*/ 6758940 w 7056120"/>
                  <a:gd name="connsiteY33" fmla="*/ 1028700 h 1203960"/>
                  <a:gd name="connsiteX34" fmla="*/ 6621780 w 7056120"/>
                  <a:gd name="connsiteY34" fmla="*/ 1112520 h 1203960"/>
                  <a:gd name="connsiteX35" fmla="*/ 6507480 w 7056120"/>
                  <a:gd name="connsiteY35" fmla="*/ 1165860 h 1203960"/>
                  <a:gd name="connsiteX36" fmla="*/ 6134100 w 7056120"/>
                  <a:gd name="connsiteY36" fmla="*/ 1203960 h 1203960"/>
                  <a:gd name="connsiteX37" fmla="*/ 678180 w 7056120"/>
                  <a:gd name="connsiteY37" fmla="*/ 1196340 h 1203960"/>
                  <a:gd name="connsiteX38" fmla="*/ 495300 w 7056120"/>
                  <a:gd name="connsiteY38" fmla="*/ 1135380 h 1203960"/>
                  <a:gd name="connsiteX39" fmla="*/ 335280 w 7056120"/>
                  <a:gd name="connsiteY39" fmla="*/ 1074420 h 1203960"/>
                  <a:gd name="connsiteX40" fmla="*/ 243840 w 7056120"/>
                  <a:gd name="connsiteY40" fmla="*/ 967740 h 1203960"/>
                  <a:gd name="connsiteX41" fmla="*/ 121920 w 7056120"/>
                  <a:gd name="connsiteY41" fmla="*/ 861060 h 1203960"/>
                  <a:gd name="connsiteX42" fmla="*/ 60960 w 7056120"/>
                  <a:gd name="connsiteY42" fmla="*/ 670560 h 1203960"/>
                  <a:gd name="connsiteX43" fmla="*/ 0 w 7056120"/>
                  <a:gd name="connsiteY43" fmla="*/ 480060 h 1203960"/>
                  <a:gd name="connsiteX44" fmla="*/ 22860 w 7056120"/>
                  <a:gd name="connsiteY44" fmla="*/ 220980 h 120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056120" h="1203960">
                    <a:moveTo>
                      <a:pt x="22860" y="220980"/>
                    </a:moveTo>
                    <a:lnTo>
                      <a:pt x="472440" y="175260"/>
                    </a:lnTo>
                    <a:lnTo>
                      <a:pt x="876300" y="213360"/>
                    </a:lnTo>
                    <a:cubicBezTo>
                      <a:pt x="939638" y="237112"/>
                      <a:pt x="915558" y="236220"/>
                      <a:pt x="944880" y="236220"/>
                    </a:cubicBezTo>
                    <a:lnTo>
                      <a:pt x="1478280" y="411480"/>
                    </a:lnTo>
                    <a:cubicBezTo>
                      <a:pt x="1501140" y="414020"/>
                      <a:pt x="1524172" y="415319"/>
                      <a:pt x="1546860" y="419100"/>
                    </a:cubicBezTo>
                    <a:cubicBezTo>
                      <a:pt x="1554783" y="420420"/>
                      <a:pt x="1561781" y="425499"/>
                      <a:pt x="1569720" y="426720"/>
                    </a:cubicBezTo>
                    <a:cubicBezTo>
                      <a:pt x="1594950" y="430602"/>
                      <a:pt x="1620520" y="431800"/>
                      <a:pt x="1645920" y="434340"/>
                    </a:cubicBezTo>
                    <a:lnTo>
                      <a:pt x="1668780" y="441960"/>
                    </a:lnTo>
                    <a:lnTo>
                      <a:pt x="2164080" y="457200"/>
                    </a:lnTo>
                    <a:cubicBezTo>
                      <a:pt x="2278255" y="446820"/>
                      <a:pt x="2219845" y="449580"/>
                      <a:pt x="2339340" y="449580"/>
                    </a:cubicBezTo>
                    <a:lnTo>
                      <a:pt x="2842260" y="342900"/>
                    </a:lnTo>
                    <a:cubicBezTo>
                      <a:pt x="2870200" y="337820"/>
                      <a:pt x="2898312" y="333610"/>
                      <a:pt x="2926080" y="327660"/>
                    </a:cubicBezTo>
                    <a:cubicBezTo>
                      <a:pt x="2969137" y="318434"/>
                      <a:pt x="2931182" y="320040"/>
                      <a:pt x="2964180" y="320040"/>
                    </a:cubicBezTo>
                    <a:lnTo>
                      <a:pt x="3581400" y="137160"/>
                    </a:lnTo>
                    <a:lnTo>
                      <a:pt x="3657600" y="114300"/>
                    </a:lnTo>
                    <a:cubicBezTo>
                      <a:pt x="3708938" y="98257"/>
                      <a:pt x="3686748" y="99060"/>
                      <a:pt x="3710940" y="99060"/>
                    </a:cubicBezTo>
                    <a:lnTo>
                      <a:pt x="4267200" y="0"/>
                    </a:lnTo>
                    <a:cubicBezTo>
                      <a:pt x="4356037" y="8884"/>
                      <a:pt x="4317873" y="7620"/>
                      <a:pt x="4381500" y="7620"/>
                    </a:cubicBezTo>
                    <a:lnTo>
                      <a:pt x="5059680" y="182880"/>
                    </a:lnTo>
                    <a:cubicBezTo>
                      <a:pt x="5085080" y="185420"/>
                      <a:pt x="5110650" y="186618"/>
                      <a:pt x="5135880" y="190500"/>
                    </a:cubicBezTo>
                    <a:cubicBezTo>
                      <a:pt x="5143819" y="191721"/>
                      <a:pt x="5150864" y="196545"/>
                      <a:pt x="5158740" y="198120"/>
                    </a:cubicBezTo>
                    <a:cubicBezTo>
                      <a:pt x="5176352" y="201642"/>
                      <a:pt x="5194364" y="202787"/>
                      <a:pt x="5212080" y="205740"/>
                    </a:cubicBezTo>
                    <a:cubicBezTo>
                      <a:pt x="5224855" y="207869"/>
                      <a:pt x="5237273" y="212284"/>
                      <a:pt x="5250180" y="213360"/>
                    </a:cubicBezTo>
                    <a:cubicBezTo>
                      <a:pt x="5267899" y="214837"/>
                      <a:pt x="5285740" y="213360"/>
                      <a:pt x="5303520" y="213360"/>
                    </a:cubicBezTo>
                    <a:lnTo>
                      <a:pt x="5783580" y="266700"/>
                    </a:lnTo>
                    <a:cubicBezTo>
                      <a:pt x="6029955" y="274648"/>
                      <a:pt x="5941019" y="274320"/>
                      <a:pt x="6050280" y="274320"/>
                    </a:cubicBezTo>
                    <a:lnTo>
                      <a:pt x="6667500" y="228600"/>
                    </a:lnTo>
                    <a:cubicBezTo>
                      <a:pt x="6741624" y="212128"/>
                      <a:pt x="6715135" y="223833"/>
                      <a:pt x="6751320" y="205740"/>
                    </a:cubicBezTo>
                    <a:lnTo>
                      <a:pt x="7056120" y="68580"/>
                    </a:lnTo>
                    <a:lnTo>
                      <a:pt x="7048500" y="251460"/>
                    </a:lnTo>
                    <a:lnTo>
                      <a:pt x="7040880" y="586740"/>
                    </a:lnTo>
                    <a:lnTo>
                      <a:pt x="6918960" y="868680"/>
                    </a:lnTo>
                    <a:lnTo>
                      <a:pt x="6758940" y="1028700"/>
                    </a:lnTo>
                    <a:lnTo>
                      <a:pt x="6621780" y="1112520"/>
                    </a:lnTo>
                    <a:lnTo>
                      <a:pt x="6507480" y="1165860"/>
                    </a:lnTo>
                    <a:lnTo>
                      <a:pt x="6134100" y="1203960"/>
                    </a:lnTo>
                    <a:lnTo>
                      <a:pt x="678180" y="1196340"/>
                    </a:lnTo>
                    <a:lnTo>
                      <a:pt x="495300" y="1135380"/>
                    </a:lnTo>
                    <a:lnTo>
                      <a:pt x="335280" y="1074420"/>
                    </a:lnTo>
                    <a:lnTo>
                      <a:pt x="243840" y="967740"/>
                    </a:lnTo>
                    <a:lnTo>
                      <a:pt x="121920" y="861060"/>
                    </a:lnTo>
                    <a:lnTo>
                      <a:pt x="60960" y="670560"/>
                    </a:lnTo>
                    <a:lnTo>
                      <a:pt x="0" y="480060"/>
                    </a:lnTo>
                    <a:lnTo>
                      <a:pt x="22860" y="22098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638CCB40-607A-48E9-9691-3679212E8A56}"/>
                  </a:ext>
                </a:extLst>
              </p:cNvPr>
              <p:cNvSpPr/>
              <p:nvPr/>
            </p:nvSpPr>
            <p:spPr>
              <a:xfrm>
                <a:off x="549401" y="1185954"/>
                <a:ext cx="7057013" cy="4626403"/>
              </a:xfrm>
              <a:prstGeom prst="roundRect">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Oval 16">
              <a:extLst>
                <a:ext uri="{FF2B5EF4-FFF2-40B4-BE49-F238E27FC236}">
                  <a16:creationId xmlns:a16="http://schemas.microsoft.com/office/drawing/2014/main" id="{8DF8D262-3BE4-403D-90C1-AB29D991F4A4}"/>
                </a:ext>
              </a:extLst>
            </p:cNvPr>
            <p:cNvSpPr/>
            <p:nvPr/>
          </p:nvSpPr>
          <p:spPr>
            <a:xfrm>
              <a:off x="2678027" y="5522540"/>
              <a:ext cx="3561997" cy="309831"/>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lide Number Placeholder 2">
            <a:extLst>
              <a:ext uri="{FF2B5EF4-FFF2-40B4-BE49-F238E27FC236}">
                <a16:creationId xmlns:a16="http://schemas.microsoft.com/office/drawing/2014/main" id="{C3756F43-484C-4B45-AAB4-E8208E1C5DAE}"/>
              </a:ext>
            </a:extLst>
          </p:cNvPr>
          <p:cNvSpPr>
            <a:spLocks noGrp="1"/>
          </p:cNvSpPr>
          <p:nvPr>
            <p:ph type="sldNum" sz="quarter" idx="4"/>
          </p:nvPr>
        </p:nvSpPr>
        <p:spPr/>
        <p:txBody>
          <a:bodyPr/>
          <a:lstStyle/>
          <a:p>
            <a:fld id="{6F1FABC0-072B-4F22-8F9B-95A9D10B0206}" type="slidenum">
              <a:rPr lang="en-US" smtClean="0"/>
              <a:pPr/>
              <a:t>64</a:t>
            </a:fld>
            <a:endParaRPr lang="en-US"/>
          </a:p>
        </p:txBody>
      </p:sp>
      <p:sp>
        <p:nvSpPr>
          <p:cNvPr id="20" name="Content Placeholder 6">
            <a:extLst>
              <a:ext uri="{FF2B5EF4-FFF2-40B4-BE49-F238E27FC236}">
                <a16:creationId xmlns:a16="http://schemas.microsoft.com/office/drawing/2014/main" id="{737AD6FE-076D-47EB-8851-546CD7479B58}"/>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101B1E"/>
                </a:solidFill>
                <a:latin typeface="Arial"/>
                <a:cs typeface="Arial"/>
              </a:rPr>
              <a:t>Jayson Dickinson</a:t>
            </a:r>
            <a:endParaRPr lang="en-US">
              <a:solidFill>
                <a:srgbClr val="101B1E"/>
              </a:solidFill>
            </a:endParaRPr>
          </a:p>
        </p:txBody>
      </p:sp>
      <p:sp>
        <p:nvSpPr>
          <p:cNvPr id="114" name="Title 6">
            <a:extLst>
              <a:ext uri="{FF2B5EF4-FFF2-40B4-BE49-F238E27FC236}">
                <a16:creationId xmlns:a16="http://schemas.microsoft.com/office/drawing/2014/main" id="{8EB1D702-30BD-4C81-8AB2-1877B6791DBE}"/>
              </a:ext>
            </a:extLst>
          </p:cNvPr>
          <p:cNvSpPr txBox="1">
            <a:spLocks/>
          </p:cNvSpPr>
          <p:nvPr/>
        </p:nvSpPr>
        <p:spPr>
          <a:xfrm>
            <a:off x="838200" y="401514"/>
            <a:ext cx="10515600" cy="67914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kern="1200">
                <a:solidFill>
                  <a:schemeClr val="bg1"/>
                </a:solidFill>
                <a:latin typeface="Cambria" panose="02040503050406030204" pitchFamily="18" charset="0"/>
                <a:ea typeface="Cambria" panose="02040503050406030204" pitchFamily="18" charset="0"/>
                <a:cs typeface="Arial" panose="020B0604020202020204" pitchFamily="34" charset="0"/>
              </a:defRPr>
            </a:lvl1pPr>
          </a:lstStyle>
          <a:p>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High Fidelity</a:t>
            </a:r>
          </a:p>
        </p:txBody>
      </p:sp>
      <p:grpSp>
        <p:nvGrpSpPr>
          <p:cNvPr id="6" name="Group 5">
            <a:extLst>
              <a:ext uri="{FF2B5EF4-FFF2-40B4-BE49-F238E27FC236}">
                <a16:creationId xmlns:a16="http://schemas.microsoft.com/office/drawing/2014/main" id="{811D944C-D5B6-4BB2-AB13-82F7A7DB1A26}"/>
              </a:ext>
            </a:extLst>
          </p:cNvPr>
          <p:cNvGrpSpPr/>
          <p:nvPr/>
        </p:nvGrpSpPr>
        <p:grpSpPr>
          <a:xfrm flipH="1">
            <a:off x="1661035" y="3670891"/>
            <a:ext cx="525585" cy="1410422"/>
            <a:chOff x="3410018" y="2211162"/>
            <a:chExt cx="467443" cy="1287994"/>
          </a:xfrm>
        </p:grpSpPr>
        <p:cxnSp>
          <p:nvCxnSpPr>
            <p:cNvPr id="35" name="Straight Connector 34">
              <a:extLst>
                <a:ext uri="{FF2B5EF4-FFF2-40B4-BE49-F238E27FC236}">
                  <a16:creationId xmlns:a16="http://schemas.microsoft.com/office/drawing/2014/main" id="{4A132D3A-4CFF-408C-BB15-CDD8BE792E5D}"/>
                </a:ext>
              </a:extLst>
            </p:cNvPr>
            <p:cNvCxnSpPr>
              <a:cxnSpLocks/>
              <a:stCxn id="53" idx="0"/>
            </p:cNvCxnSpPr>
            <p:nvPr/>
          </p:nvCxnSpPr>
          <p:spPr>
            <a:xfrm flipH="1" flipV="1">
              <a:off x="3625291" y="2530769"/>
              <a:ext cx="132297" cy="7486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8B039E09-80D2-48BA-AE1B-EE953CACC398}"/>
                </a:ext>
              </a:extLst>
            </p:cNvPr>
            <p:cNvSpPr/>
            <p:nvPr/>
          </p:nvSpPr>
          <p:spPr>
            <a:xfrm flipH="1">
              <a:off x="3410018" y="3436475"/>
              <a:ext cx="422281" cy="6268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3E46DD82-7DA4-4FCC-AA8B-DB98296CB342}"/>
                </a:ext>
              </a:extLst>
            </p:cNvPr>
            <p:cNvSpPr/>
            <p:nvPr/>
          </p:nvSpPr>
          <p:spPr>
            <a:xfrm flipH="1">
              <a:off x="3557657" y="3363284"/>
              <a:ext cx="134551" cy="6268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Rounded Corners 42">
              <a:extLst>
                <a:ext uri="{FF2B5EF4-FFF2-40B4-BE49-F238E27FC236}">
                  <a16:creationId xmlns:a16="http://schemas.microsoft.com/office/drawing/2014/main" id="{FF396C27-A4B5-4C2B-9047-4EBEDCB58E51}"/>
                </a:ext>
              </a:extLst>
            </p:cNvPr>
            <p:cNvSpPr/>
            <p:nvPr/>
          </p:nvSpPr>
          <p:spPr>
            <a:xfrm rot="5400000">
              <a:off x="3701567" y="3246061"/>
              <a:ext cx="29076" cy="182344"/>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594BF700-CE98-46D8-926F-BAE9E4BBD915}"/>
                </a:ext>
              </a:extLst>
            </p:cNvPr>
            <p:cNvSpPr/>
            <p:nvPr/>
          </p:nvSpPr>
          <p:spPr>
            <a:xfrm rot="6784575" flipH="1">
              <a:off x="3734315" y="2395130"/>
              <a:ext cx="24261" cy="26203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E8B48B2A-B092-4348-B49D-C5D82E1CE603}"/>
                </a:ext>
              </a:extLst>
            </p:cNvPr>
            <p:cNvSpPr/>
            <p:nvPr/>
          </p:nvSpPr>
          <p:spPr>
            <a:xfrm rot="4695926" flipH="1">
              <a:off x="3732097" y="2310674"/>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8CBCB6E-5BE7-4C2C-A6E3-4768196DD0BB}"/>
                </a:ext>
              </a:extLst>
            </p:cNvPr>
            <p:cNvSpPr/>
            <p:nvPr/>
          </p:nvSpPr>
          <p:spPr>
            <a:xfrm flipH="1">
              <a:off x="3594318" y="3405134"/>
              <a:ext cx="53680" cy="626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Rounded Corners 52">
              <a:extLst>
                <a:ext uri="{FF2B5EF4-FFF2-40B4-BE49-F238E27FC236}">
                  <a16:creationId xmlns:a16="http://schemas.microsoft.com/office/drawing/2014/main" id="{F241693B-DA1C-4DCC-88D8-8187F226B842}"/>
                </a:ext>
              </a:extLst>
            </p:cNvPr>
            <p:cNvSpPr/>
            <p:nvPr/>
          </p:nvSpPr>
          <p:spPr>
            <a:xfrm>
              <a:off x="3730749" y="3279459"/>
              <a:ext cx="53680" cy="104142"/>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a:extLst>
                <a:ext uri="{FF2B5EF4-FFF2-40B4-BE49-F238E27FC236}">
                  <a16:creationId xmlns:a16="http://schemas.microsoft.com/office/drawing/2014/main" id="{23587DE0-4FC3-4DEA-92AD-011F841245FF}"/>
                </a:ext>
              </a:extLst>
            </p:cNvPr>
            <p:cNvCxnSpPr>
              <a:cxnSpLocks/>
              <a:endCxn id="53" idx="3"/>
            </p:cNvCxnSpPr>
            <p:nvPr/>
          </p:nvCxnSpPr>
          <p:spPr>
            <a:xfrm flipH="1">
              <a:off x="3784428" y="2571828"/>
              <a:ext cx="74752" cy="7597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34649318-2E7A-4E07-AE2A-FAB2EF060DEE}"/>
                </a:ext>
              </a:extLst>
            </p:cNvPr>
            <p:cNvCxnSpPr>
              <a:cxnSpLocks/>
              <a:stCxn id="47" idx="0"/>
            </p:cNvCxnSpPr>
            <p:nvPr/>
          </p:nvCxnSpPr>
          <p:spPr>
            <a:xfrm flipH="1">
              <a:off x="3856676" y="2410858"/>
              <a:ext cx="14875" cy="177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111E10B-813B-4516-9FDB-8373BBB75A1E}"/>
                </a:ext>
              </a:extLst>
            </p:cNvPr>
            <p:cNvCxnSpPr>
              <a:cxnSpLocks/>
              <a:endCxn id="58" idx="0"/>
            </p:cNvCxnSpPr>
            <p:nvPr/>
          </p:nvCxnSpPr>
          <p:spPr>
            <a:xfrm flipH="1" flipV="1">
              <a:off x="3602550" y="2211650"/>
              <a:ext cx="265637" cy="1888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C0791B79-F463-4BBA-B973-F65E57CC84E7}"/>
                </a:ext>
              </a:extLst>
            </p:cNvPr>
            <p:cNvSpPr/>
            <p:nvPr/>
          </p:nvSpPr>
          <p:spPr>
            <a:xfrm rot="21297001" flipH="1">
              <a:off x="3597298" y="2211162"/>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 name="Straight Connector 60">
              <a:extLst>
                <a:ext uri="{FF2B5EF4-FFF2-40B4-BE49-F238E27FC236}">
                  <a16:creationId xmlns:a16="http://schemas.microsoft.com/office/drawing/2014/main" id="{C7F09823-DCC1-4C89-8A27-0B7306DB2BAD}"/>
                </a:ext>
              </a:extLst>
            </p:cNvPr>
            <p:cNvCxnSpPr>
              <a:cxnSpLocks/>
              <a:stCxn id="41" idx="3"/>
            </p:cNvCxnSpPr>
            <p:nvPr/>
          </p:nvCxnSpPr>
          <p:spPr>
            <a:xfrm flipH="1" flipV="1">
              <a:off x="3511959" y="2453393"/>
              <a:ext cx="45697" cy="9412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D801EEC7-7448-462C-B642-4E4765FF2A5D}"/>
                </a:ext>
              </a:extLst>
            </p:cNvPr>
            <p:cNvCxnSpPr>
              <a:cxnSpLocks/>
            </p:cNvCxnSpPr>
            <p:nvPr/>
          </p:nvCxnSpPr>
          <p:spPr>
            <a:xfrm flipV="1">
              <a:off x="3727687" y="2441187"/>
              <a:ext cx="56276" cy="631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C9A4BEF5-2C14-42F2-A179-926354017C52}"/>
                </a:ext>
              </a:extLst>
            </p:cNvPr>
            <p:cNvSpPr/>
            <p:nvPr/>
          </p:nvSpPr>
          <p:spPr>
            <a:xfrm flipH="1">
              <a:off x="3609028" y="2450865"/>
              <a:ext cx="25023" cy="942755"/>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C7C31B40-3B80-473B-BE98-8EB975EB36A5}"/>
              </a:ext>
            </a:extLst>
          </p:cNvPr>
          <p:cNvGrpSpPr/>
          <p:nvPr/>
        </p:nvGrpSpPr>
        <p:grpSpPr>
          <a:xfrm flipH="1">
            <a:off x="1947890" y="3689772"/>
            <a:ext cx="1414953" cy="301027"/>
            <a:chOff x="2304640" y="2255493"/>
            <a:chExt cx="1328482" cy="251522"/>
          </a:xfrm>
        </p:grpSpPr>
        <p:sp>
          <p:nvSpPr>
            <p:cNvPr id="30" name="Rectangle 29">
              <a:extLst>
                <a:ext uri="{FF2B5EF4-FFF2-40B4-BE49-F238E27FC236}">
                  <a16:creationId xmlns:a16="http://schemas.microsoft.com/office/drawing/2014/main" id="{F89D9A06-CC5C-47CE-AB8C-2C0EE056314E}"/>
                </a:ext>
              </a:extLst>
            </p:cNvPr>
            <p:cNvSpPr/>
            <p:nvPr/>
          </p:nvSpPr>
          <p:spPr>
            <a:xfrm rot="3475009">
              <a:off x="2369418" y="2355473"/>
              <a:ext cx="24261" cy="15381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7B5E1D79-627E-4198-A33A-AAB4DB54592D}"/>
                </a:ext>
              </a:extLst>
            </p:cNvPr>
            <p:cNvSpPr/>
            <p:nvPr/>
          </p:nvSpPr>
          <p:spPr>
            <a:xfrm rot="7564731">
              <a:off x="2483035" y="2359527"/>
              <a:ext cx="24261" cy="15381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AA383792-9D66-4D24-B83B-25481F6822FC}"/>
                </a:ext>
              </a:extLst>
            </p:cNvPr>
            <p:cNvSpPr/>
            <p:nvPr/>
          </p:nvSpPr>
          <p:spPr>
            <a:xfrm rot="5565177">
              <a:off x="2615198" y="2171654"/>
              <a:ext cx="24261" cy="62264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Connector 58">
              <a:extLst>
                <a:ext uri="{FF2B5EF4-FFF2-40B4-BE49-F238E27FC236}">
                  <a16:creationId xmlns:a16="http://schemas.microsoft.com/office/drawing/2014/main" id="{61362562-0F13-4C96-9AF8-F9D4E8322FD2}"/>
                </a:ext>
              </a:extLst>
            </p:cNvPr>
            <p:cNvCxnSpPr>
              <a:cxnSpLocks/>
            </p:cNvCxnSpPr>
            <p:nvPr/>
          </p:nvCxnSpPr>
          <p:spPr>
            <a:xfrm flipH="1" flipV="1">
              <a:off x="2923969" y="2257132"/>
              <a:ext cx="587990" cy="1987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94131949-4E67-4F2D-B506-3C08D7BEAA49}"/>
                </a:ext>
              </a:extLst>
            </p:cNvPr>
            <p:cNvSpPr/>
            <p:nvPr/>
          </p:nvSpPr>
          <p:spPr>
            <a:xfrm rot="21297001" flipH="1">
              <a:off x="2922646" y="2255493"/>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a:extLst>
                <a:ext uri="{FF2B5EF4-FFF2-40B4-BE49-F238E27FC236}">
                  <a16:creationId xmlns:a16="http://schemas.microsoft.com/office/drawing/2014/main" id="{B74D0D23-94A6-45FE-B424-CC8B3066C9CB}"/>
                </a:ext>
              </a:extLst>
            </p:cNvPr>
            <p:cNvCxnSpPr>
              <a:cxnSpLocks/>
            </p:cNvCxnSpPr>
            <p:nvPr/>
          </p:nvCxnSpPr>
          <p:spPr>
            <a:xfrm flipH="1">
              <a:off x="2425863" y="2262445"/>
              <a:ext cx="511943" cy="2011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A749A16E-938C-4113-93A1-134031B02F80}"/>
                </a:ext>
              </a:extLst>
            </p:cNvPr>
            <p:cNvSpPr/>
            <p:nvPr/>
          </p:nvSpPr>
          <p:spPr>
            <a:xfrm rot="5213209" flipH="1">
              <a:off x="3273571" y="2129584"/>
              <a:ext cx="25023" cy="69407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2F37FF5F-D739-444D-A093-6DCF0ACD8AFF}"/>
                </a:ext>
              </a:extLst>
            </p:cNvPr>
            <p:cNvSpPr/>
            <p:nvPr/>
          </p:nvSpPr>
          <p:spPr>
            <a:xfrm rot="3559019" flipH="1">
              <a:off x="3003478" y="2359436"/>
              <a:ext cx="24261" cy="1635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Straight Connector 66">
              <a:extLst>
                <a:ext uri="{FF2B5EF4-FFF2-40B4-BE49-F238E27FC236}">
                  <a16:creationId xmlns:a16="http://schemas.microsoft.com/office/drawing/2014/main" id="{16159C2E-64EA-49CC-AB91-8BB5F4DC2569}"/>
                </a:ext>
              </a:extLst>
            </p:cNvPr>
            <p:cNvCxnSpPr>
              <a:cxnSpLocks/>
              <a:stCxn id="66" idx="3"/>
              <a:endCxn id="60" idx="1"/>
            </p:cNvCxnSpPr>
            <p:nvPr/>
          </p:nvCxnSpPr>
          <p:spPr>
            <a:xfrm flipH="1" flipV="1">
              <a:off x="2955226" y="2379818"/>
              <a:ext cx="54192" cy="509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AF51EBAC-3C2A-43CF-A2AC-FA1BE7358E8D}"/>
              </a:ext>
            </a:extLst>
          </p:cNvPr>
          <p:cNvGrpSpPr/>
          <p:nvPr/>
        </p:nvGrpSpPr>
        <p:grpSpPr>
          <a:xfrm>
            <a:off x="545540" y="4786133"/>
            <a:ext cx="2221772" cy="801777"/>
            <a:chOff x="4653412" y="4786133"/>
            <a:chExt cx="2221772" cy="801777"/>
          </a:xfrm>
        </p:grpSpPr>
        <p:sp>
          <p:nvSpPr>
            <p:cNvPr id="16" name="Oval 15">
              <a:extLst>
                <a:ext uri="{FF2B5EF4-FFF2-40B4-BE49-F238E27FC236}">
                  <a16:creationId xmlns:a16="http://schemas.microsoft.com/office/drawing/2014/main" id="{C0439D93-F7D8-4EC9-869B-CEAF8A0F20E6}"/>
                </a:ext>
              </a:extLst>
            </p:cNvPr>
            <p:cNvSpPr/>
            <p:nvPr/>
          </p:nvSpPr>
          <p:spPr>
            <a:xfrm>
              <a:off x="4844941" y="5387742"/>
              <a:ext cx="1983619" cy="200168"/>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7" name="Group 86">
              <a:extLst>
                <a:ext uri="{FF2B5EF4-FFF2-40B4-BE49-F238E27FC236}">
                  <a16:creationId xmlns:a16="http://schemas.microsoft.com/office/drawing/2014/main" id="{6AA1E659-10EE-4952-B31E-CD5EC539E3AA}"/>
                </a:ext>
              </a:extLst>
            </p:cNvPr>
            <p:cNvGrpSpPr>
              <a:grpSpLocks noChangeAspect="1"/>
            </p:cNvGrpSpPr>
            <p:nvPr/>
          </p:nvGrpSpPr>
          <p:grpSpPr>
            <a:xfrm>
              <a:off x="4653412" y="4786133"/>
              <a:ext cx="2221772" cy="713667"/>
              <a:chOff x="7366469" y="4745481"/>
              <a:chExt cx="3191554" cy="1025173"/>
            </a:xfrm>
          </p:grpSpPr>
          <p:grpSp>
            <p:nvGrpSpPr>
              <p:cNvPr id="88" name="Group 87">
                <a:extLst>
                  <a:ext uri="{FF2B5EF4-FFF2-40B4-BE49-F238E27FC236}">
                    <a16:creationId xmlns:a16="http://schemas.microsoft.com/office/drawing/2014/main" id="{4C3F0D6E-6E2C-49F2-9701-C21E7D27D296}"/>
                  </a:ext>
                </a:extLst>
              </p:cNvPr>
              <p:cNvGrpSpPr>
                <a:grpSpLocks noChangeAspect="1"/>
              </p:cNvGrpSpPr>
              <p:nvPr/>
            </p:nvGrpSpPr>
            <p:grpSpPr>
              <a:xfrm>
                <a:off x="7366469" y="4745481"/>
                <a:ext cx="3191554" cy="1025173"/>
                <a:chOff x="7752885" y="5195074"/>
                <a:chExt cx="1201313" cy="385879"/>
              </a:xfrm>
            </p:grpSpPr>
            <p:sp>
              <p:nvSpPr>
                <p:cNvPr id="93" name="Rectangle 92">
                  <a:extLst>
                    <a:ext uri="{FF2B5EF4-FFF2-40B4-BE49-F238E27FC236}">
                      <a16:creationId xmlns:a16="http://schemas.microsoft.com/office/drawing/2014/main" id="{3B9923C8-3E7F-459A-81DA-3C7D720CD3EA}"/>
                    </a:ext>
                  </a:extLst>
                </p:cNvPr>
                <p:cNvSpPr/>
                <p:nvPr/>
              </p:nvSpPr>
              <p:spPr>
                <a:xfrm>
                  <a:off x="7752885" y="5225275"/>
                  <a:ext cx="189572" cy="217449"/>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4" name="Rectangle: Rounded Corners 93">
                  <a:extLst>
                    <a:ext uri="{FF2B5EF4-FFF2-40B4-BE49-F238E27FC236}">
                      <a16:creationId xmlns:a16="http://schemas.microsoft.com/office/drawing/2014/main" id="{1422EDE6-3261-4F68-88F5-2CF37D8AC98B}"/>
                    </a:ext>
                  </a:extLst>
                </p:cNvPr>
                <p:cNvSpPr/>
                <p:nvPr/>
              </p:nvSpPr>
              <p:spPr>
                <a:xfrm rot="5400000">
                  <a:off x="7931770"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5" name="Rectangle: Rounded Corners 94">
                  <a:extLst>
                    <a:ext uri="{FF2B5EF4-FFF2-40B4-BE49-F238E27FC236}">
                      <a16:creationId xmlns:a16="http://schemas.microsoft.com/office/drawing/2014/main" id="{3B352833-E7C5-4521-A9C8-07BB39D88409}"/>
                    </a:ext>
                  </a:extLst>
                </p:cNvPr>
                <p:cNvSpPr/>
                <p:nvPr/>
              </p:nvSpPr>
              <p:spPr>
                <a:xfrm rot="5400000">
                  <a:off x="8359233"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6" name="Rectangle: Rounded Corners 95">
                  <a:extLst>
                    <a:ext uri="{FF2B5EF4-FFF2-40B4-BE49-F238E27FC236}">
                      <a16:creationId xmlns:a16="http://schemas.microsoft.com/office/drawing/2014/main" id="{2376737B-AEE6-4902-94BD-913C495B80A9}"/>
                    </a:ext>
                  </a:extLst>
                </p:cNvPr>
                <p:cNvSpPr/>
                <p:nvPr/>
              </p:nvSpPr>
              <p:spPr>
                <a:xfrm rot="5400000">
                  <a:off x="8749526"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7" name="Rectangle: Rounded Corners 96">
                  <a:extLst>
                    <a:ext uri="{FF2B5EF4-FFF2-40B4-BE49-F238E27FC236}">
                      <a16:creationId xmlns:a16="http://schemas.microsoft.com/office/drawing/2014/main" id="{1EF3A7B4-C2F1-4746-A094-67452B5F6AAD}"/>
                    </a:ext>
                  </a:extLst>
                </p:cNvPr>
                <p:cNvSpPr/>
                <p:nvPr/>
              </p:nvSpPr>
              <p:spPr>
                <a:xfrm>
                  <a:off x="7943385" y="5360020"/>
                  <a:ext cx="988741" cy="96644"/>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Circle: Hollow 97">
                  <a:extLst>
                    <a:ext uri="{FF2B5EF4-FFF2-40B4-BE49-F238E27FC236}">
                      <a16:creationId xmlns:a16="http://schemas.microsoft.com/office/drawing/2014/main" id="{D1FCC392-A476-417E-8474-5E6770857A0B}"/>
                    </a:ext>
                  </a:extLst>
                </p:cNvPr>
                <p:cNvSpPr/>
                <p:nvPr/>
              </p:nvSpPr>
              <p:spPr>
                <a:xfrm>
                  <a:off x="7872529" y="5317040"/>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99" name="Circle: Hollow 98">
                  <a:extLst>
                    <a:ext uri="{FF2B5EF4-FFF2-40B4-BE49-F238E27FC236}">
                      <a16:creationId xmlns:a16="http://schemas.microsoft.com/office/drawing/2014/main" id="{C269A8A3-B0D6-401C-9F9A-98759462BD54}"/>
                    </a:ext>
                  </a:extLst>
                </p:cNvPr>
                <p:cNvSpPr/>
                <p:nvPr/>
              </p:nvSpPr>
              <p:spPr>
                <a:xfrm>
                  <a:off x="8299992" y="5317040"/>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00" name="Circle: Hollow 99">
                  <a:extLst>
                    <a:ext uri="{FF2B5EF4-FFF2-40B4-BE49-F238E27FC236}">
                      <a16:creationId xmlns:a16="http://schemas.microsoft.com/office/drawing/2014/main" id="{3FA70637-61AC-45B3-A86B-6D66B9B8EEBD}"/>
                    </a:ext>
                  </a:extLst>
                </p:cNvPr>
                <p:cNvSpPr/>
                <p:nvPr/>
              </p:nvSpPr>
              <p:spPr>
                <a:xfrm>
                  <a:off x="8690285" y="5317039"/>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cxnSp>
              <p:nvCxnSpPr>
                <p:cNvPr id="101" name="Straight Arrow Connector 100">
                  <a:extLst>
                    <a:ext uri="{FF2B5EF4-FFF2-40B4-BE49-F238E27FC236}">
                      <a16:creationId xmlns:a16="http://schemas.microsoft.com/office/drawing/2014/main" id="{289C4A68-12B0-4E3C-A538-F7F9F25F9A7E}"/>
                    </a:ext>
                  </a:extLst>
                </p:cNvPr>
                <p:cNvCxnSpPr/>
                <p:nvPr/>
              </p:nvCxnSpPr>
              <p:spPr>
                <a:xfrm flipH="1" flipV="1">
                  <a:off x="8056057" y="5314717"/>
                  <a:ext cx="734124" cy="1"/>
                </a:xfrm>
                <a:prstGeom prst="straightConnector1">
                  <a:avLst/>
                </a:prstGeom>
              </p:spPr>
              <p:style>
                <a:lnRef idx="3">
                  <a:schemeClr val="dk1"/>
                </a:lnRef>
                <a:fillRef idx="0">
                  <a:schemeClr val="dk1"/>
                </a:fillRef>
                <a:effectRef idx="2">
                  <a:schemeClr val="dk1"/>
                </a:effectRef>
                <a:fontRef idx="minor">
                  <a:schemeClr val="tx1"/>
                </a:fontRef>
              </p:style>
            </p:cxnSp>
            <p:sp>
              <p:nvSpPr>
                <p:cNvPr id="102" name="Oval 101">
                  <a:extLst>
                    <a:ext uri="{FF2B5EF4-FFF2-40B4-BE49-F238E27FC236}">
                      <a16:creationId xmlns:a16="http://schemas.microsoft.com/office/drawing/2014/main" id="{F6A1FA72-3C18-4EED-BC37-8A5F6D375A07}"/>
                    </a:ext>
                  </a:extLst>
                </p:cNvPr>
                <p:cNvSpPr/>
                <p:nvPr/>
              </p:nvSpPr>
              <p:spPr>
                <a:xfrm>
                  <a:off x="7941223" y="5381625"/>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3" name="Oval 102">
                  <a:extLst>
                    <a:ext uri="{FF2B5EF4-FFF2-40B4-BE49-F238E27FC236}">
                      <a16:creationId xmlns:a16="http://schemas.microsoft.com/office/drawing/2014/main" id="{11F35C7E-6055-4A7F-A53F-B16779FC134F}"/>
                    </a:ext>
                  </a:extLst>
                </p:cNvPr>
                <p:cNvSpPr/>
                <p:nvPr/>
              </p:nvSpPr>
              <p:spPr>
                <a:xfrm>
                  <a:off x="8368141" y="5381625"/>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 name="Oval 103">
                  <a:extLst>
                    <a:ext uri="{FF2B5EF4-FFF2-40B4-BE49-F238E27FC236}">
                      <a16:creationId xmlns:a16="http://schemas.microsoft.com/office/drawing/2014/main" id="{1C8FC249-F4B6-455A-9345-AB06B4D134E2}"/>
                    </a:ext>
                  </a:extLst>
                </p:cNvPr>
                <p:cNvSpPr/>
                <p:nvPr/>
              </p:nvSpPr>
              <p:spPr>
                <a:xfrm>
                  <a:off x="8758434" y="5385442"/>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89" name="Oval 88">
                <a:extLst>
                  <a:ext uri="{FF2B5EF4-FFF2-40B4-BE49-F238E27FC236}">
                    <a16:creationId xmlns:a16="http://schemas.microsoft.com/office/drawing/2014/main" id="{6FA14D41-39B2-45B2-A4D8-A062F5DDD38B}"/>
                  </a:ext>
                </a:extLst>
              </p:cNvPr>
              <p:cNvSpPr/>
              <p:nvPr/>
            </p:nvSpPr>
            <p:spPr>
              <a:xfrm>
                <a:off x="7923634" y="5301896"/>
                <a:ext cx="253062" cy="26600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0" name="Graphic 38" descr="Single gear">
                <a:extLst>
                  <a:ext uri="{FF2B5EF4-FFF2-40B4-BE49-F238E27FC236}">
                    <a16:creationId xmlns:a16="http://schemas.microsoft.com/office/drawing/2014/main" id="{DE0C1546-54D1-47A7-91F7-D9B84C26B6E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13288" y="5202044"/>
                <a:ext cx="449766" cy="449766"/>
              </a:xfrm>
              <a:prstGeom prst="rect">
                <a:avLst/>
              </a:prstGeom>
            </p:spPr>
          </p:pic>
          <p:pic>
            <p:nvPicPr>
              <p:cNvPr id="91" name="Graphic 38" descr="Single gear">
                <a:extLst>
                  <a:ext uri="{FF2B5EF4-FFF2-40B4-BE49-F238E27FC236}">
                    <a16:creationId xmlns:a16="http://schemas.microsoft.com/office/drawing/2014/main" id="{6F15395D-01D3-4868-A3FC-955F65D267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86291" y="5202041"/>
                <a:ext cx="449766" cy="449766"/>
              </a:xfrm>
              <a:prstGeom prst="rect">
                <a:avLst/>
              </a:prstGeom>
            </p:spPr>
          </p:pic>
          <p:pic>
            <p:nvPicPr>
              <p:cNvPr id="92" name="Graphic 38" descr="Single gear">
                <a:extLst>
                  <a:ext uri="{FF2B5EF4-FFF2-40B4-BE49-F238E27FC236}">
                    <a16:creationId xmlns:a16="http://schemas.microsoft.com/office/drawing/2014/main" id="{C4394DA9-9694-43D5-B3E1-045B298FF1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46995" y="5202043"/>
                <a:ext cx="449766" cy="449766"/>
              </a:xfrm>
              <a:prstGeom prst="rect">
                <a:avLst/>
              </a:prstGeom>
            </p:spPr>
          </p:pic>
        </p:grpSp>
      </p:grpSp>
      <p:sp>
        <p:nvSpPr>
          <p:cNvPr id="110" name="Rectangle 109">
            <a:extLst>
              <a:ext uri="{FF2B5EF4-FFF2-40B4-BE49-F238E27FC236}">
                <a16:creationId xmlns:a16="http://schemas.microsoft.com/office/drawing/2014/main" id="{E16A1956-42AF-4357-B28E-8EF6DD0E6237}"/>
              </a:ext>
            </a:extLst>
          </p:cNvPr>
          <p:cNvSpPr/>
          <p:nvPr/>
        </p:nvSpPr>
        <p:spPr>
          <a:xfrm>
            <a:off x="3629897" y="3508667"/>
            <a:ext cx="396045" cy="7849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4A30FC0B-4CE2-4142-BD43-BA2658F5220D}"/>
              </a:ext>
            </a:extLst>
          </p:cNvPr>
          <p:cNvSpPr/>
          <p:nvPr/>
        </p:nvSpPr>
        <p:spPr>
          <a:xfrm>
            <a:off x="3739641" y="3351134"/>
            <a:ext cx="177962" cy="207328"/>
          </a:xfrm>
          <a:prstGeom prst="rect">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74CD04AF-C93A-474A-8E9D-2B97885F102E}"/>
              </a:ext>
            </a:extLst>
          </p:cNvPr>
          <p:cNvSpPr/>
          <p:nvPr/>
        </p:nvSpPr>
        <p:spPr>
          <a:xfrm>
            <a:off x="3637521" y="3516687"/>
            <a:ext cx="33376" cy="115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a:extLst>
              <a:ext uri="{FF2B5EF4-FFF2-40B4-BE49-F238E27FC236}">
                <a16:creationId xmlns:a16="http://schemas.microsoft.com/office/drawing/2014/main" id="{F04FC678-6F46-41AD-9757-8827B4072E12}"/>
              </a:ext>
            </a:extLst>
          </p:cNvPr>
          <p:cNvSpPr/>
          <p:nvPr/>
        </p:nvSpPr>
        <p:spPr>
          <a:xfrm>
            <a:off x="3637521" y="3567604"/>
            <a:ext cx="33376" cy="115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a:extLst>
              <a:ext uri="{FF2B5EF4-FFF2-40B4-BE49-F238E27FC236}">
                <a16:creationId xmlns:a16="http://schemas.microsoft.com/office/drawing/2014/main" id="{4765D0BE-87C9-4F58-BD1E-D7EBEA42DD35}"/>
              </a:ext>
            </a:extLst>
          </p:cNvPr>
          <p:cNvSpPr/>
          <p:nvPr/>
        </p:nvSpPr>
        <p:spPr>
          <a:xfrm>
            <a:off x="3984927" y="3512998"/>
            <a:ext cx="33376" cy="115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a:extLst>
              <a:ext uri="{FF2B5EF4-FFF2-40B4-BE49-F238E27FC236}">
                <a16:creationId xmlns:a16="http://schemas.microsoft.com/office/drawing/2014/main" id="{B19C7DBA-260E-447A-8478-4B021CC1DF24}"/>
              </a:ext>
            </a:extLst>
          </p:cNvPr>
          <p:cNvSpPr/>
          <p:nvPr/>
        </p:nvSpPr>
        <p:spPr>
          <a:xfrm>
            <a:off x="3984927" y="3567995"/>
            <a:ext cx="33376" cy="115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ECD25085-F622-41C7-9B12-BEF147FC115C}"/>
              </a:ext>
            </a:extLst>
          </p:cNvPr>
          <p:cNvSpPr/>
          <p:nvPr/>
        </p:nvSpPr>
        <p:spPr>
          <a:xfrm>
            <a:off x="3629897" y="3588180"/>
            <a:ext cx="396045" cy="32622"/>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id="{5C6A7157-7D98-4D85-9169-6F19A01F1BD3}"/>
              </a:ext>
            </a:extLst>
          </p:cNvPr>
          <p:cNvSpPr/>
          <p:nvPr/>
        </p:nvSpPr>
        <p:spPr>
          <a:xfrm>
            <a:off x="3619574" y="3508667"/>
            <a:ext cx="9423" cy="11213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D684763B-8575-4FF6-90EC-90F46A0E3501}"/>
              </a:ext>
            </a:extLst>
          </p:cNvPr>
          <p:cNvSpPr/>
          <p:nvPr/>
        </p:nvSpPr>
        <p:spPr>
          <a:xfrm>
            <a:off x="4026827" y="3508667"/>
            <a:ext cx="9423" cy="11213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7724F76F-8057-482C-A527-88D63E2CB70F}"/>
              </a:ext>
            </a:extLst>
          </p:cNvPr>
          <p:cNvSpPr/>
          <p:nvPr/>
        </p:nvSpPr>
        <p:spPr>
          <a:xfrm>
            <a:off x="3779547" y="3267635"/>
            <a:ext cx="100269" cy="85877"/>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a:extLst>
              <a:ext uri="{FF2B5EF4-FFF2-40B4-BE49-F238E27FC236}">
                <a16:creationId xmlns:a16="http://schemas.microsoft.com/office/drawing/2014/main" id="{5C065637-35DD-4698-9FA5-84F027596682}"/>
              </a:ext>
            </a:extLst>
          </p:cNvPr>
          <p:cNvSpPr/>
          <p:nvPr/>
        </p:nvSpPr>
        <p:spPr>
          <a:xfrm>
            <a:off x="3821210" y="3300588"/>
            <a:ext cx="13644" cy="223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5" name="Group 174">
            <a:extLst>
              <a:ext uri="{FF2B5EF4-FFF2-40B4-BE49-F238E27FC236}">
                <a16:creationId xmlns:a16="http://schemas.microsoft.com/office/drawing/2014/main" id="{250A2DC7-36D8-4E55-AB4E-B7DAEAB69137}"/>
              </a:ext>
            </a:extLst>
          </p:cNvPr>
          <p:cNvGrpSpPr/>
          <p:nvPr/>
        </p:nvGrpSpPr>
        <p:grpSpPr>
          <a:xfrm rot="20436723">
            <a:off x="3702047" y="2995427"/>
            <a:ext cx="49309" cy="185498"/>
            <a:chOff x="2711137" y="2149848"/>
            <a:chExt cx="2639468" cy="1017896"/>
          </a:xfrm>
        </p:grpSpPr>
        <p:sp>
          <p:nvSpPr>
            <p:cNvPr id="176" name="Rectangle 175">
              <a:extLst>
                <a:ext uri="{FF2B5EF4-FFF2-40B4-BE49-F238E27FC236}">
                  <a16:creationId xmlns:a16="http://schemas.microsoft.com/office/drawing/2014/main" id="{FC780F42-B96A-4FC4-AC51-C72CB4BDF839}"/>
                </a:ext>
              </a:extLst>
            </p:cNvPr>
            <p:cNvSpPr/>
            <p:nvPr/>
          </p:nvSpPr>
          <p:spPr>
            <a:xfrm>
              <a:off x="3278436" y="2307772"/>
              <a:ext cx="1504812" cy="859972"/>
            </a:xfrm>
            <a:prstGeom prst="rect">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Oval 176">
              <a:extLst>
                <a:ext uri="{FF2B5EF4-FFF2-40B4-BE49-F238E27FC236}">
                  <a16:creationId xmlns:a16="http://schemas.microsoft.com/office/drawing/2014/main" id="{5BA00C6D-0A9E-4E30-ADF1-B6D968259BAD}"/>
                </a:ext>
              </a:extLst>
            </p:cNvPr>
            <p:cNvSpPr/>
            <p:nvPr/>
          </p:nvSpPr>
          <p:spPr>
            <a:xfrm rot="16357580">
              <a:off x="3893972" y="967013"/>
              <a:ext cx="273798" cy="2639468"/>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8" name="Group 177">
            <a:extLst>
              <a:ext uri="{FF2B5EF4-FFF2-40B4-BE49-F238E27FC236}">
                <a16:creationId xmlns:a16="http://schemas.microsoft.com/office/drawing/2014/main" id="{ECA81E37-564D-4A4A-A780-B942F46B9205}"/>
              </a:ext>
            </a:extLst>
          </p:cNvPr>
          <p:cNvGrpSpPr/>
          <p:nvPr/>
        </p:nvGrpSpPr>
        <p:grpSpPr>
          <a:xfrm rot="19305018">
            <a:off x="3769208" y="3152561"/>
            <a:ext cx="28210" cy="93100"/>
            <a:chOff x="3278436" y="2191523"/>
            <a:chExt cx="1504812" cy="976221"/>
          </a:xfrm>
        </p:grpSpPr>
        <p:sp>
          <p:nvSpPr>
            <p:cNvPr id="179" name="Rectangle 178">
              <a:extLst>
                <a:ext uri="{FF2B5EF4-FFF2-40B4-BE49-F238E27FC236}">
                  <a16:creationId xmlns:a16="http://schemas.microsoft.com/office/drawing/2014/main" id="{D2773DDB-5CB4-4649-9041-90F14588CBC4}"/>
                </a:ext>
              </a:extLst>
            </p:cNvPr>
            <p:cNvSpPr/>
            <p:nvPr/>
          </p:nvSpPr>
          <p:spPr>
            <a:xfrm>
              <a:off x="3278436" y="2307772"/>
              <a:ext cx="1504812" cy="859972"/>
            </a:xfrm>
            <a:prstGeom prst="rect">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Oval 179">
              <a:extLst>
                <a:ext uri="{FF2B5EF4-FFF2-40B4-BE49-F238E27FC236}">
                  <a16:creationId xmlns:a16="http://schemas.microsoft.com/office/drawing/2014/main" id="{9E2B76C5-2E09-434D-BCA6-C37F2F70CE19}"/>
                </a:ext>
              </a:extLst>
            </p:cNvPr>
            <p:cNvSpPr/>
            <p:nvPr/>
          </p:nvSpPr>
          <p:spPr>
            <a:xfrm>
              <a:off x="3558234" y="2191523"/>
              <a:ext cx="94521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1" name="Group 180">
            <a:extLst>
              <a:ext uri="{FF2B5EF4-FFF2-40B4-BE49-F238E27FC236}">
                <a16:creationId xmlns:a16="http://schemas.microsoft.com/office/drawing/2014/main" id="{34A159E1-5082-4CE8-902A-C12815499228}"/>
              </a:ext>
            </a:extLst>
          </p:cNvPr>
          <p:cNvGrpSpPr/>
          <p:nvPr/>
        </p:nvGrpSpPr>
        <p:grpSpPr>
          <a:xfrm rot="1100235">
            <a:off x="3858736" y="2977127"/>
            <a:ext cx="49309" cy="185498"/>
            <a:chOff x="2711145" y="2149848"/>
            <a:chExt cx="2639466" cy="1017896"/>
          </a:xfrm>
        </p:grpSpPr>
        <p:sp>
          <p:nvSpPr>
            <p:cNvPr id="182" name="Rectangle 181">
              <a:extLst>
                <a:ext uri="{FF2B5EF4-FFF2-40B4-BE49-F238E27FC236}">
                  <a16:creationId xmlns:a16="http://schemas.microsoft.com/office/drawing/2014/main" id="{75A66524-57BE-4EC7-B5E4-D7CBEEA5AE77}"/>
                </a:ext>
              </a:extLst>
            </p:cNvPr>
            <p:cNvSpPr/>
            <p:nvPr/>
          </p:nvSpPr>
          <p:spPr>
            <a:xfrm>
              <a:off x="3278436" y="2307772"/>
              <a:ext cx="1504812" cy="859972"/>
            </a:xfrm>
            <a:prstGeom prst="rect">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Oval 182">
              <a:extLst>
                <a:ext uri="{FF2B5EF4-FFF2-40B4-BE49-F238E27FC236}">
                  <a16:creationId xmlns:a16="http://schemas.microsoft.com/office/drawing/2014/main" id="{422533E9-8596-4BD1-A6C2-E2FF20C82C29}"/>
                </a:ext>
              </a:extLst>
            </p:cNvPr>
            <p:cNvSpPr/>
            <p:nvPr/>
          </p:nvSpPr>
          <p:spPr>
            <a:xfrm rot="16357580">
              <a:off x="3893979" y="967014"/>
              <a:ext cx="273798" cy="2639466"/>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4" name="Group 183">
            <a:extLst>
              <a:ext uri="{FF2B5EF4-FFF2-40B4-BE49-F238E27FC236}">
                <a16:creationId xmlns:a16="http://schemas.microsoft.com/office/drawing/2014/main" id="{5EE6A7E0-532A-4115-85C1-47264C690003}"/>
              </a:ext>
            </a:extLst>
          </p:cNvPr>
          <p:cNvGrpSpPr/>
          <p:nvPr/>
        </p:nvGrpSpPr>
        <p:grpSpPr>
          <a:xfrm rot="569135">
            <a:off x="3828767" y="3145031"/>
            <a:ext cx="28210" cy="93100"/>
            <a:chOff x="3278436" y="2191523"/>
            <a:chExt cx="1504812" cy="976221"/>
          </a:xfrm>
        </p:grpSpPr>
        <p:sp>
          <p:nvSpPr>
            <p:cNvPr id="185" name="Rectangle 184">
              <a:extLst>
                <a:ext uri="{FF2B5EF4-FFF2-40B4-BE49-F238E27FC236}">
                  <a16:creationId xmlns:a16="http://schemas.microsoft.com/office/drawing/2014/main" id="{36AD276C-A8EA-4512-AD96-EFD22A1B51CA}"/>
                </a:ext>
              </a:extLst>
            </p:cNvPr>
            <p:cNvSpPr/>
            <p:nvPr/>
          </p:nvSpPr>
          <p:spPr>
            <a:xfrm>
              <a:off x="3278436" y="2307772"/>
              <a:ext cx="1504812" cy="859972"/>
            </a:xfrm>
            <a:prstGeom prst="rect">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185">
              <a:extLst>
                <a:ext uri="{FF2B5EF4-FFF2-40B4-BE49-F238E27FC236}">
                  <a16:creationId xmlns:a16="http://schemas.microsoft.com/office/drawing/2014/main" id="{AF9E0408-D90F-4B61-AD5E-E52B5A7E1096}"/>
                </a:ext>
              </a:extLst>
            </p:cNvPr>
            <p:cNvSpPr/>
            <p:nvPr/>
          </p:nvSpPr>
          <p:spPr>
            <a:xfrm>
              <a:off x="3558234" y="2191523"/>
              <a:ext cx="94521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7" name="Group 186">
            <a:extLst>
              <a:ext uri="{FF2B5EF4-FFF2-40B4-BE49-F238E27FC236}">
                <a16:creationId xmlns:a16="http://schemas.microsoft.com/office/drawing/2014/main" id="{359AC4AF-4851-465C-9BE1-4E752D5D4C63}"/>
              </a:ext>
            </a:extLst>
          </p:cNvPr>
          <p:cNvGrpSpPr/>
          <p:nvPr/>
        </p:nvGrpSpPr>
        <p:grpSpPr>
          <a:xfrm rot="1100235">
            <a:off x="3929391" y="3011211"/>
            <a:ext cx="49309" cy="185497"/>
            <a:chOff x="2711106" y="2149852"/>
            <a:chExt cx="2639473" cy="1017892"/>
          </a:xfrm>
        </p:grpSpPr>
        <p:sp>
          <p:nvSpPr>
            <p:cNvPr id="188" name="Rectangle 187">
              <a:extLst>
                <a:ext uri="{FF2B5EF4-FFF2-40B4-BE49-F238E27FC236}">
                  <a16:creationId xmlns:a16="http://schemas.microsoft.com/office/drawing/2014/main" id="{B210372B-7B64-4765-AEA8-2C5E6314E59B}"/>
                </a:ext>
              </a:extLst>
            </p:cNvPr>
            <p:cNvSpPr/>
            <p:nvPr/>
          </p:nvSpPr>
          <p:spPr>
            <a:xfrm>
              <a:off x="3278436" y="2307772"/>
              <a:ext cx="1504812" cy="859972"/>
            </a:xfrm>
            <a:prstGeom prst="rect">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Oval 188">
              <a:extLst>
                <a:ext uri="{FF2B5EF4-FFF2-40B4-BE49-F238E27FC236}">
                  <a16:creationId xmlns:a16="http://schemas.microsoft.com/office/drawing/2014/main" id="{2AA4EEC9-0A88-4E09-B49E-900038699BF8}"/>
                </a:ext>
              </a:extLst>
            </p:cNvPr>
            <p:cNvSpPr/>
            <p:nvPr/>
          </p:nvSpPr>
          <p:spPr>
            <a:xfrm rot="16357580">
              <a:off x="3893944" y="967014"/>
              <a:ext cx="273798" cy="2639473"/>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0" name="Group 189">
            <a:extLst>
              <a:ext uri="{FF2B5EF4-FFF2-40B4-BE49-F238E27FC236}">
                <a16:creationId xmlns:a16="http://schemas.microsoft.com/office/drawing/2014/main" id="{8D6EEA9A-EBFB-4495-99A4-F8D15280F9C1}"/>
              </a:ext>
            </a:extLst>
          </p:cNvPr>
          <p:cNvGrpSpPr/>
          <p:nvPr/>
        </p:nvGrpSpPr>
        <p:grpSpPr>
          <a:xfrm rot="2796000">
            <a:off x="3880489" y="3162315"/>
            <a:ext cx="24942" cy="105299"/>
            <a:chOff x="3278436" y="2191523"/>
            <a:chExt cx="1504812" cy="976221"/>
          </a:xfrm>
        </p:grpSpPr>
        <p:sp>
          <p:nvSpPr>
            <p:cNvPr id="191" name="Rectangle 190">
              <a:extLst>
                <a:ext uri="{FF2B5EF4-FFF2-40B4-BE49-F238E27FC236}">
                  <a16:creationId xmlns:a16="http://schemas.microsoft.com/office/drawing/2014/main" id="{250903C9-994D-4DC4-93C6-5780CE4F964B}"/>
                </a:ext>
              </a:extLst>
            </p:cNvPr>
            <p:cNvSpPr/>
            <p:nvPr/>
          </p:nvSpPr>
          <p:spPr>
            <a:xfrm>
              <a:off x="3278436" y="2307772"/>
              <a:ext cx="1504812" cy="859972"/>
            </a:xfrm>
            <a:prstGeom prst="rect">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Oval 191">
              <a:extLst>
                <a:ext uri="{FF2B5EF4-FFF2-40B4-BE49-F238E27FC236}">
                  <a16:creationId xmlns:a16="http://schemas.microsoft.com/office/drawing/2014/main" id="{C417288E-001F-4ABD-A13C-04DE5DF9CACC}"/>
                </a:ext>
              </a:extLst>
            </p:cNvPr>
            <p:cNvSpPr/>
            <p:nvPr/>
          </p:nvSpPr>
          <p:spPr>
            <a:xfrm>
              <a:off x="3558234" y="2191523"/>
              <a:ext cx="94521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2" name="Rectangle 121">
            <a:extLst>
              <a:ext uri="{FF2B5EF4-FFF2-40B4-BE49-F238E27FC236}">
                <a16:creationId xmlns:a16="http://schemas.microsoft.com/office/drawing/2014/main" id="{6E88822B-DE6C-410F-A6A8-68ECDD9CCA2E}"/>
              </a:ext>
            </a:extLst>
          </p:cNvPr>
          <p:cNvSpPr/>
          <p:nvPr/>
        </p:nvSpPr>
        <p:spPr>
          <a:xfrm>
            <a:off x="3797294" y="3231794"/>
            <a:ext cx="64776" cy="3482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71DFC08-0353-411E-BD25-0FC029E1ED7C}"/>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0" name="Group 169">
            <a:extLst>
              <a:ext uri="{FF2B5EF4-FFF2-40B4-BE49-F238E27FC236}">
                <a16:creationId xmlns:a16="http://schemas.microsoft.com/office/drawing/2014/main" id="{8A7622E7-310F-4D90-BC4E-7B5A22BF4D15}"/>
              </a:ext>
            </a:extLst>
          </p:cNvPr>
          <p:cNvGrpSpPr/>
          <p:nvPr/>
        </p:nvGrpSpPr>
        <p:grpSpPr>
          <a:xfrm>
            <a:off x="8432851" y="1274522"/>
            <a:ext cx="3161334" cy="4200214"/>
            <a:chOff x="4403264" y="1515512"/>
            <a:chExt cx="3161334" cy="4200214"/>
          </a:xfrm>
        </p:grpSpPr>
        <p:sp>
          <p:nvSpPr>
            <p:cNvPr id="171" name="Flowchart: Connector 170">
              <a:extLst>
                <a:ext uri="{FF2B5EF4-FFF2-40B4-BE49-F238E27FC236}">
                  <a16:creationId xmlns:a16="http://schemas.microsoft.com/office/drawing/2014/main" id="{5A5C5B3D-E72C-450C-9D13-0629238EC0CE}"/>
                </a:ext>
              </a:extLst>
            </p:cNvPr>
            <p:cNvSpPr>
              <a:spLocks noChangeAspect="1"/>
            </p:cNvSpPr>
            <p:nvPr/>
          </p:nvSpPr>
          <p:spPr>
            <a:xfrm>
              <a:off x="4403264" y="1515512"/>
              <a:ext cx="3161334" cy="3161334"/>
            </a:xfrm>
            <a:prstGeom prst="flowChartConnector">
              <a:avLst/>
            </a:prstGeom>
            <a:solidFill>
              <a:srgbClr val="E58B8C">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2" name="Group 171">
              <a:extLst>
                <a:ext uri="{FF2B5EF4-FFF2-40B4-BE49-F238E27FC236}">
                  <a16:creationId xmlns:a16="http://schemas.microsoft.com/office/drawing/2014/main" id="{52CF6638-2778-4CBB-BDE1-4D681AF735D8}"/>
                </a:ext>
              </a:extLst>
            </p:cNvPr>
            <p:cNvGrpSpPr>
              <a:grpSpLocks noChangeAspect="1"/>
            </p:cNvGrpSpPr>
            <p:nvPr/>
          </p:nvGrpSpPr>
          <p:grpSpPr>
            <a:xfrm>
              <a:off x="5053685" y="1742625"/>
              <a:ext cx="2254940" cy="2485524"/>
              <a:chOff x="4209701" y="1399560"/>
              <a:chExt cx="3204415" cy="3532090"/>
            </a:xfrm>
          </p:grpSpPr>
          <p:grpSp>
            <p:nvGrpSpPr>
              <p:cNvPr id="174" name="Group 173">
                <a:extLst>
                  <a:ext uri="{FF2B5EF4-FFF2-40B4-BE49-F238E27FC236}">
                    <a16:creationId xmlns:a16="http://schemas.microsoft.com/office/drawing/2014/main" id="{04EC1A12-2587-4BA7-BAB9-3F0BF8384CD4}"/>
                  </a:ext>
                </a:extLst>
              </p:cNvPr>
              <p:cNvGrpSpPr/>
              <p:nvPr/>
            </p:nvGrpSpPr>
            <p:grpSpPr>
              <a:xfrm>
                <a:off x="4209701" y="1399560"/>
                <a:ext cx="2021580" cy="3532090"/>
                <a:chOff x="4199831" y="1399560"/>
                <a:chExt cx="2021580" cy="3532090"/>
              </a:xfrm>
            </p:grpSpPr>
            <p:sp>
              <p:nvSpPr>
                <p:cNvPr id="217" name="Rectangle 216">
                  <a:extLst>
                    <a:ext uri="{FF2B5EF4-FFF2-40B4-BE49-F238E27FC236}">
                      <a16:creationId xmlns:a16="http://schemas.microsoft.com/office/drawing/2014/main" id="{9F0F60D6-34ED-4AEC-A790-1555BDE39224}"/>
                    </a:ext>
                  </a:extLst>
                </p:cNvPr>
                <p:cNvSpPr/>
                <p:nvPr/>
              </p:nvSpPr>
              <p:spPr>
                <a:xfrm>
                  <a:off x="4249915" y="4316321"/>
                  <a:ext cx="1921483" cy="43071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ectangle 217">
                  <a:extLst>
                    <a:ext uri="{FF2B5EF4-FFF2-40B4-BE49-F238E27FC236}">
                      <a16:creationId xmlns:a16="http://schemas.microsoft.com/office/drawing/2014/main" id="{F214D836-8C85-4AAA-92B2-96BC5D33B579}"/>
                    </a:ext>
                  </a:extLst>
                </p:cNvPr>
                <p:cNvSpPr/>
                <p:nvPr/>
              </p:nvSpPr>
              <p:spPr>
                <a:xfrm>
                  <a:off x="4782360" y="3451881"/>
                  <a:ext cx="863417" cy="1137685"/>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Oval 218">
                  <a:extLst>
                    <a:ext uri="{FF2B5EF4-FFF2-40B4-BE49-F238E27FC236}">
                      <a16:creationId xmlns:a16="http://schemas.microsoft.com/office/drawing/2014/main" id="{E5AB9A19-8F5D-4140-A592-07D8AE0AB3B1}"/>
                    </a:ext>
                  </a:extLst>
                </p:cNvPr>
                <p:cNvSpPr/>
                <p:nvPr/>
              </p:nvSpPr>
              <p:spPr>
                <a:xfrm>
                  <a:off x="4286904" y="4360332"/>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Oval 219">
                  <a:extLst>
                    <a:ext uri="{FF2B5EF4-FFF2-40B4-BE49-F238E27FC236}">
                      <a16:creationId xmlns:a16="http://schemas.microsoft.com/office/drawing/2014/main" id="{83E15AD7-9822-4F1B-A4C0-CFB059DBC307}"/>
                    </a:ext>
                  </a:extLst>
                </p:cNvPr>
                <p:cNvSpPr/>
                <p:nvPr/>
              </p:nvSpPr>
              <p:spPr>
                <a:xfrm>
                  <a:off x="4286904" y="4639732"/>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Oval 220">
                  <a:extLst>
                    <a:ext uri="{FF2B5EF4-FFF2-40B4-BE49-F238E27FC236}">
                      <a16:creationId xmlns:a16="http://schemas.microsoft.com/office/drawing/2014/main" id="{935F8545-BB8E-4EFA-89F3-E63713FA70B6}"/>
                    </a:ext>
                  </a:extLst>
                </p:cNvPr>
                <p:cNvSpPr/>
                <p:nvPr/>
              </p:nvSpPr>
              <p:spPr>
                <a:xfrm>
                  <a:off x="5972410" y="4340090"/>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Oval 221">
                  <a:extLst>
                    <a:ext uri="{FF2B5EF4-FFF2-40B4-BE49-F238E27FC236}">
                      <a16:creationId xmlns:a16="http://schemas.microsoft.com/office/drawing/2014/main" id="{6FAF70C8-7E21-4F66-B392-5E6EFAEA69CC}"/>
                    </a:ext>
                  </a:extLst>
                </p:cNvPr>
                <p:cNvSpPr/>
                <p:nvPr/>
              </p:nvSpPr>
              <p:spPr>
                <a:xfrm>
                  <a:off x="5972410" y="4641880"/>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ectangle 222">
                  <a:extLst>
                    <a:ext uri="{FF2B5EF4-FFF2-40B4-BE49-F238E27FC236}">
                      <a16:creationId xmlns:a16="http://schemas.microsoft.com/office/drawing/2014/main" id="{D003E347-66BF-4F21-B3D4-88DCDBDDDA75}"/>
                    </a:ext>
                  </a:extLst>
                </p:cNvPr>
                <p:cNvSpPr/>
                <p:nvPr/>
              </p:nvSpPr>
              <p:spPr>
                <a:xfrm>
                  <a:off x="4249915" y="4752641"/>
                  <a:ext cx="1921483" cy="179008"/>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ctangle 223">
                  <a:extLst>
                    <a:ext uri="{FF2B5EF4-FFF2-40B4-BE49-F238E27FC236}">
                      <a16:creationId xmlns:a16="http://schemas.microsoft.com/office/drawing/2014/main" id="{9C8588B4-99A6-44D2-8465-7DB3F7E130A3}"/>
                    </a:ext>
                  </a:extLst>
                </p:cNvPr>
                <p:cNvSpPr/>
                <p:nvPr/>
              </p:nvSpPr>
              <p:spPr>
                <a:xfrm>
                  <a:off x="4199831" y="4316322"/>
                  <a:ext cx="45719" cy="61532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Rectangle 224">
                  <a:extLst>
                    <a:ext uri="{FF2B5EF4-FFF2-40B4-BE49-F238E27FC236}">
                      <a16:creationId xmlns:a16="http://schemas.microsoft.com/office/drawing/2014/main" id="{C83899B3-FA75-4814-93B4-A099B5DD42E7}"/>
                    </a:ext>
                  </a:extLst>
                </p:cNvPr>
                <p:cNvSpPr/>
                <p:nvPr/>
              </p:nvSpPr>
              <p:spPr>
                <a:xfrm>
                  <a:off x="6175692" y="4316322"/>
                  <a:ext cx="45719" cy="61532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CD0A9666-65A4-4477-82D7-CBC4E3D2BDDE}"/>
                    </a:ext>
                  </a:extLst>
                </p:cNvPr>
                <p:cNvGrpSpPr/>
                <p:nvPr/>
              </p:nvGrpSpPr>
              <p:grpSpPr>
                <a:xfrm rot="20436723">
                  <a:off x="4599963" y="1499979"/>
                  <a:ext cx="239230" cy="1017896"/>
                  <a:chOff x="2711116" y="2149848"/>
                  <a:chExt cx="2639452" cy="1017896"/>
                </a:xfrm>
              </p:grpSpPr>
              <p:sp>
                <p:nvSpPr>
                  <p:cNvPr id="276" name="Rectangle 275">
                    <a:extLst>
                      <a:ext uri="{FF2B5EF4-FFF2-40B4-BE49-F238E27FC236}">
                        <a16:creationId xmlns:a16="http://schemas.microsoft.com/office/drawing/2014/main" id="{6F0D6FE6-1414-42F7-94AA-D14EDC4D3867}"/>
                      </a:ext>
                    </a:extLst>
                  </p:cNvPr>
                  <p:cNvSpPr/>
                  <p:nvPr/>
                </p:nvSpPr>
                <p:spPr>
                  <a:xfrm>
                    <a:off x="3278436" y="2307772"/>
                    <a:ext cx="1504812" cy="8599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7" name="Group 276">
                    <a:extLst>
                      <a:ext uri="{FF2B5EF4-FFF2-40B4-BE49-F238E27FC236}">
                        <a16:creationId xmlns:a16="http://schemas.microsoft.com/office/drawing/2014/main" id="{D4CFD16A-FFC2-4109-8AF5-12355E917B7E}"/>
                      </a:ext>
                    </a:extLst>
                  </p:cNvPr>
                  <p:cNvGrpSpPr/>
                  <p:nvPr/>
                </p:nvGrpSpPr>
                <p:grpSpPr>
                  <a:xfrm>
                    <a:off x="2711116" y="2149848"/>
                    <a:ext cx="2639452" cy="273796"/>
                    <a:chOff x="2711116" y="2149848"/>
                    <a:chExt cx="2639452" cy="273796"/>
                  </a:xfrm>
                </p:grpSpPr>
                <p:sp>
                  <p:nvSpPr>
                    <p:cNvPr id="278" name="Oval 277">
                      <a:extLst>
                        <a:ext uri="{FF2B5EF4-FFF2-40B4-BE49-F238E27FC236}">
                          <a16:creationId xmlns:a16="http://schemas.microsoft.com/office/drawing/2014/main" id="{6E904EA4-269A-4B55-861E-C1D201EF0158}"/>
                        </a:ext>
                      </a:extLst>
                    </p:cNvPr>
                    <p:cNvSpPr/>
                    <p:nvPr/>
                  </p:nvSpPr>
                  <p:spPr>
                    <a:xfrm rot="16357580">
                      <a:off x="3893944" y="967020"/>
                      <a:ext cx="273796" cy="2639452"/>
                    </a:xfrm>
                    <a:prstGeom prst="ellipse">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Oval 278">
                      <a:extLst>
                        <a:ext uri="{FF2B5EF4-FFF2-40B4-BE49-F238E27FC236}">
                          <a16:creationId xmlns:a16="http://schemas.microsoft.com/office/drawing/2014/main" id="{6C02FA87-B781-4942-8359-8428ACD2FEC6}"/>
                        </a:ext>
                      </a:extLst>
                    </p:cNvPr>
                    <p:cNvSpPr/>
                    <p:nvPr/>
                  </p:nvSpPr>
                  <p:spPr>
                    <a:xfrm>
                      <a:off x="3558230" y="2191523"/>
                      <a:ext cx="945222"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7" name="Rectangle 226">
                  <a:extLst>
                    <a:ext uri="{FF2B5EF4-FFF2-40B4-BE49-F238E27FC236}">
                      <a16:creationId xmlns:a16="http://schemas.microsoft.com/office/drawing/2014/main" id="{273291A6-0C39-4C5F-A678-D4376CD9B11C}"/>
                    </a:ext>
                  </a:extLst>
                </p:cNvPr>
                <p:cNvSpPr/>
                <p:nvPr/>
              </p:nvSpPr>
              <p:spPr>
                <a:xfrm>
                  <a:off x="4975969" y="2993686"/>
                  <a:ext cx="486474" cy="47124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Rectangle 227">
                  <a:extLst>
                    <a:ext uri="{FF2B5EF4-FFF2-40B4-BE49-F238E27FC236}">
                      <a16:creationId xmlns:a16="http://schemas.microsoft.com/office/drawing/2014/main" id="{5AB30CD6-527B-4A04-AED1-71BF5BFC6B88}"/>
                    </a:ext>
                  </a:extLst>
                </p:cNvPr>
                <p:cNvSpPr/>
                <p:nvPr/>
              </p:nvSpPr>
              <p:spPr>
                <a:xfrm>
                  <a:off x="5062070" y="2797013"/>
                  <a:ext cx="314272" cy="1910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9" name="Group 228">
                  <a:extLst>
                    <a:ext uri="{FF2B5EF4-FFF2-40B4-BE49-F238E27FC236}">
                      <a16:creationId xmlns:a16="http://schemas.microsoft.com/office/drawing/2014/main" id="{15B1AD93-4713-4ABF-B6EA-BED13228891B}"/>
                    </a:ext>
                  </a:extLst>
                </p:cNvPr>
                <p:cNvGrpSpPr/>
                <p:nvPr/>
              </p:nvGrpSpPr>
              <p:grpSpPr>
                <a:xfrm rot="19305018">
                  <a:off x="4925809" y="2362235"/>
                  <a:ext cx="136864" cy="510876"/>
                  <a:chOff x="3278436" y="2191523"/>
                  <a:chExt cx="1504812" cy="976221"/>
                </a:xfrm>
              </p:grpSpPr>
              <p:sp>
                <p:nvSpPr>
                  <p:cNvPr id="274" name="Rectangle 273">
                    <a:extLst>
                      <a:ext uri="{FF2B5EF4-FFF2-40B4-BE49-F238E27FC236}">
                        <a16:creationId xmlns:a16="http://schemas.microsoft.com/office/drawing/2014/main" id="{BF413913-112E-46BD-896F-07AC4AACBFAB}"/>
                      </a:ext>
                    </a:extLst>
                  </p:cNvPr>
                  <p:cNvSpPr/>
                  <p:nvPr/>
                </p:nvSpPr>
                <p:spPr>
                  <a:xfrm>
                    <a:off x="3278436" y="2307772"/>
                    <a:ext cx="1504812" cy="8599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Oval 274">
                    <a:extLst>
                      <a:ext uri="{FF2B5EF4-FFF2-40B4-BE49-F238E27FC236}">
                        <a16:creationId xmlns:a16="http://schemas.microsoft.com/office/drawing/2014/main" id="{2E172664-F04D-4DFD-BDE1-B3D9EC3FAC67}"/>
                      </a:ext>
                    </a:extLst>
                  </p:cNvPr>
                  <p:cNvSpPr/>
                  <p:nvPr/>
                </p:nvSpPr>
                <p:spPr>
                  <a:xfrm>
                    <a:off x="3558234" y="2191523"/>
                    <a:ext cx="94521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0" name="Group 229">
                  <a:extLst>
                    <a:ext uri="{FF2B5EF4-FFF2-40B4-BE49-F238E27FC236}">
                      <a16:creationId xmlns:a16="http://schemas.microsoft.com/office/drawing/2014/main" id="{D5843A53-1254-4570-89AF-F963247DDBE2}"/>
                    </a:ext>
                  </a:extLst>
                </p:cNvPr>
                <p:cNvGrpSpPr/>
                <p:nvPr/>
              </p:nvGrpSpPr>
              <p:grpSpPr>
                <a:xfrm rot="1100235">
                  <a:off x="5360168" y="1399560"/>
                  <a:ext cx="239230" cy="1017896"/>
                  <a:chOff x="2711116" y="2149848"/>
                  <a:chExt cx="2639452" cy="1017896"/>
                </a:xfrm>
              </p:grpSpPr>
              <p:sp>
                <p:nvSpPr>
                  <p:cNvPr id="270" name="Rectangle 269">
                    <a:extLst>
                      <a:ext uri="{FF2B5EF4-FFF2-40B4-BE49-F238E27FC236}">
                        <a16:creationId xmlns:a16="http://schemas.microsoft.com/office/drawing/2014/main" id="{2EA879FE-C0DB-4FC4-B480-589206100465}"/>
                      </a:ext>
                    </a:extLst>
                  </p:cNvPr>
                  <p:cNvSpPr/>
                  <p:nvPr/>
                </p:nvSpPr>
                <p:spPr>
                  <a:xfrm>
                    <a:off x="3278436" y="2307772"/>
                    <a:ext cx="1504812" cy="8599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1" name="Group 270">
                    <a:extLst>
                      <a:ext uri="{FF2B5EF4-FFF2-40B4-BE49-F238E27FC236}">
                        <a16:creationId xmlns:a16="http://schemas.microsoft.com/office/drawing/2014/main" id="{9AE3E094-1DB9-48A0-A57A-1EAE912F9912}"/>
                      </a:ext>
                    </a:extLst>
                  </p:cNvPr>
                  <p:cNvGrpSpPr/>
                  <p:nvPr/>
                </p:nvGrpSpPr>
                <p:grpSpPr>
                  <a:xfrm>
                    <a:off x="2711116" y="2149848"/>
                    <a:ext cx="2639452" cy="273796"/>
                    <a:chOff x="2711116" y="2149848"/>
                    <a:chExt cx="2639452" cy="273796"/>
                  </a:xfrm>
                </p:grpSpPr>
                <p:sp>
                  <p:nvSpPr>
                    <p:cNvPr id="272" name="Oval 271">
                      <a:extLst>
                        <a:ext uri="{FF2B5EF4-FFF2-40B4-BE49-F238E27FC236}">
                          <a16:creationId xmlns:a16="http://schemas.microsoft.com/office/drawing/2014/main" id="{4EF1A949-9CA1-4175-B583-32C4307E0B78}"/>
                        </a:ext>
                      </a:extLst>
                    </p:cNvPr>
                    <p:cNvSpPr/>
                    <p:nvPr/>
                  </p:nvSpPr>
                  <p:spPr>
                    <a:xfrm rot="16357580">
                      <a:off x="3893944" y="967020"/>
                      <a:ext cx="273796" cy="2639452"/>
                    </a:xfrm>
                    <a:prstGeom prst="ellipse">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Oval 272">
                      <a:extLst>
                        <a:ext uri="{FF2B5EF4-FFF2-40B4-BE49-F238E27FC236}">
                          <a16:creationId xmlns:a16="http://schemas.microsoft.com/office/drawing/2014/main" id="{AA39339D-8B17-445A-8213-B7144FA30015}"/>
                        </a:ext>
                      </a:extLst>
                    </p:cNvPr>
                    <p:cNvSpPr/>
                    <p:nvPr/>
                  </p:nvSpPr>
                  <p:spPr>
                    <a:xfrm>
                      <a:off x="3558230" y="2191523"/>
                      <a:ext cx="945222"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1" name="Group 230">
                  <a:extLst>
                    <a:ext uri="{FF2B5EF4-FFF2-40B4-BE49-F238E27FC236}">
                      <a16:creationId xmlns:a16="http://schemas.microsoft.com/office/drawing/2014/main" id="{5937C61F-0A4A-45AF-A098-349C73D6DE52}"/>
                    </a:ext>
                  </a:extLst>
                </p:cNvPr>
                <p:cNvGrpSpPr/>
                <p:nvPr/>
              </p:nvGrpSpPr>
              <p:grpSpPr>
                <a:xfrm rot="569135">
                  <a:off x="5214767" y="2320913"/>
                  <a:ext cx="136864" cy="510876"/>
                  <a:chOff x="3278436" y="2191523"/>
                  <a:chExt cx="1504812" cy="976221"/>
                </a:xfrm>
              </p:grpSpPr>
              <p:sp>
                <p:nvSpPr>
                  <p:cNvPr id="263" name="Rectangle 262">
                    <a:extLst>
                      <a:ext uri="{FF2B5EF4-FFF2-40B4-BE49-F238E27FC236}">
                        <a16:creationId xmlns:a16="http://schemas.microsoft.com/office/drawing/2014/main" id="{CE433C05-9098-47F0-938D-2548F25C1EC0}"/>
                      </a:ext>
                    </a:extLst>
                  </p:cNvPr>
                  <p:cNvSpPr/>
                  <p:nvPr/>
                </p:nvSpPr>
                <p:spPr>
                  <a:xfrm>
                    <a:off x="3278436" y="2307772"/>
                    <a:ext cx="1504812" cy="8599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Oval 263">
                    <a:extLst>
                      <a:ext uri="{FF2B5EF4-FFF2-40B4-BE49-F238E27FC236}">
                        <a16:creationId xmlns:a16="http://schemas.microsoft.com/office/drawing/2014/main" id="{8F56CD90-CE91-4937-BBAF-44AED3ED0442}"/>
                      </a:ext>
                    </a:extLst>
                  </p:cNvPr>
                  <p:cNvSpPr/>
                  <p:nvPr/>
                </p:nvSpPr>
                <p:spPr>
                  <a:xfrm>
                    <a:off x="3558234" y="2191523"/>
                    <a:ext cx="94521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2" name="Group 231">
                  <a:extLst>
                    <a:ext uri="{FF2B5EF4-FFF2-40B4-BE49-F238E27FC236}">
                      <a16:creationId xmlns:a16="http://schemas.microsoft.com/office/drawing/2014/main" id="{6FD246D2-BF2A-4AC1-BBBF-B350F0D84848}"/>
                    </a:ext>
                  </a:extLst>
                </p:cNvPr>
                <p:cNvGrpSpPr/>
                <p:nvPr/>
              </p:nvGrpSpPr>
              <p:grpSpPr>
                <a:xfrm rot="1100235">
                  <a:off x="5702965" y="1586589"/>
                  <a:ext cx="239230" cy="1017896"/>
                  <a:chOff x="2711116" y="2149848"/>
                  <a:chExt cx="2639452" cy="1017896"/>
                </a:xfrm>
              </p:grpSpPr>
              <p:sp>
                <p:nvSpPr>
                  <p:cNvPr id="259" name="Rectangle 258">
                    <a:extLst>
                      <a:ext uri="{FF2B5EF4-FFF2-40B4-BE49-F238E27FC236}">
                        <a16:creationId xmlns:a16="http://schemas.microsoft.com/office/drawing/2014/main" id="{D2506BCA-B58E-4428-9888-3FF0F16DDE20}"/>
                      </a:ext>
                    </a:extLst>
                  </p:cNvPr>
                  <p:cNvSpPr/>
                  <p:nvPr/>
                </p:nvSpPr>
                <p:spPr>
                  <a:xfrm>
                    <a:off x="3278436" y="2307772"/>
                    <a:ext cx="1504812" cy="8599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0" name="Group 259">
                    <a:extLst>
                      <a:ext uri="{FF2B5EF4-FFF2-40B4-BE49-F238E27FC236}">
                        <a16:creationId xmlns:a16="http://schemas.microsoft.com/office/drawing/2014/main" id="{4140766F-146F-4813-A000-CB155CD8E639}"/>
                      </a:ext>
                    </a:extLst>
                  </p:cNvPr>
                  <p:cNvGrpSpPr/>
                  <p:nvPr/>
                </p:nvGrpSpPr>
                <p:grpSpPr>
                  <a:xfrm>
                    <a:off x="2711116" y="2149848"/>
                    <a:ext cx="2639452" cy="273796"/>
                    <a:chOff x="2711116" y="2149848"/>
                    <a:chExt cx="2639452" cy="273796"/>
                  </a:xfrm>
                </p:grpSpPr>
                <p:sp>
                  <p:nvSpPr>
                    <p:cNvPr id="261" name="Oval 260">
                      <a:extLst>
                        <a:ext uri="{FF2B5EF4-FFF2-40B4-BE49-F238E27FC236}">
                          <a16:creationId xmlns:a16="http://schemas.microsoft.com/office/drawing/2014/main" id="{28F3C4C7-CF15-4F85-954D-EA0A5C2854D5}"/>
                        </a:ext>
                      </a:extLst>
                    </p:cNvPr>
                    <p:cNvSpPr/>
                    <p:nvPr/>
                  </p:nvSpPr>
                  <p:spPr>
                    <a:xfrm rot="16357580">
                      <a:off x="3893944" y="967020"/>
                      <a:ext cx="273796" cy="2639452"/>
                    </a:xfrm>
                    <a:prstGeom prst="ellipse">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Oval 261">
                      <a:extLst>
                        <a:ext uri="{FF2B5EF4-FFF2-40B4-BE49-F238E27FC236}">
                          <a16:creationId xmlns:a16="http://schemas.microsoft.com/office/drawing/2014/main" id="{772AF094-89E5-4651-A6BD-E9BCE36E6A16}"/>
                        </a:ext>
                      </a:extLst>
                    </p:cNvPr>
                    <p:cNvSpPr/>
                    <p:nvPr/>
                  </p:nvSpPr>
                  <p:spPr>
                    <a:xfrm>
                      <a:off x="3558230" y="2191523"/>
                      <a:ext cx="945222"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3" name="Group 232">
                  <a:extLst>
                    <a:ext uri="{FF2B5EF4-FFF2-40B4-BE49-F238E27FC236}">
                      <a16:creationId xmlns:a16="http://schemas.microsoft.com/office/drawing/2014/main" id="{FE2DE746-B8C3-4C12-8490-F6F518E023A3}"/>
                    </a:ext>
                  </a:extLst>
                </p:cNvPr>
                <p:cNvGrpSpPr/>
                <p:nvPr/>
              </p:nvGrpSpPr>
              <p:grpSpPr>
                <a:xfrm rot="2796000">
                  <a:off x="5457782" y="2449226"/>
                  <a:ext cx="136864" cy="510876"/>
                  <a:chOff x="3278436" y="2191523"/>
                  <a:chExt cx="1504812" cy="976221"/>
                </a:xfrm>
              </p:grpSpPr>
              <p:sp>
                <p:nvSpPr>
                  <p:cNvPr id="257" name="Rectangle 256">
                    <a:extLst>
                      <a:ext uri="{FF2B5EF4-FFF2-40B4-BE49-F238E27FC236}">
                        <a16:creationId xmlns:a16="http://schemas.microsoft.com/office/drawing/2014/main" id="{BDAF3497-7979-4A78-A0C5-2E3539B20406}"/>
                      </a:ext>
                    </a:extLst>
                  </p:cNvPr>
                  <p:cNvSpPr/>
                  <p:nvPr/>
                </p:nvSpPr>
                <p:spPr>
                  <a:xfrm>
                    <a:off x="3278436" y="2307772"/>
                    <a:ext cx="1504812" cy="8599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Oval 257">
                    <a:extLst>
                      <a:ext uri="{FF2B5EF4-FFF2-40B4-BE49-F238E27FC236}">
                        <a16:creationId xmlns:a16="http://schemas.microsoft.com/office/drawing/2014/main" id="{8345E17D-D232-4C25-8B0A-8A51DB551187}"/>
                      </a:ext>
                    </a:extLst>
                  </p:cNvPr>
                  <p:cNvSpPr/>
                  <p:nvPr/>
                </p:nvSpPr>
                <p:spPr>
                  <a:xfrm>
                    <a:off x="3558234" y="2191523"/>
                    <a:ext cx="94521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4" name="Rectangle 233">
                  <a:extLst>
                    <a:ext uri="{FF2B5EF4-FFF2-40B4-BE49-F238E27FC236}">
                      <a16:creationId xmlns:a16="http://schemas.microsoft.com/office/drawing/2014/main" id="{B95342A2-F1D7-4B20-82DB-934FCA297F05}"/>
                    </a:ext>
                  </a:extLst>
                </p:cNvPr>
                <p:cNvSpPr/>
                <p:nvPr/>
              </p:nvSpPr>
              <p:spPr>
                <a:xfrm>
                  <a:off x="5074138" y="3129246"/>
                  <a:ext cx="279860" cy="247650"/>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Oval 255">
                  <a:extLst>
                    <a:ext uri="{FF2B5EF4-FFF2-40B4-BE49-F238E27FC236}">
                      <a16:creationId xmlns:a16="http://schemas.microsoft.com/office/drawing/2014/main" id="{245727D1-DAAA-45D1-B75A-21FCC3BB393A}"/>
                    </a:ext>
                  </a:extLst>
                </p:cNvPr>
                <p:cNvSpPr/>
                <p:nvPr/>
              </p:nvSpPr>
              <p:spPr>
                <a:xfrm>
                  <a:off x="5180969" y="3193154"/>
                  <a:ext cx="66198" cy="122495"/>
                </a:xfrm>
                <a:prstGeom prst="ellipse">
                  <a:avLst/>
                </a:prstGeom>
                <a:solidFill>
                  <a:srgbClr val="DC6465"/>
                </a:solidFill>
                <a:ln>
                  <a:solidFill>
                    <a:srgbClr val="DC64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93" name="Straight Connector 192">
                <a:extLst>
                  <a:ext uri="{FF2B5EF4-FFF2-40B4-BE49-F238E27FC236}">
                    <a16:creationId xmlns:a16="http://schemas.microsoft.com/office/drawing/2014/main" id="{C5B0068B-5C70-46A9-BE52-C7ECCD14F5CF}"/>
                  </a:ext>
                </a:extLst>
              </p:cNvPr>
              <p:cNvCxnSpPr>
                <a:cxnSpLocks/>
              </p:cNvCxnSpPr>
              <p:nvPr/>
            </p:nvCxnSpPr>
            <p:spPr>
              <a:xfrm flipV="1">
                <a:off x="5218837" y="2418152"/>
                <a:ext cx="1307797" cy="851232"/>
              </a:xfrm>
              <a:prstGeom prst="line">
                <a:avLst/>
              </a:prstGeom>
              <a:ln>
                <a:solidFill>
                  <a:srgbClr val="DC6465"/>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DB7BE332-2545-48A8-9E3A-31522B2A0136}"/>
                  </a:ext>
                </a:extLst>
              </p:cNvPr>
              <p:cNvCxnSpPr>
                <a:cxnSpLocks/>
              </p:cNvCxnSpPr>
              <p:nvPr/>
            </p:nvCxnSpPr>
            <p:spPr>
              <a:xfrm flipV="1">
                <a:off x="5222144" y="2909990"/>
                <a:ext cx="1304490" cy="355283"/>
              </a:xfrm>
              <a:prstGeom prst="line">
                <a:avLst/>
              </a:prstGeom>
              <a:ln>
                <a:solidFill>
                  <a:srgbClr val="DC6465"/>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F3729E3F-2CF8-4F4E-8D2A-6C6D8D205127}"/>
                  </a:ext>
                </a:extLst>
              </p:cNvPr>
              <p:cNvCxnSpPr>
                <a:cxnSpLocks/>
              </p:cNvCxnSpPr>
              <p:nvPr/>
            </p:nvCxnSpPr>
            <p:spPr>
              <a:xfrm flipV="1">
                <a:off x="5206122" y="3062942"/>
                <a:ext cx="1610941" cy="206603"/>
              </a:xfrm>
              <a:prstGeom prst="line">
                <a:avLst/>
              </a:prstGeom>
              <a:ln>
                <a:solidFill>
                  <a:srgbClr val="DC6465"/>
                </a:solidFill>
              </a:ln>
            </p:spPr>
            <p:style>
              <a:lnRef idx="1">
                <a:schemeClr val="accent1"/>
              </a:lnRef>
              <a:fillRef idx="0">
                <a:schemeClr val="accent1"/>
              </a:fillRef>
              <a:effectRef idx="0">
                <a:schemeClr val="accent1"/>
              </a:effectRef>
              <a:fontRef idx="minor">
                <a:schemeClr val="tx1"/>
              </a:fontRef>
            </p:style>
          </p:cxnSp>
          <p:pic>
            <p:nvPicPr>
              <p:cNvPr id="216" name="Graphic 215" descr="Cube">
                <a:extLst>
                  <a:ext uri="{FF2B5EF4-FFF2-40B4-BE49-F238E27FC236}">
                    <a16:creationId xmlns:a16="http://schemas.microsoft.com/office/drawing/2014/main" id="{10213C6C-D2DB-4C46-B5F6-B691E382A6E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82304" y="2172312"/>
                <a:ext cx="1031812" cy="1031812"/>
              </a:xfrm>
              <a:prstGeom prst="rect">
                <a:avLst/>
              </a:prstGeom>
            </p:spPr>
          </p:pic>
        </p:grpSp>
        <p:sp>
          <p:nvSpPr>
            <p:cNvPr id="173" name="TextBox 172">
              <a:extLst>
                <a:ext uri="{FF2B5EF4-FFF2-40B4-BE49-F238E27FC236}">
                  <a16:creationId xmlns:a16="http://schemas.microsoft.com/office/drawing/2014/main" id="{9C369B4A-2AC4-41FC-BFCE-F5AAD656EF90}"/>
                </a:ext>
              </a:extLst>
            </p:cNvPr>
            <p:cNvSpPr txBox="1"/>
            <p:nvPr/>
          </p:nvSpPr>
          <p:spPr>
            <a:xfrm>
              <a:off x="4901918" y="4761619"/>
              <a:ext cx="2139175" cy="954107"/>
            </a:xfrm>
            <a:prstGeom prst="rect">
              <a:avLst/>
            </a:prstGeom>
            <a:noFill/>
          </p:spPr>
          <p:txBody>
            <a:bodyPr wrap="none" rtlCol="0">
              <a:spAutoFit/>
            </a:bodyPr>
            <a:lstStyle/>
            <a:p>
              <a:pPr algn="ctr"/>
              <a:r>
                <a:rPr lang="en-US" sz="28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Fingerlike </a:t>
              </a:r>
            </a:p>
            <a:p>
              <a:pPr algn="ctr"/>
              <a:r>
                <a:rPr lang="en-US" sz="28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End-Effector</a:t>
              </a:r>
            </a:p>
          </p:txBody>
        </p:sp>
      </p:grpSp>
      <p:grpSp>
        <p:nvGrpSpPr>
          <p:cNvPr id="194" name="Group 193">
            <a:extLst>
              <a:ext uri="{FF2B5EF4-FFF2-40B4-BE49-F238E27FC236}">
                <a16:creationId xmlns:a16="http://schemas.microsoft.com/office/drawing/2014/main" id="{0A801040-A534-4AF6-9CC3-B2C3BB502700}"/>
              </a:ext>
            </a:extLst>
          </p:cNvPr>
          <p:cNvGrpSpPr>
            <a:grpSpLocks noChangeAspect="1"/>
          </p:cNvGrpSpPr>
          <p:nvPr/>
        </p:nvGrpSpPr>
        <p:grpSpPr>
          <a:xfrm>
            <a:off x="2928856" y="3506740"/>
            <a:ext cx="2886760" cy="2243584"/>
            <a:chOff x="2518288" y="1683465"/>
            <a:chExt cx="2423796" cy="1883769"/>
          </a:xfrm>
        </p:grpSpPr>
        <p:grpSp>
          <p:nvGrpSpPr>
            <p:cNvPr id="195" name="Group 194">
              <a:extLst>
                <a:ext uri="{FF2B5EF4-FFF2-40B4-BE49-F238E27FC236}">
                  <a16:creationId xmlns:a16="http://schemas.microsoft.com/office/drawing/2014/main" id="{9733B9F9-3ECD-4A94-AF2D-082CF5E722F9}"/>
                </a:ext>
              </a:extLst>
            </p:cNvPr>
            <p:cNvGrpSpPr/>
            <p:nvPr/>
          </p:nvGrpSpPr>
          <p:grpSpPr>
            <a:xfrm>
              <a:off x="2518288" y="1683465"/>
              <a:ext cx="2423796" cy="1883769"/>
              <a:chOff x="2518288" y="1683465"/>
              <a:chExt cx="2423796" cy="1883769"/>
            </a:xfrm>
          </p:grpSpPr>
          <p:sp>
            <p:nvSpPr>
              <p:cNvPr id="198" name="Isosceles Triangle 197">
                <a:extLst>
                  <a:ext uri="{FF2B5EF4-FFF2-40B4-BE49-F238E27FC236}">
                    <a16:creationId xmlns:a16="http://schemas.microsoft.com/office/drawing/2014/main" id="{9A57D4D3-4C9E-4B69-A1BA-96CCBD330298}"/>
                  </a:ext>
                </a:extLst>
              </p:cNvPr>
              <p:cNvSpPr/>
              <p:nvPr/>
            </p:nvSpPr>
            <p:spPr>
              <a:xfrm>
                <a:off x="2518288" y="2112300"/>
                <a:ext cx="499110" cy="339539"/>
              </a:xfrm>
              <a:prstGeom prst="triangle">
                <a:avLst>
                  <a:gd name="adj" fmla="val 91603"/>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Isosceles Triangle 198">
                <a:extLst>
                  <a:ext uri="{FF2B5EF4-FFF2-40B4-BE49-F238E27FC236}">
                    <a16:creationId xmlns:a16="http://schemas.microsoft.com/office/drawing/2014/main" id="{272DEE1A-009F-4FE6-A8BF-5F5393090BEA}"/>
                  </a:ext>
                </a:extLst>
              </p:cNvPr>
              <p:cNvSpPr/>
              <p:nvPr/>
            </p:nvSpPr>
            <p:spPr>
              <a:xfrm flipH="1">
                <a:off x="4425021" y="2155622"/>
                <a:ext cx="517063" cy="300990"/>
              </a:xfrm>
              <a:prstGeom prst="triangle">
                <a:avLst>
                  <a:gd name="adj" fmla="val 81287"/>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Rectangle 199">
                <a:extLst>
                  <a:ext uri="{FF2B5EF4-FFF2-40B4-BE49-F238E27FC236}">
                    <a16:creationId xmlns:a16="http://schemas.microsoft.com/office/drawing/2014/main" id="{9A37C378-991B-46EB-AA37-5747B491BC6C}"/>
                  </a:ext>
                </a:extLst>
              </p:cNvPr>
              <p:cNvSpPr/>
              <p:nvPr/>
            </p:nvSpPr>
            <p:spPr>
              <a:xfrm rot="989100">
                <a:off x="3033539" y="2599318"/>
                <a:ext cx="45720" cy="935705"/>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ectangle 200">
                <a:extLst>
                  <a:ext uri="{FF2B5EF4-FFF2-40B4-BE49-F238E27FC236}">
                    <a16:creationId xmlns:a16="http://schemas.microsoft.com/office/drawing/2014/main" id="{F9298C6A-0BD6-4E4E-A9A0-BB2E941D66C9}"/>
                  </a:ext>
                </a:extLst>
              </p:cNvPr>
              <p:cNvSpPr/>
              <p:nvPr/>
            </p:nvSpPr>
            <p:spPr>
              <a:xfrm rot="20576624">
                <a:off x="4401819" y="2598189"/>
                <a:ext cx="45720" cy="935705"/>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Oval 201">
                <a:extLst>
                  <a:ext uri="{FF2B5EF4-FFF2-40B4-BE49-F238E27FC236}">
                    <a16:creationId xmlns:a16="http://schemas.microsoft.com/office/drawing/2014/main" id="{045E2F48-9412-4060-9E58-32E6E5B4F7BC}"/>
                  </a:ext>
                </a:extLst>
              </p:cNvPr>
              <p:cNvSpPr/>
              <p:nvPr/>
            </p:nvSpPr>
            <p:spPr>
              <a:xfrm rot="21392413" flipV="1">
                <a:off x="4462722" y="3480967"/>
                <a:ext cx="218672" cy="7811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Oval 202">
                <a:extLst>
                  <a:ext uri="{FF2B5EF4-FFF2-40B4-BE49-F238E27FC236}">
                    <a16:creationId xmlns:a16="http://schemas.microsoft.com/office/drawing/2014/main" id="{46D5BD0E-3B24-4FAB-B7BC-E78885B4CFFD}"/>
                  </a:ext>
                </a:extLst>
              </p:cNvPr>
              <p:cNvSpPr/>
              <p:nvPr/>
            </p:nvSpPr>
            <p:spPr>
              <a:xfrm flipV="1">
                <a:off x="2813844" y="3489124"/>
                <a:ext cx="218672" cy="7811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Freeform: Shape 203">
                <a:extLst>
                  <a:ext uri="{FF2B5EF4-FFF2-40B4-BE49-F238E27FC236}">
                    <a16:creationId xmlns:a16="http://schemas.microsoft.com/office/drawing/2014/main" id="{00F90C89-4CD7-414C-A0E3-83C1F5210497}"/>
                  </a:ext>
                </a:extLst>
              </p:cNvPr>
              <p:cNvSpPr/>
              <p:nvPr/>
            </p:nvSpPr>
            <p:spPr>
              <a:xfrm>
                <a:off x="3136900" y="2805057"/>
                <a:ext cx="1188720" cy="300990"/>
              </a:xfrm>
              <a:custGeom>
                <a:avLst/>
                <a:gdLst>
                  <a:gd name="connsiteX0" fmla="*/ 0 w 1188720"/>
                  <a:gd name="connsiteY0" fmla="*/ 300990 h 300990"/>
                  <a:gd name="connsiteX1" fmla="*/ 1188720 w 1188720"/>
                  <a:gd name="connsiteY1" fmla="*/ 297180 h 300990"/>
                  <a:gd name="connsiteX2" fmla="*/ 1154430 w 1188720"/>
                  <a:gd name="connsiteY2" fmla="*/ 11430 h 300990"/>
                  <a:gd name="connsiteX3" fmla="*/ 41910 w 1188720"/>
                  <a:gd name="connsiteY3" fmla="*/ 0 h 300990"/>
                  <a:gd name="connsiteX4" fmla="*/ 0 w 1188720"/>
                  <a:gd name="connsiteY4" fmla="*/ 300990 h 300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8720" h="300990">
                    <a:moveTo>
                      <a:pt x="0" y="300990"/>
                    </a:moveTo>
                    <a:lnTo>
                      <a:pt x="1188720" y="297180"/>
                    </a:lnTo>
                    <a:lnTo>
                      <a:pt x="1154430" y="11430"/>
                    </a:lnTo>
                    <a:lnTo>
                      <a:pt x="41910" y="0"/>
                    </a:lnTo>
                    <a:lnTo>
                      <a:pt x="0" y="300990"/>
                    </a:lnTo>
                    <a:close/>
                  </a:path>
                </a:pathLst>
              </a:cu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Rectangle 204">
                <a:extLst>
                  <a:ext uri="{FF2B5EF4-FFF2-40B4-BE49-F238E27FC236}">
                    <a16:creationId xmlns:a16="http://schemas.microsoft.com/office/drawing/2014/main" id="{7D74F917-4973-4F2E-A816-61E686E5EDB7}"/>
                  </a:ext>
                </a:extLst>
              </p:cNvPr>
              <p:cNvSpPr/>
              <p:nvPr/>
            </p:nvSpPr>
            <p:spPr>
              <a:xfrm>
                <a:off x="3444240" y="1729052"/>
                <a:ext cx="574040" cy="1106037"/>
              </a:xfrm>
              <a:prstGeom prst="rect">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Rectangle: Rounded Corners 205">
                <a:extLst>
                  <a:ext uri="{FF2B5EF4-FFF2-40B4-BE49-F238E27FC236}">
                    <a16:creationId xmlns:a16="http://schemas.microsoft.com/office/drawing/2014/main" id="{D7F36A0C-3D16-4101-8D55-BCBDB33BFD4A}"/>
                  </a:ext>
                </a:extLst>
              </p:cNvPr>
              <p:cNvSpPr/>
              <p:nvPr/>
            </p:nvSpPr>
            <p:spPr>
              <a:xfrm>
                <a:off x="2938780" y="1822269"/>
                <a:ext cx="431800" cy="1018349"/>
              </a:xfrm>
              <a:prstGeom prst="roundRect">
                <a:avLst>
                  <a:gd name="adj" fmla="val 49608"/>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ectangle: Rounded Corners 206">
                <a:extLst>
                  <a:ext uri="{FF2B5EF4-FFF2-40B4-BE49-F238E27FC236}">
                    <a16:creationId xmlns:a16="http://schemas.microsoft.com/office/drawing/2014/main" id="{820D6C47-BE4E-4A61-9757-92940680F2E7}"/>
                  </a:ext>
                </a:extLst>
              </p:cNvPr>
              <p:cNvSpPr/>
              <p:nvPr/>
            </p:nvSpPr>
            <p:spPr>
              <a:xfrm>
                <a:off x="4091940" y="1812931"/>
                <a:ext cx="431800" cy="1018349"/>
              </a:xfrm>
              <a:prstGeom prst="roundRect">
                <a:avLst>
                  <a:gd name="adj" fmla="val 49608"/>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Freeform: Shape 207">
                <a:extLst>
                  <a:ext uri="{FF2B5EF4-FFF2-40B4-BE49-F238E27FC236}">
                    <a16:creationId xmlns:a16="http://schemas.microsoft.com/office/drawing/2014/main" id="{3003E43E-E19E-47FC-B97F-EB3B1FC3CE61}"/>
                  </a:ext>
                </a:extLst>
              </p:cNvPr>
              <p:cNvSpPr/>
              <p:nvPr/>
            </p:nvSpPr>
            <p:spPr>
              <a:xfrm>
                <a:off x="3073400" y="1714949"/>
                <a:ext cx="368300" cy="1120140"/>
              </a:xfrm>
              <a:custGeom>
                <a:avLst/>
                <a:gdLst>
                  <a:gd name="connsiteX0" fmla="*/ 0 w 368300"/>
                  <a:gd name="connsiteY0" fmla="*/ 0 h 1120140"/>
                  <a:gd name="connsiteX1" fmla="*/ 365760 w 368300"/>
                  <a:gd name="connsiteY1" fmla="*/ 2540 h 1120140"/>
                  <a:gd name="connsiteX2" fmla="*/ 368300 w 368300"/>
                  <a:gd name="connsiteY2" fmla="*/ 1117600 h 1120140"/>
                  <a:gd name="connsiteX3" fmla="*/ 124460 w 368300"/>
                  <a:gd name="connsiteY3" fmla="*/ 1120140 h 1120140"/>
                  <a:gd name="connsiteX4" fmla="*/ 7620 w 368300"/>
                  <a:gd name="connsiteY4" fmla="*/ 871220 h 1120140"/>
                  <a:gd name="connsiteX5" fmla="*/ 0 w 368300"/>
                  <a:gd name="connsiteY5" fmla="*/ 0 h 112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300" h="1120140">
                    <a:moveTo>
                      <a:pt x="0" y="0"/>
                    </a:moveTo>
                    <a:lnTo>
                      <a:pt x="365760" y="2540"/>
                    </a:lnTo>
                    <a:cubicBezTo>
                      <a:pt x="366607" y="374227"/>
                      <a:pt x="367453" y="745913"/>
                      <a:pt x="368300" y="1117600"/>
                    </a:cubicBezTo>
                    <a:lnTo>
                      <a:pt x="124460" y="1120140"/>
                    </a:lnTo>
                    <a:lnTo>
                      <a:pt x="7620" y="871220"/>
                    </a:lnTo>
                    <a:lnTo>
                      <a:pt x="0" y="0"/>
                    </a:lnTo>
                    <a:close/>
                  </a:path>
                </a:pathLst>
              </a:custGeom>
              <a:solidFill>
                <a:schemeClr val="bg1">
                  <a:lumMod val="6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Freeform: Shape 208">
                <a:extLst>
                  <a:ext uri="{FF2B5EF4-FFF2-40B4-BE49-F238E27FC236}">
                    <a16:creationId xmlns:a16="http://schemas.microsoft.com/office/drawing/2014/main" id="{39A7602D-9EC3-4442-B4B9-3364A002682B}"/>
                  </a:ext>
                </a:extLst>
              </p:cNvPr>
              <p:cNvSpPr/>
              <p:nvPr/>
            </p:nvSpPr>
            <p:spPr>
              <a:xfrm>
                <a:off x="4020820" y="1708599"/>
                <a:ext cx="360680" cy="1126490"/>
              </a:xfrm>
              <a:custGeom>
                <a:avLst/>
                <a:gdLst>
                  <a:gd name="connsiteX0" fmla="*/ 0 w 360680"/>
                  <a:gd name="connsiteY0" fmla="*/ 0 h 1132840"/>
                  <a:gd name="connsiteX1" fmla="*/ 360680 w 360680"/>
                  <a:gd name="connsiteY1" fmla="*/ 2540 h 1132840"/>
                  <a:gd name="connsiteX2" fmla="*/ 360680 w 360680"/>
                  <a:gd name="connsiteY2" fmla="*/ 881380 h 1132840"/>
                  <a:gd name="connsiteX3" fmla="*/ 241300 w 360680"/>
                  <a:gd name="connsiteY3" fmla="*/ 1125220 h 1132840"/>
                  <a:gd name="connsiteX4" fmla="*/ 0 w 360680"/>
                  <a:gd name="connsiteY4" fmla="*/ 1132840 h 1132840"/>
                  <a:gd name="connsiteX5" fmla="*/ 0 w 360680"/>
                  <a:gd name="connsiteY5" fmla="*/ 0 h 1132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0680" h="1132840">
                    <a:moveTo>
                      <a:pt x="0" y="0"/>
                    </a:moveTo>
                    <a:lnTo>
                      <a:pt x="360680" y="2540"/>
                    </a:lnTo>
                    <a:lnTo>
                      <a:pt x="360680" y="881380"/>
                    </a:lnTo>
                    <a:lnTo>
                      <a:pt x="241300" y="1125220"/>
                    </a:lnTo>
                    <a:lnTo>
                      <a:pt x="0" y="1132840"/>
                    </a:lnTo>
                    <a:cubicBezTo>
                      <a:pt x="3387" y="763693"/>
                      <a:pt x="6773" y="394547"/>
                      <a:pt x="0" y="0"/>
                    </a:cubicBezTo>
                    <a:close/>
                  </a:path>
                </a:pathLst>
              </a:custGeom>
              <a:solidFill>
                <a:schemeClr val="bg1">
                  <a:lumMod val="6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209">
                <a:extLst>
                  <a:ext uri="{FF2B5EF4-FFF2-40B4-BE49-F238E27FC236}">
                    <a16:creationId xmlns:a16="http://schemas.microsoft.com/office/drawing/2014/main" id="{27A1670F-91F2-4BC8-A857-C30EEFA70E0F}"/>
                  </a:ext>
                </a:extLst>
              </p:cNvPr>
              <p:cNvSpPr/>
              <p:nvPr/>
            </p:nvSpPr>
            <p:spPr>
              <a:xfrm>
                <a:off x="2938780" y="1683465"/>
                <a:ext cx="1584960"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6" name="Freeform: Shape 195">
              <a:extLst>
                <a:ext uri="{FF2B5EF4-FFF2-40B4-BE49-F238E27FC236}">
                  <a16:creationId xmlns:a16="http://schemas.microsoft.com/office/drawing/2014/main" id="{D9DB1B24-4163-484D-9A39-7028AA48E31E}"/>
                </a:ext>
              </a:extLst>
            </p:cNvPr>
            <p:cNvSpPr>
              <a:spLocks noChangeAspect="1"/>
            </p:cNvSpPr>
            <p:nvPr/>
          </p:nvSpPr>
          <p:spPr>
            <a:xfrm>
              <a:off x="3621932" y="2651018"/>
              <a:ext cx="227320" cy="115082"/>
            </a:xfrm>
            <a:custGeom>
              <a:avLst/>
              <a:gdLst>
                <a:gd name="connsiteX0" fmla="*/ 1066800 w 1828800"/>
                <a:gd name="connsiteY0" fmla="*/ 0 h 925830"/>
                <a:gd name="connsiteX1" fmla="*/ 1215390 w 1828800"/>
                <a:gd name="connsiteY1" fmla="*/ 3810 h 925830"/>
                <a:gd name="connsiteX2" fmla="*/ 1828800 w 1828800"/>
                <a:gd name="connsiteY2" fmla="*/ 918210 h 925830"/>
                <a:gd name="connsiteX3" fmla="*/ 0 w 1828800"/>
                <a:gd name="connsiteY3" fmla="*/ 925830 h 925830"/>
                <a:gd name="connsiteX4" fmla="*/ 613410 w 1828800"/>
                <a:gd name="connsiteY4" fmla="*/ 7620 h 925830"/>
                <a:gd name="connsiteX5" fmla="*/ 765810 w 1828800"/>
                <a:gd name="connsiteY5" fmla="*/ 7620 h 925830"/>
                <a:gd name="connsiteX6" fmla="*/ 457200 w 1828800"/>
                <a:gd name="connsiteY6" fmla="*/ 849630 h 925830"/>
                <a:gd name="connsiteX7" fmla="*/ 1371600 w 1828800"/>
                <a:gd name="connsiteY7" fmla="*/ 849630 h 925830"/>
                <a:gd name="connsiteX8" fmla="*/ 1066800 w 1828800"/>
                <a:gd name="connsiteY8" fmla="*/ 0 h 92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00" h="925830">
                  <a:moveTo>
                    <a:pt x="1066800" y="0"/>
                  </a:moveTo>
                  <a:lnTo>
                    <a:pt x="1215390" y="3810"/>
                  </a:lnTo>
                  <a:lnTo>
                    <a:pt x="1828800" y="918210"/>
                  </a:lnTo>
                  <a:lnTo>
                    <a:pt x="0" y="925830"/>
                  </a:lnTo>
                  <a:lnTo>
                    <a:pt x="613410" y="7620"/>
                  </a:lnTo>
                  <a:lnTo>
                    <a:pt x="765810" y="7620"/>
                  </a:lnTo>
                  <a:lnTo>
                    <a:pt x="457200" y="849630"/>
                  </a:lnTo>
                  <a:lnTo>
                    <a:pt x="1371600" y="849630"/>
                  </a:lnTo>
                  <a:lnTo>
                    <a:pt x="1066800" y="0"/>
                  </a:lnTo>
                  <a:close/>
                </a:path>
              </a:pathLst>
            </a:custGeom>
            <a:solidFill>
              <a:srgbClr val="E32626"/>
            </a:solidFill>
            <a:ln>
              <a:solidFill>
                <a:srgbClr val="E3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7" name="Picture 196" descr="Background pattern&#10;&#10;Description automatically generated">
              <a:extLst>
                <a:ext uri="{FF2B5EF4-FFF2-40B4-BE49-F238E27FC236}">
                  <a16:creationId xmlns:a16="http://schemas.microsoft.com/office/drawing/2014/main" id="{94292AE6-3EE1-4CAA-9537-117E8EE832C1}"/>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3129067" y="1785674"/>
              <a:ext cx="259187" cy="136505"/>
            </a:xfrm>
            <a:prstGeom prst="rect">
              <a:avLst/>
            </a:prstGeom>
          </p:spPr>
        </p:pic>
      </p:grpSp>
    </p:spTree>
    <p:extLst>
      <p:ext uri="{BB962C8B-B14F-4D97-AF65-F5344CB8AC3E}">
        <p14:creationId xmlns:p14="http://schemas.microsoft.com/office/powerpoint/2010/main" val="6577312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8CAD881C-6DBF-4D9C-B7B6-7EA1FD4E596A}"/>
              </a:ext>
            </a:extLst>
          </p:cNvPr>
          <p:cNvGrpSpPr/>
          <p:nvPr/>
        </p:nvGrpSpPr>
        <p:grpSpPr>
          <a:xfrm>
            <a:off x="548640" y="1270090"/>
            <a:ext cx="7321400" cy="4562281"/>
            <a:chOff x="548640" y="1185954"/>
            <a:chExt cx="7060321" cy="4646417"/>
          </a:xfrm>
        </p:grpSpPr>
        <p:grpSp>
          <p:nvGrpSpPr>
            <p:cNvPr id="38" name="Group 37">
              <a:extLst>
                <a:ext uri="{FF2B5EF4-FFF2-40B4-BE49-F238E27FC236}">
                  <a16:creationId xmlns:a16="http://schemas.microsoft.com/office/drawing/2014/main" id="{304CA172-9D55-43B3-9332-645432B8C805}"/>
                </a:ext>
              </a:extLst>
            </p:cNvPr>
            <p:cNvGrpSpPr/>
            <p:nvPr/>
          </p:nvGrpSpPr>
          <p:grpSpPr>
            <a:xfrm>
              <a:off x="548640" y="1185954"/>
              <a:ext cx="7060321" cy="4638914"/>
              <a:chOff x="548640" y="1185954"/>
              <a:chExt cx="7060321" cy="4638914"/>
            </a:xfrm>
          </p:grpSpPr>
          <p:grpSp>
            <p:nvGrpSpPr>
              <p:cNvPr id="33" name="Group 32">
                <a:extLst>
                  <a:ext uri="{FF2B5EF4-FFF2-40B4-BE49-F238E27FC236}">
                    <a16:creationId xmlns:a16="http://schemas.microsoft.com/office/drawing/2014/main" id="{70CD0EF8-36EF-4733-A559-E531E7F32409}"/>
                  </a:ext>
                </a:extLst>
              </p:cNvPr>
              <p:cNvGrpSpPr/>
              <p:nvPr/>
            </p:nvGrpSpPr>
            <p:grpSpPr>
              <a:xfrm>
                <a:off x="549401" y="1198466"/>
                <a:ext cx="7059560" cy="4626402"/>
                <a:chOff x="6418717" y="1301930"/>
                <a:chExt cx="5377239" cy="3091265"/>
              </a:xfrm>
            </p:grpSpPr>
            <p:sp>
              <p:nvSpPr>
                <p:cNvPr id="2" name="Rectangle: Rounded Corners 1">
                  <a:extLst>
                    <a:ext uri="{FF2B5EF4-FFF2-40B4-BE49-F238E27FC236}">
                      <a16:creationId xmlns:a16="http://schemas.microsoft.com/office/drawing/2014/main" id="{F9984780-08DA-4954-B980-CDD6A4A2BD3C}"/>
                    </a:ext>
                  </a:extLst>
                </p:cNvPr>
                <p:cNvSpPr/>
                <p:nvPr/>
              </p:nvSpPr>
              <p:spPr>
                <a:xfrm>
                  <a:off x="6418717" y="1301930"/>
                  <a:ext cx="5377239" cy="3091265"/>
                </a:xfrm>
                <a:prstGeom prst="roundRect">
                  <a:avLst/>
                </a:prstGeom>
                <a:solidFill>
                  <a:srgbClr val="007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tar: 4 Points 3">
                  <a:extLst>
                    <a:ext uri="{FF2B5EF4-FFF2-40B4-BE49-F238E27FC236}">
                      <a16:creationId xmlns:a16="http://schemas.microsoft.com/office/drawing/2014/main" id="{43AB686A-1B44-420F-A275-40286CF79A90}"/>
                    </a:ext>
                  </a:extLst>
                </p:cNvPr>
                <p:cNvSpPr/>
                <p:nvPr/>
              </p:nvSpPr>
              <p:spPr>
                <a:xfrm>
                  <a:off x="7062843" y="1895855"/>
                  <a:ext cx="123041" cy="24944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tar: 4 Points 6">
                  <a:extLst>
                    <a:ext uri="{FF2B5EF4-FFF2-40B4-BE49-F238E27FC236}">
                      <a16:creationId xmlns:a16="http://schemas.microsoft.com/office/drawing/2014/main" id="{1A09D114-D368-498C-98A8-50F60325C4D8}"/>
                    </a:ext>
                  </a:extLst>
                </p:cNvPr>
                <p:cNvSpPr/>
                <p:nvPr/>
              </p:nvSpPr>
              <p:spPr>
                <a:xfrm>
                  <a:off x="6841435" y="2753445"/>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tar: 4 Points 7">
                  <a:extLst>
                    <a:ext uri="{FF2B5EF4-FFF2-40B4-BE49-F238E27FC236}">
                      <a16:creationId xmlns:a16="http://schemas.microsoft.com/office/drawing/2014/main" id="{7CD876F8-644B-41A5-9A07-523A0E8DE404}"/>
                    </a:ext>
                  </a:extLst>
                </p:cNvPr>
                <p:cNvSpPr/>
                <p:nvPr/>
              </p:nvSpPr>
              <p:spPr>
                <a:xfrm>
                  <a:off x="8220630" y="2490272"/>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tar: 4 Points 8">
                  <a:extLst>
                    <a:ext uri="{FF2B5EF4-FFF2-40B4-BE49-F238E27FC236}">
                      <a16:creationId xmlns:a16="http://schemas.microsoft.com/office/drawing/2014/main" id="{5CF247C9-A814-4FE3-A6D6-FD0FD0C513FC}"/>
                    </a:ext>
                  </a:extLst>
                </p:cNvPr>
                <p:cNvSpPr/>
                <p:nvPr/>
              </p:nvSpPr>
              <p:spPr>
                <a:xfrm>
                  <a:off x="10509032" y="1713053"/>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tar: 4 Points 12">
                  <a:extLst>
                    <a:ext uri="{FF2B5EF4-FFF2-40B4-BE49-F238E27FC236}">
                      <a16:creationId xmlns:a16="http://schemas.microsoft.com/office/drawing/2014/main" id="{B966658E-0B64-4B43-AB48-1BEDE903298D}"/>
                    </a:ext>
                  </a:extLst>
                </p:cNvPr>
                <p:cNvSpPr/>
                <p:nvPr/>
              </p:nvSpPr>
              <p:spPr>
                <a:xfrm>
                  <a:off x="10639311" y="1924119"/>
                  <a:ext cx="146121" cy="29067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tar: 4 Points 17">
                  <a:extLst>
                    <a:ext uri="{FF2B5EF4-FFF2-40B4-BE49-F238E27FC236}">
                      <a16:creationId xmlns:a16="http://schemas.microsoft.com/office/drawing/2014/main" id="{1ED5B04F-BFE2-424A-B6B9-BBE67DB8E264}"/>
                    </a:ext>
                  </a:extLst>
                </p:cNvPr>
                <p:cNvSpPr/>
                <p:nvPr/>
              </p:nvSpPr>
              <p:spPr>
                <a:xfrm>
                  <a:off x="11420831" y="2692999"/>
                  <a:ext cx="146121" cy="29067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tar: 4 Points 21">
                  <a:extLst>
                    <a:ext uri="{FF2B5EF4-FFF2-40B4-BE49-F238E27FC236}">
                      <a16:creationId xmlns:a16="http://schemas.microsoft.com/office/drawing/2014/main" id="{E7EAD236-B7B3-410A-B36A-51104EADCED0}"/>
                    </a:ext>
                  </a:extLst>
                </p:cNvPr>
                <p:cNvSpPr/>
                <p:nvPr/>
              </p:nvSpPr>
              <p:spPr>
                <a:xfrm>
                  <a:off x="11546818" y="2415216"/>
                  <a:ext cx="125943" cy="22318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tar: 4 Points 22">
                  <a:extLst>
                    <a:ext uri="{FF2B5EF4-FFF2-40B4-BE49-F238E27FC236}">
                      <a16:creationId xmlns:a16="http://schemas.microsoft.com/office/drawing/2014/main" id="{683A0BF4-28A1-43D1-AFD0-97C9B7239DF7}"/>
                    </a:ext>
                  </a:extLst>
                </p:cNvPr>
                <p:cNvSpPr/>
                <p:nvPr/>
              </p:nvSpPr>
              <p:spPr>
                <a:xfrm>
                  <a:off x="7269445" y="3622705"/>
                  <a:ext cx="125943" cy="22318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tar: 4 Points 23">
                  <a:extLst>
                    <a:ext uri="{FF2B5EF4-FFF2-40B4-BE49-F238E27FC236}">
                      <a16:creationId xmlns:a16="http://schemas.microsoft.com/office/drawing/2014/main" id="{1B401E80-CC6A-4B45-A279-187128DCE78B}"/>
                    </a:ext>
                  </a:extLst>
                </p:cNvPr>
                <p:cNvSpPr/>
                <p:nvPr/>
              </p:nvSpPr>
              <p:spPr>
                <a:xfrm>
                  <a:off x="7486868" y="3371404"/>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tar: 4 Points 24">
                  <a:extLst>
                    <a:ext uri="{FF2B5EF4-FFF2-40B4-BE49-F238E27FC236}">
                      <a16:creationId xmlns:a16="http://schemas.microsoft.com/office/drawing/2014/main" id="{1F26B41A-6AE0-4D37-9CB9-51D949A87E6D}"/>
                    </a:ext>
                  </a:extLst>
                </p:cNvPr>
                <p:cNvSpPr/>
                <p:nvPr/>
              </p:nvSpPr>
              <p:spPr>
                <a:xfrm>
                  <a:off x="9499357" y="3691545"/>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tar: 4 Points 25">
                  <a:extLst>
                    <a:ext uri="{FF2B5EF4-FFF2-40B4-BE49-F238E27FC236}">
                      <a16:creationId xmlns:a16="http://schemas.microsoft.com/office/drawing/2014/main" id="{897FFEF1-44F3-4BDA-9D51-A9381BE779F0}"/>
                    </a:ext>
                  </a:extLst>
                </p:cNvPr>
                <p:cNvSpPr/>
                <p:nvPr/>
              </p:nvSpPr>
              <p:spPr>
                <a:xfrm>
                  <a:off x="9339780" y="3495423"/>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tar: 4 Points 26">
                  <a:extLst>
                    <a:ext uri="{FF2B5EF4-FFF2-40B4-BE49-F238E27FC236}">
                      <a16:creationId xmlns:a16="http://schemas.microsoft.com/office/drawing/2014/main" id="{EC9EE687-330A-4801-8DBD-40DFFD063D4E}"/>
                    </a:ext>
                  </a:extLst>
                </p:cNvPr>
                <p:cNvSpPr/>
                <p:nvPr/>
              </p:nvSpPr>
              <p:spPr>
                <a:xfrm>
                  <a:off x="6554968" y="1521530"/>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tar: 4 Points 27">
                  <a:extLst>
                    <a:ext uri="{FF2B5EF4-FFF2-40B4-BE49-F238E27FC236}">
                      <a16:creationId xmlns:a16="http://schemas.microsoft.com/office/drawing/2014/main" id="{E567F692-9280-4DB4-9EAC-A5494CC494A6}"/>
                    </a:ext>
                  </a:extLst>
                </p:cNvPr>
                <p:cNvSpPr/>
                <p:nvPr/>
              </p:nvSpPr>
              <p:spPr>
                <a:xfrm>
                  <a:off x="8054795" y="2337263"/>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tar: 4 Points 28">
                  <a:extLst>
                    <a:ext uri="{FF2B5EF4-FFF2-40B4-BE49-F238E27FC236}">
                      <a16:creationId xmlns:a16="http://schemas.microsoft.com/office/drawing/2014/main" id="{E36C50C1-A591-44A1-9E1B-EC8F391A359F}"/>
                    </a:ext>
                  </a:extLst>
                </p:cNvPr>
                <p:cNvSpPr/>
                <p:nvPr/>
              </p:nvSpPr>
              <p:spPr>
                <a:xfrm>
                  <a:off x="10604470" y="2770359"/>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tar: 4 Points 30">
                  <a:extLst>
                    <a:ext uri="{FF2B5EF4-FFF2-40B4-BE49-F238E27FC236}">
                      <a16:creationId xmlns:a16="http://schemas.microsoft.com/office/drawing/2014/main" id="{D5BA7D15-D949-4A60-B917-7866CA1704C5}"/>
                    </a:ext>
                  </a:extLst>
                </p:cNvPr>
                <p:cNvSpPr/>
                <p:nvPr/>
              </p:nvSpPr>
              <p:spPr>
                <a:xfrm>
                  <a:off x="11674570" y="3853053"/>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Freeform: Shape 35">
                <a:extLst>
                  <a:ext uri="{FF2B5EF4-FFF2-40B4-BE49-F238E27FC236}">
                    <a16:creationId xmlns:a16="http://schemas.microsoft.com/office/drawing/2014/main" id="{FD3910FC-BFC0-4350-BD37-8DB85C23CFCC}"/>
                  </a:ext>
                </a:extLst>
              </p:cNvPr>
              <p:cNvSpPr/>
              <p:nvPr/>
            </p:nvSpPr>
            <p:spPr>
              <a:xfrm>
                <a:off x="1282262" y="4656083"/>
                <a:ext cx="6064469" cy="1061545"/>
              </a:xfrm>
              <a:custGeom>
                <a:avLst/>
                <a:gdLst>
                  <a:gd name="connsiteX0" fmla="*/ 0 w 6064469"/>
                  <a:gd name="connsiteY0" fmla="*/ 294289 h 1061545"/>
                  <a:gd name="connsiteX1" fmla="*/ 0 w 6064469"/>
                  <a:gd name="connsiteY1" fmla="*/ 294289 h 1061545"/>
                  <a:gd name="connsiteX2" fmla="*/ 578069 w 6064469"/>
                  <a:gd name="connsiteY2" fmla="*/ 210207 h 1061545"/>
                  <a:gd name="connsiteX3" fmla="*/ 1156138 w 6064469"/>
                  <a:gd name="connsiteY3" fmla="*/ 283779 h 1061545"/>
                  <a:gd name="connsiteX4" fmla="*/ 1271752 w 6064469"/>
                  <a:gd name="connsiteY4" fmla="*/ 283779 h 1061545"/>
                  <a:gd name="connsiteX5" fmla="*/ 1881352 w 6064469"/>
                  <a:gd name="connsiteY5" fmla="*/ 294289 h 1061545"/>
                  <a:gd name="connsiteX6" fmla="*/ 1975945 w 6064469"/>
                  <a:gd name="connsiteY6" fmla="*/ 283779 h 1061545"/>
                  <a:gd name="connsiteX7" fmla="*/ 2532993 w 6064469"/>
                  <a:gd name="connsiteY7" fmla="*/ 199696 h 1061545"/>
                  <a:gd name="connsiteX8" fmla="*/ 2669628 w 6064469"/>
                  <a:gd name="connsiteY8" fmla="*/ 199696 h 1061545"/>
                  <a:gd name="connsiteX9" fmla="*/ 3436883 w 6064469"/>
                  <a:gd name="connsiteY9" fmla="*/ 283779 h 1061545"/>
                  <a:gd name="connsiteX10" fmla="*/ 3615559 w 6064469"/>
                  <a:gd name="connsiteY10" fmla="*/ 294289 h 1061545"/>
                  <a:gd name="connsiteX11" fmla="*/ 4614041 w 6064469"/>
                  <a:gd name="connsiteY11" fmla="*/ 52551 h 1061545"/>
                  <a:gd name="connsiteX12" fmla="*/ 5023945 w 6064469"/>
                  <a:gd name="connsiteY12" fmla="*/ 0 h 1061545"/>
                  <a:gd name="connsiteX13" fmla="*/ 5118538 w 6064469"/>
                  <a:gd name="connsiteY13" fmla="*/ 10510 h 1061545"/>
                  <a:gd name="connsiteX14" fmla="*/ 5160579 w 6064469"/>
                  <a:gd name="connsiteY14" fmla="*/ 21020 h 1061545"/>
                  <a:gd name="connsiteX15" fmla="*/ 5202621 w 6064469"/>
                  <a:gd name="connsiteY15" fmla="*/ 31531 h 1061545"/>
                  <a:gd name="connsiteX16" fmla="*/ 5612524 w 6064469"/>
                  <a:gd name="connsiteY16" fmla="*/ 115614 h 1061545"/>
                  <a:gd name="connsiteX17" fmla="*/ 5854262 w 6064469"/>
                  <a:gd name="connsiteY17" fmla="*/ 136634 h 1061545"/>
                  <a:gd name="connsiteX18" fmla="*/ 6064469 w 6064469"/>
                  <a:gd name="connsiteY18" fmla="*/ 220717 h 1061545"/>
                  <a:gd name="connsiteX19" fmla="*/ 5990897 w 6064469"/>
                  <a:gd name="connsiteY19" fmla="*/ 672662 h 1061545"/>
                  <a:gd name="connsiteX20" fmla="*/ 4771697 w 6064469"/>
                  <a:gd name="connsiteY20" fmla="*/ 1061545 h 1061545"/>
                  <a:gd name="connsiteX21" fmla="*/ 1702676 w 6064469"/>
                  <a:gd name="connsiteY21" fmla="*/ 924910 h 1061545"/>
                  <a:gd name="connsiteX22" fmla="*/ 73572 w 6064469"/>
                  <a:gd name="connsiteY22" fmla="*/ 798786 h 1061545"/>
                  <a:gd name="connsiteX23" fmla="*/ 0 w 6064469"/>
                  <a:gd name="connsiteY23" fmla="*/ 294289 h 10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64469" h="1061545">
                    <a:moveTo>
                      <a:pt x="0" y="294289"/>
                    </a:moveTo>
                    <a:lnTo>
                      <a:pt x="0" y="294289"/>
                    </a:lnTo>
                    <a:lnTo>
                      <a:pt x="578069" y="210207"/>
                    </a:lnTo>
                    <a:lnTo>
                      <a:pt x="1156138" y="283779"/>
                    </a:lnTo>
                    <a:lnTo>
                      <a:pt x="1271752" y="283779"/>
                    </a:lnTo>
                    <a:lnTo>
                      <a:pt x="1881352" y="294289"/>
                    </a:lnTo>
                    <a:lnTo>
                      <a:pt x="1975945" y="283779"/>
                    </a:lnTo>
                    <a:lnTo>
                      <a:pt x="2532993" y="199696"/>
                    </a:lnTo>
                    <a:lnTo>
                      <a:pt x="2669628" y="199696"/>
                    </a:lnTo>
                    <a:lnTo>
                      <a:pt x="3436883" y="283779"/>
                    </a:lnTo>
                    <a:cubicBezTo>
                      <a:pt x="3559332" y="297384"/>
                      <a:pt x="3499751" y="294289"/>
                      <a:pt x="3615559" y="294289"/>
                    </a:cubicBezTo>
                    <a:lnTo>
                      <a:pt x="4614041" y="52551"/>
                    </a:lnTo>
                    <a:lnTo>
                      <a:pt x="5023945" y="0"/>
                    </a:lnTo>
                    <a:cubicBezTo>
                      <a:pt x="5055476" y="3503"/>
                      <a:pt x="5087182" y="5686"/>
                      <a:pt x="5118538" y="10510"/>
                    </a:cubicBezTo>
                    <a:cubicBezTo>
                      <a:pt x="5132815" y="12706"/>
                      <a:pt x="5146690" y="17052"/>
                      <a:pt x="5160579" y="21020"/>
                    </a:cubicBezTo>
                    <a:cubicBezTo>
                      <a:pt x="5201245" y="32639"/>
                      <a:pt x="5179193" y="31531"/>
                      <a:pt x="5202621" y="31531"/>
                    </a:cubicBezTo>
                    <a:lnTo>
                      <a:pt x="5612524" y="115614"/>
                    </a:lnTo>
                    <a:lnTo>
                      <a:pt x="5854262" y="136634"/>
                    </a:lnTo>
                    <a:lnTo>
                      <a:pt x="6064469" y="220717"/>
                    </a:lnTo>
                    <a:lnTo>
                      <a:pt x="5990897" y="672662"/>
                    </a:lnTo>
                    <a:lnTo>
                      <a:pt x="4771697" y="1061545"/>
                    </a:lnTo>
                    <a:lnTo>
                      <a:pt x="1702676" y="924910"/>
                    </a:lnTo>
                    <a:lnTo>
                      <a:pt x="73572" y="798786"/>
                    </a:lnTo>
                    <a:lnTo>
                      <a:pt x="0" y="294289"/>
                    </a:lnTo>
                    <a:close/>
                  </a:path>
                </a:pathLst>
              </a:cu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9B657570-2CC6-41A2-9AAA-3757888D4A2F}"/>
                  </a:ext>
                </a:extLst>
              </p:cNvPr>
              <p:cNvSpPr/>
              <p:nvPr/>
            </p:nvSpPr>
            <p:spPr>
              <a:xfrm>
                <a:off x="548640" y="4610100"/>
                <a:ext cx="7056120" cy="1203960"/>
              </a:xfrm>
              <a:custGeom>
                <a:avLst/>
                <a:gdLst>
                  <a:gd name="connsiteX0" fmla="*/ 22860 w 7048500"/>
                  <a:gd name="connsiteY0" fmla="*/ 220980 h 1203960"/>
                  <a:gd name="connsiteX1" fmla="*/ 472440 w 7048500"/>
                  <a:gd name="connsiteY1" fmla="*/ 175260 h 1203960"/>
                  <a:gd name="connsiteX2" fmla="*/ 876300 w 7048500"/>
                  <a:gd name="connsiteY2" fmla="*/ 213360 h 1203960"/>
                  <a:gd name="connsiteX3" fmla="*/ 944880 w 7048500"/>
                  <a:gd name="connsiteY3" fmla="*/ 236220 h 1203960"/>
                  <a:gd name="connsiteX4" fmla="*/ 1478280 w 7048500"/>
                  <a:gd name="connsiteY4" fmla="*/ 411480 h 1203960"/>
                  <a:gd name="connsiteX5" fmla="*/ 1546860 w 7048500"/>
                  <a:gd name="connsiteY5" fmla="*/ 419100 h 1203960"/>
                  <a:gd name="connsiteX6" fmla="*/ 1569720 w 7048500"/>
                  <a:gd name="connsiteY6" fmla="*/ 426720 h 1203960"/>
                  <a:gd name="connsiteX7" fmla="*/ 1645920 w 7048500"/>
                  <a:gd name="connsiteY7" fmla="*/ 434340 h 1203960"/>
                  <a:gd name="connsiteX8" fmla="*/ 1668780 w 7048500"/>
                  <a:gd name="connsiteY8" fmla="*/ 441960 h 1203960"/>
                  <a:gd name="connsiteX9" fmla="*/ 2164080 w 7048500"/>
                  <a:gd name="connsiteY9" fmla="*/ 457200 h 1203960"/>
                  <a:gd name="connsiteX10" fmla="*/ 2339340 w 7048500"/>
                  <a:gd name="connsiteY10" fmla="*/ 449580 h 1203960"/>
                  <a:gd name="connsiteX11" fmla="*/ 2842260 w 7048500"/>
                  <a:gd name="connsiteY11" fmla="*/ 342900 h 1203960"/>
                  <a:gd name="connsiteX12" fmla="*/ 2926080 w 7048500"/>
                  <a:gd name="connsiteY12" fmla="*/ 327660 h 1203960"/>
                  <a:gd name="connsiteX13" fmla="*/ 2964180 w 7048500"/>
                  <a:gd name="connsiteY13" fmla="*/ 320040 h 1203960"/>
                  <a:gd name="connsiteX14" fmla="*/ 3581400 w 7048500"/>
                  <a:gd name="connsiteY14" fmla="*/ 137160 h 1203960"/>
                  <a:gd name="connsiteX15" fmla="*/ 3657600 w 7048500"/>
                  <a:gd name="connsiteY15" fmla="*/ 114300 h 1203960"/>
                  <a:gd name="connsiteX16" fmla="*/ 3710940 w 7048500"/>
                  <a:gd name="connsiteY16" fmla="*/ 99060 h 1203960"/>
                  <a:gd name="connsiteX17" fmla="*/ 4267200 w 7048500"/>
                  <a:gd name="connsiteY17" fmla="*/ 0 h 1203960"/>
                  <a:gd name="connsiteX18" fmla="*/ 4381500 w 7048500"/>
                  <a:gd name="connsiteY18" fmla="*/ 7620 h 1203960"/>
                  <a:gd name="connsiteX19" fmla="*/ 5059680 w 7048500"/>
                  <a:gd name="connsiteY19" fmla="*/ 182880 h 1203960"/>
                  <a:gd name="connsiteX20" fmla="*/ 5135880 w 7048500"/>
                  <a:gd name="connsiteY20" fmla="*/ 190500 h 1203960"/>
                  <a:gd name="connsiteX21" fmla="*/ 5158740 w 7048500"/>
                  <a:gd name="connsiteY21" fmla="*/ 198120 h 1203960"/>
                  <a:gd name="connsiteX22" fmla="*/ 5212080 w 7048500"/>
                  <a:gd name="connsiteY22" fmla="*/ 205740 h 1203960"/>
                  <a:gd name="connsiteX23" fmla="*/ 5250180 w 7048500"/>
                  <a:gd name="connsiteY23" fmla="*/ 213360 h 1203960"/>
                  <a:gd name="connsiteX24" fmla="*/ 5303520 w 7048500"/>
                  <a:gd name="connsiteY24" fmla="*/ 213360 h 1203960"/>
                  <a:gd name="connsiteX25" fmla="*/ 5783580 w 7048500"/>
                  <a:gd name="connsiteY25" fmla="*/ 266700 h 1203960"/>
                  <a:gd name="connsiteX26" fmla="*/ 6050280 w 7048500"/>
                  <a:gd name="connsiteY26" fmla="*/ 274320 h 1203960"/>
                  <a:gd name="connsiteX27" fmla="*/ 6667500 w 7048500"/>
                  <a:gd name="connsiteY27" fmla="*/ 228600 h 1203960"/>
                  <a:gd name="connsiteX28" fmla="*/ 6751320 w 7048500"/>
                  <a:gd name="connsiteY28" fmla="*/ 205740 h 1203960"/>
                  <a:gd name="connsiteX29" fmla="*/ 7018020 w 7048500"/>
                  <a:gd name="connsiteY29" fmla="*/ 83820 h 1203960"/>
                  <a:gd name="connsiteX30" fmla="*/ 7048500 w 7048500"/>
                  <a:gd name="connsiteY30" fmla="*/ 251460 h 1203960"/>
                  <a:gd name="connsiteX31" fmla="*/ 7040880 w 7048500"/>
                  <a:gd name="connsiteY31" fmla="*/ 586740 h 1203960"/>
                  <a:gd name="connsiteX32" fmla="*/ 6918960 w 7048500"/>
                  <a:gd name="connsiteY32" fmla="*/ 868680 h 1203960"/>
                  <a:gd name="connsiteX33" fmla="*/ 6758940 w 7048500"/>
                  <a:gd name="connsiteY33" fmla="*/ 1028700 h 1203960"/>
                  <a:gd name="connsiteX34" fmla="*/ 6621780 w 7048500"/>
                  <a:gd name="connsiteY34" fmla="*/ 1112520 h 1203960"/>
                  <a:gd name="connsiteX35" fmla="*/ 6507480 w 7048500"/>
                  <a:gd name="connsiteY35" fmla="*/ 1165860 h 1203960"/>
                  <a:gd name="connsiteX36" fmla="*/ 6134100 w 7048500"/>
                  <a:gd name="connsiteY36" fmla="*/ 1203960 h 1203960"/>
                  <a:gd name="connsiteX37" fmla="*/ 678180 w 7048500"/>
                  <a:gd name="connsiteY37" fmla="*/ 1196340 h 1203960"/>
                  <a:gd name="connsiteX38" fmla="*/ 495300 w 7048500"/>
                  <a:gd name="connsiteY38" fmla="*/ 1135380 h 1203960"/>
                  <a:gd name="connsiteX39" fmla="*/ 335280 w 7048500"/>
                  <a:gd name="connsiteY39" fmla="*/ 1074420 h 1203960"/>
                  <a:gd name="connsiteX40" fmla="*/ 243840 w 7048500"/>
                  <a:gd name="connsiteY40" fmla="*/ 967740 h 1203960"/>
                  <a:gd name="connsiteX41" fmla="*/ 121920 w 7048500"/>
                  <a:gd name="connsiteY41" fmla="*/ 861060 h 1203960"/>
                  <a:gd name="connsiteX42" fmla="*/ 60960 w 7048500"/>
                  <a:gd name="connsiteY42" fmla="*/ 670560 h 1203960"/>
                  <a:gd name="connsiteX43" fmla="*/ 0 w 7048500"/>
                  <a:gd name="connsiteY43" fmla="*/ 480060 h 1203960"/>
                  <a:gd name="connsiteX44" fmla="*/ 22860 w 7048500"/>
                  <a:gd name="connsiteY44" fmla="*/ 220980 h 1203960"/>
                  <a:gd name="connsiteX0" fmla="*/ 22860 w 7056120"/>
                  <a:gd name="connsiteY0" fmla="*/ 220980 h 1203960"/>
                  <a:gd name="connsiteX1" fmla="*/ 472440 w 7056120"/>
                  <a:gd name="connsiteY1" fmla="*/ 175260 h 1203960"/>
                  <a:gd name="connsiteX2" fmla="*/ 876300 w 7056120"/>
                  <a:gd name="connsiteY2" fmla="*/ 213360 h 1203960"/>
                  <a:gd name="connsiteX3" fmla="*/ 944880 w 7056120"/>
                  <a:gd name="connsiteY3" fmla="*/ 236220 h 1203960"/>
                  <a:gd name="connsiteX4" fmla="*/ 1478280 w 7056120"/>
                  <a:gd name="connsiteY4" fmla="*/ 411480 h 1203960"/>
                  <a:gd name="connsiteX5" fmla="*/ 1546860 w 7056120"/>
                  <a:gd name="connsiteY5" fmla="*/ 419100 h 1203960"/>
                  <a:gd name="connsiteX6" fmla="*/ 1569720 w 7056120"/>
                  <a:gd name="connsiteY6" fmla="*/ 426720 h 1203960"/>
                  <a:gd name="connsiteX7" fmla="*/ 1645920 w 7056120"/>
                  <a:gd name="connsiteY7" fmla="*/ 434340 h 1203960"/>
                  <a:gd name="connsiteX8" fmla="*/ 1668780 w 7056120"/>
                  <a:gd name="connsiteY8" fmla="*/ 441960 h 1203960"/>
                  <a:gd name="connsiteX9" fmla="*/ 2164080 w 7056120"/>
                  <a:gd name="connsiteY9" fmla="*/ 457200 h 1203960"/>
                  <a:gd name="connsiteX10" fmla="*/ 2339340 w 7056120"/>
                  <a:gd name="connsiteY10" fmla="*/ 449580 h 1203960"/>
                  <a:gd name="connsiteX11" fmla="*/ 2842260 w 7056120"/>
                  <a:gd name="connsiteY11" fmla="*/ 342900 h 1203960"/>
                  <a:gd name="connsiteX12" fmla="*/ 2926080 w 7056120"/>
                  <a:gd name="connsiteY12" fmla="*/ 327660 h 1203960"/>
                  <a:gd name="connsiteX13" fmla="*/ 2964180 w 7056120"/>
                  <a:gd name="connsiteY13" fmla="*/ 320040 h 1203960"/>
                  <a:gd name="connsiteX14" fmla="*/ 3581400 w 7056120"/>
                  <a:gd name="connsiteY14" fmla="*/ 137160 h 1203960"/>
                  <a:gd name="connsiteX15" fmla="*/ 3657600 w 7056120"/>
                  <a:gd name="connsiteY15" fmla="*/ 114300 h 1203960"/>
                  <a:gd name="connsiteX16" fmla="*/ 3710940 w 7056120"/>
                  <a:gd name="connsiteY16" fmla="*/ 99060 h 1203960"/>
                  <a:gd name="connsiteX17" fmla="*/ 4267200 w 7056120"/>
                  <a:gd name="connsiteY17" fmla="*/ 0 h 1203960"/>
                  <a:gd name="connsiteX18" fmla="*/ 4381500 w 7056120"/>
                  <a:gd name="connsiteY18" fmla="*/ 7620 h 1203960"/>
                  <a:gd name="connsiteX19" fmla="*/ 5059680 w 7056120"/>
                  <a:gd name="connsiteY19" fmla="*/ 182880 h 1203960"/>
                  <a:gd name="connsiteX20" fmla="*/ 5135880 w 7056120"/>
                  <a:gd name="connsiteY20" fmla="*/ 190500 h 1203960"/>
                  <a:gd name="connsiteX21" fmla="*/ 5158740 w 7056120"/>
                  <a:gd name="connsiteY21" fmla="*/ 198120 h 1203960"/>
                  <a:gd name="connsiteX22" fmla="*/ 5212080 w 7056120"/>
                  <a:gd name="connsiteY22" fmla="*/ 205740 h 1203960"/>
                  <a:gd name="connsiteX23" fmla="*/ 5250180 w 7056120"/>
                  <a:gd name="connsiteY23" fmla="*/ 213360 h 1203960"/>
                  <a:gd name="connsiteX24" fmla="*/ 5303520 w 7056120"/>
                  <a:gd name="connsiteY24" fmla="*/ 213360 h 1203960"/>
                  <a:gd name="connsiteX25" fmla="*/ 5783580 w 7056120"/>
                  <a:gd name="connsiteY25" fmla="*/ 266700 h 1203960"/>
                  <a:gd name="connsiteX26" fmla="*/ 6050280 w 7056120"/>
                  <a:gd name="connsiteY26" fmla="*/ 274320 h 1203960"/>
                  <a:gd name="connsiteX27" fmla="*/ 6667500 w 7056120"/>
                  <a:gd name="connsiteY27" fmla="*/ 228600 h 1203960"/>
                  <a:gd name="connsiteX28" fmla="*/ 6751320 w 7056120"/>
                  <a:gd name="connsiteY28" fmla="*/ 205740 h 1203960"/>
                  <a:gd name="connsiteX29" fmla="*/ 7056120 w 7056120"/>
                  <a:gd name="connsiteY29" fmla="*/ 68580 h 1203960"/>
                  <a:gd name="connsiteX30" fmla="*/ 7048500 w 7056120"/>
                  <a:gd name="connsiteY30" fmla="*/ 251460 h 1203960"/>
                  <a:gd name="connsiteX31" fmla="*/ 7040880 w 7056120"/>
                  <a:gd name="connsiteY31" fmla="*/ 586740 h 1203960"/>
                  <a:gd name="connsiteX32" fmla="*/ 6918960 w 7056120"/>
                  <a:gd name="connsiteY32" fmla="*/ 868680 h 1203960"/>
                  <a:gd name="connsiteX33" fmla="*/ 6758940 w 7056120"/>
                  <a:gd name="connsiteY33" fmla="*/ 1028700 h 1203960"/>
                  <a:gd name="connsiteX34" fmla="*/ 6621780 w 7056120"/>
                  <a:gd name="connsiteY34" fmla="*/ 1112520 h 1203960"/>
                  <a:gd name="connsiteX35" fmla="*/ 6507480 w 7056120"/>
                  <a:gd name="connsiteY35" fmla="*/ 1165860 h 1203960"/>
                  <a:gd name="connsiteX36" fmla="*/ 6134100 w 7056120"/>
                  <a:gd name="connsiteY36" fmla="*/ 1203960 h 1203960"/>
                  <a:gd name="connsiteX37" fmla="*/ 678180 w 7056120"/>
                  <a:gd name="connsiteY37" fmla="*/ 1196340 h 1203960"/>
                  <a:gd name="connsiteX38" fmla="*/ 495300 w 7056120"/>
                  <a:gd name="connsiteY38" fmla="*/ 1135380 h 1203960"/>
                  <a:gd name="connsiteX39" fmla="*/ 335280 w 7056120"/>
                  <a:gd name="connsiteY39" fmla="*/ 1074420 h 1203960"/>
                  <a:gd name="connsiteX40" fmla="*/ 243840 w 7056120"/>
                  <a:gd name="connsiteY40" fmla="*/ 967740 h 1203960"/>
                  <a:gd name="connsiteX41" fmla="*/ 121920 w 7056120"/>
                  <a:gd name="connsiteY41" fmla="*/ 861060 h 1203960"/>
                  <a:gd name="connsiteX42" fmla="*/ 60960 w 7056120"/>
                  <a:gd name="connsiteY42" fmla="*/ 670560 h 1203960"/>
                  <a:gd name="connsiteX43" fmla="*/ 0 w 7056120"/>
                  <a:gd name="connsiteY43" fmla="*/ 480060 h 1203960"/>
                  <a:gd name="connsiteX44" fmla="*/ 22860 w 7056120"/>
                  <a:gd name="connsiteY44" fmla="*/ 220980 h 120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056120" h="1203960">
                    <a:moveTo>
                      <a:pt x="22860" y="220980"/>
                    </a:moveTo>
                    <a:lnTo>
                      <a:pt x="472440" y="175260"/>
                    </a:lnTo>
                    <a:lnTo>
                      <a:pt x="876300" y="213360"/>
                    </a:lnTo>
                    <a:cubicBezTo>
                      <a:pt x="939638" y="237112"/>
                      <a:pt x="915558" y="236220"/>
                      <a:pt x="944880" y="236220"/>
                    </a:cubicBezTo>
                    <a:lnTo>
                      <a:pt x="1478280" y="411480"/>
                    </a:lnTo>
                    <a:cubicBezTo>
                      <a:pt x="1501140" y="414020"/>
                      <a:pt x="1524172" y="415319"/>
                      <a:pt x="1546860" y="419100"/>
                    </a:cubicBezTo>
                    <a:cubicBezTo>
                      <a:pt x="1554783" y="420420"/>
                      <a:pt x="1561781" y="425499"/>
                      <a:pt x="1569720" y="426720"/>
                    </a:cubicBezTo>
                    <a:cubicBezTo>
                      <a:pt x="1594950" y="430602"/>
                      <a:pt x="1620520" y="431800"/>
                      <a:pt x="1645920" y="434340"/>
                    </a:cubicBezTo>
                    <a:lnTo>
                      <a:pt x="1668780" y="441960"/>
                    </a:lnTo>
                    <a:lnTo>
                      <a:pt x="2164080" y="457200"/>
                    </a:lnTo>
                    <a:cubicBezTo>
                      <a:pt x="2278255" y="446820"/>
                      <a:pt x="2219845" y="449580"/>
                      <a:pt x="2339340" y="449580"/>
                    </a:cubicBezTo>
                    <a:lnTo>
                      <a:pt x="2842260" y="342900"/>
                    </a:lnTo>
                    <a:cubicBezTo>
                      <a:pt x="2870200" y="337820"/>
                      <a:pt x="2898312" y="333610"/>
                      <a:pt x="2926080" y="327660"/>
                    </a:cubicBezTo>
                    <a:cubicBezTo>
                      <a:pt x="2969137" y="318434"/>
                      <a:pt x="2931182" y="320040"/>
                      <a:pt x="2964180" y="320040"/>
                    </a:cubicBezTo>
                    <a:lnTo>
                      <a:pt x="3581400" y="137160"/>
                    </a:lnTo>
                    <a:lnTo>
                      <a:pt x="3657600" y="114300"/>
                    </a:lnTo>
                    <a:cubicBezTo>
                      <a:pt x="3708938" y="98257"/>
                      <a:pt x="3686748" y="99060"/>
                      <a:pt x="3710940" y="99060"/>
                    </a:cubicBezTo>
                    <a:lnTo>
                      <a:pt x="4267200" y="0"/>
                    </a:lnTo>
                    <a:cubicBezTo>
                      <a:pt x="4356037" y="8884"/>
                      <a:pt x="4317873" y="7620"/>
                      <a:pt x="4381500" y="7620"/>
                    </a:cubicBezTo>
                    <a:lnTo>
                      <a:pt x="5059680" y="182880"/>
                    </a:lnTo>
                    <a:cubicBezTo>
                      <a:pt x="5085080" y="185420"/>
                      <a:pt x="5110650" y="186618"/>
                      <a:pt x="5135880" y="190500"/>
                    </a:cubicBezTo>
                    <a:cubicBezTo>
                      <a:pt x="5143819" y="191721"/>
                      <a:pt x="5150864" y="196545"/>
                      <a:pt x="5158740" y="198120"/>
                    </a:cubicBezTo>
                    <a:cubicBezTo>
                      <a:pt x="5176352" y="201642"/>
                      <a:pt x="5194364" y="202787"/>
                      <a:pt x="5212080" y="205740"/>
                    </a:cubicBezTo>
                    <a:cubicBezTo>
                      <a:pt x="5224855" y="207869"/>
                      <a:pt x="5237273" y="212284"/>
                      <a:pt x="5250180" y="213360"/>
                    </a:cubicBezTo>
                    <a:cubicBezTo>
                      <a:pt x="5267899" y="214837"/>
                      <a:pt x="5285740" y="213360"/>
                      <a:pt x="5303520" y="213360"/>
                    </a:cubicBezTo>
                    <a:lnTo>
                      <a:pt x="5783580" y="266700"/>
                    </a:lnTo>
                    <a:cubicBezTo>
                      <a:pt x="6029955" y="274648"/>
                      <a:pt x="5941019" y="274320"/>
                      <a:pt x="6050280" y="274320"/>
                    </a:cubicBezTo>
                    <a:lnTo>
                      <a:pt x="6667500" y="228600"/>
                    </a:lnTo>
                    <a:cubicBezTo>
                      <a:pt x="6741624" y="212128"/>
                      <a:pt x="6715135" y="223833"/>
                      <a:pt x="6751320" y="205740"/>
                    </a:cubicBezTo>
                    <a:lnTo>
                      <a:pt x="7056120" y="68580"/>
                    </a:lnTo>
                    <a:lnTo>
                      <a:pt x="7048500" y="251460"/>
                    </a:lnTo>
                    <a:lnTo>
                      <a:pt x="7040880" y="586740"/>
                    </a:lnTo>
                    <a:lnTo>
                      <a:pt x="6918960" y="868680"/>
                    </a:lnTo>
                    <a:lnTo>
                      <a:pt x="6758940" y="1028700"/>
                    </a:lnTo>
                    <a:lnTo>
                      <a:pt x="6621780" y="1112520"/>
                    </a:lnTo>
                    <a:lnTo>
                      <a:pt x="6507480" y="1165860"/>
                    </a:lnTo>
                    <a:lnTo>
                      <a:pt x="6134100" y="1203960"/>
                    </a:lnTo>
                    <a:lnTo>
                      <a:pt x="678180" y="1196340"/>
                    </a:lnTo>
                    <a:lnTo>
                      <a:pt x="495300" y="1135380"/>
                    </a:lnTo>
                    <a:lnTo>
                      <a:pt x="335280" y="1074420"/>
                    </a:lnTo>
                    <a:lnTo>
                      <a:pt x="243840" y="967740"/>
                    </a:lnTo>
                    <a:lnTo>
                      <a:pt x="121920" y="861060"/>
                    </a:lnTo>
                    <a:lnTo>
                      <a:pt x="60960" y="670560"/>
                    </a:lnTo>
                    <a:lnTo>
                      <a:pt x="0" y="480060"/>
                    </a:lnTo>
                    <a:lnTo>
                      <a:pt x="22860" y="22098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638CCB40-607A-48E9-9691-3679212E8A56}"/>
                  </a:ext>
                </a:extLst>
              </p:cNvPr>
              <p:cNvSpPr/>
              <p:nvPr/>
            </p:nvSpPr>
            <p:spPr>
              <a:xfrm>
                <a:off x="549401" y="1185954"/>
                <a:ext cx="7057013" cy="4626403"/>
              </a:xfrm>
              <a:prstGeom prst="roundRect">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Oval 16">
              <a:extLst>
                <a:ext uri="{FF2B5EF4-FFF2-40B4-BE49-F238E27FC236}">
                  <a16:creationId xmlns:a16="http://schemas.microsoft.com/office/drawing/2014/main" id="{8DF8D262-3BE4-403D-90C1-AB29D991F4A4}"/>
                </a:ext>
              </a:extLst>
            </p:cNvPr>
            <p:cNvSpPr/>
            <p:nvPr/>
          </p:nvSpPr>
          <p:spPr>
            <a:xfrm>
              <a:off x="1312676" y="5522540"/>
              <a:ext cx="3561997" cy="309831"/>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lide Number Placeholder 2">
            <a:extLst>
              <a:ext uri="{FF2B5EF4-FFF2-40B4-BE49-F238E27FC236}">
                <a16:creationId xmlns:a16="http://schemas.microsoft.com/office/drawing/2014/main" id="{C3756F43-484C-4B45-AAB4-E8208E1C5DAE}"/>
              </a:ext>
            </a:extLst>
          </p:cNvPr>
          <p:cNvSpPr>
            <a:spLocks noGrp="1"/>
          </p:cNvSpPr>
          <p:nvPr>
            <p:ph type="sldNum" sz="quarter" idx="4"/>
          </p:nvPr>
        </p:nvSpPr>
        <p:spPr/>
        <p:txBody>
          <a:bodyPr/>
          <a:lstStyle/>
          <a:p>
            <a:fld id="{6F1FABC0-072B-4F22-8F9B-95A9D10B0206}" type="slidenum">
              <a:rPr lang="en-US" smtClean="0"/>
              <a:pPr/>
              <a:t>65</a:t>
            </a:fld>
            <a:endParaRPr lang="en-US"/>
          </a:p>
        </p:txBody>
      </p:sp>
      <p:sp>
        <p:nvSpPr>
          <p:cNvPr id="20" name="Content Placeholder 6">
            <a:extLst>
              <a:ext uri="{FF2B5EF4-FFF2-40B4-BE49-F238E27FC236}">
                <a16:creationId xmlns:a16="http://schemas.microsoft.com/office/drawing/2014/main" id="{737AD6FE-076D-47EB-8851-546CD7479B58}"/>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101B1E"/>
                </a:solidFill>
                <a:latin typeface="Arial"/>
                <a:cs typeface="Arial"/>
              </a:rPr>
              <a:t>Jayson Dickinson</a:t>
            </a:r>
            <a:endParaRPr lang="en-US">
              <a:solidFill>
                <a:srgbClr val="101B1E"/>
              </a:solidFill>
            </a:endParaRPr>
          </a:p>
        </p:txBody>
      </p:sp>
      <p:grpSp>
        <p:nvGrpSpPr>
          <p:cNvPr id="6" name="Group 5">
            <a:extLst>
              <a:ext uri="{FF2B5EF4-FFF2-40B4-BE49-F238E27FC236}">
                <a16:creationId xmlns:a16="http://schemas.microsoft.com/office/drawing/2014/main" id="{811D944C-D5B6-4BB2-AB13-82F7A7DB1A26}"/>
              </a:ext>
            </a:extLst>
          </p:cNvPr>
          <p:cNvGrpSpPr/>
          <p:nvPr/>
        </p:nvGrpSpPr>
        <p:grpSpPr>
          <a:xfrm>
            <a:off x="3410018" y="2211162"/>
            <a:ext cx="467443" cy="1287994"/>
            <a:chOff x="3410018" y="2211162"/>
            <a:chExt cx="467443" cy="1287994"/>
          </a:xfrm>
        </p:grpSpPr>
        <p:cxnSp>
          <p:nvCxnSpPr>
            <p:cNvPr id="35" name="Straight Connector 34">
              <a:extLst>
                <a:ext uri="{FF2B5EF4-FFF2-40B4-BE49-F238E27FC236}">
                  <a16:creationId xmlns:a16="http://schemas.microsoft.com/office/drawing/2014/main" id="{4A132D3A-4CFF-408C-BB15-CDD8BE792E5D}"/>
                </a:ext>
              </a:extLst>
            </p:cNvPr>
            <p:cNvCxnSpPr>
              <a:cxnSpLocks/>
              <a:stCxn id="53" idx="0"/>
            </p:cNvCxnSpPr>
            <p:nvPr/>
          </p:nvCxnSpPr>
          <p:spPr>
            <a:xfrm flipH="1" flipV="1">
              <a:off x="3625291" y="2530769"/>
              <a:ext cx="132297" cy="7486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8B039E09-80D2-48BA-AE1B-EE953CACC398}"/>
                </a:ext>
              </a:extLst>
            </p:cNvPr>
            <p:cNvSpPr/>
            <p:nvPr/>
          </p:nvSpPr>
          <p:spPr>
            <a:xfrm flipH="1">
              <a:off x="3410018" y="3436475"/>
              <a:ext cx="422281" cy="6268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3E46DD82-7DA4-4FCC-AA8B-DB98296CB342}"/>
                </a:ext>
              </a:extLst>
            </p:cNvPr>
            <p:cNvSpPr/>
            <p:nvPr/>
          </p:nvSpPr>
          <p:spPr>
            <a:xfrm flipH="1">
              <a:off x="3557657" y="3363284"/>
              <a:ext cx="134551" cy="6268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Rounded Corners 42">
              <a:extLst>
                <a:ext uri="{FF2B5EF4-FFF2-40B4-BE49-F238E27FC236}">
                  <a16:creationId xmlns:a16="http://schemas.microsoft.com/office/drawing/2014/main" id="{FF396C27-A4B5-4C2B-9047-4EBEDCB58E51}"/>
                </a:ext>
              </a:extLst>
            </p:cNvPr>
            <p:cNvSpPr/>
            <p:nvPr/>
          </p:nvSpPr>
          <p:spPr>
            <a:xfrm rot="5400000">
              <a:off x="3701567" y="3246061"/>
              <a:ext cx="29076" cy="182344"/>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594BF700-CE98-46D8-926F-BAE9E4BBD915}"/>
                </a:ext>
              </a:extLst>
            </p:cNvPr>
            <p:cNvSpPr/>
            <p:nvPr/>
          </p:nvSpPr>
          <p:spPr>
            <a:xfrm rot="6784575" flipH="1">
              <a:off x="3734315" y="2395130"/>
              <a:ext cx="24261" cy="26203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E8B48B2A-B092-4348-B49D-C5D82E1CE603}"/>
                </a:ext>
              </a:extLst>
            </p:cNvPr>
            <p:cNvSpPr/>
            <p:nvPr/>
          </p:nvSpPr>
          <p:spPr>
            <a:xfrm rot="4695926" flipH="1">
              <a:off x="3732097" y="2310674"/>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8CBCB6E-5BE7-4C2C-A6E3-4768196DD0BB}"/>
                </a:ext>
              </a:extLst>
            </p:cNvPr>
            <p:cNvSpPr/>
            <p:nvPr/>
          </p:nvSpPr>
          <p:spPr>
            <a:xfrm flipH="1">
              <a:off x="3594318" y="3405134"/>
              <a:ext cx="53680" cy="626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Rounded Corners 52">
              <a:extLst>
                <a:ext uri="{FF2B5EF4-FFF2-40B4-BE49-F238E27FC236}">
                  <a16:creationId xmlns:a16="http://schemas.microsoft.com/office/drawing/2014/main" id="{F241693B-DA1C-4DCC-88D8-8187F226B842}"/>
                </a:ext>
              </a:extLst>
            </p:cNvPr>
            <p:cNvSpPr/>
            <p:nvPr/>
          </p:nvSpPr>
          <p:spPr>
            <a:xfrm>
              <a:off x="3730749" y="3279459"/>
              <a:ext cx="53680" cy="104142"/>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a:extLst>
                <a:ext uri="{FF2B5EF4-FFF2-40B4-BE49-F238E27FC236}">
                  <a16:creationId xmlns:a16="http://schemas.microsoft.com/office/drawing/2014/main" id="{23587DE0-4FC3-4DEA-92AD-011F841245FF}"/>
                </a:ext>
              </a:extLst>
            </p:cNvPr>
            <p:cNvCxnSpPr>
              <a:cxnSpLocks/>
              <a:endCxn id="53" idx="3"/>
            </p:cNvCxnSpPr>
            <p:nvPr/>
          </p:nvCxnSpPr>
          <p:spPr>
            <a:xfrm flipH="1">
              <a:off x="3784428" y="2571828"/>
              <a:ext cx="74752" cy="7597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34649318-2E7A-4E07-AE2A-FAB2EF060DEE}"/>
                </a:ext>
              </a:extLst>
            </p:cNvPr>
            <p:cNvCxnSpPr>
              <a:cxnSpLocks/>
              <a:stCxn id="47" idx="0"/>
            </p:cNvCxnSpPr>
            <p:nvPr/>
          </p:nvCxnSpPr>
          <p:spPr>
            <a:xfrm flipH="1">
              <a:off x="3856676" y="2410858"/>
              <a:ext cx="14875" cy="177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111E10B-813B-4516-9FDB-8373BBB75A1E}"/>
                </a:ext>
              </a:extLst>
            </p:cNvPr>
            <p:cNvCxnSpPr>
              <a:cxnSpLocks/>
              <a:endCxn id="58" idx="0"/>
            </p:cNvCxnSpPr>
            <p:nvPr/>
          </p:nvCxnSpPr>
          <p:spPr>
            <a:xfrm flipH="1" flipV="1">
              <a:off x="3602550" y="2211650"/>
              <a:ext cx="265637" cy="1888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C0791B79-F463-4BBA-B973-F65E57CC84E7}"/>
                </a:ext>
              </a:extLst>
            </p:cNvPr>
            <p:cNvSpPr/>
            <p:nvPr/>
          </p:nvSpPr>
          <p:spPr>
            <a:xfrm rot="21297001" flipH="1">
              <a:off x="3597298" y="2211162"/>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 name="Straight Connector 60">
              <a:extLst>
                <a:ext uri="{FF2B5EF4-FFF2-40B4-BE49-F238E27FC236}">
                  <a16:creationId xmlns:a16="http://schemas.microsoft.com/office/drawing/2014/main" id="{C7F09823-DCC1-4C89-8A27-0B7306DB2BAD}"/>
                </a:ext>
              </a:extLst>
            </p:cNvPr>
            <p:cNvCxnSpPr>
              <a:cxnSpLocks/>
              <a:stCxn id="41" idx="3"/>
            </p:cNvCxnSpPr>
            <p:nvPr/>
          </p:nvCxnSpPr>
          <p:spPr>
            <a:xfrm flipH="1" flipV="1">
              <a:off x="3511959" y="2453393"/>
              <a:ext cx="45697" cy="9412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D801EEC7-7448-462C-B642-4E4765FF2A5D}"/>
                </a:ext>
              </a:extLst>
            </p:cNvPr>
            <p:cNvCxnSpPr>
              <a:cxnSpLocks/>
            </p:cNvCxnSpPr>
            <p:nvPr/>
          </p:nvCxnSpPr>
          <p:spPr>
            <a:xfrm flipV="1">
              <a:off x="3727687" y="2441187"/>
              <a:ext cx="56276" cy="631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C9A4BEF5-2C14-42F2-A179-926354017C52}"/>
                </a:ext>
              </a:extLst>
            </p:cNvPr>
            <p:cNvSpPr/>
            <p:nvPr/>
          </p:nvSpPr>
          <p:spPr>
            <a:xfrm flipH="1">
              <a:off x="3609028" y="2450865"/>
              <a:ext cx="25023" cy="942755"/>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AF51EBAC-3C2A-43CF-A2AC-FA1BE7358E8D}"/>
              </a:ext>
            </a:extLst>
          </p:cNvPr>
          <p:cNvGrpSpPr/>
          <p:nvPr/>
        </p:nvGrpSpPr>
        <p:grpSpPr>
          <a:xfrm>
            <a:off x="4653412" y="4786133"/>
            <a:ext cx="2221772" cy="801777"/>
            <a:chOff x="4653412" y="4786133"/>
            <a:chExt cx="2221772" cy="801777"/>
          </a:xfrm>
        </p:grpSpPr>
        <p:sp>
          <p:nvSpPr>
            <p:cNvPr id="16" name="Oval 15">
              <a:extLst>
                <a:ext uri="{FF2B5EF4-FFF2-40B4-BE49-F238E27FC236}">
                  <a16:creationId xmlns:a16="http://schemas.microsoft.com/office/drawing/2014/main" id="{C0439D93-F7D8-4EC9-869B-CEAF8A0F20E6}"/>
                </a:ext>
              </a:extLst>
            </p:cNvPr>
            <p:cNvSpPr/>
            <p:nvPr/>
          </p:nvSpPr>
          <p:spPr>
            <a:xfrm>
              <a:off x="4844941" y="5387742"/>
              <a:ext cx="1983619" cy="200168"/>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7" name="Group 86">
              <a:extLst>
                <a:ext uri="{FF2B5EF4-FFF2-40B4-BE49-F238E27FC236}">
                  <a16:creationId xmlns:a16="http://schemas.microsoft.com/office/drawing/2014/main" id="{6AA1E659-10EE-4952-B31E-CD5EC539E3AA}"/>
                </a:ext>
              </a:extLst>
            </p:cNvPr>
            <p:cNvGrpSpPr>
              <a:grpSpLocks noChangeAspect="1"/>
            </p:cNvGrpSpPr>
            <p:nvPr/>
          </p:nvGrpSpPr>
          <p:grpSpPr>
            <a:xfrm>
              <a:off x="4653412" y="4786133"/>
              <a:ext cx="2221772" cy="713667"/>
              <a:chOff x="7366469" y="4745481"/>
              <a:chExt cx="3191554" cy="1025173"/>
            </a:xfrm>
          </p:grpSpPr>
          <p:grpSp>
            <p:nvGrpSpPr>
              <p:cNvPr id="88" name="Group 87">
                <a:extLst>
                  <a:ext uri="{FF2B5EF4-FFF2-40B4-BE49-F238E27FC236}">
                    <a16:creationId xmlns:a16="http://schemas.microsoft.com/office/drawing/2014/main" id="{4C3F0D6E-6E2C-49F2-9701-C21E7D27D296}"/>
                  </a:ext>
                </a:extLst>
              </p:cNvPr>
              <p:cNvGrpSpPr>
                <a:grpSpLocks noChangeAspect="1"/>
              </p:cNvGrpSpPr>
              <p:nvPr/>
            </p:nvGrpSpPr>
            <p:grpSpPr>
              <a:xfrm>
                <a:off x="7366469" y="4745481"/>
                <a:ext cx="3191554" cy="1025173"/>
                <a:chOff x="7752885" y="5195074"/>
                <a:chExt cx="1201313" cy="385879"/>
              </a:xfrm>
            </p:grpSpPr>
            <p:sp>
              <p:nvSpPr>
                <p:cNvPr id="93" name="Rectangle 92">
                  <a:extLst>
                    <a:ext uri="{FF2B5EF4-FFF2-40B4-BE49-F238E27FC236}">
                      <a16:creationId xmlns:a16="http://schemas.microsoft.com/office/drawing/2014/main" id="{3B9923C8-3E7F-459A-81DA-3C7D720CD3EA}"/>
                    </a:ext>
                  </a:extLst>
                </p:cNvPr>
                <p:cNvSpPr/>
                <p:nvPr/>
              </p:nvSpPr>
              <p:spPr>
                <a:xfrm>
                  <a:off x="7752885" y="5225275"/>
                  <a:ext cx="189572" cy="217449"/>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4" name="Rectangle: Rounded Corners 93">
                  <a:extLst>
                    <a:ext uri="{FF2B5EF4-FFF2-40B4-BE49-F238E27FC236}">
                      <a16:creationId xmlns:a16="http://schemas.microsoft.com/office/drawing/2014/main" id="{1422EDE6-3261-4F68-88F5-2CF37D8AC98B}"/>
                    </a:ext>
                  </a:extLst>
                </p:cNvPr>
                <p:cNvSpPr/>
                <p:nvPr/>
              </p:nvSpPr>
              <p:spPr>
                <a:xfrm rot="5400000">
                  <a:off x="7931770"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5" name="Rectangle: Rounded Corners 94">
                  <a:extLst>
                    <a:ext uri="{FF2B5EF4-FFF2-40B4-BE49-F238E27FC236}">
                      <a16:creationId xmlns:a16="http://schemas.microsoft.com/office/drawing/2014/main" id="{3B352833-E7C5-4521-A9C8-07BB39D88409}"/>
                    </a:ext>
                  </a:extLst>
                </p:cNvPr>
                <p:cNvSpPr/>
                <p:nvPr/>
              </p:nvSpPr>
              <p:spPr>
                <a:xfrm rot="5400000">
                  <a:off x="8359233"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6" name="Rectangle: Rounded Corners 95">
                  <a:extLst>
                    <a:ext uri="{FF2B5EF4-FFF2-40B4-BE49-F238E27FC236}">
                      <a16:creationId xmlns:a16="http://schemas.microsoft.com/office/drawing/2014/main" id="{2376737B-AEE6-4902-94BD-913C495B80A9}"/>
                    </a:ext>
                  </a:extLst>
                </p:cNvPr>
                <p:cNvSpPr/>
                <p:nvPr/>
              </p:nvSpPr>
              <p:spPr>
                <a:xfrm rot="5400000">
                  <a:off x="8749526"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7" name="Rectangle: Rounded Corners 96">
                  <a:extLst>
                    <a:ext uri="{FF2B5EF4-FFF2-40B4-BE49-F238E27FC236}">
                      <a16:creationId xmlns:a16="http://schemas.microsoft.com/office/drawing/2014/main" id="{1EF3A7B4-C2F1-4746-A094-67452B5F6AAD}"/>
                    </a:ext>
                  </a:extLst>
                </p:cNvPr>
                <p:cNvSpPr/>
                <p:nvPr/>
              </p:nvSpPr>
              <p:spPr>
                <a:xfrm>
                  <a:off x="7943385" y="5360020"/>
                  <a:ext cx="988741" cy="96644"/>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Circle: Hollow 97">
                  <a:extLst>
                    <a:ext uri="{FF2B5EF4-FFF2-40B4-BE49-F238E27FC236}">
                      <a16:creationId xmlns:a16="http://schemas.microsoft.com/office/drawing/2014/main" id="{D1FCC392-A476-417E-8474-5E6770857A0B}"/>
                    </a:ext>
                  </a:extLst>
                </p:cNvPr>
                <p:cNvSpPr/>
                <p:nvPr/>
              </p:nvSpPr>
              <p:spPr>
                <a:xfrm>
                  <a:off x="7872529" y="5317040"/>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99" name="Circle: Hollow 98">
                  <a:extLst>
                    <a:ext uri="{FF2B5EF4-FFF2-40B4-BE49-F238E27FC236}">
                      <a16:creationId xmlns:a16="http://schemas.microsoft.com/office/drawing/2014/main" id="{C269A8A3-B0D6-401C-9F9A-98759462BD54}"/>
                    </a:ext>
                  </a:extLst>
                </p:cNvPr>
                <p:cNvSpPr/>
                <p:nvPr/>
              </p:nvSpPr>
              <p:spPr>
                <a:xfrm>
                  <a:off x="8299992" y="5317040"/>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00" name="Circle: Hollow 99">
                  <a:extLst>
                    <a:ext uri="{FF2B5EF4-FFF2-40B4-BE49-F238E27FC236}">
                      <a16:creationId xmlns:a16="http://schemas.microsoft.com/office/drawing/2014/main" id="{3FA70637-61AC-45B3-A86B-6D66B9B8EEBD}"/>
                    </a:ext>
                  </a:extLst>
                </p:cNvPr>
                <p:cNvSpPr/>
                <p:nvPr/>
              </p:nvSpPr>
              <p:spPr>
                <a:xfrm>
                  <a:off x="8690285" y="5317039"/>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cxnSp>
              <p:nvCxnSpPr>
                <p:cNvPr id="101" name="Straight Arrow Connector 100">
                  <a:extLst>
                    <a:ext uri="{FF2B5EF4-FFF2-40B4-BE49-F238E27FC236}">
                      <a16:creationId xmlns:a16="http://schemas.microsoft.com/office/drawing/2014/main" id="{289C4A68-12B0-4E3C-A538-F7F9F25F9A7E}"/>
                    </a:ext>
                  </a:extLst>
                </p:cNvPr>
                <p:cNvCxnSpPr/>
                <p:nvPr/>
              </p:nvCxnSpPr>
              <p:spPr>
                <a:xfrm flipH="1" flipV="1">
                  <a:off x="8056057" y="5314717"/>
                  <a:ext cx="734124" cy="1"/>
                </a:xfrm>
                <a:prstGeom prst="straightConnector1">
                  <a:avLst/>
                </a:prstGeom>
              </p:spPr>
              <p:style>
                <a:lnRef idx="3">
                  <a:schemeClr val="dk1"/>
                </a:lnRef>
                <a:fillRef idx="0">
                  <a:schemeClr val="dk1"/>
                </a:fillRef>
                <a:effectRef idx="2">
                  <a:schemeClr val="dk1"/>
                </a:effectRef>
                <a:fontRef idx="minor">
                  <a:schemeClr val="tx1"/>
                </a:fontRef>
              </p:style>
            </p:cxnSp>
            <p:sp>
              <p:nvSpPr>
                <p:cNvPr id="102" name="Oval 101">
                  <a:extLst>
                    <a:ext uri="{FF2B5EF4-FFF2-40B4-BE49-F238E27FC236}">
                      <a16:creationId xmlns:a16="http://schemas.microsoft.com/office/drawing/2014/main" id="{F6A1FA72-3C18-4EED-BC37-8A5F6D375A07}"/>
                    </a:ext>
                  </a:extLst>
                </p:cNvPr>
                <p:cNvSpPr/>
                <p:nvPr/>
              </p:nvSpPr>
              <p:spPr>
                <a:xfrm>
                  <a:off x="7941223" y="5381625"/>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3" name="Oval 102">
                  <a:extLst>
                    <a:ext uri="{FF2B5EF4-FFF2-40B4-BE49-F238E27FC236}">
                      <a16:creationId xmlns:a16="http://schemas.microsoft.com/office/drawing/2014/main" id="{11F35C7E-6055-4A7F-A53F-B16779FC134F}"/>
                    </a:ext>
                  </a:extLst>
                </p:cNvPr>
                <p:cNvSpPr/>
                <p:nvPr/>
              </p:nvSpPr>
              <p:spPr>
                <a:xfrm>
                  <a:off x="8368141" y="5381625"/>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 name="Oval 103">
                  <a:extLst>
                    <a:ext uri="{FF2B5EF4-FFF2-40B4-BE49-F238E27FC236}">
                      <a16:creationId xmlns:a16="http://schemas.microsoft.com/office/drawing/2014/main" id="{1C8FC249-F4B6-455A-9345-AB06B4D134E2}"/>
                    </a:ext>
                  </a:extLst>
                </p:cNvPr>
                <p:cNvSpPr/>
                <p:nvPr/>
              </p:nvSpPr>
              <p:spPr>
                <a:xfrm>
                  <a:off x="8758434" y="5385442"/>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89" name="Oval 88">
                <a:extLst>
                  <a:ext uri="{FF2B5EF4-FFF2-40B4-BE49-F238E27FC236}">
                    <a16:creationId xmlns:a16="http://schemas.microsoft.com/office/drawing/2014/main" id="{6FA14D41-39B2-45B2-A4D8-A062F5DDD38B}"/>
                  </a:ext>
                </a:extLst>
              </p:cNvPr>
              <p:cNvSpPr/>
              <p:nvPr/>
            </p:nvSpPr>
            <p:spPr>
              <a:xfrm>
                <a:off x="7923634" y="5301896"/>
                <a:ext cx="253062" cy="26600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0" name="Graphic 38" descr="Single gear">
                <a:extLst>
                  <a:ext uri="{FF2B5EF4-FFF2-40B4-BE49-F238E27FC236}">
                    <a16:creationId xmlns:a16="http://schemas.microsoft.com/office/drawing/2014/main" id="{DE0C1546-54D1-47A7-91F7-D9B84C26B6E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13288" y="5202044"/>
                <a:ext cx="449766" cy="449766"/>
              </a:xfrm>
              <a:prstGeom prst="rect">
                <a:avLst/>
              </a:prstGeom>
            </p:spPr>
          </p:pic>
          <p:pic>
            <p:nvPicPr>
              <p:cNvPr id="91" name="Graphic 38" descr="Single gear">
                <a:extLst>
                  <a:ext uri="{FF2B5EF4-FFF2-40B4-BE49-F238E27FC236}">
                    <a16:creationId xmlns:a16="http://schemas.microsoft.com/office/drawing/2014/main" id="{6F15395D-01D3-4868-A3FC-955F65D267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86291" y="5202041"/>
                <a:ext cx="449766" cy="449766"/>
              </a:xfrm>
              <a:prstGeom prst="rect">
                <a:avLst/>
              </a:prstGeom>
            </p:spPr>
          </p:pic>
          <p:pic>
            <p:nvPicPr>
              <p:cNvPr id="92" name="Graphic 38" descr="Single gear">
                <a:extLst>
                  <a:ext uri="{FF2B5EF4-FFF2-40B4-BE49-F238E27FC236}">
                    <a16:creationId xmlns:a16="http://schemas.microsoft.com/office/drawing/2014/main" id="{C4394DA9-9694-43D5-B3E1-045B298FF1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46995" y="5202043"/>
                <a:ext cx="449766" cy="449766"/>
              </a:xfrm>
              <a:prstGeom prst="rect">
                <a:avLst/>
              </a:prstGeom>
            </p:spPr>
          </p:pic>
        </p:grpSp>
      </p:grpSp>
      <p:sp>
        <p:nvSpPr>
          <p:cNvPr id="114" name="Title 6">
            <a:extLst>
              <a:ext uri="{FF2B5EF4-FFF2-40B4-BE49-F238E27FC236}">
                <a16:creationId xmlns:a16="http://schemas.microsoft.com/office/drawing/2014/main" id="{8EB1D702-30BD-4C81-8AB2-1877B6791DBE}"/>
              </a:ext>
            </a:extLst>
          </p:cNvPr>
          <p:cNvSpPr txBox="1">
            <a:spLocks/>
          </p:cNvSpPr>
          <p:nvPr/>
        </p:nvSpPr>
        <p:spPr>
          <a:xfrm>
            <a:off x="838200" y="401514"/>
            <a:ext cx="10515600" cy="67914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kern="1200">
                <a:solidFill>
                  <a:schemeClr val="bg1"/>
                </a:solidFill>
                <a:latin typeface="Cambria" panose="02040503050406030204" pitchFamily="18" charset="0"/>
                <a:ea typeface="Cambria" panose="02040503050406030204" pitchFamily="18" charset="0"/>
                <a:cs typeface="Arial" panose="020B0604020202020204" pitchFamily="34" charset="0"/>
              </a:defRPr>
            </a:lvl1pPr>
          </a:lstStyle>
          <a:p>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High Fidelity</a:t>
            </a:r>
          </a:p>
        </p:txBody>
      </p:sp>
      <p:sp>
        <p:nvSpPr>
          <p:cNvPr id="10" name="Rectangle 9">
            <a:extLst>
              <a:ext uri="{FF2B5EF4-FFF2-40B4-BE49-F238E27FC236}">
                <a16:creationId xmlns:a16="http://schemas.microsoft.com/office/drawing/2014/main" id="{707B5363-E0BC-4D9C-BD86-B6CC4129B842}"/>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8" name="Group 177">
            <a:extLst>
              <a:ext uri="{FF2B5EF4-FFF2-40B4-BE49-F238E27FC236}">
                <a16:creationId xmlns:a16="http://schemas.microsoft.com/office/drawing/2014/main" id="{D21E3912-AEA2-4122-A9D7-FD7804E813DC}"/>
              </a:ext>
            </a:extLst>
          </p:cNvPr>
          <p:cNvGrpSpPr/>
          <p:nvPr/>
        </p:nvGrpSpPr>
        <p:grpSpPr>
          <a:xfrm>
            <a:off x="8483635" y="1525189"/>
            <a:ext cx="3161334" cy="3759649"/>
            <a:chOff x="7973617" y="1525189"/>
            <a:chExt cx="3161334" cy="3759649"/>
          </a:xfrm>
        </p:grpSpPr>
        <p:sp>
          <p:nvSpPr>
            <p:cNvPr id="179" name="Flowchart: Connector 178">
              <a:extLst>
                <a:ext uri="{FF2B5EF4-FFF2-40B4-BE49-F238E27FC236}">
                  <a16:creationId xmlns:a16="http://schemas.microsoft.com/office/drawing/2014/main" id="{0F4B83C0-04FB-4624-BE74-A09EB9D95E7A}"/>
                </a:ext>
              </a:extLst>
            </p:cNvPr>
            <p:cNvSpPr>
              <a:spLocks noChangeAspect="1"/>
            </p:cNvSpPr>
            <p:nvPr/>
          </p:nvSpPr>
          <p:spPr>
            <a:xfrm>
              <a:off x="7973617" y="1525189"/>
              <a:ext cx="3161334" cy="3161334"/>
            </a:xfrm>
            <a:prstGeom prst="flowChartConnector">
              <a:avLst/>
            </a:prstGeom>
            <a:solidFill>
              <a:srgbClr val="FDB05D">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0" name="Group 179">
              <a:extLst>
                <a:ext uri="{FF2B5EF4-FFF2-40B4-BE49-F238E27FC236}">
                  <a16:creationId xmlns:a16="http://schemas.microsoft.com/office/drawing/2014/main" id="{77254087-398C-42A0-9AD8-EC9AD21E2C1C}"/>
                </a:ext>
              </a:extLst>
            </p:cNvPr>
            <p:cNvGrpSpPr>
              <a:grpSpLocks/>
            </p:cNvGrpSpPr>
            <p:nvPr/>
          </p:nvGrpSpPr>
          <p:grpSpPr>
            <a:xfrm>
              <a:off x="8277852" y="2016042"/>
              <a:ext cx="2301785" cy="2204640"/>
              <a:chOff x="6595481" y="1587776"/>
              <a:chExt cx="2963950" cy="2427199"/>
            </a:xfrm>
          </p:grpSpPr>
          <p:sp>
            <p:nvSpPr>
              <p:cNvPr id="182" name="Rectangle 181">
                <a:extLst>
                  <a:ext uri="{FF2B5EF4-FFF2-40B4-BE49-F238E27FC236}">
                    <a16:creationId xmlns:a16="http://schemas.microsoft.com/office/drawing/2014/main" id="{EA18258C-E8E5-4E51-9DA7-67CC3BBE309D}"/>
                  </a:ext>
                </a:extLst>
              </p:cNvPr>
              <p:cNvSpPr/>
              <p:nvPr/>
            </p:nvSpPr>
            <p:spPr>
              <a:xfrm rot="3475009">
                <a:off x="6717554" y="1859728"/>
                <a:ext cx="45719" cy="28986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182">
                <a:extLst>
                  <a:ext uri="{FF2B5EF4-FFF2-40B4-BE49-F238E27FC236}">
                    <a16:creationId xmlns:a16="http://schemas.microsoft.com/office/drawing/2014/main" id="{1A0857EF-9E91-4E4B-87A6-A46F491623B4}"/>
                  </a:ext>
                </a:extLst>
              </p:cNvPr>
              <p:cNvSpPr/>
              <p:nvPr/>
            </p:nvSpPr>
            <p:spPr>
              <a:xfrm rot="7564731">
                <a:off x="6931663" y="1867366"/>
                <a:ext cx="45719" cy="28986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4" name="Straight Connector 183">
                <a:extLst>
                  <a:ext uri="{FF2B5EF4-FFF2-40B4-BE49-F238E27FC236}">
                    <a16:creationId xmlns:a16="http://schemas.microsoft.com/office/drawing/2014/main" id="{C500A0D1-07D6-4BB4-B99B-F2AD5E47F549}"/>
                  </a:ext>
                </a:extLst>
              </p:cNvPr>
              <p:cNvCxnSpPr>
                <a:cxnSpLocks/>
                <a:stCxn id="192" idx="0"/>
              </p:cNvCxnSpPr>
              <p:nvPr/>
            </p:nvCxnSpPr>
            <p:spPr>
              <a:xfrm flipH="1" flipV="1">
                <a:off x="9084222" y="2190069"/>
                <a:ext cx="249312" cy="14108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5" name="Rectangle 184">
                <a:extLst>
                  <a:ext uri="{FF2B5EF4-FFF2-40B4-BE49-F238E27FC236}">
                    <a16:creationId xmlns:a16="http://schemas.microsoft.com/office/drawing/2014/main" id="{B7E994DE-7D6D-47DD-BE3F-07831543C845}"/>
                  </a:ext>
                </a:extLst>
              </p:cNvPr>
              <p:cNvSpPr/>
              <p:nvPr/>
            </p:nvSpPr>
            <p:spPr>
              <a:xfrm rot="5565177">
                <a:off x="7180722" y="1513323"/>
                <a:ext cx="45719" cy="117336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185">
                <a:extLst>
                  <a:ext uri="{FF2B5EF4-FFF2-40B4-BE49-F238E27FC236}">
                    <a16:creationId xmlns:a16="http://schemas.microsoft.com/office/drawing/2014/main" id="{0E2DF4B1-7FC2-4E3C-92D7-74B7A5362F6D}"/>
                  </a:ext>
                </a:extLst>
              </p:cNvPr>
              <p:cNvSpPr/>
              <p:nvPr/>
            </p:nvSpPr>
            <p:spPr>
              <a:xfrm flipH="1">
                <a:off x="8678544" y="3896854"/>
                <a:ext cx="795781" cy="11812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ectangle 186">
                <a:extLst>
                  <a:ext uri="{FF2B5EF4-FFF2-40B4-BE49-F238E27FC236}">
                    <a16:creationId xmlns:a16="http://schemas.microsoft.com/office/drawing/2014/main" id="{ACF8D1D0-9702-41EA-A3F2-6287EB6DE1BA}"/>
                  </a:ext>
                </a:extLst>
              </p:cNvPr>
              <p:cNvSpPr/>
              <p:nvPr/>
            </p:nvSpPr>
            <p:spPr>
              <a:xfrm flipH="1">
                <a:off x="8956766" y="3758927"/>
                <a:ext cx="253559" cy="11812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Rectangle: Rounded Corners 187">
                <a:extLst>
                  <a:ext uri="{FF2B5EF4-FFF2-40B4-BE49-F238E27FC236}">
                    <a16:creationId xmlns:a16="http://schemas.microsoft.com/office/drawing/2014/main" id="{0C131767-0F84-4961-8C88-663047C09D69}"/>
                  </a:ext>
                </a:extLst>
              </p:cNvPr>
              <p:cNvSpPr/>
              <p:nvPr/>
            </p:nvSpPr>
            <p:spPr>
              <a:xfrm rot="5400000">
                <a:off x="9227962" y="3538023"/>
                <a:ext cx="54794" cy="343623"/>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ectangle 188">
                <a:extLst>
                  <a:ext uri="{FF2B5EF4-FFF2-40B4-BE49-F238E27FC236}">
                    <a16:creationId xmlns:a16="http://schemas.microsoft.com/office/drawing/2014/main" id="{BFBB458B-0C87-4956-92E2-94B9F8F8B4E7}"/>
                  </a:ext>
                </a:extLst>
              </p:cNvPr>
              <p:cNvSpPr/>
              <p:nvPr/>
            </p:nvSpPr>
            <p:spPr>
              <a:xfrm rot="6784575" flipH="1">
                <a:off x="9289675" y="1934460"/>
                <a:ext cx="45719" cy="49379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189">
                <a:extLst>
                  <a:ext uri="{FF2B5EF4-FFF2-40B4-BE49-F238E27FC236}">
                    <a16:creationId xmlns:a16="http://schemas.microsoft.com/office/drawing/2014/main" id="{5CCE3C36-58E6-466F-BA2B-392C411D0C28}"/>
                  </a:ext>
                </a:extLst>
              </p:cNvPr>
              <p:cNvSpPr/>
              <p:nvPr/>
            </p:nvSpPr>
            <p:spPr>
              <a:xfrm rot="4695926" flipH="1">
                <a:off x="9285496" y="1775304"/>
                <a:ext cx="61516" cy="47398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190">
                <a:extLst>
                  <a:ext uri="{FF2B5EF4-FFF2-40B4-BE49-F238E27FC236}">
                    <a16:creationId xmlns:a16="http://schemas.microsoft.com/office/drawing/2014/main" id="{B09EC31E-DE1A-463B-88DC-6FBFDBF88E51}"/>
                  </a:ext>
                </a:extLst>
              </p:cNvPr>
              <p:cNvSpPr/>
              <p:nvPr/>
            </p:nvSpPr>
            <p:spPr>
              <a:xfrm flipH="1">
                <a:off x="9025853" y="3837793"/>
                <a:ext cx="101159" cy="11812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Rounded Corners 191">
                <a:extLst>
                  <a:ext uri="{FF2B5EF4-FFF2-40B4-BE49-F238E27FC236}">
                    <a16:creationId xmlns:a16="http://schemas.microsoft.com/office/drawing/2014/main" id="{11BC1876-9E79-4920-BF44-F29B531B3928}"/>
                  </a:ext>
                </a:extLst>
              </p:cNvPr>
              <p:cNvSpPr/>
              <p:nvPr/>
            </p:nvSpPr>
            <p:spPr>
              <a:xfrm>
                <a:off x="9282955" y="3600961"/>
                <a:ext cx="101158" cy="196253"/>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3" name="Straight Connector 192">
                <a:extLst>
                  <a:ext uri="{FF2B5EF4-FFF2-40B4-BE49-F238E27FC236}">
                    <a16:creationId xmlns:a16="http://schemas.microsoft.com/office/drawing/2014/main" id="{EE6074D2-188A-4475-9F91-FBB5519E2BB6}"/>
                  </a:ext>
                </a:extLst>
              </p:cNvPr>
              <p:cNvCxnSpPr>
                <a:cxnSpLocks/>
                <a:endCxn id="192" idx="3"/>
              </p:cNvCxnSpPr>
              <p:nvPr/>
            </p:nvCxnSpPr>
            <p:spPr>
              <a:xfrm flipH="1">
                <a:off x="9384113" y="2267443"/>
                <a:ext cx="140868" cy="14316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9802E77F-6063-424A-96E0-EFD38360FA6A}"/>
                  </a:ext>
                </a:extLst>
              </p:cNvPr>
              <p:cNvCxnSpPr>
                <a:cxnSpLocks/>
                <a:stCxn id="190" idx="0"/>
              </p:cNvCxnSpPr>
              <p:nvPr/>
            </p:nvCxnSpPr>
            <p:spPr>
              <a:xfrm flipH="1">
                <a:off x="9520263" y="1964099"/>
                <a:ext cx="28032" cy="33506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125841F8-B4D6-4BC5-BD73-52EFF567814E}"/>
                  </a:ext>
                </a:extLst>
              </p:cNvPr>
              <p:cNvCxnSpPr>
                <a:cxnSpLocks/>
                <a:endCxn id="196" idx="0"/>
              </p:cNvCxnSpPr>
              <p:nvPr/>
            </p:nvCxnSpPr>
            <p:spPr>
              <a:xfrm flipH="1" flipV="1">
                <a:off x="9041366" y="1588696"/>
                <a:ext cx="500588" cy="3558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6" name="Rectangle 195">
                <a:extLst>
                  <a:ext uri="{FF2B5EF4-FFF2-40B4-BE49-F238E27FC236}">
                    <a16:creationId xmlns:a16="http://schemas.microsoft.com/office/drawing/2014/main" id="{72B7059E-A6FA-4949-B9AE-EED295C1C52D}"/>
                  </a:ext>
                </a:extLst>
              </p:cNvPr>
              <p:cNvSpPr/>
              <p:nvPr/>
            </p:nvSpPr>
            <p:spPr>
              <a:xfrm rot="21297001" flipH="1">
                <a:off x="9031469" y="1587776"/>
                <a:ext cx="61516" cy="47398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7" name="Straight Connector 196">
                <a:extLst>
                  <a:ext uri="{FF2B5EF4-FFF2-40B4-BE49-F238E27FC236}">
                    <a16:creationId xmlns:a16="http://schemas.microsoft.com/office/drawing/2014/main" id="{C3C19310-945A-4ECB-9562-D5090C29BC03}"/>
                  </a:ext>
                </a:extLst>
              </p:cNvPr>
              <p:cNvCxnSpPr>
                <a:cxnSpLocks/>
              </p:cNvCxnSpPr>
              <p:nvPr/>
            </p:nvCxnSpPr>
            <p:spPr>
              <a:xfrm flipH="1" flipV="1">
                <a:off x="7762594" y="1674406"/>
                <a:ext cx="1108055" cy="374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8" name="Rectangle 197">
                <a:extLst>
                  <a:ext uri="{FF2B5EF4-FFF2-40B4-BE49-F238E27FC236}">
                    <a16:creationId xmlns:a16="http://schemas.microsoft.com/office/drawing/2014/main" id="{CCED4825-199E-4CA9-9B23-3C9F994918C3}"/>
                  </a:ext>
                </a:extLst>
              </p:cNvPr>
              <p:cNvSpPr/>
              <p:nvPr/>
            </p:nvSpPr>
            <p:spPr>
              <a:xfrm rot="21297001" flipH="1">
                <a:off x="7760101" y="1671317"/>
                <a:ext cx="61516" cy="47398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9" name="Straight Connector 198">
                <a:extLst>
                  <a:ext uri="{FF2B5EF4-FFF2-40B4-BE49-F238E27FC236}">
                    <a16:creationId xmlns:a16="http://schemas.microsoft.com/office/drawing/2014/main" id="{0338A3E0-9112-4F62-991C-4F2843D76AFE}"/>
                  </a:ext>
                </a:extLst>
              </p:cNvPr>
              <p:cNvCxnSpPr>
                <a:cxnSpLocks/>
                <a:stCxn id="187" idx="3"/>
              </p:cNvCxnSpPr>
              <p:nvPr/>
            </p:nvCxnSpPr>
            <p:spPr>
              <a:xfrm flipH="1" flipV="1">
                <a:off x="8870650" y="2044256"/>
                <a:ext cx="86116" cy="17737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DA1BB8E4-2764-492F-8247-452053C88DB1}"/>
                  </a:ext>
                </a:extLst>
              </p:cNvPr>
              <p:cNvCxnSpPr>
                <a:cxnSpLocks/>
              </p:cNvCxnSpPr>
              <p:nvPr/>
            </p:nvCxnSpPr>
            <p:spPr>
              <a:xfrm flipV="1">
                <a:off x="9277185" y="2021254"/>
                <a:ext cx="106051" cy="11899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ACA97D82-FA5C-412E-AD21-E23AD34259E9}"/>
                  </a:ext>
                </a:extLst>
              </p:cNvPr>
              <p:cNvCxnSpPr>
                <a:cxnSpLocks/>
              </p:cNvCxnSpPr>
              <p:nvPr/>
            </p:nvCxnSpPr>
            <p:spPr>
              <a:xfrm flipH="1">
                <a:off x="6823924" y="1684417"/>
                <a:ext cx="964747" cy="3791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2" name="Rectangle 201">
                <a:extLst>
                  <a:ext uri="{FF2B5EF4-FFF2-40B4-BE49-F238E27FC236}">
                    <a16:creationId xmlns:a16="http://schemas.microsoft.com/office/drawing/2014/main" id="{C5D4278F-7ACC-4255-B242-471A26A714EC}"/>
                  </a:ext>
                </a:extLst>
              </p:cNvPr>
              <p:cNvSpPr/>
              <p:nvPr/>
            </p:nvSpPr>
            <p:spPr>
              <a:xfrm flipH="1">
                <a:off x="9053575" y="2039492"/>
                <a:ext cx="47155" cy="177660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202">
                <a:extLst>
                  <a:ext uri="{FF2B5EF4-FFF2-40B4-BE49-F238E27FC236}">
                    <a16:creationId xmlns:a16="http://schemas.microsoft.com/office/drawing/2014/main" id="{33AACEC1-3524-463A-93C8-0E09D80EF07F}"/>
                  </a:ext>
                </a:extLst>
              </p:cNvPr>
              <p:cNvSpPr/>
              <p:nvPr/>
            </p:nvSpPr>
            <p:spPr>
              <a:xfrm rot="5213209" flipH="1">
                <a:off x="8421413" y="1434044"/>
                <a:ext cx="47156" cy="130797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203">
                <a:extLst>
                  <a:ext uri="{FF2B5EF4-FFF2-40B4-BE49-F238E27FC236}">
                    <a16:creationId xmlns:a16="http://schemas.microsoft.com/office/drawing/2014/main" id="{9BEF0A6C-FEA6-4D48-90C9-63AE9F6D4042}"/>
                  </a:ext>
                </a:extLst>
              </p:cNvPr>
              <p:cNvSpPr/>
              <p:nvPr/>
            </p:nvSpPr>
            <p:spPr>
              <a:xfrm rot="3559019" flipH="1">
                <a:off x="7912427" y="1867196"/>
                <a:ext cx="45719" cy="30811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5" name="Straight Connector 204">
                <a:extLst>
                  <a:ext uri="{FF2B5EF4-FFF2-40B4-BE49-F238E27FC236}">
                    <a16:creationId xmlns:a16="http://schemas.microsoft.com/office/drawing/2014/main" id="{51854D06-6A4D-4A39-829C-BE033BB1246C}"/>
                  </a:ext>
                </a:extLst>
              </p:cNvPr>
              <p:cNvCxnSpPr>
                <a:cxnSpLocks/>
                <a:stCxn id="204" idx="3"/>
                <a:endCxn id="198" idx="1"/>
              </p:cNvCxnSpPr>
              <p:nvPr/>
            </p:nvCxnSpPr>
            <p:spPr>
              <a:xfrm flipH="1" flipV="1">
                <a:off x="7821498" y="1905605"/>
                <a:ext cx="102123" cy="959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1" name="TextBox 180">
              <a:extLst>
                <a:ext uri="{FF2B5EF4-FFF2-40B4-BE49-F238E27FC236}">
                  <a16:creationId xmlns:a16="http://schemas.microsoft.com/office/drawing/2014/main" id="{A465C352-92DF-4839-AC23-818B6F5616B4}"/>
                </a:ext>
              </a:extLst>
            </p:cNvPr>
            <p:cNvSpPr txBox="1"/>
            <p:nvPr/>
          </p:nvSpPr>
          <p:spPr>
            <a:xfrm>
              <a:off x="8525527" y="4761618"/>
              <a:ext cx="2364622" cy="523220"/>
            </a:xfrm>
            <a:prstGeom prst="rect">
              <a:avLst/>
            </a:prstGeom>
            <a:noFill/>
          </p:spPr>
          <p:txBody>
            <a:bodyPr wrap="none" rtlCol="0">
              <a:spAutoFit/>
            </a:bodyPr>
            <a:lstStyle/>
            <a:p>
              <a:pPr algn="ctr"/>
              <a:r>
                <a:rPr lang="en-US" sz="28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Acrobat LSMS</a:t>
              </a:r>
            </a:p>
          </p:txBody>
        </p:sp>
      </p:grpSp>
      <p:grpSp>
        <p:nvGrpSpPr>
          <p:cNvPr id="123" name="Group 122">
            <a:extLst>
              <a:ext uri="{FF2B5EF4-FFF2-40B4-BE49-F238E27FC236}">
                <a16:creationId xmlns:a16="http://schemas.microsoft.com/office/drawing/2014/main" id="{B7FCF9D4-DC96-4426-9744-56ED94DA2B97}"/>
              </a:ext>
            </a:extLst>
          </p:cNvPr>
          <p:cNvGrpSpPr>
            <a:grpSpLocks noChangeAspect="1"/>
          </p:cNvGrpSpPr>
          <p:nvPr/>
        </p:nvGrpSpPr>
        <p:grpSpPr>
          <a:xfrm>
            <a:off x="1646357" y="3506740"/>
            <a:ext cx="2886760" cy="2243584"/>
            <a:chOff x="2518288" y="1683465"/>
            <a:chExt cx="2423796" cy="1883769"/>
          </a:xfrm>
        </p:grpSpPr>
        <p:grpSp>
          <p:nvGrpSpPr>
            <p:cNvPr id="124" name="Group 123">
              <a:extLst>
                <a:ext uri="{FF2B5EF4-FFF2-40B4-BE49-F238E27FC236}">
                  <a16:creationId xmlns:a16="http://schemas.microsoft.com/office/drawing/2014/main" id="{F2CD2D13-353A-401A-BFC5-A3C75FBDC5C8}"/>
                </a:ext>
              </a:extLst>
            </p:cNvPr>
            <p:cNvGrpSpPr/>
            <p:nvPr/>
          </p:nvGrpSpPr>
          <p:grpSpPr>
            <a:xfrm>
              <a:off x="2518288" y="1683465"/>
              <a:ext cx="2423796" cy="1883769"/>
              <a:chOff x="2518288" y="1683465"/>
              <a:chExt cx="2423796" cy="1883769"/>
            </a:xfrm>
          </p:grpSpPr>
          <p:sp>
            <p:nvSpPr>
              <p:cNvPr id="127" name="Isosceles Triangle 126">
                <a:extLst>
                  <a:ext uri="{FF2B5EF4-FFF2-40B4-BE49-F238E27FC236}">
                    <a16:creationId xmlns:a16="http://schemas.microsoft.com/office/drawing/2014/main" id="{7D755215-0ECE-496D-A900-21AF3FCE68BA}"/>
                  </a:ext>
                </a:extLst>
              </p:cNvPr>
              <p:cNvSpPr/>
              <p:nvPr/>
            </p:nvSpPr>
            <p:spPr>
              <a:xfrm>
                <a:off x="2518288" y="2112300"/>
                <a:ext cx="499110" cy="339539"/>
              </a:xfrm>
              <a:prstGeom prst="triangle">
                <a:avLst>
                  <a:gd name="adj" fmla="val 91603"/>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Isosceles Triangle 127">
                <a:extLst>
                  <a:ext uri="{FF2B5EF4-FFF2-40B4-BE49-F238E27FC236}">
                    <a16:creationId xmlns:a16="http://schemas.microsoft.com/office/drawing/2014/main" id="{EC97B4E5-F9F9-4FA3-9B6D-670CACAD69CF}"/>
                  </a:ext>
                </a:extLst>
              </p:cNvPr>
              <p:cNvSpPr/>
              <p:nvPr/>
            </p:nvSpPr>
            <p:spPr>
              <a:xfrm flipH="1">
                <a:off x="4425021" y="2155622"/>
                <a:ext cx="517063" cy="300990"/>
              </a:xfrm>
              <a:prstGeom prst="triangle">
                <a:avLst>
                  <a:gd name="adj" fmla="val 81287"/>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a:extLst>
                  <a:ext uri="{FF2B5EF4-FFF2-40B4-BE49-F238E27FC236}">
                    <a16:creationId xmlns:a16="http://schemas.microsoft.com/office/drawing/2014/main" id="{1315AB11-1714-4BEE-A54D-9681B5AAA5E6}"/>
                  </a:ext>
                </a:extLst>
              </p:cNvPr>
              <p:cNvSpPr/>
              <p:nvPr/>
            </p:nvSpPr>
            <p:spPr>
              <a:xfrm rot="989100">
                <a:off x="3033539" y="2599318"/>
                <a:ext cx="45720" cy="935705"/>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a:extLst>
                  <a:ext uri="{FF2B5EF4-FFF2-40B4-BE49-F238E27FC236}">
                    <a16:creationId xmlns:a16="http://schemas.microsoft.com/office/drawing/2014/main" id="{E36A34AF-32E0-41A9-9440-50169DE40172}"/>
                  </a:ext>
                </a:extLst>
              </p:cNvPr>
              <p:cNvSpPr/>
              <p:nvPr/>
            </p:nvSpPr>
            <p:spPr>
              <a:xfrm rot="20576624">
                <a:off x="4401819" y="2598189"/>
                <a:ext cx="45720" cy="935705"/>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a:extLst>
                  <a:ext uri="{FF2B5EF4-FFF2-40B4-BE49-F238E27FC236}">
                    <a16:creationId xmlns:a16="http://schemas.microsoft.com/office/drawing/2014/main" id="{327DCE3F-C91F-48A5-AA2B-CC0430975B2D}"/>
                  </a:ext>
                </a:extLst>
              </p:cNvPr>
              <p:cNvSpPr/>
              <p:nvPr/>
            </p:nvSpPr>
            <p:spPr>
              <a:xfrm rot="21392413" flipV="1">
                <a:off x="4462722" y="3480967"/>
                <a:ext cx="218672" cy="7811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a:extLst>
                  <a:ext uri="{FF2B5EF4-FFF2-40B4-BE49-F238E27FC236}">
                    <a16:creationId xmlns:a16="http://schemas.microsoft.com/office/drawing/2014/main" id="{97D9E23F-40FC-4FAC-BA8B-D4379F8CAF2E}"/>
                  </a:ext>
                </a:extLst>
              </p:cNvPr>
              <p:cNvSpPr/>
              <p:nvPr/>
            </p:nvSpPr>
            <p:spPr>
              <a:xfrm flipV="1">
                <a:off x="2813844" y="3489124"/>
                <a:ext cx="218672" cy="7811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Freeform: Shape 132">
                <a:extLst>
                  <a:ext uri="{FF2B5EF4-FFF2-40B4-BE49-F238E27FC236}">
                    <a16:creationId xmlns:a16="http://schemas.microsoft.com/office/drawing/2014/main" id="{CFD552EC-9BDC-489A-8248-DBCFD29C2609}"/>
                  </a:ext>
                </a:extLst>
              </p:cNvPr>
              <p:cNvSpPr/>
              <p:nvPr/>
            </p:nvSpPr>
            <p:spPr>
              <a:xfrm>
                <a:off x="3136900" y="2805057"/>
                <a:ext cx="1188720" cy="300990"/>
              </a:xfrm>
              <a:custGeom>
                <a:avLst/>
                <a:gdLst>
                  <a:gd name="connsiteX0" fmla="*/ 0 w 1188720"/>
                  <a:gd name="connsiteY0" fmla="*/ 300990 h 300990"/>
                  <a:gd name="connsiteX1" fmla="*/ 1188720 w 1188720"/>
                  <a:gd name="connsiteY1" fmla="*/ 297180 h 300990"/>
                  <a:gd name="connsiteX2" fmla="*/ 1154430 w 1188720"/>
                  <a:gd name="connsiteY2" fmla="*/ 11430 h 300990"/>
                  <a:gd name="connsiteX3" fmla="*/ 41910 w 1188720"/>
                  <a:gd name="connsiteY3" fmla="*/ 0 h 300990"/>
                  <a:gd name="connsiteX4" fmla="*/ 0 w 1188720"/>
                  <a:gd name="connsiteY4" fmla="*/ 300990 h 300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8720" h="300990">
                    <a:moveTo>
                      <a:pt x="0" y="300990"/>
                    </a:moveTo>
                    <a:lnTo>
                      <a:pt x="1188720" y="297180"/>
                    </a:lnTo>
                    <a:lnTo>
                      <a:pt x="1154430" y="11430"/>
                    </a:lnTo>
                    <a:lnTo>
                      <a:pt x="41910" y="0"/>
                    </a:lnTo>
                    <a:lnTo>
                      <a:pt x="0" y="300990"/>
                    </a:lnTo>
                    <a:close/>
                  </a:path>
                </a:pathLst>
              </a:cu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a:extLst>
                  <a:ext uri="{FF2B5EF4-FFF2-40B4-BE49-F238E27FC236}">
                    <a16:creationId xmlns:a16="http://schemas.microsoft.com/office/drawing/2014/main" id="{E89E78B1-7975-47A2-92E5-AFF066696B2B}"/>
                  </a:ext>
                </a:extLst>
              </p:cNvPr>
              <p:cNvSpPr/>
              <p:nvPr/>
            </p:nvSpPr>
            <p:spPr>
              <a:xfrm>
                <a:off x="3444240" y="1729052"/>
                <a:ext cx="574040" cy="1106037"/>
              </a:xfrm>
              <a:prstGeom prst="rect">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Rounded Corners 134">
                <a:extLst>
                  <a:ext uri="{FF2B5EF4-FFF2-40B4-BE49-F238E27FC236}">
                    <a16:creationId xmlns:a16="http://schemas.microsoft.com/office/drawing/2014/main" id="{42DD7AED-97A5-4173-90BE-1DFB6ABEEF7B}"/>
                  </a:ext>
                </a:extLst>
              </p:cNvPr>
              <p:cNvSpPr/>
              <p:nvPr/>
            </p:nvSpPr>
            <p:spPr>
              <a:xfrm>
                <a:off x="2938780" y="1822269"/>
                <a:ext cx="431800" cy="1018349"/>
              </a:xfrm>
              <a:prstGeom prst="roundRect">
                <a:avLst>
                  <a:gd name="adj" fmla="val 49608"/>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Rounded Corners 135">
                <a:extLst>
                  <a:ext uri="{FF2B5EF4-FFF2-40B4-BE49-F238E27FC236}">
                    <a16:creationId xmlns:a16="http://schemas.microsoft.com/office/drawing/2014/main" id="{1BBE8011-1535-4E3B-8DBD-89486EBBF8C0}"/>
                  </a:ext>
                </a:extLst>
              </p:cNvPr>
              <p:cNvSpPr/>
              <p:nvPr/>
            </p:nvSpPr>
            <p:spPr>
              <a:xfrm>
                <a:off x="4091940" y="1812931"/>
                <a:ext cx="431800" cy="1018349"/>
              </a:xfrm>
              <a:prstGeom prst="roundRect">
                <a:avLst>
                  <a:gd name="adj" fmla="val 49608"/>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Freeform: Shape 136">
                <a:extLst>
                  <a:ext uri="{FF2B5EF4-FFF2-40B4-BE49-F238E27FC236}">
                    <a16:creationId xmlns:a16="http://schemas.microsoft.com/office/drawing/2014/main" id="{DC294619-6D8C-4CB6-AE6D-162B73FAFCBD}"/>
                  </a:ext>
                </a:extLst>
              </p:cNvPr>
              <p:cNvSpPr/>
              <p:nvPr/>
            </p:nvSpPr>
            <p:spPr>
              <a:xfrm>
                <a:off x="3073400" y="1714949"/>
                <a:ext cx="368300" cy="1120140"/>
              </a:xfrm>
              <a:custGeom>
                <a:avLst/>
                <a:gdLst>
                  <a:gd name="connsiteX0" fmla="*/ 0 w 368300"/>
                  <a:gd name="connsiteY0" fmla="*/ 0 h 1120140"/>
                  <a:gd name="connsiteX1" fmla="*/ 365760 w 368300"/>
                  <a:gd name="connsiteY1" fmla="*/ 2540 h 1120140"/>
                  <a:gd name="connsiteX2" fmla="*/ 368300 w 368300"/>
                  <a:gd name="connsiteY2" fmla="*/ 1117600 h 1120140"/>
                  <a:gd name="connsiteX3" fmla="*/ 124460 w 368300"/>
                  <a:gd name="connsiteY3" fmla="*/ 1120140 h 1120140"/>
                  <a:gd name="connsiteX4" fmla="*/ 7620 w 368300"/>
                  <a:gd name="connsiteY4" fmla="*/ 871220 h 1120140"/>
                  <a:gd name="connsiteX5" fmla="*/ 0 w 368300"/>
                  <a:gd name="connsiteY5" fmla="*/ 0 h 112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300" h="1120140">
                    <a:moveTo>
                      <a:pt x="0" y="0"/>
                    </a:moveTo>
                    <a:lnTo>
                      <a:pt x="365760" y="2540"/>
                    </a:lnTo>
                    <a:cubicBezTo>
                      <a:pt x="366607" y="374227"/>
                      <a:pt x="367453" y="745913"/>
                      <a:pt x="368300" y="1117600"/>
                    </a:cubicBezTo>
                    <a:lnTo>
                      <a:pt x="124460" y="1120140"/>
                    </a:lnTo>
                    <a:lnTo>
                      <a:pt x="7620" y="871220"/>
                    </a:lnTo>
                    <a:lnTo>
                      <a:pt x="0" y="0"/>
                    </a:lnTo>
                    <a:close/>
                  </a:path>
                </a:pathLst>
              </a:custGeom>
              <a:solidFill>
                <a:schemeClr val="bg1">
                  <a:lumMod val="6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Freeform: Shape 137">
                <a:extLst>
                  <a:ext uri="{FF2B5EF4-FFF2-40B4-BE49-F238E27FC236}">
                    <a16:creationId xmlns:a16="http://schemas.microsoft.com/office/drawing/2014/main" id="{D92AE521-B3B4-4ECA-A000-0584CFEAB079}"/>
                  </a:ext>
                </a:extLst>
              </p:cNvPr>
              <p:cNvSpPr/>
              <p:nvPr/>
            </p:nvSpPr>
            <p:spPr>
              <a:xfrm>
                <a:off x="4020820" y="1708599"/>
                <a:ext cx="360680" cy="1126490"/>
              </a:xfrm>
              <a:custGeom>
                <a:avLst/>
                <a:gdLst>
                  <a:gd name="connsiteX0" fmla="*/ 0 w 360680"/>
                  <a:gd name="connsiteY0" fmla="*/ 0 h 1132840"/>
                  <a:gd name="connsiteX1" fmla="*/ 360680 w 360680"/>
                  <a:gd name="connsiteY1" fmla="*/ 2540 h 1132840"/>
                  <a:gd name="connsiteX2" fmla="*/ 360680 w 360680"/>
                  <a:gd name="connsiteY2" fmla="*/ 881380 h 1132840"/>
                  <a:gd name="connsiteX3" fmla="*/ 241300 w 360680"/>
                  <a:gd name="connsiteY3" fmla="*/ 1125220 h 1132840"/>
                  <a:gd name="connsiteX4" fmla="*/ 0 w 360680"/>
                  <a:gd name="connsiteY4" fmla="*/ 1132840 h 1132840"/>
                  <a:gd name="connsiteX5" fmla="*/ 0 w 360680"/>
                  <a:gd name="connsiteY5" fmla="*/ 0 h 1132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0680" h="1132840">
                    <a:moveTo>
                      <a:pt x="0" y="0"/>
                    </a:moveTo>
                    <a:lnTo>
                      <a:pt x="360680" y="2540"/>
                    </a:lnTo>
                    <a:lnTo>
                      <a:pt x="360680" y="881380"/>
                    </a:lnTo>
                    <a:lnTo>
                      <a:pt x="241300" y="1125220"/>
                    </a:lnTo>
                    <a:lnTo>
                      <a:pt x="0" y="1132840"/>
                    </a:lnTo>
                    <a:cubicBezTo>
                      <a:pt x="3387" y="763693"/>
                      <a:pt x="6773" y="394547"/>
                      <a:pt x="0" y="0"/>
                    </a:cubicBezTo>
                    <a:close/>
                  </a:path>
                </a:pathLst>
              </a:custGeom>
              <a:solidFill>
                <a:schemeClr val="bg1">
                  <a:lumMod val="6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CA580F12-2358-46CA-945D-43C61B5AB6C0}"/>
                  </a:ext>
                </a:extLst>
              </p:cNvPr>
              <p:cNvSpPr/>
              <p:nvPr/>
            </p:nvSpPr>
            <p:spPr>
              <a:xfrm>
                <a:off x="2938780" y="1683465"/>
                <a:ext cx="1584960"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5" name="Freeform: Shape 124">
              <a:extLst>
                <a:ext uri="{FF2B5EF4-FFF2-40B4-BE49-F238E27FC236}">
                  <a16:creationId xmlns:a16="http://schemas.microsoft.com/office/drawing/2014/main" id="{52D05D6B-8EA8-4C0C-99F2-C7B0D74065A7}"/>
                </a:ext>
              </a:extLst>
            </p:cNvPr>
            <p:cNvSpPr>
              <a:spLocks noChangeAspect="1"/>
            </p:cNvSpPr>
            <p:nvPr/>
          </p:nvSpPr>
          <p:spPr>
            <a:xfrm>
              <a:off x="3621932" y="2651018"/>
              <a:ext cx="227320" cy="115082"/>
            </a:xfrm>
            <a:custGeom>
              <a:avLst/>
              <a:gdLst>
                <a:gd name="connsiteX0" fmla="*/ 1066800 w 1828800"/>
                <a:gd name="connsiteY0" fmla="*/ 0 h 925830"/>
                <a:gd name="connsiteX1" fmla="*/ 1215390 w 1828800"/>
                <a:gd name="connsiteY1" fmla="*/ 3810 h 925830"/>
                <a:gd name="connsiteX2" fmla="*/ 1828800 w 1828800"/>
                <a:gd name="connsiteY2" fmla="*/ 918210 h 925830"/>
                <a:gd name="connsiteX3" fmla="*/ 0 w 1828800"/>
                <a:gd name="connsiteY3" fmla="*/ 925830 h 925830"/>
                <a:gd name="connsiteX4" fmla="*/ 613410 w 1828800"/>
                <a:gd name="connsiteY4" fmla="*/ 7620 h 925830"/>
                <a:gd name="connsiteX5" fmla="*/ 765810 w 1828800"/>
                <a:gd name="connsiteY5" fmla="*/ 7620 h 925830"/>
                <a:gd name="connsiteX6" fmla="*/ 457200 w 1828800"/>
                <a:gd name="connsiteY6" fmla="*/ 849630 h 925830"/>
                <a:gd name="connsiteX7" fmla="*/ 1371600 w 1828800"/>
                <a:gd name="connsiteY7" fmla="*/ 849630 h 925830"/>
                <a:gd name="connsiteX8" fmla="*/ 1066800 w 1828800"/>
                <a:gd name="connsiteY8" fmla="*/ 0 h 92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00" h="925830">
                  <a:moveTo>
                    <a:pt x="1066800" y="0"/>
                  </a:moveTo>
                  <a:lnTo>
                    <a:pt x="1215390" y="3810"/>
                  </a:lnTo>
                  <a:lnTo>
                    <a:pt x="1828800" y="918210"/>
                  </a:lnTo>
                  <a:lnTo>
                    <a:pt x="0" y="925830"/>
                  </a:lnTo>
                  <a:lnTo>
                    <a:pt x="613410" y="7620"/>
                  </a:lnTo>
                  <a:lnTo>
                    <a:pt x="765810" y="7620"/>
                  </a:lnTo>
                  <a:lnTo>
                    <a:pt x="457200" y="849630"/>
                  </a:lnTo>
                  <a:lnTo>
                    <a:pt x="1371600" y="849630"/>
                  </a:lnTo>
                  <a:lnTo>
                    <a:pt x="1066800" y="0"/>
                  </a:lnTo>
                  <a:close/>
                </a:path>
              </a:pathLst>
            </a:custGeom>
            <a:solidFill>
              <a:srgbClr val="E32626"/>
            </a:solidFill>
            <a:ln>
              <a:solidFill>
                <a:srgbClr val="E3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6" name="Picture 125" descr="Background pattern&#10;&#10;Description automatically generated">
              <a:extLst>
                <a:ext uri="{FF2B5EF4-FFF2-40B4-BE49-F238E27FC236}">
                  <a16:creationId xmlns:a16="http://schemas.microsoft.com/office/drawing/2014/main" id="{102811A0-6182-4CEA-B8ED-AD47DCC6F561}"/>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3129067" y="1785674"/>
              <a:ext cx="259187" cy="136505"/>
            </a:xfrm>
            <a:prstGeom prst="rect">
              <a:avLst/>
            </a:prstGeom>
          </p:spPr>
        </p:pic>
      </p:grpSp>
      <p:grpSp>
        <p:nvGrpSpPr>
          <p:cNvPr id="5" name="Group 4">
            <a:extLst>
              <a:ext uri="{FF2B5EF4-FFF2-40B4-BE49-F238E27FC236}">
                <a16:creationId xmlns:a16="http://schemas.microsoft.com/office/drawing/2014/main" id="{C7C31B40-3B80-473B-BE98-8EB975EB36A5}"/>
              </a:ext>
            </a:extLst>
          </p:cNvPr>
          <p:cNvGrpSpPr/>
          <p:nvPr/>
        </p:nvGrpSpPr>
        <p:grpSpPr>
          <a:xfrm>
            <a:off x="2304640" y="2255493"/>
            <a:ext cx="1328482" cy="251522"/>
            <a:chOff x="2304640" y="2255493"/>
            <a:chExt cx="1328482" cy="251522"/>
          </a:xfrm>
        </p:grpSpPr>
        <p:sp>
          <p:nvSpPr>
            <p:cNvPr id="30" name="Rectangle 29">
              <a:extLst>
                <a:ext uri="{FF2B5EF4-FFF2-40B4-BE49-F238E27FC236}">
                  <a16:creationId xmlns:a16="http://schemas.microsoft.com/office/drawing/2014/main" id="{F89D9A06-CC5C-47CE-AB8C-2C0EE056314E}"/>
                </a:ext>
              </a:extLst>
            </p:cNvPr>
            <p:cNvSpPr/>
            <p:nvPr/>
          </p:nvSpPr>
          <p:spPr>
            <a:xfrm rot="3475009">
              <a:off x="2369418" y="2355473"/>
              <a:ext cx="24261" cy="15381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7B5E1D79-627E-4198-A33A-AAB4DB54592D}"/>
                </a:ext>
              </a:extLst>
            </p:cNvPr>
            <p:cNvSpPr/>
            <p:nvPr/>
          </p:nvSpPr>
          <p:spPr>
            <a:xfrm rot="7564731">
              <a:off x="2483035" y="2359527"/>
              <a:ext cx="24261" cy="15381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AA383792-9D66-4D24-B83B-25481F6822FC}"/>
                </a:ext>
              </a:extLst>
            </p:cNvPr>
            <p:cNvSpPr/>
            <p:nvPr/>
          </p:nvSpPr>
          <p:spPr>
            <a:xfrm rot="5565177">
              <a:off x="2615198" y="2171654"/>
              <a:ext cx="24261" cy="62264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Connector 58">
              <a:extLst>
                <a:ext uri="{FF2B5EF4-FFF2-40B4-BE49-F238E27FC236}">
                  <a16:creationId xmlns:a16="http://schemas.microsoft.com/office/drawing/2014/main" id="{61362562-0F13-4C96-9AF8-F9D4E8322FD2}"/>
                </a:ext>
              </a:extLst>
            </p:cNvPr>
            <p:cNvCxnSpPr>
              <a:cxnSpLocks/>
            </p:cNvCxnSpPr>
            <p:nvPr/>
          </p:nvCxnSpPr>
          <p:spPr>
            <a:xfrm flipH="1" flipV="1">
              <a:off x="2923969" y="2257132"/>
              <a:ext cx="587990" cy="1987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94131949-4E67-4F2D-B506-3C08D7BEAA49}"/>
                </a:ext>
              </a:extLst>
            </p:cNvPr>
            <p:cNvSpPr/>
            <p:nvPr/>
          </p:nvSpPr>
          <p:spPr>
            <a:xfrm rot="21297001" flipH="1">
              <a:off x="2922646" y="2255493"/>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a:extLst>
                <a:ext uri="{FF2B5EF4-FFF2-40B4-BE49-F238E27FC236}">
                  <a16:creationId xmlns:a16="http://schemas.microsoft.com/office/drawing/2014/main" id="{B74D0D23-94A6-45FE-B424-CC8B3066C9CB}"/>
                </a:ext>
              </a:extLst>
            </p:cNvPr>
            <p:cNvCxnSpPr>
              <a:cxnSpLocks/>
            </p:cNvCxnSpPr>
            <p:nvPr/>
          </p:nvCxnSpPr>
          <p:spPr>
            <a:xfrm flipH="1">
              <a:off x="2425863" y="2262445"/>
              <a:ext cx="511943" cy="2011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A749A16E-938C-4113-93A1-134031B02F80}"/>
                </a:ext>
              </a:extLst>
            </p:cNvPr>
            <p:cNvSpPr/>
            <p:nvPr/>
          </p:nvSpPr>
          <p:spPr>
            <a:xfrm rot="5213209" flipH="1">
              <a:off x="3273571" y="2129584"/>
              <a:ext cx="25023" cy="69407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2F37FF5F-D739-444D-A093-6DCF0ACD8AFF}"/>
                </a:ext>
              </a:extLst>
            </p:cNvPr>
            <p:cNvSpPr/>
            <p:nvPr/>
          </p:nvSpPr>
          <p:spPr>
            <a:xfrm rot="3559019" flipH="1">
              <a:off x="3003478" y="2359436"/>
              <a:ext cx="24261" cy="1635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Straight Connector 66">
              <a:extLst>
                <a:ext uri="{FF2B5EF4-FFF2-40B4-BE49-F238E27FC236}">
                  <a16:creationId xmlns:a16="http://schemas.microsoft.com/office/drawing/2014/main" id="{16159C2E-64EA-49CC-AB91-8BB5F4DC2569}"/>
                </a:ext>
              </a:extLst>
            </p:cNvPr>
            <p:cNvCxnSpPr>
              <a:cxnSpLocks/>
              <a:stCxn id="66" idx="3"/>
              <a:endCxn id="60" idx="1"/>
            </p:cNvCxnSpPr>
            <p:nvPr/>
          </p:nvCxnSpPr>
          <p:spPr>
            <a:xfrm flipH="1" flipV="1">
              <a:off x="2955226" y="2379818"/>
              <a:ext cx="54192" cy="509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81913565"/>
      </p:ext>
    </p:extLst>
  </p:cSld>
  <p:clrMapOvr>
    <a:masterClrMapping/>
  </p:clrMapOvr>
  <mc:AlternateContent xmlns:mc="http://schemas.openxmlformats.org/markup-compatibility/2006" xmlns:p14="http://schemas.microsoft.com/office/powerpoint/2010/main">
    <mc:Choice Requires="p14">
      <p:transition p14:dur="10" advClick="0" advTm="10"/>
    </mc:Choice>
    <mc:Fallback xmlns="">
      <p:transition advClick="0" advTm="1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8CAD881C-6DBF-4D9C-B7B6-7EA1FD4E596A}"/>
              </a:ext>
            </a:extLst>
          </p:cNvPr>
          <p:cNvGrpSpPr/>
          <p:nvPr/>
        </p:nvGrpSpPr>
        <p:grpSpPr>
          <a:xfrm>
            <a:off x="548640" y="1270090"/>
            <a:ext cx="7321400" cy="4562281"/>
            <a:chOff x="548640" y="1185954"/>
            <a:chExt cx="7060321" cy="4646417"/>
          </a:xfrm>
        </p:grpSpPr>
        <p:grpSp>
          <p:nvGrpSpPr>
            <p:cNvPr id="38" name="Group 37">
              <a:extLst>
                <a:ext uri="{FF2B5EF4-FFF2-40B4-BE49-F238E27FC236}">
                  <a16:creationId xmlns:a16="http://schemas.microsoft.com/office/drawing/2014/main" id="{304CA172-9D55-43B3-9332-645432B8C805}"/>
                </a:ext>
              </a:extLst>
            </p:cNvPr>
            <p:cNvGrpSpPr/>
            <p:nvPr/>
          </p:nvGrpSpPr>
          <p:grpSpPr>
            <a:xfrm>
              <a:off x="548640" y="1185954"/>
              <a:ext cx="7060321" cy="4638914"/>
              <a:chOff x="548640" y="1185954"/>
              <a:chExt cx="7060321" cy="4638914"/>
            </a:xfrm>
          </p:grpSpPr>
          <p:grpSp>
            <p:nvGrpSpPr>
              <p:cNvPr id="33" name="Group 32">
                <a:extLst>
                  <a:ext uri="{FF2B5EF4-FFF2-40B4-BE49-F238E27FC236}">
                    <a16:creationId xmlns:a16="http://schemas.microsoft.com/office/drawing/2014/main" id="{70CD0EF8-36EF-4733-A559-E531E7F32409}"/>
                  </a:ext>
                </a:extLst>
              </p:cNvPr>
              <p:cNvGrpSpPr/>
              <p:nvPr/>
            </p:nvGrpSpPr>
            <p:grpSpPr>
              <a:xfrm>
                <a:off x="549401" y="1198466"/>
                <a:ext cx="7059560" cy="4626402"/>
                <a:chOff x="6418717" y="1301930"/>
                <a:chExt cx="5377239" cy="3091265"/>
              </a:xfrm>
            </p:grpSpPr>
            <p:sp>
              <p:nvSpPr>
                <p:cNvPr id="2" name="Rectangle: Rounded Corners 1">
                  <a:extLst>
                    <a:ext uri="{FF2B5EF4-FFF2-40B4-BE49-F238E27FC236}">
                      <a16:creationId xmlns:a16="http://schemas.microsoft.com/office/drawing/2014/main" id="{F9984780-08DA-4954-B980-CDD6A4A2BD3C}"/>
                    </a:ext>
                  </a:extLst>
                </p:cNvPr>
                <p:cNvSpPr/>
                <p:nvPr/>
              </p:nvSpPr>
              <p:spPr>
                <a:xfrm>
                  <a:off x="6418717" y="1301930"/>
                  <a:ext cx="5377239" cy="3091265"/>
                </a:xfrm>
                <a:prstGeom prst="roundRect">
                  <a:avLst/>
                </a:prstGeom>
                <a:solidFill>
                  <a:srgbClr val="007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tar: 4 Points 3">
                  <a:extLst>
                    <a:ext uri="{FF2B5EF4-FFF2-40B4-BE49-F238E27FC236}">
                      <a16:creationId xmlns:a16="http://schemas.microsoft.com/office/drawing/2014/main" id="{43AB686A-1B44-420F-A275-40286CF79A90}"/>
                    </a:ext>
                  </a:extLst>
                </p:cNvPr>
                <p:cNvSpPr/>
                <p:nvPr/>
              </p:nvSpPr>
              <p:spPr>
                <a:xfrm>
                  <a:off x="7062843" y="1895855"/>
                  <a:ext cx="123041" cy="24944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tar: 4 Points 6">
                  <a:extLst>
                    <a:ext uri="{FF2B5EF4-FFF2-40B4-BE49-F238E27FC236}">
                      <a16:creationId xmlns:a16="http://schemas.microsoft.com/office/drawing/2014/main" id="{1A09D114-D368-498C-98A8-50F60325C4D8}"/>
                    </a:ext>
                  </a:extLst>
                </p:cNvPr>
                <p:cNvSpPr/>
                <p:nvPr/>
              </p:nvSpPr>
              <p:spPr>
                <a:xfrm>
                  <a:off x="6841435" y="2753445"/>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tar: 4 Points 7">
                  <a:extLst>
                    <a:ext uri="{FF2B5EF4-FFF2-40B4-BE49-F238E27FC236}">
                      <a16:creationId xmlns:a16="http://schemas.microsoft.com/office/drawing/2014/main" id="{7CD876F8-644B-41A5-9A07-523A0E8DE404}"/>
                    </a:ext>
                  </a:extLst>
                </p:cNvPr>
                <p:cNvSpPr/>
                <p:nvPr/>
              </p:nvSpPr>
              <p:spPr>
                <a:xfrm>
                  <a:off x="8220630" y="2490272"/>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tar: 4 Points 8">
                  <a:extLst>
                    <a:ext uri="{FF2B5EF4-FFF2-40B4-BE49-F238E27FC236}">
                      <a16:creationId xmlns:a16="http://schemas.microsoft.com/office/drawing/2014/main" id="{5CF247C9-A814-4FE3-A6D6-FD0FD0C513FC}"/>
                    </a:ext>
                  </a:extLst>
                </p:cNvPr>
                <p:cNvSpPr/>
                <p:nvPr/>
              </p:nvSpPr>
              <p:spPr>
                <a:xfrm>
                  <a:off x="10509032" y="1713053"/>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tar: 4 Points 12">
                  <a:extLst>
                    <a:ext uri="{FF2B5EF4-FFF2-40B4-BE49-F238E27FC236}">
                      <a16:creationId xmlns:a16="http://schemas.microsoft.com/office/drawing/2014/main" id="{B966658E-0B64-4B43-AB48-1BEDE903298D}"/>
                    </a:ext>
                  </a:extLst>
                </p:cNvPr>
                <p:cNvSpPr/>
                <p:nvPr/>
              </p:nvSpPr>
              <p:spPr>
                <a:xfrm>
                  <a:off x="10639311" y="1924119"/>
                  <a:ext cx="146121" cy="29067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tar: 4 Points 17">
                  <a:extLst>
                    <a:ext uri="{FF2B5EF4-FFF2-40B4-BE49-F238E27FC236}">
                      <a16:creationId xmlns:a16="http://schemas.microsoft.com/office/drawing/2014/main" id="{1ED5B04F-BFE2-424A-B6B9-BBE67DB8E264}"/>
                    </a:ext>
                  </a:extLst>
                </p:cNvPr>
                <p:cNvSpPr/>
                <p:nvPr/>
              </p:nvSpPr>
              <p:spPr>
                <a:xfrm>
                  <a:off x="11420831" y="2692999"/>
                  <a:ext cx="146121" cy="29067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tar: 4 Points 21">
                  <a:extLst>
                    <a:ext uri="{FF2B5EF4-FFF2-40B4-BE49-F238E27FC236}">
                      <a16:creationId xmlns:a16="http://schemas.microsoft.com/office/drawing/2014/main" id="{E7EAD236-B7B3-410A-B36A-51104EADCED0}"/>
                    </a:ext>
                  </a:extLst>
                </p:cNvPr>
                <p:cNvSpPr/>
                <p:nvPr/>
              </p:nvSpPr>
              <p:spPr>
                <a:xfrm>
                  <a:off x="11546818" y="2415216"/>
                  <a:ext cx="125943" cy="22318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tar: 4 Points 22">
                  <a:extLst>
                    <a:ext uri="{FF2B5EF4-FFF2-40B4-BE49-F238E27FC236}">
                      <a16:creationId xmlns:a16="http://schemas.microsoft.com/office/drawing/2014/main" id="{683A0BF4-28A1-43D1-AFD0-97C9B7239DF7}"/>
                    </a:ext>
                  </a:extLst>
                </p:cNvPr>
                <p:cNvSpPr/>
                <p:nvPr/>
              </p:nvSpPr>
              <p:spPr>
                <a:xfrm>
                  <a:off x="7269445" y="3622705"/>
                  <a:ext cx="125943" cy="22318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tar: 4 Points 23">
                  <a:extLst>
                    <a:ext uri="{FF2B5EF4-FFF2-40B4-BE49-F238E27FC236}">
                      <a16:creationId xmlns:a16="http://schemas.microsoft.com/office/drawing/2014/main" id="{1B401E80-CC6A-4B45-A279-187128DCE78B}"/>
                    </a:ext>
                  </a:extLst>
                </p:cNvPr>
                <p:cNvSpPr/>
                <p:nvPr/>
              </p:nvSpPr>
              <p:spPr>
                <a:xfrm>
                  <a:off x="7486868" y="3371404"/>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tar: 4 Points 24">
                  <a:extLst>
                    <a:ext uri="{FF2B5EF4-FFF2-40B4-BE49-F238E27FC236}">
                      <a16:creationId xmlns:a16="http://schemas.microsoft.com/office/drawing/2014/main" id="{1F26B41A-6AE0-4D37-9CB9-51D949A87E6D}"/>
                    </a:ext>
                  </a:extLst>
                </p:cNvPr>
                <p:cNvSpPr/>
                <p:nvPr/>
              </p:nvSpPr>
              <p:spPr>
                <a:xfrm>
                  <a:off x="9499357" y="3691545"/>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tar: 4 Points 25">
                  <a:extLst>
                    <a:ext uri="{FF2B5EF4-FFF2-40B4-BE49-F238E27FC236}">
                      <a16:creationId xmlns:a16="http://schemas.microsoft.com/office/drawing/2014/main" id="{897FFEF1-44F3-4BDA-9D51-A9381BE779F0}"/>
                    </a:ext>
                  </a:extLst>
                </p:cNvPr>
                <p:cNvSpPr/>
                <p:nvPr/>
              </p:nvSpPr>
              <p:spPr>
                <a:xfrm>
                  <a:off x="9339780" y="3495423"/>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tar: 4 Points 26">
                  <a:extLst>
                    <a:ext uri="{FF2B5EF4-FFF2-40B4-BE49-F238E27FC236}">
                      <a16:creationId xmlns:a16="http://schemas.microsoft.com/office/drawing/2014/main" id="{EC9EE687-330A-4801-8DBD-40DFFD063D4E}"/>
                    </a:ext>
                  </a:extLst>
                </p:cNvPr>
                <p:cNvSpPr/>
                <p:nvPr/>
              </p:nvSpPr>
              <p:spPr>
                <a:xfrm>
                  <a:off x="6554968" y="1521530"/>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tar: 4 Points 27">
                  <a:extLst>
                    <a:ext uri="{FF2B5EF4-FFF2-40B4-BE49-F238E27FC236}">
                      <a16:creationId xmlns:a16="http://schemas.microsoft.com/office/drawing/2014/main" id="{E567F692-9280-4DB4-9EAC-A5494CC494A6}"/>
                    </a:ext>
                  </a:extLst>
                </p:cNvPr>
                <p:cNvSpPr/>
                <p:nvPr/>
              </p:nvSpPr>
              <p:spPr>
                <a:xfrm>
                  <a:off x="8054795" y="2337263"/>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tar: 4 Points 28">
                  <a:extLst>
                    <a:ext uri="{FF2B5EF4-FFF2-40B4-BE49-F238E27FC236}">
                      <a16:creationId xmlns:a16="http://schemas.microsoft.com/office/drawing/2014/main" id="{E36C50C1-A591-44A1-9E1B-EC8F391A359F}"/>
                    </a:ext>
                  </a:extLst>
                </p:cNvPr>
                <p:cNvSpPr/>
                <p:nvPr/>
              </p:nvSpPr>
              <p:spPr>
                <a:xfrm>
                  <a:off x="10604470" y="2770359"/>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tar: 4 Points 30">
                  <a:extLst>
                    <a:ext uri="{FF2B5EF4-FFF2-40B4-BE49-F238E27FC236}">
                      <a16:creationId xmlns:a16="http://schemas.microsoft.com/office/drawing/2014/main" id="{D5BA7D15-D949-4A60-B917-7866CA1704C5}"/>
                    </a:ext>
                  </a:extLst>
                </p:cNvPr>
                <p:cNvSpPr/>
                <p:nvPr/>
              </p:nvSpPr>
              <p:spPr>
                <a:xfrm>
                  <a:off x="11674570" y="3853053"/>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Freeform: Shape 35">
                <a:extLst>
                  <a:ext uri="{FF2B5EF4-FFF2-40B4-BE49-F238E27FC236}">
                    <a16:creationId xmlns:a16="http://schemas.microsoft.com/office/drawing/2014/main" id="{FD3910FC-BFC0-4350-BD37-8DB85C23CFCC}"/>
                  </a:ext>
                </a:extLst>
              </p:cNvPr>
              <p:cNvSpPr/>
              <p:nvPr/>
            </p:nvSpPr>
            <p:spPr>
              <a:xfrm>
                <a:off x="1282262" y="4656083"/>
                <a:ext cx="6064469" cy="1061545"/>
              </a:xfrm>
              <a:custGeom>
                <a:avLst/>
                <a:gdLst>
                  <a:gd name="connsiteX0" fmla="*/ 0 w 6064469"/>
                  <a:gd name="connsiteY0" fmla="*/ 294289 h 1061545"/>
                  <a:gd name="connsiteX1" fmla="*/ 0 w 6064469"/>
                  <a:gd name="connsiteY1" fmla="*/ 294289 h 1061545"/>
                  <a:gd name="connsiteX2" fmla="*/ 578069 w 6064469"/>
                  <a:gd name="connsiteY2" fmla="*/ 210207 h 1061545"/>
                  <a:gd name="connsiteX3" fmla="*/ 1156138 w 6064469"/>
                  <a:gd name="connsiteY3" fmla="*/ 283779 h 1061545"/>
                  <a:gd name="connsiteX4" fmla="*/ 1271752 w 6064469"/>
                  <a:gd name="connsiteY4" fmla="*/ 283779 h 1061545"/>
                  <a:gd name="connsiteX5" fmla="*/ 1881352 w 6064469"/>
                  <a:gd name="connsiteY5" fmla="*/ 294289 h 1061545"/>
                  <a:gd name="connsiteX6" fmla="*/ 1975945 w 6064469"/>
                  <a:gd name="connsiteY6" fmla="*/ 283779 h 1061545"/>
                  <a:gd name="connsiteX7" fmla="*/ 2532993 w 6064469"/>
                  <a:gd name="connsiteY7" fmla="*/ 199696 h 1061545"/>
                  <a:gd name="connsiteX8" fmla="*/ 2669628 w 6064469"/>
                  <a:gd name="connsiteY8" fmla="*/ 199696 h 1061545"/>
                  <a:gd name="connsiteX9" fmla="*/ 3436883 w 6064469"/>
                  <a:gd name="connsiteY9" fmla="*/ 283779 h 1061545"/>
                  <a:gd name="connsiteX10" fmla="*/ 3615559 w 6064469"/>
                  <a:gd name="connsiteY10" fmla="*/ 294289 h 1061545"/>
                  <a:gd name="connsiteX11" fmla="*/ 4614041 w 6064469"/>
                  <a:gd name="connsiteY11" fmla="*/ 52551 h 1061545"/>
                  <a:gd name="connsiteX12" fmla="*/ 5023945 w 6064469"/>
                  <a:gd name="connsiteY12" fmla="*/ 0 h 1061545"/>
                  <a:gd name="connsiteX13" fmla="*/ 5118538 w 6064469"/>
                  <a:gd name="connsiteY13" fmla="*/ 10510 h 1061545"/>
                  <a:gd name="connsiteX14" fmla="*/ 5160579 w 6064469"/>
                  <a:gd name="connsiteY14" fmla="*/ 21020 h 1061545"/>
                  <a:gd name="connsiteX15" fmla="*/ 5202621 w 6064469"/>
                  <a:gd name="connsiteY15" fmla="*/ 31531 h 1061545"/>
                  <a:gd name="connsiteX16" fmla="*/ 5612524 w 6064469"/>
                  <a:gd name="connsiteY16" fmla="*/ 115614 h 1061545"/>
                  <a:gd name="connsiteX17" fmla="*/ 5854262 w 6064469"/>
                  <a:gd name="connsiteY17" fmla="*/ 136634 h 1061545"/>
                  <a:gd name="connsiteX18" fmla="*/ 6064469 w 6064469"/>
                  <a:gd name="connsiteY18" fmla="*/ 220717 h 1061545"/>
                  <a:gd name="connsiteX19" fmla="*/ 5990897 w 6064469"/>
                  <a:gd name="connsiteY19" fmla="*/ 672662 h 1061545"/>
                  <a:gd name="connsiteX20" fmla="*/ 4771697 w 6064469"/>
                  <a:gd name="connsiteY20" fmla="*/ 1061545 h 1061545"/>
                  <a:gd name="connsiteX21" fmla="*/ 1702676 w 6064469"/>
                  <a:gd name="connsiteY21" fmla="*/ 924910 h 1061545"/>
                  <a:gd name="connsiteX22" fmla="*/ 73572 w 6064469"/>
                  <a:gd name="connsiteY22" fmla="*/ 798786 h 1061545"/>
                  <a:gd name="connsiteX23" fmla="*/ 0 w 6064469"/>
                  <a:gd name="connsiteY23" fmla="*/ 294289 h 10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64469" h="1061545">
                    <a:moveTo>
                      <a:pt x="0" y="294289"/>
                    </a:moveTo>
                    <a:lnTo>
                      <a:pt x="0" y="294289"/>
                    </a:lnTo>
                    <a:lnTo>
                      <a:pt x="578069" y="210207"/>
                    </a:lnTo>
                    <a:lnTo>
                      <a:pt x="1156138" y="283779"/>
                    </a:lnTo>
                    <a:lnTo>
                      <a:pt x="1271752" y="283779"/>
                    </a:lnTo>
                    <a:lnTo>
                      <a:pt x="1881352" y="294289"/>
                    </a:lnTo>
                    <a:lnTo>
                      <a:pt x="1975945" y="283779"/>
                    </a:lnTo>
                    <a:lnTo>
                      <a:pt x="2532993" y="199696"/>
                    </a:lnTo>
                    <a:lnTo>
                      <a:pt x="2669628" y="199696"/>
                    </a:lnTo>
                    <a:lnTo>
                      <a:pt x="3436883" y="283779"/>
                    </a:lnTo>
                    <a:cubicBezTo>
                      <a:pt x="3559332" y="297384"/>
                      <a:pt x="3499751" y="294289"/>
                      <a:pt x="3615559" y="294289"/>
                    </a:cubicBezTo>
                    <a:lnTo>
                      <a:pt x="4614041" y="52551"/>
                    </a:lnTo>
                    <a:lnTo>
                      <a:pt x="5023945" y="0"/>
                    </a:lnTo>
                    <a:cubicBezTo>
                      <a:pt x="5055476" y="3503"/>
                      <a:pt x="5087182" y="5686"/>
                      <a:pt x="5118538" y="10510"/>
                    </a:cubicBezTo>
                    <a:cubicBezTo>
                      <a:pt x="5132815" y="12706"/>
                      <a:pt x="5146690" y="17052"/>
                      <a:pt x="5160579" y="21020"/>
                    </a:cubicBezTo>
                    <a:cubicBezTo>
                      <a:pt x="5201245" y="32639"/>
                      <a:pt x="5179193" y="31531"/>
                      <a:pt x="5202621" y="31531"/>
                    </a:cubicBezTo>
                    <a:lnTo>
                      <a:pt x="5612524" y="115614"/>
                    </a:lnTo>
                    <a:lnTo>
                      <a:pt x="5854262" y="136634"/>
                    </a:lnTo>
                    <a:lnTo>
                      <a:pt x="6064469" y="220717"/>
                    </a:lnTo>
                    <a:lnTo>
                      <a:pt x="5990897" y="672662"/>
                    </a:lnTo>
                    <a:lnTo>
                      <a:pt x="4771697" y="1061545"/>
                    </a:lnTo>
                    <a:lnTo>
                      <a:pt x="1702676" y="924910"/>
                    </a:lnTo>
                    <a:lnTo>
                      <a:pt x="73572" y="798786"/>
                    </a:lnTo>
                    <a:lnTo>
                      <a:pt x="0" y="294289"/>
                    </a:lnTo>
                    <a:close/>
                  </a:path>
                </a:pathLst>
              </a:cu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9B657570-2CC6-41A2-9AAA-3757888D4A2F}"/>
                  </a:ext>
                </a:extLst>
              </p:cNvPr>
              <p:cNvSpPr/>
              <p:nvPr/>
            </p:nvSpPr>
            <p:spPr>
              <a:xfrm>
                <a:off x="548640" y="4610100"/>
                <a:ext cx="7056120" cy="1203960"/>
              </a:xfrm>
              <a:custGeom>
                <a:avLst/>
                <a:gdLst>
                  <a:gd name="connsiteX0" fmla="*/ 22860 w 7048500"/>
                  <a:gd name="connsiteY0" fmla="*/ 220980 h 1203960"/>
                  <a:gd name="connsiteX1" fmla="*/ 472440 w 7048500"/>
                  <a:gd name="connsiteY1" fmla="*/ 175260 h 1203960"/>
                  <a:gd name="connsiteX2" fmla="*/ 876300 w 7048500"/>
                  <a:gd name="connsiteY2" fmla="*/ 213360 h 1203960"/>
                  <a:gd name="connsiteX3" fmla="*/ 944880 w 7048500"/>
                  <a:gd name="connsiteY3" fmla="*/ 236220 h 1203960"/>
                  <a:gd name="connsiteX4" fmla="*/ 1478280 w 7048500"/>
                  <a:gd name="connsiteY4" fmla="*/ 411480 h 1203960"/>
                  <a:gd name="connsiteX5" fmla="*/ 1546860 w 7048500"/>
                  <a:gd name="connsiteY5" fmla="*/ 419100 h 1203960"/>
                  <a:gd name="connsiteX6" fmla="*/ 1569720 w 7048500"/>
                  <a:gd name="connsiteY6" fmla="*/ 426720 h 1203960"/>
                  <a:gd name="connsiteX7" fmla="*/ 1645920 w 7048500"/>
                  <a:gd name="connsiteY7" fmla="*/ 434340 h 1203960"/>
                  <a:gd name="connsiteX8" fmla="*/ 1668780 w 7048500"/>
                  <a:gd name="connsiteY8" fmla="*/ 441960 h 1203960"/>
                  <a:gd name="connsiteX9" fmla="*/ 2164080 w 7048500"/>
                  <a:gd name="connsiteY9" fmla="*/ 457200 h 1203960"/>
                  <a:gd name="connsiteX10" fmla="*/ 2339340 w 7048500"/>
                  <a:gd name="connsiteY10" fmla="*/ 449580 h 1203960"/>
                  <a:gd name="connsiteX11" fmla="*/ 2842260 w 7048500"/>
                  <a:gd name="connsiteY11" fmla="*/ 342900 h 1203960"/>
                  <a:gd name="connsiteX12" fmla="*/ 2926080 w 7048500"/>
                  <a:gd name="connsiteY12" fmla="*/ 327660 h 1203960"/>
                  <a:gd name="connsiteX13" fmla="*/ 2964180 w 7048500"/>
                  <a:gd name="connsiteY13" fmla="*/ 320040 h 1203960"/>
                  <a:gd name="connsiteX14" fmla="*/ 3581400 w 7048500"/>
                  <a:gd name="connsiteY14" fmla="*/ 137160 h 1203960"/>
                  <a:gd name="connsiteX15" fmla="*/ 3657600 w 7048500"/>
                  <a:gd name="connsiteY15" fmla="*/ 114300 h 1203960"/>
                  <a:gd name="connsiteX16" fmla="*/ 3710940 w 7048500"/>
                  <a:gd name="connsiteY16" fmla="*/ 99060 h 1203960"/>
                  <a:gd name="connsiteX17" fmla="*/ 4267200 w 7048500"/>
                  <a:gd name="connsiteY17" fmla="*/ 0 h 1203960"/>
                  <a:gd name="connsiteX18" fmla="*/ 4381500 w 7048500"/>
                  <a:gd name="connsiteY18" fmla="*/ 7620 h 1203960"/>
                  <a:gd name="connsiteX19" fmla="*/ 5059680 w 7048500"/>
                  <a:gd name="connsiteY19" fmla="*/ 182880 h 1203960"/>
                  <a:gd name="connsiteX20" fmla="*/ 5135880 w 7048500"/>
                  <a:gd name="connsiteY20" fmla="*/ 190500 h 1203960"/>
                  <a:gd name="connsiteX21" fmla="*/ 5158740 w 7048500"/>
                  <a:gd name="connsiteY21" fmla="*/ 198120 h 1203960"/>
                  <a:gd name="connsiteX22" fmla="*/ 5212080 w 7048500"/>
                  <a:gd name="connsiteY22" fmla="*/ 205740 h 1203960"/>
                  <a:gd name="connsiteX23" fmla="*/ 5250180 w 7048500"/>
                  <a:gd name="connsiteY23" fmla="*/ 213360 h 1203960"/>
                  <a:gd name="connsiteX24" fmla="*/ 5303520 w 7048500"/>
                  <a:gd name="connsiteY24" fmla="*/ 213360 h 1203960"/>
                  <a:gd name="connsiteX25" fmla="*/ 5783580 w 7048500"/>
                  <a:gd name="connsiteY25" fmla="*/ 266700 h 1203960"/>
                  <a:gd name="connsiteX26" fmla="*/ 6050280 w 7048500"/>
                  <a:gd name="connsiteY26" fmla="*/ 274320 h 1203960"/>
                  <a:gd name="connsiteX27" fmla="*/ 6667500 w 7048500"/>
                  <a:gd name="connsiteY27" fmla="*/ 228600 h 1203960"/>
                  <a:gd name="connsiteX28" fmla="*/ 6751320 w 7048500"/>
                  <a:gd name="connsiteY28" fmla="*/ 205740 h 1203960"/>
                  <a:gd name="connsiteX29" fmla="*/ 7018020 w 7048500"/>
                  <a:gd name="connsiteY29" fmla="*/ 83820 h 1203960"/>
                  <a:gd name="connsiteX30" fmla="*/ 7048500 w 7048500"/>
                  <a:gd name="connsiteY30" fmla="*/ 251460 h 1203960"/>
                  <a:gd name="connsiteX31" fmla="*/ 7040880 w 7048500"/>
                  <a:gd name="connsiteY31" fmla="*/ 586740 h 1203960"/>
                  <a:gd name="connsiteX32" fmla="*/ 6918960 w 7048500"/>
                  <a:gd name="connsiteY32" fmla="*/ 868680 h 1203960"/>
                  <a:gd name="connsiteX33" fmla="*/ 6758940 w 7048500"/>
                  <a:gd name="connsiteY33" fmla="*/ 1028700 h 1203960"/>
                  <a:gd name="connsiteX34" fmla="*/ 6621780 w 7048500"/>
                  <a:gd name="connsiteY34" fmla="*/ 1112520 h 1203960"/>
                  <a:gd name="connsiteX35" fmla="*/ 6507480 w 7048500"/>
                  <a:gd name="connsiteY35" fmla="*/ 1165860 h 1203960"/>
                  <a:gd name="connsiteX36" fmla="*/ 6134100 w 7048500"/>
                  <a:gd name="connsiteY36" fmla="*/ 1203960 h 1203960"/>
                  <a:gd name="connsiteX37" fmla="*/ 678180 w 7048500"/>
                  <a:gd name="connsiteY37" fmla="*/ 1196340 h 1203960"/>
                  <a:gd name="connsiteX38" fmla="*/ 495300 w 7048500"/>
                  <a:gd name="connsiteY38" fmla="*/ 1135380 h 1203960"/>
                  <a:gd name="connsiteX39" fmla="*/ 335280 w 7048500"/>
                  <a:gd name="connsiteY39" fmla="*/ 1074420 h 1203960"/>
                  <a:gd name="connsiteX40" fmla="*/ 243840 w 7048500"/>
                  <a:gd name="connsiteY40" fmla="*/ 967740 h 1203960"/>
                  <a:gd name="connsiteX41" fmla="*/ 121920 w 7048500"/>
                  <a:gd name="connsiteY41" fmla="*/ 861060 h 1203960"/>
                  <a:gd name="connsiteX42" fmla="*/ 60960 w 7048500"/>
                  <a:gd name="connsiteY42" fmla="*/ 670560 h 1203960"/>
                  <a:gd name="connsiteX43" fmla="*/ 0 w 7048500"/>
                  <a:gd name="connsiteY43" fmla="*/ 480060 h 1203960"/>
                  <a:gd name="connsiteX44" fmla="*/ 22860 w 7048500"/>
                  <a:gd name="connsiteY44" fmla="*/ 220980 h 1203960"/>
                  <a:gd name="connsiteX0" fmla="*/ 22860 w 7056120"/>
                  <a:gd name="connsiteY0" fmla="*/ 220980 h 1203960"/>
                  <a:gd name="connsiteX1" fmla="*/ 472440 w 7056120"/>
                  <a:gd name="connsiteY1" fmla="*/ 175260 h 1203960"/>
                  <a:gd name="connsiteX2" fmla="*/ 876300 w 7056120"/>
                  <a:gd name="connsiteY2" fmla="*/ 213360 h 1203960"/>
                  <a:gd name="connsiteX3" fmla="*/ 944880 w 7056120"/>
                  <a:gd name="connsiteY3" fmla="*/ 236220 h 1203960"/>
                  <a:gd name="connsiteX4" fmla="*/ 1478280 w 7056120"/>
                  <a:gd name="connsiteY4" fmla="*/ 411480 h 1203960"/>
                  <a:gd name="connsiteX5" fmla="*/ 1546860 w 7056120"/>
                  <a:gd name="connsiteY5" fmla="*/ 419100 h 1203960"/>
                  <a:gd name="connsiteX6" fmla="*/ 1569720 w 7056120"/>
                  <a:gd name="connsiteY6" fmla="*/ 426720 h 1203960"/>
                  <a:gd name="connsiteX7" fmla="*/ 1645920 w 7056120"/>
                  <a:gd name="connsiteY7" fmla="*/ 434340 h 1203960"/>
                  <a:gd name="connsiteX8" fmla="*/ 1668780 w 7056120"/>
                  <a:gd name="connsiteY8" fmla="*/ 441960 h 1203960"/>
                  <a:gd name="connsiteX9" fmla="*/ 2164080 w 7056120"/>
                  <a:gd name="connsiteY9" fmla="*/ 457200 h 1203960"/>
                  <a:gd name="connsiteX10" fmla="*/ 2339340 w 7056120"/>
                  <a:gd name="connsiteY10" fmla="*/ 449580 h 1203960"/>
                  <a:gd name="connsiteX11" fmla="*/ 2842260 w 7056120"/>
                  <a:gd name="connsiteY11" fmla="*/ 342900 h 1203960"/>
                  <a:gd name="connsiteX12" fmla="*/ 2926080 w 7056120"/>
                  <a:gd name="connsiteY12" fmla="*/ 327660 h 1203960"/>
                  <a:gd name="connsiteX13" fmla="*/ 2964180 w 7056120"/>
                  <a:gd name="connsiteY13" fmla="*/ 320040 h 1203960"/>
                  <a:gd name="connsiteX14" fmla="*/ 3581400 w 7056120"/>
                  <a:gd name="connsiteY14" fmla="*/ 137160 h 1203960"/>
                  <a:gd name="connsiteX15" fmla="*/ 3657600 w 7056120"/>
                  <a:gd name="connsiteY15" fmla="*/ 114300 h 1203960"/>
                  <a:gd name="connsiteX16" fmla="*/ 3710940 w 7056120"/>
                  <a:gd name="connsiteY16" fmla="*/ 99060 h 1203960"/>
                  <a:gd name="connsiteX17" fmla="*/ 4267200 w 7056120"/>
                  <a:gd name="connsiteY17" fmla="*/ 0 h 1203960"/>
                  <a:gd name="connsiteX18" fmla="*/ 4381500 w 7056120"/>
                  <a:gd name="connsiteY18" fmla="*/ 7620 h 1203960"/>
                  <a:gd name="connsiteX19" fmla="*/ 5059680 w 7056120"/>
                  <a:gd name="connsiteY19" fmla="*/ 182880 h 1203960"/>
                  <a:gd name="connsiteX20" fmla="*/ 5135880 w 7056120"/>
                  <a:gd name="connsiteY20" fmla="*/ 190500 h 1203960"/>
                  <a:gd name="connsiteX21" fmla="*/ 5158740 w 7056120"/>
                  <a:gd name="connsiteY21" fmla="*/ 198120 h 1203960"/>
                  <a:gd name="connsiteX22" fmla="*/ 5212080 w 7056120"/>
                  <a:gd name="connsiteY22" fmla="*/ 205740 h 1203960"/>
                  <a:gd name="connsiteX23" fmla="*/ 5250180 w 7056120"/>
                  <a:gd name="connsiteY23" fmla="*/ 213360 h 1203960"/>
                  <a:gd name="connsiteX24" fmla="*/ 5303520 w 7056120"/>
                  <a:gd name="connsiteY24" fmla="*/ 213360 h 1203960"/>
                  <a:gd name="connsiteX25" fmla="*/ 5783580 w 7056120"/>
                  <a:gd name="connsiteY25" fmla="*/ 266700 h 1203960"/>
                  <a:gd name="connsiteX26" fmla="*/ 6050280 w 7056120"/>
                  <a:gd name="connsiteY26" fmla="*/ 274320 h 1203960"/>
                  <a:gd name="connsiteX27" fmla="*/ 6667500 w 7056120"/>
                  <a:gd name="connsiteY27" fmla="*/ 228600 h 1203960"/>
                  <a:gd name="connsiteX28" fmla="*/ 6751320 w 7056120"/>
                  <a:gd name="connsiteY28" fmla="*/ 205740 h 1203960"/>
                  <a:gd name="connsiteX29" fmla="*/ 7056120 w 7056120"/>
                  <a:gd name="connsiteY29" fmla="*/ 68580 h 1203960"/>
                  <a:gd name="connsiteX30" fmla="*/ 7048500 w 7056120"/>
                  <a:gd name="connsiteY30" fmla="*/ 251460 h 1203960"/>
                  <a:gd name="connsiteX31" fmla="*/ 7040880 w 7056120"/>
                  <a:gd name="connsiteY31" fmla="*/ 586740 h 1203960"/>
                  <a:gd name="connsiteX32" fmla="*/ 6918960 w 7056120"/>
                  <a:gd name="connsiteY32" fmla="*/ 868680 h 1203960"/>
                  <a:gd name="connsiteX33" fmla="*/ 6758940 w 7056120"/>
                  <a:gd name="connsiteY33" fmla="*/ 1028700 h 1203960"/>
                  <a:gd name="connsiteX34" fmla="*/ 6621780 w 7056120"/>
                  <a:gd name="connsiteY34" fmla="*/ 1112520 h 1203960"/>
                  <a:gd name="connsiteX35" fmla="*/ 6507480 w 7056120"/>
                  <a:gd name="connsiteY35" fmla="*/ 1165860 h 1203960"/>
                  <a:gd name="connsiteX36" fmla="*/ 6134100 w 7056120"/>
                  <a:gd name="connsiteY36" fmla="*/ 1203960 h 1203960"/>
                  <a:gd name="connsiteX37" fmla="*/ 678180 w 7056120"/>
                  <a:gd name="connsiteY37" fmla="*/ 1196340 h 1203960"/>
                  <a:gd name="connsiteX38" fmla="*/ 495300 w 7056120"/>
                  <a:gd name="connsiteY38" fmla="*/ 1135380 h 1203960"/>
                  <a:gd name="connsiteX39" fmla="*/ 335280 w 7056120"/>
                  <a:gd name="connsiteY39" fmla="*/ 1074420 h 1203960"/>
                  <a:gd name="connsiteX40" fmla="*/ 243840 w 7056120"/>
                  <a:gd name="connsiteY40" fmla="*/ 967740 h 1203960"/>
                  <a:gd name="connsiteX41" fmla="*/ 121920 w 7056120"/>
                  <a:gd name="connsiteY41" fmla="*/ 861060 h 1203960"/>
                  <a:gd name="connsiteX42" fmla="*/ 60960 w 7056120"/>
                  <a:gd name="connsiteY42" fmla="*/ 670560 h 1203960"/>
                  <a:gd name="connsiteX43" fmla="*/ 0 w 7056120"/>
                  <a:gd name="connsiteY43" fmla="*/ 480060 h 1203960"/>
                  <a:gd name="connsiteX44" fmla="*/ 22860 w 7056120"/>
                  <a:gd name="connsiteY44" fmla="*/ 220980 h 120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056120" h="1203960">
                    <a:moveTo>
                      <a:pt x="22860" y="220980"/>
                    </a:moveTo>
                    <a:lnTo>
                      <a:pt x="472440" y="175260"/>
                    </a:lnTo>
                    <a:lnTo>
                      <a:pt x="876300" y="213360"/>
                    </a:lnTo>
                    <a:cubicBezTo>
                      <a:pt x="939638" y="237112"/>
                      <a:pt x="915558" y="236220"/>
                      <a:pt x="944880" y="236220"/>
                    </a:cubicBezTo>
                    <a:lnTo>
                      <a:pt x="1478280" y="411480"/>
                    </a:lnTo>
                    <a:cubicBezTo>
                      <a:pt x="1501140" y="414020"/>
                      <a:pt x="1524172" y="415319"/>
                      <a:pt x="1546860" y="419100"/>
                    </a:cubicBezTo>
                    <a:cubicBezTo>
                      <a:pt x="1554783" y="420420"/>
                      <a:pt x="1561781" y="425499"/>
                      <a:pt x="1569720" y="426720"/>
                    </a:cubicBezTo>
                    <a:cubicBezTo>
                      <a:pt x="1594950" y="430602"/>
                      <a:pt x="1620520" y="431800"/>
                      <a:pt x="1645920" y="434340"/>
                    </a:cubicBezTo>
                    <a:lnTo>
                      <a:pt x="1668780" y="441960"/>
                    </a:lnTo>
                    <a:lnTo>
                      <a:pt x="2164080" y="457200"/>
                    </a:lnTo>
                    <a:cubicBezTo>
                      <a:pt x="2278255" y="446820"/>
                      <a:pt x="2219845" y="449580"/>
                      <a:pt x="2339340" y="449580"/>
                    </a:cubicBezTo>
                    <a:lnTo>
                      <a:pt x="2842260" y="342900"/>
                    </a:lnTo>
                    <a:cubicBezTo>
                      <a:pt x="2870200" y="337820"/>
                      <a:pt x="2898312" y="333610"/>
                      <a:pt x="2926080" y="327660"/>
                    </a:cubicBezTo>
                    <a:cubicBezTo>
                      <a:pt x="2969137" y="318434"/>
                      <a:pt x="2931182" y="320040"/>
                      <a:pt x="2964180" y="320040"/>
                    </a:cubicBezTo>
                    <a:lnTo>
                      <a:pt x="3581400" y="137160"/>
                    </a:lnTo>
                    <a:lnTo>
                      <a:pt x="3657600" y="114300"/>
                    </a:lnTo>
                    <a:cubicBezTo>
                      <a:pt x="3708938" y="98257"/>
                      <a:pt x="3686748" y="99060"/>
                      <a:pt x="3710940" y="99060"/>
                    </a:cubicBezTo>
                    <a:lnTo>
                      <a:pt x="4267200" y="0"/>
                    </a:lnTo>
                    <a:cubicBezTo>
                      <a:pt x="4356037" y="8884"/>
                      <a:pt x="4317873" y="7620"/>
                      <a:pt x="4381500" y="7620"/>
                    </a:cubicBezTo>
                    <a:lnTo>
                      <a:pt x="5059680" y="182880"/>
                    </a:lnTo>
                    <a:cubicBezTo>
                      <a:pt x="5085080" y="185420"/>
                      <a:pt x="5110650" y="186618"/>
                      <a:pt x="5135880" y="190500"/>
                    </a:cubicBezTo>
                    <a:cubicBezTo>
                      <a:pt x="5143819" y="191721"/>
                      <a:pt x="5150864" y="196545"/>
                      <a:pt x="5158740" y="198120"/>
                    </a:cubicBezTo>
                    <a:cubicBezTo>
                      <a:pt x="5176352" y="201642"/>
                      <a:pt x="5194364" y="202787"/>
                      <a:pt x="5212080" y="205740"/>
                    </a:cubicBezTo>
                    <a:cubicBezTo>
                      <a:pt x="5224855" y="207869"/>
                      <a:pt x="5237273" y="212284"/>
                      <a:pt x="5250180" y="213360"/>
                    </a:cubicBezTo>
                    <a:cubicBezTo>
                      <a:pt x="5267899" y="214837"/>
                      <a:pt x="5285740" y="213360"/>
                      <a:pt x="5303520" y="213360"/>
                    </a:cubicBezTo>
                    <a:lnTo>
                      <a:pt x="5783580" y="266700"/>
                    </a:lnTo>
                    <a:cubicBezTo>
                      <a:pt x="6029955" y="274648"/>
                      <a:pt x="5941019" y="274320"/>
                      <a:pt x="6050280" y="274320"/>
                    </a:cubicBezTo>
                    <a:lnTo>
                      <a:pt x="6667500" y="228600"/>
                    </a:lnTo>
                    <a:cubicBezTo>
                      <a:pt x="6741624" y="212128"/>
                      <a:pt x="6715135" y="223833"/>
                      <a:pt x="6751320" y="205740"/>
                    </a:cubicBezTo>
                    <a:lnTo>
                      <a:pt x="7056120" y="68580"/>
                    </a:lnTo>
                    <a:lnTo>
                      <a:pt x="7048500" y="251460"/>
                    </a:lnTo>
                    <a:lnTo>
                      <a:pt x="7040880" y="586740"/>
                    </a:lnTo>
                    <a:lnTo>
                      <a:pt x="6918960" y="868680"/>
                    </a:lnTo>
                    <a:lnTo>
                      <a:pt x="6758940" y="1028700"/>
                    </a:lnTo>
                    <a:lnTo>
                      <a:pt x="6621780" y="1112520"/>
                    </a:lnTo>
                    <a:lnTo>
                      <a:pt x="6507480" y="1165860"/>
                    </a:lnTo>
                    <a:lnTo>
                      <a:pt x="6134100" y="1203960"/>
                    </a:lnTo>
                    <a:lnTo>
                      <a:pt x="678180" y="1196340"/>
                    </a:lnTo>
                    <a:lnTo>
                      <a:pt x="495300" y="1135380"/>
                    </a:lnTo>
                    <a:lnTo>
                      <a:pt x="335280" y="1074420"/>
                    </a:lnTo>
                    <a:lnTo>
                      <a:pt x="243840" y="967740"/>
                    </a:lnTo>
                    <a:lnTo>
                      <a:pt x="121920" y="861060"/>
                    </a:lnTo>
                    <a:lnTo>
                      <a:pt x="60960" y="670560"/>
                    </a:lnTo>
                    <a:lnTo>
                      <a:pt x="0" y="480060"/>
                    </a:lnTo>
                    <a:lnTo>
                      <a:pt x="22860" y="22098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638CCB40-607A-48E9-9691-3679212E8A56}"/>
                  </a:ext>
                </a:extLst>
              </p:cNvPr>
              <p:cNvSpPr/>
              <p:nvPr/>
            </p:nvSpPr>
            <p:spPr>
              <a:xfrm>
                <a:off x="549401" y="1185954"/>
                <a:ext cx="7057013" cy="4626403"/>
              </a:xfrm>
              <a:prstGeom prst="roundRect">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Oval 16">
              <a:extLst>
                <a:ext uri="{FF2B5EF4-FFF2-40B4-BE49-F238E27FC236}">
                  <a16:creationId xmlns:a16="http://schemas.microsoft.com/office/drawing/2014/main" id="{8DF8D262-3BE4-403D-90C1-AB29D991F4A4}"/>
                </a:ext>
              </a:extLst>
            </p:cNvPr>
            <p:cNvSpPr/>
            <p:nvPr/>
          </p:nvSpPr>
          <p:spPr>
            <a:xfrm>
              <a:off x="1312676" y="5522540"/>
              <a:ext cx="3561997" cy="309831"/>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descr="A picture containing clock&#10;&#10;Description automatically generated">
            <a:extLst>
              <a:ext uri="{FF2B5EF4-FFF2-40B4-BE49-F238E27FC236}">
                <a16:creationId xmlns:a16="http://schemas.microsoft.com/office/drawing/2014/main" id="{ABD8F350-8236-4D7F-9DA8-49D4F52E4140}"/>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2391825" y="4566549"/>
            <a:ext cx="238678" cy="199414"/>
          </a:xfrm>
          <a:prstGeom prst="rect">
            <a:avLst/>
          </a:prstGeom>
        </p:spPr>
      </p:pic>
      <p:sp>
        <p:nvSpPr>
          <p:cNvPr id="3" name="Slide Number Placeholder 2">
            <a:extLst>
              <a:ext uri="{FF2B5EF4-FFF2-40B4-BE49-F238E27FC236}">
                <a16:creationId xmlns:a16="http://schemas.microsoft.com/office/drawing/2014/main" id="{C3756F43-484C-4B45-AAB4-E8208E1C5DAE}"/>
              </a:ext>
            </a:extLst>
          </p:cNvPr>
          <p:cNvSpPr>
            <a:spLocks noGrp="1"/>
          </p:cNvSpPr>
          <p:nvPr>
            <p:ph type="sldNum" sz="quarter" idx="4"/>
          </p:nvPr>
        </p:nvSpPr>
        <p:spPr/>
        <p:txBody>
          <a:bodyPr/>
          <a:lstStyle/>
          <a:p>
            <a:fld id="{6F1FABC0-072B-4F22-8F9B-95A9D10B0206}" type="slidenum">
              <a:rPr lang="en-US" smtClean="0"/>
              <a:pPr/>
              <a:t>66</a:t>
            </a:fld>
            <a:endParaRPr lang="en-US"/>
          </a:p>
        </p:txBody>
      </p:sp>
      <p:sp>
        <p:nvSpPr>
          <p:cNvPr id="20" name="Content Placeholder 6">
            <a:extLst>
              <a:ext uri="{FF2B5EF4-FFF2-40B4-BE49-F238E27FC236}">
                <a16:creationId xmlns:a16="http://schemas.microsoft.com/office/drawing/2014/main" id="{737AD6FE-076D-47EB-8851-546CD7479B58}"/>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101B1E"/>
                </a:solidFill>
                <a:latin typeface="Arial"/>
                <a:cs typeface="Arial"/>
              </a:rPr>
              <a:t>Jayson Dickinson</a:t>
            </a:r>
            <a:endParaRPr lang="en-US">
              <a:solidFill>
                <a:srgbClr val="101B1E"/>
              </a:solidFill>
            </a:endParaRPr>
          </a:p>
        </p:txBody>
      </p:sp>
      <p:grpSp>
        <p:nvGrpSpPr>
          <p:cNvPr id="6" name="Group 5">
            <a:extLst>
              <a:ext uri="{FF2B5EF4-FFF2-40B4-BE49-F238E27FC236}">
                <a16:creationId xmlns:a16="http://schemas.microsoft.com/office/drawing/2014/main" id="{811D944C-D5B6-4BB2-AB13-82F7A7DB1A26}"/>
              </a:ext>
            </a:extLst>
          </p:cNvPr>
          <p:cNvGrpSpPr/>
          <p:nvPr/>
        </p:nvGrpSpPr>
        <p:grpSpPr>
          <a:xfrm>
            <a:off x="3410018" y="2211162"/>
            <a:ext cx="467443" cy="1287994"/>
            <a:chOff x="3410018" y="2211162"/>
            <a:chExt cx="467443" cy="1287994"/>
          </a:xfrm>
        </p:grpSpPr>
        <p:cxnSp>
          <p:nvCxnSpPr>
            <p:cNvPr id="35" name="Straight Connector 34">
              <a:extLst>
                <a:ext uri="{FF2B5EF4-FFF2-40B4-BE49-F238E27FC236}">
                  <a16:creationId xmlns:a16="http://schemas.microsoft.com/office/drawing/2014/main" id="{4A132D3A-4CFF-408C-BB15-CDD8BE792E5D}"/>
                </a:ext>
              </a:extLst>
            </p:cNvPr>
            <p:cNvCxnSpPr>
              <a:cxnSpLocks/>
              <a:stCxn id="53" idx="0"/>
            </p:cNvCxnSpPr>
            <p:nvPr/>
          </p:nvCxnSpPr>
          <p:spPr>
            <a:xfrm flipH="1" flipV="1">
              <a:off x="3625291" y="2530769"/>
              <a:ext cx="132297" cy="7486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8B039E09-80D2-48BA-AE1B-EE953CACC398}"/>
                </a:ext>
              </a:extLst>
            </p:cNvPr>
            <p:cNvSpPr/>
            <p:nvPr/>
          </p:nvSpPr>
          <p:spPr>
            <a:xfrm flipH="1">
              <a:off x="3410018" y="3436475"/>
              <a:ext cx="422281" cy="6268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3E46DD82-7DA4-4FCC-AA8B-DB98296CB342}"/>
                </a:ext>
              </a:extLst>
            </p:cNvPr>
            <p:cNvSpPr/>
            <p:nvPr/>
          </p:nvSpPr>
          <p:spPr>
            <a:xfrm flipH="1">
              <a:off x="3557657" y="3363284"/>
              <a:ext cx="134551" cy="6268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Rounded Corners 42">
              <a:extLst>
                <a:ext uri="{FF2B5EF4-FFF2-40B4-BE49-F238E27FC236}">
                  <a16:creationId xmlns:a16="http://schemas.microsoft.com/office/drawing/2014/main" id="{FF396C27-A4B5-4C2B-9047-4EBEDCB58E51}"/>
                </a:ext>
              </a:extLst>
            </p:cNvPr>
            <p:cNvSpPr/>
            <p:nvPr/>
          </p:nvSpPr>
          <p:spPr>
            <a:xfrm rot="5400000">
              <a:off x="3701567" y="3246061"/>
              <a:ext cx="29076" cy="182344"/>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594BF700-CE98-46D8-926F-BAE9E4BBD915}"/>
                </a:ext>
              </a:extLst>
            </p:cNvPr>
            <p:cNvSpPr/>
            <p:nvPr/>
          </p:nvSpPr>
          <p:spPr>
            <a:xfrm rot="6784575" flipH="1">
              <a:off x="3734315" y="2395130"/>
              <a:ext cx="24261" cy="26203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E8B48B2A-B092-4348-B49D-C5D82E1CE603}"/>
                </a:ext>
              </a:extLst>
            </p:cNvPr>
            <p:cNvSpPr/>
            <p:nvPr/>
          </p:nvSpPr>
          <p:spPr>
            <a:xfrm rot="4695926" flipH="1">
              <a:off x="3732097" y="2310674"/>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8CBCB6E-5BE7-4C2C-A6E3-4768196DD0BB}"/>
                </a:ext>
              </a:extLst>
            </p:cNvPr>
            <p:cNvSpPr/>
            <p:nvPr/>
          </p:nvSpPr>
          <p:spPr>
            <a:xfrm flipH="1">
              <a:off x="3594318" y="3405134"/>
              <a:ext cx="53680" cy="626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Rounded Corners 52">
              <a:extLst>
                <a:ext uri="{FF2B5EF4-FFF2-40B4-BE49-F238E27FC236}">
                  <a16:creationId xmlns:a16="http://schemas.microsoft.com/office/drawing/2014/main" id="{F241693B-DA1C-4DCC-88D8-8187F226B842}"/>
                </a:ext>
              </a:extLst>
            </p:cNvPr>
            <p:cNvSpPr/>
            <p:nvPr/>
          </p:nvSpPr>
          <p:spPr>
            <a:xfrm>
              <a:off x="3730749" y="3279459"/>
              <a:ext cx="53680" cy="104142"/>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a:extLst>
                <a:ext uri="{FF2B5EF4-FFF2-40B4-BE49-F238E27FC236}">
                  <a16:creationId xmlns:a16="http://schemas.microsoft.com/office/drawing/2014/main" id="{23587DE0-4FC3-4DEA-92AD-011F841245FF}"/>
                </a:ext>
              </a:extLst>
            </p:cNvPr>
            <p:cNvCxnSpPr>
              <a:cxnSpLocks/>
              <a:endCxn id="53" idx="3"/>
            </p:cNvCxnSpPr>
            <p:nvPr/>
          </p:nvCxnSpPr>
          <p:spPr>
            <a:xfrm flipH="1">
              <a:off x="3784428" y="2571828"/>
              <a:ext cx="74752" cy="7597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34649318-2E7A-4E07-AE2A-FAB2EF060DEE}"/>
                </a:ext>
              </a:extLst>
            </p:cNvPr>
            <p:cNvCxnSpPr>
              <a:cxnSpLocks/>
              <a:stCxn id="47" idx="0"/>
            </p:cNvCxnSpPr>
            <p:nvPr/>
          </p:nvCxnSpPr>
          <p:spPr>
            <a:xfrm flipH="1">
              <a:off x="3856676" y="2410858"/>
              <a:ext cx="14875" cy="177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111E10B-813B-4516-9FDB-8373BBB75A1E}"/>
                </a:ext>
              </a:extLst>
            </p:cNvPr>
            <p:cNvCxnSpPr>
              <a:cxnSpLocks/>
              <a:endCxn id="58" idx="0"/>
            </p:cNvCxnSpPr>
            <p:nvPr/>
          </p:nvCxnSpPr>
          <p:spPr>
            <a:xfrm flipH="1" flipV="1">
              <a:off x="3602550" y="2211650"/>
              <a:ext cx="265637" cy="1888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C0791B79-F463-4BBA-B973-F65E57CC84E7}"/>
                </a:ext>
              </a:extLst>
            </p:cNvPr>
            <p:cNvSpPr/>
            <p:nvPr/>
          </p:nvSpPr>
          <p:spPr>
            <a:xfrm rot="21297001" flipH="1">
              <a:off x="3597298" y="2211162"/>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 name="Straight Connector 60">
              <a:extLst>
                <a:ext uri="{FF2B5EF4-FFF2-40B4-BE49-F238E27FC236}">
                  <a16:creationId xmlns:a16="http://schemas.microsoft.com/office/drawing/2014/main" id="{C7F09823-DCC1-4C89-8A27-0B7306DB2BAD}"/>
                </a:ext>
              </a:extLst>
            </p:cNvPr>
            <p:cNvCxnSpPr>
              <a:cxnSpLocks/>
              <a:stCxn id="41" idx="3"/>
            </p:cNvCxnSpPr>
            <p:nvPr/>
          </p:nvCxnSpPr>
          <p:spPr>
            <a:xfrm flipH="1" flipV="1">
              <a:off x="3511959" y="2453393"/>
              <a:ext cx="45697" cy="9412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D801EEC7-7448-462C-B642-4E4765FF2A5D}"/>
                </a:ext>
              </a:extLst>
            </p:cNvPr>
            <p:cNvCxnSpPr>
              <a:cxnSpLocks/>
            </p:cNvCxnSpPr>
            <p:nvPr/>
          </p:nvCxnSpPr>
          <p:spPr>
            <a:xfrm flipV="1">
              <a:off x="3727687" y="2441187"/>
              <a:ext cx="56276" cy="631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C9A4BEF5-2C14-42F2-A179-926354017C52}"/>
                </a:ext>
              </a:extLst>
            </p:cNvPr>
            <p:cNvSpPr/>
            <p:nvPr/>
          </p:nvSpPr>
          <p:spPr>
            <a:xfrm flipH="1">
              <a:off x="3609028" y="2450865"/>
              <a:ext cx="25023" cy="942755"/>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AF51EBAC-3C2A-43CF-A2AC-FA1BE7358E8D}"/>
              </a:ext>
            </a:extLst>
          </p:cNvPr>
          <p:cNvGrpSpPr/>
          <p:nvPr/>
        </p:nvGrpSpPr>
        <p:grpSpPr>
          <a:xfrm>
            <a:off x="4653412" y="4786133"/>
            <a:ext cx="2221772" cy="801777"/>
            <a:chOff x="4653412" y="4786133"/>
            <a:chExt cx="2221772" cy="801777"/>
          </a:xfrm>
        </p:grpSpPr>
        <p:sp>
          <p:nvSpPr>
            <p:cNvPr id="16" name="Oval 15">
              <a:extLst>
                <a:ext uri="{FF2B5EF4-FFF2-40B4-BE49-F238E27FC236}">
                  <a16:creationId xmlns:a16="http://schemas.microsoft.com/office/drawing/2014/main" id="{C0439D93-F7D8-4EC9-869B-CEAF8A0F20E6}"/>
                </a:ext>
              </a:extLst>
            </p:cNvPr>
            <p:cNvSpPr/>
            <p:nvPr/>
          </p:nvSpPr>
          <p:spPr>
            <a:xfrm>
              <a:off x="4844941" y="5387742"/>
              <a:ext cx="1983619" cy="200168"/>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7" name="Group 86">
              <a:extLst>
                <a:ext uri="{FF2B5EF4-FFF2-40B4-BE49-F238E27FC236}">
                  <a16:creationId xmlns:a16="http://schemas.microsoft.com/office/drawing/2014/main" id="{6AA1E659-10EE-4952-B31E-CD5EC539E3AA}"/>
                </a:ext>
              </a:extLst>
            </p:cNvPr>
            <p:cNvGrpSpPr>
              <a:grpSpLocks noChangeAspect="1"/>
            </p:cNvGrpSpPr>
            <p:nvPr/>
          </p:nvGrpSpPr>
          <p:grpSpPr>
            <a:xfrm>
              <a:off x="4653412" y="4786133"/>
              <a:ext cx="2221772" cy="713667"/>
              <a:chOff x="7366469" y="4745481"/>
              <a:chExt cx="3191554" cy="1025173"/>
            </a:xfrm>
          </p:grpSpPr>
          <p:grpSp>
            <p:nvGrpSpPr>
              <p:cNvPr id="88" name="Group 87">
                <a:extLst>
                  <a:ext uri="{FF2B5EF4-FFF2-40B4-BE49-F238E27FC236}">
                    <a16:creationId xmlns:a16="http://schemas.microsoft.com/office/drawing/2014/main" id="{4C3F0D6E-6E2C-49F2-9701-C21E7D27D296}"/>
                  </a:ext>
                </a:extLst>
              </p:cNvPr>
              <p:cNvGrpSpPr>
                <a:grpSpLocks noChangeAspect="1"/>
              </p:cNvGrpSpPr>
              <p:nvPr/>
            </p:nvGrpSpPr>
            <p:grpSpPr>
              <a:xfrm>
                <a:off x="7366469" y="4745481"/>
                <a:ext cx="3191554" cy="1025173"/>
                <a:chOff x="7752885" y="5195074"/>
                <a:chExt cx="1201313" cy="385879"/>
              </a:xfrm>
            </p:grpSpPr>
            <p:sp>
              <p:nvSpPr>
                <p:cNvPr id="93" name="Rectangle 92">
                  <a:extLst>
                    <a:ext uri="{FF2B5EF4-FFF2-40B4-BE49-F238E27FC236}">
                      <a16:creationId xmlns:a16="http://schemas.microsoft.com/office/drawing/2014/main" id="{3B9923C8-3E7F-459A-81DA-3C7D720CD3EA}"/>
                    </a:ext>
                  </a:extLst>
                </p:cNvPr>
                <p:cNvSpPr/>
                <p:nvPr/>
              </p:nvSpPr>
              <p:spPr>
                <a:xfrm>
                  <a:off x="7752885" y="5225275"/>
                  <a:ext cx="189572" cy="217449"/>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4" name="Rectangle: Rounded Corners 93">
                  <a:extLst>
                    <a:ext uri="{FF2B5EF4-FFF2-40B4-BE49-F238E27FC236}">
                      <a16:creationId xmlns:a16="http://schemas.microsoft.com/office/drawing/2014/main" id="{1422EDE6-3261-4F68-88F5-2CF37D8AC98B}"/>
                    </a:ext>
                  </a:extLst>
                </p:cNvPr>
                <p:cNvSpPr/>
                <p:nvPr/>
              </p:nvSpPr>
              <p:spPr>
                <a:xfrm rot="5400000">
                  <a:off x="7931770"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5" name="Rectangle: Rounded Corners 94">
                  <a:extLst>
                    <a:ext uri="{FF2B5EF4-FFF2-40B4-BE49-F238E27FC236}">
                      <a16:creationId xmlns:a16="http://schemas.microsoft.com/office/drawing/2014/main" id="{3B352833-E7C5-4521-A9C8-07BB39D88409}"/>
                    </a:ext>
                  </a:extLst>
                </p:cNvPr>
                <p:cNvSpPr/>
                <p:nvPr/>
              </p:nvSpPr>
              <p:spPr>
                <a:xfrm rot="5400000">
                  <a:off x="8359233"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6" name="Rectangle: Rounded Corners 95">
                  <a:extLst>
                    <a:ext uri="{FF2B5EF4-FFF2-40B4-BE49-F238E27FC236}">
                      <a16:creationId xmlns:a16="http://schemas.microsoft.com/office/drawing/2014/main" id="{2376737B-AEE6-4902-94BD-913C495B80A9}"/>
                    </a:ext>
                  </a:extLst>
                </p:cNvPr>
                <p:cNvSpPr/>
                <p:nvPr/>
              </p:nvSpPr>
              <p:spPr>
                <a:xfrm rot="5400000">
                  <a:off x="8749526"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7" name="Rectangle: Rounded Corners 96">
                  <a:extLst>
                    <a:ext uri="{FF2B5EF4-FFF2-40B4-BE49-F238E27FC236}">
                      <a16:creationId xmlns:a16="http://schemas.microsoft.com/office/drawing/2014/main" id="{1EF3A7B4-C2F1-4746-A094-67452B5F6AAD}"/>
                    </a:ext>
                  </a:extLst>
                </p:cNvPr>
                <p:cNvSpPr/>
                <p:nvPr/>
              </p:nvSpPr>
              <p:spPr>
                <a:xfrm>
                  <a:off x="7943385" y="5360020"/>
                  <a:ext cx="988741" cy="96644"/>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Circle: Hollow 97">
                  <a:extLst>
                    <a:ext uri="{FF2B5EF4-FFF2-40B4-BE49-F238E27FC236}">
                      <a16:creationId xmlns:a16="http://schemas.microsoft.com/office/drawing/2014/main" id="{D1FCC392-A476-417E-8474-5E6770857A0B}"/>
                    </a:ext>
                  </a:extLst>
                </p:cNvPr>
                <p:cNvSpPr/>
                <p:nvPr/>
              </p:nvSpPr>
              <p:spPr>
                <a:xfrm>
                  <a:off x="7872529" y="5317040"/>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99" name="Circle: Hollow 98">
                  <a:extLst>
                    <a:ext uri="{FF2B5EF4-FFF2-40B4-BE49-F238E27FC236}">
                      <a16:creationId xmlns:a16="http://schemas.microsoft.com/office/drawing/2014/main" id="{C269A8A3-B0D6-401C-9F9A-98759462BD54}"/>
                    </a:ext>
                  </a:extLst>
                </p:cNvPr>
                <p:cNvSpPr/>
                <p:nvPr/>
              </p:nvSpPr>
              <p:spPr>
                <a:xfrm>
                  <a:off x="8299992" y="5317040"/>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00" name="Circle: Hollow 99">
                  <a:extLst>
                    <a:ext uri="{FF2B5EF4-FFF2-40B4-BE49-F238E27FC236}">
                      <a16:creationId xmlns:a16="http://schemas.microsoft.com/office/drawing/2014/main" id="{3FA70637-61AC-45B3-A86B-6D66B9B8EEBD}"/>
                    </a:ext>
                  </a:extLst>
                </p:cNvPr>
                <p:cNvSpPr/>
                <p:nvPr/>
              </p:nvSpPr>
              <p:spPr>
                <a:xfrm>
                  <a:off x="8690285" y="5317039"/>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cxnSp>
              <p:nvCxnSpPr>
                <p:cNvPr id="101" name="Straight Arrow Connector 100">
                  <a:extLst>
                    <a:ext uri="{FF2B5EF4-FFF2-40B4-BE49-F238E27FC236}">
                      <a16:creationId xmlns:a16="http://schemas.microsoft.com/office/drawing/2014/main" id="{289C4A68-12B0-4E3C-A538-F7F9F25F9A7E}"/>
                    </a:ext>
                  </a:extLst>
                </p:cNvPr>
                <p:cNvCxnSpPr/>
                <p:nvPr/>
              </p:nvCxnSpPr>
              <p:spPr>
                <a:xfrm flipH="1" flipV="1">
                  <a:off x="8056057" y="5314717"/>
                  <a:ext cx="734124" cy="1"/>
                </a:xfrm>
                <a:prstGeom prst="straightConnector1">
                  <a:avLst/>
                </a:prstGeom>
              </p:spPr>
              <p:style>
                <a:lnRef idx="3">
                  <a:schemeClr val="dk1"/>
                </a:lnRef>
                <a:fillRef idx="0">
                  <a:schemeClr val="dk1"/>
                </a:fillRef>
                <a:effectRef idx="2">
                  <a:schemeClr val="dk1"/>
                </a:effectRef>
                <a:fontRef idx="minor">
                  <a:schemeClr val="tx1"/>
                </a:fontRef>
              </p:style>
            </p:cxnSp>
            <p:sp>
              <p:nvSpPr>
                <p:cNvPr id="102" name="Oval 101">
                  <a:extLst>
                    <a:ext uri="{FF2B5EF4-FFF2-40B4-BE49-F238E27FC236}">
                      <a16:creationId xmlns:a16="http://schemas.microsoft.com/office/drawing/2014/main" id="{F6A1FA72-3C18-4EED-BC37-8A5F6D375A07}"/>
                    </a:ext>
                  </a:extLst>
                </p:cNvPr>
                <p:cNvSpPr/>
                <p:nvPr/>
              </p:nvSpPr>
              <p:spPr>
                <a:xfrm>
                  <a:off x="7941223" y="5381625"/>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3" name="Oval 102">
                  <a:extLst>
                    <a:ext uri="{FF2B5EF4-FFF2-40B4-BE49-F238E27FC236}">
                      <a16:creationId xmlns:a16="http://schemas.microsoft.com/office/drawing/2014/main" id="{11F35C7E-6055-4A7F-A53F-B16779FC134F}"/>
                    </a:ext>
                  </a:extLst>
                </p:cNvPr>
                <p:cNvSpPr/>
                <p:nvPr/>
              </p:nvSpPr>
              <p:spPr>
                <a:xfrm>
                  <a:off x="8368141" y="5381625"/>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 name="Oval 103">
                  <a:extLst>
                    <a:ext uri="{FF2B5EF4-FFF2-40B4-BE49-F238E27FC236}">
                      <a16:creationId xmlns:a16="http://schemas.microsoft.com/office/drawing/2014/main" id="{1C8FC249-F4B6-455A-9345-AB06B4D134E2}"/>
                    </a:ext>
                  </a:extLst>
                </p:cNvPr>
                <p:cNvSpPr/>
                <p:nvPr/>
              </p:nvSpPr>
              <p:spPr>
                <a:xfrm>
                  <a:off x="8758434" y="5385442"/>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89" name="Oval 88">
                <a:extLst>
                  <a:ext uri="{FF2B5EF4-FFF2-40B4-BE49-F238E27FC236}">
                    <a16:creationId xmlns:a16="http://schemas.microsoft.com/office/drawing/2014/main" id="{6FA14D41-39B2-45B2-A4D8-A062F5DDD38B}"/>
                  </a:ext>
                </a:extLst>
              </p:cNvPr>
              <p:cNvSpPr/>
              <p:nvPr/>
            </p:nvSpPr>
            <p:spPr>
              <a:xfrm>
                <a:off x="7923634" y="5301896"/>
                <a:ext cx="253062" cy="26600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0" name="Graphic 38" descr="Single gear">
                <a:extLst>
                  <a:ext uri="{FF2B5EF4-FFF2-40B4-BE49-F238E27FC236}">
                    <a16:creationId xmlns:a16="http://schemas.microsoft.com/office/drawing/2014/main" id="{DE0C1546-54D1-47A7-91F7-D9B84C26B6E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13288" y="5202044"/>
                <a:ext cx="449766" cy="449766"/>
              </a:xfrm>
              <a:prstGeom prst="rect">
                <a:avLst/>
              </a:prstGeom>
            </p:spPr>
          </p:pic>
          <p:pic>
            <p:nvPicPr>
              <p:cNvPr id="91" name="Graphic 38" descr="Single gear">
                <a:extLst>
                  <a:ext uri="{FF2B5EF4-FFF2-40B4-BE49-F238E27FC236}">
                    <a16:creationId xmlns:a16="http://schemas.microsoft.com/office/drawing/2014/main" id="{6F15395D-01D3-4868-A3FC-955F65D267E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86291" y="5202041"/>
                <a:ext cx="449766" cy="449766"/>
              </a:xfrm>
              <a:prstGeom prst="rect">
                <a:avLst/>
              </a:prstGeom>
            </p:spPr>
          </p:pic>
          <p:pic>
            <p:nvPicPr>
              <p:cNvPr id="92" name="Graphic 38" descr="Single gear">
                <a:extLst>
                  <a:ext uri="{FF2B5EF4-FFF2-40B4-BE49-F238E27FC236}">
                    <a16:creationId xmlns:a16="http://schemas.microsoft.com/office/drawing/2014/main" id="{C4394DA9-9694-43D5-B3E1-045B298FF12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46995" y="5202043"/>
                <a:ext cx="449766" cy="449766"/>
              </a:xfrm>
              <a:prstGeom prst="rect">
                <a:avLst/>
              </a:prstGeom>
            </p:spPr>
          </p:pic>
        </p:grpSp>
      </p:grpSp>
      <p:sp>
        <p:nvSpPr>
          <p:cNvPr id="114" name="Title 6">
            <a:extLst>
              <a:ext uri="{FF2B5EF4-FFF2-40B4-BE49-F238E27FC236}">
                <a16:creationId xmlns:a16="http://schemas.microsoft.com/office/drawing/2014/main" id="{8EB1D702-30BD-4C81-8AB2-1877B6791DBE}"/>
              </a:ext>
            </a:extLst>
          </p:cNvPr>
          <p:cNvSpPr txBox="1">
            <a:spLocks/>
          </p:cNvSpPr>
          <p:nvPr/>
        </p:nvSpPr>
        <p:spPr>
          <a:xfrm>
            <a:off x="838200" y="401514"/>
            <a:ext cx="10515600" cy="67914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kern="1200">
                <a:solidFill>
                  <a:schemeClr val="bg1"/>
                </a:solidFill>
                <a:latin typeface="Cambria" panose="02040503050406030204" pitchFamily="18" charset="0"/>
                <a:ea typeface="Cambria" panose="02040503050406030204" pitchFamily="18" charset="0"/>
                <a:cs typeface="Arial" panose="020B0604020202020204" pitchFamily="34" charset="0"/>
              </a:defRPr>
            </a:lvl1pPr>
          </a:lstStyle>
          <a:p>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High Fidelity</a:t>
            </a:r>
          </a:p>
        </p:txBody>
      </p:sp>
      <p:sp>
        <p:nvSpPr>
          <p:cNvPr id="10" name="Rectangle 9">
            <a:extLst>
              <a:ext uri="{FF2B5EF4-FFF2-40B4-BE49-F238E27FC236}">
                <a16:creationId xmlns:a16="http://schemas.microsoft.com/office/drawing/2014/main" id="{FBBA4A56-5C24-40A2-8A4D-9B64D443EB8B}"/>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3" name="Group 122">
            <a:extLst>
              <a:ext uri="{FF2B5EF4-FFF2-40B4-BE49-F238E27FC236}">
                <a16:creationId xmlns:a16="http://schemas.microsoft.com/office/drawing/2014/main" id="{EADE6572-3779-480E-A3F4-56D390E3E99C}"/>
              </a:ext>
            </a:extLst>
          </p:cNvPr>
          <p:cNvGrpSpPr/>
          <p:nvPr/>
        </p:nvGrpSpPr>
        <p:grpSpPr>
          <a:xfrm>
            <a:off x="8483635" y="1525189"/>
            <a:ext cx="3161334" cy="3759649"/>
            <a:chOff x="7973617" y="1525189"/>
            <a:chExt cx="3161334" cy="3759649"/>
          </a:xfrm>
        </p:grpSpPr>
        <p:sp>
          <p:nvSpPr>
            <p:cNvPr id="151" name="Flowchart: Connector 150">
              <a:extLst>
                <a:ext uri="{FF2B5EF4-FFF2-40B4-BE49-F238E27FC236}">
                  <a16:creationId xmlns:a16="http://schemas.microsoft.com/office/drawing/2014/main" id="{E65B3E54-35B0-4B63-9D9A-7E84688A9F86}"/>
                </a:ext>
              </a:extLst>
            </p:cNvPr>
            <p:cNvSpPr>
              <a:spLocks noChangeAspect="1"/>
            </p:cNvSpPr>
            <p:nvPr/>
          </p:nvSpPr>
          <p:spPr>
            <a:xfrm>
              <a:off x="7973617" y="1525189"/>
              <a:ext cx="3161334" cy="3161334"/>
            </a:xfrm>
            <a:prstGeom prst="flowChartConnector">
              <a:avLst/>
            </a:prstGeom>
            <a:solidFill>
              <a:srgbClr val="FDB05D">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94988767-50D8-48D1-AFB5-BC212AA633CD}"/>
                </a:ext>
              </a:extLst>
            </p:cNvPr>
            <p:cNvGrpSpPr>
              <a:grpSpLocks/>
            </p:cNvGrpSpPr>
            <p:nvPr/>
          </p:nvGrpSpPr>
          <p:grpSpPr>
            <a:xfrm>
              <a:off x="8277852" y="2016042"/>
              <a:ext cx="2301785" cy="2204640"/>
              <a:chOff x="6595481" y="1587776"/>
              <a:chExt cx="2963950" cy="2427199"/>
            </a:xfrm>
          </p:grpSpPr>
          <p:sp>
            <p:nvSpPr>
              <p:cNvPr id="154" name="Rectangle 153">
                <a:extLst>
                  <a:ext uri="{FF2B5EF4-FFF2-40B4-BE49-F238E27FC236}">
                    <a16:creationId xmlns:a16="http://schemas.microsoft.com/office/drawing/2014/main" id="{5DC7580F-4E3A-4F61-B177-A15D75A767FF}"/>
                  </a:ext>
                </a:extLst>
              </p:cNvPr>
              <p:cNvSpPr/>
              <p:nvPr/>
            </p:nvSpPr>
            <p:spPr>
              <a:xfrm rot="3475009">
                <a:off x="6717554" y="1859728"/>
                <a:ext cx="45719" cy="28986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9720134D-1195-497E-9F39-7B2AACB9AD91}"/>
                  </a:ext>
                </a:extLst>
              </p:cNvPr>
              <p:cNvSpPr/>
              <p:nvPr/>
            </p:nvSpPr>
            <p:spPr>
              <a:xfrm rot="7564731">
                <a:off x="6931663" y="1867366"/>
                <a:ext cx="45719" cy="28986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6" name="Straight Connector 155">
                <a:extLst>
                  <a:ext uri="{FF2B5EF4-FFF2-40B4-BE49-F238E27FC236}">
                    <a16:creationId xmlns:a16="http://schemas.microsoft.com/office/drawing/2014/main" id="{D1053F04-B1FC-4242-9234-635941F87911}"/>
                  </a:ext>
                </a:extLst>
              </p:cNvPr>
              <p:cNvCxnSpPr>
                <a:cxnSpLocks/>
                <a:stCxn id="164" idx="0"/>
              </p:cNvCxnSpPr>
              <p:nvPr/>
            </p:nvCxnSpPr>
            <p:spPr>
              <a:xfrm flipH="1" flipV="1">
                <a:off x="9084222" y="2190069"/>
                <a:ext cx="249312" cy="14108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7" name="Rectangle 156">
                <a:extLst>
                  <a:ext uri="{FF2B5EF4-FFF2-40B4-BE49-F238E27FC236}">
                    <a16:creationId xmlns:a16="http://schemas.microsoft.com/office/drawing/2014/main" id="{EBF19714-85AD-41CB-B0DB-0B963DEA7A50}"/>
                  </a:ext>
                </a:extLst>
              </p:cNvPr>
              <p:cNvSpPr/>
              <p:nvPr/>
            </p:nvSpPr>
            <p:spPr>
              <a:xfrm rot="5565177">
                <a:off x="7180722" y="1513323"/>
                <a:ext cx="45719" cy="117336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157">
                <a:extLst>
                  <a:ext uri="{FF2B5EF4-FFF2-40B4-BE49-F238E27FC236}">
                    <a16:creationId xmlns:a16="http://schemas.microsoft.com/office/drawing/2014/main" id="{B9D3BEFC-02C5-4E19-B587-BCBF0FF6B7C9}"/>
                  </a:ext>
                </a:extLst>
              </p:cNvPr>
              <p:cNvSpPr/>
              <p:nvPr/>
            </p:nvSpPr>
            <p:spPr>
              <a:xfrm flipH="1">
                <a:off x="8678544" y="3896854"/>
                <a:ext cx="795781" cy="11812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158">
                <a:extLst>
                  <a:ext uri="{FF2B5EF4-FFF2-40B4-BE49-F238E27FC236}">
                    <a16:creationId xmlns:a16="http://schemas.microsoft.com/office/drawing/2014/main" id="{D7CFEB0C-3C84-4B98-A5ED-3159097773FB}"/>
                  </a:ext>
                </a:extLst>
              </p:cNvPr>
              <p:cNvSpPr/>
              <p:nvPr/>
            </p:nvSpPr>
            <p:spPr>
              <a:xfrm flipH="1">
                <a:off x="8956766" y="3758927"/>
                <a:ext cx="253559" cy="11812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Rounded Corners 159">
                <a:extLst>
                  <a:ext uri="{FF2B5EF4-FFF2-40B4-BE49-F238E27FC236}">
                    <a16:creationId xmlns:a16="http://schemas.microsoft.com/office/drawing/2014/main" id="{7BF3C92F-6353-4F57-A925-37BEF6A2A520}"/>
                  </a:ext>
                </a:extLst>
              </p:cNvPr>
              <p:cNvSpPr/>
              <p:nvPr/>
            </p:nvSpPr>
            <p:spPr>
              <a:xfrm rot="5400000">
                <a:off x="9227962" y="3538023"/>
                <a:ext cx="54794" cy="343623"/>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160">
                <a:extLst>
                  <a:ext uri="{FF2B5EF4-FFF2-40B4-BE49-F238E27FC236}">
                    <a16:creationId xmlns:a16="http://schemas.microsoft.com/office/drawing/2014/main" id="{A7267C8A-C668-4186-9AA8-A999B31C464D}"/>
                  </a:ext>
                </a:extLst>
              </p:cNvPr>
              <p:cNvSpPr/>
              <p:nvPr/>
            </p:nvSpPr>
            <p:spPr>
              <a:xfrm rot="6784575" flipH="1">
                <a:off x="9289675" y="1934460"/>
                <a:ext cx="45719" cy="49379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a:extLst>
                  <a:ext uri="{FF2B5EF4-FFF2-40B4-BE49-F238E27FC236}">
                    <a16:creationId xmlns:a16="http://schemas.microsoft.com/office/drawing/2014/main" id="{D846C91F-9C30-448C-95F7-2FC6A17ACC36}"/>
                  </a:ext>
                </a:extLst>
              </p:cNvPr>
              <p:cNvSpPr/>
              <p:nvPr/>
            </p:nvSpPr>
            <p:spPr>
              <a:xfrm rot="4695926" flipH="1">
                <a:off x="9285496" y="1775304"/>
                <a:ext cx="61516" cy="47398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5B613BBD-4EF7-46E6-BE1D-F76C3A766E4C}"/>
                  </a:ext>
                </a:extLst>
              </p:cNvPr>
              <p:cNvSpPr/>
              <p:nvPr/>
            </p:nvSpPr>
            <p:spPr>
              <a:xfrm flipH="1">
                <a:off x="9025853" y="3837793"/>
                <a:ext cx="101159" cy="11812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Rounded Corners 163">
                <a:extLst>
                  <a:ext uri="{FF2B5EF4-FFF2-40B4-BE49-F238E27FC236}">
                    <a16:creationId xmlns:a16="http://schemas.microsoft.com/office/drawing/2014/main" id="{5C74E932-C194-4B1D-8996-EC61B6C43134}"/>
                  </a:ext>
                </a:extLst>
              </p:cNvPr>
              <p:cNvSpPr/>
              <p:nvPr/>
            </p:nvSpPr>
            <p:spPr>
              <a:xfrm>
                <a:off x="9282955" y="3600961"/>
                <a:ext cx="101158" cy="196253"/>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5" name="Straight Connector 164">
                <a:extLst>
                  <a:ext uri="{FF2B5EF4-FFF2-40B4-BE49-F238E27FC236}">
                    <a16:creationId xmlns:a16="http://schemas.microsoft.com/office/drawing/2014/main" id="{8FB0EA75-5E8C-4035-8B2B-254EF15DB125}"/>
                  </a:ext>
                </a:extLst>
              </p:cNvPr>
              <p:cNvCxnSpPr>
                <a:cxnSpLocks/>
                <a:endCxn id="164" idx="3"/>
              </p:cNvCxnSpPr>
              <p:nvPr/>
            </p:nvCxnSpPr>
            <p:spPr>
              <a:xfrm flipH="1">
                <a:off x="9384113" y="2267443"/>
                <a:ext cx="140868" cy="14316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3C718973-79CF-4FC7-82CB-CC96BEB55D5C}"/>
                  </a:ext>
                </a:extLst>
              </p:cNvPr>
              <p:cNvCxnSpPr>
                <a:cxnSpLocks/>
                <a:stCxn id="162" idx="0"/>
              </p:cNvCxnSpPr>
              <p:nvPr/>
            </p:nvCxnSpPr>
            <p:spPr>
              <a:xfrm flipH="1">
                <a:off x="9520263" y="1964099"/>
                <a:ext cx="28032" cy="33506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972E34B9-857D-48A0-8457-83D9F0A5DF9C}"/>
                  </a:ext>
                </a:extLst>
              </p:cNvPr>
              <p:cNvCxnSpPr>
                <a:cxnSpLocks/>
                <a:endCxn id="168" idx="0"/>
              </p:cNvCxnSpPr>
              <p:nvPr/>
            </p:nvCxnSpPr>
            <p:spPr>
              <a:xfrm flipH="1" flipV="1">
                <a:off x="9041366" y="1588696"/>
                <a:ext cx="500588" cy="3558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8" name="Rectangle 167">
                <a:extLst>
                  <a:ext uri="{FF2B5EF4-FFF2-40B4-BE49-F238E27FC236}">
                    <a16:creationId xmlns:a16="http://schemas.microsoft.com/office/drawing/2014/main" id="{4C6612A8-42A1-4622-8B00-8872B3BD229F}"/>
                  </a:ext>
                </a:extLst>
              </p:cNvPr>
              <p:cNvSpPr/>
              <p:nvPr/>
            </p:nvSpPr>
            <p:spPr>
              <a:xfrm rot="21297001" flipH="1">
                <a:off x="9031469" y="1587776"/>
                <a:ext cx="61516" cy="47398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9" name="Straight Connector 168">
                <a:extLst>
                  <a:ext uri="{FF2B5EF4-FFF2-40B4-BE49-F238E27FC236}">
                    <a16:creationId xmlns:a16="http://schemas.microsoft.com/office/drawing/2014/main" id="{1C300241-A8F8-4A59-83B2-EFB2641A18A7}"/>
                  </a:ext>
                </a:extLst>
              </p:cNvPr>
              <p:cNvCxnSpPr>
                <a:cxnSpLocks/>
              </p:cNvCxnSpPr>
              <p:nvPr/>
            </p:nvCxnSpPr>
            <p:spPr>
              <a:xfrm flipH="1" flipV="1">
                <a:off x="7762594" y="1674406"/>
                <a:ext cx="1108055" cy="374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0" name="Rectangle 169">
                <a:extLst>
                  <a:ext uri="{FF2B5EF4-FFF2-40B4-BE49-F238E27FC236}">
                    <a16:creationId xmlns:a16="http://schemas.microsoft.com/office/drawing/2014/main" id="{6E5D3A44-5E44-42A2-B253-E14FF12033BC}"/>
                  </a:ext>
                </a:extLst>
              </p:cNvPr>
              <p:cNvSpPr/>
              <p:nvPr/>
            </p:nvSpPr>
            <p:spPr>
              <a:xfrm rot="21297001" flipH="1">
                <a:off x="7760101" y="1671317"/>
                <a:ext cx="61516" cy="47398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1" name="Straight Connector 170">
                <a:extLst>
                  <a:ext uri="{FF2B5EF4-FFF2-40B4-BE49-F238E27FC236}">
                    <a16:creationId xmlns:a16="http://schemas.microsoft.com/office/drawing/2014/main" id="{06DE0334-9334-47F3-AB20-84CE40938D31}"/>
                  </a:ext>
                </a:extLst>
              </p:cNvPr>
              <p:cNvCxnSpPr>
                <a:cxnSpLocks/>
                <a:stCxn id="159" idx="3"/>
              </p:cNvCxnSpPr>
              <p:nvPr/>
            </p:nvCxnSpPr>
            <p:spPr>
              <a:xfrm flipH="1" flipV="1">
                <a:off x="8870650" y="2044256"/>
                <a:ext cx="86116" cy="17737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BE9A0AF7-88E5-4879-8EF3-7705499C2E93}"/>
                  </a:ext>
                </a:extLst>
              </p:cNvPr>
              <p:cNvCxnSpPr>
                <a:cxnSpLocks/>
              </p:cNvCxnSpPr>
              <p:nvPr/>
            </p:nvCxnSpPr>
            <p:spPr>
              <a:xfrm flipV="1">
                <a:off x="9277185" y="2021254"/>
                <a:ext cx="106051" cy="11899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428AA3EE-A927-4D4D-8483-59EB23E5DB7C}"/>
                  </a:ext>
                </a:extLst>
              </p:cNvPr>
              <p:cNvCxnSpPr>
                <a:cxnSpLocks/>
              </p:cNvCxnSpPr>
              <p:nvPr/>
            </p:nvCxnSpPr>
            <p:spPr>
              <a:xfrm flipH="1">
                <a:off x="6823924" y="1684417"/>
                <a:ext cx="964747" cy="3791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4" name="Rectangle 173">
                <a:extLst>
                  <a:ext uri="{FF2B5EF4-FFF2-40B4-BE49-F238E27FC236}">
                    <a16:creationId xmlns:a16="http://schemas.microsoft.com/office/drawing/2014/main" id="{BD33790F-C69A-4CD2-9202-D9AAB27355AB}"/>
                  </a:ext>
                </a:extLst>
              </p:cNvPr>
              <p:cNvSpPr/>
              <p:nvPr/>
            </p:nvSpPr>
            <p:spPr>
              <a:xfrm flipH="1">
                <a:off x="9053575" y="2039492"/>
                <a:ext cx="47155" cy="177660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174">
                <a:extLst>
                  <a:ext uri="{FF2B5EF4-FFF2-40B4-BE49-F238E27FC236}">
                    <a16:creationId xmlns:a16="http://schemas.microsoft.com/office/drawing/2014/main" id="{D93B2280-822F-4A81-A389-5A58A4DC7086}"/>
                  </a:ext>
                </a:extLst>
              </p:cNvPr>
              <p:cNvSpPr/>
              <p:nvPr/>
            </p:nvSpPr>
            <p:spPr>
              <a:xfrm rot="5213209" flipH="1">
                <a:off x="8421413" y="1434044"/>
                <a:ext cx="47156" cy="130797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a:extLst>
                  <a:ext uri="{FF2B5EF4-FFF2-40B4-BE49-F238E27FC236}">
                    <a16:creationId xmlns:a16="http://schemas.microsoft.com/office/drawing/2014/main" id="{C8170FD8-66C8-4386-95BE-F161431818D2}"/>
                  </a:ext>
                </a:extLst>
              </p:cNvPr>
              <p:cNvSpPr/>
              <p:nvPr/>
            </p:nvSpPr>
            <p:spPr>
              <a:xfrm rot="3559019" flipH="1">
                <a:off x="7912427" y="1867196"/>
                <a:ext cx="45719" cy="30811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7" name="Straight Connector 176">
                <a:extLst>
                  <a:ext uri="{FF2B5EF4-FFF2-40B4-BE49-F238E27FC236}">
                    <a16:creationId xmlns:a16="http://schemas.microsoft.com/office/drawing/2014/main" id="{D72B34D8-B2AF-4EF1-927B-86740B952004}"/>
                  </a:ext>
                </a:extLst>
              </p:cNvPr>
              <p:cNvCxnSpPr>
                <a:cxnSpLocks/>
                <a:stCxn id="176" idx="3"/>
                <a:endCxn id="170" idx="1"/>
              </p:cNvCxnSpPr>
              <p:nvPr/>
            </p:nvCxnSpPr>
            <p:spPr>
              <a:xfrm flipH="1" flipV="1">
                <a:off x="7821498" y="1905605"/>
                <a:ext cx="102123" cy="959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3" name="TextBox 152">
              <a:extLst>
                <a:ext uri="{FF2B5EF4-FFF2-40B4-BE49-F238E27FC236}">
                  <a16:creationId xmlns:a16="http://schemas.microsoft.com/office/drawing/2014/main" id="{2EB2AA4C-9246-4ED5-B629-EAA4262E7E68}"/>
                </a:ext>
              </a:extLst>
            </p:cNvPr>
            <p:cNvSpPr txBox="1"/>
            <p:nvPr/>
          </p:nvSpPr>
          <p:spPr>
            <a:xfrm>
              <a:off x="8525527" y="4761618"/>
              <a:ext cx="2364622" cy="523220"/>
            </a:xfrm>
            <a:prstGeom prst="rect">
              <a:avLst/>
            </a:prstGeom>
            <a:noFill/>
          </p:spPr>
          <p:txBody>
            <a:bodyPr wrap="none" rtlCol="0">
              <a:spAutoFit/>
            </a:bodyPr>
            <a:lstStyle/>
            <a:p>
              <a:pPr algn="ctr"/>
              <a:r>
                <a:rPr lang="en-US" sz="28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Acrobat LSMS</a:t>
              </a:r>
            </a:p>
          </p:txBody>
        </p:sp>
      </p:grpSp>
      <p:grpSp>
        <p:nvGrpSpPr>
          <p:cNvPr id="124" name="Group 123">
            <a:extLst>
              <a:ext uri="{FF2B5EF4-FFF2-40B4-BE49-F238E27FC236}">
                <a16:creationId xmlns:a16="http://schemas.microsoft.com/office/drawing/2014/main" id="{E9B346D6-419F-4688-B980-540761C0A825}"/>
              </a:ext>
            </a:extLst>
          </p:cNvPr>
          <p:cNvGrpSpPr>
            <a:grpSpLocks noChangeAspect="1"/>
          </p:cNvGrpSpPr>
          <p:nvPr/>
        </p:nvGrpSpPr>
        <p:grpSpPr>
          <a:xfrm>
            <a:off x="1646357" y="3506740"/>
            <a:ext cx="2886760" cy="2243584"/>
            <a:chOff x="2518288" y="1683465"/>
            <a:chExt cx="2423796" cy="1883769"/>
          </a:xfrm>
        </p:grpSpPr>
        <p:grpSp>
          <p:nvGrpSpPr>
            <p:cNvPr id="125" name="Group 124">
              <a:extLst>
                <a:ext uri="{FF2B5EF4-FFF2-40B4-BE49-F238E27FC236}">
                  <a16:creationId xmlns:a16="http://schemas.microsoft.com/office/drawing/2014/main" id="{8EB9AC2A-E24A-45F7-BEC5-8E3CF945FAEA}"/>
                </a:ext>
              </a:extLst>
            </p:cNvPr>
            <p:cNvGrpSpPr/>
            <p:nvPr/>
          </p:nvGrpSpPr>
          <p:grpSpPr>
            <a:xfrm>
              <a:off x="2518288" y="1683465"/>
              <a:ext cx="2423796" cy="1883769"/>
              <a:chOff x="2518288" y="1683465"/>
              <a:chExt cx="2423796" cy="1883769"/>
            </a:xfrm>
          </p:grpSpPr>
          <p:sp>
            <p:nvSpPr>
              <p:cNvPr id="128" name="Isosceles Triangle 127">
                <a:extLst>
                  <a:ext uri="{FF2B5EF4-FFF2-40B4-BE49-F238E27FC236}">
                    <a16:creationId xmlns:a16="http://schemas.microsoft.com/office/drawing/2014/main" id="{AD0F3FF1-D361-40F1-BDDA-1A88A868D092}"/>
                  </a:ext>
                </a:extLst>
              </p:cNvPr>
              <p:cNvSpPr/>
              <p:nvPr/>
            </p:nvSpPr>
            <p:spPr>
              <a:xfrm>
                <a:off x="2518288" y="2112300"/>
                <a:ext cx="499110" cy="339539"/>
              </a:xfrm>
              <a:prstGeom prst="triangle">
                <a:avLst>
                  <a:gd name="adj" fmla="val 91603"/>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Isosceles Triangle 128">
                <a:extLst>
                  <a:ext uri="{FF2B5EF4-FFF2-40B4-BE49-F238E27FC236}">
                    <a16:creationId xmlns:a16="http://schemas.microsoft.com/office/drawing/2014/main" id="{B2C228C6-02DC-4F98-BC94-F225D834887C}"/>
                  </a:ext>
                </a:extLst>
              </p:cNvPr>
              <p:cNvSpPr/>
              <p:nvPr/>
            </p:nvSpPr>
            <p:spPr>
              <a:xfrm flipH="1">
                <a:off x="4425021" y="2155622"/>
                <a:ext cx="517063" cy="300990"/>
              </a:xfrm>
              <a:prstGeom prst="triangle">
                <a:avLst>
                  <a:gd name="adj" fmla="val 81287"/>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a:extLst>
                  <a:ext uri="{FF2B5EF4-FFF2-40B4-BE49-F238E27FC236}">
                    <a16:creationId xmlns:a16="http://schemas.microsoft.com/office/drawing/2014/main" id="{D62A7132-DA35-437A-A0B9-0AB62E0BC444}"/>
                  </a:ext>
                </a:extLst>
              </p:cNvPr>
              <p:cNvSpPr/>
              <p:nvPr/>
            </p:nvSpPr>
            <p:spPr>
              <a:xfrm rot="989100">
                <a:off x="3033539" y="2599318"/>
                <a:ext cx="45720" cy="935705"/>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a:extLst>
                  <a:ext uri="{FF2B5EF4-FFF2-40B4-BE49-F238E27FC236}">
                    <a16:creationId xmlns:a16="http://schemas.microsoft.com/office/drawing/2014/main" id="{CAB6C14F-9CBB-4082-BCB0-DC8B0375F075}"/>
                  </a:ext>
                </a:extLst>
              </p:cNvPr>
              <p:cNvSpPr/>
              <p:nvPr/>
            </p:nvSpPr>
            <p:spPr>
              <a:xfrm rot="20576624">
                <a:off x="4401819" y="2598189"/>
                <a:ext cx="45720" cy="935705"/>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a:extLst>
                  <a:ext uri="{FF2B5EF4-FFF2-40B4-BE49-F238E27FC236}">
                    <a16:creationId xmlns:a16="http://schemas.microsoft.com/office/drawing/2014/main" id="{5B47E978-7955-4321-8952-CC65A40D38B1}"/>
                  </a:ext>
                </a:extLst>
              </p:cNvPr>
              <p:cNvSpPr/>
              <p:nvPr/>
            </p:nvSpPr>
            <p:spPr>
              <a:xfrm rot="21392413" flipV="1">
                <a:off x="4462722" y="3480967"/>
                <a:ext cx="218672" cy="7811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a:extLst>
                  <a:ext uri="{FF2B5EF4-FFF2-40B4-BE49-F238E27FC236}">
                    <a16:creationId xmlns:a16="http://schemas.microsoft.com/office/drawing/2014/main" id="{C282F982-1633-4103-AA18-A036BCCF9613}"/>
                  </a:ext>
                </a:extLst>
              </p:cNvPr>
              <p:cNvSpPr/>
              <p:nvPr/>
            </p:nvSpPr>
            <p:spPr>
              <a:xfrm flipV="1">
                <a:off x="2813844" y="3489124"/>
                <a:ext cx="218672" cy="7811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Freeform: Shape 133">
                <a:extLst>
                  <a:ext uri="{FF2B5EF4-FFF2-40B4-BE49-F238E27FC236}">
                    <a16:creationId xmlns:a16="http://schemas.microsoft.com/office/drawing/2014/main" id="{083310F4-E6F1-491A-9EEE-92E7CB3643EF}"/>
                  </a:ext>
                </a:extLst>
              </p:cNvPr>
              <p:cNvSpPr/>
              <p:nvPr/>
            </p:nvSpPr>
            <p:spPr>
              <a:xfrm>
                <a:off x="3136900" y="2805057"/>
                <a:ext cx="1188720" cy="300990"/>
              </a:xfrm>
              <a:custGeom>
                <a:avLst/>
                <a:gdLst>
                  <a:gd name="connsiteX0" fmla="*/ 0 w 1188720"/>
                  <a:gd name="connsiteY0" fmla="*/ 300990 h 300990"/>
                  <a:gd name="connsiteX1" fmla="*/ 1188720 w 1188720"/>
                  <a:gd name="connsiteY1" fmla="*/ 297180 h 300990"/>
                  <a:gd name="connsiteX2" fmla="*/ 1154430 w 1188720"/>
                  <a:gd name="connsiteY2" fmla="*/ 11430 h 300990"/>
                  <a:gd name="connsiteX3" fmla="*/ 41910 w 1188720"/>
                  <a:gd name="connsiteY3" fmla="*/ 0 h 300990"/>
                  <a:gd name="connsiteX4" fmla="*/ 0 w 1188720"/>
                  <a:gd name="connsiteY4" fmla="*/ 300990 h 300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8720" h="300990">
                    <a:moveTo>
                      <a:pt x="0" y="300990"/>
                    </a:moveTo>
                    <a:lnTo>
                      <a:pt x="1188720" y="297180"/>
                    </a:lnTo>
                    <a:lnTo>
                      <a:pt x="1154430" y="11430"/>
                    </a:lnTo>
                    <a:lnTo>
                      <a:pt x="41910" y="0"/>
                    </a:lnTo>
                    <a:lnTo>
                      <a:pt x="0" y="300990"/>
                    </a:lnTo>
                    <a:close/>
                  </a:path>
                </a:pathLst>
              </a:cu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a:extLst>
                  <a:ext uri="{FF2B5EF4-FFF2-40B4-BE49-F238E27FC236}">
                    <a16:creationId xmlns:a16="http://schemas.microsoft.com/office/drawing/2014/main" id="{0E3F23F3-19D0-4884-B765-C4CD661E5248}"/>
                  </a:ext>
                </a:extLst>
              </p:cNvPr>
              <p:cNvSpPr/>
              <p:nvPr/>
            </p:nvSpPr>
            <p:spPr>
              <a:xfrm>
                <a:off x="3444240" y="1729052"/>
                <a:ext cx="574040" cy="1106037"/>
              </a:xfrm>
              <a:prstGeom prst="rect">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Rounded Corners 135">
                <a:extLst>
                  <a:ext uri="{FF2B5EF4-FFF2-40B4-BE49-F238E27FC236}">
                    <a16:creationId xmlns:a16="http://schemas.microsoft.com/office/drawing/2014/main" id="{2914A6C9-8BA2-449B-B63F-D96E7B47E931}"/>
                  </a:ext>
                </a:extLst>
              </p:cNvPr>
              <p:cNvSpPr/>
              <p:nvPr/>
            </p:nvSpPr>
            <p:spPr>
              <a:xfrm>
                <a:off x="2938780" y="1822269"/>
                <a:ext cx="431800" cy="1018349"/>
              </a:xfrm>
              <a:prstGeom prst="roundRect">
                <a:avLst>
                  <a:gd name="adj" fmla="val 49608"/>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Rounded Corners 136">
                <a:extLst>
                  <a:ext uri="{FF2B5EF4-FFF2-40B4-BE49-F238E27FC236}">
                    <a16:creationId xmlns:a16="http://schemas.microsoft.com/office/drawing/2014/main" id="{B37F4E34-8012-4E42-A7F8-4D1980F2C992}"/>
                  </a:ext>
                </a:extLst>
              </p:cNvPr>
              <p:cNvSpPr/>
              <p:nvPr/>
            </p:nvSpPr>
            <p:spPr>
              <a:xfrm>
                <a:off x="4091940" y="1812931"/>
                <a:ext cx="431800" cy="1018349"/>
              </a:xfrm>
              <a:prstGeom prst="roundRect">
                <a:avLst>
                  <a:gd name="adj" fmla="val 49608"/>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Freeform: Shape 137">
                <a:extLst>
                  <a:ext uri="{FF2B5EF4-FFF2-40B4-BE49-F238E27FC236}">
                    <a16:creationId xmlns:a16="http://schemas.microsoft.com/office/drawing/2014/main" id="{DDB04FC8-5AEF-4941-8134-BFCB3911402E}"/>
                  </a:ext>
                </a:extLst>
              </p:cNvPr>
              <p:cNvSpPr/>
              <p:nvPr/>
            </p:nvSpPr>
            <p:spPr>
              <a:xfrm>
                <a:off x="3073400" y="1714949"/>
                <a:ext cx="368300" cy="1120140"/>
              </a:xfrm>
              <a:custGeom>
                <a:avLst/>
                <a:gdLst>
                  <a:gd name="connsiteX0" fmla="*/ 0 w 368300"/>
                  <a:gd name="connsiteY0" fmla="*/ 0 h 1120140"/>
                  <a:gd name="connsiteX1" fmla="*/ 365760 w 368300"/>
                  <a:gd name="connsiteY1" fmla="*/ 2540 h 1120140"/>
                  <a:gd name="connsiteX2" fmla="*/ 368300 w 368300"/>
                  <a:gd name="connsiteY2" fmla="*/ 1117600 h 1120140"/>
                  <a:gd name="connsiteX3" fmla="*/ 124460 w 368300"/>
                  <a:gd name="connsiteY3" fmla="*/ 1120140 h 1120140"/>
                  <a:gd name="connsiteX4" fmla="*/ 7620 w 368300"/>
                  <a:gd name="connsiteY4" fmla="*/ 871220 h 1120140"/>
                  <a:gd name="connsiteX5" fmla="*/ 0 w 368300"/>
                  <a:gd name="connsiteY5" fmla="*/ 0 h 112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300" h="1120140">
                    <a:moveTo>
                      <a:pt x="0" y="0"/>
                    </a:moveTo>
                    <a:lnTo>
                      <a:pt x="365760" y="2540"/>
                    </a:lnTo>
                    <a:cubicBezTo>
                      <a:pt x="366607" y="374227"/>
                      <a:pt x="367453" y="745913"/>
                      <a:pt x="368300" y="1117600"/>
                    </a:cubicBezTo>
                    <a:lnTo>
                      <a:pt x="124460" y="1120140"/>
                    </a:lnTo>
                    <a:lnTo>
                      <a:pt x="7620" y="871220"/>
                    </a:lnTo>
                    <a:lnTo>
                      <a:pt x="0" y="0"/>
                    </a:lnTo>
                    <a:close/>
                  </a:path>
                </a:pathLst>
              </a:custGeom>
              <a:solidFill>
                <a:schemeClr val="bg1">
                  <a:lumMod val="6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Freeform: Shape 138">
                <a:extLst>
                  <a:ext uri="{FF2B5EF4-FFF2-40B4-BE49-F238E27FC236}">
                    <a16:creationId xmlns:a16="http://schemas.microsoft.com/office/drawing/2014/main" id="{38D0C615-2C71-4B07-B9CF-602B66A04FDB}"/>
                  </a:ext>
                </a:extLst>
              </p:cNvPr>
              <p:cNvSpPr/>
              <p:nvPr/>
            </p:nvSpPr>
            <p:spPr>
              <a:xfrm>
                <a:off x="4020820" y="1708599"/>
                <a:ext cx="360680" cy="1126490"/>
              </a:xfrm>
              <a:custGeom>
                <a:avLst/>
                <a:gdLst>
                  <a:gd name="connsiteX0" fmla="*/ 0 w 360680"/>
                  <a:gd name="connsiteY0" fmla="*/ 0 h 1132840"/>
                  <a:gd name="connsiteX1" fmla="*/ 360680 w 360680"/>
                  <a:gd name="connsiteY1" fmla="*/ 2540 h 1132840"/>
                  <a:gd name="connsiteX2" fmla="*/ 360680 w 360680"/>
                  <a:gd name="connsiteY2" fmla="*/ 881380 h 1132840"/>
                  <a:gd name="connsiteX3" fmla="*/ 241300 w 360680"/>
                  <a:gd name="connsiteY3" fmla="*/ 1125220 h 1132840"/>
                  <a:gd name="connsiteX4" fmla="*/ 0 w 360680"/>
                  <a:gd name="connsiteY4" fmla="*/ 1132840 h 1132840"/>
                  <a:gd name="connsiteX5" fmla="*/ 0 w 360680"/>
                  <a:gd name="connsiteY5" fmla="*/ 0 h 1132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0680" h="1132840">
                    <a:moveTo>
                      <a:pt x="0" y="0"/>
                    </a:moveTo>
                    <a:lnTo>
                      <a:pt x="360680" y="2540"/>
                    </a:lnTo>
                    <a:lnTo>
                      <a:pt x="360680" y="881380"/>
                    </a:lnTo>
                    <a:lnTo>
                      <a:pt x="241300" y="1125220"/>
                    </a:lnTo>
                    <a:lnTo>
                      <a:pt x="0" y="1132840"/>
                    </a:lnTo>
                    <a:cubicBezTo>
                      <a:pt x="3387" y="763693"/>
                      <a:pt x="6773" y="394547"/>
                      <a:pt x="0" y="0"/>
                    </a:cubicBezTo>
                    <a:close/>
                  </a:path>
                </a:pathLst>
              </a:custGeom>
              <a:solidFill>
                <a:schemeClr val="bg1">
                  <a:lumMod val="6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5C93528C-59C1-4356-B45D-A3A04DF29FA9}"/>
                  </a:ext>
                </a:extLst>
              </p:cNvPr>
              <p:cNvSpPr/>
              <p:nvPr/>
            </p:nvSpPr>
            <p:spPr>
              <a:xfrm>
                <a:off x="2938780" y="1683465"/>
                <a:ext cx="1584960"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6" name="Freeform: Shape 125">
              <a:extLst>
                <a:ext uri="{FF2B5EF4-FFF2-40B4-BE49-F238E27FC236}">
                  <a16:creationId xmlns:a16="http://schemas.microsoft.com/office/drawing/2014/main" id="{777B4C53-ECBB-4466-A847-3FA3F4111E9F}"/>
                </a:ext>
              </a:extLst>
            </p:cNvPr>
            <p:cNvSpPr>
              <a:spLocks noChangeAspect="1"/>
            </p:cNvSpPr>
            <p:nvPr/>
          </p:nvSpPr>
          <p:spPr>
            <a:xfrm>
              <a:off x="3621932" y="2651018"/>
              <a:ext cx="227320" cy="115082"/>
            </a:xfrm>
            <a:custGeom>
              <a:avLst/>
              <a:gdLst>
                <a:gd name="connsiteX0" fmla="*/ 1066800 w 1828800"/>
                <a:gd name="connsiteY0" fmla="*/ 0 h 925830"/>
                <a:gd name="connsiteX1" fmla="*/ 1215390 w 1828800"/>
                <a:gd name="connsiteY1" fmla="*/ 3810 h 925830"/>
                <a:gd name="connsiteX2" fmla="*/ 1828800 w 1828800"/>
                <a:gd name="connsiteY2" fmla="*/ 918210 h 925830"/>
                <a:gd name="connsiteX3" fmla="*/ 0 w 1828800"/>
                <a:gd name="connsiteY3" fmla="*/ 925830 h 925830"/>
                <a:gd name="connsiteX4" fmla="*/ 613410 w 1828800"/>
                <a:gd name="connsiteY4" fmla="*/ 7620 h 925830"/>
                <a:gd name="connsiteX5" fmla="*/ 765810 w 1828800"/>
                <a:gd name="connsiteY5" fmla="*/ 7620 h 925830"/>
                <a:gd name="connsiteX6" fmla="*/ 457200 w 1828800"/>
                <a:gd name="connsiteY6" fmla="*/ 849630 h 925830"/>
                <a:gd name="connsiteX7" fmla="*/ 1371600 w 1828800"/>
                <a:gd name="connsiteY7" fmla="*/ 849630 h 925830"/>
                <a:gd name="connsiteX8" fmla="*/ 1066800 w 1828800"/>
                <a:gd name="connsiteY8" fmla="*/ 0 h 92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00" h="925830">
                  <a:moveTo>
                    <a:pt x="1066800" y="0"/>
                  </a:moveTo>
                  <a:lnTo>
                    <a:pt x="1215390" y="3810"/>
                  </a:lnTo>
                  <a:lnTo>
                    <a:pt x="1828800" y="918210"/>
                  </a:lnTo>
                  <a:lnTo>
                    <a:pt x="0" y="925830"/>
                  </a:lnTo>
                  <a:lnTo>
                    <a:pt x="613410" y="7620"/>
                  </a:lnTo>
                  <a:lnTo>
                    <a:pt x="765810" y="7620"/>
                  </a:lnTo>
                  <a:lnTo>
                    <a:pt x="457200" y="849630"/>
                  </a:lnTo>
                  <a:lnTo>
                    <a:pt x="1371600" y="849630"/>
                  </a:lnTo>
                  <a:lnTo>
                    <a:pt x="1066800" y="0"/>
                  </a:lnTo>
                  <a:close/>
                </a:path>
              </a:pathLst>
            </a:custGeom>
            <a:solidFill>
              <a:srgbClr val="E32626"/>
            </a:solidFill>
            <a:ln>
              <a:solidFill>
                <a:srgbClr val="E3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7" name="Picture 126" descr="Background pattern&#10;&#10;Description automatically generated">
              <a:extLst>
                <a:ext uri="{FF2B5EF4-FFF2-40B4-BE49-F238E27FC236}">
                  <a16:creationId xmlns:a16="http://schemas.microsoft.com/office/drawing/2014/main" id="{414AAC71-3B19-406C-BA91-84BF2F45741C}"/>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3129067" y="1785674"/>
              <a:ext cx="259187" cy="136505"/>
            </a:xfrm>
            <a:prstGeom prst="rect">
              <a:avLst/>
            </a:prstGeom>
          </p:spPr>
        </p:pic>
      </p:grpSp>
      <p:grpSp>
        <p:nvGrpSpPr>
          <p:cNvPr id="5" name="Group 4">
            <a:extLst>
              <a:ext uri="{FF2B5EF4-FFF2-40B4-BE49-F238E27FC236}">
                <a16:creationId xmlns:a16="http://schemas.microsoft.com/office/drawing/2014/main" id="{C7C31B40-3B80-473B-BE98-8EB975EB36A5}"/>
              </a:ext>
            </a:extLst>
          </p:cNvPr>
          <p:cNvGrpSpPr/>
          <p:nvPr/>
        </p:nvGrpSpPr>
        <p:grpSpPr>
          <a:xfrm rot="19477493">
            <a:off x="2402214" y="2643829"/>
            <a:ext cx="1328482" cy="251522"/>
            <a:chOff x="2304640" y="2255493"/>
            <a:chExt cx="1328482" cy="251522"/>
          </a:xfrm>
        </p:grpSpPr>
        <p:sp>
          <p:nvSpPr>
            <p:cNvPr id="30" name="Rectangle 29">
              <a:extLst>
                <a:ext uri="{FF2B5EF4-FFF2-40B4-BE49-F238E27FC236}">
                  <a16:creationId xmlns:a16="http://schemas.microsoft.com/office/drawing/2014/main" id="{F89D9A06-CC5C-47CE-AB8C-2C0EE056314E}"/>
                </a:ext>
              </a:extLst>
            </p:cNvPr>
            <p:cNvSpPr/>
            <p:nvPr/>
          </p:nvSpPr>
          <p:spPr>
            <a:xfrm rot="3475009">
              <a:off x="2369418" y="2355473"/>
              <a:ext cx="24261" cy="15381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7B5E1D79-627E-4198-A33A-AAB4DB54592D}"/>
                </a:ext>
              </a:extLst>
            </p:cNvPr>
            <p:cNvSpPr/>
            <p:nvPr/>
          </p:nvSpPr>
          <p:spPr>
            <a:xfrm rot="7564731">
              <a:off x="2483035" y="2359527"/>
              <a:ext cx="24261" cy="15381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AA383792-9D66-4D24-B83B-25481F6822FC}"/>
                </a:ext>
              </a:extLst>
            </p:cNvPr>
            <p:cNvSpPr/>
            <p:nvPr/>
          </p:nvSpPr>
          <p:spPr>
            <a:xfrm rot="5565177">
              <a:off x="2615198" y="2171654"/>
              <a:ext cx="24261" cy="62264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Connector 58">
              <a:extLst>
                <a:ext uri="{FF2B5EF4-FFF2-40B4-BE49-F238E27FC236}">
                  <a16:creationId xmlns:a16="http://schemas.microsoft.com/office/drawing/2014/main" id="{61362562-0F13-4C96-9AF8-F9D4E8322FD2}"/>
                </a:ext>
              </a:extLst>
            </p:cNvPr>
            <p:cNvCxnSpPr>
              <a:cxnSpLocks/>
            </p:cNvCxnSpPr>
            <p:nvPr/>
          </p:nvCxnSpPr>
          <p:spPr>
            <a:xfrm flipH="1" flipV="1">
              <a:off x="2923969" y="2257132"/>
              <a:ext cx="587990" cy="1987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94131949-4E67-4F2D-B506-3C08D7BEAA49}"/>
                </a:ext>
              </a:extLst>
            </p:cNvPr>
            <p:cNvSpPr/>
            <p:nvPr/>
          </p:nvSpPr>
          <p:spPr>
            <a:xfrm rot="21297001" flipH="1">
              <a:off x="2922646" y="2255493"/>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a:extLst>
                <a:ext uri="{FF2B5EF4-FFF2-40B4-BE49-F238E27FC236}">
                  <a16:creationId xmlns:a16="http://schemas.microsoft.com/office/drawing/2014/main" id="{B74D0D23-94A6-45FE-B424-CC8B3066C9CB}"/>
                </a:ext>
              </a:extLst>
            </p:cNvPr>
            <p:cNvCxnSpPr>
              <a:cxnSpLocks/>
            </p:cNvCxnSpPr>
            <p:nvPr/>
          </p:nvCxnSpPr>
          <p:spPr>
            <a:xfrm flipH="1">
              <a:off x="2425863" y="2262445"/>
              <a:ext cx="511943" cy="2011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A749A16E-938C-4113-93A1-134031B02F80}"/>
                </a:ext>
              </a:extLst>
            </p:cNvPr>
            <p:cNvSpPr/>
            <p:nvPr/>
          </p:nvSpPr>
          <p:spPr>
            <a:xfrm rot="5213209" flipH="1">
              <a:off x="3273571" y="2129584"/>
              <a:ext cx="25023" cy="69407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2F37FF5F-D739-444D-A093-6DCF0ACD8AFF}"/>
                </a:ext>
              </a:extLst>
            </p:cNvPr>
            <p:cNvSpPr/>
            <p:nvPr/>
          </p:nvSpPr>
          <p:spPr>
            <a:xfrm rot="3559019" flipH="1">
              <a:off x="3003478" y="2359436"/>
              <a:ext cx="24261" cy="1635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Straight Connector 66">
              <a:extLst>
                <a:ext uri="{FF2B5EF4-FFF2-40B4-BE49-F238E27FC236}">
                  <a16:creationId xmlns:a16="http://schemas.microsoft.com/office/drawing/2014/main" id="{16159C2E-64EA-49CC-AB91-8BB5F4DC2569}"/>
                </a:ext>
              </a:extLst>
            </p:cNvPr>
            <p:cNvCxnSpPr>
              <a:cxnSpLocks/>
              <a:stCxn id="66" idx="3"/>
              <a:endCxn id="60" idx="1"/>
            </p:cNvCxnSpPr>
            <p:nvPr/>
          </p:nvCxnSpPr>
          <p:spPr>
            <a:xfrm flipH="1" flipV="1">
              <a:off x="2955226" y="2379818"/>
              <a:ext cx="54192" cy="509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134386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
        <p159:morph option="byObject"/>
      </p:transition>
    </mc:Choice>
    <mc:Fallback xmlns="">
      <p:transition spd="slow" advClick="0" advTm="10">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7" name="Group 166">
            <a:extLst>
              <a:ext uri="{FF2B5EF4-FFF2-40B4-BE49-F238E27FC236}">
                <a16:creationId xmlns:a16="http://schemas.microsoft.com/office/drawing/2014/main" id="{5746DD3C-AC8F-45A1-B823-9779B30B6005}"/>
              </a:ext>
            </a:extLst>
          </p:cNvPr>
          <p:cNvGrpSpPr/>
          <p:nvPr/>
        </p:nvGrpSpPr>
        <p:grpSpPr>
          <a:xfrm>
            <a:off x="548640" y="1270090"/>
            <a:ext cx="7321400" cy="4562281"/>
            <a:chOff x="548640" y="1185954"/>
            <a:chExt cx="7060321" cy="4646417"/>
          </a:xfrm>
        </p:grpSpPr>
        <p:grpSp>
          <p:nvGrpSpPr>
            <p:cNvPr id="168" name="Group 167">
              <a:extLst>
                <a:ext uri="{FF2B5EF4-FFF2-40B4-BE49-F238E27FC236}">
                  <a16:creationId xmlns:a16="http://schemas.microsoft.com/office/drawing/2014/main" id="{55605C61-6368-48D9-B02C-6F069DB7D198}"/>
                </a:ext>
              </a:extLst>
            </p:cNvPr>
            <p:cNvGrpSpPr/>
            <p:nvPr/>
          </p:nvGrpSpPr>
          <p:grpSpPr>
            <a:xfrm>
              <a:off x="548640" y="1185954"/>
              <a:ext cx="7060321" cy="4638914"/>
              <a:chOff x="548640" y="1185954"/>
              <a:chExt cx="7060321" cy="4638914"/>
            </a:xfrm>
          </p:grpSpPr>
          <p:grpSp>
            <p:nvGrpSpPr>
              <p:cNvPr id="170" name="Group 169">
                <a:extLst>
                  <a:ext uri="{FF2B5EF4-FFF2-40B4-BE49-F238E27FC236}">
                    <a16:creationId xmlns:a16="http://schemas.microsoft.com/office/drawing/2014/main" id="{4D417E92-8E67-400A-B958-A5CA319E3BDC}"/>
                  </a:ext>
                </a:extLst>
              </p:cNvPr>
              <p:cNvGrpSpPr/>
              <p:nvPr/>
            </p:nvGrpSpPr>
            <p:grpSpPr>
              <a:xfrm>
                <a:off x="549401" y="1198466"/>
                <a:ext cx="7059560" cy="4626402"/>
                <a:chOff x="6418717" y="1301930"/>
                <a:chExt cx="5377239" cy="3091265"/>
              </a:xfrm>
            </p:grpSpPr>
            <p:sp>
              <p:nvSpPr>
                <p:cNvPr id="174" name="Rectangle: Rounded Corners 173">
                  <a:extLst>
                    <a:ext uri="{FF2B5EF4-FFF2-40B4-BE49-F238E27FC236}">
                      <a16:creationId xmlns:a16="http://schemas.microsoft.com/office/drawing/2014/main" id="{A6773762-35D5-44A2-AF21-8F7B5F58924D}"/>
                    </a:ext>
                  </a:extLst>
                </p:cNvPr>
                <p:cNvSpPr/>
                <p:nvPr/>
              </p:nvSpPr>
              <p:spPr>
                <a:xfrm>
                  <a:off x="6418717" y="1301930"/>
                  <a:ext cx="5377239" cy="3091265"/>
                </a:xfrm>
                <a:prstGeom prst="roundRect">
                  <a:avLst/>
                </a:prstGeom>
                <a:solidFill>
                  <a:srgbClr val="007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Star: 4 Points 174">
                  <a:extLst>
                    <a:ext uri="{FF2B5EF4-FFF2-40B4-BE49-F238E27FC236}">
                      <a16:creationId xmlns:a16="http://schemas.microsoft.com/office/drawing/2014/main" id="{2887A3BA-05B4-457B-A77A-142F5F33663D}"/>
                    </a:ext>
                  </a:extLst>
                </p:cNvPr>
                <p:cNvSpPr/>
                <p:nvPr/>
              </p:nvSpPr>
              <p:spPr>
                <a:xfrm>
                  <a:off x="7062843" y="1895855"/>
                  <a:ext cx="123041" cy="24944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Star: 4 Points 175">
                  <a:extLst>
                    <a:ext uri="{FF2B5EF4-FFF2-40B4-BE49-F238E27FC236}">
                      <a16:creationId xmlns:a16="http://schemas.microsoft.com/office/drawing/2014/main" id="{4B326F30-93A4-4A9C-81EC-1FCC831BF9CC}"/>
                    </a:ext>
                  </a:extLst>
                </p:cNvPr>
                <p:cNvSpPr/>
                <p:nvPr/>
              </p:nvSpPr>
              <p:spPr>
                <a:xfrm>
                  <a:off x="6841435" y="2753445"/>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Star: 4 Points 176">
                  <a:extLst>
                    <a:ext uri="{FF2B5EF4-FFF2-40B4-BE49-F238E27FC236}">
                      <a16:creationId xmlns:a16="http://schemas.microsoft.com/office/drawing/2014/main" id="{E4D35C47-221C-4ADE-B56F-7891587DFF6A}"/>
                    </a:ext>
                  </a:extLst>
                </p:cNvPr>
                <p:cNvSpPr/>
                <p:nvPr/>
              </p:nvSpPr>
              <p:spPr>
                <a:xfrm>
                  <a:off x="8220630" y="2490272"/>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Star: 4 Points 177">
                  <a:extLst>
                    <a:ext uri="{FF2B5EF4-FFF2-40B4-BE49-F238E27FC236}">
                      <a16:creationId xmlns:a16="http://schemas.microsoft.com/office/drawing/2014/main" id="{4747E6A8-00C1-4ABA-BAAD-1B9779C78560}"/>
                    </a:ext>
                  </a:extLst>
                </p:cNvPr>
                <p:cNvSpPr/>
                <p:nvPr/>
              </p:nvSpPr>
              <p:spPr>
                <a:xfrm>
                  <a:off x="10509032" y="1713053"/>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Star: 4 Points 178">
                  <a:extLst>
                    <a:ext uri="{FF2B5EF4-FFF2-40B4-BE49-F238E27FC236}">
                      <a16:creationId xmlns:a16="http://schemas.microsoft.com/office/drawing/2014/main" id="{06768FB1-FF81-455D-BA68-F5159DF95115}"/>
                    </a:ext>
                  </a:extLst>
                </p:cNvPr>
                <p:cNvSpPr/>
                <p:nvPr/>
              </p:nvSpPr>
              <p:spPr>
                <a:xfrm>
                  <a:off x="10639311" y="1924119"/>
                  <a:ext cx="146121" cy="29067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Star: 4 Points 179">
                  <a:extLst>
                    <a:ext uri="{FF2B5EF4-FFF2-40B4-BE49-F238E27FC236}">
                      <a16:creationId xmlns:a16="http://schemas.microsoft.com/office/drawing/2014/main" id="{DE9E379E-6322-4023-852E-A7843DD2581F}"/>
                    </a:ext>
                  </a:extLst>
                </p:cNvPr>
                <p:cNvSpPr/>
                <p:nvPr/>
              </p:nvSpPr>
              <p:spPr>
                <a:xfrm>
                  <a:off x="11420831" y="2692999"/>
                  <a:ext cx="146121" cy="29067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Star: 4 Points 180">
                  <a:extLst>
                    <a:ext uri="{FF2B5EF4-FFF2-40B4-BE49-F238E27FC236}">
                      <a16:creationId xmlns:a16="http://schemas.microsoft.com/office/drawing/2014/main" id="{863AEA9A-FEEB-4A1D-A843-7FFE9FA3FC4F}"/>
                    </a:ext>
                  </a:extLst>
                </p:cNvPr>
                <p:cNvSpPr/>
                <p:nvPr/>
              </p:nvSpPr>
              <p:spPr>
                <a:xfrm>
                  <a:off x="11546818" y="2415216"/>
                  <a:ext cx="125943" cy="22318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Star: 4 Points 181">
                  <a:extLst>
                    <a:ext uri="{FF2B5EF4-FFF2-40B4-BE49-F238E27FC236}">
                      <a16:creationId xmlns:a16="http://schemas.microsoft.com/office/drawing/2014/main" id="{F1B8CFD4-17FA-4D70-AC7D-61F7B06A267F}"/>
                    </a:ext>
                  </a:extLst>
                </p:cNvPr>
                <p:cNvSpPr/>
                <p:nvPr/>
              </p:nvSpPr>
              <p:spPr>
                <a:xfrm>
                  <a:off x="7269445" y="3622705"/>
                  <a:ext cx="125943" cy="22318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Star: 4 Points 182">
                  <a:extLst>
                    <a:ext uri="{FF2B5EF4-FFF2-40B4-BE49-F238E27FC236}">
                      <a16:creationId xmlns:a16="http://schemas.microsoft.com/office/drawing/2014/main" id="{A932F83C-B83A-471D-91A9-7979A02CA772}"/>
                    </a:ext>
                  </a:extLst>
                </p:cNvPr>
                <p:cNvSpPr/>
                <p:nvPr/>
              </p:nvSpPr>
              <p:spPr>
                <a:xfrm>
                  <a:off x="7486868" y="3371404"/>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Star: 4 Points 183">
                  <a:extLst>
                    <a:ext uri="{FF2B5EF4-FFF2-40B4-BE49-F238E27FC236}">
                      <a16:creationId xmlns:a16="http://schemas.microsoft.com/office/drawing/2014/main" id="{648C8B52-80EF-4107-83F8-115240BFE200}"/>
                    </a:ext>
                  </a:extLst>
                </p:cNvPr>
                <p:cNvSpPr/>
                <p:nvPr/>
              </p:nvSpPr>
              <p:spPr>
                <a:xfrm>
                  <a:off x="9499357" y="3691545"/>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Star: 4 Points 184">
                  <a:extLst>
                    <a:ext uri="{FF2B5EF4-FFF2-40B4-BE49-F238E27FC236}">
                      <a16:creationId xmlns:a16="http://schemas.microsoft.com/office/drawing/2014/main" id="{FBA0C9A2-9BAD-4E5F-8B67-B484A33D73DE}"/>
                    </a:ext>
                  </a:extLst>
                </p:cNvPr>
                <p:cNvSpPr/>
                <p:nvPr/>
              </p:nvSpPr>
              <p:spPr>
                <a:xfrm>
                  <a:off x="9339780" y="3495423"/>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Star: 4 Points 185">
                  <a:extLst>
                    <a:ext uri="{FF2B5EF4-FFF2-40B4-BE49-F238E27FC236}">
                      <a16:creationId xmlns:a16="http://schemas.microsoft.com/office/drawing/2014/main" id="{2ED17A61-9BD7-4898-8125-DCD1D9CECB52}"/>
                    </a:ext>
                  </a:extLst>
                </p:cNvPr>
                <p:cNvSpPr/>
                <p:nvPr/>
              </p:nvSpPr>
              <p:spPr>
                <a:xfrm>
                  <a:off x="6554968" y="1521530"/>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Star: 4 Points 186">
                  <a:extLst>
                    <a:ext uri="{FF2B5EF4-FFF2-40B4-BE49-F238E27FC236}">
                      <a16:creationId xmlns:a16="http://schemas.microsoft.com/office/drawing/2014/main" id="{0DB4141F-3AFF-4205-9D85-CF3D617C8750}"/>
                    </a:ext>
                  </a:extLst>
                </p:cNvPr>
                <p:cNvSpPr/>
                <p:nvPr/>
              </p:nvSpPr>
              <p:spPr>
                <a:xfrm>
                  <a:off x="8054795" y="2337263"/>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Star: 4 Points 187">
                  <a:extLst>
                    <a:ext uri="{FF2B5EF4-FFF2-40B4-BE49-F238E27FC236}">
                      <a16:creationId xmlns:a16="http://schemas.microsoft.com/office/drawing/2014/main" id="{E52DB9B7-015A-4012-AA79-E0BAD859C7F2}"/>
                    </a:ext>
                  </a:extLst>
                </p:cNvPr>
                <p:cNvSpPr/>
                <p:nvPr/>
              </p:nvSpPr>
              <p:spPr>
                <a:xfrm>
                  <a:off x="10604470" y="2770359"/>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Star: 4 Points 188">
                  <a:extLst>
                    <a:ext uri="{FF2B5EF4-FFF2-40B4-BE49-F238E27FC236}">
                      <a16:creationId xmlns:a16="http://schemas.microsoft.com/office/drawing/2014/main" id="{7B61A17C-E799-4E79-9B55-99A358E9FEE9}"/>
                    </a:ext>
                  </a:extLst>
                </p:cNvPr>
                <p:cNvSpPr/>
                <p:nvPr/>
              </p:nvSpPr>
              <p:spPr>
                <a:xfrm>
                  <a:off x="11674570" y="3853053"/>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1" name="Freeform: Shape 170">
                <a:extLst>
                  <a:ext uri="{FF2B5EF4-FFF2-40B4-BE49-F238E27FC236}">
                    <a16:creationId xmlns:a16="http://schemas.microsoft.com/office/drawing/2014/main" id="{ABC2FE4E-DAE8-420C-8B6B-C67EAECDC464}"/>
                  </a:ext>
                </a:extLst>
              </p:cNvPr>
              <p:cNvSpPr/>
              <p:nvPr/>
            </p:nvSpPr>
            <p:spPr>
              <a:xfrm>
                <a:off x="1282262" y="4656083"/>
                <a:ext cx="6064469" cy="1061545"/>
              </a:xfrm>
              <a:custGeom>
                <a:avLst/>
                <a:gdLst>
                  <a:gd name="connsiteX0" fmla="*/ 0 w 6064469"/>
                  <a:gd name="connsiteY0" fmla="*/ 294289 h 1061545"/>
                  <a:gd name="connsiteX1" fmla="*/ 0 w 6064469"/>
                  <a:gd name="connsiteY1" fmla="*/ 294289 h 1061545"/>
                  <a:gd name="connsiteX2" fmla="*/ 578069 w 6064469"/>
                  <a:gd name="connsiteY2" fmla="*/ 210207 h 1061545"/>
                  <a:gd name="connsiteX3" fmla="*/ 1156138 w 6064469"/>
                  <a:gd name="connsiteY3" fmla="*/ 283779 h 1061545"/>
                  <a:gd name="connsiteX4" fmla="*/ 1271752 w 6064469"/>
                  <a:gd name="connsiteY4" fmla="*/ 283779 h 1061545"/>
                  <a:gd name="connsiteX5" fmla="*/ 1881352 w 6064469"/>
                  <a:gd name="connsiteY5" fmla="*/ 294289 h 1061545"/>
                  <a:gd name="connsiteX6" fmla="*/ 1975945 w 6064469"/>
                  <a:gd name="connsiteY6" fmla="*/ 283779 h 1061545"/>
                  <a:gd name="connsiteX7" fmla="*/ 2532993 w 6064469"/>
                  <a:gd name="connsiteY7" fmla="*/ 199696 h 1061545"/>
                  <a:gd name="connsiteX8" fmla="*/ 2669628 w 6064469"/>
                  <a:gd name="connsiteY8" fmla="*/ 199696 h 1061545"/>
                  <a:gd name="connsiteX9" fmla="*/ 3436883 w 6064469"/>
                  <a:gd name="connsiteY9" fmla="*/ 283779 h 1061545"/>
                  <a:gd name="connsiteX10" fmla="*/ 3615559 w 6064469"/>
                  <a:gd name="connsiteY10" fmla="*/ 294289 h 1061545"/>
                  <a:gd name="connsiteX11" fmla="*/ 4614041 w 6064469"/>
                  <a:gd name="connsiteY11" fmla="*/ 52551 h 1061545"/>
                  <a:gd name="connsiteX12" fmla="*/ 5023945 w 6064469"/>
                  <a:gd name="connsiteY12" fmla="*/ 0 h 1061545"/>
                  <a:gd name="connsiteX13" fmla="*/ 5118538 w 6064469"/>
                  <a:gd name="connsiteY13" fmla="*/ 10510 h 1061545"/>
                  <a:gd name="connsiteX14" fmla="*/ 5160579 w 6064469"/>
                  <a:gd name="connsiteY14" fmla="*/ 21020 h 1061545"/>
                  <a:gd name="connsiteX15" fmla="*/ 5202621 w 6064469"/>
                  <a:gd name="connsiteY15" fmla="*/ 31531 h 1061545"/>
                  <a:gd name="connsiteX16" fmla="*/ 5612524 w 6064469"/>
                  <a:gd name="connsiteY16" fmla="*/ 115614 h 1061545"/>
                  <a:gd name="connsiteX17" fmla="*/ 5854262 w 6064469"/>
                  <a:gd name="connsiteY17" fmla="*/ 136634 h 1061545"/>
                  <a:gd name="connsiteX18" fmla="*/ 6064469 w 6064469"/>
                  <a:gd name="connsiteY18" fmla="*/ 220717 h 1061545"/>
                  <a:gd name="connsiteX19" fmla="*/ 5990897 w 6064469"/>
                  <a:gd name="connsiteY19" fmla="*/ 672662 h 1061545"/>
                  <a:gd name="connsiteX20" fmla="*/ 4771697 w 6064469"/>
                  <a:gd name="connsiteY20" fmla="*/ 1061545 h 1061545"/>
                  <a:gd name="connsiteX21" fmla="*/ 1702676 w 6064469"/>
                  <a:gd name="connsiteY21" fmla="*/ 924910 h 1061545"/>
                  <a:gd name="connsiteX22" fmla="*/ 73572 w 6064469"/>
                  <a:gd name="connsiteY22" fmla="*/ 798786 h 1061545"/>
                  <a:gd name="connsiteX23" fmla="*/ 0 w 6064469"/>
                  <a:gd name="connsiteY23" fmla="*/ 294289 h 10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64469" h="1061545">
                    <a:moveTo>
                      <a:pt x="0" y="294289"/>
                    </a:moveTo>
                    <a:lnTo>
                      <a:pt x="0" y="294289"/>
                    </a:lnTo>
                    <a:lnTo>
                      <a:pt x="578069" y="210207"/>
                    </a:lnTo>
                    <a:lnTo>
                      <a:pt x="1156138" y="283779"/>
                    </a:lnTo>
                    <a:lnTo>
                      <a:pt x="1271752" y="283779"/>
                    </a:lnTo>
                    <a:lnTo>
                      <a:pt x="1881352" y="294289"/>
                    </a:lnTo>
                    <a:lnTo>
                      <a:pt x="1975945" y="283779"/>
                    </a:lnTo>
                    <a:lnTo>
                      <a:pt x="2532993" y="199696"/>
                    </a:lnTo>
                    <a:lnTo>
                      <a:pt x="2669628" y="199696"/>
                    </a:lnTo>
                    <a:lnTo>
                      <a:pt x="3436883" y="283779"/>
                    </a:lnTo>
                    <a:cubicBezTo>
                      <a:pt x="3559332" y="297384"/>
                      <a:pt x="3499751" y="294289"/>
                      <a:pt x="3615559" y="294289"/>
                    </a:cubicBezTo>
                    <a:lnTo>
                      <a:pt x="4614041" y="52551"/>
                    </a:lnTo>
                    <a:lnTo>
                      <a:pt x="5023945" y="0"/>
                    </a:lnTo>
                    <a:cubicBezTo>
                      <a:pt x="5055476" y="3503"/>
                      <a:pt x="5087182" y="5686"/>
                      <a:pt x="5118538" y="10510"/>
                    </a:cubicBezTo>
                    <a:cubicBezTo>
                      <a:pt x="5132815" y="12706"/>
                      <a:pt x="5146690" y="17052"/>
                      <a:pt x="5160579" y="21020"/>
                    </a:cubicBezTo>
                    <a:cubicBezTo>
                      <a:pt x="5201245" y="32639"/>
                      <a:pt x="5179193" y="31531"/>
                      <a:pt x="5202621" y="31531"/>
                    </a:cubicBezTo>
                    <a:lnTo>
                      <a:pt x="5612524" y="115614"/>
                    </a:lnTo>
                    <a:lnTo>
                      <a:pt x="5854262" y="136634"/>
                    </a:lnTo>
                    <a:lnTo>
                      <a:pt x="6064469" y="220717"/>
                    </a:lnTo>
                    <a:lnTo>
                      <a:pt x="5990897" y="672662"/>
                    </a:lnTo>
                    <a:lnTo>
                      <a:pt x="4771697" y="1061545"/>
                    </a:lnTo>
                    <a:lnTo>
                      <a:pt x="1702676" y="924910"/>
                    </a:lnTo>
                    <a:lnTo>
                      <a:pt x="73572" y="798786"/>
                    </a:lnTo>
                    <a:lnTo>
                      <a:pt x="0" y="294289"/>
                    </a:lnTo>
                    <a:close/>
                  </a:path>
                </a:pathLst>
              </a:cu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Freeform: Shape 171">
                <a:extLst>
                  <a:ext uri="{FF2B5EF4-FFF2-40B4-BE49-F238E27FC236}">
                    <a16:creationId xmlns:a16="http://schemas.microsoft.com/office/drawing/2014/main" id="{7325CB24-119C-4A8E-A042-2FA14515FBC5}"/>
                  </a:ext>
                </a:extLst>
              </p:cNvPr>
              <p:cNvSpPr/>
              <p:nvPr/>
            </p:nvSpPr>
            <p:spPr>
              <a:xfrm>
                <a:off x="548640" y="4610100"/>
                <a:ext cx="7056120" cy="1203960"/>
              </a:xfrm>
              <a:custGeom>
                <a:avLst/>
                <a:gdLst>
                  <a:gd name="connsiteX0" fmla="*/ 22860 w 7048500"/>
                  <a:gd name="connsiteY0" fmla="*/ 220980 h 1203960"/>
                  <a:gd name="connsiteX1" fmla="*/ 472440 w 7048500"/>
                  <a:gd name="connsiteY1" fmla="*/ 175260 h 1203960"/>
                  <a:gd name="connsiteX2" fmla="*/ 876300 w 7048500"/>
                  <a:gd name="connsiteY2" fmla="*/ 213360 h 1203960"/>
                  <a:gd name="connsiteX3" fmla="*/ 944880 w 7048500"/>
                  <a:gd name="connsiteY3" fmla="*/ 236220 h 1203960"/>
                  <a:gd name="connsiteX4" fmla="*/ 1478280 w 7048500"/>
                  <a:gd name="connsiteY4" fmla="*/ 411480 h 1203960"/>
                  <a:gd name="connsiteX5" fmla="*/ 1546860 w 7048500"/>
                  <a:gd name="connsiteY5" fmla="*/ 419100 h 1203960"/>
                  <a:gd name="connsiteX6" fmla="*/ 1569720 w 7048500"/>
                  <a:gd name="connsiteY6" fmla="*/ 426720 h 1203960"/>
                  <a:gd name="connsiteX7" fmla="*/ 1645920 w 7048500"/>
                  <a:gd name="connsiteY7" fmla="*/ 434340 h 1203960"/>
                  <a:gd name="connsiteX8" fmla="*/ 1668780 w 7048500"/>
                  <a:gd name="connsiteY8" fmla="*/ 441960 h 1203960"/>
                  <a:gd name="connsiteX9" fmla="*/ 2164080 w 7048500"/>
                  <a:gd name="connsiteY9" fmla="*/ 457200 h 1203960"/>
                  <a:gd name="connsiteX10" fmla="*/ 2339340 w 7048500"/>
                  <a:gd name="connsiteY10" fmla="*/ 449580 h 1203960"/>
                  <a:gd name="connsiteX11" fmla="*/ 2842260 w 7048500"/>
                  <a:gd name="connsiteY11" fmla="*/ 342900 h 1203960"/>
                  <a:gd name="connsiteX12" fmla="*/ 2926080 w 7048500"/>
                  <a:gd name="connsiteY12" fmla="*/ 327660 h 1203960"/>
                  <a:gd name="connsiteX13" fmla="*/ 2964180 w 7048500"/>
                  <a:gd name="connsiteY13" fmla="*/ 320040 h 1203960"/>
                  <a:gd name="connsiteX14" fmla="*/ 3581400 w 7048500"/>
                  <a:gd name="connsiteY14" fmla="*/ 137160 h 1203960"/>
                  <a:gd name="connsiteX15" fmla="*/ 3657600 w 7048500"/>
                  <a:gd name="connsiteY15" fmla="*/ 114300 h 1203960"/>
                  <a:gd name="connsiteX16" fmla="*/ 3710940 w 7048500"/>
                  <a:gd name="connsiteY16" fmla="*/ 99060 h 1203960"/>
                  <a:gd name="connsiteX17" fmla="*/ 4267200 w 7048500"/>
                  <a:gd name="connsiteY17" fmla="*/ 0 h 1203960"/>
                  <a:gd name="connsiteX18" fmla="*/ 4381500 w 7048500"/>
                  <a:gd name="connsiteY18" fmla="*/ 7620 h 1203960"/>
                  <a:gd name="connsiteX19" fmla="*/ 5059680 w 7048500"/>
                  <a:gd name="connsiteY19" fmla="*/ 182880 h 1203960"/>
                  <a:gd name="connsiteX20" fmla="*/ 5135880 w 7048500"/>
                  <a:gd name="connsiteY20" fmla="*/ 190500 h 1203960"/>
                  <a:gd name="connsiteX21" fmla="*/ 5158740 w 7048500"/>
                  <a:gd name="connsiteY21" fmla="*/ 198120 h 1203960"/>
                  <a:gd name="connsiteX22" fmla="*/ 5212080 w 7048500"/>
                  <a:gd name="connsiteY22" fmla="*/ 205740 h 1203960"/>
                  <a:gd name="connsiteX23" fmla="*/ 5250180 w 7048500"/>
                  <a:gd name="connsiteY23" fmla="*/ 213360 h 1203960"/>
                  <a:gd name="connsiteX24" fmla="*/ 5303520 w 7048500"/>
                  <a:gd name="connsiteY24" fmla="*/ 213360 h 1203960"/>
                  <a:gd name="connsiteX25" fmla="*/ 5783580 w 7048500"/>
                  <a:gd name="connsiteY25" fmla="*/ 266700 h 1203960"/>
                  <a:gd name="connsiteX26" fmla="*/ 6050280 w 7048500"/>
                  <a:gd name="connsiteY26" fmla="*/ 274320 h 1203960"/>
                  <a:gd name="connsiteX27" fmla="*/ 6667500 w 7048500"/>
                  <a:gd name="connsiteY27" fmla="*/ 228600 h 1203960"/>
                  <a:gd name="connsiteX28" fmla="*/ 6751320 w 7048500"/>
                  <a:gd name="connsiteY28" fmla="*/ 205740 h 1203960"/>
                  <a:gd name="connsiteX29" fmla="*/ 7018020 w 7048500"/>
                  <a:gd name="connsiteY29" fmla="*/ 83820 h 1203960"/>
                  <a:gd name="connsiteX30" fmla="*/ 7048500 w 7048500"/>
                  <a:gd name="connsiteY30" fmla="*/ 251460 h 1203960"/>
                  <a:gd name="connsiteX31" fmla="*/ 7040880 w 7048500"/>
                  <a:gd name="connsiteY31" fmla="*/ 586740 h 1203960"/>
                  <a:gd name="connsiteX32" fmla="*/ 6918960 w 7048500"/>
                  <a:gd name="connsiteY32" fmla="*/ 868680 h 1203960"/>
                  <a:gd name="connsiteX33" fmla="*/ 6758940 w 7048500"/>
                  <a:gd name="connsiteY33" fmla="*/ 1028700 h 1203960"/>
                  <a:gd name="connsiteX34" fmla="*/ 6621780 w 7048500"/>
                  <a:gd name="connsiteY34" fmla="*/ 1112520 h 1203960"/>
                  <a:gd name="connsiteX35" fmla="*/ 6507480 w 7048500"/>
                  <a:gd name="connsiteY35" fmla="*/ 1165860 h 1203960"/>
                  <a:gd name="connsiteX36" fmla="*/ 6134100 w 7048500"/>
                  <a:gd name="connsiteY36" fmla="*/ 1203960 h 1203960"/>
                  <a:gd name="connsiteX37" fmla="*/ 678180 w 7048500"/>
                  <a:gd name="connsiteY37" fmla="*/ 1196340 h 1203960"/>
                  <a:gd name="connsiteX38" fmla="*/ 495300 w 7048500"/>
                  <a:gd name="connsiteY38" fmla="*/ 1135380 h 1203960"/>
                  <a:gd name="connsiteX39" fmla="*/ 335280 w 7048500"/>
                  <a:gd name="connsiteY39" fmla="*/ 1074420 h 1203960"/>
                  <a:gd name="connsiteX40" fmla="*/ 243840 w 7048500"/>
                  <a:gd name="connsiteY40" fmla="*/ 967740 h 1203960"/>
                  <a:gd name="connsiteX41" fmla="*/ 121920 w 7048500"/>
                  <a:gd name="connsiteY41" fmla="*/ 861060 h 1203960"/>
                  <a:gd name="connsiteX42" fmla="*/ 60960 w 7048500"/>
                  <a:gd name="connsiteY42" fmla="*/ 670560 h 1203960"/>
                  <a:gd name="connsiteX43" fmla="*/ 0 w 7048500"/>
                  <a:gd name="connsiteY43" fmla="*/ 480060 h 1203960"/>
                  <a:gd name="connsiteX44" fmla="*/ 22860 w 7048500"/>
                  <a:gd name="connsiteY44" fmla="*/ 220980 h 1203960"/>
                  <a:gd name="connsiteX0" fmla="*/ 22860 w 7056120"/>
                  <a:gd name="connsiteY0" fmla="*/ 220980 h 1203960"/>
                  <a:gd name="connsiteX1" fmla="*/ 472440 w 7056120"/>
                  <a:gd name="connsiteY1" fmla="*/ 175260 h 1203960"/>
                  <a:gd name="connsiteX2" fmla="*/ 876300 w 7056120"/>
                  <a:gd name="connsiteY2" fmla="*/ 213360 h 1203960"/>
                  <a:gd name="connsiteX3" fmla="*/ 944880 w 7056120"/>
                  <a:gd name="connsiteY3" fmla="*/ 236220 h 1203960"/>
                  <a:gd name="connsiteX4" fmla="*/ 1478280 w 7056120"/>
                  <a:gd name="connsiteY4" fmla="*/ 411480 h 1203960"/>
                  <a:gd name="connsiteX5" fmla="*/ 1546860 w 7056120"/>
                  <a:gd name="connsiteY5" fmla="*/ 419100 h 1203960"/>
                  <a:gd name="connsiteX6" fmla="*/ 1569720 w 7056120"/>
                  <a:gd name="connsiteY6" fmla="*/ 426720 h 1203960"/>
                  <a:gd name="connsiteX7" fmla="*/ 1645920 w 7056120"/>
                  <a:gd name="connsiteY7" fmla="*/ 434340 h 1203960"/>
                  <a:gd name="connsiteX8" fmla="*/ 1668780 w 7056120"/>
                  <a:gd name="connsiteY8" fmla="*/ 441960 h 1203960"/>
                  <a:gd name="connsiteX9" fmla="*/ 2164080 w 7056120"/>
                  <a:gd name="connsiteY9" fmla="*/ 457200 h 1203960"/>
                  <a:gd name="connsiteX10" fmla="*/ 2339340 w 7056120"/>
                  <a:gd name="connsiteY10" fmla="*/ 449580 h 1203960"/>
                  <a:gd name="connsiteX11" fmla="*/ 2842260 w 7056120"/>
                  <a:gd name="connsiteY11" fmla="*/ 342900 h 1203960"/>
                  <a:gd name="connsiteX12" fmla="*/ 2926080 w 7056120"/>
                  <a:gd name="connsiteY12" fmla="*/ 327660 h 1203960"/>
                  <a:gd name="connsiteX13" fmla="*/ 2964180 w 7056120"/>
                  <a:gd name="connsiteY13" fmla="*/ 320040 h 1203960"/>
                  <a:gd name="connsiteX14" fmla="*/ 3581400 w 7056120"/>
                  <a:gd name="connsiteY14" fmla="*/ 137160 h 1203960"/>
                  <a:gd name="connsiteX15" fmla="*/ 3657600 w 7056120"/>
                  <a:gd name="connsiteY15" fmla="*/ 114300 h 1203960"/>
                  <a:gd name="connsiteX16" fmla="*/ 3710940 w 7056120"/>
                  <a:gd name="connsiteY16" fmla="*/ 99060 h 1203960"/>
                  <a:gd name="connsiteX17" fmla="*/ 4267200 w 7056120"/>
                  <a:gd name="connsiteY17" fmla="*/ 0 h 1203960"/>
                  <a:gd name="connsiteX18" fmla="*/ 4381500 w 7056120"/>
                  <a:gd name="connsiteY18" fmla="*/ 7620 h 1203960"/>
                  <a:gd name="connsiteX19" fmla="*/ 5059680 w 7056120"/>
                  <a:gd name="connsiteY19" fmla="*/ 182880 h 1203960"/>
                  <a:gd name="connsiteX20" fmla="*/ 5135880 w 7056120"/>
                  <a:gd name="connsiteY20" fmla="*/ 190500 h 1203960"/>
                  <a:gd name="connsiteX21" fmla="*/ 5158740 w 7056120"/>
                  <a:gd name="connsiteY21" fmla="*/ 198120 h 1203960"/>
                  <a:gd name="connsiteX22" fmla="*/ 5212080 w 7056120"/>
                  <a:gd name="connsiteY22" fmla="*/ 205740 h 1203960"/>
                  <a:gd name="connsiteX23" fmla="*/ 5250180 w 7056120"/>
                  <a:gd name="connsiteY23" fmla="*/ 213360 h 1203960"/>
                  <a:gd name="connsiteX24" fmla="*/ 5303520 w 7056120"/>
                  <a:gd name="connsiteY24" fmla="*/ 213360 h 1203960"/>
                  <a:gd name="connsiteX25" fmla="*/ 5783580 w 7056120"/>
                  <a:gd name="connsiteY25" fmla="*/ 266700 h 1203960"/>
                  <a:gd name="connsiteX26" fmla="*/ 6050280 w 7056120"/>
                  <a:gd name="connsiteY26" fmla="*/ 274320 h 1203960"/>
                  <a:gd name="connsiteX27" fmla="*/ 6667500 w 7056120"/>
                  <a:gd name="connsiteY27" fmla="*/ 228600 h 1203960"/>
                  <a:gd name="connsiteX28" fmla="*/ 6751320 w 7056120"/>
                  <a:gd name="connsiteY28" fmla="*/ 205740 h 1203960"/>
                  <a:gd name="connsiteX29" fmla="*/ 7056120 w 7056120"/>
                  <a:gd name="connsiteY29" fmla="*/ 68580 h 1203960"/>
                  <a:gd name="connsiteX30" fmla="*/ 7048500 w 7056120"/>
                  <a:gd name="connsiteY30" fmla="*/ 251460 h 1203960"/>
                  <a:gd name="connsiteX31" fmla="*/ 7040880 w 7056120"/>
                  <a:gd name="connsiteY31" fmla="*/ 586740 h 1203960"/>
                  <a:gd name="connsiteX32" fmla="*/ 6918960 w 7056120"/>
                  <a:gd name="connsiteY32" fmla="*/ 868680 h 1203960"/>
                  <a:gd name="connsiteX33" fmla="*/ 6758940 w 7056120"/>
                  <a:gd name="connsiteY33" fmla="*/ 1028700 h 1203960"/>
                  <a:gd name="connsiteX34" fmla="*/ 6621780 w 7056120"/>
                  <a:gd name="connsiteY34" fmla="*/ 1112520 h 1203960"/>
                  <a:gd name="connsiteX35" fmla="*/ 6507480 w 7056120"/>
                  <a:gd name="connsiteY35" fmla="*/ 1165860 h 1203960"/>
                  <a:gd name="connsiteX36" fmla="*/ 6134100 w 7056120"/>
                  <a:gd name="connsiteY36" fmla="*/ 1203960 h 1203960"/>
                  <a:gd name="connsiteX37" fmla="*/ 678180 w 7056120"/>
                  <a:gd name="connsiteY37" fmla="*/ 1196340 h 1203960"/>
                  <a:gd name="connsiteX38" fmla="*/ 495300 w 7056120"/>
                  <a:gd name="connsiteY38" fmla="*/ 1135380 h 1203960"/>
                  <a:gd name="connsiteX39" fmla="*/ 335280 w 7056120"/>
                  <a:gd name="connsiteY39" fmla="*/ 1074420 h 1203960"/>
                  <a:gd name="connsiteX40" fmla="*/ 243840 w 7056120"/>
                  <a:gd name="connsiteY40" fmla="*/ 967740 h 1203960"/>
                  <a:gd name="connsiteX41" fmla="*/ 121920 w 7056120"/>
                  <a:gd name="connsiteY41" fmla="*/ 861060 h 1203960"/>
                  <a:gd name="connsiteX42" fmla="*/ 60960 w 7056120"/>
                  <a:gd name="connsiteY42" fmla="*/ 670560 h 1203960"/>
                  <a:gd name="connsiteX43" fmla="*/ 0 w 7056120"/>
                  <a:gd name="connsiteY43" fmla="*/ 480060 h 1203960"/>
                  <a:gd name="connsiteX44" fmla="*/ 22860 w 7056120"/>
                  <a:gd name="connsiteY44" fmla="*/ 220980 h 120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056120" h="1203960">
                    <a:moveTo>
                      <a:pt x="22860" y="220980"/>
                    </a:moveTo>
                    <a:lnTo>
                      <a:pt x="472440" y="175260"/>
                    </a:lnTo>
                    <a:lnTo>
                      <a:pt x="876300" y="213360"/>
                    </a:lnTo>
                    <a:cubicBezTo>
                      <a:pt x="939638" y="237112"/>
                      <a:pt x="915558" y="236220"/>
                      <a:pt x="944880" y="236220"/>
                    </a:cubicBezTo>
                    <a:lnTo>
                      <a:pt x="1478280" y="411480"/>
                    </a:lnTo>
                    <a:cubicBezTo>
                      <a:pt x="1501140" y="414020"/>
                      <a:pt x="1524172" y="415319"/>
                      <a:pt x="1546860" y="419100"/>
                    </a:cubicBezTo>
                    <a:cubicBezTo>
                      <a:pt x="1554783" y="420420"/>
                      <a:pt x="1561781" y="425499"/>
                      <a:pt x="1569720" y="426720"/>
                    </a:cubicBezTo>
                    <a:cubicBezTo>
                      <a:pt x="1594950" y="430602"/>
                      <a:pt x="1620520" y="431800"/>
                      <a:pt x="1645920" y="434340"/>
                    </a:cubicBezTo>
                    <a:lnTo>
                      <a:pt x="1668780" y="441960"/>
                    </a:lnTo>
                    <a:lnTo>
                      <a:pt x="2164080" y="457200"/>
                    </a:lnTo>
                    <a:cubicBezTo>
                      <a:pt x="2278255" y="446820"/>
                      <a:pt x="2219845" y="449580"/>
                      <a:pt x="2339340" y="449580"/>
                    </a:cubicBezTo>
                    <a:lnTo>
                      <a:pt x="2842260" y="342900"/>
                    </a:lnTo>
                    <a:cubicBezTo>
                      <a:pt x="2870200" y="337820"/>
                      <a:pt x="2898312" y="333610"/>
                      <a:pt x="2926080" y="327660"/>
                    </a:cubicBezTo>
                    <a:cubicBezTo>
                      <a:pt x="2969137" y="318434"/>
                      <a:pt x="2931182" y="320040"/>
                      <a:pt x="2964180" y="320040"/>
                    </a:cubicBezTo>
                    <a:lnTo>
                      <a:pt x="3581400" y="137160"/>
                    </a:lnTo>
                    <a:lnTo>
                      <a:pt x="3657600" y="114300"/>
                    </a:lnTo>
                    <a:cubicBezTo>
                      <a:pt x="3708938" y="98257"/>
                      <a:pt x="3686748" y="99060"/>
                      <a:pt x="3710940" y="99060"/>
                    </a:cubicBezTo>
                    <a:lnTo>
                      <a:pt x="4267200" y="0"/>
                    </a:lnTo>
                    <a:cubicBezTo>
                      <a:pt x="4356037" y="8884"/>
                      <a:pt x="4317873" y="7620"/>
                      <a:pt x="4381500" y="7620"/>
                    </a:cubicBezTo>
                    <a:lnTo>
                      <a:pt x="5059680" y="182880"/>
                    </a:lnTo>
                    <a:cubicBezTo>
                      <a:pt x="5085080" y="185420"/>
                      <a:pt x="5110650" y="186618"/>
                      <a:pt x="5135880" y="190500"/>
                    </a:cubicBezTo>
                    <a:cubicBezTo>
                      <a:pt x="5143819" y="191721"/>
                      <a:pt x="5150864" y="196545"/>
                      <a:pt x="5158740" y="198120"/>
                    </a:cubicBezTo>
                    <a:cubicBezTo>
                      <a:pt x="5176352" y="201642"/>
                      <a:pt x="5194364" y="202787"/>
                      <a:pt x="5212080" y="205740"/>
                    </a:cubicBezTo>
                    <a:cubicBezTo>
                      <a:pt x="5224855" y="207869"/>
                      <a:pt x="5237273" y="212284"/>
                      <a:pt x="5250180" y="213360"/>
                    </a:cubicBezTo>
                    <a:cubicBezTo>
                      <a:pt x="5267899" y="214837"/>
                      <a:pt x="5285740" y="213360"/>
                      <a:pt x="5303520" y="213360"/>
                    </a:cubicBezTo>
                    <a:lnTo>
                      <a:pt x="5783580" y="266700"/>
                    </a:lnTo>
                    <a:cubicBezTo>
                      <a:pt x="6029955" y="274648"/>
                      <a:pt x="5941019" y="274320"/>
                      <a:pt x="6050280" y="274320"/>
                    </a:cubicBezTo>
                    <a:lnTo>
                      <a:pt x="6667500" y="228600"/>
                    </a:lnTo>
                    <a:cubicBezTo>
                      <a:pt x="6741624" y="212128"/>
                      <a:pt x="6715135" y="223833"/>
                      <a:pt x="6751320" y="205740"/>
                    </a:cubicBezTo>
                    <a:lnTo>
                      <a:pt x="7056120" y="68580"/>
                    </a:lnTo>
                    <a:lnTo>
                      <a:pt x="7048500" y="251460"/>
                    </a:lnTo>
                    <a:lnTo>
                      <a:pt x="7040880" y="586740"/>
                    </a:lnTo>
                    <a:lnTo>
                      <a:pt x="6918960" y="868680"/>
                    </a:lnTo>
                    <a:lnTo>
                      <a:pt x="6758940" y="1028700"/>
                    </a:lnTo>
                    <a:lnTo>
                      <a:pt x="6621780" y="1112520"/>
                    </a:lnTo>
                    <a:lnTo>
                      <a:pt x="6507480" y="1165860"/>
                    </a:lnTo>
                    <a:lnTo>
                      <a:pt x="6134100" y="1203960"/>
                    </a:lnTo>
                    <a:lnTo>
                      <a:pt x="678180" y="1196340"/>
                    </a:lnTo>
                    <a:lnTo>
                      <a:pt x="495300" y="1135380"/>
                    </a:lnTo>
                    <a:lnTo>
                      <a:pt x="335280" y="1074420"/>
                    </a:lnTo>
                    <a:lnTo>
                      <a:pt x="243840" y="967740"/>
                    </a:lnTo>
                    <a:lnTo>
                      <a:pt x="121920" y="861060"/>
                    </a:lnTo>
                    <a:lnTo>
                      <a:pt x="60960" y="670560"/>
                    </a:lnTo>
                    <a:lnTo>
                      <a:pt x="0" y="480060"/>
                    </a:lnTo>
                    <a:lnTo>
                      <a:pt x="22860" y="22098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Rounded Corners 172">
                <a:extLst>
                  <a:ext uri="{FF2B5EF4-FFF2-40B4-BE49-F238E27FC236}">
                    <a16:creationId xmlns:a16="http://schemas.microsoft.com/office/drawing/2014/main" id="{AEA20F19-EFD8-4372-A155-2BE22750DFD4}"/>
                  </a:ext>
                </a:extLst>
              </p:cNvPr>
              <p:cNvSpPr/>
              <p:nvPr/>
            </p:nvSpPr>
            <p:spPr>
              <a:xfrm>
                <a:off x="549401" y="1185954"/>
                <a:ext cx="7057013" cy="4626403"/>
              </a:xfrm>
              <a:prstGeom prst="roundRect">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9" name="Oval 168">
              <a:extLst>
                <a:ext uri="{FF2B5EF4-FFF2-40B4-BE49-F238E27FC236}">
                  <a16:creationId xmlns:a16="http://schemas.microsoft.com/office/drawing/2014/main" id="{739886A4-3F34-4E3B-AF9F-7BFE84D76FD1}"/>
                </a:ext>
              </a:extLst>
            </p:cNvPr>
            <p:cNvSpPr/>
            <p:nvPr/>
          </p:nvSpPr>
          <p:spPr>
            <a:xfrm>
              <a:off x="1312676" y="5522540"/>
              <a:ext cx="3561997" cy="309831"/>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lide Number Placeholder 2">
            <a:extLst>
              <a:ext uri="{FF2B5EF4-FFF2-40B4-BE49-F238E27FC236}">
                <a16:creationId xmlns:a16="http://schemas.microsoft.com/office/drawing/2014/main" id="{C3756F43-484C-4B45-AAB4-E8208E1C5DAE}"/>
              </a:ext>
            </a:extLst>
          </p:cNvPr>
          <p:cNvSpPr>
            <a:spLocks noGrp="1"/>
          </p:cNvSpPr>
          <p:nvPr>
            <p:ph type="sldNum" sz="quarter" idx="4"/>
          </p:nvPr>
        </p:nvSpPr>
        <p:spPr/>
        <p:txBody>
          <a:bodyPr/>
          <a:lstStyle/>
          <a:p>
            <a:fld id="{6F1FABC0-072B-4F22-8F9B-95A9D10B0206}" type="slidenum">
              <a:rPr lang="en-US" smtClean="0"/>
              <a:pPr/>
              <a:t>67</a:t>
            </a:fld>
            <a:endParaRPr lang="en-US"/>
          </a:p>
        </p:txBody>
      </p:sp>
      <p:sp>
        <p:nvSpPr>
          <p:cNvPr id="20" name="Content Placeholder 6">
            <a:extLst>
              <a:ext uri="{FF2B5EF4-FFF2-40B4-BE49-F238E27FC236}">
                <a16:creationId xmlns:a16="http://schemas.microsoft.com/office/drawing/2014/main" id="{737AD6FE-076D-47EB-8851-546CD7479B58}"/>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101B1E"/>
                </a:solidFill>
                <a:latin typeface="Arial"/>
                <a:cs typeface="Arial"/>
              </a:rPr>
              <a:t>Jayson Dickinson</a:t>
            </a:r>
            <a:endParaRPr lang="en-US">
              <a:solidFill>
                <a:srgbClr val="101B1E"/>
              </a:solidFill>
            </a:endParaRPr>
          </a:p>
        </p:txBody>
      </p:sp>
      <p:grpSp>
        <p:nvGrpSpPr>
          <p:cNvPr id="6" name="Group 5">
            <a:extLst>
              <a:ext uri="{FF2B5EF4-FFF2-40B4-BE49-F238E27FC236}">
                <a16:creationId xmlns:a16="http://schemas.microsoft.com/office/drawing/2014/main" id="{811D944C-D5B6-4BB2-AB13-82F7A7DB1A26}"/>
              </a:ext>
            </a:extLst>
          </p:cNvPr>
          <p:cNvGrpSpPr/>
          <p:nvPr/>
        </p:nvGrpSpPr>
        <p:grpSpPr>
          <a:xfrm>
            <a:off x="3410018" y="2211162"/>
            <a:ext cx="467443" cy="1287994"/>
            <a:chOff x="3410018" y="2211162"/>
            <a:chExt cx="467443" cy="1287994"/>
          </a:xfrm>
        </p:grpSpPr>
        <p:cxnSp>
          <p:nvCxnSpPr>
            <p:cNvPr id="35" name="Straight Connector 34">
              <a:extLst>
                <a:ext uri="{FF2B5EF4-FFF2-40B4-BE49-F238E27FC236}">
                  <a16:creationId xmlns:a16="http://schemas.microsoft.com/office/drawing/2014/main" id="{4A132D3A-4CFF-408C-BB15-CDD8BE792E5D}"/>
                </a:ext>
              </a:extLst>
            </p:cNvPr>
            <p:cNvCxnSpPr>
              <a:cxnSpLocks/>
              <a:stCxn id="53" idx="0"/>
            </p:cNvCxnSpPr>
            <p:nvPr/>
          </p:nvCxnSpPr>
          <p:spPr>
            <a:xfrm flipH="1" flipV="1">
              <a:off x="3625291" y="2530769"/>
              <a:ext cx="132297" cy="7486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8B039E09-80D2-48BA-AE1B-EE953CACC398}"/>
                </a:ext>
              </a:extLst>
            </p:cNvPr>
            <p:cNvSpPr/>
            <p:nvPr/>
          </p:nvSpPr>
          <p:spPr>
            <a:xfrm flipH="1">
              <a:off x="3410018" y="3436475"/>
              <a:ext cx="422281" cy="6268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3E46DD82-7DA4-4FCC-AA8B-DB98296CB342}"/>
                </a:ext>
              </a:extLst>
            </p:cNvPr>
            <p:cNvSpPr/>
            <p:nvPr/>
          </p:nvSpPr>
          <p:spPr>
            <a:xfrm flipH="1">
              <a:off x="3557657" y="3363284"/>
              <a:ext cx="134551" cy="6268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Rounded Corners 42">
              <a:extLst>
                <a:ext uri="{FF2B5EF4-FFF2-40B4-BE49-F238E27FC236}">
                  <a16:creationId xmlns:a16="http://schemas.microsoft.com/office/drawing/2014/main" id="{FF396C27-A4B5-4C2B-9047-4EBEDCB58E51}"/>
                </a:ext>
              </a:extLst>
            </p:cNvPr>
            <p:cNvSpPr/>
            <p:nvPr/>
          </p:nvSpPr>
          <p:spPr>
            <a:xfrm rot="5400000">
              <a:off x="3701567" y="3246061"/>
              <a:ext cx="29076" cy="182344"/>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594BF700-CE98-46D8-926F-BAE9E4BBD915}"/>
                </a:ext>
              </a:extLst>
            </p:cNvPr>
            <p:cNvSpPr/>
            <p:nvPr/>
          </p:nvSpPr>
          <p:spPr>
            <a:xfrm rot="6784575" flipH="1">
              <a:off x="3734315" y="2395130"/>
              <a:ext cx="24261" cy="26203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E8B48B2A-B092-4348-B49D-C5D82E1CE603}"/>
                </a:ext>
              </a:extLst>
            </p:cNvPr>
            <p:cNvSpPr/>
            <p:nvPr/>
          </p:nvSpPr>
          <p:spPr>
            <a:xfrm rot="4695926" flipH="1">
              <a:off x="3732097" y="2310674"/>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8CBCB6E-5BE7-4C2C-A6E3-4768196DD0BB}"/>
                </a:ext>
              </a:extLst>
            </p:cNvPr>
            <p:cNvSpPr/>
            <p:nvPr/>
          </p:nvSpPr>
          <p:spPr>
            <a:xfrm flipH="1">
              <a:off x="3594318" y="3405134"/>
              <a:ext cx="53680" cy="626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Rounded Corners 52">
              <a:extLst>
                <a:ext uri="{FF2B5EF4-FFF2-40B4-BE49-F238E27FC236}">
                  <a16:creationId xmlns:a16="http://schemas.microsoft.com/office/drawing/2014/main" id="{F241693B-DA1C-4DCC-88D8-8187F226B842}"/>
                </a:ext>
              </a:extLst>
            </p:cNvPr>
            <p:cNvSpPr/>
            <p:nvPr/>
          </p:nvSpPr>
          <p:spPr>
            <a:xfrm>
              <a:off x="3730749" y="3279459"/>
              <a:ext cx="53680" cy="104142"/>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a:extLst>
                <a:ext uri="{FF2B5EF4-FFF2-40B4-BE49-F238E27FC236}">
                  <a16:creationId xmlns:a16="http://schemas.microsoft.com/office/drawing/2014/main" id="{23587DE0-4FC3-4DEA-92AD-011F841245FF}"/>
                </a:ext>
              </a:extLst>
            </p:cNvPr>
            <p:cNvCxnSpPr>
              <a:cxnSpLocks/>
              <a:endCxn id="53" idx="3"/>
            </p:cNvCxnSpPr>
            <p:nvPr/>
          </p:nvCxnSpPr>
          <p:spPr>
            <a:xfrm flipH="1">
              <a:off x="3784428" y="2571828"/>
              <a:ext cx="74752" cy="7597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34649318-2E7A-4E07-AE2A-FAB2EF060DEE}"/>
                </a:ext>
              </a:extLst>
            </p:cNvPr>
            <p:cNvCxnSpPr>
              <a:cxnSpLocks/>
              <a:stCxn id="47" idx="0"/>
            </p:cNvCxnSpPr>
            <p:nvPr/>
          </p:nvCxnSpPr>
          <p:spPr>
            <a:xfrm flipH="1">
              <a:off x="3856676" y="2410858"/>
              <a:ext cx="14875" cy="177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111E10B-813B-4516-9FDB-8373BBB75A1E}"/>
                </a:ext>
              </a:extLst>
            </p:cNvPr>
            <p:cNvCxnSpPr>
              <a:cxnSpLocks/>
              <a:endCxn id="58" idx="0"/>
            </p:cNvCxnSpPr>
            <p:nvPr/>
          </p:nvCxnSpPr>
          <p:spPr>
            <a:xfrm flipH="1" flipV="1">
              <a:off x="3602550" y="2211650"/>
              <a:ext cx="265637" cy="1888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C0791B79-F463-4BBA-B973-F65E57CC84E7}"/>
                </a:ext>
              </a:extLst>
            </p:cNvPr>
            <p:cNvSpPr/>
            <p:nvPr/>
          </p:nvSpPr>
          <p:spPr>
            <a:xfrm rot="21297001" flipH="1">
              <a:off x="3597298" y="2211162"/>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 name="Straight Connector 60">
              <a:extLst>
                <a:ext uri="{FF2B5EF4-FFF2-40B4-BE49-F238E27FC236}">
                  <a16:creationId xmlns:a16="http://schemas.microsoft.com/office/drawing/2014/main" id="{C7F09823-DCC1-4C89-8A27-0B7306DB2BAD}"/>
                </a:ext>
              </a:extLst>
            </p:cNvPr>
            <p:cNvCxnSpPr>
              <a:cxnSpLocks/>
              <a:stCxn id="41" idx="3"/>
            </p:cNvCxnSpPr>
            <p:nvPr/>
          </p:nvCxnSpPr>
          <p:spPr>
            <a:xfrm flipH="1" flipV="1">
              <a:off x="3511959" y="2453393"/>
              <a:ext cx="45697" cy="9412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D801EEC7-7448-462C-B642-4E4765FF2A5D}"/>
                </a:ext>
              </a:extLst>
            </p:cNvPr>
            <p:cNvCxnSpPr>
              <a:cxnSpLocks/>
            </p:cNvCxnSpPr>
            <p:nvPr/>
          </p:nvCxnSpPr>
          <p:spPr>
            <a:xfrm flipV="1">
              <a:off x="3727687" y="2441187"/>
              <a:ext cx="56276" cy="631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C9A4BEF5-2C14-42F2-A179-926354017C52}"/>
                </a:ext>
              </a:extLst>
            </p:cNvPr>
            <p:cNvSpPr/>
            <p:nvPr/>
          </p:nvSpPr>
          <p:spPr>
            <a:xfrm flipH="1">
              <a:off x="3609028" y="2450865"/>
              <a:ext cx="25023" cy="942755"/>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9" name="Title 6">
            <a:extLst>
              <a:ext uri="{FF2B5EF4-FFF2-40B4-BE49-F238E27FC236}">
                <a16:creationId xmlns:a16="http://schemas.microsoft.com/office/drawing/2014/main" id="{640883FB-9D61-4636-8432-03FD1CC36DB0}"/>
              </a:ext>
            </a:extLst>
          </p:cNvPr>
          <p:cNvSpPr txBox="1">
            <a:spLocks/>
          </p:cNvSpPr>
          <p:nvPr/>
        </p:nvSpPr>
        <p:spPr>
          <a:xfrm>
            <a:off x="838200" y="401514"/>
            <a:ext cx="10515600" cy="67914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kern="1200">
                <a:solidFill>
                  <a:schemeClr val="bg1"/>
                </a:solidFill>
                <a:latin typeface="Cambria" panose="02040503050406030204" pitchFamily="18" charset="0"/>
                <a:ea typeface="Cambria" panose="02040503050406030204" pitchFamily="18" charset="0"/>
                <a:cs typeface="Arial" panose="020B0604020202020204" pitchFamily="34" charset="0"/>
              </a:defRPr>
            </a:lvl1pPr>
          </a:lstStyle>
          <a:p>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High Fidelity</a:t>
            </a:r>
          </a:p>
        </p:txBody>
      </p:sp>
      <p:pic>
        <p:nvPicPr>
          <p:cNvPr id="9" name="Picture 8" descr="A picture containing clock&#10;&#10;Description automatically generated">
            <a:extLst>
              <a:ext uri="{FF2B5EF4-FFF2-40B4-BE49-F238E27FC236}">
                <a16:creationId xmlns:a16="http://schemas.microsoft.com/office/drawing/2014/main" id="{F5A9A251-8783-4C5E-9D62-C88D17546567}"/>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2391825" y="4566549"/>
            <a:ext cx="238678" cy="199414"/>
          </a:xfrm>
          <a:prstGeom prst="rect">
            <a:avLst/>
          </a:prstGeom>
        </p:spPr>
      </p:pic>
      <p:grpSp>
        <p:nvGrpSpPr>
          <p:cNvPr id="146" name="Group 145">
            <a:extLst>
              <a:ext uri="{FF2B5EF4-FFF2-40B4-BE49-F238E27FC236}">
                <a16:creationId xmlns:a16="http://schemas.microsoft.com/office/drawing/2014/main" id="{9A2EC6E7-68A7-4243-972A-D57F70B8C0A0}"/>
              </a:ext>
            </a:extLst>
          </p:cNvPr>
          <p:cNvGrpSpPr/>
          <p:nvPr/>
        </p:nvGrpSpPr>
        <p:grpSpPr>
          <a:xfrm>
            <a:off x="4653412" y="4786133"/>
            <a:ext cx="2221772" cy="801777"/>
            <a:chOff x="4653412" y="4786133"/>
            <a:chExt cx="2221772" cy="801777"/>
          </a:xfrm>
        </p:grpSpPr>
        <p:sp>
          <p:nvSpPr>
            <p:cNvPr id="147" name="Oval 146">
              <a:extLst>
                <a:ext uri="{FF2B5EF4-FFF2-40B4-BE49-F238E27FC236}">
                  <a16:creationId xmlns:a16="http://schemas.microsoft.com/office/drawing/2014/main" id="{E789C8A4-E1B4-46D5-BF05-EED9857E83F5}"/>
                </a:ext>
              </a:extLst>
            </p:cNvPr>
            <p:cNvSpPr/>
            <p:nvPr/>
          </p:nvSpPr>
          <p:spPr>
            <a:xfrm>
              <a:off x="4844941" y="5387742"/>
              <a:ext cx="1983619" cy="200168"/>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8" name="Group 147">
              <a:extLst>
                <a:ext uri="{FF2B5EF4-FFF2-40B4-BE49-F238E27FC236}">
                  <a16:creationId xmlns:a16="http://schemas.microsoft.com/office/drawing/2014/main" id="{9AC0F8E9-7D17-47F7-9C2D-59589423DC05}"/>
                </a:ext>
              </a:extLst>
            </p:cNvPr>
            <p:cNvGrpSpPr>
              <a:grpSpLocks noChangeAspect="1"/>
            </p:cNvGrpSpPr>
            <p:nvPr/>
          </p:nvGrpSpPr>
          <p:grpSpPr>
            <a:xfrm>
              <a:off x="4653412" y="4786133"/>
              <a:ext cx="2221772" cy="713667"/>
              <a:chOff x="7366469" y="4745481"/>
              <a:chExt cx="3191554" cy="1025173"/>
            </a:xfrm>
          </p:grpSpPr>
          <p:grpSp>
            <p:nvGrpSpPr>
              <p:cNvPr id="149" name="Group 148">
                <a:extLst>
                  <a:ext uri="{FF2B5EF4-FFF2-40B4-BE49-F238E27FC236}">
                    <a16:creationId xmlns:a16="http://schemas.microsoft.com/office/drawing/2014/main" id="{6364FE78-D0B7-4A40-A06D-3F33F3742F4B}"/>
                  </a:ext>
                </a:extLst>
              </p:cNvPr>
              <p:cNvGrpSpPr>
                <a:grpSpLocks noChangeAspect="1"/>
              </p:cNvGrpSpPr>
              <p:nvPr/>
            </p:nvGrpSpPr>
            <p:grpSpPr>
              <a:xfrm>
                <a:off x="7366469" y="4745481"/>
                <a:ext cx="3191554" cy="1025173"/>
                <a:chOff x="7752885" y="5195074"/>
                <a:chExt cx="1201313" cy="385879"/>
              </a:xfrm>
            </p:grpSpPr>
            <p:sp>
              <p:nvSpPr>
                <p:cNvPr id="154" name="Rectangle 153">
                  <a:extLst>
                    <a:ext uri="{FF2B5EF4-FFF2-40B4-BE49-F238E27FC236}">
                      <a16:creationId xmlns:a16="http://schemas.microsoft.com/office/drawing/2014/main" id="{56B79124-887A-4552-B4FF-8CB8CCE17F1A}"/>
                    </a:ext>
                  </a:extLst>
                </p:cNvPr>
                <p:cNvSpPr/>
                <p:nvPr/>
              </p:nvSpPr>
              <p:spPr>
                <a:xfrm>
                  <a:off x="7752885" y="5225275"/>
                  <a:ext cx="189572" cy="217449"/>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5" name="Rectangle: Rounded Corners 154">
                  <a:extLst>
                    <a:ext uri="{FF2B5EF4-FFF2-40B4-BE49-F238E27FC236}">
                      <a16:creationId xmlns:a16="http://schemas.microsoft.com/office/drawing/2014/main" id="{695AAA8E-4AAA-4AA4-8CFB-A04204BACEDC}"/>
                    </a:ext>
                  </a:extLst>
                </p:cNvPr>
                <p:cNvSpPr/>
                <p:nvPr/>
              </p:nvSpPr>
              <p:spPr>
                <a:xfrm rot="5400000">
                  <a:off x="7931770"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6" name="Rectangle: Rounded Corners 155">
                  <a:extLst>
                    <a:ext uri="{FF2B5EF4-FFF2-40B4-BE49-F238E27FC236}">
                      <a16:creationId xmlns:a16="http://schemas.microsoft.com/office/drawing/2014/main" id="{BD693F80-20F0-4D46-9604-3E422DBFF723}"/>
                    </a:ext>
                  </a:extLst>
                </p:cNvPr>
                <p:cNvSpPr/>
                <p:nvPr/>
              </p:nvSpPr>
              <p:spPr>
                <a:xfrm rot="5400000">
                  <a:off x="8359233"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7" name="Rectangle: Rounded Corners 156">
                  <a:extLst>
                    <a:ext uri="{FF2B5EF4-FFF2-40B4-BE49-F238E27FC236}">
                      <a16:creationId xmlns:a16="http://schemas.microsoft.com/office/drawing/2014/main" id="{8C2FF2B4-5321-490D-A50E-9DD860084A93}"/>
                    </a:ext>
                  </a:extLst>
                </p:cNvPr>
                <p:cNvSpPr/>
                <p:nvPr/>
              </p:nvSpPr>
              <p:spPr>
                <a:xfrm rot="5400000">
                  <a:off x="8749526"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8" name="Rectangle: Rounded Corners 157">
                  <a:extLst>
                    <a:ext uri="{FF2B5EF4-FFF2-40B4-BE49-F238E27FC236}">
                      <a16:creationId xmlns:a16="http://schemas.microsoft.com/office/drawing/2014/main" id="{EFC1AF3C-ED92-4178-954A-ABFFC8D3EF2F}"/>
                    </a:ext>
                  </a:extLst>
                </p:cNvPr>
                <p:cNvSpPr/>
                <p:nvPr/>
              </p:nvSpPr>
              <p:spPr>
                <a:xfrm>
                  <a:off x="7943385" y="5360020"/>
                  <a:ext cx="988741" cy="96644"/>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9" name="Circle: Hollow 158">
                  <a:extLst>
                    <a:ext uri="{FF2B5EF4-FFF2-40B4-BE49-F238E27FC236}">
                      <a16:creationId xmlns:a16="http://schemas.microsoft.com/office/drawing/2014/main" id="{3E1F828B-C7FA-463A-93CD-F2D9BFFF152C}"/>
                    </a:ext>
                  </a:extLst>
                </p:cNvPr>
                <p:cNvSpPr/>
                <p:nvPr/>
              </p:nvSpPr>
              <p:spPr>
                <a:xfrm>
                  <a:off x="7872529" y="5317040"/>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60" name="Circle: Hollow 159">
                  <a:extLst>
                    <a:ext uri="{FF2B5EF4-FFF2-40B4-BE49-F238E27FC236}">
                      <a16:creationId xmlns:a16="http://schemas.microsoft.com/office/drawing/2014/main" id="{009D7E75-E20D-4EDA-AB9F-51A35DE90A71}"/>
                    </a:ext>
                  </a:extLst>
                </p:cNvPr>
                <p:cNvSpPr/>
                <p:nvPr/>
              </p:nvSpPr>
              <p:spPr>
                <a:xfrm>
                  <a:off x="8299992" y="5317040"/>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61" name="Circle: Hollow 160">
                  <a:extLst>
                    <a:ext uri="{FF2B5EF4-FFF2-40B4-BE49-F238E27FC236}">
                      <a16:creationId xmlns:a16="http://schemas.microsoft.com/office/drawing/2014/main" id="{08E72920-5C64-4695-AB20-741541D4FDA0}"/>
                    </a:ext>
                  </a:extLst>
                </p:cNvPr>
                <p:cNvSpPr/>
                <p:nvPr/>
              </p:nvSpPr>
              <p:spPr>
                <a:xfrm>
                  <a:off x="8690285" y="5317039"/>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cxnSp>
              <p:nvCxnSpPr>
                <p:cNvPr id="162" name="Straight Arrow Connector 161">
                  <a:extLst>
                    <a:ext uri="{FF2B5EF4-FFF2-40B4-BE49-F238E27FC236}">
                      <a16:creationId xmlns:a16="http://schemas.microsoft.com/office/drawing/2014/main" id="{C1392734-F8F3-4BD3-A1D2-4CAA1DE5A4C4}"/>
                    </a:ext>
                  </a:extLst>
                </p:cNvPr>
                <p:cNvCxnSpPr/>
                <p:nvPr/>
              </p:nvCxnSpPr>
              <p:spPr>
                <a:xfrm flipH="1" flipV="1">
                  <a:off x="8056057" y="5314717"/>
                  <a:ext cx="734124" cy="1"/>
                </a:xfrm>
                <a:prstGeom prst="straightConnector1">
                  <a:avLst/>
                </a:prstGeom>
              </p:spPr>
              <p:style>
                <a:lnRef idx="3">
                  <a:schemeClr val="dk1"/>
                </a:lnRef>
                <a:fillRef idx="0">
                  <a:schemeClr val="dk1"/>
                </a:fillRef>
                <a:effectRef idx="2">
                  <a:schemeClr val="dk1"/>
                </a:effectRef>
                <a:fontRef idx="minor">
                  <a:schemeClr val="tx1"/>
                </a:fontRef>
              </p:style>
            </p:cxnSp>
            <p:sp>
              <p:nvSpPr>
                <p:cNvPr id="163" name="Oval 162">
                  <a:extLst>
                    <a:ext uri="{FF2B5EF4-FFF2-40B4-BE49-F238E27FC236}">
                      <a16:creationId xmlns:a16="http://schemas.microsoft.com/office/drawing/2014/main" id="{437CFE65-9B3B-4B95-93B3-B123CCF523AB}"/>
                    </a:ext>
                  </a:extLst>
                </p:cNvPr>
                <p:cNvSpPr/>
                <p:nvPr/>
              </p:nvSpPr>
              <p:spPr>
                <a:xfrm>
                  <a:off x="7941223" y="5381625"/>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4" name="Oval 163">
                  <a:extLst>
                    <a:ext uri="{FF2B5EF4-FFF2-40B4-BE49-F238E27FC236}">
                      <a16:creationId xmlns:a16="http://schemas.microsoft.com/office/drawing/2014/main" id="{DEEFE535-D887-48A1-A709-F1474AD19924}"/>
                    </a:ext>
                  </a:extLst>
                </p:cNvPr>
                <p:cNvSpPr/>
                <p:nvPr/>
              </p:nvSpPr>
              <p:spPr>
                <a:xfrm>
                  <a:off x="8368141" y="5381625"/>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5" name="Oval 164">
                  <a:extLst>
                    <a:ext uri="{FF2B5EF4-FFF2-40B4-BE49-F238E27FC236}">
                      <a16:creationId xmlns:a16="http://schemas.microsoft.com/office/drawing/2014/main" id="{328BD4BF-FAB5-49CD-925F-62C36AC34717}"/>
                    </a:ext>
                  </a:extLst>
                </p:cNvPr>
                <p:cNvSpPr/>
                <p:nvPr/>
              </p:nvSpPr>
              <p:spPr>
                <a:xfrm>
                  <a:off x="8758434" y="5385442"/>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50" name="Oval 149">
                <a:extLst>
                  <a:ext uri="{FF2B5EF4-FFF2-40B4-BE49-F238E27FC236}">
                    <a16:creationId xmlns:a16="http://schemas.microsoft.com/office/drawing/2014/main" id="{6FF9417A-8371-4B31-8CEC-2E4156030880}"/>
                  </a:ext>
                </a:extLst>
              </p:cNvPr>
              <p:cNvSpPr/>
              <p:nvPr/>
            </p:nvSpPr>
            <p:spPr>
              <a:xfrm>
                <a:off x="7923634" y="5301896"/>
                <a:ext cx="253062" cy="26600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51" name="Graphic 38" descr="Single gear">
                <a:extLst>
                  <a:ext uri="{FF2B5EF4-FFF2-40B4-BE49-F238E27FC236}">
                    <a16:creationId xmlns:a16="http://schemas.microsoft.com/office/drawing/2014/main" id="{AB0D0889-39DA-4854-A1B6-A714522C801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13288" y="5202044"/>
                <a:ext cx="449766" cy="449766"/>
              </a:xfrm>
              <a:prstGeom prst="rect">
                <a:avLst/>
              </a:prstGeom>
            </p:spPr>
          </p:pic>
          <p:pic>
            <p:nvPicPr>
              <p:cNvPr id="152" name="Graphic 38" descr="Single gear">
                <a:extLst>
                  <a:ext uri="{FF2B5EF4-FFF2-40B4-BE49-F238E27FC236}">
                    <a16:creationId xmlns:a16="http://schemas.microsoft.com/office/drawing/2014/main" id="{698B2785-DA68-424E-B2E2-0C6558331B5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86291" y="5202041"/>
                <a:ext cx="449766" cy="449766"/>
              </a:xfrm>
              <a:prstGeom prst="rect">
                <a:avLst/>
              </a:prstGeom>
            </p:spPr>
          </p:pic>
          <p:pic>
            <p:nvPicPr>
              <p:cNvPr id="153" name="Graphic 38" descr="Single gear">
                <a:extLst>
                  <a:ext uri="{FF2B5EF4-FFF2-40B4-BE49-F238E27FC236}">
                    <a16:creationId xmlns:a16="http://schemas.microsoft.com/office/drawing/2014/main" id="{1A16CF0E-0B33-459E-9DFC-46D41480C55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46995" y="5202043"/>
                <a:ext cx="449766" cy="449766"/>
              </a:xfrm>
              <a:prstGeom prst="rect">
                <a:avLst/>
              </a:prstGeom>
            </p:spPr>
          </p:pic>
        </p:grpSp>
      </p:grpSp>
      <p:sp>
        <p:nvSpPr>
          <p:cNvPr id="2" name="Rectangle 1">
            <a:extLst>
              <a:ext uri="{FF2B5EF4-FFF2-40B4-BE49-F238E27FC236}">
                <a16:creationId xmlns:a16="http://schemas.microsoft.com/office/drawing/2014/main" id="{0521A993-46B8-46CA-BA1B-E681353CC923}"/>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3" name="Group 122">
            <a:extLst>
              <a:ext uri="{FF2B5EF4-FFF2-40B4-BE49-F238E27FC236}">
                <a16:creationId xmlns:a16="http://schemas.microsoft.com/office/drawing/2014/main" id="{23E65BBA-29E5-458D-9F98-14EF36921835}"/>
              </a:ext>
            </a:extLst>
          </p:cNvPr>
          <p:cNvGrpSpPr/>
          <p:nvPr/>
        </p:nvGrpSpPr>
        <p:grpSpPr>
          <a:xfrm>
            <a:off x="8483635" y="1525189"/>
            <a:ext cx="3161334" cy="3759649"/>
            <a:chOff x="7973617" y="1525189"/>
            <a:chExt cx="3161334" cy="3759649"/>
          </a:xfrm>
        </p:grpSpPr>
        <p:sp>
          <p:nvSpPr>
            <p:cNvPr id="124" name="Flowchart: Connector 123">
              <a:extLst>
                <a:ext uri="{FF2B5EF4-FFF2-40B4-BE49-F238E27FC236}">
                  <a16:creationId xmlns:a16="http://schemas.microsoft.com/office/drawing/2014/main" id="{8FC3F2D3-566D-4ECE-B990-5EDC99122F47}"/>
                </a:ext>
              </a:extLst>
            </p:cNvPr>
            <p:cNvSpPr>
              <a:spLocks noChangeAspect="1"/>
            </p:cNvSpPr>
            <p:nvPr/>
          </p:nvSpPr>
          <p:spPr>
            <a:xfrm>
              <a:off x="7973617" y="1525189"/>
              <a:ext cx="3161334" cy="3161334"/>
            </a:xfrm>
            <a:prstGeom prst="flowChartConnector">
              <a:avLst/>
            </a:prstGeom>
            <a:solidFill>
              <a:srgbClr val="FDB05D">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5" name="Group 124">
              <a:extLst>
                <a:ext uri="{FF2B5EF4-FFF2-40B4-BE49-F238E27FC236}">
                  <a16:creationId xmlns:a16="http://schemas.microsoft.com/office/drawing/2014/main" id="{EB2CC376-13F6-4EAB-8310-71E0EB762707}"/>
                </a:ext>
              </a:extLst>
            </p:cNvPr>
            <p:cNvGrpSpPr>
              <a:grpSpLocks/>
            </p:cNvGrpSpPr>
            <p:nvPr/>
          </p:nvGrpSpPr>
          <p:grpSpPr>
            <a:xfrm>
              <a:off x="8277852" y="2016042"/>
              <a:ext cx="2301785" cy="2204640"/>
              <a:chOff x="6595481" y="1587776"/>
              <a:chExt cx="2963950" cy="2427199"/>
            </a:xfrm>
          </p:grpSpPr>
          <p:sp>
            <p:nvSpPr>
              <p:cNvPr id="197" name="Rectangle 196">
                <a:extLst>
                  <a:ext uri="{FF2B5EF4-FFF2-40B4-BE49-F238E27FC236}">
                    <a16:creationId xmlns:a16="http://schemas.microsoft.com/office/drawing/2014/main" id="{988288FA-E4A2-4A96-8FCD-901893B4D9A3}"/>
                  </a:ext>
                </a:extLst>
              </p:cNvPr>
              <p:cNvSpPr/>
              <p:nvPr/>
            </p:nvSpPr>
            <p:spPr>
              <a:xfrm rot="3475009">
                <a:off x="6717554" y="1859728"/>
                <a:ext cx="45719" cy="28986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ectangle 197">
                <a:extLst>
                  <a:ext uri="{FF2B5EF4-FFF2-40B4-BE49-F238E27FC236}">
                    <a16:creationId xmlns:a16="http://schemas.microsoft.com/office/drawing/2014/main" id="{24358B82-85A4-4FA7-84ED-821F2F951806}"/>
                  </a:ext>
                </a:extLst>
              </p:cNvPr>
              <p:cNvSpPr/>
              <p:nvPr/>
            </p:nvSpPr>
            <p:spPr>
              <a:xfrm rot="7564731">
                <a:off x="6931663" y="1867366"/>
                <a:ext cx="45719" cy="28986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9" name="Straight Connector 198">
                <a:extLst>
                  <a:ext uri="{FF2B5EF4-FFF2-40B4-BE49-F238E27FC236}">
                    <a16:creationId xmlns:a16="http://schemas.microsoft.com/office/drawing/2014/main" id="{550CBD59-DAFF-4AD2-B5F3-6512474DAFAB}"/>
                  </a:ext>
                </a:extLst>
              </p:cNvPr>
              <p:cNvCxnSpPr>
                <a:cxnSpLocks/>
                <a:stCxn id="207" idx="0"/>
              </p:cNvCxnSpPr>
              <p:nvPr/>
            </p:nvCxnSpPr>
            <p:spPr>
              <a:xfrm flipH="1" flipV="1">
                <a:off x="9084222" y="2190069"/>
                <a:ext cx="249312" cy="14108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0" name="Rectangle 199">
                <a:extLst>
                  <a:ext uri="{FF2B5EF4-FFF2-40B4-BE49-F238E27FC236}">
                    <a16:creationId xmlns:a16="http://schemas.microsoft.com/office/drawing/2014/main" id="{1669A097-C97B-4B04-AA3F-D8F5AFF50507}"/>
                  </a:ext>
                </a:extLst>
              </p:cNvPr>
              <p:cNvSpPr/>
              <p:nvPr/>
            </p:nvSpPr>
            <p:spPr>
              <a:xfrm rot="5565177">
                <a:off x="7180722" y="1513323"/>
                <a:ext cx="45719" cy="117336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ectangle 200">
                <a:extLst>
                  <a:ext uri="{FF2B5EF4-FFF2-40B4-BE49-F238E27FC236}">
                    <a16:creationId xmlns:a16="http://schemas.microsoft.com/office/drawing/2014/main" id="{F0E8DAEB-968B-43AC-A0C9-B157FF03ADAE}"/>
                  </a:ext>
                </a:extLst>
              </p:cNvPr>
              <p:cNvSpPr/>
              <p:nvPr/>
            </p:nvSpPr>
            <p:spPr>
              <a:xfrm flipH="1">
                <a:off x="8678544" y="3896854"/>
                <a:ext cx="795781" cy="11812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ectangle 201">
                <a:extLst>
                  <a:ext uri="{FF2B5EF4-FFF2-40B4-BE49-F238E27FC236}">
                    <a16:creationId xmlns:a16="http://schemas.microsoft.com/office/drawing/2014/main" id="{00329B12-612A-4982-A56E-10A067B126E2}"/>
                  </a:ext>
                </a:extLst>
              </p:cNvPr>
              <p:cNvSpPr/>
              <p:nvPr/>
            </p:nvSpPr>
            <p:spPr>
              <a:xfrm flipH="1">
                <a:off x="8956766" y="3758927"/>
                <a:ext cx="253559" cy="11812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Rounded Corners 202">
                <a:extLst>
                  <a:ext uri="{FF2B5EF4-FFF2-40B4-BE49-F238E27FC236}">
                    <a16:creationId xmlns:a16="http://schemas.microsoft.com/office/drawing/2014/main" id="{2C4788C5-3E33-43D4-BA1D-0F6F729F27C2}"/>
                  </a:ext>
                </a:extLst>
              </p:cNvPr>
              <p:cNvSpPr/>
              <p:nvPr/>
            </p:nvSpPr>
            <p:spPr>
              <a:xfrm rot="5400000">
                <a:off x="9227962" y="3538023"/>
                <a:ext cx="54794" cy="343623"/>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203">
                <a:extLst>
                  <a:ext uri="{FF2B5EF4-FFF2-40B4-BE49-F238E27FC236}">
                    <a16:creationId xmlns:a16="http://schemas.microsoft.com/office/drawing/2014/main" id="{FC098690-B232-4386-A91B-9B2497825A02}"/>
                  </a:ext>
                </a:extLst>
              </p:cNvPr>
              <p:cNvSpPr/>
              <p:nvPr/>
            </p:nvSpPr>
            <p:spPr>
              <a:xfrm rot="6784575" flipH="1">
                <a:off x="9289675" y="1934460"/>
                <a:ext cx="45719" cy="49379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Rectangle 204">
                <a:extLst>
                  <a:ext uri="{FF2B5EF4-FFF2-40B4-BE49-F238E27FC236}">
                    <a16:creationId xmlns:a16="http://schemas.microsoft.com/office/drawing/2014/main" id="{E14FAAF9-E475-4E6B-B85B-1A03616F826C}"/>
                  </a:ext>
                </a:extLst>
              </p:cNvPr>
              <p:cNvSpPr/>
              <p:nvPr/>
            </p:nvSpPr>
            <p:spPr>
              <a:xfrm rot="4695926" flipH="1">
                <a:off x="9285496" y="1775304"/>
                <a:ext cx="61516" cy="47398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Rectangle 205">
                <a:extLst>
                  <a:ext uri="{FF2B5EF4-FFF2-40B4-BE49-F238E27FC236}">
                    <a16:creationId xmlns:a16="http://schemas.microsoft.com/office/drawing/2014/main" id="{E2F9E9F5-A6C1-4329-AEBC-6EE45B278ED1}"/>
                  </a:ext>
                </a:extLst>
              </p:cNvPr>
              <p:cNvSpPr/>
              <p:nvPr/>
            </p:nvSpPr>
            <p:spPr>
              <a:xfrm flipH="1">
                <a:off x="9025853" y="3837793"/>
                <a:ext cx="101159" cy="11812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ectangle: Rounded Corners 206">
                <a:extLst>
                  <a:ext uri="{FF2B5EF4-FFF2-40B4-BE49-F238E27FC236}">
                    <a16:creationId xmlns:a16="http://schemas.microsoft.com/office/drawing/2014/main" id="{B4D76D5A-0E23-4C0E-AE35-65E04B94D8AB}"/>
                  </a:ext>
                </a:extLst>
              </p:cNvPr>
              <p:cNvSpPr/>
              <p:nvPr/>
            </p:nvSpPr>
            <p:spPr>
              <a:xfrm>
                <a:off x="9282955" y="3600961"/>
                <a:ext cx="101158" cy="196253"/>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8" name="Straight Connector 207">
                <a:extLst>
                  <a:ext uri="{FF2B5EF4-FFF2-40B4-BE49-F238E27FC236}">
                    <a16:creationId xmlns:a16="http://schemas.microsoft.com/office/drawing/2014/main" id="{76E472C2-D8E6-4C2C-9F1B-63F73FB7D495}"/>
                  </a:ext>
                </a:extLst>
              </p:cNvPr>
              <p:cNvCxnSpPr>
                <a:cxnSpLocks/>
                <a:endCxn id="207" idx="3"/>
              </p:cNvCxnSpPr>
              <p:nvPr/>
            </p:nvCxnSpPr>
            <p:spPr>
              <a:xfrm flipH="1">
                <a:off x="9384113" y="2267443"/>
                <a:ext cx="140868" cy="14316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9D7C04FF-4194-4DC0-B4EC-05EE4804A3D6}"/>
                  </a:ext>
                </a:extLst>
              </p:cNvPr>
              <p:cNvCxnSpPr>
                <a:cxnSpLocks/>
                <a:stCxn id="205" idx="0"/>
              </p:cNvCxnSpPr>
              <p:nvPr/>
            </p:nvCxnSpPr>
            <p:spPr>
              <a:xfrm flipH="1">
                <a:off x="9520263" y="1964099"/>
                <a:ext cx="28032" cy="33506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552F3D55-46DC-4052-967C-C3A6EADB1C92}"/>
                  </a:ext>
                </a:extLst>
              </p:cNvPr>
              <p:cNvCxnSpPr>
                <a:cxnSpLocks/>
                <a:endCxn id="211" idx="0"/>
              </p:cNvCxnSpPr>
              <p:nvPr/>
            </p:nvCxnSpPr>
            <p:spPr>
              <a:xfrm flipH="1" flipV="1">
                <a:off x="9041366" y="1588696"/>
                <a:ext cx="500588" cy="3558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1" name="Rectangle 210">
                <a:extLst>
                  <a:ext uri="{FF2B5EF4-FFF2-40B4-BE49-F238E27FC236}">
                    <a16:creationId xmlns:a16="http://schemas.microsoft.com/office/drawing/2014/main" id="{C32CA32C-8B05-4C78-B981-890C3956C837}"/>
                  </a:ext>
                </a:extLst>
              </p:cNvPr>
              <p:cNvSpPr/>
              <p:nvPr/>
            </p:nvSpPr>
            <p:spPr>
              <a:xfrm rot="21297001" flipH="1">
                <a:off x="9031469" y="1587776"/>
                <a:ext cx="61516" cy="47398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2" name="Straight Connector 211">
                <a:extLst>
                  <a:ext uri="{FF2B5EF4-FFF2-40B4-BE49-F238E27FC236}">
                    <a16:creationId xmlns:a16="http://schemas.microsoft.com/office/drawing/2014/main" id="{ECCBEB9B-5626-44BD-A1F0-CCEE31CD3B52}"/>
                  </a:ext>
                </a:extLst>
              </p:cNvPr>
              <p:cNvCxnSpPr>
                <a:cxnSpLocks/>
              </p:cNvCxnSpPr>
              <p:nvPr/>
            </p:nvCxnSpPr>
            <p:spPr>
              <a:xfrm flipH="1" flipV="1">
                <a:off x="7762594" y="1674406"/>
                <a:ext cx="1108055" cy="374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3" name="Rectangle 212">
                <a:extLst>
                  <a:ext uri="{FF2B5EF4-FFF2-40B4-BE49-F238E27FC236}">
                    <a16:creationId xmlns:a16="http://schemas.microsoft.com/office/drawing/2014/main" id="{27684268-4849-4995-97A4-B8132BCE32D4}"/>
                  </a:ext>
                </a:extLst>
              </p:cNvPr>
              <p:cNvSpPr/>
              <p:nvPr/>
            </p:nvSpPr>
            <p:spPr>
              <a:xfrm rot="21297001" flipH="1">
                <a:off x="7760101" y="1671317"/>
                <a:ext cx="61516" cy="47398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4" name="Straight Connector 213">
                <a:extLst>
                  <a:ext uri="{FF2B5EF4-FFF2-40B4-BE49-F238E27FC236}">
                    <a16:creationId xmlns:a16="http://schemas.microsoft.com/office/drawing/2014/main" id="{2E593A0C-0892-4740-B901-C9C31CEA610A}"/>
                  </a:ext>
                </a:extLst>
              </p:cNvPr>
              <p:cNvCxnSpPr>
                <a:cxnSpLocks/>
                <a:stCxn id="202" idx="3"/>
              </p:cNvCxnSpPr>
              <p:nvPr/>
            </p:nvCxnSpPr>
            <p:spPr>
              <a:xfrm flipH="1" flipV="1">
                <a:off x="8870650" y="2044256"/>
                <a:ext cx="86116" cy="17737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C2DB6E87-F774-4F88-A070-FBC4DB6E0296}"/>
                  </a:ext>
                </a:extLst>
              </p:cNvPr>
              <p:cNvCxnSpPr>
                <a:cxnSpLocks/>
              </p:cNvCxnSpPr>
              <p:nvPr/>
            </p:nvCxnSpPr>
            <p:spPr>
              <a:xfrm flipV="1">
                <a:off x="9277185" y="2021254"/>
                <a:ext cx="106051" cy="11899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AEAF86A3-15F0-48EB-825B-FA30A83E74EC}"/>
                  </a:ext>
                </a:extLst>
              </p:cNvPr>
              <p:cNvCxnSpPr>
                <a:cxnSpLocks/>
              </p:cNvCxnSpPr>
              <p:nvPr/>
            </p:nvCxnSpPr>
            <p:spPr>
              <a:xfrm flipH="1">
                <a:off x="6823924" y="1684417"/>
                <a:ext cx="964747" cy="3791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7" name="Rectangle 216">
                <a:extLst>
                  <a:ext uri="{FF2B5EF4-FFF2-40B4-BE49-F238E27FC236}">
                    <a16:creationId xmlns:a16="http://schemas.microsoft.com/office/drawing/2014/main" id="{62F89871-4129-4CFF-9F4E-681D499EB9C8}"/>
                  </a:ext>
                </a:extLst>
              </p:cNvPr>
              <p:cNvSpPr/>
              <p:nvPr/>
            </p:nvSpPr>
            <p:spPr>
              <a:xfrm flipH="1">
                <a:off x="9053575" y="2039492"/>
                <a:ext cx="47155" cy="177660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ectangle 217">
                <a:extLst>
                  <a:ext uri="{FF2B5EF4-FFF2-40B4-BE49-F238E27FC236}">
                    <a16:creationId xmlns:a16="http://schemas.microsoft.com/office/drawing/2014/main" id="{11465B3D-1AEA-4888-9530-3E0BB2B94066}"/>
                  </a:ext>
                </a:extLst>
              </p:cNvPr>
              <p:cNvSpPr/>
              <p:nvPr/>
            </p:nvSpPr>
            <p:spPr>
              <a:xfrm rot="5213209" flipH="1">
                <a:off x="8421413" y="1434044"/>
                <a:ext cx="47156" cy="130797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Rectangle 218">
                <a:extLst>
                  <a:ext uri="{FF2B5EF4-FFF2-40B4-BE49-F238E27FC236}">
                    <a16:creationId xmlns:a16="http://schemas.microsoft.com/office/drawing/2014/main" id="{2E5B0F56-DC30-403E-B063-02E8FAEA6035}"/>
                  </a:ext>
                </a:extLst>
              </p:cNvPr>
              <p:cNvSpPr/>
              <p:nvPr/>
            </p:nvSpPr>
            <p:spPr>
              <a:xfrm rot="3559019" flipH="1">
                <a:off x="7912427" y="1867196"/>
                <a:ext cx="45719" cy="30811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0" name="Straight Connector 219">
                <a:extLst>
                  <a:ext uri="{FF2B5EF4-FFF2-40B4-BE49-F238E27FC236}">
                    <a16:creationId xmlns:a16="http://schemas.microsoft.com/office/drawing/2014/main" id="{21F38A52-0EF7-416B-B3EF-539575C067CA}"/>
                  </a:ext>
                </a:extLst>
              </p:cNvPr>
              <p:cNvCxnSpPr>
                <a:cxnSpLocks/>
                <a:stCxn id="219" idx="3"/>
                <a:endCxn id="213" idx="1"/>
              </p:cNvCxnSpPr>
              <p:nvPr/>
            </p:nvCxnSpPr>
            <p:spPr>
              <a:xfrm flipH="1" flipV="1">
                <a:off x="7821498" y="1905605"/>
                <a:ext cx="102123" cy="959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6" name="TextBox 125">
              <a:extLst>
                <a:ext uri="{FF2B5EF4-FFF2-40B4-BE49-F238E27FC236}">
                  <a16:creationId xmlns:a16="http://schemas.microsoft.com/office/drawing/2014/main" id="{44D3B56B-634C-456F-BF44-BDBCF9EC7854}"/>
                </a:ext>
              </a:extLst>
            </p:cNvPr>
            <p:cNvSpPr txBox="1"/>
            <p:nvPr/>
          </p:nvSpPr>
          <p:spPr>
            <a:xfrm>
              <a:off x="8525527" y="4761618"/>
              <a:ext cx="2364622" cy="523220"/>
            </a:xfrm>
            <a:prstGeom prst="rect">
              <a:avLst/>
            </a:prstGeom>
            <a:noFill/>
          </p:spPr>
          <p:txBody>
            <a:bodyPr wrap="none" rtlCol="0">
              <a:spAutoFit/>
            </a:bodyPr>
            <a:lstStyle/>
            <a:p>
              <a:pPr algn="ctr"/>
              <a:r>
                <a:rPr lang="en-US" sz="28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Acrobat LSMS</a:t>
              </a:r>
            </a:p>
          </p:txBody>
        </p:sp>
      </p:grpSp>
      <p:grpSp>
        <p:nvGrpSpPr>
          <p:cNvPr id="127" name="Group 126">
            <a:extLst>
              <a:ext uri="{FF2B5EF4-FFF2-40B4-BE49-F238E27FC236}">
                <a16:creationId xmlns:a16="http://schemas.microsoft.com/office/drawing/2014/main" id="{5B79ED5D-4A62-4115-89C4-BDF257D7F63B}"/>
              </a:ext>
            </a:extLst>
          </p:cNvPr>
          <p:cNvGrpSpPr>
            <a:grpSpLocks noChangeAspect="1"/>
          </p:cNvGrpSpPr>
          <p:nvPr/>
        </p:nvGrpSpPr>
        <p:grpSpPr>
          <a:xfrm>
            <a:off x="1646357" y="3506740"/>
            <a:ext cx="2886760" cy="2243584"/>
            <a:chOff x="2518288" y="1683465"/>
            <a:chExt cx="2423796" cy="1883769"/>
          </a:xfrm>
        </p:grpSpPr>
        <p:grpSp>
          <p:nvGrpSpPr>
            <p:cNvPr id="128" name="Group 127">
              <a:extLst>
                <a:ext uri="{FF2B5EF4-FFF2-40B4-BE49-F238E27FC236}">
                  <a16:creationId xmlns:a16="http://schemas.microsoft.com/office/drawing/2014/main" id="{AFF20E33-9C0C-4BB8-A64E-FF412AFBE5BE}"/>
                </a:ext>
              </a:extLst>
            </p:cNvPr>
            <p:cNvGrpSpPr/>
            <p:nvPr/>
          </p:nvGrpSpPr>
          <p:grpSpPr>
            <a:xfrm>
              <a:off x="2518288" y="1683465"/>
              <a:ext cx="2423796" cy="1883769"/>
              <a:chOff x="2518288" y="1683465"/>
              <a:chExt cx="2423796" cy="1883769"/>
            </a:xfrm>
          </p:grpSpPr>
          <p:sp>
            <p:nvSpPr>
              <p:cNvPr id="131" name="Isosceles Triangle 130">
                <a:extLst>
                  <a:ext uri="{FF2B5EF4-FFF2-40B4-BE49-F238E27FC236}">
                    <a16:creationId xmlns:a16="http://schemas.microsoft.com/office/drawing/2014/main" id="{D39D86C9-C712-4495-91A3-56497DE1D21A}"/>
                  </a:ext>
                </a:extLst>
              </p:cNvPr>
              <p:cNvSpPr/>
              <p:nvPr/>
            </p:nvSpPr>
            <p:spPr>
              <a:xfrm>
                <a:off x="2518288" y="2112300"/>
                <a:ext cx="499110" cy="339539"/>
              </a:xfrm>
              <a:prstGeom prst="triangle">
                <a:avLst>
                  <a:gd name="adj" fmla="val 91603"/>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Isosceles Triangle 131">
                <a:extLst>
                  <a:ext uri="{FF2B5EF4-FFF2-40B4-BE49-F238E27FC236}">
                    <a16:creationId xmlns:a16="http://schemas.microsoft.com/office/drawing/2014/main" id="{DA260D2C-F171-4623-B6EA-F51C8E2ED5F6}"/>
                  </a:ext>
                </a:extLst>
              </p:cNvPr>
              <p:cNvSpPr/>
              <p:nvPr/>
            </p:nvSpPr>
            <p:spPr>
              <a:xfrm flipH="1">
                <a:off x="4425021" y="2155622"/>
                <a:ext cx="517063" cy="300990"/>
              </a:xfrm>
              <a:prstGeom prst="triangle">
                <a:avLst>
                  <a:gd name="adj" fmla="val 81287"/>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a:extLst>
                  <a:ext uri="{FF2B5EF4-FFF2-40B4-BE49-F238E27FC236}">
                    <a16:creationId xmlns:a16="http://schemas.microsoft.com/office/drawing/2014/main" id="{B4A94BCA-6339-4BB7-8F38-2EB3F7A65AC8}"/>
                  </a:ext>
                </a:extLst>
              </p:cNvPr>
              <p:cNvSpPr/>
              <p:nvPr/>
            </p:nvSpPr>
            <p:spPr>
              <a:xfrm rot="989100">
                <a:off x="3033539" y="2599318"/>
                <a:ext cx="45720" cy="935705"/>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a:extLst>
                  <a:ext uri="{FF2B5EF4-FFF2-40B4-BE49-F238E27FC236}">
                    <a16:creationId xmlns:a16="http://schemas.microsoft.com/office/drawing/2014/main" id="{D1F38F80-FD24-455E-8384-2A03D7C891A0}"/>
                  </a:ext>
                </a:extLst>
              </p:cNvPr>
              <p:cNvSpPr/>
              <p:nvPr/>
            </p:nvSpPr>
            <p:spPr>
              <a:xfrm rot="20576624">
                <a:off x="4401819" y="2598189"/>
                <a:ext cx="45720" cy="935705"/>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a:extLst>
                  <a:ext uri="{FF2B5EF4-FFF2-40B4-BE49-F238E27FC236}">
                    <a16:creationId xmlns:a16="http://schemas.microsoft.com/office/drawing/2014/main" id="{FC5B2EFF-5F8E-492D-8D67-2AA54A3C596A}"/>
                  </a:ext>
                </a:extLst>
              </p:cNvPr>
              <p:cNvSpPr/>
              <p:nvPr/>
            </p:nvSpPr>
            <p:spPr>
              <a:xfrm rot="21392413" flipV="1">
                <a:off x="4462722" y="3480967"/>
                <a:ext cx="218672" cy="7811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a:extLst>
                  <a:ext uri="{FF2B5EF4-FFF2-40B4-BE49-F238E27FC236}">
                    <a16:creationId xmlns:a16="http://schemas.microsoft.com/office/drawing/2014/main" id="{BC246ABB-D368-45D5-9E5A-C4EE25B4C301}"/>
                  </a:ext>
                </a:extLst>
              </p:cNvPr>
              <p:cNvSpPr/>
              <p:nvPr/>
            </p:nvSpPr>
            <p:spPr>
              <a:xfrm flipV="1">
                <a:off x="2813844" y="3489124"/>
                <a:ext cx="218672" cy="7811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Freeform: Shape 136">
                <a:extLst>
                  <a:ext uri="{FF2B5EF4-FFF2-40B4-BE49-F238E27FC236}">
                    <a16:creationId xmlns:a16="http://schemas.microsoft.com/office/drawing/2014/main" id="{BAF868A7-75D2-40E4-8DDA-A0B3BEE88BEA}"/>
                  </a:ext>
                </a:extLst>
              </p:cNvPr>
              <p:cNvSpPr/>
              <p:nvPr/>
            </p:nvSpPr>
            <p:spPr>
              <a:xfrm>
                <a:off x="3136900" y="2805057"/>
                <a:ext cx="1188720" cy="300990"/>
              </a:xfrm>
              <a:custGeom>
                <a:avLst/>
                <a:gdLst>
                  <a:gd name="connsiteX0" fmla="*/ 0 w 1188720"/>
                  <a:gd name="connsiteY0" fmla="*/ 300990 h 300990"/>
                  <a:gd name="connsiteX1" fmla="*/ 1188720 w 1188720"/>
                  <a:gd name="connsiteY1" fmla="*/ 297180 h 300990"/>
                  <a:gd name="connsiteX2" fmla="*/ 1154430 w 1188720"/>
                  <a:gd name="connsiteY2" fmla="*/ 11430 h 300990"/>
                  <a:gd name="connsiteX3" fmla="*/ 41910 w 1188720"/>
                  <a:gd name="connsiteY3" fmla="*/ 0 h 300990"/>
                  <a:gd name="connsiteX4" fmla="*/ 0 w 1188720"/>
                  <a:gd name="connsiteY4" fmla="*/ 300990 h 300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8720" h="300990">
                    <a:moveTo>
                      <a:pt x="0" y="300990"/>
                    </a:moveTo>
                    <a:lnTo>
                      <a:pt x="1188720" y="297180"/>
                    </a:lnTo>
                    <a:lnTo>
                      <a:pt x="1154430" y="11430"/>
                    </a:lnTo>
                    <a:lnTo>
                      <a:pt x="41910" y="0"/>
                    </a:lnTo>
                    <a:lnTo>
                      <a:pt x="0" y="300990"/>
                    </a:lnTo>
                    <a:close/>
                  </a:path>
                </a:pathLst>
              </a:cu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0D6FB54B-533C-4B20-AE54-93B9BEF11100}"/>
                  </a:ext>
                </a:extLst>
              </p:cNvPr>
              <p:cNvSpPr/>
              <p:nvPr/>
            </p:nvSpPr>
            <p:spPr>
              <a:xfrm>
                <a:off x="3444240" y="1729052"/>
                <a:ext cx="574040" cy="1106037"/>
              </a:xfrm>
              <a:prstGeom prst="rect">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Rounded Corners 138">
                <a:extLst>
                  <a:ext uri="{FF2B5EF4-FFF2-40B4-BE49-F238E27FC236}">
                    <a16:creationId xmlns:a16="http://schemas.microsoft.com/office/drawing/2014/main" id="{A1B11C89-6CFF-43E3-97AE-E35A83690F8C}"/>
                  </a:ext>
                </a:extLst>
              </p:cNvPr>
              <p:cNvSpPr/>
              <p:nvPr/>
            </p:nvSpPr>
            <p:spPr>
              <a:xfrm>
                <a:off x="2938780" y="1822269"/>
                <a:ext cx="431800" cy="1018349"/>
              </a:xfrm>
              <a:prstGeom prst="roundRect">
                <a:avLst>
                  <a:gd name="adj" fmla="val 49608"/>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Rounded Corners 139">
                <a:extLst>
                  <a:ext uri="{FF2B5EF4-FFF2-40B4-BE49-F238E27FC236}">
                    <a16:creationId xmlns:a16="http://schemas.microsoft.com/office/drawing/2014/main" id="{38E56226-F06C-40C5-8196-2B82F7DA87A0}"/>
                  </a:ext>
                </a:extLst>
              </p:cNvPr>
              <p:cNvSpPr/>
              <p:nvPr/>
            </p:nvSpPr>
            <p:spPr>
              <a:xfrm>
                <a:off x="4091940" y="1812931"/>
                <a:ext cx="431800" cy="1018349"/>
              </a:xfrm>
              <a:prstGeom prst="roundRect">
                <a:avLst>
                  <a:gd name="adj" fmla="val 49608"/>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Freeform: Shape 140">
                <a:extLst>
                  <a:ext uri="{FF2B5EF4-FFF2-40B4-BE49-F238E27FC236}">
                    <a16:creationId xmlns:a16="http://schemas.microsoft.com/office/drawing/2014/main" id="{95600D20-ED67-4712-8113-26F42A43A88C}"/>
                  </a:ext>
                </a:extLst>
              </p:cNvPr>
              <p:cNvSpPr/>
              <p:nvPr/>
            </p:nvSpPr>
            <p:spPr>
              <a:xfrm>
                <a:off x="3073400" y="1714949"/>
                <a:ext cx="368300" cy="1120140"/>
              </a:xfrm>
              <a:custGeom>
                <a:avLst/>
                <a:gdLst>
                  <a:gd name="connsiteX0" fmla="*/ 0 w 368300"/>
                  <a:gd name="connsiteY0" fmla="*/ 0 h 1120140"/>
                  <a:gd name="connsiteX1" fmla="*/ 365760 w 368300"/>
                  <a:gd name="connsiteY1" fmla="*/ 2540 h 1120140"/>
                  <a:gd name="connsiteX2" fmla="*/ 368300 w 368300"/>
                  <a:gd name="connsiteY2" fmla="*/ 1117600 h 1120140"/>
                  <a:gd name="connsiteX3" fmla="*/ 124460 w 368300"/>
                  <a:gd name="connsiteY3" fmla="*/ 1120140 h 1120140"/>
                  <a:gd name="connsiteX4" fmla="*/ 7620 w 368300"/>
                  <a:gd name="connsiteY4" fmla="*/ 871220 h 1120140"/>
                  <a:gd name="connsiteX5" fmla="*/ 0 w 368300"/>
                  <a:gd name="connsiteY5" fmla="*/ 0 h 112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300" h="1120140">
                    <a:moveTo>
                      <a:pt x="0" y="0"/>
                    </a:moveTo>
                    <a:lnTo>
                      <a:pt x="365760" y="2540"/>
                    </a:lnTo>
                    <a:cubicBezTo>
                      <a:pt x="366607" y="374227"/>
                      <a:pt x="367453" y="745913"/>
                      <a:pt x="368300" y="1117600"/>
                    </a:cubicBezTo>
                    <a:lnTo>
                      <a:pt x="124460" y="1120140"/>
                    </a:lnTo>
                    <a:lnTo>
                      <a:pt x="7620" y="871220"/>
                    </a:lnTo>
                    <a:lnTo>
                      <a:pt x="0" y="0"/>
                    </a:lnTo>
                    <a:close/>
                  </a:path>
                </a:pathLst>
              </a:custGeom>
              <a:solidFill>
                <a:schemeClr val="bg1">
                  <a:lumMod val="6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Freeform: Shape 141">
                <a:extLst>
                  <a:ext uri="{FF2B5EF4-FFF2-40B4-BE49-F238E27FC236}">
                    <a16:creationId xmlns:a16="http://schemas.microsoft.com/office/drawing/2014/main" id="{D2FF008F-8640-4D5A-8DB7-ADFCD71E9346}"/>
                  </a:ext>
                </a:extLst>
              </p:cNvPr>
              <p:cNvSpPr/>
              <p:nvPr/>
            </p:nvSpPr>
            <p:spPr>
              <a:xfrm>
                <a:off x="4020820" y="1708599"/>
                <a:ext cx="360680" cy="1126490"/>
              </a:xfrm>
              <a:custGeom>
                <a:avLst/>
                <a:gdLst>
                  <a:gd name="connsiteX0" fmla="*/ 0 w 360680"/>
                  <a:gd name="connsiteY0" fmla="*/ 0 h 1132840"/>
                  <a:gd name="connsiteX1" fmla="*/ 360680 w 360680"/>
                  <a:gd name="connsiteY1" fmla="*/ 2540 h 1132840"/>
                  <a:gd name="connsiteX2" fmla="*/ 360680 w 360680"/>
                  <a:gd name="connsiteY2" fmla="*/ 881380 h 1132840"/>
                  <a:gd name="connsiteX3" fmla="*/ 241300 w 360680"/>
                  <a:gd name="connsiteY3" fmla="*/ 1125220 h 1132840"/>
                  <a:gd name="connsiteX4" fmla="*/ 0 w 360680"/>
                  <a:gd name="connsiteY4" fmla="*/ 1132840 h 1132840"/>
                  <a:gd name="connsiteX5" fmla="*/ 0 w 360680"/>
                  <a:gd name="connsiteY5" fmla="*/ 0 h 1132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0680" h="1132840">
                    <a:moveTo>
                      <a:pt x="0" y="0"/>
                    </a:moveTo>
                    <a:lnTo>
                      <a:pt x="360680" y="2540"/>
                    </a:lnTo>
                    <a:lnTo>
                      <a:pt x="360680" y="881380"/>
                    </a:lnTo>
                    <a:lnTo>
                      <a:pt x="241300" y="1125220"/>
                    </a:lnTo>
                    <a:lnTo>
                      <a:pt x="0" y="1132840"/>
                    </a:lnTo>
                    <a:cubicBezTo>
                      <a:pt x="3387" y="763693"/>
                      <a:pt x="6773" y="394547"/>
                      <a:pt x="0" y="0"/>
                    </a:cubicBezTo>
                    <a:close/>
                  </a:path>
                </a:pathLst>
              </a:custGeom>
              <a:solidFill>
                <a:schemeClr val="bg1">
                  <a:lumMod val="6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A4128A14-C0FA-4EEE-B6D5-052C2F4093BD}"/>
                  </a:ext>
                </a:extLst>
              </p:cNvPr>
              <p:cNvSpPr/>
              <p:nvPr/>
            </p:nvSpPr>
            <p:spPr>
              <a:xfrm>
                <a:off x="2938780" y="1683465"/>
                <a:ext cx="1584960"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9" name="Freeform: Shape 128">
              <a:extLst>
                <a:ext uri="{FF2B5EF4-FFF2-40B4-BE49-F238E27FC236}">
                  <a16:creationId xmlns:a16="http://schemas.microsoft.com/office/drawing/2014/main" id="{69F23081-8B66-4D4C-B2F0-57D38E1909CE}"/>
                </a:ext>
              </a:extLst>
            </p:cNvPr>
            <p:cNvSpPr>
              <a:spLocks noChangeAspect="1"/>
            </p:cNvSpPr>
            <p:nvPr/>
          </p:nvSpPr>
          <p:spPr>
            <a:xfrm>
              <a:off x="3621932" y="2651018"/>
              <a:ext cx="227320" cy="115082"/>
            </a:xfrm>
            <a:custGeom>
              <a:avLst/>
              <a:gdLst>
                <a:gd name="connsiteX0" fmla="*/ 1066800 w 1828800"/>
                <a:gd name="connsiteY0" fmla="*/ 0 h 925830"/>
                <a:gd name="connsiteX1" fmla="*/ 1215390 w 1828800"/>
                <a:gd name="connsiteY1" fmla="*/ 3810 h 925830"/>
                <a:gd name="connsiteX2" fmla="*/ 1828800 w 1828800"/>
                <a:gd name="connsiteY2" fmla="*/ 918210 h 925830"/>
                <a:gd name="connsiteX3" fmla="*/ 0 w 1828800"/>
                <a:gd name="connsiteY3" fmla="*/ 925830 h 925830"/>
                <a:gd name="connsiteX4" fmla="*/ 613410 w 1828800"/>
                <a:gd name="connsiteY4" fmla="*/ 7620 h 925830"/>
                <a:gd name="connsiteX5" fmla="*/ 765810 w 1828800"/>
                <a:gd name="connsiteY5" fmla="*/ 7620 h 925830"/>
                <a:gd name="connsiteX6" fmla="*/ 457200 w 1828800"/>
                <a:gd name="connsiteY6" fmla="*/ 849630 h 925830"/>
                <a:gd name="connsiteX7" fmla="*/ 1371600 w 1828800"/>
                <a:gd name="connsiteY7" fmla="*/ 849630 h 925830"/>
                <a:gd name="connsiteX8" fmla="*/ 1066800 w 1828800"/>
                <a:gd name="connsiteY8" fmla="*/ 0 h 92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00" h="925830">
                  <a:moveTo>
                    <a:pt x="1066800" y="0"/>
                  </a:moveTo>
                  <a:lnTo>
                    <a:pt x="1215390" y="3810"/>
                  </a:lnTo>
                  <a:lnTo>
                    <a:pt x="1828800" y="918210"/>
                  </a:lnTo>
                  <a:lnTo>
                    <a:pt x="0" y="925830"/>
                  </a:lnTo>
                  <a:lnTo>
                    <a:pt x="613410" y="7620"/>
                  </a:lnTo>
                  <a:lnTo>
                    <a:pt x="765810" y="7620"/>
                  </a:lnTo>
                  <a:lnTo>
                    <a:pt x="457200" y="849630"/>
                  </a:lnTo>
                  <a:lnTo>
                    <a:pt x="1371600" y="849630"/>
                  </a:lnTo>
                  <a:lnTo>
                    <a:pt x="1066800" y="0"/>
                  </a:lnTo>
                  <a:close/>
                </a:path>
              </a:pathLst>
            </a:custGeom>
            <a:solidFill>
              <a:srgbClr val="E32626"/>
            </a:solidFill>
            <a:ln>
              <a:solidFill>
                <a:srgbClr val="E3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0" name="Picture 129" descr="Background pattern&#10;&#10;Description automatically generated">
              <a:extLst>
                <a:ext uri="{FF2B5EF4-FFF2-40B4-BE49-F238E27FC236}">
                  <a16:creationId xmlns:a16="http://schemas.microsoft.com/office/drawing/2014/main" id="{ED0403ED-0D74-4580-9111-0DD0B94F307A}"/>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3129067" y="1785674"/>
              <a:ext cx="259187" cy="136505"/>
            </a:xfrm>
            <a:prstGeom prst="rect">
              <a:avLst/>
            </a:prstGeom>
          </p:spPr>
        </p:pic>
      </p:grpSp>
      <p:grpSp>
        <p:nvGrpSpPr>
          <p:cNvPr id="103" name="Group 102">
            <a:extLst>
              <a:ext uri="{FF2B5EF4-FFF2-40B4-BE49-F238E27FC236}">
                <a16:creationId xmlns:a16="http://schemas.microsoft.com/office/drawing/2014/main" id="{4D0DBE89-9582-41A6-97BD-DE9AF41E221E}"/>
              </a:ext>
            </a:extLst>
          </p:cNvPr>
          <p:cNvGrpSpPr/>
          <p:nvPr/>
        </p:nvGrpSpPr>
        <p:grpSpPr>
          <a:xfrm rot="15894598">
            <a:off x="2934141" y="3065419"/>
            <a:ext cx="1339445" cy="251522"/>
            <a:chOff x="2304640" y="2255493"/>
            <a:chExt cx="1328482" cy="251522"/>
          </a:xfrm>
        </p:grpSpPr>
        <p:sp>
          <p:nvSpPr>
            <p:cNvPr id="104" name="Rectangle 103">
              <a:extLst>
                <a:ext uri="{FF2B5EF4-FFF2-40B4-BE49-F238E27FC236}">
                  <a16:creationId xmlns:a16="http://schemas.microsoft.com/office/drawing/2014/main" id="{CC70CE95-B77A-4D35-8A84-4BC579D02A2E}"/>
                </a:ext>
              </a:extLst>
            </p:cNvPr>
            <p:cNvSpPr/>
            <p:nvPr/>
          </p:nvSpPr>
          <p:spPr>
            <a:xfrm rot="3475009">
              <a:off x="2369418" y="2355473"/>
              <a:ext cx="24261" cy="15381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5F098372-93EF-435E-A859-20581FBB9A81}"/>
                </a:ext>
              </a:extLst>
            </p:cNvPr>
            <p:cNvSpPr/>
            <p:nvPr/>
          </p:nvSpPr>
          <p:spPr>
            <a:xfrm rot="7564731">
              <a:off x="2483035" y="2359527"/>
              <a:ext cx="24261" cy="15381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BAFB6ED7-719C-4C28-8862-D04AAC180595}"/>
                </a:ext>
              </a:extLst>
            </p:cNvPr>
            <p:cNvSpPr/>
            <p:nvPr/>
          </p:nvSpPr>
          <p:spPr>
            <a:xfrm rot="5565177">
              <a:off x="2615198" y="2171654"/>
              <a:ext cx="24261" cy="62264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7" name="Straight Connector 106">
              <a:extLst>
                <a:ext uri="{FF2B5EF4-FFF2-40B4-BE49-F238E27FC236}">
                  <a16:creationId xmlns:a16="http://schemas.microsoft.com/office/drawing/2014/main" id="{E0A67F22-5D03-4E57-AF19-E793793BC110}"/>
                </a:ext>
              </a:extLst>
            </p:cNvPr>
            <p:cNvCxnSpPr>
              <a:cxnSpLocks/>
            </p:cNvCxnSpPr>
            <p:nvPr/>
          </p:nvCxnSpPr>
          <p:spPr>
            <a:xfrm flipH="1" flipV="1">
              <a:off x="2923969" y="2257132"/>
              <a:ext cx="587990" cy="1987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8" name="Rectangle 107">
              <a:extLst>
                <a:ext uri="{FF2B5EF4-FFF2-40B4-BE49-F238E27FC236}">
                  <a16:creationId xmlns:a16="http://schemas.microsoft.com/office/drawing/2014/main" id="{112722F4-D569-4ABA-B53F-73BB6A49000A}"/>
                </a:ext>
              </a:extLst>
            </p:cNvPr>
            <p:cNvSpPr/>
            <p:nvPr/>
          </p:nvSpPr>
          <p:spPr>
            <a:xfrm rot="21297001" flipH="1">
              <a:off x="2922646" y="2255493"/>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3" name="Straight Connector 112">
              <a:extLst>
                <a:ext uri="{FF2B5EF4-FFF2-40B4-BE49-F238E27FC236}">
                  <a16:creationId xmlns:a16="http://schemas.microsoft.com/office/drawing/2014/main" id="{452D8D2C-352D-41EE-83DD-3B7992AEDA2B}"/>
                </a:ext>
              </a:extLst>
            </p:cNvPr>
            <p:cNvCxnSpPr>
              <a:cxnSpLocks/>
            </p:cNvCxnSpPr>
            <p:nvPr/>
          </p:nvCxnSpPr>
          <p:spPr>
            <a:xfrm flipH="1">
              <a:off x="2425863" y="2262445"/>
              <a:ext cx="511943" cy="2011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4" name="Rectangle 113">
              <a:extLst>
                <a:ext uri="{FF2B5EF4-FFF2-40B4-BE49-F238E27FC236}">
                  <a16:creationId xmlns:a16="http://schemas.microsoft.com/office/drawing/2014/main" id="{03CF5484-9C5C-4FF1-A142-4FB37E685814}"/>
                </a:ext>
              </a:extLst>
            </p:cNvPr>
            <p:cNvSpPr/>
            <p:nvPr/>
          </p:nvSpPr>
          <p:spPr>
            <a:xfrm rot="5213209" flipH="1">
              <a:off x="3273571" y="2129584"/>
              <a:ext cx="25023" cy="69407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D94794A0-DD8E-4136-8C18-26FB18753B54}"/>
                </a:ext>
              </a:extLst>
            </p:cNvPr>
            <p:cNvSpPr/>
            <p:nvPr/>
          </p:nvSpPr>
          <p:spPr>
            <a:xfrm rot="3559019" flipH="1">
              <a:off x="3003478" y="2359436"/>
              <a:ext cx="24261" cy="1635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6" name="Straight Connector 115">
              <a:extLst>
                <a:ext uri="{FF2B5EF4-FFF2-40B4-BE49-F238E27FC236}">
                  <a16:creationId xmlns:a16="http://schemas.microsoft.com/office/drawing/2014/main" id="{A8B672E3-0D5A-44B9-A07F-4450E3C2E1BE}"/>
                </a:ext>
              </a:extLst>
            </p:cNvPr>
            <p:cNvCxnSpPr>
              <a:cxnSpLocks/>
              <a:stCxn id="115" idx="3"/>
              <a:endCxn id="108" idx="1"/>
            </p:cNvCxnSpPr>
            <p:nvPr/>
          </p:nvCxnSpPr>
          <p:spPr>
            <a:xfrm flipH="1" flipV="1">
              <a:off x="2955226" y="2379818"/>
              <a:ext cx="54192" cy="509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306192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
        <p159:morph option="byObject"/>
      </p:transition>
    </mc:Choice>
    <mc:Fallback xmlns="">
      <p:transition spd="slow" advClick="0" advTm="10">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7" name="Group 176">
            <a:extLst>
              <a:ext uri="{FF2B5EF4-FFF2-40B4-BE49-F238E27FC236}">
                <a16:creationId xmlns:a16="http://schemas.microsoft.com/office/drawing/2014/main" id="{B74DFF7E-EDC2-4D9A-ADB5-9568F06CB8BA}"/>
              </a:ext>
            </a:extLst>
          </p:cNvPr>
          <p:cNvGrpSpPr/>
          <p:nvPr/>
        </p:nvGrpSpPr>
        <p:grpSpPr>
          <a:xfrm>
            <a:off x="548640" y="1270090"/>
            <a:ext cx="7321400" cy="4562281"/>
            <a:chOff x="548640" y="1185954"/>
            <a:chExt cx="7060321" cy="4646417"/>
          </a:xfrm>
        </p:grpSpPr>
        <p:grpSp>
          <p:nvGrpSpPr>
            <p:cNvPr id="178" name="Group 177">
              <a:extLst>
                <a:ext uri="{FF2B5EF4-FFF2-40B4-BE49-F238E27FC236}">
                  <a16:creationId xmlns:a16="http://schemas.microsoft.com/office/drawing/2014/main" id="{AE98025B-F499-483E-825B-05E084A405E2}"/>
                </a:ext>
              </a:extLst>
            </p:cNvPr>
            <p:cNvGrpSpPr/>
            <p:nvPr/>
          </p:nvGrpSpPr>
          <p:grpSpPr>
            <a:xfrm>
              <a:off x="548640" y="1185954"/>
              <a:ext cx="7060321" cy="4638914"/>
              <a:chOff x="548640" y="1185954"/>
              <a:chExt cx="7060321" cy="4638914"/>
            </a:xfrm>
          </p:grpSpPr>
          <p:grpSp>
            <p:nvGrpSpPr>
              <p:cNvPr id="180" name="Group 179">
                <a:extLst>
                  <a:ext uri="{FF2B5EF4-FFF2-40B4-BE49-F238E27FC236}">
                    <a16:creationId xmlns:a16="http://schemas.microsoft.com/office/drawing/2014/main" id="{1846C19C-50E4-4FF0-91D7-7C8BF0266AA5}"/>
                  </a:ext>
                </a:extLst>
              </p:cNvPr>
              <p:cNvGrpSpPr/>
              <p:nvPr/>
            </p:nvGrpSpPr>
            <p:grpSpPr>
              <a:xfrm>
                <a:off x="549401" y="1198466"/>
                <a:ext cx="7059560" cy="4626402"/>
                <a:chOff x="6418717" y="1301930"/>
                <a:chExt cx="5377239" cy="3091265"/>
              </a:xfrm>
            </p:grpSpPr>
            <p:sp>
              <p:nvSpPr>
                <p:cNvPr id="184" name="Rectangle: Rounded Corners 183">
                  <a:extLst>
                    <a:ext uri="{FF2B5EF4-FFF2-40B4-BE49-F238E27FC236}">
                      <a16:creationId xmlns:a16="http://schemas.microsoft.com/office/drawing/2014/main" id="{A85CFF13-7013-4765-B912-C9999D56EF3C}"/>
                    </a:ext>
                  </a:extLst>
                </p:cNvPr>
                <p:cNvSpPr/>
                <p:nvPr/>
              </p:nvSpPr>
              <p:spPr>
                <a:xfrm>
                  <a:off x="6418717" y="1301930"/>
                  <a:ext cx="5377239" cy="3091265"/>
                </a:xfrm>
                <a:prstGeom prst="roundRect">
                  <a:avLst/>
                </a:prstGeom>
                <a:solidFill>
                  <a:srgbClr val="007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Star: 4 Points 184">
                  <a:extLst>
                    <a:ext uri="{FF2B5EF4-FFF2-40B4-BE49-F238E27FC236}">
                      <a16:creationId xmlns:a16="http://schemas.microsoft.com/office/drawing/2014/main" id="{AAD9ECD9-C3A2-45DF-9813-AB6C9F7DB608}"/>
                    </a:ext>
                  </a:extLst>
                </p:cNvPr>
                <p:cNvSpPr/>
                <p:nvPr/>
              </p:nvSpPr>
              <p:spPr>
                <a:xfrm>
                  <a:off x="7062843" y="1895855"/>
                  <a:ext cx="123041" cy="24944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Star: 4 Points 185">
                  <a:extLst>
                    <a:ext uri="{FF2B5EF4-FFF2-40B4-BE49-F238E27FC236}">
                      <a16:creationId xmlns:a16="http://schemas.microsoft.com/office/drawing/2014/main" id="{7CB1FF80-4F96-4326-96DE-B958DE7B46F4}"/>
                    </a:ext>
                  </a:extLst>
                </p:cNvPr>
                <p:cNvSpPr/>
                <p:nvPr/>
              </p:nvSpPr>
              <p:spPr>
                <a:xfrm>
                  <a:off x="6841435" y="2753445"/>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Star: 4 Points 186">
                  <a:extLst>
                    <a:ext uri="{FF2B5EF4-FFF2-40B4-BE49-F238E27FC236}">
                      <a16:creationId xmlns:a16="http://schemas.microsoft.com/office/drawing/2014/main" id="{546C8375-7759-4BC1-B434-EA19B139E573}"/>
                    </a:ext>
                  </a:extLst>
                </p:cNvPr>
                <p:cNvSpPr/>
                <p:nvPr/>
              </p:nvSpPr>
              <p:spPr>
                <a:xfrm>
                  <a:off x="8220630" y="2490272"/>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Star: 4 Points 187">
                  <a:extLst>
                    <a:ext uri="{FF2B5EF4-FFF2-40B4-BE49-F238E27FC236}">
                      <a16:creationId xmlns:a16="http://schemas.microsoft.com/office/drawing/2014/main" id="{47987C87-8483-46D3-83F5-D996926CFC28}"/>
                    </a:ext>
                  </a:extLst>
                </p:cNvPr>
                <p:cNvSpPr/>
                <p:nvPr/>
              </p:nvSpPr>
              <p:spPr>
                <a:xfrm>
                  <a:off x="10509032" y="1713053"/>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Star: 4 Points 188">
                  <a:extLst>
                    <a:ext uri="{FF2B5EF4-FFF2-40B4-BE49-F238E27FC236}">
                      <a16:creationId xmlns:a16="http://schemas.microsoft.com/office/drawing/2014/main" id="{D24A171F-2ED6-4356-8294-90EA2768BFF6}"/>
                    </a:ext>
                  </a:extLst>
                </p:cNvPr>
                <p:cNvSpPr/>
                <p:nvPr/>
              </p:nvSpPr>
              <p:spPr>
                <a:xfrm>
                  <a:off x="10639311" y="1924119"/>
                  <a:ext cx="146121" cy="29067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Star: 4 Points 189">
                  <a:extLst>
                    <a:ext uri="{FF2B5EF4-FFF2-40B4-BE49-F238E27FC236}">
                      <a16:creationId xmlns:a16="http://schemas.microsoft.com/office/drawing/2014/main" id="{47B295B7-52A4-4FFE-9F11-85F20649AC4D}"/>
                    </a:ext>
                  </a:extLst>
                </p:cNvPr>
                <p:cNvSpPr/>
                <p:nvPr/>
              </p:nvSpPr>
              <p:spPr>
                <a:xfrm>
                  <a:off x="11420831" y="2692999"/>
                  <a:ext cx="146121" cy="29067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Star: 4 Points 190">
                  <a:extLst>
                    <a:ext uri="{FF2B5EF4-FFF2-40B4-BE49-F238E27FC236}">
                      <a16:creationId xmlns:a16="http://schemas.microsoft.com/office/drawing/2014/main" id="{DBD753C7-FFE4-4877-8E04-6AA9D52E01EC}"/>
                    </a:ext>
                  </a:extLst>
                </p:cNvPr>
                <p:cNvSpPr/>
                <p:nvPr/>
              </p:nvSpPr>
              <p:spPr>
                <a:xfrm>
                  <a:off x="11546818" y="2415216"/>
                  <a:ext cx="125943" cy="22318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Star: 4 Points 191">
                  <a:extLst>
                    <a:ext uri="{FF2B5EF4-FFF2-40B4-BE49-F238E27FC236}">
                      <a16:creationId xmlns:a16="http://schemas.microsoft.com/office/drawing/2014/main" id="{7F4D53F2-D60F-459A-AB40-D1655C60CE90}"/>
                    </a:ext>
                  </a:extLst>
                </p:cNvPr>
                <p:cNvSpPr/>
                <p:nvPr/>
              </p:nvSpPr>
              <p:spPr>
                <a:xfrm>
                  <a:off x="7269445" y="3622705"/>
                  <a:ext cx="125943" cy="22318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Star: 4 Points 192">
                  <a:extLst>
                    <a:ext uri="{FF2B5EF4-FFF2-40B4-BE49-F238E27FC236}">
                      <a16:creationId xmlns:a16="http://schemas.microsoft.com/office/drawing/2014/main" id="{43867FB2-6D8E-4917-A853-BDEA3FABFA6D}"/>
                    </a:ext>
                  </a:extLst>
                </p:cNvPr>
                <p:cNvSpPr/>
                <p:nvPr/>
              </p:nvSpPr>
              <p:spPr>
                <a:xfrm>
                  <a:off x="7486868" y="3371404"/>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Star: 4 Points 193">
                  <a:extLst>
                    <a:ext uri="{FF2B5EF4-FFF2-40B4-BE49-F238E27FC236}">
                      <a16:creationId xmlns:a16="http://schemas.microsoft.com/office/drawing/2014/main" id="{82DE933C-BB93-4EBF-BE00-50DAEC7B1464}"/>
                    </a:ext>
                  </a:extLst>
                </p:cNvPr>
                <p:cNvSpPr/>
                <p:nvPr/>
              </p:nvSpPr>
              <p:spPr>
                <a:xfrm>
                  <a:off x="9499357" y="3691545"/>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Star: 4 Points 194">
                  <a:extLst>
                    <a:ext uri="{FF2B5EF4-FFF2-40B4-BE49-F238E27FC236}">
                      <a16:creationId xmlns:a16="http://schemas.microsoft.com/office/drawing/2014/main" id="{E85D8397-836B-4512-878F-669E4AF264D2}"/>
                    </a:ext>
                  </a:extLst>
                </p:cNvPr>
                <p:cNvSpPr/>
                <p:nvPr/>
              </p:nvSpPr>
              <p:spPr>
                <a:xfrm>
                  <a:off x="9339780" y="3495423"/>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Star: 4 Points 195">
                  <a:extLst>
                    <a:ext uri="{FF2B5EF4-FFF2-40B4-BE49-F238E27FC236}">
                      <a16:creationId xmlns:a16="http://schemas.microsoft.com/office/drawing/2014/main" id="{4CF3DBFC-2566-49C2-A567-94CE6E7F945F}"/>
                    </a:ext>
                  </a:extLst>
                </p:cNvPr>
                <p:cNvSpPr/>
                <p:nvPr/>
              </p:nvSpPr>
              <p:spPr>
                <a:xfrm>
                  <a:off x="6554968" y="1521530"/>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Star: 4 Points 196">
                  <a:extLst>
                    <a:ext uri="{FF2B5EF4-FFF2-40B4-BE49-F238E27FC236}">
                      <a16:creationId xmlns:a16="http://schemas.microsoft.com/office/drawing/2014/main" id="{93C8A959-36EF-47C3-9C48-877F7546B02A}"/>
                    </a:ext>
                  </a:extLst>
                </p:cNvPr>
                <p:cNvSpPr/>
                <p:nvPr/>
              </p:nvSpPr>
              <p:spPr>
                <a:xfrm>
                  <a:off x="8054795" y="2337263"/>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Star: 4 Points 197">
                  <a:extLst>
                    <a:ext uri="{FF2B5EF4-FFF2-40B4-BE49-F238E27FC236}">
                      <a16:creationId xmlns:a16="http://schemas.microsoft.com/office/drawing/2014/main" id="{3967EF39-A6D3-4F70-9900-C8E3EE294D3D}"/>
                    </a:ext>
                  </a:extLst>
                </p:cNvPr>
                <p:cNvSpPr/>
                <p:nvPr/>
              </p:nvSpPr>
              <p:spPr>
                <a:xfrm>
                  <a:off x="10604470" y="2770359"/>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Star: 4 Points 198">
                  <a:extLst>
                    <a:ext uri="{FF2B5EF4-FFF2-40B4-BE49-F238E27FC236}">
                      <a16:creationId xmlns:a16="http://schemas.microsoft.com/office/drawing/2014/main" id="{6FA2570B-2281-4ABF-8330-588B7AF152AB}"/>
                    </a:ext>
                  </a:extLst>
                </p:cNvPr>
                <p:cNvSpPr/>
                <p:nvPr/>
              </p:nvSpPr>
              <p:spPr>
                <a:xfrm>
                  <a:off x="11674570" y="3853053"/>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1" name="Freeform: Shape 180">
                <a:extLst>
                  <a:ext uri="{FF2B5EF4-FFF2-40B4-BE49-F238E27FC236}">
                    <a16:creationId xmlns:a16="http://schemas.microsoft.com/office/drawing/2014/main" id="{353E77C9-481E-4170-96D4-F4359C008A5A}"/>
                  </a:ext>
                </a:extLst>
              </p:cNvPr>
              <p:cNvSpPr/>
              <p:nvPr/>
            </p:nvSpPr>
            <p:spPr>
              <a:xfrm>
                <a:off x="1282262" y="4656083"/>
                <a:ext cx="6064469" cy="1061545"/>
              </a:xfrm>
              <a:custGeom>
                <a:avLst/>
                <a:gdLst>
                  <a:gd name="connsiteX0" fmla="*/ 0 w 6064469"/>
                  <a:gd name="connsiteY0" fmla="*/ 294289 h 1061545"/>
                  <a:gd name="connsiteX1" fmla="*/ 0 w 6064469"/>
                  <a:gd name="connsiteY1" fmla="*/ 294289 h 1061545"/>
                  <a:gd name="connsiteX2" fmla="*/ 578069 w 6064469"/>
                  <a:gd name="connsiteY2" fmla="*/ 210207 h 1061545"/>
                  <a:gd name="connsiteX3" fmla="*/ 1156138 w 6064469"/>
                  <a:gd name="connsiteY3" fmla="*/ 283779 h 1061545"/>
                  <a:gd name="connsiteX4" fmla="*/ 1271752 w 6064469"/>
                  <a:gd name="connsiteY4" fmla="*/ 283779 h 1061545"/>
                  <a:gd name="connsiteX5" fmla="*/ 1881352 w 6064469"/>
                  <a:gd name="connsiteY5" fmla="*/ 294289 h 1061545"/>
                  <a:gd name="connsiteX6" fmla="*/ 1975945 w 6064469"/>
                  <a:gd name="connsiteY6" fmla="*/ 283779 h 1061545"/>
                  <a:gd name="connsiteX7" fmla="*/ 2532993 w 6064469"/>
                  <a:gd name="connsiteY7" fmla="*/ 199696 h 1061545"/>
                  <a:gd name="connsiteX8" fmla="*/ 2669628 w 6064469"/>
                  <a:gd name="connsiteY8" fmla="*/ 199696 h 1061545"/>
                  <a:gd name="connsiteX9" fmla="*/ 3436883 w 6064469"/>
                  <a:gd name="connsiteY9" fmla="*/ 283779 h 1061545"/>
                  <a:gd name="connsiteX10" fmla="*/ 3615559 w 6064469"/>
                  <a:gd name="connsiteY10" fmla="*/ 294289 h 1061545"/>
                  <a:gd name="connsiteX11" fmla="*/ 4614041 w 6064469"/>
                  <a:gd name="connsiteY11" fmla="*/ 52551 h 1061545"/>
                  <a:gd name="connsiteX12" fmla="*/ 5023945 w 6064469"/>
                  <a:gd name="connsiteY12" fmla="*/ 0 h 1061545"/>
                  <a:gd name="connsiteX13" fmla="*/ 5118538 w 6064469"/>
                  <a:gd name="connsiteY13" fmla="*/ 10510 h 1061545"/>
                  <a:gd name="connsiteX14" fmla="*/ 5160579 w 6064469"/>
                  <a:gd name="connsiteY14" fmla="*/ 21020 h 1061545"/>
                  <a:gd name="connsiteX15" fmla="*/ 5202621 w 6064469"/>
                  <a:gd name="connsiteY15" fmla="*/ 31531 h 1061545"/>
                  <a:gd name="connsiteX16" fmla="*/ 5612524 w 6064469"/>
                  <a:gd name="connsiteY16" fmla="*/ 115614 h 1061545"/>
                  <a:gd name="connsiteX17" fmla="*/ 5854262 w 6064469"/>
                  <a:gd name="connsiteY17" fmla="*/ 136634 h 1061545"/>
                  <a:gd name="connsiteX18" fmla="*/ 6064469 w 6064469"/>
                  <a:gd name="connsiteY18" fmla="*/ 220717 h 1061545"/>
                  <a:gd name="connsiteX19" fmla="*/ 5990897 w 6064469"/>
                  <a:gd name="connsiteY19" fmla="*/ 672662 h 1061545"/>
                  <a:gd name="connsiteX20" fmla="*/ 4771697 w 6064469"/>
                  <a:gd name="connsiteY20" fmla="*/ 1061545 h 1061545"/>
                  <a:gd name="connsiteX21" fmla="*/ 1702676 w 6064469"/>
                  <a:gd name="connsiteY21" fmla="*/ 924910 h 1061545"/>
                  <a:gd name="connsiteX22" fmla="*/ 73572 w 6064469"/>
                  <a:gd name="connsiteY22" fmla="*/ 798786 h 1061545"/>
                  <a:gd name="connsiteX23" fmla="*/ 0 w 6064469"/>
                  <a:gd name="connsiteY23" fmla="*/ 294289 h 10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64469" h="1061545">
                    <a:moveTo>
                      <a:pt x="0" y="294289"/>
                    </a:moveTo>
                    <a:lnTo>
                      <a:pt x="0" y="294289"/>
                    </a:lnTo>
                    <a:lnTo>
                      <a:pt x="578069" y="210207"/>
                    </a:lnTo>
                    <a:lnTo>
                      <a:pt x="1156138" y="283779"/>
                    </a:lnTo>
                    <a:lnTo>
                      <a:pt x="1271752" y="283779"/>
                    </a:lnTo>
                    <a:lnTo>
                      <a:pt x="1881352" y="294289"/>
                    </a:lnTo>
                    <a:lnTo>
                      <a:pt x="1975945" y="283779"/>
                    </a:lnTo>
                    <a:lnTo>
                      <a:pt x="2532993" y="199696"/>
                    </a:lnTo>
                    <a:lnTo>
                      <a:pt x="2669628" y="199696"/>
                    </a:lnTo>
                    <a:lnTo>
                      <a:pt x="3436883" y="283779"/>
                    </a:lnTo>
                    <a:cubicBezTo>
                      <a:pt x="3559332" y="297384"/>
                      <a:pt x="3499751" y="294289"/>
                      <a:pt x="3615559" y="294289"/>
                    </a:cubicBezTo>
                    <a:lnTo>
                      <a:pt x="4614041" y="52551"/>
                    </a:lnTo>
                    <a:lnTo>
                      <a:pt x="5023945" y="0"/>
                    </a:lnTo>
                    <a:cubicBezTo>
                      <a:pt x="5055476" y="3503"/>
                      <a:pt x="5087182" y="5686"/>
                      <a:pt x="5118538" y="10510"/>
                    </a:cubicBezTo>
                    <a:cubicBezTo>
                      <a:pt x="5132815" y="12706"/>
                      <a:pt x="5146690" y="17052"/>
                      <a:pt x="5160579" y="21020"/>
                    </a:cubicBezTo>
                    <a:cubicBezTo>
                      <a:pt x="5201245" y="32639"/>
                      <a:pt x="5179193" y="31531"/>
                      <a:pt x="5202621" y="31531"/>
                    </a:cubicBezTo>
                    <a:lnTo>
                      <a:pt x="5612524" y="115614"/>
                    </a:lnTo>
                    <a:lnTo>
                      <a:pt x="5854262" y="136634"/>
                    </a:lnTo>
                    <a:lnTo>
                      <a:pt x="6064469" y="220717"/>
                    </a:lnTo>
                    <a:lnTo>
                      <a:pt x="5990897" y="672662"/>
                    </a:lnTo>
                    <a:lnTo>
                      <a:pt x="4771697" y="1061545"/>
                    </a:lnTo>
                    <a:lnTo>
                      <a:pt x="1702676" y="924910"/>
                    </a:lnTo>
                    <a:lnTo>
                      <a:pt x="73572" y="798786"/>
                    </a:lnTo>
                    <a:lnTo>
                      <a:pt x="0" y="294289"/>
                    </a:lnTo>
                    <a:close/>
                  </a:path>
                </a:pathLst>
              </a:cu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Freeform: Shape 181">
                <a:extLst>
                  <a:ext uri="{FF2B5EF4-FFF2-40B4-BE49-F238E27FC236}">
                    <a16:creationId xmlns:a16="http://schemas.microsoft.com/office/drawing/2014/main" id="{A6010714-A824-4269-BF69-B3C8923228E1}"/>
                  </a:ext>
                </a:extLst>
              </p:cNvPr>
              <p:cNvSpPr/>
              <p:nvPr/>
            </p:nvSpPr>
            <p:spPr>
              <a:xfrm>
                <a:off x="548640" y="4610100"/>
                <a:ext cx="7056120" cy="1203960"/>
              </a:xfrm>
              <a:custGeom>
                <a:avLst/>
                <a:gdLst>
                  <a:gd name="connsiteX0" fmla="*/ 22860 w 7048500"/>
                  <a:gd name="connsiteY0" fmla="*/ 220980 h 1203960"/>
                  <a:gd name="connsiteX1" fmla="*/ 472440 w 7048500"/>
                  <a:gd name="connsiteY1" fmla="*/ 175260 h 1203960"/>
                  <a:gd name="connsiteX2" fmla="*/ 876300 w 7048500"/>
                  <a:gd name="connsiteY2" fmla="*/ 213360 h 1203960"/>
                  <a:gd name="connsiteX3" fmla="*/ 944880 w 7048500"/>
                  <a:gd name="connsiteY3" fmla="*/ 236220 h 1203960"/>
                  <a:gd name="connsiteX4" fmla="*/ 1478280 w 7048500"/>
                  <a:gd name="connsiteY4" fmla="*/ 411480 h 1203960"/>
                  <a:gd name="connsiteX5" fmla="*/ 1546860 w 7048500"/>
                  <a:gd name="connsiteY5" fmla="*/ 419100 h 1203960"/>
                  <a:gd name="connsiteX6" fmla="*/ 1569720 w 7048500"/>
                  <a:gd name="connsiteY6" fmla="*/ 426720 h 1203960"/>
                  <a:gd name="connsiteX7" fmla="*/ 1645920 w 7048500"/>
                  <a:gd name="connsiteY7" fmla="*/ 434340 h 1203960"/>
                  <a:gd name="connsiteX8" fmla="*/ 1668780 w 7048500"/>
                  <a:gd name="connsiteY8" fmla="*/ 441960 h 1203960"/>
                  <a:gd name="connsiteX9" fmla="*/ 2164080 w 7048500"/>
                  <a:gd name="connsiteY9" fmla="*/ 457200 h 1203960"/>
                  <a:gd name="connsiteX10" fmla="*/ 2339340 w 7048500"/>
                  <a:gd name="connsiteY10" fmla="*/ 449580 h 1203960"/>
                  <a:gd name="connsiteX11" fmla="*/ 2842260 w 7048500"/>
                  <a:gd name="connsiteY11" fmla="*/ 342900 h 1203960"/>
                  <a:gd name="connsiteX12" fmla="*/ 2926080 w 7048500"/>
                  <a:gd name="connsiteY12" fmla="*/ 327660 h 1203960"/>
                  <a:gd name="connsiteX13" fmla="*/ 2964180 w 7048500"/>
                  <a:gd name="connsiteY13" fmla="*/ 320040 h 1203960"/>
                  <a:gd name="connsiteX14" fmla="*/ 3581400 w 7048500"/>
                  <a:gd name="connsiteY14" fmla="*/ 137160 h 1203960"/>
                  <a:gd name="connsiteX15" fmla="*/ 3657600 w 7048500"/>
                  <a:gd name="connsiteY15" fmla="*/ 114300 h 1203960"/>
                  <a:gd name="connsiteX16" fmla="*/ 3710940 w 7048500"/>
                  <a:gd name="connsiteY16" fmla="*/ 99060 h 1203960"/>
                  <a:gd name="connsiteX17" fmla="*/ 4267200 w 7048500"/>
                  <a:gd name="connsiteY17" fmla="*/ 0 h 1203960"/>
                  <a:gd name="connsiteX18" fmla="*/ 4381500 w 7048500"/>
                  <a:gd name="connsiteY18" fmla="*/ 7620 h 1203960"/>
                  <a:gd name="connsiteX19" fmla="*/ 5059680 w 7048500"/>
                  <a:gd name="connsiteY19" fmla="*/ 182880 h 1203960"/>
                  <a:gd name="connsiteX20" fmla="*/ 5135880 w 7048500"/>
                  <a:gd name="connsiteY20" fmla="*/ 190500 h 1203960"/>
                  <a:gd name="connsiteX21" fmla="*/ 5158740 w 7048500"/>
                  <a:gd name="connsiteY21" fmla="*/ 198120 h 1203960"/>
                  <a:gd name="connsiteX22" fmla="*/ 5212080 w 7048500"/>
                  <a:gd name="connsiteY22" fmla="*/ 205740 h 1203960"/>
                  <a:gd name="connsiteX23" fmla="*/ 5250180 w 7048500"/>
                  <a:gd name="connsiteY23" fmla="*/ 213360 h 1203960"/>
                  <a:gd name="connsiteX24" fmla="*/ 5303520 w 7048500"/>
                  <a:gd name="connsiteY24" fmla="*/ 213360 h 1203960"/>
                  <a:gd name="connsiteX25" fmla="*/ 5783580 w 7048500"/>
                  <a:gd name="connsiteY25" fmla="*/ 266700 h 1203960"/>
                  <a:gd name="connsiteX26" fmla="*/ 6050280 w 7048500"/>
                  <a:gd name="connsiteY26" fmla="*/ 274320 h 1203960"/>
                  <a:gd name="connsiteX27" fmla="*/ 6667500 w 7048500"/>
                  <a:gd name="connsiteY27" fmla="*/ 228600 h 1203960"/>
                  <a:gd name="connsiteX28" fmla="*/ 6751320 w 7048500"/>
                  <a:gd name="connsiteY28" fmla="*/ 205740 h 1203960"/>
                  <a:gd name="connsiteX29" fmla="*/ 7018020 w 7048500"/>
                  <a:gd name="connsiteY29" fmla="*/ 83820 h 1203960"/>
                  <a:gd name="connsiteX30" fmla="*/ 7048500 w 7048500"/>
                  <a:gd name="connsiteY30" fmla="*/ 251460 h 1203960"/>
                  <a:gd name="connsiteX31" fmla="*/ 7040880 w 7048500"/>
                  <a:gd name="connsiteY31" fmla="*/ 586740 h 1203960"/>
                  <a:gd name="connsiteX32" fmla="*/ 6918960 w 7048500"/>
                  <a:gd name="connsiteY32" fmla="*/ 868680 h 1203960"/>
                  <a:gd name="connsiteX33" fmla="*/ 6758940 w 7048500"/>
                  <a:gd name="connsiteY33" fmla="*/ 1028700 h 1203960"/>
                  <a:gd name="connsiteX34" fmla="*/ 6621780 w 7048500"/>
                  <a:gd name="connsiteY34" fmla="*/ 1112520 h 1203960"/>
                  <a:gd name="connsiteX35" fmla="*/ 6507480 w 7048500"/>
                  <a:gd name="connsiteY35" fmla="*/ 1165860 h 1203960"/>
                  <a:gd name="connsiteX36" fmla="*/ 6134100 w 7048500"/>
                  <a:gd name="connsiteY36" fmla="*/ 1203960 h 1203960"/>
                  <a:gd name="connsiteX37" fmla="*/ 678180 w 7048500"/>
                  <a:gd name="connsiteY37" fmla="*/ 1196340 h 1203960"/>
                  <a:gd name="connsiteX38" fmla="*/ 495300 w 7048500"/>
                  <a:gd name="connsiteY38" fmla="*/ 1135380 h 1203960"/>
                  <a:gd name="connsiteX39" fmla="*/ 335280 w 7048500"/>
                  <a:gd name="connsiteY39" fmla="*/ 1074420 h 1203960"/>
                  <a:gd name="connsiteX40" fmla="*/ 243840 w 7048500"/>
                  <a:gd name="connsiteY40" fmla="*/ 967740 h 1203960"/>
                  <a:gd name="connsiteX41" fmla="*/ 121920 w 7048500"/>
                  <a:gd name="connsiteY41" fmla="*/ 861060 h 1203960"/>
                  <a:gd name="connsiteX42" fmla="*/ 60960 w 7048500"/>
                  <a:gd name="connsiteY42" fmla="*/ 670560 h 1203960"/>
                  <a:gd name="connsiteX43" fmla="*/ 0 w 7048500"/>
                  <a:gd name="connsiteY43" fmla="*/ 480060 h 1203960"/>
                  <a:gd name="connsiteX44" fmla="*/ 22860 w 7048500"/>
                  <a:gd name="connsiteY44" fmla="*/ 220980 h 1203960"/>
                  <a:gd name="connsiteX0" fmla="*/ 22860 w 7056120"/>
                  <a:gd name="connsiteY0" fmla="*/ 220980 h 1203960"/>
                  <a:gd name="connsiteX1" fmla="*/ 472440 w 7056120"/>
                  <a:gd name="connsiteY1" fmla="*/ 175260 h 1203960"/>
                  <a:gd name="connsiteX2" fmla="*/ 876300 w 7056120"/>
                  <a:gd name="connsiteY2" fmla="*/ 213360 h 1203960"/>
                  <a:gd name="connsiteX3" fmla="*/ 944880 w 7056120"/>
                  <a:gd name="connsiteY3" fmla="*/ 236220 h 1203960"/>
                  <a:gd name="connsiteX4" fmla="*/ 1478280 w 7056120"/>
                  <a:gd name="connsiteY4" fmla="*/ 411480 h 1203960"/>
                  <a:gd name="connsiteX5" fmla="*/ 1546860 w 7056120"/>
                  <a:gd name="connsiteY5" fmla="*/ 419100 h 1203960"/>
                  <a:gd name="connsiteX6" fmla="*/ 1569720 w 7056120"/>
                  <a:gd name="connsiteY6" fmla="*/ 426720 h 1203960"/>
                  <a:gd name="connsiteX7" fmla="*/ 1645920 w 7056120"/>
                  <a:gd name="connsiteY7" fmla="*/ 434340 h 1203960"/>
                  <a:gd name="connsiteX8" fmla="*/ 1668780 w 7056120"/>
                  <a:gd name="connsiteY8" fmla="*/ 441960 h 1203960"/>
                  <a:gd name="connsiteX9" fmla="*/ 2164080 w 7056120"/>
                  <a:gd name="connsiteY9" fmla="*/ 457200 h 1203960"/>
                  <a:gd name="connsiteX10" fmla="*/ 2339340 w 7056120"/>
                  <a:gd name="connsiteY10" fmla="*/ 449580 h 1203960"/>
                  <a:gd name="connsiteX11" fmla="*/ 2842260 w 7056120"/>
                  <a:gd name="connsiteY11" fmla="*/ 342900 h 1203960"/>
                  <a:gd name="connsiteX12" fmla="*/ 2926080 w 7056120"/>
                  <a:gd name="connsiteY12" fmla="*/ 327660 h 1203960"/>
                  <a:gd name="connsiteX13" fmla="*/ 2964180 w 7056120"/>
                  <a:gd name="connsiteY13" fmla="*/ 320040 h 1203960"/>
                  <a:gd name="connsiteX14" fmla="*/ 3581400 w 7056120"/>
                  <a:gd name="connsiteY14" fmla="*/ 137160 h 1203960"/>
                  <a:gd name="connsiteX15" fmla="*/ 3657600 w 7056120"/>
                  <a:gd name="connsiteY15" fmla="*/ 114300 h 1203960"/>
                  <a:gd name="connsiteX16" fmla="*/ 3710940 w 7056120"/>
                  <a:gd name="connsiteY16" fmla="*/ 99060 h 1203960"/>
                  <a:gd name="connsiteX17" fmla="*/ 4267200 w 7056120"/>
                  <a:gd name="connsiteY17" fmla="*/ 0 h 1203960"/>
                  <a:gd name="connsiteX18" fmla="*/ 4381500 w 7056120"/>
                  <a:gd name="connsiteY18" fmla="*/ 7620 h 1203960"/>
                  <a:gd name="connsiteX19" fmla="*/ 5059680 w 7056120"/>
                  <a:gd name="connsiteY19" fmla="*/ 182880 h 1203960"/>
                  <a:gd name="connsiteX20" fmla="*/ 5135880 w 7056120"/>
                  <a:gd name="connsiteY20" fmla="*/ 190500 h 1203960"/>
                  <a:gd name="connsiteX21" fmla="*/ 5158740 w 7056120"/>
                  <a:gd name="connsiteY21" fmla="*/ 198120 h 1203960"/>
                  <a:gd name="connsiteX22" fmla="*/ 5212080 w 7056120"/>
                  <a:gd name="connsiteY22" fmla="*/ 205740 h 1203960"/>
                  <a:gd name="connsiteX23" fmla="*/ 5250180 w 7056120"/>
                  <a:gd name="connsiteY23" fmla="*/ 213360 h 1203960"/>
                  <a:gd name="connsiteX24" fmla="*/ 5303520 w 7056120"/>
                  <a:gd name="connsiteY24" fmla="*/ 213360 h 1203960"/>
                  <a:gd name="connsiteX25" fmla="*/ 5783580 w 7056120"/>
                  <a:gd name="connsiteY25" fmla="*/ 266700 h 1203960"/>
                  <a:gd name="connsiteX26" fmla="*/ 6050280 w 7056120"/>
                  <a:gd name="connsiteY26" fmla="*/ 274320 h 1203960"/>
                  <a:gd name="connsiteX27" fmla="*/ 6667500 w 7056120"/>
                  <a:gd name="connsiteY27" fmla="*/ 228600 h 1203960"/>
                  <a:gd name="connsiteX28" fmla="*/ 6751320 w 7056120"/>
                  <a:gd name="connsiteY28" fmla="*/ 205740 h 1203960"/>
                  <a:gd name="connsiteX29" fmla="*/ 7056120 w 7056120"/>
                  <a:gd name="connsiteY29" fmla="*/ 68580 h 1203960"/>
                  <a:gd name="connsiteX30" fmla="*/ 7048500 w 7056120"/>
                  <a:gd name="connsiteY30" fmla="*/ 251460 h 1203960"/>
                  <a:gd name="connsiteX31" fmla="*/ 7040880 w 7056120"/>
                  <a:gd name="connsiteY31" fmla="*/ 586740 h 1203960"/>
                  <a:gd name="connsiteX32" fmla="*/ 6918960 w 7056120"/>
                  <a:gd name="connsiteY32" fmla="*/ 868680 h 1203960"/>
                  <a:gd name="connsiteX33" fmla="*/ 6758940 w 7056120"/>
                  <a:gd name="connsiteY33" fmla="*/ 1028700 h 1203960"/>
                  <a:gd name="connsiteX34" fmla="*/ 6621780 w 7056120"/>
                  <a:gd name="connsiteY34" fmla="*/ 1112520 h 1203960"/>
                  <a:gd name="connsiteX35" fmla="*/ 6507480 w 7056120"/>
                  <a:gd name="connsiteY35" fmla="*/ 1165860 h 1203960"/>
                  <a:gd name="connsiteX36" fmla="*/ 6134100 w 7056120"/>
                  <a:gd name="connsiteY36" fmla="*/ 1203960 h 1203960"/>
                  <a:gd name="connsiteX37" fmla="*/ 678180 w 7056120"/>
                  <a:gd name="connsiteY37" fmla="*/ 1196340 h 1203960"/>
                  <a:gd name="connsiteX38" fmla="*/ 495300 w 7056120"/>
                  <a:gd name="connsiteY38" fmla="*/ 1135380 h 1203960"/>
                  <a:gd name="connsiteX39" fmla="*/ 335280 w 7056120"/>
                  <a:gd name="connsiteY39" fmla="*/ 1074420 h 1203960"/>
                  <a:gd name="connsiteX40" fmla="*/ 243840 w 7056120"/>
                  <a:gd name="connsiteY40" fmla="*/ 967740 h 1203960"/>
                  <a:gd name="connsiteX41" fmla="*/ 121920 w 7056120"/>
                  <a:gd name="connsiteY41" fmla="*/ 861060 h 1203960"/>
                  <a:gd name="connsiteX42" fmla="*/ 60960 w 7056120"/>
                  <a:gd name="connsiteY42" fmla="*/ 670560 h 1203960"/>
                  <a:gd name="connsiteX43" fmla="*/ 0 w 7056120"/>
                  <a:gd name="connsiteY43" fmla="*/ 480060 h 1203960"/>
                  <a:gd name="connsiteX44" fmla="*/ 22860 w 7056120"/>
                  <a:gd name="connsiteY44" fmla="*/ 220980 h 120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056120" h="1203960">
                    <a:moveTo>
                      <a:pt x="22860" y="220980"/>
                    </a:moveTo>
                    <a:lnTo>
                      <a:pt x="472440" y="175260"/>
                    </a:lnTo>
                    <a:lnTo>
                      <a:pt x="876300" y="213360"/>
                    </a:lnTo>
                    <a:cubicBezTo>
                      <a:pt x="939638" y="237112"/>
                      <a:pt x="915558" y="236220"/>
                      <a:pt x="944880" y="236220"/>
                    </a:cubicBezTo>
                    <a:lnTo>
                      <a:pt x="1478280" y="411480"/>
                    </a:lnTo>
                    <a:cubicBezTo>
                      <a:pt x="1501140" y="414020"/>
                      <a:pt x="1524172" y="415319"/>
                      <a:pt x="1546860" y="419100"/>
                    </a:cubicBezTo>
                    <a:cubicBezTo>
                      <a:pt x="1554783" y="420420"/>
                      <a:pt x="1561781" y="425499"/>
                      <a:pt x="1569720" y="426720"/>
                    </a:cubicBezTo>
                    <a:cubicBezTo>
                      <a:pt x="1594950" y="430602"/>
                      <a:pt x="1620520" y="431800"/>
                      <a:pt x="1645920" y="434340"/>
                    </a:cubicBezTo>
                    <a:lnTo>
                      <a:pt x="1668780" y="441960"/>
                    </a:lnTo>
                    <a:lnTo>
                      <a:pt x="2164080" y="457200"/>
                    </a:lnTo>
                    <a:cubicBezTo>
                      <a:pt x="2278255" y="446820"/>
                      <a:pt x="2219845" y="449580"/>
                      <a:pt x="2339340" y="449580"/>
                    </a:cubicBezTo>
                    <a:lnTo>
                      <a:pt x="2842260" y="342900"/>
                    </a:lnTo>
                    <a:cubicBezTo>
                      <a:pt x="2870200" y="337820"/>
                      <a:pt x="2898312" y="333610"/>
                      <a:pt x="2926080" y="327660"/>
                    </a:cubicBezTo>
                    <a:cubicBezTo>
                      <a:pt x="2969137" y="318434"/>
                      <a:pt x="2931182" y="320040"/>
                      <a:pt x="2964180" y="320040"/>
                    </a:cubicBezTo>
                    <a:lnTo>
                      <a:pt x="3581400" y="137160"/>
                    </a:lnTo>
                    <a:lnTo>
                      <a:pt x="3657600" y="114300"/>
                    </a:lnTo>
                    <a:cubicBezTo>
                      <a:pt x="3708938" y="98257"/>
                      <a:pt x="3686748" y="99060"/>
                      <a:pt x="3710940" y="99060"/>
                    </a:cubicBezTo>
                    <a:lnTo>
                      <a:pt x="4267200" y="0"/>
                    </a:lnTo>
                    <a:cubicBezTo>
                      <a:pt x="4356037" y="8884"/>
                      <a:pt x="4317873" y="7620"/>
                      <a:pt x="4381500" y="7620"/>
                    </a:cubicBezTo>
                    <a:lnTo>
                      <a:pt x="5059680" y="182880"/>
                    </a:lnTo>
                    <a:cubicBezTo>
                      <a:pt x="5085080" y="185420"/>
                      <a:pt x="5110650" y="186618"/>
                      <a:pt x="5135880" y="190500"/>
                    </a:cubicBezTo>
                    <a:cubicBezTo>
                      <a:pt x="5143819" y="191721"/>
                      <a:pt x="5150864" y="196545"/>
                      <a:pt x="5158740" y="198120"/>
                    </a:cubicBezTo>
                    <a:cubicBezTo>
                      <a:pt x="5176352" y="201642"/>
                      <a:pt x="5194364" y="202787"/>
                      <a:pt x="5212080" y="205740"/>
                    </a:cubicBezTo>
                    <a:cubicBezTo>
                      <a:pt x="5224855" y="207869"/>
                      <a:pt x="5237273" y="212284"/>
                      <a:pt x="5250180" y="213360"/>
                    </a:cubicBezTo>
                    <a:cubicBezTo>
                      <a:pt x="5267899" y="214837"/>
                      <a:pt x="5285740" y="213360"/>
                      <a:pt x="5303520" y="213360"/>
                    </a:cubicBezTo>
                    <a:lnTo>
                      <a:pt x="5783580" y="266700"/>
                    </a:lnTo>
                    <a:cubicBezTo>
                      <a:pt x="6029955" y="274648"/>
                      <a:pt x="5941019" y="274320"/>
                      <a:pt x="6050280" y="274320"/>
                    </a:cubicBezTo>
                    <a:lnTo>
                      <a:pt x="6667500" y="228600"/>
                    </a:lnTo>
                    <a:cubicBezTo>
                      <a:pt x="6741624" y="212128"/>
                      <a:pt x="6715135" y="223833"/>
                      <a:pt x="6751320" y="205740"/>
                    </a:cubicBezTo>
                    <a:lnTo>
                      <a:pt x="7056120" y="68580"/>
                    </a:lnTo>
                    <a:lnTo>
                      <a:pt x="7048500" y="251460"/>
                    </a:lnTo>
                    <a:lnTo>
                      <a:pt x="7040880" y="586740"/>
                    </a:lnTo>
                    <a:lnTo>
                      <a:pt x="6918960" y="868680"/>
                    </a:lnTo>
                    <a:lnTo>
                      <a:pt x="6758940" y="1028700"/>
                    </a:lnTo>
                    <a:lnTo>
                      <a:pt x="6621780" y="1112520"/>
                    </a:lnTo>
                    <a:lnTo>
                      <a:pt x="6507480" y="1165860"/>
                    </a:lnTo>
                    <a:lnTo>
                      <a:pt x="6134100" y="1203960"/>
                    </a:lnTo>
                    <a:lnTo>
                      <a:pt x="678180" y="1196340"/>
                    </a:lnTo>
                    <a:lnTo>
                      <a:pt x="495300" y="1135380"/>
                    </a:lnTo>
                    <a:lnTo>
                      <a:pt x="335280" y="1074420"/>
                    </a:lnTo>
                    <a:lnTo>
                      <a:pt x="243840" y="967740"/>
                    </a:lnTo>
                    <a:lnTo>
                      <a:pt x="121920" y="861060"/>
                    </a:lnTo>
                    <a:lnTo>
                      <a:pt x="60960" y="670560"/>
                    </a:lnTo>
                    <a:lnTo>
                      <a:pt x="0" y="480060"/>
                    </a:lnTo>
                    <a:lnTo>
                      <a:pt x="22860" y="22098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Rounded Corners 182">
                <a:extLst>
                  <a:ext uri="{FF2B5EF4-FFF2-40B4-BE49-F238E27FC236}">
                    <a16:creationId xmlns:a16="http://schemas.microsoft.com/office/drawing/2014/main" id="{A1ABF7F9-77A2-4DF2-8E5B-DDB0C289008D}"/>
                  </a:ext>
                </a:extLst>
              </p:cNvPr>
              <p:cNvSpPr/>
              <p:nvPr/>
            </p:nvSpPr>
            <p:spPr>
              <a:xfrm>
                <a:off x="549401" y="1185954"/>
                <a:ext cx="7057013" cy="4626403"/>
              </a:xfrm>
              <a:prstGeom prst="roundRect">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9" name="Oval 178">
              <a:extLst>
                <a:ext uri="{FF2B5EF4-FFF2-40B4-BE49-F238E27FC236}">
                  <a16:creationId xmlns:a16="http://schemas.microsoft.com/office/drawing/2014/main" id="{01A1D2E8-E1F0-432C-BF74-A6D5EE1B9AC6}"/>
                </a:ext>
              </a:extLst>
            </p:cNvPr>
            <p:cNvSpPr/>
            <p:nvPr/>
          </p:nvSpPr>
          <p:spPr>
            <a:xfrm>
              <a:off x="1312676" y="5522540"/>
              <a:ext cx="3561997" cy="309831"/>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lide Number Placeholder 2">
            <a:extLst>
              <a:ext uri="{FF2B5EF4-FFF2-40B4-BE49-F238E27FC236}">
                <a16:creationId xmlns:a16="http://schemas.microsoft.com/office/drawing/2014/main" id="{C3756F43-484C-4B45-AAB4-E8208E1C5DAE}"/>
              </a:ext>
            </a:extLst>
          </p:cNvPr>
          <p:cNvSpPr>
            <a:spLocks noGrp="1"/>
          </p:cNvSpPr>
          <p:nvPr>
            <p:ph type="sldNum" sz="quarter" idx="4"/>
          </p:nvPr>
        </p:nvSpPr>
        <p:spPr/>
        <p:txBody>
          <a:bodyPr/>
          <a:lstStyle/>
          <a:p>
            <a:fld id="{6F1FABC0-072B-4F22-8F9B-95A9D10B0206}" type="slidenum">
              <a:rPr lang="en-US" smtClean="0"/>
              <a:pPr/>
              <a:t>68</a:t>
            </a:fld>
            <a:endParaRPr lang="en-US"/>
          </a:p>
        </p:txBody>
      </p:sp>
      <p:sp>
        <p:nvSpPr>
          <p:cNvPr id="20" name="Content Placeholder 6">
            <a:extLst>
              <a:ext uri="{FF2B5EF4-FFF2-40B4-BE49-F238E27FC236}">
                <a16:creationId xmlns:a16="http://schemas.microsoft.com/office/drawing/2014/main" id="{737AD6FE-076D-47EB-8851-546CD7479B58}"/>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101B1E"/>
                </a:solidFill>
                <a:latin typeface="Arial"/>
                <a:cs typeface="Arial"/>
              </a:rPr>
              <a:t>Jayson Dickinson</a:t>
            </a:r>
            <a:endParaRPr lang="en-US">
              <a:solidFill>
                <a:srgbClr val="101B1E"/>
              </a:solidFill>
            </a:endParaRPr>
          </a:p>
        </p:txBody>
      </p:sp>
      <p:grpSp>
        <p:nvGrpSpPr>
          <p:cNvPr id="6" name="Group 5">
            <a:extLst>
              <a:ext uri="{FF2B5EF4-FFF2-40B4-BE49-F238E27FC236}">
                <a16:creationId xmlns:a16="http://schemas.microsoft.com/office/drawing/2014/main" id="{811D944C-D5B6-4BB2-AB13-82F7A7DB1A26}"/>
              </a:ext>
            </a:extLst>
          </p:cNvPr>
          <p:cNvGrpSpPr/>
          <p:nvPr/>
        </p:nvGrpSpPr>
        <p:grpSpPr>
          <a:xfrm rot="18987598">
            <a:off x="3690157" y="2136396"/>
            <a:ext cx="467443" cy="1287994"/>
            <a:chOff x="3410018" y="2211162"/>
            <a:chExt cx="467443" cy="1287994"/>
          </a:xfrm>
        </p:grpSpPr>
        <p:cxnSp>
          <p:nvCxnSpPr>
            <p:cNvPr id="35" name="Straight Connector 34">
              <a:extLst>
                <a:ext uri="{FF2B5EF4-FFF2-40B4-BE49-F238E27FC236}">
                  <a16:creationId xmlns:a16="http://schemas.microsoft.com/office/drawing/2014/main" id="{4A132D3A-4CFF-408C-BB15-CDD8BE792E5D}"/>
                </a:ext>
              </a:extLst>
            </p:cNvPr>
            <p:cNvCxnSpPr>
              <a:cxnSpLocks/>
              <a:stCxn id="53" idx="0"/>
            </p:cNvCxnSpPr>
            <p:nvPr/>
          </p:nvCxnSpPr>
          <p:spPr>
            <a:xfrm flipH="1" flipV="1">
              <a:off x="3625291" y="2530769"/>
              <a:ext cx="132297" cy="7486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8B039E09-80D2-48BA-AE1B-EE953CACC398}"/>
                </a:ext>
              </a:extLst>
            </p:cNvPr>
            <p:cNvSpPr/>
            <p:nvPr/>
          </p:nvSpPr>
          <p:spPr>
            <a:xfrm flipH="1">
              <a:off x="3410018" y="3436475"/>
              <a:ext cx="422281" cy="6268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3E46DD82-7DA4-4FCC-AA8B-DB98296CB342}"/>
                </a:ext>
              </a:extLst>
            </p:cNvPr>
            <p:cNvSpPr/>
            <p:nvPr/>
          </p:nvSpPr>
          <p:spPr>
            <a:xfrm flipH="1">
              <a:off x="3557657" y="3363284"/>
              <a:ext cx="134551" cy="6268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Rounded Corners 42">
              <a:extLst>
                <a:ext uri="{FF2B5EF4-FFF2-40B4-BE49-F238E27FC236}">
                  <a16:creationId xmlns:a16="http://schemas.microsoft.com/office/drawing/2014/main" id="{FF396C27-A4B5-4C2B-9047-4EBEDCB58E51}"/>
                </a:ext>
              </a:extLst>
            </p:cNvPr>
            <p:cNvSpPr/>
            <p:nvPr/>
          </p:nvSpPr>
          <p:spPr>
            <a:xfrm rot="5400000">
              <a:off x="3701567" y="3246061"/>
              <a:ext cx="29076" cy="182344"/>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594BF700-CE98-46D8-926F-BAE9E4BBD915}"/>
                </a:ext>
              </a:extLst>
            </p:cNvPr>
            <p:cNvSpPr/>
            <p:nvPr/>
          </p:nvSpPr>
          <p:spPr>
            <a:xfrm rot="6784575" flipH="1">
              <a:off x="3734315" y="2395130"/>
              <a:ext cx="24261" cy="26203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E8B48B2A-B092-4348-B49D-C5D82E1CE603}"/>
                </a:ext>
              </a:extLst>
            </p:cNvPr>
            <p:cNvSpPr/>
            <p:nvPr/>
          </p:nvSpPr>
          <p:spPr>
            <a:xfrm rot="4695926" flipH="1">
              <a:off x="3732097" y="2310674"/>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8CBCB6E-5BE7-4C2C-A6E3-4768196DD0BB}"/>
                </a:ext>
              </a:extLst>
            </p:cNvPr>
            <p:cNvSpPr/>
            <p:nvPr/>
          </p:nvSpPr>
          <p:spPr>
            <a:xfrm flipH="1">
              <a:off x="3594318" y="3405134"/>
              <a:ext cx="53680" cy="626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Rounded Corners 52">
              <a:extLst>
                <a:ext uri="{FF2B5EF4-FFF2-40B4-BE49-F238E27FC236}">
                  <a16:creationId xmlns:a16="http://schemas.microsoft.com/office/drawing/2014/main" id="{F241693B-DA1C-4DCC-88D8-8187F226B842}"/>
                </a:ext>
              </a:extLst>
            </p:cNvPr>
            <p:cNvSpPr/>
            <p:nvPr/>
          </p:nvSpPr>
          <p:spPr>
            <a:xfrm>
              <a:off x="3730749" y="3279459"/>
              <a:ext cx="53680" cy="104142"/>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a:extLst>
                <a:ext uri="{FF2B5EF4-FFF2-40B4-BE49-F238E27FC236}">
                  <a16:creationId xmlns:a16="http://schemas.microsoft.com/office/drawing/2014/main" id="{23587DE0-4FC3-4DEA-92AD-011F841245FF}"/>
                </a:ext>
              </a:extLst>
            </p:cNvPr>
            <p:cNvCxnSpPr>
              <a:cxnSpLocks/>
              <a:endCxn id="53" idx="3"/>
            </p:cNvCxnSpPr>
            <p:nvPr/>
          </p:nvCxnSpPr>
          <p:spPr>
            <a:xfrm flipH="1">
              <a:off x="3784428" y="2571828"/>
              <a:ext cx="74752" cy="7597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34649318-2E7A-4E07-AE2A-FAB2EF060DEE}"/>
                </a:ext>
              </a:extLst>
            </p:cNvPr>
            <p:cNvCxnSpPr>
              <a:cxnSpLocks/>
              <a:stCxn id="47" idx="0"/>
            </p:cNvCxnSpPr>
            <p:nvPr/>
          </p:nvCxnSpPr>
          <p:spPr>
            <a:xfrm flipH="1">
              <a:off x="3856676" y="2410858"/>
              <a:ext cx="14875" cy="177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111E10B-813B-4516-9FDB-8373BBB75A1E}"/>
                </a:ext>
              </a:extLst>
            </p:cNvPr>
            <p:cNvCxnSpPr>
              <a:cxnSpLocks/>
              <a:endCxn id="58" idx="0"/>
            </p:cNvCxnSpPr>
            <p:nvPr/>
          </p:nvCxnSpPr>
          <p:spPr>
            <a:xfrm flipH="1" flipV="1">
              <a:off x="3602550" y="2211650"/>
              <a:ext cx="265637" cy="1888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C0791B79-F463-4BBA-B973-F65E57CC84E7}"/>
                </a:ext>
              </a:extLst>
            </p:cNvPr>
            <p:cNvSpPr/>
            <p:nvPr/>
          </p:nvSpPr>
          <p:spPr>
            <a:xfrm rot="21297001" flipH="1">
              <a:off x="3597298" y="2211162"/>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 name="Straight Connector 60">
              <a:extLst>
                <a:ext uri="{FF2B5EF4-FFF2-40B4-BE49-F238E27FC236}">
                  <a16:creationId xmlns:a16="http://schemas.microsoft.com/office/drawing/2014/main" id="{C7F09823-DCC1-4C89-8A27-0B7306DB2BAD}"/>
                </a:ext>
              </a:extLst>
            </p:cNvPr>
            <p:cNvCxnSpPr>
              <a:cxnSpLocks/>
              <a:stCxn id="41" idx="3"/>
            </p:cNvCxnSpPr>
            <p:nvPr/>
          </p:nvCxnSpPr>
          <p:spPr>
            <a:xfrm flipH="1" flipV="1">
              <a:off x="3511959" y="2453393"/>
              <a:ext cx="45697" cy="9412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D801EEC7-7448-462C-B642-4E4765FF2A5D}"/>
                </a:ext>
              </a:extLst>
            </p:cNvPr>
            <p:cNvCxnSpPr>
              <a:cxnSpLocks/>
            </p:cNvCxnSpPr>
            <p:nvPr/>
          </p:nvCxnSpPr>
          <p:spPr>
            <a:xfrm flipV="1">
              <a:off x="3727687" y="2441187"/>
              <a:ext cx="56276" cy="631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C9A4BEF5-2C14-42F2-A179-926354017C52}"/>
                </a:ext>
              </a:extLst>
            </p:cNvPr>
            <p:cNvSpPr/>
            <p:nvPr/>
          </p:nvSpPr>
          <p:spPr>
            <a:xfrm flipH="1">
              <a:off x="3609028" y="2450865"/>
              <a:ext cx="25023" cy="942755"/>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9" name="Title 6">
            <a:extLst>
              <a:ext uri="{FF2B5EF4-FFF2-40B4-BE49-F238E27FC236}">
                <a16:creationId xmlns:a16="http://schemas.microsoft.com/office/drawing/2014/main" id="{EA29F304-6060-4D0F-B7D7-80C53331089F}"/>
              </a:ext>
            </a:extLst>
          </p:cNvPr>
          <p:cNvSpPr txBox="1">
            <a:spLocks/>
          </p:cNvSpPr>
          <p:nvPr/>
        </p:nvSpPr>
        <p:spPr>
          <a:xfrm>
            <a:off x="838200" y="401514"/>
            <a:ext cx="10515600" cy="67914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kern="1200">
                <a:solidFill>
                  <a:schemeClr val="bg1"/>
                </a:solidFill>
                <a:latin typeface="Cambria" panose="02040503050406030204" pitchFamily="18" charset="0"/>
                <a:ea typeface="Cambria" panose="02040503050406030204" pitchFamily="18" charset="0"/>
                <a:cs typeface="Arial" panose="020B0604020202020204" pitchFamily="34" charset="0"/>
              </a:defRPr>
            </a:lvl1pPr>
          </a:lstStyle>
          <a:p>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High Fidelity</a:t>
            </a:r>
          </a:p>
        </p:txBody>
      </p:sp>
      <p:pic>
        <p:nvPicPr>
          <p:cNvPr id="9" name="Picture 8" descr="A picture containing clock&#10;&#10;Description automatically generated">
            <a:extLst>
              <a:ext uri="{FF2B5EF4-FFF2-40B4-BE49-F238E27FC236}">
                <a16:creationId xmlns:a16="http://schemas.microsoft.com/office/drawing/2014/main" id="{290787F7-1FC8-40B3-8F05-EC5190C53C87}"/>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2391825" y="4566549"/>
            <a:ext cx="238678" cy="199414"/>
          </a:xfrm>
          <a:prstGeom prst="rect">
            <a:avLst/>
          </a:prstGeom>
        </p:spPr>
      </p:pic>
      <p:grpSp>
        <p:nvGrpSpPr>
          <p:cNvPr id="156" name="Group 155">
            <a:extLst>
              <a:ext uri="{FF2B5EF4-FFF2-40B4-BE49-F238E27FC236}">
                <a16:creationId xmlns:a16="http://schemas.microsoft.com/office/drawing/2014/main" id="{52FE107D-875D-4458-9094-15BCD6A9A0BB}"/>
              </a:ext>
            </a:extLst>
          </p:cNvPr>
          <p:cNvGrpSpPr/>
          <p:nvPr/>
        </p:nvGrpSpPr>
        <p:grpSpPr>
          <a:xfrm>
            <a:off x="4653412" y="4786133"/>
            <a:ext cx="2221772" cy="801777"/>
            <a:chOff x="4653412" y="4786133"/>
            <a:chExt cx="2221772" cy="801777"/>
          </a:xfrm>
        </p:grpSpPr>
        <p:sp>
          <p:nvSpPr>
            <p:cNvPr id="157" name="Oval 156">
              <a:extLst>
                <a:ext uri="{FF2B5EF4-FFF2-40B4-BE49-F238E27FC236}">
                  <a16:creationId xmlns:a16="http://schemas.microsoft.com/office/drawing/2014/main" id="{6C3D4B13-966B-4F14-8AC0-7EEE2BAD3234}"/>
                </a:ext>
              </a:extLst>
            </p:cNvPr>
            <p:cNvSpPr/>
            <p:nvPr/>
          </p:nvSpPr>
          <p:spPr>
            <a:xfrm>
              <a:off x="4844941" y="5387742"/>
              <a:ext cx="1983619" cy="200168"/>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8" name="Group 157">
              <a:extLst>
                <a:ext uri="{FF2B5EF4-FFF2-40B4-BE49-F238E27FC236}">
                  <a16:creationId xmlns:a16="http://schemas.microsoft.com/office/drawing/2014/main" id="{B8823D09-E286-43D2-8D08-EEAF3BFC2621}"/>
                </a:ext>
              </a:extLst>
            </p:cNvPr>
            <p:cNvGrpSpPr>
              <a:grpSpLocks noChangeAspect="1"/>
            </p:cNvGrpSpPr>
            <p:nvPr/>
          </p:nvGrpSpPr>
          <p:grpSpPr>
            <a:xfrm>
              <a:off x="4653412" y="4786133"/>
              <a:ext cx="2221772" cy="713667"/>
              <a:chOff x="7366469" y="4745481"/>
              <a:chExt cx="3191554" cy="1025173"/>
            </a:xfrm>
          </p:grpSpPr>
          <p:grpSp>
            <p:nvGrpSpPr>
              <p:cNvPr id="159" name="Group 158">
                <a:extLst>
                  <a:ext uri="{FF2B5EF4-FFF2-40B4-BE49-F238E27FC236}">
                    <a16:creationId xmlns:a16="http://schemas.microsoft.com/office/drawing/2014/main" id="{1C40CB59-DCD8-4E6A-8296-E7BA3180A9C1}"/>
                  </a:ext>
                </a:extLst>
              </p:cNvPr>
              <p:cNvGrpSpPr>
                <a:grpSpLocks noChangeAspect="1"/>
              </p:cNvGrpSpPr>
              <p:nvPr/>
            </p:nvGrpSpPr>
            <p:grpSpPr>
              <a:xfrm>
                <a:off x="7366469" y="4745481"/>
                <a:ext cx="3191554" cy="1025173"/>
                <a:chOff x="7752885" y="5195074"/>
                <a:chExt cx="1201313" cy="385879"/>
              </a:xfrm>
            </p:grpSpPr>
            <p:sp>
              <p:nvSpPr>
                <p:cNvPr id="164" name="Rectangle 163">
                  <a:extLst>
                    <a:ext uri="{FF2B5EF4-FFF2-40B4-BE49-F238E27FC236}">
                      <a16:creationId xmlns:a16="http://schemas.microsoft.com/office/drawing/2014/main" id="{11F23A7C-529C-469E-8D33-11355F4A3E8B}"/>
                    </a:ext>
                  </a:extLst>
                </p:cNvPr>
                <p:cNvSpPr/>
                <p:nvPr/>
              </p:nvSpPr>
              <p:spPr>
                <a:xfrm>
                  <a:off x="7752885" y="5225275"/>
                  <a:ext cx="189572" cy="217449"/>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5" name="Rectangle: Rounded Corners 164">
                  <a:extLst>
                    <a:ext uri="{FF2B5EF4-FFF2-40B4-BE49-F238E27FC236}">
                      <a16:creationId xmlns:a16="http://schemas.microsoft.com/office/drawing/2014/main" id="{A1DB6679-F647-49B0-8022-DCDBA762CD78}"/>
                    </a:ext>
                  </a:extLst>
                </p:cNvPr>
                <p:cNvSpPr/>
                <p:nvPr/>
              </p:nvSpPr>
              <p:spPr>
                <a:xfrm rot="5400000">
                  <a:off x="7931770"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6" name="Rectangle: Rounded Corners 165">
                  <a:extLst>
                    <a:ext uri="{FF2B5EF4-FFF2-40B4-BE49-F238E27FC236}">
                      <a16:creationId xmlns:a16="http://schemas.microsoft.com/office/drawing/2014/main" id="{AF55FD39-0208-41B8-A2D2-71683B4C2DA7}"/>
                    </a:ext>
                  </a:extLst>
                </p:cNvPr>
                <p:cNvSpPr/>
                <p:nvPr/>
              </p:nvSpPr>
              <p:spPr>
                <a:xfrm rot="5400000">
                  <a:off x="8359233"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7" name="Rectangle: Rounded Corners 166">
                  <a:extLst>
                    <a:ext uri="{FF2B5EF4-FFF2-40B4-BE49-F238E27FC236}">
                      <a16:creationId xmlns:a16="http://schemas.microsoft.com/office/drawing/2014/main" id="{4E1A974D-F82E-4B87-86FE-EDAFAD239148}"/>
                    </a:ext>
                  </a:extLst>
                </p:cNvPr>
                <p:cNvSpPr/>
                <p:nvPr/>
              </p:nvSpPr>
              <p:spPr>
                <a:xfrm rot="5400000">
                  <a:off x="8749526"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8" name="Rectangle: Rounded Corners 167">
                  <a:extLst>
                    <a:ext uri="{FF2B5EF4-FFF2-40B4-BE49-F238E27FC236}">
                      <a16:creationId xmlns:a16="http://schemas.microsoft.com/office/drawing/2014/main" id="{FCF085FC-2E7F-461C-856D-D08353CC55DB}"/>
                    </a:ext>
                  </a:extLst>
                </p:cNvPr>
                <p:cNvSpPr/>
                <p:nvPr/>
              </p:nvSpPr>
              <p:spPr>
                <a:xfrm>
                  <a:off x="7943385" y="5360020"/>
                  <a:ext cx="988741" cy="96644"/>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9" name="Circle: Hollow 168">
                  <a:extLst>
                    <a:ext uri="{FF2B5EF4-FFF2-40B4-BE49-F238E27FC236}">
                      <a16:creationId xmlns:a16="http://schemas.microsoft.com/office/drawing/2014/main" id="{5AD8104F-FA3D-4C60-857C-6B98A6417D9A}"/>
                    </a:ext>
                  </a:extLst>
                </p:cNvPr>
                <p:cNvSpPr/>
                <p:nvPr/>
              </p:nvSpPr>
              <p:spPr>
                <a:xfrm>
                  <a:off x="7872529" y="5317040"/>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70" name="Circle: Hollow 169">
                  <a:extLst>
                    <a:ext uri="{FF2B5EF4-FFF2-40B4-BE49-F238E27FC236}">
                      <a16:creationId xmlns:a16="http://schemas.microsoft.com/office/drawing/2014/main" id="{B39368A9-6938-4E1A-9390-9B36F713F922}"/>
                    </a:ext>
                  </a:extLst>
                </p:cNvPr>
                <p:cNvSpPr/>
                <p:nvPr/>
              </p:nvSpPr>
              <p:spPr>
                <a:xfrm>
                  <a:off x="8299992" y="5317040"/>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71" name="Circle: Hollow 170">
                  <a:extLst>
                    <a:ext uri="{FF2B5EF4-FFF2-40B4-BE49-F238E27FC236}">
                      <a16:creationId xmlns:a16="http://schemas.microsoft.com/office/drawing/2014/main" id="{DB99FBFA-98AB-4EC0-8952-EBBECF32655B}"/>
                    </a:ext>
                  </a:extLst>
                </p:cNvPr>
                <p:cNvSpPr/>
                <p:nvPr/>
              </p:nvSpPr>
              <p:spPr>
                <a:xfrm>
                  <a:off x="8690285" y="5317039"/>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cxnSp>
              <p:nvCxnSpPr>
                <p:cNvPr id="172" name="Straight Arrow Connector 171">
                  <a:extLst>
                    <a:ext uri="{FF2B5EF4-FFF2-40B4-BE49-F238E27FC236}">
                      <a16:creationId xmlns:a16="http://schemas.microsoft.com/office/drawing/2014/main" id="{B1F613A1-B64C-4C4C-B35A-4C9657573DEE}"/>
                    </a:ext>
                  </a:extLst>
                </p:cNvPr>
                <p:cNvCxnSpPr/>
                <p:nvPr/>
              </p:nvCxnSpPr>
              <p:spPr>
                <a:xfrm flipH="1" flipV="1">
                  <a:off x="8056057" y="5314717"/>
                  <a:ext cx="734124" cy="1"/>
                </a:xfrm>
                <a:prstGeom prst="straightConnector1">
                  <a:avLst/>
                </a:prstGeom>
              </p:spPr>
              <p:style>
                <a:lnRef idx="3">
                  <a:schemeClr val="dk1"/>
                </a:lnRef>
                <a:fillRef idx="0">
                  <a:schemeClr val="dk1"/>
                </a:fillRef>
                <a:effectRef idx="2">
                  <a:schemeClr val="dk1"/>
                </a:effectRef>
                <a:fontRef idx="minor">
                  <a:schemeClr val="tx1"/>
                </a:fontRef>
              </p:style>
            </p:cxnSp>
            <p:sp>
              <p:nvSpPr>
                <p:cNvPr id="173" name="Oval 172">
                  <a:extLst>
                    <a:ext uri="{FF2B5EF4-FFF2-40B4-BE49-F238E27FC236}">
                      <a16:creationId xmlns:a16="http://schemas.microsoft.com/office/drawing/2014/main" id="{AD17C41C-3AC4-4589-BAC1-D198FE272021}"/>
                    </a:ext>
                  </a:extLst>
                </p:cNvPr>
                <p:cNvSpPr/>
                <p:nvPr/>
              </p:nvSpPr>
              <p:spPr>
                <a:xfrm>
                  <a:off x="7941223" y="5381625"/>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4" name="Oval 173">
                  <a:extLst>
                    <a:ext uri="{FF2B5EF4-FFF2-40B4-BE49-F238E27FC236}">
                      <a16:creationId xmlns:a16="http://schemas.microsoft.com/office/drawing/2014/main" id="{CD15D835-147D-4322-AB45-B721470C02AD}"/>
                    </a:ext>
                  </a:extLst>
                </p:cNvPr>
                <p:cNvSpPr/>
                <p:nvPr/>
              </p:nvSpPr>
              <p:spPr>
                <a:xfrm>
                  <a:off x="8368141" y="5381625"/>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5" name="Oval 174">
                  <a:extLst>
                    <a:ext uri="{FF2B5EF4-FFF2-40B4-BE49-F238E27FC236}">
                      <a16:creationId xmlns:a16="http://schemas.microsoft.com/office/drawing/2014/main" id="{92346B90-60EE-477D-BA86-CECD12FDC8CF}"/>
                    </a:ext>
                  </a:extLst>
                </p:cNvPr>
                <p:cNvSpPr/>
                <p:nvPr/>
              </p:nvSpPr>
              <p:spPr>
                <a:xfrm>
                  <a:off x="8758434" y="5385442"/>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60" name="Oval 159">
                <a:extLst>
                  <a:ext uri="{FF2B5EF4-FFF2-40B4-BE49-F238E27FC236}">
                    <a16:creationId xmlns:a16="http://schemas.microsoft.com/office/drawing/2014/main" id="{D918B973-13DF-407C-8B0E-B89F581628FA}"/>
                  </a:ext>
                </a:extLst>
              </p:cNvPr>
              <p:cNvSpPr/>
              <p:nvPr/>
            </p:nvSpPr>
            <p:spPr>
              <a:xfrm>
                <a:off x="7923634" y="5301896"/>
                <a:ext cx="253062" cy="26600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61" name="Graphic 38" descr="Single gear">
                <a:extLst>
                  <a:ext uri="{FF2B5EF4-FFF2-40B4-BE49-F238E27FC236}">
                    <a16:creationId xmlns:a16="http://schemas.microsoft.com/office/drawing/2014/main" id="{8716470E-665B-430D-907A-645EB12663C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13288" y="5202044"/>
                <a:ext cx="449766" cy="449766"/>
              </a:xfrm>
              <a:prstGeom prst="rect">
                <a:avLst/>
              </a:prstGeom>
            </p:spPr>
          </p:pic>
          <p:pic>
            <p:nvPicPr>
              <p:cNvPr id="162" name="Graphic 38" descr="Single gear">
                <a:extLst>
                  <a:ext uri="{FF2B5EF4-FFF2-40B4-BE49-F238E27FC236}">
                    <a16:creationId xmlns:a16="http://schemas.microsoft.com/office/drawing/2014/main" id="{9FC21D99-C868-48CA-A471-3801985E9CE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86291" y="5202041"/>
                <a:ext cx="449766" cy="449766"/>
              </a:xfrm>
              <a:prstGeom prst="rect">
                <a:avLst/>
              </a:prstGeom>
            </p:spPr>
          </p:pic>
          <p:pic>
            <p:nvPicPr>
              <p:cNvPr id="163" name="Graphic 38" descr="Single gear">
                <a:extLst>
                  <a:ext uri="{FF2B5EF4-FFF2-40B4-BE49-F238E27FC236}">
                    <a16:creationId xmlns:a16="http://schemas.microsoft.com/office/drawing/2014/main" id="{FE8CCCD0-400F-47D5-8DE6-847C9925621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46995" y="5202043"/>
                <a:ext cx="449766" cy="449766"/>
              </a:xfrm>
              <a:prstGeom prst="rect">
                <a:avLst/>
              </a:prstGeom>
            </p:spPr>
          </p:pic>
        </p:grpSp>
      </p:grpSp>
      <p:sp>
        <p:nvSpPr>
          <p:cNvPr id="2" name="Rectangle 1">
            <a:extLst>
              <a:ext uri="{FF2B5EF4-FFF2-40B4-BE49-F238E27FC236}">
                <a16:creationId xmlns:a16="http://schemas.microsoft.com/office/drawing/2014/main" id="{F51A0B7E-1FAB-43C8-9E2F-3B4FB246D344}"/>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7CA3B9C-6461-4C0B-98F1-2CE86C57D39B}"/>
              </a:ext>
            </a:extLst>
          </p:cNvPr>
          <p:cNvGrpSpPr/>
          <p:nvPr/>
        </p:nvGrpSpPr>
        <p:grpSpPr>
          <a:xfrm>
            <a:off x="8483635" y="1525189"/>
            <a:ext cx="3161334" cy="3759649"/>
            <a:chOff x="7973617" y="1525189"/>
            <a:chExt cx="3161334" cy="3759649"/>
          </a:xfrm>
        </p:grpSpPr>
        <p:sp>
          <p:nvSpPr>
            <p:cNvPr id="153" name="Flowchart: Connector 152">
              <a:extLst>
                <a:ext uri="{FF2B5EF4-FFF2-40B4-BE49-F238E27FC236}">
                  <a16:creationId xmlns:a16="http://schemas.microsoft.com/office/drawing/2014/main" id="{FA601C1B-8F2C-4498-B178-ABE9D8F02054}"/>
                </a:ext>
              </a:extLst>
            </p:cNvPr>
            <p:cNvSpPr>
              <a:spLocks noChangeAspect="1"/>
            </p:cNvSpPr>
            <p:nvPr/>
          </p:nvSpPr>
          <p:spPr>
            <a:xfrm>
              <a:off x="7973617" y="1525189"/>
              <a:ext cx="3161334" cy="3161334"/>
            </a:xfrm>
            <a:prstGeom prst="flowChartConnector">
              <a:avLst/>
            </a:prstGeom>
            <a:solidFill>
              <a:srgbClr val="FDB05D">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4" name="Group 153">
              <a:extLst>
                <a:ext uri="{FF2B5EF4-FFF2-40B4-BE49-F238E27FC236}">
                  <a16:creationId xmlns:a16="http://schemas.microsoft.com/office/drawing/2014/main" id="{C9222CA6-48D4-4023-A4FD-E306E23204CC}"/>
                </a:ext>
              </a:extLst>
            </p:cNvPr>
            <p:cNvGrpSpPr>
              <a:grpSpLocks/>
            </p:cNvGrpSpPr>
            <p:nvPr/>
          </p:nvGrpSpPr>
          <p:grpSpPr>
            <a:xfrm>
              <a:off x="8277852" y="2016042"/>
              <a:ext cx="2301785" cy="2204640"/>
              <a:chOff x="6595481" y="1587776"/>
              <a:chExt cx="2963950" cy="2427199"/>
            </a:xfrm>
          </p:grpSpPr>
          <p:sp>
            <p:nvSpPr>
              <p:cNvPr id="176" name="Rectangle 175">
                <a:extLst>
                  <a:ext uri="{FF2B5EF4-FFF2-40B4-BE49-F238E27FC236}">
                    <a16:creationId xmlns:a16="http://schemas.microsoft.com/office/drawing/2014/main" id="{2058C017-D100-4BC0-BB20-752550A776CC}"/>
                  </a:ext>
                </a:extLst>
              </p:cNvPr>
              <p:cNvSpPr/>
              <p:nvPr/>
            </p:nvSpPr>
            <p:spPr>
              <a:xfrm rot="3475009">
                <a:off x="6717554" y="1859728"/>
                <a:ext cx="45719" cy="28986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Rectangle 199">
                <a:extLst>
                  <a:ext uri="{FF2B5EF4-FFF2-40B4-BE49-F238E27FC236}">
                    <a16:creationId xmlns:a16="http://schemas.microsoft.com/office/drawing/2014/main" id="{AB7682D7-9AB1-4922-8E18-E1E106B53BEC}"/>
                  </a:ext>
                </a:extLst>
              </p:cNvPr>
              <p:cNvSpPr/>
              <p:nvPr/>
            </p:nvSpPr>
            <p:spPr>
              <a:xfrm rot="7564731">
                <a:off x="6931663" y="1867366"/>
                <a:ext cx="45719" cy="28986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1" name="Straight Connector 200">
                <a:extLst>
                  <a:ext uri="{FF2B5EF4-FFF2-40B4-BE49-F238E27FC236}">
                    <a16:creationId xmlns:a16="http://schemas.microsoft.com/office/drawing/2014/main" id="{4D0DC10E-CB14-42A8-8D8F-930FC251AAC0}"/>
                  </a:ext>
                </a:extLst>
              </p:cNvPr>
              <p:cNvCxnSpPr>
                <a:cxnSpLocks/>
                <a:stCxn id="209" idx="0"/>
              </p:cNvCxnSpPr>
              <p:nvPr/>
            </p:nvCxnSpPr>
            <p:spPr>
              <a:xfrm flipH="1" flipV="1">
                <a:off x="9084222" y="2190069"/>
                <a:ext cx="249312" cy="14108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2" name="Rectangle 201">
                <a:extLst>
                  <a:ext uri="{FF2B5EF4-FFF2-40B4-BE49-F238E27FC236}">
                    <a16:creationId xmlns:a16="http://schemas.microsoft.com/office/drawing/2014/main" id="{577746E6-3C70-4B7C-AB7D-8675A8B915D3}"/>
                  </a:ext>
                </a:extLst>
              </p:cNvPr>
              <p:cNvSpPr/>
              <p:nvPr/>
            </p:nvSpPr>
            <p:spPr>
              <a:xfrm rot="5565177">
                <a:off x="7180722" y="1513323"/>
                <a:ext cx="45719" cy="117336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202">
                <a:extLst>
                  <a:ext uri="{FF2B5EF4-FFF2-40B4-BE49-F238E27FC236}">
                    <a16:creationId xmlns:a16="http://schemas.microsoft.com/office/drawing/2014/main" id="{3AB0E231-89E5-4F9A-8C5D-A3E0AE45BB6E}"/>
                  </a:ext>
                </a:extLst>
              </p:cNvPr>
              <p:cNvSpPr/>
              <p:nvPr/>
            </p:nvSpPr>
            <p:spPr>
              <a:xfrm flipH="1">
                <a:off x="8678544" y="3896854"/>
                <a:ext cx="795781" cy="11812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203">
                <a:extLst>
                  <a:ext uri="{FF2B5EF4-FFF2-40B4-BE49-F238E27FC236}">
                    <a16:creationId xmlns:a16="http://schemas.microsoft.com/office/drawing/2014/main" id="{F56C78F2-4308-493A-899C-B84E883A3AA4}"/>
                  </a:ext>
                </a:extLst>
              </p:cNvPr>
              <p:cNvSpPr/>
              <p:nvPr/>
            </p:nvSpPr>
            <p:spPr>
              <a:xfrm flipH="1">
                <a:off x="8956766" y="3758927"/>
                <a:ext cx="253559" cy="11812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Rectangle: Rounded Corners 204">
                <a:extLst>
                  <a:ext uri="{FF2B5EF4-FFF2-40B4-BE49-F238E27FC236}">
                    <a16:creationId xmlns:a16="http://schemas.microsoft.com/office/drawing/2014/main" id="{5E306EEE-A8C2-4F7F-A7F7-D59DC0DFAD75}"/>
                  </a:ext>
                </a:extLst>
              </p:cNvPr>
              <p:cNvSpPr/>
              <p:nvPr/>
            </p:nvSpPr>
            <p:spPr>
              <a:xfrm rot="5400000">
                <a:off x="9227962" y="3538023"/>
                <a:ext cx="54794" cy="343623"/>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Rectangle 205">
                <a:extLst>
                  <a:ext uri="{FF2B5EF4-FFF2-40B4-BE49-F238E27FC236}">
                    <a16:creationId xmlns:a16="http://schemas.microsoft.com/office/drawing/2014/main" id="{94665EC9-7110-4CBF-8EB4-F3CCDAF24555}"/>
                  </a:ext>
                </a:extLst>
              </p:cNvPr>
              <p:cNvSpPr/>
              <p:nvPr/>
            </p:nvSpPr>
            <p:spPr>
              <a:xfrm rot="6784575" flipH="1">
                <a:off x="9289675" y="1934460"/>
                <a:ext cx="45719" cy="49379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ectangle 206">
                <a:extLst>
                  <a:ext uri="{FF2B5EF4-FFF2-40B4-BE49-F238E27FC236}">
                    <a16:creationId xmlns:a16="http://schemas.microsoft.com/office/drawing/2014/main" id="{E6824B37-9929-4F3D-91F7-E4E551808AD7}"/>
                  </a:ext>
                </a:extLst>
              </p:cNvPr>
              <p:cNvSpPr/>
              <p:nvPr/>
            </p:nvSpPr>
            <p:spPr>
              <a:xfrm rot="4695926" flipH="1">
                <a:off x="9285496" y="1775304"/>
                <a:ext cx="61516" cy="47398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207">
                <a:extLst>
                  <a:ext uri="{FF2B5EF4-FFF2-40B4-BE49-F238E27FC236}">
                    <a16:creationId xmlns:a16="http://schemas.microsoft.com/office/drawing/2014/main" id="{F58CA6B5-AF98-4D0F-89E6-08A5CED9108F}"/>
                  </a:ext>
                </a:extLst>
              </p:cNvPr>
              <p:cNvSpPr/>
              <p:nvPr/>
            </p:nvSpPr>
            <p:spPr>
              <a:xfrm flipH="1">
                <a:off x="9025853" y="3837793"/>
                <a:ext cx="101159" cy="11812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ctangle: Rounded Corners 208">
                <a:extLst>
                  <a:ext uri="{FF2B5EF4-FFF2-40B4-BE49-F238E27FC236}">
                    <a16:creationId xmlns:a16="http://schemas.microsoft.com/office/drawing/2014/main" id="{1018651E-90A9-4365-BD1D-5CDB269E7D58}"/>
                  </a:ext>
                </a:extLst>
              </p:cNvPr>
              <p:cNvSpPr/>
              <p:nvPr/>
            </p:nvSpPr>
            <p:spPr>
              <a:xfrm>
                <a:off x="9282955" y="3600961"/>
                <a:ext cx="101158" cy="196253"/>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0" name="Straight Connector 209">
                <a:extLst>
                  <a:ext uri="{FF2B5EF4-FFF2-40B4-BE49-F238E27FC236}">
                    <a16:creationId xmlns:a16="http://schemas.microsoft.com/office/drawing/2014/main" id="{1DDCCDB9-1163-4879-A08D-E7BB439F1BC0}"/>
                  </a:ext>
                </a:extLst>
              </p:cNvPr>
              <p:cNvCxnSpPr>
                <a:cxnSpLocks/>
                <a:endCxn id="209" idx="3"/>
              </p:cNvCxnSpPr>
              <p:nvPr/>
            </p:nvCxnSpPr>
            <p:spPr>
              <a:xfrm flipH="1">
                <a:off x="9384113" y="2267443"/>
                <a:ext cx="140868" cy="14316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DA2A3699-BF2C-4A29-A7A2-4878E1BA5ABA}"/>
                  </a:ext>
                </a:extLst>
              </p:cNvPr>
              <p:cNvCxnSpPr>
                <a:cxnSpLocks/>
                <a:stCxn id="207" idx="0"/>
              </p:cNvCxnSpPr>
              <p:nvPr/>
            </p:nvCxnSpPr>
            <p:spPr>
              <a:xfrm flipH="1">
                <a:off x="9520263" y="1964099"/>
                <a:ext cx="28032" cy="33506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8B9ECF4B-C5D5-4BF2-9AB3-D4015837A0A8}"/>
                  </a:ext>
                </a:extLst>
              </p:cNvPr>
              <p:cNvCxnSpPr>
                <a:cxnSpLocks/>
                <a:endCxn id="213" idx="0"/>
              </p:cNvCxnSpPr>
              <p:nvPr/>
            </p:nvCxnSpPr>
            <p:spPr>
              <a:xfrm flipH="1" flipV="1">
                <a:off x="9041366" y="1588696"/>
                <a:ext cx="500588" cy="3558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3" name="Rectangle 212">
                <a:extLst>
                  <a:ext uri="{FF2B5EF4-FFF2-40B4-BE49-F238E27FC236}">
                    <a16:creationId xmlns:a16="http://schemas.microsoft.com/office/drawing/2014/main" id="{690E9A0A-F91C-4F9A-B7C0-E09C7CDA835F}"/>
                  </a:ext>
                </a:extLst>
              </p:cNvPr>
              <p:cNvSpPr/>
              <p:nvPr/>
            </p:nvSpPr>
            <p:spPr>
              <a:xfrm rot="21297001" flipH="1">
                <a:off x="9031469" y="1587776"/>
                <a:ext cx="61516" cy="47398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4" name="Straight Connector 213">
                <a:extLst>
                  <a:ext uri="{FF2B5EF4-FFF2-40B4-BE49-F238E27FC236}">
                    <a16:creationId xmlns:a16="http://schemas.microsoft.com/office/drawing/2014/main" id="{CD934167-025C-4B80-B7C3-0D0B5CAB7E1D}"/>
                  </a:ext>
                </a:extLst>
              </p:cNvPr>
              <p:cNvCxnSpPr>
                <a:cxnSpLocks/>
              </p:cNvCxnSpPr>
              <p:nvPr/>
            </p:nvCxnSpPr>
            <p:spPr>
              <a:xfrm flipH="1" flipV="1">
                <a:off x="7762594" y="1674406"/>
                <a:ext cx="1108055" cy="374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5" name="Rectangle 214">
                <a:extLst>
                  <a:ext uri="{FF2B5EF4-FFF2-40B4-BE49-F238E27FC236}">
                    <a16:creationId xmlns:a16="http://schemas.microsoft.com/office/drawing/2014/main" id="{6887C6DB-7910-4FD9-AE23-D9C9683456A8}"/>
                  </a:ext>
                </a:extLst>
              </p:cNvPr>
              <p:cNvSpPr/>
              <p:nvPr/>
            </p:nvSpPr>
            <p:spPr>
              <a:xfrm rot="21297001" flipH="1">
                <a:off x="7760101" y="1671317"/>
                <a:ext cx="61516" cy="47398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6" name="Straight Connector 215">
                <a:extLst>
                  <a:ext uri="{FF2B5EF4-FFF2-40B4-BE49-F238E27FC236}">
                    <a16:creationId xmlns:a16="http://schemas.microsoft.com/office/drawing/2014/main" id="{078CD92F-232B-4EE4-A0A6-8D020C660EDB}"/>
                  </a:ext>
                </a:extLst>
              </p:cNvPr>
              <p:cNvCxnSpPr>
                <a:cxnSpLocks/>
                <a:stCxn id="204" idx="3"/>
              </p:cNvCxnSpPr>
              <p:nvPr/>
            </p:nvCxnSpPr>
            <p:spPr>
              <a:xfrm flipH="1" flipV="1">
                <a:off x="8870650" y="2044256"/>
                <a:ext cx="86116" cy="17737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796F673D-5EF5-4B1C-A330-F7DD43707F5A}"/>
                  </a:ext>
                </a:extLst>
              </p:cNvPr>
              <p:cNvCxnSpPr>
                <a:cxnSpLocks/>
              </p:cNvCxnSpPr>
              <p:nvPr/>
            </p:nvCxnSpPr>
            <p:spPr>
              <a:xfrm flipV="1">
                <a:off x="9277185" y="2021254"/>
                <a:ext cx="106051" cy="11899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A92426E4-D0E1-40F0-835A-C5E137AA10B7}"/>
                  </a:ext>
                </a:extLst>
              </p:cNvPr>
              <p:cNvCxnSpPr>
                <a:cxnSpLocks/>
              </p:cNvCxnSpPr>
              <p:nvPr/>
            </p:nvCxnSpPr>
            <p:spPr>
              <a:xfrm flipH="1">
                <a:off x="6823924" y="1684417"/>
                <a:ext cx="964747" cy="3791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9" name="Rectangle 218">
                <a:extLst>
                  <a:ext uri="{FF2B5EF4-FFF2-40B4-BE49-F238E27FC236}">
                    <a16:creationId xmlns:a16="http://schemas.microsoft.com/office/drawing/2014/main" id="{67027FBF-7507-4F22-8319-B19FF9711DB1}"/>
                  </a:ext>
                </a:extLst>
              </p:cNvPr>
              <p:cNvSpPr/>
              <p:nvPr/>
            </p:nvSpPr>
            <p:spPr>
              <a:xfrm flipH="1">
                <a:off x="9053575" y="2039492"/>
                <a:ext cx="47155" cy="177660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Rectangle 219">
                <a:extLst>
                  <a:ext uri="{FF2B5EF4-FFF2-40B4-BE49-F238E27FC236}">
                    <a16:creationId xmlns:a16="http://schemas.microsoft.com/office/drawing/2014/main" id="{6B28BFE8-4F2D-4091-9058-84B04FA18FEA}"/>
                  </a:ext>
                </a:extLst>
              </p:cNvPr>
              <p:cNvSpPr/>
              <p:nvPr/>
            </p:nvSpPr>
            <p:spPr>
              <a:xfrm rot="5213209" flipH="1">
                <a:off x="8421413" y="1434044"/>
                <a:ext cx="47156" cy="130797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Rectangle 220">
                <a:extLst>
                  <a:ext uri="{FF2B5EF4-FFF2-40B4-BE49-F238E27FC236}">
                    <a16:creationId xmlns:a16="http://schemas.microsoft.com/office/drawing/2014/main" id="{28149A66-4977-45C3-8CC8-4B88AABCBE1D}"/>
                  </a:ext>
                </a:extLst>
              </p:cNvPr>
              <p:cNvSpPr/>
              <p:nvPr/>
            </p:nvSpPr>
            <p:spPr>
              <a:xfrm rot="3559019" flipH="1">
                <a:off x="7912427" y="1867196"/>
                <a:ext cx="45719" cy="30811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2" name="Straight Connector 221">
                <a:extLst>
                  <a:ext uri="{FF2B5EF4-FFF2-40B4-BE49-F238E27FC236}">
                    <a16:creationId xmlns:a16="http://schemas.microsoft.com/office/drawing/2014/main" id="{8F63A0BF-3E26-4D90-A9F3-F3E8DE0333C0}"/>
                  </a:ext>
                </a:extLst>
              </p:cNvPr>
              <p:cNvCxnSpPr>
                <a:cxnSpLocks/>
                <a:stCxn id="221" idx="3"/>
                <a:endCxn id="215" idx="1"/>
              </p:cNvCxnSpPr>
              <p:nvPr/>
            </p:nvCxnSpPr>
            <p:spPr>
              <a:xfrm flipH="1" flipV="1">
                <a:off x="7821498" y="1905605"/>
                <a:ext cx="102123" cy="959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5" name="TextBox 154">
              <a:extLst>
                <a:ext uri="{FF2B5EF4-FFF2-40B4-BE49-F238E27FC236}">
                  <a16:creationId xmlns:a16="http://schemas.microsoft.com/office/drawing/2014/main" id="{769CE7D7-7596-4C29-909F-21254B35F76F}"/>
                </a:ext>
              </a:extLst>
            </p:cNvPr>
            <p:cNvSpPr txBox="1"/>
            <p:nvPr/>
          </p:nvSpPr>
          <p:spPr>
            <a:xfrm>
              <a:off x="8525527" y="4761618"/>
              <a:ext cx="2364622" cy="523220"/>
            </a:xfrm>
            <a:prstGeom prst="rect">
              <a:avLst/>
            </a:prstGeom>
            <a:noFill/>
          </p:spPr>
          <p:txBody>
            <a:bodyPr wrap="none" rtlCol="0">
              <a:spAutoFit/>
            </a:bodyPr>
            <a:lstStyle/>
            <a:p>
              <a:pPr algn="ctr"/>
              <a:r>
                <a:rPr lang="en-US" sz="28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Acrobat LSMS</a:t>
              </a:r>
            </a:p>
          </p:txBody>
        </p:sp>
      </p:grpSp>
      <p:grpSp>
        <p:nvGrpSpPr>
          <p:cNvPr id="123" name="Group 122">
            <a:extLst>
              <a:ext uri="{FF2B5EF4-FFF2-40B4-BE49-F238E27FC236}">
                <a16:creationId xmlns:a16="http://schemas.microsoft.com/office/drawing/2014/main" id="{8CE57C5D-CFE5-4FCC-91AB-873143AE95E6}"/>
              </a:ext>
            </a:extLst>
          </p:cNvPr>
          <p:cNvGrpSpPr>
            <a:grpSpLocks noChangeAspect="1"/>
          </p:cNvGrpSpPr>
          <p:nvPr/>
        </p:nvGrpSpPr>
        <p:grpSpPr>
          <a:xfrm>
            <a:off x="1646357" y="3506740"/>
            <a:ext cx="2886760" cy="2243584"/>
            <a:chOff x="2518288" y="1683465"/>
            <a:chExt cx="2423796" cy="1883769"/>
          </a:xfrm>
        </p:grpSpPr>
        <p:grpSp>
          <p:nvGrpSpPr>
            <p:cNvPr id="124" name="Group 123">
              <a:extLst>
                <a:ext uri="{FF2B5EF4-FFF2-40B4-BE49-F238E27FC236}">
                  <a16:creationId xmlns:a16="http://schemas.microsoft.com/office/drawing/2014/main" id="{F5EE652A-2226-4564-9B18-CF478496004F}"/>
                </a:ext>
              </a:extLst>
            </p:cNvPr>
            <p:cNvGrpSpPr/>
            <p:nvPr/>
          </p:nvGrpSpPr>
          <p:grpSpPr>
            <a:xfrm>
              <a:off x="2518288" y="1683465"/>
              <a:ext cx="2423796" cy="1883769"/>
              <a:chOff x="2518288" y="1683465"/>
              <a:chExt cx="2423796" cy="1883769"/>
            </a:xfrm>
          </p:grpSpPr>
          <p:sp>
            <p:nvSpPr>
              <p:cNvPr id="127" name="Isosceles Triangle 126">
                <a:extLst>
                  <a:ext uri="{FF2B5EF4-FFF2-40B4-BE49-F238E27FC236}">
                    <a16:creationId xmlns:a16="http://schemas.microsoft.com/office/drawing/2014/main" id="{05DD3761-B828-49C1-8130-92C055DBB13E}"/>
                  </a:ext>
                </a:extLst>
              </p:cNvPr>
              <p:cNvSpPr/>
              <p:nvPr/>
            </p:nvSpPr>
            <p:spPr>
              <a:xfrm>
                <a:off x="2518288" y="2112300"/>
                <a:ext cx="499110" cy="339539"/>
              </a:xfrm>
              <a:prstGeom prst="triangle">
                <a:avLst>
                  <a:gd name="adj" fmla="val 91603"/>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Isosceles Triangle 127">
                <a:extLst>
                  <a:ext uri="{FF2B5EF4-FFF2-40B4-BE49-F238E27FC236}">
                    <a16:creationId xmlns:a16="http://schemas.microsoft.com/office/drawing/2014/main" id="{047B5E41-3592-4023-9626-A244D226692E}"/>
                  </a:ext>
                </a:extLst>
              </p:cNvPr>
              <p:cNvSpPr/>
              <p:nvPr/>
            </p:nvSpPr>
            <p:spPr>
              <a:xfrm flipH="1">
                <a:off x="4425021" y="2155622"/>
                <a:ext cx="517063" cy="300990"/>
              </a:xfrm>
              <a:prstGeom prst="triangle">
                <a:avLst>
                  <a:gd name="adj" fmla="val 81287"/>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a:extLst>
                  <a:ext uri="{FF2B5EF4-FFF2-40B4-BE49-F238E27FC236}">
                    <a16:creationId xmlns:a16="http://schemas.microsoft.com/office/drawing/2014/main" id="{DCB104C6-0D1A-42ED-BCF3-A1978898367C}"/>
                  </a:ext>
                </a:extLst>
              </p:cNvPr>
              <p:cNvSpPr/>
              <p:nvPr/>
            </p:nvSpPr>
            <p:spPr>
              <a:xfrm rot="989100">
                <a:off x="3033539" y="2599318"/>
                <a:ext cx="45720" cy="935705"/>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a:extLst>
                  <a:ext uri="{FF2B5EF4-FFF2-40B4-BE49-F238E27FC236}">
                    <a16:creationId xmlns:a16="http://schemas.microsoft.com/office/drawing/2014/main" id="{77F48794-F77D-46C2-B724-2343E529DF52}"/>
                  </a:ext>
                </a:extLst>
              </p:cNvPr>
              <p:cNvSpPr/>
              <p:nvPr/>
            </p:nvSpPr>
            <p:spPr>
              <a:xfrm rot="20576624">
                <a:off x="4401819" y="2598189"/>
                <a:ext cx="45720" cy="935705"/>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a:extLst>
                  <a:ext uri="{FF2B5EF4-FFF2-40B4-BE49-F238E27FC236}">
                    <a16:creationId xmlns:a16="http://schemas.microsoft.com/office/drawing/2014/main" id="{DB8CEF18-70BD-443B-9683-6DEC200F30F5}"/>
                  </a:ext>
                </a:extLst>
              </p:cNvPr>
              <p:cNvSpPr/>
              <p:nvPr/>
            </p:nvSpPr>
            <p:spPr>
              <a:xfrm rot="21392413" flipV="1">
                <a:off x="4462722" y="3480967"/>
                <a:ext cx="218672" cy="7811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a:extLst>
                  <a:ext uri="{FF2B5EF4-FFF2-40B4-BE49-F238E27FC236}">
                    <a16:creationId xmlns:a16="http://schemas.microsoft.com/office/drawing/2014/main" id="{BE95BF9A-588A-48C5-A8C3-0A3EC8C8803B}"/>
                  </a:ext>
                </a:extLst>
              </p:cNvPr>
              <p:cNvSpPr/>
              <p:nvPr/>
            </p:nvSpPr>
            <p:spPr>
              <a:xfrm flipV="1">
                <a:off x="2813844" y="3489124"/>
                <a:ext cx="218672" cy="7811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Freeform: Shape 133">
                <a:extLst>
                  <a:ext uri="{FF2B5EF4-FFF2-40B4-BE49-F238E27FC236}">
                    <a16:creationId xmlns:a16="http://schemas.microsoft.com/office/drawing/2014/main" id="{D60EB443-8AB3-4DFD-8025-E4DEBB6FA7B5}"/>
                  </a:ext>
                </a:extLst>
              </p:cNvPr>
              <p:cNvSpPr/>
              <p:nvPr/>
            </p:nvSpPr>
            <p:spPr>
              <a:xfrm>
                <a:off x="3136900" y="2805057"/>
                <a:ext cx="1188720" cy="300990"/>
              </a:xfrm>
              <a:custGeom>
                <a:avLst/>
                <a:gdLst>
                  <a:gd name="connsiteX0" fmla="*/ 0 w 1188720"/>
                  <a:gd name="connsiteY0" fmla="*/ 300990 h 300990"/>
                  <a:gd name="connsiteX1" fmla="*/ 1188720 w 1188720"/>
                  <a:gd name="connsiteY1" fmla="*/ 297180 h 300990"/>
                  <a:gd name="connsiteX2" fmla="*/ 1154430 w 1188720"/>
                  <a:gd name="connsiteY2" fmla="*/ 11430 h 300990"/>
                  <a:gd name="connsiteX3" fmla="*/ 41910 w 1188720"/>
                  <a:gd name="connsiteY3" fmla="*/ 0 h 300990"/>
                  <a:gd name="connsiteX4" fmla="*/ 0 w 1188720"/>
                  <a:gd name="connsiteY4" fmla="*/ 300990 h 300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8720" h="300990">
                    <a:moveTo>
                      <a:pt x="0" y="300990"/>
                    </a:moveTo>
                    <a:lnTo>
                      <a:pt x="1188720" y="297180"/>
                    </a:lnTo>
                    <a:lnTo>
                      <a:pt x="1154430" y="11430"/>
                    </a:lnTo>
                    <a:lnTo>
                      <a:pt x="41910" y="0"/>
                    </a:lnTo>
                    <a:lnTo>
                      <a:pt x="0" y="300990"/>
                    </a:lnTo>
                    <a:close/>
                  </a:path>
                </a:pathLst>
              </a:cu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a:extLst>
                  <a:ext uri="{FF2B5EF4-FFF2-40B4-BE49-F238E27FC236}">
                    <a16:creationId xmlns:a16="http://schemas.microsoft.com/office/drawing/2014/main" id="{95D58D91-2353-4787-AD7B-6A6FCBFA8F55}"/>
                  </a:ext>
                </a:extLst>
              </p:cNvPr>
              <p:cNvSpPr/>
              <p:nvPr/>
            </p:nvSpPr>
            <p:spPr>
              <a:xfrm>
                <a:off x="3444240" y="1729052"/>
                <a:ext cx="574040" cy="1106037"/>
              </a:xfrm>
              <a:prstGeom prst="rect">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Rounded Corners 135">
                <a:extLst>
                  <a:ext uri="{FF2B5EF4-FFF2-40B4-BE49-F238E27FC236}">
                    <a16:creationId xmlns:a16="http://schemas.microsoft.com/office/drawing/2014/main" id="{2239D3AB-6A46-48DC-84B3-7F6942897662}"/>
                  </a:ext>
                </a:extLst>
              </p:cNvPr>
              <p:cNvSpPr/>
              <p:nvPr/>
            </p:nvSpPr>
            <p:spPr>
              <a:xfrm>
                <a:off x="2938780" y="1822269"/>
                <a:ext cx="431800" cy="1018349"/>
              </a:xfrm>
              <a:prstGeom prst="roundRect">
                <a:avLst>
                  <a:gd name="adj" fmla="val 49608"/>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Rounded Corners 136">
                <a:extLst>
                  <a:ext uri="{FF2B5EF4-FFF2-40B4-BE49-F238E27FC236}">
                    <a16:creationId xmlns:a16="http://schemas.microsoft.com/office/drawing/2014/main" id="{B253362E-E7BD-4595-BA16-5A7C3C992250}"/>
                  </a:ext>
                </a:extLst>
              </p:cNvPr>
              <p:cNvSpPr/>
              <p:nvPr/>
            </p:nvSpPr>
            <p:spPr>
              <a:xfrm>
                <a:off x="4091940" y="1812931"/>
                <a:ext cx="431800" cy="1018349"/>
              </a:xfrm>
              <a:prstGeom prst="roundRect">
                <a:avLst>
                  <a:gd name="adj" fmla="val 49608"/>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Freeform: Shape 137">
                <a:extLst>
                  <a:ext uri="{FF2B5EF4-FFF2-40B4-BE49-F238E27FC236}">
                    <a16:creationId xmlns:a16="http://schemas.microsoft.com/office/drawing/2014/main" id="{4BEBF025-767D-47AB-A334-AA5040ED80B9}"/>
                  </a:ext>
                </a:extLst>
              </p:cNvPr>
              <p:cNvSpPr/>
              <p:nvPr/>
            </p:nvSpPr>
            <p:spPr>
              <a:xfrm>
                <a:off x="3073400" y="1714949"/>
                <a:ext cx="368300" cy="1120140"/>
              </a:xfrm>
              <a:custGeom>
                <a:avLst/>
                <a:gdLst>
                  <a:gd name="connsiteX0" fmla="*/ 0 w 368300"/>
                  <a:gd name="connsiteY0" fmla="*/ 0 h 1120140"/>
                  <a:gd name="connsiteX1" fmla="*/ 365760 w 368300"/>
                  <a:gd name="connsiteY1" fmla="*/ 2540 h 1120140"/>
                  <a:gd name="connsiteX2" fmla="*/ 368300 w 368300"/>
                  <a:gd name="connsiteY2" fmla="*/ 1117600 h 1120140"/>
                  <a:gd name="connsiteX3" fmla="*/ 124460 w 368300"/>
                  <a:gd name="connsiteY3" fmla="*/ 1120140 h 1120140"/>
                  <a:gd name="connsiteX4" fmla="*/ 7620 w 368300"/>
                  <a:gd name="connsiteY4" fmla="*/ 871220 h 1120140"/>
                  <a:gd name="connsiteX5" fmla="*/ 0 w 368300"/>
                  <a:gd name="connsiteY5" fmla="*/ 0 h 112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300" h="1120140">
                    <a:moveTo>
                      <a:pt x="0" y="0"/>
                    </a:moveTo>
                    <a:lnTo>
                      <a:pt x="365760" y="2540"/>
                    </a:lnTo>
                    <a:cubicBezTo>
                      <a:pt x="366607" y="374227"/>
                      <a:pt x="367453" y="745913"/>
                      <a:pt x="368300" y="1117600"/>
                    </a:cubicBezTo>
                    <a:lnTo>
                      <a:pt x="124460" y="1120140"/>
                    </a:lnTo>
                    <a:lnTo>
                      <a:pt x="7620" y="871220"/>
                    </a:lnTo>
                    <a:lnTo>
                      <a:pt x="0" y="0"/>
                    </a:lnTo>
                    <a:close/>
                  </a:path>
                </a:pathLst>
              </a:custGeom>
              <a:solidFill>
                <a:schemeClr val="bg1">
                  <a:lumMod val="6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Freeform: Shape 138">
                <a:extLst>
                  <a:ext uri="{FF2B5EF4-FFF2-40B4-BE49-F238E27FC236}">
                    <a16:creationId xmlns:a16="http://schemas.microsoft.com/office/drawing/2014/main" id="{17492879-70A1-4298-86F3-57C59A47ED0A}"/>
                  </a:ext>
                </a:extLst>
              </p:cNvPr>
              <p:cNvSpPr/>
              <p:nvPr/>
            </p:nvSpPr>
            <p:spPr>
              <a:xfrm>
                <a:off x="4020820" y="1708599"/>
                <a:ext cx="360680" cy="1126490"/>
              </a:xfrm>
              <a:custGeom>
                <a:avLst/>
                <a:gdLst>
                  <a:gd name="connsiteX0" fmla="*/ 0 w 360680"/>
                  <a:gd name="connsiteY0" fmla="*/ 0 h 1132840"/>
                  <a:gd name="connsiteX1" fmla="*/ 360680 w 360680"/>
                  <a:gd name="connsiteY1" fmla="*/ 2540 h 1132840"/>
                  <a:gd name="connsiteX2" fmla="*/ 360680 w 360680"/>
                  <a:gd name="connsiteY2" fmla="*/ 881380 h 1132840"/>
                  <a:gd name="connsiteX3" fmla="*/ 241300 w 360680"/>
                  <a:gd name="connsiteY3" fmla="*/ 1125220 h 1132840"/>
                  <a:gd name="connsiteX4" fmla="*/ 0 w 360680"/>
                  <a:gd name="connsiteY4" fmla="*/ 1132840 h 1132840"/>
                  <a:gd name="connsiteX5" fmla="*/ 0 w 360680"/>
                  <a:gd name="connsiteY5" fmla="*/ 0 h 1132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0680" h="1132840">
                    <a:moveTo>
                      <a:pt x="0" y="0"/>
                    </a:moveTo>
                    <a:lnTo>
                      <a:pt x="360680" y="2540"/>
                    </a:lnTo>
                    <a:lnTo>
                      <a:pt x="360680" y="881380"/>
                    </a:lnTo>
                    <a:lnTo>
                      <a:pt x="241300" y="1125220"/>
                    </a:lnTo>
                    <a:lnTo>
                      <a:pt x="0" y="1132840"/>
                    </a:lnTo>
                    <a:cubicBezTo>
                      <a:pt x="3387" y="763693"/>
                      <a:pt x="6773" y="394547"/>
                      <a:pt x="0" y="0"/>
                    </a:cubicBezTo>
                    <a:close/>
                  </a:path>
                </a:pathLst>
              </a:custGeom>
              <a:solidFill>
                <a:schemeClr val="bg1">
                  <a:lumMod val="6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51FD74D4-34F1-49D1-91C9-48A855A2FA98}"/>
                  </a:ext>
                </a:extLst>
              </p:cNvPr>
              <p:cNvSpPr/>
              <p:nvPr/>
            </p:nvSpPr>
            <p:spPr>
              <a:xfrm>
                <a:off x="2938780" y="1683465"/>
                <a:ext cx="1584960"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5" name="Freeform: Shape 124">
              <a:extLst>
                <a:ext uri="{FF2B5EF4-FFF2-40B4-BE49-F238E27FC236}">
                  <a16:creationId xmlns:a16="http://schemas.microsoft.com/office/drawing/2014/main" id="{0EB26CEA-232E-4249-BBAA-93259B28AB79}"/>
                </a:ext>
              </a:extLst>
            </p:cNvPr>
            <p:cNvSpPr>
              <a:spLocks noChangeAspect="1"/>
            </p:cNvSpPr>
            <p:nvPr/>
          </p:nvSpPr>
          <p:spPr>
            <a:xfrm>
              <a:off x="3621932" y="2651018"/>
              <a:ext cx="227320" cy="115082"/>
            </a:xfrm>
            <a:custGeom>
              <a:avLst/>
              <a:gdLst>
                <a:gd name="connsiteX0" fmla="*/ 1066800 w 1828800"/>
                <a:gd name="connsiteY0" fmla="*/ 0 h 925830"/>
                <a:gd name="connsiteX1" fmla="*/ 1215390 w 1828800"/>
                <a:gd name="connsiteY1" fmla="*/ 3810 h 925830"/>
                <a:gd name="connsiteX2" fmla="*/ 1828800 w 1828800"/>
                <a:gd name="connsiteY2" fmla="*/ 918210 h 925830"/>
                <a:gd name="connsiteX3" fmla="*/ 0 w 1828800"/>
                <a:gd name="connsiteY3" fmla="*/ 925830 h 925830"/>
                <a:gd name="connsiteX4" fmla="*/ 613410 w 1828800"/>
                <a:gd name="connsiteY4" fmla="*/ 7620 h 925830"/>
                <a:gd name="connsiteX5" fmla="*/ 765810 w 1828800"/>
                <a:gd name="connsiteY5" fmla="*/ 7620 h 925830"/>
                <a:gd name="connsiteX6" fmla="*/ 457200 w 1828800"/>
                <a:gd name="connsiteY6" fmla="*/ 849630 h 925830"/>
                <a:gd name="connsiteX7" fmla="*/ 1371600 w 1828800"/>
                <a:gd name="connsiteY7" fmla="*/ 849630 h 925830"/>
                <a:gd name="connsiteX8" fmla="*/ 1066800 w 1828800"/>
                <a:gd name="connsiteY8" fmla="*/ 0 h 92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00" h="925830">
                  <a:moveTo>
                    <a:pt x="1066800" y="0"/>
                  </a:moveTo>
                  <a:lnTo>
                    <a:pt x="1215390" y="3810"/>
                  </a:lnTo>
                  <a:lnTo>
                    <a:pt x="1828800" y="918210"/>
                  </a:lnTo>
                  <a:lnTo>
                    <a:pt x="0" y="925830"/>
                  </a:lnTo>
                  <a:lnTo>
                    <a:pt x="613410" y="7620"/>
                  </a:lnTo>
                  <a:lnTo>
                    <a:pt x="765810" y="7620"/>
                  </a:lnTo>
                  <a:lnTo>
                    <a:pt x="457200" y="849630"/>
                  </a:lnTo>
                  <a:lnTo>
                    <a:pt x="1371600" y="849630"/>
                  </a:lnTo>
                  <a:lnTo>
                    <a:pt x="1066800" y="0"/>
                  </a:lnTo>
                  <a:close/>
                </a:path>
              </a:pathLst>
            </a:custGeom>
            <a:solidFill>
              <a:srgbClr val="E32626"/>
            </a:solidFill>
            <a:ln>
              <a:solidFill>
                <a:srgbClr val="E3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6" name="Picture 125" descr="Background pattern&#10;&#10;Description automatically generated">
              <a:extLst>
                <a:ext uri="{FF2B5EF4-FFF2-40B4-BE49-F238E27FC236}">
                  <a16:creationId xmlns:a16="http://schemas.microsoft.com/office/drawing/2014/main" id="{212F7D94-37FF-4DBB-8047-BC936422D2E9}"/>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3129067" y="1785674"/>
              <a:ext cx="259187" cy="136505"/>
            </a:xfrm>
            <a:prstGeom prst="rect">
              <a:avLst/>
            </a:prstGeom>
          </p:spPr>
        </p:pic>
      </p:grpSp>
      <p:grpSp>
        <p:nvGrpSpPr>
          <p:cNvPr id="113" name="Group 112">
            <a:extLst>
              <a:ext uri="{FF2B5EF4-FFF2-40B4-BE49-F238E27FC236}">
                <a16:creationId xmlns:a16="http://schemas.microsoft.com/office/drawing/2014/main" id="{93769885-B780-41F9-A159-14D35B498CF6}"/>
              </a:ext>
            </a:extLst>
          </p:cNvPr>
          <p:cNvGrpSpPr/>
          <p:nvPr/>
        </p:nvGrpSpPr>
        <p:grpSpPr>
          <a:xfrm rot="15894598">
            <a:off x="2934141" y="3065419"/>
            <a:ext cx="1339445" cy="251522"/>
            <a:chOff x="2304640" y="2255493"/>
            <a:chExt cx="1328482" cy="251522"/>
          </a:xfrm>
        </p:grpSpPr>
        <p:sp>
          <p:nvSpPr>
            <p:cNvPr id="114" name="Rectangle 113">
              <a:extLst>
                <a:ext uri="{FF2B5EF4-FFF2-40B4-BE49-F238E27FC236}">
                  <a16:creationId xmlns:a16="http://schemas.microsoft.com/office/drawing/2014/main" id="{76520BD9-A95C-4117-B0C9-9B8EF12029BC}"/>
                </a:ext>
              </a:extLst>
            </p:cNvPr>
            <p:cNvSpPr/>
            <p:nvPr/>
          </p:nvSpPr>
          <p:spPr>
            <a:xfrm rot="3475009">
              <a:off x="2369418" y="2355473"/>
              <a:ext cx="24261" cy="15381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BD6F5975-9577-44BE-B35B-1231CD602B29}"/>
                </a:ext>
              </a:extLst>
            </p:cNvPr>
            <p:cNvSpPr/>
            <p:nvPr/>
          </p:nvSpPr>
          <p:spPr>
            <a:xfrm rot="7564731">
              <a:off x="2483035" y="2359527"/>
              <a:ext cx="24261" cy="15381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FEB8CB7C-AFC9-416B-99E7-C7C991C84E5C}"/>
                </a:ext>
              </a:extLst>
            </p:cNvPr>
            <p:cNvSpPr/>
            <p:nvPr/>
          </p:nvSpPr>
          <p:spPr>
            <a:xfrm rot="5565177">
              <a:off x="2615198" y="2171654"/>
              <a:ext cx="24261" cy="62264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7" name="Straight Connector 116">
              <a:extLst>
                <a:ext uri="{FF2B5EF4-FFF2-40B4-BE49-F238E27FC236}">
                  <a16:creationId xmlns:a16="http://schemas.microsoft.com/office/drawing/2014/main" id="{3D13B901-C7C1-4620-B650-D017F7EA4C48}"/>
                </a:ext>
              </a:extLst>
            </p:cNvPr>
            <p:cNvCxnSpPr>
              <a:cxnSpLocks/>
            </p:cNvCxnSpPr>
            <p:nvPr/>
          </p:nvCxnSpPr>
          <p:spPr>
            <a:xfrm flipH="1" flipV="1">
              <a:off x="2923969" y="2257132"/>
              <a:ext cx="587990" cy="1987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8" name="Rectangle 117">
              <a:extLst>
                <a:ext uri="{FF2B5EF4-FFF2-40B4-BE49-F238E27FC236}">
                  <a16:creationId xmlns:a16="http://schemas.microsoft.com/office/drawing/2014/main" id="{AB074DA1-5383-48DF-9131-D183C3694FEB}"/>
                </a:ext>
              </a:extLst>
            </p:cNvPr>
            <p:cNvSpPr/>
            <p:nvPr/>
          </p:nvSpPr>
          <p:spPr>
            <a:xfrm rot="21297001" flipH="1">
              <a:off x="2922646" y="2255493"/>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9" name="Straight Connector 118">
              <a:extLst>
                <a:ext uri="{FF2B5EF4-FFF2-40B4-BE49-F238E27FC236}">
                  <a16:creationId xmlns:a16="http://schemas.microsoft.com/office/drawing/2014/main" id="{7855FD0D-C99B-49F2-950D-202004E8B1EC}"/>
                </a:ext>
              </a:extLst>
            </p:cNvPr>
            <p:cNvCxnSpPr>
              <a:cxnSpLocks/>
            </p:cNvCxnSpPr>
            <p:nvPr/>
          </p:nvCxnSpPr>
          <p:spPr>
            <a:xfrm flipH="1">
              <a:off x="2425863" y="2262445"/>
              <a:ext cx="511943" cy="2011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0" name="Rectangle 119">
              <a:extLst>
                <a:ext uri="{FF2B5EF4-FFF2-40B4-BE49-F238E27FC236}">
                  <a16:creationId xmlns:a16="http://schemas.microsoft.com/office/drawing/2014/main" id="{150D478C-B09D-4CE9-AC38-8F904C576D41}"/>
                </a:ext>
              </a:extLst>
            </p:cNvPr>
            <p:cNvSpPr/>
            <p:nvPr/>
          </p:nvSpPr>
          <p:spPr>
            <a:xfrm rot="5213209" flipH="1">
              <a:off x="3273571" y="2129584"/>
              <a:ext cx="25023" cy="69407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B681CE86-E6CC-4B6D-B272-71E6C0DEB468}"/>
                </a:ext>
              </a:extLst>
            </p:cNvPr>
            <p:cNvSpPr/>
            <p:nvPr/>
          </p:nvSpPr>
          <p:spPr>
            <a:xfrm rot="3559019" flipH="1">
              <a:off x="3003478" y="2359436"/>
              <a:ext cx="24261" cy="1635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2" name="Straight Connector 121">
              <a:extLst>
                <a:ext uri="{FF2B5EF4-FFF2-40B4-BE49-F238E27FC236}">
                  <a16:creationId xmlns:a16="http://schemas.microsoft.com/office/drawing/2014/main" id="{C113F005-C4AB-45A8-891B-564D9B5491DE}"/>
                </a:ext>
              </a:extLst>
            </p:cNvPr>
            <p:cNvCxnSpPr>
              <a:cxnSpLocks/>
              <a:stCxn id="121" idx="3"/>
              <a:endCxn id="118" idx="1"/>
            </p:cNvCxnSpPr>
            <p:nvPr/>
          </p:nvCxnSpPr>
          <p:spPr>
            <a:xfrm flipH="1" flipV="1">
              <a:off x="2955226" y="2379818"/>
              <a:ext cx="54192" cy="509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655370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
        <p159:morph option="byObject"/>
      </p:transition>
    </mc:Choice>
    <mc:Fallback xmlns="">
      <p:transition spd="slow" advClick="0" advTm="10">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8" name="Group 167">
            <a:extLst>
              <a:ext uri="{FF2B5EF4-FFF2-40B4-BE49-F238E27FC236}">
                <a16:creationId xmlns:a16="http://schemas.microsoft.com/office/drawing/2014/main" id="{922BFD1B-A472-4EDB-B46E-035EFC285570}"/>
              </a:ext>
            </a:extLst>
          </p:cNvPr>
          <p:cNvGrpSpPr/>
          <p:nvPr/>
        </p:nvGrpSpPr>
        <p:grpSpPr>
          <a:xfrm>
            <a:off x="548640" y="1270090"/>
            <a:ext cx="7321400" cy="4562281"/>
            <a:chOff x="548640" y="1185954"/>
            <a:chExt cx="7060321" cy="4646417"/>
          </a:xfrm>
        </p:grpSpPr>
        <p:grpSp>
          <p:nvGrpSpPr>
            <p:cNvPr id="169" name="Group 168">
              <a:extLst>
                <a:ext uri="{FF2B5EF4-FFF2-40B4-BE49-F238E27FC236}">
                  <a16:creationId xmlns:a16="http://schemas.microsoft.com/office/drawing/2014/main" id="{8F31A535-54E0-4824-ABD3-7AF24C90D0E2}"/>
                </a:ext>
              </a:extLst>
            </p:cNvPr>
            <p:cNvGrpSpPr/>
            <p:nvPr/>
          </p:nvGrpSpPr>
          <p:grpSpPr>
            <a:xfrm>
              <a:off x="548640" y="1185954"/>
              <a:ext cx="7060321" cy="4638914"/>
              <a:chOff x="548640" y="1185954"/>
              <a:chExt cx="7060321" cy="4638914"/>
            </a:xfrm>
          </p:grpSpPr>
          <p:grpSp>
            <p:nvGrpSpPr>
              <p:cNvPr id="171" name="Group 170">
                <a:extLst>
                  <a:ext uri="{FF2B5EF4-FFF2-40B4-BE49-F238E27FC236}">
                    <a16:creationId xmlns:a16="http://schemas.microsoft.com/office/drawing/2014/main" id="{FE1B5EEB-7324-49BD-AD8C-075D77FFE0BD}"/>
                  </a:ext>
                </a:extLst>
              </p:cNvPr>
              <p:cNvGrpSpPr/>
              <p:nvPr/>
            </p:nvGrpSpPr>
            <p:grpSpPr>
              <a:xfrm>
                <a:off x="549401" y="1198466"/>
                <a:ext cx="7059560" cy="4626402"/>
                <a:chOff x="6418717" y="1301930"/>
                <a:chExt cx="5377239" cy="3091265"/>
              </a:xfrm>
            </p:grpSpPr>
            <p:sp>
              <p:nvSpPr>
                <p:cNvPr id="175" name="Rectangle: Rounded Corners 174">
                  <a:extLst>
                    <a:ext uri="{FF2B5EF4-FFF2-40B4-BE49-F238E27FC236}">
                      <a16:creationId xmlns:a16="http://schemas.microsoft.com/office/drawing/2014/main" id="{949C02EA-832D-4B97-A239-AC660125EA22}"/>
                    </a:ext>
                  </a:extLst>
                </p:cNvPr>
                <p:cNvSpPr/>
                <p:nvPr/>
              </p:nvSpPr>
              <p:spPr>
                <a:xfrm>
                  <a:off x="6418717" y="1301930"/>
                  <a:ext cx="5377239" cy="3091265"/>
                </a:xfrm>
                <a:prstGeom prst="roundRect">
                  <a:avLst/>
                </a:prstGeom>
                <a:solidFill>
                  <a:srgbClr val="007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Star: 4 Points 175">
                  <a:extLst>
                    <a:ext uri="{FF2B5EF4-FFF2-40B4-BE49-F238E27FC236}">
                      <a16:creationId xmlns:a16="http://schemas.microsoft.com/office/drawing/2014/main" id="{DB424ACF-03C3-43E5-8560-D02D506A784C}"/>
                    </a:ext>
                  </a:extLst>
                </p:cNvPr>
                <p:cNvSpPr/>
                <p:nvPr/>
              </p:nvSpPr>
              <p:spPr>
                <a:xfrm>
                  <a:off x="7062843" y="1895855"/>
                  <a:ext cx="123041" cy="24944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Star: 4 Points 176">
                  <a:extLst>
                    <a:ext uri="{FF2B5EF4-FFF2-40B4-BE49-F238E27FC236}">
                      <a16:creationId xmlns:a16="http://schemas.microsoft.com/office/drawing/2014/main" id="{393B0FE2-2A9B-42AA-A9DD-816B4DB34FF5}"/>
                    </a:ext>
                  </a:extLst>
                </p:cNvPr>
                <p:cNvSpPr/>
                <p:nvPr/>
              </p:nvSpPr>
              <p:spPr>
                <a:xfrm>
                  <a:off x="6841435" y="2753445"/>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Star: 4 Points 177">
                  <a:extLst>
                    <a:ext uri="{FF2B5EF4-FFF2-40B4-BE49-F238E27FC236}">
                      <a16:creationId xmlns:a16="http://schemas.microsoft.com/office/drawing/2014/main" id="{D6DF1091-8ADC-4162-977D-A3E201E63321}"/>
                    </a:ext>
                  </a:extLst>
                </p:cNvPr>
                <p:cNvSpPr/>
                <p:nvPr/>
              </p:nvSpPr>
              <p:spPr>
                <a:xfrm>
                  <a:off x="8220630" y="2490272"/>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Star: 4 Points 178">
                  <a:extLst>
                    <a:ext uri="{FF2B5EF4-FFF2-40B4-BE49-F238E27FC236}">
                      <a16:creationId xmlns:a16="http://schemas.microsoft.com/office/drawing/2014/main" id="{4B55BC85-EDBF-4045-99A0-E53CA5B652CD}"/>
                    </a:ext>
                  </a:extLst>
                </p:cNvPr>
                <p:cNvSpPr/>
                <p:nvPr/>
              </p:nvSpPr>
              <p:spPr>
                <a:xfrm>
                  <a:off x="10509032" y="1713053"/>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Star: 4 Points 179">
                  <a:extLst>
                    <a:ext uri="{FF2B5EF4-FFF2-40B4-BE49-F238E27FC236}">
                      <a16:creationId xmlns:a16="http://schemas.microsoft.com/office/drawing/2014/main" id="{231BD28D-DD0B-4965-9472-D658D677EF5D}"/>
                    </a:ext>
                  </a:extLst>
                </p:cNvPr>
                <p:cNvSpPr/>
                <p:nvPr/>
              </p:nvSpPr>
              <p:spPr>
                <a:xfrm>
                  <a:off x="10639311" y="1924119"/>
                  <a:ext cx="146121" cy="29067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Star: 4 Points 180">
                  <a:extLst>
                    <a:ext uri="{FF2B5EF4-FFF2-40B4-BE49-F238E27FC236}">
                      <a16:creationId xmlns:a16="http://schemas.microsoft.com/office/drawing/2014/main" id="{67BADCD1-2356-49BF-BE9A-2A2A6593D880}"/>
                    </a:ext>
                  </a:extLst>
                </p:cNvPr>
                <p:cNvSpPr/>
                <p:nvPr/>
              </p:nvSpPr>
              <p:spPr>
                <a:xfrm>
                  <a:off x="11420831" y="2692999"/>
                  <a:ext cx="146121" cy="29067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Star: 4 Points 181">
                  <a:extLst>
                    <a:ext uri="{FF2B5EF4-FFF2-40B4-BE49-F238E27FC236}">
                      <a16:creationId xmlns:a16="http://schemas.microsoft.com/office/drawing/2014/main" id="{AE299E89-97E7-45D8-B5FA-01DB8C77396E}"/>
                    </a:ext>
                  </a:extLst>
                </p:cNvPr>
                <p:cNvSpPr/>
                <p:nvPr/>
              </p:nvSpPr>
              <p:spPr>
                <a:xfrm>
                  <a:off x="11546818" y="2415216"/>
                  <a:ext cx="125943" cy="22318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Star: 4 Points 182">
                  <a:extLst>
                    <a:ext uri="{FF2B5EF4-FFF2-40B4-BE49-F238E27FC236}">
                      <a16:creationId xmlns:a16="http://schemas.microsoft.com/office/drawing/2014/main" id="{F1AC88AE-509F-4D5F-9EA2-7B0D85ED960E}"/>
                    </a:ext>
                  </a:extLst>
                </p:cNvPr>
                <p:cNvSpPr/>
                <p:nvPr/>
              </p:nvSpPr>
              <p:spPr>
                <a:xfrm>
                  <a:off x="7269445" y="3622705"/>
                  <a:ext cx="125943" cy="22318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Star: 4 Points 183">
                  <a:extLst>
                    <a:ext uri="{FF2B5EF4-FFF2-40B4-BE49-F238E27FC236}">
                      <a16:creationId xmlns:a16="http://schemas.microsoft.com/office/drawing/2014/main" id="{79E38EA4-B675-43E0-86C0-6B217E67F312}"/>
                    </a:ext>
                  </a:extLst>
                </p:cNvPr>
                <p:cNvSpPr/>
                <p:nvPr/>
              </p:nvSpPr>
              <p:spPr>
                <a:xfrm>
                  <a:off x="7486868" y="3371404"/>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Star: 4 Points 184">
                  <a:extLst>
                    <a:ext uri="{FF2B5EF4-FFF2-40B4-BE49-F238E27FC236}">
                      <a16:creationId xmlns:a16="http://schemas.microsoft.com/office/drawing/2014/main" id="{F62700D3-7639-4774-AC80-D1A27432BFFE}"/>
                    </a:ext>
                  </a:extLst>
                </p:cNvPr>
                <p:cNvSpPr/>
                <p:nvPr/>
              </p:nvSpPr>
              <p:spPr>
                <a:xfrm>
                  <a:off x="9499357" y="3691545"/>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Star: 4 Points 185">
                  <a:extLst>
                    <a:ext uri="{FF2B5EF4-FFF2-40B4-BE49-F238E27FC236}">
                      <a16:creationId xmlns:a16="http://schemas.microsoft.com/office/drawing/2014/main" id="{88464D76-4C5E-4A31-8911-8DC07F2D886B}"/>
                    </a:ext>
                  </a:extLst>
                </p:cNvPr>
                <p:cNvSpPr/>
                <p:nvPr/>
              </p:nvSpPr>
              <p:spPr>
                <a:xfrm>
                  <a:off x="9339780" y="3495423"/>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Star: 4 Points 186">
                  <a:extLst>
                    <a:ext uri="{FF2B5EF4-FFF2-40B4-BE49-F238E27FC236}">
                      <a16:creationId xmlns:a16="http://schemas.microsoft.com/office/drawing/2014/main" id="{E235D660-2ED5-4F78-A2F5-F2B087B2BB39}"/>
                    </a:ext>
                  </a:extLst>
                </p:cNvPr>
                <p:cNvSpPr/>
                <p:nvPr/>
              </p:nvSpPr>
              <p:spPr>
                <a:xfrm>
                  <a:off x="6554968" y="1521530"/>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Star: 4 Points 187">
                  <a:extLst>
                    <a:ext uri="{FF2B5EF4-FFF2-40B4-BE49-F238E27FC236}">
                      <a16:creationId xmlns:a16="http://schemas.microsoft.com/office/drawing/2014/main" id="{A3494B24-8CE4-49D5-9729-518EE628A097}"/>
                    </a:ext>
                  </a:extLst>
                </p:cNvPr>
                <p:cNvSpPr/>
                <p:nvPr/>
              </p:nvSpPr>
              <p:spPr>
                <a:xfrm>
                  <a:off x="8054795" y="2337263"/>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Star: 4 Points 188">
                  <a:extLst>
                    <a:ext uri="{FF2B5EF4-FFF2-40B4-BE49-F238E27FC236}">
                      <a16:creationId xmlns:a16="http://schemas.microsoft.com/office/drawing/2014/main" id="{B776105C-553D-4A13-AB0E-69ADA978D2E3}"/>
                    </a:ext>
                  </a:extLst>
                </p:cNvPr>
                <p:cNvSpPr/>
                <p:nvPr/>
              </p:nvSpPr>
              <p:spPr>
                <a:xfrm>
                  <a:off x="10604470" y="2770359"/>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Star: 4 Points 189">
                  <a:extLst>
                    <a:ext uri="{FF2B5EF4-FFF2-40B4-BE49-F238E27FC236}">
                      <a16:creationId xmlns:a16="http://schemas.microsoft.com/office/drawing/2014/main" id="{E45CD3DE-913D-457C-AAB9-DBE69B740977}"/>
                    </a:ext>
                  </a:extLst>
                </p:cNvPr>
                <p:cNvSpPr/>
                <p:nvPr/>
              </p:nvSpPr>
              <p:spPr>
                <a:xfrm>
                  <a:off x="11674570" y="3853053"/>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2" name="Freeform: Shape 171">
                <a:extLst>
                  <a:ext uri="{FF2B5EF4-FFF2-40B4-BE49-F238E27FC236}">
                    <a16:creationId xmlns:a16="http://schemas.microsoft.com/office/drawing/2014/main" id="{72FEDA45-28E7-4BD9-80AF-29E4E6034117}"/>
                  </a:ext>
                </a:extLst>
              </p:cNvPr>
              <p:cNvSpPr/>
              <p:nvPr/>
            </p:nvSpPr>
            <p:spPr>
              <a:xfrm>
                <a:off x="1282262" y="4656083"/>
                <a:ext cx="6064469" cy="1061545"/>
              </a:xfrm>
              <a:custGeom>
                <a:avLst/>
                <a:gdLst>
                  <a:gd name="connsiteX0" fmla="*/ 0 w 6064469"/>
                  <a:gd name="connsiteY0" fmla="*/ 294289 h 1061545"/>
                  <a:gd name="connsiteX1" fmla="*/ 0 w 6064469"/>
                  <a:gd name="connsiteY1" fmla="*/ 294289 h 1061545"/>
                  <a:gd name="connsiteX2" fmla="*/ 578069 w 6064469"/>
                  <a:gd name="connsiteY2" fmla="*/ 210207 h 1061545"/>
                  <a:gd name="connsiteX3" fmla="*/ 1156138 w 6064469"/>
                  <a:gd name="connsiteY3" fmla="*/ 283779 h 1061545"/>
                  <a:gd name="connsiteX4" fmla="*/ 1271752 w 6064469"/>
                  <a:gd name="connsiteY4" fmla="*/ 283779 h 1061545"/>
                  <a:gd name="connsiteX5" fmla="*/ 1881352 w 6064469"/>
                  <a:gd name="connsiteY5" fmla="*/ 294289 h 1061545"/>
                  <a:gd name="connsiteX6" fmla="*/ 1975945 w 6064469"/>
                  <a:gd name="connsiteY6" fmla="*/ 283779 h 1061545"/>
                  <a:gd name="connsiteX7" fmla="*/ 2532993 w 6064469"/>
                  <a:gd name="connsiteY7" fmla="*/ 199696 h 1061545"/>
                  <a:gd name="connsiteX8" fmla="*/ 2669628 w 6064469"/>
                  <a:gd name="connsiteY8" fmla="*/ 199696 h 1061545"/>
                  <a:gd name="connsiteX9" fmla="*/ 3436883 w 6064469"/>
                  <a:gd name="connsiteY9" fmla="*/ 283779 h 1061545"/>
                  <a:gd name="connsiteX10" fmla="*/ 3615559 w 6064469"/>
                  <a:gd name="connsiteY10" fmla="*/ 294289 h 1061545"/>
                  <a:gd name="connsiteX11" fmla="*/ 4614041 w 6064469"/>
                  <a:gd name="connsiteY11" fmla="*/ 52551 h 1061545"/>
                  <a:gd name="connsiteX12" fmla="*/ 5023945 w 6064469"/>
                  <a:gd name="connsiteY12" fmla="*/ 0 h 1061545"/>
                  <a:gd name="connsiteX13" fmla="*/ 5118538 w 6064469"/>
                  <a:gd name="connsiteY13" fmla="*/ 10510 h 1061545"/>
                  <a:gd name="connsiteX14" fmla="*/ 5160579 w 6064469"/>
                  <a:gd name="connsiteY14" fmla="*/ 21020 h 1061545"/>
                  <a:gd name="connsiteX15" fmla="*/ 5202621 w 6064469"/>
                  <a:gd name="connsiteY15" fmla="*/ 31531 h 1061545"/>
                  <a:gd name="connsiteX16" fmla="*/ 5612524 w 6064469"/>
                  <a:gd name="connsiteY16" fmla="*/ 115614 h 1061545"/>
                  <a:gd name="connsiteX17" fmla="*/ 5854262 w 6064469"/>
                  <a:gd name="connsiteY17" fmla="*/ 136634 h 1061545"/>
                  <a:gd name="connsiteX18" fmla="*/ 6064469 w 6064469"/>
                  <a:gd name="connsiteY18" fmla="*/ 220717 h 1061545"/>
                  <a:gd name="connsiteX19" fmla="*/ 5990897 w 6064469"/>
                  <a:gd name="connsiteY19" fmla="*/ 672662 h 1061545"/>
                  <a:gd name="connsiteX20" fmla="*/ 4771697 w 6064469"/>
                  <a:gd name="connsiteY20" fmla="*/ 1061545 h 1061545"/>
                  <a:gd name="connsiteX21" fmla="*/ 1702676 w 6064469"/>
                  <a:gd name="connsiteY21" fmla="*/ 924910 h 1061545"/>
                  <a:gd name="connsiteX22" fmla="*/ 73572 w 6064469"/>
                  <a:gd name="connsiteY22" fmla="*/ 798786 h 1061545"/>
                  <a:gd name="connsiteX23" fmla="*/ 0 w 6064469"/>
                  <a:gd name="connsiteY23" fmla="*/ 294289 h 10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64469" h="1061545">
                    <a:moveTo>
                      <a:pt x="0" y="294289"/>
                    </a:moveTo>
                    <a:lnTo>
                      <a:pt x="0" y="294289"/>
                    </a:lnTo>
                    <a:lnTo>
                      <a:pt x="578069" y="210207"/>
                    </a:lnTo>
                    <a:lnTo>
                      <a:pt x="1156138" y="283779"/>
                    </a:lnTo>
                    <a:lnTo>
                      <a:pt x="1271752" y="283779"/>
                    </a:lnTo>
                    <a:lnTo>
                      <a:pt x="1881352" y="294289"/>
                    </a:lnTo>
                    <a:lnTo>
                      <a:pt x="1975945" y="283779"/>
                    </a:lnTo>
                    <a:lnTo>
                      <a:pt x="2532993" y="199696"/>
                    </a:lnTo>
                    <a:lnTo>
                      <a:pt x="2669628" y="199696"/>
                    </a:lnTo>
                    <a:lnTo>
                      <a:pt x="3436883" y="283779"/>
                    </a:lnTo>
                    <a:cubicBezTo>
                      <a:pt x="3559332" y="297384"/>
                      <a:pt x="3499751" y="294289"/>
                      <a:pt x="3615559" y="294289"/>
                    </a:cubicBezTo>
                    <a:lnTo>
                      <a:pt x="4614041" y="52551"/>
                    </a:lnTo>
                    <a:lnTo>
                      <a:pt x="5023945" y="0"/>
                    </a:lnTo>
                    <a:cubicBezTo>
                      <a:pt x="5055476" y="3503"/>
                      <a:pt x="5087182" y="5686"/>
                      <a:pt x="5118538" y="10510"/>
                    </a:cubicBezTo>
                    <a:cubicBezTo>
                      <a:pt x="5132815" y="12706"/>
                      <a:pt x="5146690" y="17052"/>
                      <a:pt x="5160579" y="21020"/>
                    </a:cubicBezTo>
                    <a:cubicBezTo>
                      <a:pt x="5201245" y="32639"/>
                      <a:pt x="5179193" y="31531"/>
                      <a:pt x="5202621" y="31531"/>
                    </a:cubicBezTo>
                    <a:lnTo>
                      <a:pt x="5612524" y="115614"/>
                    </a:lnTo>
                    <a:lnTo>
                      <a:pt x="5854262" y="136634"/>
                    </a:lnTo>
                    <a:lnTo>
                      <a:pt x="6064469" y="220717"/>
                    </a:lnTo>
                    <a:lnTo>
                      <a:pt x="5990897" y="672662"/>
                    </a:lnTo>
                    <a:lnTo>
                      <a:pt x="4771697" y="1061545"/>
                    </a:lnTo>
                    <a:lnTo>
                      <a:pt x="1702676" y="924910"/>
                    </a:lnTo>
                    <a:lnTo>
                      <a:pt x="73572" y="798786"/>
                    </a:lnTo>
                    <a:lnTo>
                      <a:pt x="0" y="294289"/>
                    </a:lnTo>
                    <a:close/>
                  </a:path>
                </a:pathLst>
              </a:cu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Freeform: Shape 172">
                <a:extLst>
                  <a:ext uri="{FF2B5EF4-FFF2-40B4-BE49-F238E27FC236}">
                    <a16:creationId xmlns:a16="http://schemas.microsoft.com/office/drawing/2014/main" id="{F477688C-9341-4B5E-899D-24EFB7207CB0}"/>
                  </a:ext>
                </a:extLst>
              </p:cNvPr>
              <p:cNvSpPr/>
              <p:nvPr/>
            </p:nvSpPr>
            <p:spPr>
              <a:xfrm>
                <a:off x="548640" y="4610100"/>
                <a:ext cx="7056120" cy="1203960"/>
              </a:xfrm>
              <a:custGeom>
                <a:avLst/>
                <a:gdLst>
                  <a:gd name="connsiteX0" fmla="*/ 22860 w 7048500"/>
                  <a:gd name="connsiteY0" fmla="*/ 220980 h 1203960"/>
                  <a:gd name="connsiteX1" fmla="*/ 472440 w 7048500"/>
                  <a:gd name="connsiteY1" fmla="*/ 175260 h 1203960"/>
                  <a:gd name="connsiteX2" fmla="*/ 876300 w 7048500"/>
                  <a:gd name="connsiteY2" fmla="*/ 213360 h 1203960"/>
                  <a:gd name="connsiteX3" fmla="*/ 944880 w 7048500"/>
                  <a:gd name="connsiteY3" fmla="*/ 236220 h 1203960"/>
                  <a:gd name="connsiteX4" fmla="*/ 1478280 w 7048500"/>
                  <a:gd name="connsiteY4" fmla="*/ 411480 h 1203960"/>
                  <a:gd name="connsiteX5" fmla="*/ 1546860 w 7048500"/>
                  <a:gd name="connsiteY5" fmla="*/ 419100 h 1203960"/>
                  <a:gd name="connsiteX6" fmla="*/ 1569720 w 7048500"/>
                  <a:gd name="connsiteY6" fmla="*/ 426720 h 1203960"/>
                  <a:gd name="connsiteX7" fmla="*/ 1645920 w 7048500"/>
                  <a:gd name="connsiteY7" fmla="*/ 434340 h 1203960"/>
                  <a:gd name="connsiteX8" fmla="*/ 1668780 w 7048500"/>
                  <a:gd name="connsiteY8" fmla="*/ 441960 h 1203960"/>
                  <a:gd name="connsiteX9" fmla="*/ 2164080 w 7048500"/>
                  <a:gd name="connsiteY9" fmla="*/ 457200 h 1203960"/>
                  <a:gd name="connsiteX10" fmla="*/ 2339340 w 7048500"/>
                  <a:gd name="connsiteY10" fmla="*/ 449580 h 1203960"/>
                  <a:gd name="connsiteX11" fmla="*/ 2842260 w 7048500"/>
                  <a:gd name="connsiteY11" fmla="*/ 342900 h 1203960"/>
                  <a:gd name="connsiteX12" fmla="*/ 2926080 w 7048500"/>
                  <a:gd name="connsiteY12" fmla="*/ 327660 h 1203960"/>
                  <a:gd name="connsiteX13" fmla="*/ 2964180 w 7048500"/>
                  <a:gd name="connsiteY13" fmla="*/ 320040 h 1203960"/>
                  <a:gd name="connsiteX14" fmla="*/ 3581400 w 7048500"/>
                  <a:gd name="connsiteY14" fmla="*/ 137160 h 1203960"/>
                  <a:gd name="connsiteX15" fmla="*/ 3657600 w 7048500"/>
                  <a:gd name="connsiteY15" fmla="*/ 114300 h 1203960"/>
                  <a:gd name="connsiteX16" fmla="*/ 3710940 w 7048500"/>
                  <a:gd name="connsiteY16" fmla="*/ 99060 h 1203960"/>
                  <a:gd name="connsiteX17" fmla="*/ 4267200 w 7048500"/>
                  <a:gd name="connsiteY17" fmla="*/ 0 h 1203960"/>
                  <a:gd name="connsiteX18" fmla="*/ 4381500 w 7048500"/>
                  <a:gd name="connsiteY18" fmla="*/ 7620 h 1203960"/>
                  <a:gd name="connsiteX19" fmla="*/ 5059680 w 7048500"/>
                  <a:gd name="connsiteY19" fmla="*/ 182880 h 1203960"/>
                  <a:gd name="connsiteX20" fmla="*/ 5135880 w 7048500"/>
                  <a:gd name="connsiteY20" fmla="*/ 190500 h 1203960"/>
                  <a:gd name="connsiteX21" fmla="*/ 5158740 w 7048500"/>
                  <a:gd name="connsiteY21" fmla="*/ 198120 h 1203960"/>
                  <a:gd name="connsiteX22" fmla="*/ 5212080 w 7048500"/>
                  <a:gd name="connsiteY22" fmla="*/ 205740 h 1203960"/>
                  <a:gd name="connsiteX23" fmla="*/ 5250180 w 7048500"/>
                  <a:gd name="connsiteY23" fmla="*/ 213360 h 1203960"/>
                  <a:gd name="connsiteX24" fmla="*/ 5303520 w 7048500"/>
                  <a:gd name="connsiteY24" fmla="*/ 213360 h 1203960"/>
                  <a:gd name="connsiteX25" fmla="*/ 5783580 w 7048500"/>
                  <a:gd name="connsiteY25" fmla="*/ 266700 h 1203960"/>
                  <a:gd name="connsiteX26" fmla="*/ 6050280 w 7048500"/>
                  <a:gd name="connsiteY26" fmla="*/ 274320 h 1203960"/>
                  <a:gd name="connsiteX27" fmla="*/ 6667500 w 7048500"/>
                  <a:gd name="connsiteY27" fmla="*/ 228600 h 1203960"/>
                  <a:gd name="connsiteX28" fmla="*/ 6751320 w 7048500"/>
                  <a:gd name="connsiteY28" fmla="*/ 205740 h 1203960"/>
                  <a:gd name="connsiteX29" fmla="*/ 7018020 w 7048500"/>
                  <a:gd name="connsiteY29" fmla="*/ 83820 h 1203960"/>
                  <a:gd name="connsiteX30" fmla="*/ 7048500 w 7048500"/>
                  <a:gd name="connsiteY30" fmla="*/ 251460 h 1203960"/>
                  <a:gd name="connsiteX31" fmla="*/ 7040880 w 7048500"/>
                  <a:gd name="connsiteY31" fmla="*/ 586740 h 1203960"/>
                  <a:gd name="connsiteX32" fmla="*/ 6918960 w 7048500"/>
                  <a:gd name="connsiteY32" fmla="*/ 868680 h 1203960"/>
                  <a:gd name="connsiteX33" fmla="*/ 6758940 w 7048500"/>
                  <a:gd name="connsiteY33" fmla="*/ 1028700 h 1203960"/>
                  <a:gd name="connsiteX34" fmla="*/ 6621780 w 7048500"/>
                  <a:gd name="connsiteY34" fmla="*/ 1112520 h 1203960"/>
                  <a:gd name="connsiteX35" fmla="*/ 6507480 w 7048500"/>
                  <a:gd name="connsiteY35" fmla="*/ 1165860 h 1203960"/>
                  <a:gd name="connsiteX36" fmla="*/ 6134100 w 7048500"/>
                  <a:gd name="connsiteY36" fmla="*/ 1203960 h 1203960"/>
                  <a:gd name="connsiteX37" fmla="*/ 678180 w 7048500"/>
                  <a:gd name="connsiteY37" fmla="*/ 1196340 h 1203960"/>
                  <a:gd name="connsiteX38" fmla="*/ 495300 w 7048500"/>
                  <a:gd name="connsiteY38" fmla="*/ 1135380 h 1203960"/>
                  <a:gd name="connsiteX39" fmla="*/ 335280 w 7048500"/>
                  <a:gd name="connsiteY39" fmla="*/ 1074420 h 1203960"/>
                  <a:gd name="connsiteX40" fmla="*/ 243840 w 7048500"/>
                  <a:gd name="connsiteY40" fmla="*/ 967740 h 1203960"/>
                  <a:gd name="connsiteX41" fmla="*/ 121920 w 7048500"/>
                  <a:gd name="connsiteY41" fmla="*/ 861060 h 1203960"/>
                  <a:gd name="connsiteX42" fmla="*/ 60960 w 7048500"/>
                  <a:gd name="connsiteY42" fmla="*/ 670560 h 1203960"/>
                  <a:gd name="connsiteX43" fmla="*/ 0 w 7048500"/>
                  <a:gd name="connsiteY43" fmla="*/ 480060 h 1203960"/>
                  <a:gd name="connsiteX44" fmla="*/ 22860 w 7048500"/>
                  <a:gd name="connsiteY44" fmla="*/ 220980 h 1203960"/>
                  <a:gd name="connsiteX0" fmla="*/ 22860 w 7056120"/>
                  <a:gd name="connsiteY0" fmla="*/ 220980 h 1203960"/>
                  <a:gd name="connsiteX1" fmla="*/ 472440 w 7056120"/>
                  <a:gd name="connsiteY1" fmla="*/ 175260 h 1203960"/>
                  <a:gd name="connsiteX2" fmla="*/ 876300 w 7056120"/>
                  <a:gd name="connsiteY2" fmla="*/ 213360 h 1203960"/>
                  <a:gd name="connsiteX3" fmla="*/ 944880 w 7056120"/>
                  <a:gd name="connsiteY3" fmla="*/ 236220 h 1203960"/>
                  <a:gd name="connsiteX4" fmla="*/ 1478280 w 7056120"/>
                  <a:gd name="connsiteY4" fmla="*/ 411480 h 1203960"/>
                  <a:gd name="connsiteX5" fmla="*/ 1546860 w 7056120"/>
                  <a:gd name="connsiteY5" fmla="*/ 419100 h 1203960"/>
                  <a:gd name="connsiteX6" fmla="*/ 1569720 w 7056120"/>
                  <a:gd name="connsiteY6" fmla="*/ 426720 h 1203960"/>
                  <a:gd name="connsiteX7" fmla="*/ 1645920 w 7056120"/>
                  <a:gd name="connsiteY7" fmla="*/ 434340 h 1203960"/>
                  <a:gd name="connsiteX8" fmla="*/ 1668780 w 7056120"/>
                  <a:gd name="connsiteY8" fmla="*/ 441960 h 1203960"/>
                  <a:gd name="connsiteX9" fmla="*/ 2164080 w 7056120"/>
                  <a:gd name="connsiteY9" fmla="*/ 457200 h 1203960"/>
                  <a:gd name="connsiteX10" fmla="*/ 2339340 w 7056120"/>
                  <a:gd name="connsiteY10" fmla="*/ 449580 h 1203960"/>
                  <a:gd name="connsiteX11" fmla="*/ 2842260 w 7056120"/>
                  <a:gd name="connsiteY11" fmla="*/ 342900 h 1203960"/>
                  <a:gd name="connsiteX12" fmla="*/ 2926080 w 7056120"/>
                  <a:gd name="connsiteY12" fmla="*/ 327660 h 1203960"/>
                  <a:gd name="connsiteX13" fmla="*/ 2964180 w 7056120"/>
                  <a:gd name="connsiteY13" fmla="*/ 320040 h 1203960"/>
                  <a:gd name="connsiteX14" fmla="*/ 3581400 w 7056120"/>
                  <a:gd name="connsiteY14" fmla="*/ 137160 h 1203960"/>
                  <a:gd name="connsiteX15" fmla="*/ 3657600 w 7056120"/>
                  <a:gd name="connsiteY15" fmla="*/ 114300 h 1203960"/>
                  <a:gd name="connsiteX16" fmla="*/ 3710940 w 7056120"/>
                  <a:gd name="connsiteY16" fmla="*/ 99060 h 1203960"/>
                  <a:gd name="connsiteX17" fmla="*/ 4267200 w 7056120"/>
                  <a:gd name="connsiteY17" fmla="*/ 0 h 1203960"/>
                  <a:gd name="connsiteX18" fmla="*/ 4381500 w 7056120"/>
                  <a:gd name="connsiteY18" fmla="*/ 7620 h 1203960"/>
                  <a:gd name="connsiteX19" fmla="*/ 5059680 w 7056120"/>
                  <a:gd name="connsiteY19" fmla="*/ 182880 h 1203960"/>
                  <a:gd name="connsiteX20" fmla="*/ 5135880 w 7056120"/>
                  <a:gd name="connsiteY20" fmla="*/ 190500 h 1203960"/>
                  <a:gd name="connsiteX21" fmla="*/ 5158740 w 7056120"/>
                  <a:gd name="connsiteY21" fmla="*/ 198120 h 1203960"/>
                  <a:gd name="connsiteX22" fmla="*/ 5212080 w 7056120"/>
                  <a:gd name="connsiteY22" fmla="*/ 205740 h 1203960"/>
                  <a:gd name="connsiteX23" fmla="*/ 5250180 w 7056120"/>
                  <a:gd name="connsiteY23" fmla="*/ 213360 h 1203960"/>
                  <a:gd name="connsiteX24" fmla="*/ 5303520 w 7056120"/>
                  <a:gd name="connsiteY24" fmla="*/ 213360 h 1203960"/>
                  <a:gd name="connsiteX25" fmla="*/ 5783580 w 7056120"/>
                  <a:gd name="connsiteY25" fmla="*/ 266700 h 1203960"/>
                  <a:gd name="connsiteX26" fmla="*/ 6050280 w 7056120"/>
                  <a:gd name="connsiteY26" fmla="*/ 274320 h 1203960"/>
                  <a:gd name="connsiteX27" fmla="*/ 6667500 w 7056120"/>
                  <a:gd name="connsiteY27" fmla="*/ 228600 h 1203960"/>
                  <a:gd name="connsiteX28" fmla="*/ 6751320 w 7056120"/>
                  <a:gd name="connsiteY28" fmla="*/ 205740 h 1203960"/>
                  <a:gd name="connsiteX29" fmla="*/ 7056120 w 7056120"/>
                  <a:gd name="connsiteY29" fmla="*/ 68580 h 1203960"/>
                  <a:gd name="connsiteX30" fmla="*/ 7048500 w 7056120"/>
                  <a:gd name="connsiteY30" fmla="*/ 251460 h 1203960"/>
                  <a:gd name="connsiteX31" fmla="*/ 7040880 w 7056120"/>
                  <a:gd name="connsiteY31" fmla="*/ 586740 h 1203960"/>
                  <a:gd name="connsiteX32" fmla="*/ 6918960 w 7056120"/>
                  <a:gd name="connsiteY32" fmla="*/ 868680 h 1203960"/>
                  <a:gd name="connsiteX33" fmla="*/ 6758940 w 7056120"/>
                  <a:gd name="connsiteY33" fmla="*/ 1028700 h 1203960"/>
                  <a:gd name="connsiteX34" fmla="*/ 6621780 w 7056120"/>
                  <a:gd name="connsiteY34" fmla="*/ 1112520 h 1203960"/>
                  <a:gd name="connsiteX35" fmla="*/ 6507480 w 7056120"/>
                  <a:gd name="connsiteY35" fmla="*/ 1165860 h 1203960"/>
                  <a:gd name="connsiteX36" fmla="*/ 6134100 w 7056120"/>
                  <a:gd name="connsiteY36" fmla="*/ 1203960 h 1203960"/>
                  <a:gd name="connsiteX37" fmla="*/ 678180 w 7056120"/>
                  <a:gd name="connsiteY37" fmla="*/ 1196340 h 1203960"/>
                  <a:gd name="connsiteX38" fmla="*/ 495300 w 7056120"/>
                  <a:gd name="connsiteY38" fmla="*/ 1135380 h 1203960"/>
                  <a:gd name="connsiteX39" fmla="*/ 335280 w 7056120"/>
                  <a:gd name="connsiteY39" fmla="*/ 1074420 h 1203960"/>
                  <a:gd name="connsiteX40" fmla="*/ 243840 w 7056120"/>
                  <a:gd name="connsiteY40" fmla="*/ 967740 h 1203960"/>
                  <a:gd name="connsiteX41" fmla="*/ 121920 w 7056120"/>
                  <a:gd name="connsiteY41" fmla="*/ 861060 h 1203960"/>
                  <a:gd name="connsiteX42" fmla="*/ 60960 w 7056120"/>
                  <a:gd name="connsiteY42" fmla="*/ 670560 h 1203960"/>
                  <a:gd name="connsiteX43" fmla="*/ 0 w 7056120"/>
                  <a:gd name="connsiteY43" fmla="*/ 480060 h 1203960"/>
                  <a:gd name="connsiteX44" fmla="*/ 22860 w 7056120"/>
                  <a:gd name="connsiteY44" fmla="*/ 220980 h 120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056120" h="1203960">
                    <a:moveTo>
                      <a:pt x="22860" y="220980"/>
                    </a:moveTo>
                    <a:lnTo>
                      <a:pt x="472440" y="175260"/>
                    </a:lnTo>
                    <a:lnTo>
                      <a:pt x="876300" y="213360"/>
                    </a:lnTo>
                    <a:cubicBezTo>
                      <a:pt x="939638" y="237112"/>
                      <a:pt x="915558" y="236220"/>
                      <a:pt x="944880" y="236220"/>
                    </a:cubicBezTo>
                    <a:lnTo>
                      <a:pt x="1478280" y="411480"/>
                    </a:lnTo>
                    <a:cubicBezTo>
                      <a:pt x="1501140" y="414020"/>
                      <a:pt x="1524172" y="415319"/>
                      <a:pt x="1546860" y="419100"/>
                    </a:cubicBezTo>
                    <a:cubicBezTo>
                      <a:pt x="1554783" y="420420"/>
                      <a:pt x="1561781" y="425499"/>
                      <a:pt x="1569720" y="426720"/>
                    </a:cubicBezTo>
                    <a:cubicBezTo>
                      <a:pt x="1594950" y="430602"/>
                      <a:pt x="1620520" y="431800"/>
                      <a:pt x="1645920" y="434340"/>
                    </a:cubicBezTo>
                    <a:lnTo>
                      <a:pt x="1668780" y="441960"/>
                    </a:lnTo>
                    <a:lnTo>
                      <a:pt x="2164080" y="457200"/>
                    </a:lnTo>
                    <a:cubicBezTo>
                      <a:pt x="2278255" y="446820"/>
                      <a:pt x="2219845" y="449580"/>
                      <a:pt x="2339340" y="449580"/>
                    </a:cubicBezTo>
                    <a:lnTo>
                      <a:pt x="2842260" y="342900"/>
                    </a:lnTo>
                    <a:cubicBezTo>
                      <a:pt x="2870200" y="337820"/>
                      <a:pt x="2898312" y="333610"/>
                      <a:pt x="2926080" y="327660"/>
                    </a:cubicBezTo>
                    <a:cubicBezTo>
                      <a:pt x="2969137" y="318434"/>
                      <a:pt x="2931182" y="320040"/>
                      <a:pt x="2964180" y="320040"/>
                    </a:cubicBezTo>
                    <a:lnTo>
                      <a:pt x="3581400" y="137160"/>
                    </a:lnTo>
                    <a:lnTo>
                      <a:pt x="3657600" y="114300"/>
                    </a:lnTo>
                    <a:cubicBezTo>
                      <a:pt x="3708938" y="98257"/>
                      <a:pt x="3686748" y="99060"/>
                      <a:pt x="3710940" y="99060"/>
                    </a:cubicBezTo>
                    <a:lnTo>
                      <a:pt x="4267200" y="0"/>
                    </a:lnTo>
                    <a:cubicBezTo>
                      <a:pt x="4356037" y="8884"/>
                      <a:pt x="4317873" y="7620"/>
                      <a:pt x="4381500" y="7620"/>
                    </a:cubicBezTo>
                    <a:lnTo>
                      <a:pt x="5059680" y="182880"/>
                    </a:lnTo>
                    <a:cubicBezTo>
                      <a:pt x="5085080" y="185420"/>
                      <a:pt x="5110650" y="186618"/>
                      <a:pt x="5135880" y="190500"/>
                    </a:cubicBezTo>
                    <a:cubicBezTo>
                      <a:pt x="5143819" y="191721"/>
                      <a:pt x="5150864" y="196545"/>
                      <a:pt x="5158740" y="198120"/>
                    </a:cubicBezTo>
                    <a:cubicBezTo>
                      <a:pt x="5176352" y="201642"/>
                      <a:pt x="5194364" y="202787"/>
                      <a:pt x="5212080" y="205740"/>
                    </a:cubicBezTo>
                    <a:cubicBezTo>
                      <a:pt x="5224855" y="207869"/>
                      <a:pt x="5237273" y="212284"/>
                      <a:pt x="5250180" y="213360"/>
                    </a:cubicBezTo>
                    <a:cubicBezTo>
                      <a:pt x="5267899" y="214837"/>
                      <a:pt x="5285740" y="213360"/>
                      <a:pt x="5303520" y="213360"/>
                    </a:cubicBezTo>
                    <a:lnTo>
                      <a:pt x="5783580" y="266700"/>
                    </a:lnTo>
                    <a:cubicBezTo>
                      <a:pt x="6029955" y="274648"/>
                      <a:pt x="5941019" y="274320"/>
                      <a:pt x="6050280" y="274320"/>
                    </a:cubicBezTo>
                    <a:lnTo>
                      <a:pt x="6667500" y="228600"/>
                    </a:lnTo>
                    <a:cubicBezTo>
                      <a:pt x="6741624" y="212128"/>
                      <a:pt x="6715135" y="223833"/>
                      <a:pt x="6751320" y="205740"/>
                    </a:cubicBezTo>
                    <a:lnTo>
                      <a:pt x="7056120" y="68580"/>
                    </a:lnTo>
                    <a:lnTo>
                      <a:pt x="7048500" y="251460"/>
                    </a:lnTo>
                    <a:lnTo>
                      <a:pt x="7040880" y="586740"/>
                    </a:lnTo>
                    <a:lnTo>
                      <a:pt x="6918960" y="868680"/>
                    </a:lnTo>
                    <a:lnTo>
                      <a:pt x="6758940" y="1028700"/>
                    </a:lnTo>
                    <a:lnTo>
                      <a:pt x="6621780" y="1112520"/>
                    </a:lnTo>
                    <a:lnTo>
                      <a:pt x="6507480" y="1165860"/>
                    </a:lnTo>
                    <a:lnTo>
                      <a:pt x="6134100" y="1203960"/>
                    </a:lnTo>
                    <a:lnTo>
                      <a:pt x="678180" y="1196340"/>
                    </a:lnTo>
                    <a:lnTo>
                      <a:pt x="495300" y="1135380"/>
                    </a:lnTo>
                    <a:lnTo>
                      <a:pt x="335280" y="1074420"/>
                    </a:lnTo>
                    <a:lnTo>
                      <a:pt x="243840" y="967740"/>
                    </a:lnTo>
                    <a:lnTo>
                      <a:pt x="121920" y="861060"/>
                    </a:lnTo>
                    <a:lnTo>
                      <a:pt x="60960" y="670560"/>
                    </a:lnTo>
                    <a:lnTo>
                      <a:pt x="0" y="480060"/>
                    </a:lnTo>
                    <a:lnTo>
                      <a:pt x="22860" y="22098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Rounded Corners 173">
                <a:extLst>
                  <a:ext uri="{FF2B5EF4-FFF2-40B4-BE49-F238E27FC236}">
                    <a16:creationId xmlns:a16="http://schemas.microsoft.com/office/drawing/2014/main" id="{53BC9928-8241-413E-B348-26768E925703}"/>
                  </a:ext>
                </a:extLst>
              </p:cNvPr>
              <p:cNvSpPr/>
              <p:nvPr/>
            </p:nvSpPr>
            <p:spPr>
              <a:xfrm>
                <a:off x="549401" y="1185954"/>
                <a:ext cx="7057013" cy="4626403"/>
              </a:xfrm>
              <a:prstGeom prst="roundRect">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0" name="Oval 169">
              <a:extLst>
                <a:ext uri="{FF2B5EF4-FFF2-40B4-BE49-F238E27FC236}">
                  <a16:creationId xmlns:a16="http://schemas.microsoft.com/office/drawing/2014/main" id="{C6F90E26-E2AC-40D9-ACD8-0151E079674E}"/>
                </a:ext>
              </a:extLst>
            </p:cNvPr>
            <p:cNvSpPr/>
            <p:nvPr/>
          </p:nvSpPr>
          <p:spPr>
            <a:xfrm>
              <a:off x="1312676" y="5522540"/>
              <a:ext cx="3561997" cy="309831"/>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7" name="Group 146">
            <a:extLst>
              <a:ext uri="{FF2B5EF4-FFF2-40B4-BE49-F238E27FC236}">
                <a16:creationId xmlns:a16="http://schemas.microsoft.com/office/drawing/2014/main" id="{A5073FE8-CC3F-4462-B95A-3246BA3A67A3}"/>
              </a:ext>
            </a:extLst>
          </p:cNvPr>
          <p:cNvGrpSpPr/>
          <p:nvPr/>
        </p:nvGrpSpPr>
        <p:grpSpPr>
          <a:xfrm>
            <a:off x="4653412" y="4786133"/>
            <a:ext cx="2221772" cy="801777"/>
            <a:chOff x="4653412" y="4786133"/>
            <a:chExt cx="2221772" cy="801777"/>
          </a:xfrm>
        </p:grpSpPr>
        <p:sp>
          <p:nvSpPr>
            <p:cNvPr id="148" name="Oval 147">
              <a:extLst>
                <a:ext uri="{FF2B5EF4-FFF2-40B4-BE49-F238E27FC236}">
                  <a16:creationId xmlns:a16="http://schemas.microsoft.com/office/drawing/2014/main" id="{5575D1CF-18C9-42F4-9188-DE32B3408F68}"/>
                </a:ext>
              </a:extLst>
            </p:cNvPr>
            <p:cNvSpPr/>
            <p:nvPr/>
          </p:nvSpPr>
          <p:spPr>
            <a:xfrm>
              <a:off x="4844941" y="5387742"/>
              <a:ext cx="1983619" cy="200168"/>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9" name="Group 148">
              <a:extLst>
                <a:ext uri="{FF2B5EF4-FFF2-40B4-BE49-F238E27FC236}">
                  <a16:creationId xmlns:a16="http://schemas.microsoft.com/office/drawing/2014/main" id="{A2126BC5-DF10-409B-9527-BF382F50F12A}"/>
                </a:ext>
              </a:extLst>
            </p:cNvPr>
            <p:cNvGrpSpPr>
              <a:grpSpLocks noChangeAspect="1"/>
            </p:cNvGrpSpPr>
            <p:nvPr/>
          </p:nvGrpSpPr>
          <p:grpSpPr>
            <a:xfrm>
              <a:off x="4653412" y="4786133"/>
              <a:ext cx="2221772" cy="713667"/>
              <a:chOff x="7366469" y="4745481"/>
              <a:chExt cx="3191554" cy="1025173"/>
            </a:xfrm>
          </p:grpSpPr>
          <p:grpSp>
            <p:nvGrpSpPr>
              <p:cNvPr id="150" name="Group 149">
                <a:extLst>
                  <a:ext uri="{FF2B5EF4-FFF2-40B4-BE49-F238E27FC236}">
                    <a16:creationId xmlns:a16="http://schemas.microsoft.com/office/drawing/2014/main" id="{0C56F8B6-1996-4587-A35B-8B4151F68151}"/>
                  </a:ext>
                </a:extLst>
              </p:cNvPr>
              <p:cNvGrpSpPr>
                <a:grpSpLocks noChangeAspect="1"/>
              </p:cNvGrpSpPr>
              <p:nvPr/>
            </p:nvGrpSpPr>
            <p:grpSpPr>
              <a:xfrm>
                <a:off x="7366469" y="4745481"/>
                <a:ext cx="3191554" cy="1025173"/>
                <a:chOff x="7752885" y="5195074"/>
                <a:chExt cx="1201313" cy="385879"/>
              </a:xfrm>
            </p:grpSpPr>
            <p:sp>
              <p:nvSpPr>
                <p:cNvPr id="155" name="Rectangle 154">
                  <a:extLst>
                    <a:ext uri="{FF2B5EF4-FFF2-40B4-BE49-F238E27FC236}">
                      <a16:creationId xmlns:a16="http://schemas.microsoft.com/office/drawing/2014/main" id="{875943A0-BC07-4F03-B36A-72529118349C}"/>
                    </a:ext>
                  </a:extLst>
                </p:cNvPr>
                <p:cNvSpPr/>
                <p:nvPr/>
              </p:nvSpPr>
              <p:spPr>
                <a:xfrm>
                  <a:off x="7752885" y="5225275"/>
                  <a:ext cx="189572" cy="217449"/>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6" name="Rectangle: Rounded Corners 155">
                  <a:extLst>
                    <a:ext uri="{FF2B5EF4-FFF2-40B4-BE49-F238E27FC236}">
                      <a16:creationId xmlns:a16="http://schemas.microsoft.com/office/drawing/2014/main" id="{61744D9D-B1AF-4A27-AE4C-12938909C38D}"/>
                    </a:ext>
                  </a:extLst>
                </p:cNvPr>
                <p:cNvSpPr/>
                <p:nvPr/>
              </p:nvSpPr>
              <p:spPr>
                <a:xfrm rot="5400000">
                  <a:off x="7931770"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7" name="Rectangle: Rounded Corners 156">
                  <a:extLst>
                    <a:ext uri="{FF2B5EF4-FFF2-40B4-BE49-F238E27FC236}">
                      <a16:creationId xmlns:a16="http://schemas.microsoft.com/office/drawing/2014/main" id="{F25EA991-D808-4BDA-9B84-C9F5DAD43E11}"/>
                    </a:ext>
                  </a:extLst>
                </p:cNvPr>
                <p:cNvSpPr/>
                <p:nvPr/>
              </p:nvSpPr>
              <p:spPr>
                <a:xfrm rot="5400000">
                  <a:off x="8359233"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8" name="Rectangle: Rounded Corners 157">
                  <a:extLst>
                    <a:ext uri="{FF2B5EF4-FFF2-40B4-BE49-F238E27FC236}">
                      <a16:creationId xmlns:a16="http://schemas.microsoft.com/office/drawing/2014/main" id="{728FBA6C-E3FD-412A-90FA-F317FE3B6E3B}"/>
                    </a:ext>
                  </a:extLst>
                </p:cNvPr>
                <p:cNvSpPr/>
                <p:nvPr/>
              </p:nvSpPr>
              <p:spPr>
                <a:xfrm rot="5400000">
                  <a:off x="8749526"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9" name="Rectangle: Rounded Corners 158">
                  <a:extLst>
                    <a:ext uri="{FF2B5EF4-FFF2-40B4-BE49-F238E27FC236}">
                      <a16:creationId xmlns:a16="http://schemas.microsoft.com/office/drawing/2014/main" id="{61EF1CBE-17F2-487E-9E8A-711347CE00B6}"/>
                    </a:ext>
                  </a:extLst>
                </p:cNvPr>
                <p:cNvSpPr/>
                <p:nvPr/>
              </p:nvSpPr>
              <p:spPr>
                <a:xfrm>
                  <a:off x="7943385" y="5360020"/>
                  <a:ext cx="988741" cy="96644"/>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0" name="Circle: Hollow 159">
                  <a:extLst>
                    <a:ext uri="{FF2B5EF4-FFF2-40B4-BE49-F238E27FC236}">
                      <a16:creationId xmlns:a16="http://schemas.microsoft.com/office/drawing/2014/main" id="{19AF5AF4-3CD3-4656-89E2-7C8876C3EFD9}"/>
                    </a:ext>
                  </a:extLst>
                </p:cNvPr>
                <p:cNvSpPr/>
                <p:nvPr/>
              </p:nvSpPr>
              <p:spPr>
                <a:xfrm>
                  <a:off x="7872529" y="5317040"/>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61" name="Circle: Hollow 160">
                  <a:extLst>
                    <a:ext uri="{FF2B5EF4-FFF2-40B4-BE49-F238E27FC236}">
                      <a16:creationId xmlns:a16="http://schemas.microsoft.com/office/drawing/2014/main" id="{D1CFC41D-FE04-4A91-96A4-3F6E6EDA368D}"/>
                    </a:ext>
                  </a:extLst>
                </p:cNvPr>
                <p:cNvSpPr/>
                <p:nvPr/>
              </p:nvSpPr>
              <p:spPr>
                <a:xfrm>
                  <a:off x="8299992" y="5317040"/>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62" name="Circle: Hollow 161">
                  <a:extLst>
                    <a:ext uri="{FF2B5EF4-FFF2-40B4-BE49-F238E27FC236}">
                      <a16:creationId xmlns:a16="http://schemas.microsoft.com/office/drawing/2014/main" id="{A8330B74-4BC4-4443-A6D6-BF7A8533A59F}"/>
                    </a:ext>
                  </a:extLst>
                </p:cNvPr>
                <p:cNvSpPr/>
                <p:nvPr/>
              </p:nvSpPr>
              <p:spPr>
                <a:xfrm>
                  <a:off x="8690285" y="5317039"/>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cxnSp>
              <p:nvCxnSpPr>
                <p:cNvPr id="163" name="Straight Arrow Connector 162">
                  <a:extLst>
                    <a:ext uri="{FF2B5EF4-FFF2-40B4-BE49-F238E27FC236}">
                      <a16:creationId xmlns:a16="http://schemas.microsoft.com/office/drawing/2014/main" id="{5112098D-9B87-491A-8288-6DF0470C0F3B}"/>
                    </a:ext>
                  </a:extLst>
                </p:cNvPr>
                <p:cNvCxnSpPr/>
                <p:nvPr/>
              </p:nvCxnSpPr>
              <p:spPr>
                <a:xfrm flipH="1" flipV="1">
                  <a:off x="8056057" y="5314717"/>
                  <a:ext cx="734124" cy="1"/>
                </a:xfrm>
                <a:prstGeom prst="straightConnector1">
                  <a:avLst/>
                </a:prstGeom>
              </p:spPr>
              <p:style>
                <a:lnRef idx="3">
                  <a:schemeClr val="dk1"/>
                </a:lnRef>
                <a:fillRef idx="0">
                  <a:schemeClr val="dk1"/>
                </a:fillRef>
                <a:effectRef idx="2">
                  <a:schemeClr val="dk1"/>
                </a:effectRef>
                <a:fontRef idx="minor">
                  <a:schemeClr val="tx1"/>
                </a:fontRef>
              </p:style>
            </p:cxnSp>
            <p:sp>
              <p:nvSpPr>
                <p:cNvPr id="164" name="Oval 163">
                  <a:extLst>
                    <a:ext uri="{FF2B5EF4-FFF2-40B4-BE49-F238E27FC236}">
                      <a16:creationId xmlns:a16="http://schemas.microsoft.com/office/drawing/2014/main" id="{39B75B73-9BCD-4C8E-B66F-49A768272619}"/>
                    </a:ext>
                  </a:extLst>
                </p:cNvPr>
                <p:cNvSpPr/>
                <p:nvPr/>
              </p:nvSpPr>
              <p:spPr>
                <a:xfrm>
                  <a:off x="7941223" y="5381625"/>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5" name="Oval 164">
                  <a:extLst>
                    <a:ext uri="{FF2B5EF4-FFF2-40B4-BE49-F238E27FC236}">
                      <a16:creationId xmlns:a16="http://schemas.microsoft.com/office/drawing/2014/main" id="{07E58710-D62B-4C1B-9E32-B2AF5F81F50E}"/>
                    </a:ext>
                  </a:extLst>
                </p:cNvPr>
                <p:cNvSpPr/>
                <p:nvPr/>
              </p:nvSpPr>
              <p:spPr>
                <a:xfrm>
                  <a:off x="8368141" y="5381625"/>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6" name="Oval 165">
                  <a:extLst>
                    <a:ext uri="{FF2B5EF4-FFF2-40B4-BE49-F238E27FC236}">
                      <a16:creationId xmlns:a16="http://schemas.microsoft.com/office/drawing/2014/main" id="{AC189351-601B-4A60-BE00-7BD376301514}"/>
                    </a:ext>
                  </a:extLst>
                </p:cNvPr>
                <p:cNvSpPr/>
                <p:nvPr/>
              </p:nvSpPr>
              <p:spPr>
                <a:xfrm>
                  <a:off x="8758434" y="5385442"/>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51" name="Oval 150">
                <a:extLst>
                  <a:ext uri="{FF2B5EF4-FFF2-40B4-BE49-F238E27FC236}">
                    <a16:creationId xmlns:a16="http://schemas.microsoft.com/office/drawing/2014/main" id="{C341BEC1-79FC-4CD4-819B-2103D3EE6771}"/>
                  </a:ext>
                </a:extLst>
              </p:cNvPr>
              <p:cNvSpPr/>
              <p:nvPr/>
            </p:nvSpPr>
            <p:spPr>
              <a:xfrm>
                <a:off x="7923634" y="5301896"/>
                <a:ext cx="253062" cy="26600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52" name="Graphic 38" descr="Single gear">
                <a:extLst>
                  <a:ext uri="{FF2B5EF4-FFF2-40B4-BE49-F238E27FC236}">
                    <a16:creationId xmlns:a16="http://schemas.microsoft.com/office/drawing/2014/main" id="{FAACC8D4-5EBB-47CC-981D-4DFCCA676F1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13288" y="5202044"/>
                <a:ext cx="449766" cy="449766"/>
              </a:xfrm>
              <a:prstGeom prst="rect">
                <a:avLst/>
              </a:prstGeom>
            </p:spPr>
          </p:pic>
          <p:pic>
            <p:nvPicPr>
              <p:cNvPr id="153" name="Graphic 38" descr="Single gear">
                <a:extLst>
                  <a:ext uri="{FF2B5EF4-FFF2-40B4-BE49-F238E27FC236}">
                    <a16:creationId xmlns:a16="http://schemas.microsoft.com/office/drawing/2014/main" id="{BA4A6F0C-2DAD-4FF8-BE68-F890B076E3E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86291" y="5202041"/>
                <a:ext cx="449766" cy="449766"/>
              </a:xfrm>
              <a:prstGeom prst="rect">
                <a:avLst/>
              </a:prstGeom>
            </p:spPr>
          </p:pic>
          <p:pic>
            <p:nvPicPr>
              <p:cNvPr id="154" name="Graphic 38" descr="Single gear">
                <a:extLst>
                  <a:ext uri="{FF2B5EF4-FFF2-40B4-BE49-F238E27FC236}">
                    <a16:creationId xmlns:a16="http://schemas.microsoft.com/office/drawing/2014/main" id="{8DB5F83D-5172-474C-BE14-8D6ADEC274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46995" y="5202043"/>
                <a:ext cx="449766" cy="449766"/>
              </a:xfrm>
              <a:prstGeom prst="rect">
                <a:avLst/>
              </a:prstGeom>
            </p:spPr>
          </p:pic>
        </p:grpSp>
      </p:grpSp>
      <p:sp>
        <p:nvSpPr>
          <p:cNvPr id="3" name="Slide Number Placeholder 2">
            <a:extLst>
              <a:ext uri="{FF2B5EF4-FFF2-40B4-BE49-F238E27FC236}">
                <a16:creationId xmlns:a16="http://schemas.microsoft.com/office/drawing/2014/main" id="{C3756F43-484C-4B45-AAB4-E8208E1C5DAE}"/>
              </a:ext>
            </a:extLst>
          </p:cNvPr>
          <p:cNvSpPr>
            <a:spLocks noGrp="1"/>
          </p:cNvSpPr>
          <p:nvPr>
            <p:ph type="sldNum" sz="quarter" idx="4"/>
          </p:nvPr>
        </p:nvSpPr>
        <p:spPr/>
        <p:txBody>
          <a:bodyPr/>
          <a:lstStyle/>
          <a:p>
            <a:fld id="{6F1FABC0-072B-4F22-8F9B-95A9D10B0206}" type="slidenum">
              <a:rPr lang="en-US" smtClean="0"/>
              <a:pPr/>
              <a:t>69</a:t>
            </a:fld>
            <a:endParaRPr lang="en-US"/>
          </a:p>
        </p:txBody>
      </p:sp>
      <p:sp>
        <p:nvSpPr>
          <p:cNvPr id="20" name="Content Placeholder 6">
            <a:extLst>
              <a:ext uri="{FF2B5EF4-FFF2-40B4-BE49-F238E27FC236}">
                <a16:creationId xmlns:a16="http://schemas.microsoft.com/office/drawing/2014/main" id="{737AD6FE-076D-47EB-8851-546CD7479B58}"/>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101B1E"/>
                </a:solidFill>
                <a:latin typeface="Arial"/>
                <a:cs typeface="Arial"/>
              </a:rPr>
              <a:t>Jayson Dickinson</a:t>
            </a:r>
            <a:endParaRPr lang="en-US">
              <a:solidFill>
                <a:srgbClr val="101B1E"/>
              </a:solidFill>
            </a:endParaRPr>
          </a:p>
        </p:txBody>
      </p:sp>
      <p:grpSp>
        <p:nvGrpSpPr>
          <p:cNvPr id="6" name="Group 5">
            <a:extLst>
              <a:ext uri="{FF2B5EF4-FFF2-40B4-BE49-F238E27FC236}">
                <a16:creationId xmlns:a16="http://schemas.microsoft.com/office/drawing/2014/main" id="{811D944C-D5B6-4BB2-AB13-82F7A7DB1A26}"/>
              </a:ext>
            </a:extLst>
          </p:cNvPr>
          <p:cNvGrpSpPr/>
          <p:nvPr/>
        </p:nvGrpSpPr>
        <p:grpSpPr>
          <a:xfrm rot="20434668">
            <a:off x="4772012" y="2920541"/>
            <a:ext cx="467443" cy="1287994"/>
            <a:chOff x="3410018" y="2211162"/>
            <a:chExt cx="467443" cy="1287994"/>
          </a:xfrm>
        </p:grpSpPr>
        <p:cxnSp>
          <p:nvCxnSpPr>
            <p:cNvPr id="35" name="Straight Connector 34">
              <a:extLst>
                <a:ext uri="{FF2B5EF4-FFF2-40B4-BE49-F238E27FC236}">
                  <a16:creationId xmlns:a16="http://schemas.microsoft.com/office/drawing/2014/main" id="{4A132D3A-4CFF-408C-BB15-CDD8BE792E5D}"/>
                </a:ext>
              </a:extLst>
            </p:cNvPr>
            <p:cNvCxnSpPr>
              <a:cxnSpLocks/>
              <a:stCxn id="53" idx="0"/>
            </p:cNvCxnSpPr>
            <p:nvPr/>
          </p:nvCxnSpPr>
          <p:spPr>
            <a:xfrm flipH="1" flipV="1">
              <a:off x="3625291" y="2530769"/>
              <a:ext cx="132297" cy="7486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8B039E09-80D2-48BA-AE1B-EE953CACC398}"/>
                </a:ext>
              </a:extLst>
            </p:cNvPr>
            <p:cNvSpPr/>
            <p:nvPr/>
          </p:nvSpPr>
          <p:spPr>
            <a:xfrm flipH="1">
              <a:off x="3410018" y="3436475"/>
              <a:ext cx="422281" cy="6268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3E46DD82-7DA4-4FCC-AA8B-DB98296CB342}"/>
                </a:ext>
              </a:extLst>
            </p:cNvPr>
            <p:cNvSpPr/>
            <p:nvPr/>
          </p:nvSpPr>
          <p:spPr>
            <a:xfrm flipH="1">
              <a:off x="3557657" y="3363284"/>
              <a:ext cx="134551" cy="6268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Rounded Corners 42">
              <a:extLst>
                <a:ext uri="{FF2B5EF4-FFF2-40B4-BE49-F238E27FC236}">
                  <a16:creationId xmlns:a16="http://schemas.microsoft.com/office/drawing/2014/main" id="{FF396C27-A4B5-4C2B-9047-4EBEDCB58E51}"/>
                </a:ext>
              </a:extLst>
            </p:cNvPr>
            <p:cNvSpPr/>
            <p:nvPr/>
          </p:nvSpPr>
          <p:spPr>
            <a:xfrm rot="5400000">
              <a:off x="3701567" y="3246061"/>
              <a:ext cx="29076" cy="182344"/>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594BF700-CE98-46D8-926F-BAE9E4BBD915}"/>
                </a:ext>
              </a:extLst>
            </p:cNvPr>
            <p:cNvSpPr/>
            <p:nvPr/>
          </p:nvSpPr>
          <p:spPr>
            <a:xfrm rot="6784575" flipH="1">
              <a:off x="3734315" y="2395130"/>
              <a:ext cx="24261" cy="26203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E8B48B2A-B092-4348-B49D-C5D82E1CE603}"/>
                </a:ext>
              </a:extLst>
            </p:cNvPr>
            <p:cNvSpPr/>
            <p:nvPr/>
          </p:nvSpPr>
          <p:spPr>
            <a:xfrm rot="4695926" flipH="1">
              <a:off x="3732097" y="2310674"/>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8CBCB6E-5BE7-4C2C-A6E3-4768196DD0BB}"/>
                </a:ext>
              </a:extLst>
            </p:cNvPr>
            <p:cNvSpPr/>
            <p:nvPr/>
          </p:nvSpPr>
          <p:spPr>
            <a:xfrm flipH="1">
              <a:off x="3594318" y="3405134"/>
              <a:ext cx="53680" cy="626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Rounded Corners 52">
              <a:extLst>
                <a:ext uri="{FF2B5EF4-FFF2-40B4-BE49-F238E27FC236}">
                  <a16:creationId xmlns:a16="http://schemas.microsoft.com/office/drawing/2014/main" id="{F241693B-DA1C-4DCC-88D8-8187F226B842}"/>
                </a:ext>
              </a:extLst>
            </p:cNvPr>
            <p:cNvSpPr/>
            <p:nvPr/>
          </p:nvSpPr>
          <p:spPr>
            <a:xfrm>
              <a:off x="3730749" y="3279459"/>
              <a:ext cx="53680" cy="104142"/>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a:extLst>
                <a:ext uri="{FF2B5EF4-FFF2-40B4-BE49-F238E27FC236}">
                  <a16:creationId xmlns:a16="http://schemas.microsoft.com/office/drawing/2014/main" id="{23587DE0-4FC3-4DEA-92AD-011F841245FF}"/>
                </a:ext>
              </a:extLst>
            </p:cNvPr>
            <p:cNvCxnSpPr>
              <a:cxnSpLocks/>
              <a:endCxn id="53" idx="3"/>
            </p:cNvCxnSpPr>
            <p:nvPr/>
          </p:nvCxnSpPr>
          <p:spPr>
            <a:xfrm flipH="1">
              <a:off x="3784428" y="2571828"/>
              <a:ext cx="74752" cy="7597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34649318-2E7A-4E07-AE2A-FAB2EF060DEE}"/>
                </a:ext>
              </a:extLst>
            </p:cNvPr>
            <p:cNvCxnSpPr>
              <a:cxnSpLocks/>
              <a:stCxn id="47" idx="0"/>
            </p:cNvCxnSpPr>
            <p:nvPr/>
          </p:nvCxnSpPr>
          <p:spPr>
            <a:xfrm flipH="1">
              <a:off x="3856676" y="2410858"/>
              <a:ext cx="14875" cy="177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111E10B-813B-4516-9FDB-8373BBB75A1E}"/>
                </a:ext>
              </a:extLst>
            </p:cNvPr>
            <p:cNvCxnSpPr>
              <a:cxnSpLocks/>
              <a:endCxn id="58" idx="0"/>
            </p:cNvCxnSpPr>
            <p:nvPr/>
          </p:nvCxnSpPr>
          <p:spPr>
            <a:xfrm flipH="1" flipV="1">
              <a:off x="3602550" y="2211650"/>
              <a:ext cx="265637" cy="1888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C0791B79-F463-4BBA-B973-F65E57CC84E7}"/>
                </a:ext>
              </a:extLst>
            </p:cNvPr>
            <p:cNvSpPr/>
            <p:nvPr/>
          </p:nvSpPr>
          <p:spPr>
            <a:xfrm rot="21297001" flipH="1">
              <a:off x="3597298" y="2211162"/>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 name="Straight Connector 60">
              <a:extLst>
                <a:ext uri="{FF2B5EF4-FFF2-40B4-BE49-F238E27FC236}">
                  <a16:creationId xmlns:a16="http://schemas.microsoft.com/office/drawing/2014/main" id="{C7F09823-DCC1-4C89-8A27-0B7306DB2BAD}"/>
                </a:ext>
              </a:extLst>
            </p:cNvPr>
            <p:cNvCxnSpPr>
              <a:cxnSpLocks/>
              <a:stCxn id="41" idx="3"/>
            </p:cNvCxnSpPr>
            <p:nvPr/>
          </p:nvCxnSpPr>
          <p:spPr>
            <a:xfrm flipH="1" flipV="1">
              <a:off x="3511959" y="2453393"/>
              <a:ext cx="45697" cy="9412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D801EEC7-7448-462C-B642-4E4765FF2A5D}"/>
                </a:ext>
              </a:extLst>
            </p:cNvPr>
            <p:cNvCxnSpPr>
              <a:cxnSpLocks/>
            </p:cNvCxnSpPr>
            <p:nvPr/>
          </p:nvCxnSpPr>
          <p:spPr>
            <a:xfrm flipV="1">
              <a:off x="3727687" y="2441187"/>
              <a:ext cx="56276" cy="631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C9A4BEF5-2C14-42F2-A179-926354017C52}"/>
                </a:ext>
              </a:extLst>
            </p:cNvPr>
            <p:cNvSpPr/>
            <p:nvPr/>
          </p:nvSpPr>
          <p:spPr>
            <a:xfrm flipH="1">
              <a:off x="3609028" y="2450865"/>
              <a:ext cx="25023" cy="942755"/>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6" name="Title 6">
            <a:extLst>
              <a:ext uri="{FF2B5EF4-FFF2-40B4-BE49-F238E27FC236}">
                <a16:creationId xmlns:a16="http://schemas.microsoft.com/office/drawing/2014/main" id="{0B2BC157-E237-4D2F-B0EB-C4963EF71E85}"/>
              </a:ext>
            </a:extLst>
          </p:cNvPr>
          <p:cNvSpPr txBox="1">
            <a:spLocks/>
          </p:cNvSpPr>
          <p:nvPr/>
        </p:nvSpPr>
        <p:spPr>
          <a:xfrm>
            <a:off x="838200" y="401514"/>
            <a:ext cx="10515600" cy="67914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kern="1200">
                <a:solidFill>
                  <a:schemeClr val="bg1"/>
                </a:solidFill>
                <a:latin typeface="Cambria" panose="02040503050406030204" pitchFamily="18" charset="0"/>
                <a:ea typeface="Cambria" panose="02040503050406030204" pitchFamily="18" charset="0"/>
                <a:cs typeface="Arial" panose="020B0604020202020204" pitchFamily="34" charset="0"/>
              </a:defRPr>
            </a:lvl1pPr>
          </a:lstStyle>
          <a:p>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High Fidelity</a:t>
            </a:r>
          </a:p>
        </p:txBody>
      </p:sp>
      <p:pic>
        <p:nvPicPr>
          <p:cNvPr id="8" name="Picture 7" descr="A picture containing clock&#10;&#10;Description automatically generated">
            <a:extLst>
              <a:ext uri="{FF2B5EF4-FFF2-40B4-BE49-F238E27FC236}">
                <a16:creationId xmlns:a16="http://schemas.microsoft.com/office/drawing/2014/main" id="{002A1908-E8F0-454A-B9D9-9D0D88026FB7}"/>
              </a:ext>
            </a:extLst>
          </p:cNvPr>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2391825" y="4566549"/>
            <a:ext cx="238678" cy="199414"/>
          </a:xfrm>
          <a:prstGeom prst="rect">
            <a:avLst/>
          </a:prstGeom>
        </p:spPr>
      </p:pic>
      <p:sp>
        <p:nvSpPr>
          <p:cNvPr id="2" name="Rectangle 1">
            <a:extLst>
              <a:ext uri="{FF2B5EF4-FFF2-40B4-BE49-F238E27FC236}">
                <a16:creationId xmlns:a16="http://schemas.microsoft.com/office/drawing/2014/main" id="{BE664D48-20A0-4CA4-98DA-50386034AC68}"/>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4" name="Group 123">
            <a:extLst>
              <a:ext uri="{FF2B5EF4-FFF2-40B4-BE49-F238E27FC236}">
                <a16:creationId xmlns:a16="http://schemas.microsoft.com/office/drawing/2014/main" id="{FA48CFC6-A1A4-4FF4-A3F4-7BE504A1F2FD}"/>
              </a:ext>
            </a:extLst>
          </p:cNvPr>
          <p:cNvGrpSpPr/>
          <p:nvPr/>
        </p:nvGrpSpPr>
        <p:grpSpPr>
          <a:xfrm>
            <a:off x="8483635" y="1525189"/>
            <a:ext cx="3161334" cy="3759649"/>
            <a:chOff x="7973617" y="1525189"/>
            <a:chExt cx="3161334" cy="3759649"/>
          </a:xfrm>
        </p:grpSpPr>
        <p:sp>
          <p:nvSpPr>
            <p:cNvPr id="125" name="Flowchart: Connector 124">
              <a:extLst>
                <a:ext uri="{FF2B5EF4-FFF2-40B4-BE49-F238E27FC236}">
                  <a16:creationId xmlns:a16="http://schemas.microsoft.com/office/drawing/2014/main" id="{F16E273B-2B19-4AE9-98E0-62BA2EBEF054}"/>
                </a:ext>
              </a:extLst>
            </p:cNvPr>
            <p:cNvSpPr>
              <a:spLocks noChangeAspect="1"/>
            </p:cNvSpPr>
            <p:nvPr/>
          </p:nvSpPr>
          <p:spPr>
            <a:xfrm>
              <a:off x="7973617" y="1525189"/>
              <a:ext cx="3161334" cy="3161334"/>
            </a:xfrm>
            <a:prstGeom prst="flowChartConnector">
              <a:avLst/>
            </a:prstGeom>
            <a:solidFill>
              <a:srgbClr val="FDB05D">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6" name="Group 125">
              <a:extLst>
                <a:ext uri="{FF2B5EF4-FFF2-40B4-BE49-F238E27FC236}">
                  <a16:creationId xmlns:a16="http://schemas.microsoft.com/office/drawing/2014/main" id="{23A7967C-6193-4EB9-B95F-14629221B733}"/>
                </a:ext>
              </a:extLst>
            </p:cNvPr>
            <p:cNvGrpSpPr>
              <a:grpSpLocks/>
            </p:cNvGrpSpPr>
            <p:nvPr/>
          </p:nvGrpSpPr>
          <p:grpSpPr>
            <a:xfrm>
              <a:off x="8277852" y="2016042"/>
              <a:ext cx="2301785" cy="2204640"/>
              <a:chOff x="6595481" y="1587776"/>
              <a:chExt cx="2963950" cy="2427199"/>
            </a:xfrm>
          </p:grpSpPr>
          <p:sp>
            <p:nvSpPr>
              <p:cNvPr id="198" name="Rectangle 197">
                <a:extLst>
                  <a:ext uri="{FF2B5EF4-FFF2-40B4-BE49-F238E27FC236}">
                    <a16:creationId xmlns:a16="http://schemas.microsoft.com/office/drawing/2014/main" id="{339E1595-A9C9-437C-8FC6-6C39ED290CAE}"/>
                  </a:ext>
                </a:extLst>
              </p:cNvPr>
              <p:cNvSpPr/>
              <p:nvPr/>
            </p:nvSpPr>
            <p:spPr>
              <a:xfrm rot="3475009">
                <a:off x="6717554" y="1859728"/>
                <a:ext cx="45719" cy="28986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ectangle 198">
                <a:extLst>
                  <a:ext uri="{FF2B5EF4-FFF2-40B4-BE49-F238E27FC236}">
                    <a16:creationId xmlns:a16="http://schemas.microsoft.com/office/drawing/2014/main" id="{428AC3EB-DE1D-4CFD-B52B-B7430778AC20}"/>
                  </a:ext>
                </a:extLst>
              </p:cNvPr>
              <p:cNvSpPr/>
              <p:nvPr/>
            </p:nvSpPr>
            <p:spPr>
              <a:xfrm rot="7564731">
                <a:off x="6931663" y="1867366"/>
                <a:ext cx="45719" cy="28986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0" name="Straight Connector 199">
                <a:extLst>
                  <a:ext uri="{FF2B5EF4-FFF2-40B4-BE49-F238E27FC236}">
                    <a16:creationId xmlns:a16="http://schemas.microsoft.com/office/drawing/2014/main" id="{05C87078-E1FB-4BF8-B32E-980588CBC922}"/>
                  </a:ext>
                </a:extLst>
              </p:cNvPr>
              <p:cNvCxnSpPr>
                <a:cxnSpLocks/>
                <a:stCxn id="208" idx="0"/>
              </p:cNvCxnSpPr>
              <p:nvPr/>
            </p:nvCxnSpPr>
            <p:spPr>
              <a:xfrm flipH="1" flipV="1">
                <a:off x="9084222" y="2190069"/>
                <a:ext cx="249312" cy="14108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1" name="Rectangle 200">
                <a:extLst>
                  <a:ext uri="{FF2B5EF4-FFF2-40B4-BE49-F238E27FC236}">
                    <a16:creationId xmlns:a16="http://schemas.microsoft.com/office/drawing/2014/main" id="{943F50B7-7C79-42EA-B325-6C601A350AB4}"/>
                  </a:ext>
                </a:extLst>
              </p:cNvPr>
              <p:cNvSpPr/>
              <p:nvPr/>
            </p:nvSpPr>
            <p:spPr>
              <a:xfrm rot="5565177">
                <a:off x="7180722" y="1513323"/>
                <a:ext cx="45719" cy="117336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ectangle 201">
                <a:extLst>
                  <a:ext uri="{FF2B5EF4-FFF2-40B4-BE49-F238E27FC236}">
                    <a16:creationId xmlns:a16="http://schemas.microsoft.com/office/drawing/2014/main" id="{D31F9F44-570A-4CD9-9EBB-C12C2BBABE4C}"/>
                  </a:ext>
                </a:extLst>
              </p:cNvPr>
              <p:cNvSpPr/>
              <p:nvPr/>
            </p:nvSpPr>
            <p:spPr>
              <a:xfrm flipH="1">
                <a:off x="8678544" y="3896854"/>
                <a:ext cx="795781" cy="11812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202">
                <a:extLst>
                  <a:ext uri="{FF2B5EF4-FFF2-40B4-BE49-F238E27FC236}">
                    <a16:creationId xmlns:a16="http://schemas.microsoft.com/office/drawing/2014/main" id="{8803E001-2652-4AEC-A4EB-097A81DEAB8B}"/>
                  </a:ext>
                </a:extLst>
              </p:cNvPr>
              <p:cNvSpPr/>
              <p:nvPr/>
            </p:nvSpPr>
            <p:spPr>
              <a:xfrm flipH="1">
                <a:off x="8956766" y="3758927"/>
                <a:ext cx="253559" cy="11812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Rounded Corners 203">
                <a:extLst>
                  <a:ext uri="{FF2B5EF4-FFF2-40B4-BE49-F238E27FC236}">
                    <a16:creationId xmlns:a16="http://schemas.microsoft.com/office/drawing/2014/main" id="{DAF3C9F3-0011-47CF-AFEB-20D89C678D6B}"/>
                  </a:ext>
                </a:extLst>
              </p:cNvPr>
              <p:cNvSpPr/>
              <p:nvPr/>
            </p:nvSpPr>
            <p:spPr>
              <a:xfrm rot="5400000">
                <a:off x="9227962" y="3538023"/>
                <a:ext cx="54794" cy="343623"/>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Rectangle 204">
                <a:extLst>
                  <a:ext uri="{FF2B5EF4-FFF2-40B4-BE49-F238E27FC236}">
                    <a16:creationId xmlns:a16="http://schemas.microsoft.com/office/drawing/2014/main" id="{B64BBC67-EC5D-46A5-B631-8C7AEA3E550C}"/>
                  </a:ext>
                </a:extLst>
              </p:cNvPr>
              <p:cNvSpPr/>
              <p:nvPr/>
            </p:nvSpPr>
            <p:spPr>
              <a:xfrm rot="6784575" flipH="1">
                <a:off x="9289675" y="1934460"/>
                <a:ext cx="45719" cy="49379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Rectangle 205">
                <a:extLst>
                  <a:ext uri="{FF2B5EF4-FFF2-40B4-BE49-F238E27FC236}">
                    <a16:creationId xmlns:a16="http://schemas.microsoft.com/office/drawing/2014/main" id="{6ACCD420-D04B-4049-A46C-20B2C9414F74}"/>
                  </a:ext>
                </a:extLst>
              </p:cNvPr>
              <p:cNvSpPr/>
              <p:nvPr/>
            </p:nvSpPr>
            <p:spPr>
              <a:xfrm rot="4695926" flipH="1">
                <a:off x="9285496" y="1775304"/>
                <a:ext cx="61516" cy="47398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ectangle 206">
                <a:extLst>
                  <a:ext uri="{FF2B5EF4-FFF2-40B4-BE49-F238E27FC236}">
                    <a16:creationId xmlns:a16="http://schemas.microsoft.com/office/drawing/2014/main" id="{12D9881A-8DC2-4566-9D8A-88E46D2A3A37}"/>
                  </a:ext>
                </a:extLst>
              </p:cNvPr>
              <p:cNvSpPr/>
              <p:nvPr/>
            </p:nvSpPr>
            <p:spPr>
              <a:xfrm flipH="1">
                <a:off x="9025853" y="3837793"/>
                <a:ext cx="101159" cy="11812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Rounded Corners 207">
                <a:extLst>
                  <a:ext uri="{FF2B5EF4-FFF2-40B4-BE49-F238E27FC236}">
                    <a16:creationId xmlns:a16="http://schemas.microsoft.com/office/drawing/2014/main" id="{47FF2035-3EDF-4831-BF23-430D2E133D0D}"/>
                  </a:ext>
                </a:extLst>
              </p:cNvPr>
              <p:cNvSpPr/>
              <p:nvPr/>
            </p:nvSpPr>
            <p:spPr>
              <a:xfrm>
                <a:off x="9282955" y="3600961"/>
                <a:ext cx="101158" cy="196253"/>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9" name="Straight Connector 208">
                <a:extLst>
                  <a:ext uri="{FF2B5EF4-FFF2-40B4-BE49-F238E27FC236}">
                    <a16:creationId xmlns:a16="http://schemas.microsoft.com/office/drawing/2014/main" id="{B416A0F8-E285-4C00-BDC3-55E1DFC0456F}"/>
                  </a:ext>
                </a:extLst>
              </p:cNvPr>
              <p:cNvCxnSpPr>
                <a:cxnSpLocks/>
                <a:endCxn id="208" idx="3"/>
              </p:cNvCxnSpPr>
              <p:nvPr/>
            </p:nvCxnSpPr>
            <p:spPr>
              <a:xfrm flipH="1">
                <a:off x="9384113" y="2267443"/>
                <a:ext cx="140868" cy="14316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8CBEECD8-5B4F-42F9-9F79-B29FAF021322}"/>
                  </a:ext>
                </a:extLst>
              </p:cNvPr>
              <p:cNvCxnSpPr>
                <a:cxnSpLocks/>
                <a:stCxn id="206" idx="0"/>
              </p:cNvCxnSpPr>
              <p:nvPr/>
            </p:nvCxnSpPr>
            <p:spPr>
              <a:xfrm flipH="1">
                <a:off x="9520263" y="1964099"/>
                <a:ext cx="28032" cy="33506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E71188D3-1F03-4AC2-B4A6-4931275F8002}"/>
                  </a:ext>
                </a:extLst>
              </p:cNvPr>
              <p:cNvCxnSpPr>
                <a:cxnSpLocks/>
                <a:endCxn id="212" idx="0"/>
              </p:cNvCxnSpPr>
              <p:nvPr/>
            </p:nvCxnSpPr>
            <p:spPr>
              <a:xfrm flipH="1" flipV="1">
                <a:off x="9041366" y="1588696"/>
                <a:ext cx="500588" cy="3558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2" name="Rectangle 211">
                <a:extLst>
                  <a:ext uri="{FF2B5EF4-FFF2-40B4-BE49-F238E27FC236}">
                    <a16:creationId xmlns:a16="http://schemas.microsoft.com/office/drawing/2014/main" id="{3821EBC2-81FC-49E5-A397-5DF8653B742E}"/>
                  </a:ext>
                </a:extLst>
              </p:cNvPr>
              <p:cNvSpPr/>
              <p:nvPr/>
            </p:nvSpPr>
            <p:spPr>
              <a:xfrm rot="21297001" flipH="1">
                <a:off x="9031469" y="1587776"/>
                <a:ext cx="61516" cy="47398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3" name="Straight Connector 212">
                <a:extLst>
                  <a:ext uri="{FF2B5EF4-FFF2-40B4-BE49-F238E27FC236}">
                    <a16:creationId xmlns:a16="http://schemas.microsoft.com/office/drawing/2014/main" id="{6FF4CC2B-08B3-410B-BA46-A772D2C7D79D}"/>
                  </a:ext>
                </a:extLst>
              </p:cNvPr>
              <p:cNvCxnSpPr>
                <a:cxnSpLocks/>
              </p:cNvCxnSpPr>
              <p:nvPr/>
            </p:nvCxnSpPr>
            <p:spPr>
              <a:xfrm flipH="1" flipV="1">
                <a:off x="7762594" y="1674406"/>
                <a:ext cx="1108055" cy="374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4" name="Rectangle 213">
                <a:extLst>
                  <a:ext uri="{FF2B5EF4-FFF2-40B4-BE49-F238E27FC236}">
                    <a16:creationId xmlns:a16="http://schemas.microsoft.com/office/drawing/2014/main" id="{4DE16851-DBC0-4597-B32D-327E757E088A}"/>
                  </a:ext>
                </a:extLst>
              </p:cNvPr>
              <p:cNvSpPr/>
              <p:nvPr/>
            </p:nvSpPr>
            <p:spPr>
              <a:xfrm rot="21297001" flipH="1">
                <a:off x="7760101" y="1671317"/>
                <a:ext cx="61516" cy="47398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5" name="Straight Connector 214">
                <a:extLst>
                  <a:ext uri="{FF2B5EF4-FFF2-40B4-BE49-F238E27FC236}">
                    <a16:creationId xmlns:a16="http://schemas.microsoft.com/office/drawing/2014/main" id="{958E5EB8-3641-41A3-B6FA-21628D593376}"/>
                  </a:ext>
                </a:extLst>
              </p:cNvPr>
              <p:cNvCxnSpPr>
                <a:cxnSpLocks/>
                <a:stCxn id="203" idx="3"/>
              </p:cNvCxnSpPr>
              <p:nvPr/>
            </p:nvCxnSpPr>
            <p:spPr>
              <a:xfrm flipH="1" flipV="1">
                <a:off x="8870650" y="2044256"/>
                <a:ext cx="86116" cy="17737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6CC49E3D-3770-443D-90A2-8EE7E3B7DACD}"/>
                  </a:ext>
                </a:extLst>
              </p:cNvPr>
              <p:cNvCxnSpPr>
                <a:cxnSpLocks/>
              </p:cNvCxnSpPr>
              <p:nvPr/>
            </p:nvCxnSpPr>
            <p:spPr>
              <a:xfrm flipV="1">
                <a:off x="9277185" y="2021254"/>
                <a:ext cx="106051" cy="11899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235C1165-D1DB-48FE-BDB1-D3D9A9FC023C}"/>
                  </a:ext>
                </a:extLst>
              </p:cNvPr>
              <p:cNvCxnSpPr>
                <a:cxnSpLocks/>
              </p:cNvCxnSpPr>
              <p:nvPr/>
            </p:nvCxnSpPr>
            <p:spPr>
              <a:xfrm flipH="1">
                <a:off x="6823924" y="1684417"/>
                <a:ext cx="964747" cy="3791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8" name="Rectangle 217">
                <a:extLst>
                  <a:ext uri="{FF2B5EF4-FFF2-40B4-BE49-F238E27FC236}">
                    <a16:creationId xmlns:a16="http://schemas.microsoft.com/office/drawing/2014/main" id="{A41B933E-8BB2-434F-A141-FB94429F77E0}"/>
                  </a:ext>
                </a:extLst>
              </p:cNvPr>
              <p:cNvSpPr/>
              <p:nvPr/>
            </p:nvSpPr>
            <p:spPr>
              <a:xfrm flipH="1">
                <a:off x="9053575" y="2039492"/>
                <a:ext cx="47155" cy="177660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Rectangle 218">
                <a:extLst>
                  <a:ext uri="{FF2B5EF4-FFF2-40B4-BE49-F238E27FC236}">
                    <a16:creationId xmlns:a16="http://schemas.microsoft.com/office/drawing/2014/main" id="{358CEAC2-D2FA-4AD9-AA49-D6F352D8F7E2}"/>
                  </a:ext>
                </a:extLst>
              </p:cNvPr>
              <p:cNvSpPr/>
              <p:nvPr/>
            </p:nvSpPr>
            <p:spPr>
              <a:xfrm rot="5213209" flipH="1">
                <a:off x="8421413" y="1434044"/>
                <a:ext cx="47156" cy="130797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Rectangle 219">
                <a:extLst>
                  <a:ext uri="{FF2B5EF4-FFF2-40B4-BE49-F238E27FC236}">
                    <a16:creationId xmlns:a16="http://schemas.microsoft.com/office/drawing/2014/main" id="{BB84FDEC-EC4C-43BE-965A-F00761008DBC}"/>
                  </a:ext>
                </a:extLst>
              </p:cNvPr>
              <p:cNvSpPr/>
              <p:nvPr/>
            </p:nvSpPr>
            <p:spPr>
              <a:xfrm rot="3559019" flipH="1">
                <a:off x="7912427" y="1867196"/>
                <a:ext cx="45719" cy="30811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1" name="Straight Connector 220">
                <a:extLst>
                  <a:ext uri="{FF2B5EF4-FFF2-40B4-BE49-F238E27FC236}">
                    <a16:creationId xmlns:a16="http://schemas.microsoft.com/office/drawing/2014/main" id="{C8C5717E-2808-4749-959D-6841B6EEF591}"/>
                  </a:ext>
                </a:extLst>
              </p:cNvPr>
              <p:cNvCxnSpPr>
                <a:cxnSpLocks/>
                <a:stCxn id="220" idx="3"/>
                <a:endCxn id="214" idx="1"/>
              </p:cNvCxnSpPr>
              <p:nvPr/>
            </p:nvCxnSpPr>
            <p:spPr>
              <a:xfrm flipH="1" flipV="1">
                <a:off x="7821498" y="1905605"/>
                <a:ext cx="102123" cy="959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7" name="TextBox 196">
              <a:extLst>
                <a:ext uri="{FF2B5EF4-FFF2-40B4-BE49-F238E27FC236}">
                  <a16:creationId xmlns:a16="http://schemas.microsoft.com/office/drawing/2014/main" id="{5F91825E-00E6-4246-817C-0ED611EF96A2}"/>
                </a:ext>
              </a:extLst>
            </p:cNvPr>
            <p:cNvSpPr txBox="1"/>
            <p:nvPr/>
          </p:nvSpPr>
          <p:spPr>
            <a:xfrm>
              <a:off x="8525527" y="4761618"/>
              <a:ext cx="2364622" cy="523220"/>
            </a:xfrm>
            <a:prstGeom prst="rect">
              <a:avLst/>
            </a:prstGeom>
            <a:noFill/>
          </p:spPr>
          <p:txBody>
            <a:bodyPr wrap="none" rtlCol="0">
              <a:spAutoFit/>
            </a:bodyPr>
            <a:lstStyle/>
            <a:p>
              <a:pPr algn="ctr"/>
              <a:r>
                <a:rPr lang="en-US" sz="28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Acrobat LSMS</a:t>
              </a:r>
            </a:p>
          </p:txBody>
        </p:sp>
      </p:grpSp>
      <p:grpSp>
        <p:nvGrpSpPr>
          <p:cNvPr id="123" name="Group 122">
            <a:extLst>
              <a:ext uri="{FF2B5EF4-FFF2-40B4-BE49-F238E27FC236}">
                <a16:creationId xmlns:a16="http://schemas.microsoft.com/office/drawing/2014/main" id="{7FB5D956-1470-4A71-B431-2F91C457A4E6}"/>
              </a:ext>
            </a:extLst>
          </p:cNvPr>
          <p:cNvGrpSpPr>
            <a:grpSpLocks noChangeAspect="1"/>
          </p:cNvGrpSpPr>
          <p:nvPr/>
        </p:nvGrpSpPr>
        <p:grpSpPr>
          <a:xfrm>
            <a:off x="1646357" y="3506740"/>
            <a:ext cx="2886760" cy="2243584"/>
            <a:chOff x="2518288" y="1683465"/>
            <a:chExt cx="2423796" cy="1883769"/>
          </a:xfrm>
        </p:grpSpPr>
        <p:grpSp>
          <p:nvGrpSpPr>
            <p:cNvPr id="127" name="Group 126">
              <a:extLst>
                <a:ext uri="{FF2B5EF4-FFF2-40B4-BE49-F238E27FC236}">
                  <a16:creationId xmlns:a16="http://schemas.microsoft.com/office/drawing/2014/main" id="{9D0335E1-05DD-4C68-B808-18F6A26EAF8D}"/>
                </a:ext>
              </a:extLst>
            </p:cNvPr>
            <p:cNvGrpSpPr/>
            <p:nvPr/>
          </p:nvGrpSpPr>
          <p:grpSpPr>
            <a:xfrm>
              <a:off x="2518288" y="1683465"/>
              <a:ext cx="2423796" cy="1883769"/>
              <a:chOff x="2518288" y="1683465"/>
              <a:chExt cx="2423796" cy="1883769"/>
            </a:xfrm>
          </p:grpSpPr>
          <p:sp>
            <p:nvSpPr>
              <p:cNvPr id="130" name="Isosceles Triangle 129">
                <a:extLst>
                  <a:ext uri="{FF2B5EF4-FFF2-40B4-BE49-F238E27FC236}">
                    <a16:creationId xmlns:a16="http://schemas.microsoft.com/office/drawing/2014/main" id="{AC0F7497-0875-4072-9295-61B168DEC90D}"/>
                  </a:ext>
                </a:extLst>
              </p:cNvPr>
              <p:cNvSpPr/>
              <p:nvPr/>
            </p:nvSpPr>
            <p:spPr>
              <a:xfrm>
                <a:off x="2518288" y="2112300"/>
                <a:ext cx="499110" cy="339539"/>
              </a:xfrm>
              <a:prstGeom prst="triangle">
                <a:avLst>
                  <a:gd name="adj" fmla="val 91603"/>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Isosceles Triangle 130">
                <a:extLst>
                  <a:ext uri="{FF2B5EF4-FFF2-40B4-BE49-F238E27FC236}">
                    <a16:creationId xmlns:a16="http://schemas.microsoft.com/office/drawing/2014/main" id="{61E6E6BE-DEBC-42B1-BE8D-17B64628C26B}"/>
                  </a:ext>
                </a:extLst>
              </p:cNvPr>
              <p:cNvSpPr/>
              <p:nvPr/>
            </p:nvSpPr>
            <p:spPr>
              <a:xfrm flipH="1">
                <a:off x="4425021" y="2155622"/>
                <a:ext cx="517063" cy="300990"/>
              </a:xfrm>
              <a:prstGeom prst="triangle">
                <a:avLst>
                  <a:gd name="adj" fmla="val 81287"/>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a:extLst>
                  <a:ext uri="{FF2B5EF4-FFF2-40B4-BE49-F238E27FC236}">
                    <a16:creationId xmlns:a16="http://schemas.microsoft.com/office/drawing/2014/main" id="{5E781435-642E-45B0-AD90-338500CB6D67}"/>
                  </a:ext>
                </a:extLst>
              </p:cNvPr>
              <p:cNvSpPr/>
              <p:nvPr/>
            </p:nvSpPr>
            <p:spPr>
              <a:xfrm rot="989100">
                <a:off x="3033539" y="2599318"/>
                <a:ext cx="45720" cy="935705"/>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a:extLst>
                  <a:ext uri="{FF2B5EF4-FFF2-40B4-BE49-F238E27FC236}">
                    <a16:creationId xmlns:a16="http://schemas.microsoft.com/office/drawing/2014/main" id="{5E12F975-C355-4C49-8536-4E85222C0F62}"/>
                  </a:ext>
                </a:extLst>
              </p:cNvPr>
              <p:cNvSpPr/>
              <p:nvPr/>
            </p:nvSpPr>
            <p:spPr>
              <a:xfrm rot="20576624">
                <a:off x="4401819" y="2598189"/>
                <a:ext cx="45720" cy="935705"/>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a:extLst>
                  <a:ext uri="{FF2B5EF4-FFF2-40B4-BE49-F238E27FC236}">
                    <a16:creationId xmlns:a16="http://schemas.microsoft.com/office/drawing/2014/main" id="{F898BFD0-1273-4F22-BB82-455F1B653D98}"/>
                  </a:ext>
                </a:extLst>
              </p:cNvPr>
              <p:cNvSpPr/>
              <p:nvPr/>
            </p:nvSpPr>
            <p:spPr>
              <a:xfrm rot="21392413" flipV="1">
                <a:off x="4462722" y="3480967"/>
                <a:ext cx="218672" cy="7811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a:extLst>
                  <a:ext uri="{FF2B5EF4-FFF2-40B4-BE49-F238E27FC236}">
                    <a16:creationId xmlns:a16="http://schemas.microsoft.com/office/drawing/2014/main" id="{8A76ECF5-EAB8-4DBC-8C43-4A4A537046B1}"/>
                  </a:ext>
                </a:extLst>
              </p:cNvPr>
              <p:cNvSpPr/>
              <p:nvPr/>
            </p:nvSpPr>
            <p:spPr>
              <a:xfrm flipV="1">
                <a:off x="2813844" y="3489124"/>
                <a:ext cx="218672" cy="7811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Freeform: Shape 135">
                <a:extLst>
                  <a:ext uri="{FF2B5EF4-FFF2-40B4-BE49-F238E27FC236}">
                    <a16:creationId xmlns:a16="http://schemas.microsoft.com/office/drawing/2014/main" id="{9AA90FBC-F13D-45A2-B59B-0AEBC0F66D12}"/>
                  </a:ext>
                </a:extLst>
              </p:cNvPr>
              <p:cNvSpPr/>
              <p:nvPr/>
            </p:nvSpPr>
            <p:spPr>
              <a:xfrm>
                <a:off x="3136900" y="2805057"/>
                <a:ext cx="1188720" cy="300990"/>
              </a:xfrm>
              <a:custGeom>
                <a:avLst/>
                <a:gdLst>
                  <a:gd name="connsiteX0" fmla="*/ 0 w 1188720"/>
                  <a:gd name="connsiteY0" fmla="*/ 300990 h 300990"/>
                  <a:gd name="connsiteX1" fmla="*/ 1188720 w 1188720"/>
                  <a:gd name="connsiteY1" fmla="*/ 297180 h 300990"/>
                  <a:gd name="connsiteX2" fmla="*/ 1154430 w 1188720"/>
                  <a:gd name="connsiteY2" fmla="*/ 11430 h 300990"/>
                  <a:gd name="connsiteX3" fmla="*/ 41910 w 1188720"/>
                  <a:gd name="connsiteY3" fmla="*/ 0 h 300990"/>
                  <a:gd name="connsiteX4" fmla="*/ 0 w 1188720"/>
                  <a:gd name="connsiteY4" fmla="*/ 300990 h 300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8720" h="300990">
                    <a:moveTo>
                      <a:pt x="0" y="300990"/>
                    </a:moveTo>
                    <a:lnTo>
                      <a:pt x="1188720" y="297180"/>
                    </a:lnTo>
                    <a:lnTo>
                      <a:pt x="1154430" y="11430"/>
                    </a:lnTo>
                    <a:lnTo>
                      <a:pt x="41910" y="0"/>
                    </a:lnTo>
                    <a:lnTo>
                      <a:pt x="0" y="300990"/>
                    </a:lnTo>
                    <a:close/>
                  </a:path>
                </a:pathLst>
              </a:cu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7521F527-DA15-418E-911B-FCC7E5C7B597}"/>
                  </a:ext>
                </a:extLst>
              </p:cNvPr>
              <p:cNvSpPr/>
              <p:nvPr/>
            </p:nvSpPr>
            <p:spPr>
              <a:xfrm>
                <a:off x="3444240" y="1729052"/>
                <a:ext cx="574040" cy="1106037"/>
              </a:xfrm>
              <a:prstGeom prst="rect">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Rounded Corners 137">
                <a:extLst>
                  <a:ext uri="{FF2B5EF4-FFF2-40B4-BE49-F238E27FC236}">
                    <a16:creationId xmlns:a16="http://schemas.microsoft.com/office/drawing/2014/main" id="{A41F935E-CA51-4E02-96B2-9B2525D902BF}"/>
                  </a:ext>
                </a:extLst>
              </p:cNvPr>
              <p:cNvSpPr/>
              <p:nvPr/>
            </p:nvSpPr>
            <p:spPr>
              <a:xfrm>
                <a:off x="2938780" y="1822269"/>
                <a:ext cx="431800" cy="1018349"/>
              </a:xfrm>
              <a:prstGeom prst="roundRect">
                <a:avLst>
                  <a:gd name="adj" fmla="val 49608"/>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Rounded Corners 138">
                <a:extLst>
                  <a:ext uri="{FF2B5EF4-FFF2-40B4-BE49-F238E27FC236}">
                    <a16:creationId xmlns:a16="http://schemas.microsoft.com/office/drawing/2014/main" id="{F9D45133-5748-4BD2-BA06-3698C397B1D4}"/>
                  </a:ext>
                </a:extLst>
              </p:cNvPr>
              <p:cNvSpPr/>
              <p:nvPr/>
            </p:nvSpPr>
            <p:spPr>
              <a:xfrm>
                <a:off x="4091940" y="1812931"/>
                <a:ext cx="431800" cy="1018349"/>
              </a:xfrm>
              <a:prstGeom prst="roundRect">
                <a:avLst>
                  <a:gd name="adj" fmla="val 49608"/>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Freeform: Shape 139">
                <a:extLst>
                  <a:ext uri="{FF2B5EF4-FFF2-40B4-BE49-F238E27FC236}">
                    <a16:creationId xmlns:a16="http://schemas.microsoft.com/office/drawing/2014/main" id="{967B0FB3-5AAD-494E-8579-23C2A31A7F30}"/>
                  </a:ext>
                </a:extLst>
              </p:cNvPr>
              <p:cNvSpPr/>
              <p:nvPr/>
            </p:nvSpPr>
            <p:spPr>
              <a:xfrm>
                <a:off x="3073400" y="1714949"/>
                <a:ext cx="368300" cy="1120140"/>
              </a:xfrm>
              <a:custGeom>
                <a:avLst/>
                <a:gdLst>
                  <a:gd name="connsiteX0" fmla="*/ 0 w 368300"/>
                  <a:gd name="connsiteY0" fmla="*/ 0 h 1120140"/>
                  <a:gd name="connsiteX1" fmla="*/ 365760 w 368300"/>
                  <a:gd name="connsiteY1" fmla="*/ 2540 h 1120140"/>
                  <a:gd name="connsiteX2" fmla="*/ 368300 w 368300"/>
                  <a:gd name="connsiteY2" fmla="*/ 1117600 h 1120140"/>
                  <a:gd name="connsiteX3" fmla="*/ 124460 w 368300"/>
                  <a:gd name="connsiteY3" fmla="*/ 1120140 h 1120140"/>
                  <a:gd name="connsiteX4" fmla="*/ 7620 w 368300"/>
                  <a:gd name="connsiteY4" fmla="*/ 871220 h 1120140"/>
                  <a:gd name="connsiteX5" fmla="*/ 0 w 368300"/>
                  <a:gd name="connsiteY5" fmla="*/ 0 h 112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300" h="1120140">
                    <a:moveTo>
                      <a:pt x="0" y="0"/>
                    </a:moveTo>
                    <a:lnTo>
                      <a:pt x="365760" y="2540"/>
                    </a:lnTo>
                    <a:cubicBezTo>
                      <a:pt x="366607" y="374227"/>
                      <a:pt x="367453" y="745913"/>
                      <a:pt x="368300" y="1117600"/>
                    </a:cubicBezTo>
                    <a:lnTo>
                      <a:pt x="124460" y="1120140"/>
                    </a:lnTo>
                    <a:lnTo>
                      <a:pt x="7620" y="871220"/>
                    </a:lnTo>
                    <a:lnTo>
                      <a:pt x="0" y="0"/>
                    </a:lnTo>
                    <a:close/>
                  </a:path>
                </a:pathLst>
              </a:custGeom>
              <a:solidFill>
                <a:schemeClr val="bg1">
                  <a:lumMod val="6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Freeform: Shape 140">
                <a:extLst>
                  <a:ext uri="{FF2B5EF4-FFF2-40B4-BE49-F238E27FC236}">
                    <a16:creationId xmlns:a16="http://schemas.microsoft.com/office/drawing/2014/main" id="{DBDE6BF3-A242-47BD-BDE7-5A5284C7F493}"/>
                  </a:ext>
                </a:extLst>
              </p:cNvPr>
              <p:cNvSpPr/>
              <p:nvPr/>
            </p:nvSpPr>
            <p:spPr>
              <a:xfrm>
                <a:off x="4020820" y="1708599"/>
                <a:ext cx="360680" cy="1126490"/>
              </a:xfrm>
              <a:custGeom>
                <a:avLst/>
                <a:gdLst>
                  <a:gd name="connsiteX0" fmla="*/ 0 w 360680"/>
                  <a:gd name="connsiteY0" fmla="*/ 0 h 1132840"/>
                  <a:gd name="connsiteX1" fmla="*/ 360680 w 360680"/>
                  <a:gd name="connsiteY1" fmla="*/ 2540 h 1132840"/>
                  <a:gd name="connsiteX2" fmla="*/ 360680 w 360680"/>
                  <a:gd name="connsiteY2" fmla="*/ 881380 h 1132840"/>
                  <a:gd name="connsiteX3" fmla="*/ 241300 w 360680"/>
                  <a:gd name="connsiteY3" fmla="*/ 1125220 h 1132840"/>
                  <a:gd name="connsiteX4" fmla="*/ 0 w 360680"/>
                  <a:gd name="connsiteY4" fmla="*/ 1132840 h 1132840"/>
                  <a:gd name="connsiteX5" fmla="*/ 0 w 360680"/>
                  <a:gd name="connsiteY5" fmla="*/ 0 h 1132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0680" h="1132840">
                    <a:moveTo>
                      <a:pt x="0" y="0"/>
                    </a:moveTo>
                    <a:lnTo>
                      <a:pt x="360680" y="2540"/>
                    </a:lnTo>
                    <a:lnTo>
                      <a:pt x="360680" y="881380"/>
                    </a:lnTo>
                    <a:lnTo>
                      <a:pt x="241300" y="1125220"/>
                    </a:lnTo>
                    <a:lnTo>
                      <a:pt x="0" y="1132840"/>
                    </a:lnTo>
                    <a:cubicBezTo>
                      <a:pt x="3387" y="763693"/>
                      <a:pt x="6773" y="394547"/>
                      <a:pt x="0" y="0"/>
                    </a:cubicBezTo>
                    <a:close/>
                  </a:path>
                </a:pathLst>
              </a:custGeom>
              <a:solidFill>
                <a:schemeClr val="bg1">
                  <a:lumMod val="6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id="{CFA0B539-B5A5-4FCC-BAF7-BF9D8C5CA3DF}"/>
                  </a:ext>
                </a:extLst>
              </p:cNvPr>
              <p:cNvSpPr/>
              <p:nvPr/>
            </p:nvSpPr>
            <p:spPr>
              <a:xfrm>
                <a:off x="2938780" y="1683465"/>
                <a:ext cx="1584960"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8" name="Freeform: Shape 127">
              <a:extLst>
                <a:ext uri="{FF2B5EF4-FFF2-40B4-BE49-F238E27FC236}">
                  <a16:creationId xmlns:a16="http://schemas.microsoft.com/office/drawing/2014/main" id="{52527331-04F5-403A-9AE8-77DA47F592AF}"/>
                </a:ext>
              </a:extLst>
            </p:cNvPr>
            <p:cNvSpPr>
              <a:spLocks noChangeAspect="1"/>
            </p:cNvSpPr>
            <p:nvPr/>
          </p:nvSpPr>
          <p:spPr>
            <a:xfrm>
              <a:off x="3621932" y="2651018"/>
              <a:ext cx="227320" cy="115082"/>
            </a:xfrm>
            <a:custGeom>
              <a:avLst/>
              <a:gdLst>
                <a:gd name="connsiteX0" fmla="*/ 1066800 w 1828800"/>
                <a:gd name="connsiteY0" fmla="*/ 0 h 925830"/>
                <a:gd name="connsiteX1" fmla="*/ 1215390 w 1828800"/>
                <a:gd name="connsiteY1" fmla="*/ 3810 h 925830"/>
                <a:gd name="connsiteX2" fmla="*/ 1828800 w 1828800"/>
                <a:gd name="connsiteY2" fmla="*/ 918210 h 925830"/>
                <a:gd name="connsiteX3" fmla="*/ 0 w 1828800"/>
                <a:gd name="connsiteY3" fmla="*/ 925830 h 925830"/>
                <a:gd name="connsiteX4" fmla="*/ 613410 w 1828800"/>
                <a:gd name="connsiteY4" fmla="*/ 7620 h 925830"/>
                <a:gd name="connsiteX5" fmla="*/ 765810 w 1828800"/>
                <a:gd name="connsiteY5" fmla="*/ 7620 h 925830"/>
                <a:gd name="connsiteX6" fmla="*/ 457200 w 1828800"/>
                <a:gd name="connsiteY6" fmla="*/ 849630 h 925830"/>
                <a:gd name="connsiteX7" fmla="*/ 1371600 w 1828800"/>
                <a:gd name="connsiteY7" fmla="*/ 849630 h 925830"/>
                <a:gd name="connsiteX8" fmla="*/ 1066800 w 1828800"/>
                <a:gd name="connsiteY8" fmla="*/ 0 h 92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00" h="925830">
                  <a:moveTo>
                    <a:pt x="1066800" y="0"/>
                  </a:moveTo>
                  <a:lnTo>
                    <a:pt x="1215390" y="3810"/>
                  </a:lnTo>
                  <a:lnTo>
                    <a:pt x="1828800" y="918210"/>
                  </a:lnTo>
                  <a:lnTo>
                    <a:pt x="0" y="925830"/>
                  </a:lnTo>
                  <a:lnTo>
                    <a:pt x="613410" y="7620"/>
                  </a:lnTo>
                  <a:lnTo>
                    <a:pt x="765810" y="7620"/>
                  </a:lnTo>
                  <a:lnTo>
                    <a:pt x="457200" y="849630"/>
                  </a:lnTo>
                  <a:lnTo>
                    <a:pt x="1371600" y="849630"/>
                  </a:lnTo>
                  <a:lnTo>
                    <a:pt x="1066800" y="0"/>
                  </a:lnTo>
                  <a:close/>
                </a:path>
              </a:pathLst>
            </a:custGeom>
            <a:solidFill>
              <a:srgbClr val="E32626"/>
            </a:solidFill>
            <a:ln>
              <a:solidFill>
                <a:srgbClr val="E3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9" name="Picture 128" descr="Background pattern&#10;&#10;Description automatically generated">
              <a:extLst>
                <a:ext uri="{FF2B5EF4-FFF2-40B4-BE49-F238E27FC236}">
                  <a16:creationId xmlns:a16="http://schemas.microsoft.com/office/drawing/2014/main" id="{368FAFE9-13B0-42C7-94EA-68799DFA0C67}"/>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3129067" y="1785674"/>
              <a:ext cx="259187" cy="136505"/>
            </a:xfrm>
            <a:prstGeom prst="rect">
              <a:avLst/>
            </a:prstGeom>
          </p:spPr>
        </p:pic>
      </p:grpSp>
      <p:grpSp>
        <p:nvGrpSpPr>
          <p:cNvPr id="113" name="Group 112">
            <a:extLst>
              <a:ext uri="{FF2B5EF4-FFF2-40B4-BE49-F238E27FC236}">
                <a16:creationId xmlns:a16="http://schemas.microsoft.com/office/drawing/2014/main" id="{93769885-B780-41F9-A159-14D35B498CF6}"/>
              </a:ext>
            </a:extLst>
          </p:cNvPr>
          <p:cNvGrpSpPr/>
          <p:nvPr/>
        </p:nvGrpSpPr>
        <p:grpSpPr>
          <a:xfrm rot="19778320">
            <a:off x="3579117" y="3325144"/>
            <a:ext cx="1339445" cy="251522"/>
            <a:chOff x="2304640" y="2255493"/>
            <a:chExt cx="1328482" cy="251522"/>
          </a:xfrm>
        </p:grpSpPr>
        <p:sp>
          <p:nvSpPr>
            <p:cNvPr id="114" name="Rectangle 113">
              <a:extLst>
                <a:ext uri="{FF2B5EF4-FFF2-40B4-BE49-F238E27FC236}">
                  <a16:creationId xmlns:a16="http://schemas.microsoft.com/office/drawing/2014/main" id="{76520BD9-A95C-4117-B0C9-9B8EF12029BC}"/>
                </a:ext>
              </a:extLst>
            </p:cNvPr>
            <p:cNvSpPr/>
            <p:nvPr/>
          </p:nvSpPr>
          <p:spPr>
            <a:xfrm rot="3475009">
              <a:off x="2369418" y="2355473"/>
              <a:ext cx="24261" cy="15381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BD6F5975-9577-44BE-B35B-1231CD602B29}"/>
                </a:ext>
              </a:extLst>
            </p:cNvPr>
            <p:cNvSpPr/>
            <p:nvPr/>
          </p:nvSpPr>
          <p:spPr>
            <a:xfrm rot="7564731">
              <a:off x="2483035" y="2359527"/>
              <a:ext cx="24261" cy="15381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FEB8CB7C-AFC9-416B-99E7-C7C991C84E5C}"/>
                </a:ext>
              </a:extLst>
            </p:cNvPr>
            <p:cNvSpPr/>
            <p:nvPr/>
          </p:nvSpPr>
          <p:spPr>
            <a:xfrm rot="5565177">
              <a:off x="2615198" y="2171654"/>
              <a:ext cx="24261" cy="62264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7" name="Straight Connector 116">
              <a:extLst>
                <a:ext uri="{FF2B5EF4-FFF2-40B4-BE49-F238E27FC236}">
                  <a16:creationId xmlns:a16="http://schemas.microsoft.com/office/drawing/2014/main" id="{3D13B901-C7C1-4620-B650-D017F7EA4C48}"/>
                </a:ext>
              </a:extLst>
            </p:cNvPr>
            <p:cNvCxnSpPr>
              <a:cxnSpLocks/>
            </p:cNvCxnSpPr>
            <p:nvPr/>
          </p:nvCxnSpPr>
          <p:spPr>
            <a:xfrm flipH="1" flipV="1">
              <a:off x="2923969" y="2257132"/>
              <a:ext cx="587990" cy="1987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8" name="Rectangle 117">
              <a:extLst>
                <a:ext uri="{FF2B5EF4-FFF2-40B4-BE49-F238E27FC236}">
                  <a16:creationId xmlns:a16="http://schemas.microsoft.com/office/drawing/2014/main" id="{AB074DA1-5383-48DF-9131-D183C3694FEB}"/>
                </a:ext>
              </a:extLst>
            </p:cNvPr>
            <p:cNvSpPr/>
            <p:nvPr/>
          </p:nvSpPr>
          <p:spPr>
            <a:xfrm rot="21297001" flipH="1">
              <a:off x="2922646" y="2255493"/>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9" name="Straight Connector 118">
              <a:extLst>
                <a:ext uri="{FF2B5EF4-FFF2-40B4-BE49-F238E27FC236}">
                  <a16:creationId xmlns:a16="http://schemas.microsoft.com/office/drawing/2014/main" id="{7855FD0D-C99B-49F2-950D-202004E8B1EC}"/>
                </a:ext>
              </a:extLst>
            </p:cNvPr>
            <p:cNvCxnSpPr>
              <a:cxnSpLocks/>
            </p:cNvCxnSpPr>
            <p:nvPr/>
          </p:nvCxnSpPr>
          <p:spPr>
            <a:xfrm flipH="1">
              <a:off x="2425863" y="2262445"/>
              <a:ext cx="511943" cy="2011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0" name="Rectangle 119">
              <a:extLst>
                <a:ext uri="{FF2B5EF4-FFF2-40B4-BE49-F238E27FC236}">
                  <a16:creationId xmlns:a16="http://schemas.microsoft.com/office/drawing/2014/main" id="{150D478C-B09D-4CE9-AC38-8F904C576D41}"/>
                </a:ext>
              </a:extLst>
            </p:cNvPr>
            <p:cNvSpPr/>
            <p:nvPr/>
          </p:nvSpPr>
          <p:spPr>
            <a:xfrm rot="5213209" flipH="1">
              <a:off x="3273571" y="2129584"/>
              <a:ext cx="25023" cy="69407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B681CE86-E6CC-4B6D-B272-71E6C0DEB468}"/>
                </a:ext>
              </a:extLst>
            </p:cNvPr>
            <p:cNvSpPr/>
            <p:nvPr/>
          </p:nvSpPr>
          <p:spPr>
            <a:xfrm rot="3559019" flipH="1">
              <a:off x="3003478" y="2359436"/>
              <a:ext cx="24261" cy="1635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2" name="Straight Connector 121">
              <a:extLst>
                <a:ext uri="{FF2B5EF4-FFF2-40B4-BE49-F238E27FC236}">
                  <a16:creationId xmlns:a16="http://schemas.microsoft.com/office/drawing/2014/main" id="{C113F005-C4AB-45A8-891B-564D9B5491DE}"/>
                </a:ext>
              </a:extLst>
            </p:cNvPr>
            <p:cNvCxnSpPr>
              <a:cxnSpLocks/>
              <a:stCxn id="121" idx="3"/>
              <a:endCxn id="118" idx="1"/>
            </p:cNvCxnSpPr>
            <p:nvPr/>
          </p:nvCxnSpPr>
          <p:spPr>
            <a:xfrm flipH="1" flipV="1">
              <a:off x="2955226" y="2379818"/>
              <a:ext cx="54192" cy="509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942862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
        <p159:morph option="byObject"/>
      </p:transition>
    </mc:Choice>
    <mc:Fallback xmlns="">
      <p:transition spd="slow" advClick="0" advTm="1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 name="Group 152">
            <a:extLst>
              <a:ext uri="{FF2B5EF4-FFF2-40B4-BE49-F238E27FC236}">
                <a16:creationId xmlns:a16="http://schemas.microsoft.com/office/drawing/2014/main" id="{F95E8E37-AB4D-4981-A6C3-552902A77320}"/>
              </a:ext>
            </a:extLst>
          </p:cNvPr>
          <p:cNvGrpSpPr/>
          <p:nvPr/>
        </p:nvGrpSpPr>
        <p:grpSpPr>
          <a:xfrm>
            <a:off x="-25815" y="0"/>
            <a:ext cx="12217815" cy="5480448"/>
            <a:chOff x="-115747" y="-77656"/>
            <a:chExt cx="12408061" cy="5558104"/>
          </a:xfrm>
        </p:grpSpPr>
        <p:sp>
          <p:nvSpPr>
            <p:cNvPr id="154" name="Rectangle 153">
              <a:extLst>
                <a:ext uri="{FF2B5EF4-FFF2-40B4-BE49-F238E27FC236}">
                  <a16:creationId xmlns:a16="http://schemas.microsoft.com/office/drawing/2014/main" id="{ADA33A11-96C9-498C-B6FB-823EFC219E12}"/>
                </a:ext>
              </a:extLst>
            </p:cNvPr>
            <p:cNvSpPr/>
            <p:nvPr/>
          </p:nvSpPr>
          <p:spPr>
            <a:xfrm>
              <a:off x="-115747" y="-77656"/>
              <a:ext cx="12408061" cy="5558104"/>
            </a:xfrm>
            <a:prstGeom prst="rect">
              <a:avLst/>
            </a:prstGeom>
            <a:solidFill>
              <a:srgbClr val="0076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Star: 4 Points 155">
              <a:extLst>
                <a:ext uri="{FF2B5EF4-FFF2-40B4-BE49-F238E27FC236}">
                  <a16:creationId xmlns:a16="http://schemas.microsoft.com/office/drawing/2014/main" id="{BA023010-EE2A-4A2F-9A0B-EB90E911AF1D}"/>
                </a:ext>
              </a:extLst>
            </p:cNvPr>
            <p:cNvSpPr/>
            <p:nvPr/>
          </p:nvSpPr>
          <p:spPr>
            <a:xfrm>
              <a:off x="1216066" y="766003"/>
              <a:ext cx="283918" cy="446071"/>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Star: 4 Points 158">
              <a:extLst>
                <a:ext uri="{FF2B5EF4-FFF2-40B4-BE49-F238E27FC236}">
                  <a16:creationId xmlns:a16="http://schemas.microsoft.com/office/drawing/2014/main" id="{1A69AB76-47E5-4ACC-B935-A177F65DDA35}"/>
                </a:ext>
              </a:extLst>
            </p:cNvPr>
            <p:cNvSpPr/>
            <p:nvPr/>
          </p:nvSpPr>
          <p:spPr>
            <a:xfrm>
              <a:off x="705164" y="2299603"/>
              <a:ext cx="131518" cy="325381"/>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Star: 4 Points 160">
              <a:extLst>
                <a:ext uri="{FF2B5EF4-FFF2-40B4-BE49-F238E27FC236}">
                  <a16:creationId xmlns:a16="http://schemas.microsoft.com/office/drawing/2014/main" id="{027A515C-B45B-4D62-AB50-9621CC84144B}"/>
                </a:ext>
              </a:extLst>
            </p:cNvPr>
            <p:cNvSpPr/>
            <p:nvPr/>
          </p:nvSpPr>
          <p:spPr>
            <a:xfrm>
              <a:off x="3887676" y="1828980"/>
              <a:ext cx="131518" cy="325381"/>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Star: 4 Points 162">
              <a:extLst>
                <a:ext uri="{FF2B5EF4-FFF2-40B4-BE49-F238E27FC236}">
                  <a16:creationId xmlns:a16="http://schemas.microsoft.com/office/drawing/2014/main" id="{CD1597C7-ED30-489F-AA43-89E924176995}"/>
                </a:ext>
              </a:extLst>
            </p:cNvPr>
            <p:cNvSpPr/>
            <p:nvPr/>
          </p:nvSpPr>
          <p:spPr>
            <a:xfrm>
              <a:off x="9168197" y="439105"/>
              <a:ext cx="131518" cy="325381"/>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Star: 4 Points 164">
              <a:extLst>
                <a:ext uri="{FF2B5EF4-FFF2-40B4-BE49-F238E27FC236}">
                  <a16:creationId xmlns:a16="http://schemas.microsoft.com/office/drawing/2014/main" id="{350B5479-600F-4C81-9E4B-48F77A030AD4}"/>
                </a:ext>
              </a:extLst>
            </p:cNvPr>
            <p:cNvSpPr/>
            <p:nvPr/>
          </p:nvSpPr>
          <p:spPr>
            <a:xfrm>
              <a:off x="9468819" y="816548"/>
              <a:ext cx="337176" cy="519807"/>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Star: 4 Points 166">
              <a:extLst>
                <a:ext uri="{FF2B5EF4-FFF2-40B4-BE49-F238E27FC236}">
                  <a16:creationId xmlns:a16="http://schemas.microsoft.com/office/drawing/2014/main" id="{41643302-9B63-4436-81AC-EC96474ABFC5}"/>
                </a:ext>
              </a:extLst>
            </p:cNvPr>
            <p:cNvSpPr/>
            <p:nvPr/>
          </p:nvSpPr>
          <p:spPr>
            <a:xfrm>
              <a:off x="11272186" y="2191510"/>
              <a:ext cx="337176" cy="519807"/>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Star: 4 Points 168">
              <a:extLst>
                <a:ext uri="{FF2B5EF4-FFF2-40B4-BE49-F238E27FC236}">
                  <a16:creationId xmlns:a16="http://schemas.microsoft.com/office/drawing/2014/main" id="{537A156E-D71C-44A3-883E-03F4A8397B4C}"/>
                </a:ext>
              </a:extLst>
            </p:cNvPr>
            <p:cNvSpPr/>
            <p:nvPr/>
          </p:nvSpPr>
          <p:spPr>
            <a:xfrm>
              <a:off x="11562905" y="1694760"/>
              <a:ext cx="290616" cy="399117"/>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Star: 4 Points 170">
              <a:extLst>
                <a:ext uri="{FF2B5EF4-FFF2-40B4-BE49-F238E27FC236}">
                  <a16:creationId xmlns:a16="http://schemas.microsoft.com/office/drawing/2014/main" id="{238E2F7E-3D6C-4CF5-9EDC-F2EE319E501D}"/>
                </a:ext>
              </a:extLst>
            </p:cNvPr>
            <p:cNvSpPr/>
            <p:nvPr/>
          </p:nvSpPr>
          <p:spPr>
            <a:xfrm>
              <a:off x="1692802" y="3854073"/>
              <a:ext cx="290616" cy="399117"/>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Star: 4 Points 171">
              <a:extLst>
                <a:ext uri="{FF2B5EF4-FFF2-40B4-BE49-F238E27FC236}">
                  <a16:creationId xmlns:a16="http://schemas.microsoft.com/office/drawing/2014/main" id="{B62F98BB-9625-4210-9BFE-7CCE5534E2C2}"/>
                </a:ext>
              </a:extLst>
            </p:cNvPr>
            <p:cNvSpPr/>
            <p:nvPr/>
          </p:nvSpPr>
          <p:spPr>
            <a:xfrm>
              <a:off x="2194510" y="3404680"/>
              <a:ext cx="182442" cy="338959"/>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Star: 4 Points 172">
              <a:extLst>
                <a:ext uri="{FF2B5EF4-FFF2-40B4-BE49-F238E27FC236}">
                  <a16:creationId xmlns:a16="http://schemas.microsoft.com/office/drawing/2014/main" id="{985CC5BD-453D-4891-B2F9-89C6981E8B05}"/>
                </a:ext>
              </a:extLst>
            </p:cNvPr>
            <p:cNvSpPr/>
            <p:nvPr/>
          </p:nvSpPr>
          <p:spPr>
            <a:xfrm>
              <a:off x="6838358" y="3977177"/>
              <a:ext cx="182442" cy="338959"/>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Star: 4 Points 173">
              <a:extLst>
                <a:ext uri="{FF2B5EF4-FFF2-40B4-BE49-F238E27FC236}">
                  <a16:creationId xmlns:a16="http://schemas.microsoft.com/office/drawing/2014/main" id="{34777C8E-6FE0-4A3F-AD86-022352F97BE9}"/>
                </a:ext>
              </a:extLst>
            </p:cNvPr>
            <p:cNvSpPr/>
            <p:nvPr/>
          </p:nvSpPr>
          <p:spPr>
            <a:xfrm>
              <a:off x="6470131" y="3626458"/>
              <a:ext cx="182442" cy="338959"/>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Star: 4 Points 174">
              <a:extLst>
                <a:ext uri="{FF2B5EF4-FFF2-40B4-BE49-F238E27FC236}">
                  <a16:creationId xmlns:a16="http://schemas.microsoft.com/office/drawing/2014/main" id="{C5EF7EAB-7ABF-46E9-8FE5-2681C7215C90}"/>
                </a:ext>
              </a:extLst>
            </p:cNvPr>
            <p:cNvSpPr/>
            <p:nvPr/>
          </p:nvSpPr>
          <p:spPr>
            <a:xfrm>
              <a:off x="44135" y="96610"/>
              <a:ext cx="182442" cy="338959"/>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Star: 4 Points 175">
              <a:extLst>
                <a:ext uri="{FF2B5EF4-FFF2-40B4-BE49-F238E27FC236}">
                  <a16:creationId xmlns:a16="http://schemas.microsoft.com/office/drawing/2014/main" id="{B1137521-4DF7-4D0F-BD8F-C3C4C6AD705E}"/>
                </a:ext>
              </a:extLst>
            </p:cNvPr>
            <p:cNvSpPr/>
            <p:nvPr/>
          </p:nvSpPr>
          <p:spPr>
            <a:xfrm>
              <a:off x="3505009" y="1555359"/>
              <a:ext cx="182442" cy="338959"/>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Star: 4 Points 176">
              <a:extLst>
                <a:ext uri="{FF2B5EF4-FFF2-40B4-BE49-F238E27FC236}">
                  <a16:creationId xmlns:a16="http://schemas.microsoft.com/office/drawing/2014/main" id="{AC33D58D-747B-4112-A810-ABF5421285F0}"/>
                </a:ext>
              </a:extLst>
            </p:cNvPr>
            <p:cNvSpPr/>
            <p:nvPr/>
          </p:nvSpPr>
          <p:spPr>
            <a:xfrm>
              <a:off x="9388421" y="2329851"/>
              <a:ext cx="131518" cy="325381"/>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Star: 4 Points 177">
              <a:extLst>
                <a:ext uri="{FF2B5EF4-FFF2-40B4-BE49-F238E27FC236}">
                  <a16:creationId xmlns:a16="http://schemas.microsoft.com/office/drawing/2014/main" id="{778F73E5-DAA4-4DFD-B739-AE281AED9068}"/>
                </a:ext>
              </a:extLst>
            </p:cNvPr>
            <p:cNvSpPr/>
            <p:nvPr/>
          </p:nvSpPr>
          <p:spPr>
            <a:xfrm>
              <a:off x="11857693" y="4265997"/>
              <a:ext cx="131518" cy="325381"/>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Freeform: Shape 41">
            <a:extLst>
              <a:ext uri="{FF2B5EF4-FFF2-40B4-BE49-F238E27FC236}">
                <a16:creationId xmlns:a16="http://schemas.microsoft.com/office/drawing/2014/main" id="{C016953C-14F8-43DC-A425-B2E6DB697D82}"/>
              </a:ext>
            </a:extLst>
          </p:cNvPr>
          <p:cNvSpPr/>
          <p:nvPr/>
        </p:nvSpPr>
        <p:spPr>
          <a:xfrm>
            <a:off x="-29123" y="4642189"/>
            <a:ext cx="12224435" cy="1064870"/>
          </a:xfrm>
          <a:custGeom>
            <a:avLst/>
            <a:gdLst>
              <a:gd name="connsiteX0" fmla="*/ 615607 w 12907921"/>
              <a:gd name="connsiteY0" fmla="*/ 983848 h 1064870"/>
              <a:gd name="connsiteX1" fmla="*/ 12873197 w 12907921"/>
              <a:gd name="connsiteY1" fmla="*/ 960698 h 1064870"/>
              <a:gd name="connsiteX2" fmla="*/ 12907921 w 12907921"/>
              <a:gd name="connsiteY2" fmla="*/ 277792 h 1064870"/>
              <a:gd name="connsiteX3" fmla="*/ 12606979 w 12907921"/>
              <a:gd name="connsiteY3" fmla="*/ 312516 h 1064870"/>
              <a:gd name="connsiteX4" fmla="*/ 12583830 w 12907921"/>
              <a:gd name="connsiteY4" fmla="*/ 347240 h 1064870"/>
              <a:gd name="connsiteX5" fmla="*/ 12074544 w 12907921"/>
              <a:gd name="connsiteY5" fmla="*/ 335665 h 1064870"/>
              <a:gd name="connsiteX6" fmla="*/ 11947223 w 12907921"/>
              <a:gd name="connsiteY6" fmla="*/ 324091 h 1064870"/>
              <a:gd name="connsiteX7" fmla="*/ 11831476 w 12907921"/>
              <a:gd name="connsiteY7" fmla="*/ 300941 h 1064870"/>
              <a:gd name="connsiteX8" fmla="*/ 11796752 w 12907921"/>
              <a:gd name="connsiteY8" fmla="*/ 289367 h 1064870"/>
              <a:gd name="connsiteX9" fmla="*/ 11727304 w 12907921"/>
              <a:gd name="connsiteY9" fmla="*/ 243068 h 1064870"/>
              <a:gd name="connsiteX10" fmla="*/ 11704154 w 12907921"/>
              <a:gd name="connsiteY10" fmla="*/ 219919 h 1064870"/>
              <a:gd name="connsiteX11" fmla="*/ 11634706 w 12907921"/>
              <a:gd name="connsiteY11" fmla="*/ 196769 h 1064870"/>
              <a:gd name="connsiteX12" fmla="*/ 11599982 w 12907921"/>
              <a:gd name="connsiteY12" fmla="*/ 185195 h 1064870"/>
              <a:gd name="connsiteX13" fmla="*/ 11426362 w 12907921"/>
              <a:gd name="connsiteY13" fmla="*/ 162045 h 1064870"/>
              <a:gd name="connsiteX14" fmla="*/ 11218017 w 12907921"/>
              <a:gd name="connsiteY14" fmla="*/ 150470 h 1064870"/>
              <a:gd name="connsiteX15" fmla="*/ 10292043 w 12907921"/>
              <a:gd name="connsiteY15" fmla="*/ 138896 h 1064870"/>
              <a:gd name="connsiteX16" fmla="*/ 10245744 w 12907921"/>
              <a:gd name="connsiteY16" fmla="*/ 127321 h 1064870"/>
              <a:gd name="connsiteX17" fmla="*/ 9447091 w 12907921"/>
              <a:gd name="connsiteY17" fmla="*/ 127321 h 1064870"/>
              <a:gd name="connsiteX18" fmla="*/ 9412367 w 12907921"/>
              <a:gd name="connsiteY18" fmla="*/ 138896 h 1064870"/>
              <a:gd name="connsiteX19" fmla="*/ 9366068 w 12907921"/>
              <a:gd name="connsiteY19" fmla="*/ 185195 h 1064870"/>
              <a:gd name="connsiteX20" fmla="*/ 9331344 w 12907921"/>
              <a:gd name="connsiteY20" fmla="*/ 196769 h 1064870"/>
              <a:gd name="connsiteX21" fmla="*/ 9308195 w 12907921"/>
              <a:gd name="connsiteY21" fmla="*/ 219919 h 1064870"/>
              <a:gd name="connsiteX22" fmla="*/ 9273471 w 12907921"/>
              <a:gd name="connsiteY22" fmla="*/ 231493 h 1064870"/>
              <a:gd name="connsiteX23" fmla="*/ 9215597 w 12907921"/>
              <a:gd name="connsiteY23" fmla="*/ 254643 h 1064870"/>
              <a:gd name="connsiteX24" fmla="*/ 9180873 w 12907921"/>
              <a:gd name="connsiteY24" fmla="*/ 277792 h 1064870"/>
              <a:gd name="connsiteX25" fmla="*/ 9134574 w 12907921"/>
              <a:gd name="connsiteY25" fmla="*/ 289367 h 1064870"/>
              <a:gd name="connsiteX26" fmla="*/ 8960954 w 12907921"/>
              <a:gd name="connsiteY26" fmla="*/ 312516 h 1064870"/>
              <a:gd name="connsiteX27" fmla="*/ 8752610 w 12907921"/>
              <a:gd name="connsiteY27" fmla="*/ 347240 h 1064870"/>
              <a:gd name="connsiteX28" fmla="*/ 8671587 w 12907921"/>
              <a:gd name="connsiteY28" fmla="*/ 358815 h 1064870"/>
              <a:gd name="connsiteX29" fmla="*/ 8370645 w 12907921"/>
              <a:gd name="connsiteY29" fmla="*/ 370389 h 1064870"/>
              <a:gd name="connsiteX30" fmla="*/ 8312772 w 12907921"/>
              <a:gd name="connsiteY30" fmla="*/ 381964 h 1064870"/>
              <a:gd name="connsiteX31" fmla="*/ 7525693 w 12907921"/>
              <a:gd name="connsiteY31" fmla="*/ 358815 h 1064870"/>
              <a:gd name="connsiteX32" fmla="*/ 7479395 w 12907921"/>
              <a:gd name="connsiteY32" fmla="*/ 347240 h 1064870"/>
              <a:gd name="connsiteX33" fmla="*/ 7421521 w 12907921"/>
              <a:gd name="connsiteY33" fmla="*/ 335665 h 1064870"/>
              <a:gd name="connsiteX34" fmla="*/ 7386797 w 12907921"/>
              <a:gd name="connsiteY34" fmla="*/ 324091 h 1064870"/>
              <a:gd name="connsiteX35" fmla="*/ 7305774 w 12907921"/>
              <a:gd name="connsiteY35" fmla="*/ 300941 h 1064870"/>
              <a:gd name="connsiteX36" fmla="*/ 7247901 w 12907921"/>
              <a:gd name="connsiteY36" fmla="*/ 266217 h 1064870"/>
              <a:gd name="connsiteX37" fmla="*/ 7155304 w 12907921"/>
              <a:gd name="connsiteY37" fmla="*/ 196769 h 1064870"/>
              <a:gd name="connsiteX38" fmla="*/ 7074281 w 12907921"/>
              <a:gd name="connsiteY38" fmla="*/ 173620 h 1064870"/>
              <a:gd name="connsiteX39" fmla="*/ 7004833 w 12907921"/>
              <a:gd name="connsiteY39" fmla="*/ 138896 h 1064870"/>
              <a:gd name="connsiteX40" fmla="*/ 6889086 w 12907921"/>
              <a:gd name="connsiteY40" fmla="*/ 92597 h 1064870"/>
              <a:gd name="connsiteX41" fmla="*/ 6831212 w 12907921"/>
              <a:gd name="connsiteY41" fmla="*/ 69448 h 1064870"/>
              <a:gd name="connsiteX42" fmla="*/ 6657592 w 12907921"/>
              <a:gd name="connsiteY42" fmla="*/ 46298 h 1064870"/>
              <a:gd name="connsiteX43" fmla="*/ 6588144 w 12907921"/>
              <a:gd name="connsiteY43" fmla="*/ 34724 h 1064870"/>
              <a:gd name="connsiteX44" fmla="*/ 6426098 w 12907921"/>
              <a:gd name="connsiteY44" fmla="*/ 23149 h 1064870"/>
              <a:gd name="connsiteX45" fmla="*/ 6171455 w 12907921"/>
              <a:gd name="connsiteY45" fmla="*/ 0 h 1064870"/>
              <a:gd name="connsiteX46" fmla="*/ 5720043 w 12907921"/>
              <a:gd name="connsiteY46" fmla="*/ 11574 h 1064870"/>
              <a:gd name="connsiteX47" fmla="*/ 5546423 w 12907921"/>
              <a:gd name="connsiteY47" fmla="*/ 34724 h 1064870"/>
              <a:gd name="connsiteX48" fmla="*/ 5419101 w 12907921"/>
              <a:gd name="connsiteY48" fmla="*/ 57873 h 1064870"/>
              <a:gd name="connsiteX49" fmla="*/ 5291779 w 12907921"/>
              <a:gd name="connsiteY49" fmla="*/ 69448 h 1064870"/>
              <a:gd name="connsiteX50" fmla="*/ 5199182 w 12907921"/>
              <a:gd name="connsiteY50" fmla="*/ 81022 h 1064870"/>
              <a:gd name="connsiteX51" fmla="*/ 4238483 w 12907921"/>
              <a:gd name="connsiteY51" fmla="*/ 92597 h 1064870"/>
              <a:gd name="connsiteX52" fmla="*/ 4157460 w 12907921"/>
              <a:gd name="connsiteY52" fmla="*/ 104172 h 1064870"/>
              <a:gd name="connsiteX53" fmla="*/ 4006990 w 12907921"/>
              <a:gd name="connsiteY53" fmla="*/ 115746 h 1064870"/>
              <a:gd name="connsiteX54" fmla="*/ 3914392 w 12907921"/>
              <a:gd name="connsiteY54" fmla="*/ 138896 h 1064870"/>
              <a:gd name="connsiteX55" fmla="*/ 3266210 w 12907921"/>
              <a:gd name="connsiteY55" fmla="*/ 127321 h 1064870"/>
              <a:gd name="connsiteX56" fmla="*/ 3185187 w 12907921"/>
              <a:gd name="connsiteY56" fmla="*/ 115746 h 1064870"/>
              <a:gd name="connsiteX57" fmla="*/ 2699050 w 12907921"/>
              <a:gd name="connsiteY57" fmla="*/ 104172 h 1064870"/>
              <a:gd name="connsiteX58" fmla="*/ 2594878 w 12907921"/>
              <a:gd name="connsiteY58" fmla="*/ 92597 h 1064870"/>
              <a:gd name="connsiteX59" fmla="*/ 2363385 w 12907921"/>
              <a:gd name="connsiteY59" fmla="*/ 81022 h 1064870"/>
              <a:gd name="connsiteX60" fmla="*/ 2166615 w 12907921"/>
              <a:gd name="connsiteY60" fmla="*/ 46298 h 1064870"/>
              <a:gd name="connsiteX61" fmla="*/ 2074017 w 12907921"/>
              <a:gd name="connsiteY61" fmla="*/ 34724 h 1064870"/>
              <a:gd name="connsiteX62" fmla="*/ 1275364 w 12907921"/>
              <a:gd name="connsiteY62" fmla="*/ 46298 h 1064870"/>
              <a:gd name="connsiteX63" fmla="*/ 1124893 w 12907921"/>
              <a:gd name="connsiteY63" fmla="*/ 69448 h 1064870"/>
              <a:gd name="connsiteX64" fmla="*/ 1055445 w 12907921"/>
              <a:gd name="connsiteY64" fmla="*/ 81022 h 1064870"/>
              <a:gd name="connsiteX65" fmla="*/ 1009147 w 12907921"/>
              <a:gd name="connsiteY65" fmla="*/ 104172 h 1064870"/>
              <a:gd name="connsiteX66" fmla="*/ 870250 w 12907921"/>
              <a:gd name="connsiteY66" fmla="*/ 138896 h 1064870"/>
              <a:gd name="connsiteX67" fmla="*/ 823952 w 12907921"/>
              <a:gd name="connsiteY67" fmla="*/ 150470 h 1064870"/>
              <a:gd name="connsiteX68" fmla="*/ 754504 w 12907921"/>
              <a:gd name="connsiteY68" fmla="*/ 173620 h 1064870"/>
              <a:gd name="connsiteX69" fmla="*/ 719779 w 12907921"/>
              <a:gd name="connsiteY69" fmla="*/ 185195 h 1064870"/>
              <a:gd name="connsiteX70" fmla="*/ 661906 w 12907921"/>
              <a:gd name="connsiteY70" fmla="*/ 196769 h 1064870"/>
              <a:gd name="connsiteX71" fmla="*/ 557734 w 12907921"/>
              <a:gd name="connsiteY71" fmla="*/ 219919 h 1064870"/>
              <a:gd name="connsiteX72" fmla="*/ 256792 w 12907921"/>
              <a:gd name="connsiteY72" fmla="*/ 231493 h 1064870"/>
              <a:gd name="connsiteX73" fmla="*/ 71597 w 12907921"/>
              <a:gd name="connsiteY73" fmla="*/ 243068 h 1064870"/>
              <a:gd name="connsiteX74" fmla="*/ 2149 w 12907921"/>
              <a:gd name="connsiteY74" fmla="*/ 254643 h 1064870"/>
              <a:gd name="connsiteX75" fmla="*/ 25298 w 12907921"/>
              <a:gd name="connsiteY75" fmla="*/ 289367 h 1064870"/>
              <a:gd name="connsiteX76" fmla="*/ 36873 w 12907921"/>
              <a:gd name="connsiteY76" fmla="*/ 324091 h 1064870"/>
              <a:gd name="connsiteX77" fmla="*/ 94747 w 12907921"/>
              <a:gd name="connsiteY77" fmla="*/ 393539 h 1064870"/>
              <a:gd name="connsiteX78" fmla="*/ 117896 w 12907921"/>
              <a:gd name="connsiteY78" fmla="*/ 451412 h 1064870"/>
              <a:gd name="connsiteX79" fmla="*/ 129471 w 12907921"/>
              <a:gd name="connsiteY79" fmla="*/ 486136 h 1064870"/>
              <a:gd name="connsiteX80" fmla="*/ 152620 w 12907921"/>
              <a:gd name="connsiteY80" fmla="*/ 509286 h 1064870"/>
              <a:gd name="connsiteX81" fmla="*/ 164195 w 12907921"/>
              <a:gd name="connsiteY81" fmla="*/ 555584 h 1064870"/>
              <a:gd name="connsiteX82" fmla="*/ 187344 w 12907921"/>
              <a:gd name="connsiteY82" fmla="*/ 590308 h 1064870"/>
              <a:gd name="connsiteX83" fmla="*/ 233643 w 12907921"/>
              <a:gd name="connsiteY83" fmla="*/ 671331 h 1064870"/>
              <a:gd name="connsiteX84" fmla="*/ 279941 w 12907921"/>
              <a:gd name="connsiteY84" fmla="*/ 798653 h 1064870"/>
              <a:gd name="connsiteX85" fmla="*/ 314666 w 12907921"/>
              <a:gd name="connsiteY85" fmla="*/ 902825 h 1064870"/>
              <a:gd name="connsiteX86" fmla="*/ 372539 w 12907921"/>
              <a:gd name="connsiteY86" fmla="*/ 1018572 h 1064870"/>
              <a:gd name="connsiteX87" fmla="*/ 465136 w 12907921"/>
              <a:gd name="connsiteY87" fmla="*/ 1064870 h 1064870"/>
              <a:gd name="connsiteX88" fmla="*/ 580883 w 12907921"/>
              <a:gd name="connsiteY88" fmla="*/ 1053296 h 1064870"/>
              <a:gd name="connsiteX89" fmla="*/ 661906 w 12907921"/>
              <a:gd name="connsiteY89" fmla="*/ 1030146 h 1064870"/>
              <a:gd name="connsiteX90" fmla="*/ 708205 w 12907921"/>
              <a:gd name="connsiteY90" fmla="*/ 972273 h 1064870"/>
              <a:gd name="connsiteX91" fmla="*/ 777653 w 12907921"/>
              <a:gd name="connsiteY91" fmla="*/ 949124 h 1064870"/>
              <a:gd name="connsiteX92" fmla="*/ 742929 w 12907921"/>
              <a:gd name="connsiteY92" fmla="*/ 960698 h 1064870"/>
              <a:gd name="connsiteX93" fmla="*/ 731354 w 12907921"/>
              <a:gd name="connsiteY93" fmla="*/ 960698 h 1064870"/>
              <a:gd name="connsiteX94" fmla="*/ 731354 w 12907921"/>
              <a:gd name="connsiteY94" fmla="*/ 960698 h 1064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2907921" h="1064870">
                <a:moveTo>
                  <a:pt x="615607" y="983848"/>
                </a:moveTo>
                <a:lnTo>
                  <a:pt x="12873197" y="960698"/>
                </a:lnTo>
                <a:lnTo>
                  <a:pt x="12907921" y="277792"/>
                </a:lnTo>
                <a:lnTo>
                  <a:pt x="12606979" y="312516"/>
                </a:lnTo>
                <a:lnTo>
                  <a:pt x="12583830" y="347240"/>
                </a:lnTo>
                <a:lnTo>
                  <a:pt x="12074544" y="335665"/>
                </a:lnTo>
                <a:cubicBezTo>
                  <a:pt x="12031957" y="334116"/>
                  <a:pt x="11989546" y="329070"/>
                  <a:pt x="11947223" y="324091"/>
                </a:cubicBezTo>
                <a:cubicBezTo>
                  <a:pt x="11908563" y="319543"/>
                  <a:pt x="11869037" y="311673"/>
                  <a:pt x="11831476" y="300941"/>
                </a:cubicBezTo>
                <a:cubicBezTo>
                  <a:pt x="11819745" y="297589"/>
                  <a:pt x="11808327" y="293225"/>
                  <a:pt x="11796752" y="289367"/>
                </a:cubicBezTo>
                <a:cubicBezTo>
                  <a:pt x="11708457" y="201072"/>
                  <a:pt x="11811056" y="293319"/>
                  <a:pt x="11727304" y="243068"/>
                </a:cubicBezTo>
                <a:cubicBezTo>
                  <a:pt x="11717946" y="237453"/>
                  <a:pt x="11713915" y="224799"/>
                  <a:pt x="11704154" y="219919"/>
                </a:cubicBezTo>
                <a:cubicBezTo>
                  <a:pt x="11682329" y="209006"/>
                  <a:pt x="11657855" y="204485"/>
                  <a:pt x="11634706" y="196769"/>
                </a:cubicBezTo>
                <a:lnTo>
                  <a:pt x="11599982" y="185195"/>
                </a:lnTo>
                <a:cubicBezTo>
                  <a:pt x="11523658" y="159754"/>
                  <a:pt x="11567991" y="171487"/>
                  <a:pt x="11426362" y="162045"/>
                </a:cubicBezTo>
                <a:cubicBezTo>
                  <a:pt x="11356961" y="157418"/>
                  <a:pt x="11287558" y="151889"/>
                  <a:pt x="11218017" y="150470"/>
                </a:cubicBezTo>
                <a:lnTo>
                  <a:pt x="10292043" y="138896"/>
                </a:lnTo>
                <a:cubicBezTo>
                  <a:pt x="10276610" y="135038"/>
                  <a:pt x="10261436" y="129936"/>
                  <a:pt x="10245744" y="127321"/>
                </a:cubicBezTo>
                <a:cubicBezTo>
                  <a:pt x="9993819" y="85332"/>
                  <a:pt x="9622479" y="124446"/>
                  <a:pt x="9447091" y="127321"/>
                </a:cubicBezTo>
                <a:cubicBezTo>
                  <a:pt x="9435516" y="131179"/>
                  <a:pt x="9422295" y="131804"/>
                  <a:pt x="9412367" y="138896"/>
                </a:cubicBezTo>
                <a:cubicBezTo>
                  <a:pt x="9394607" y="151582"/>
                  <a:pt x="9386774" y="178294"/>
                  <a:pt x="9366068" y="185195"/>
                </a:cubicBezTo>
                <a:lnTo>
                  <a:pt x="9331344" y="196769"/>
                </a:lnTo>
                <a:cubicBezTo>
                  <a:pt x="9323628" y="204486"/>
                  <a:pt x="9317553" y="214304"/>
                  <a:pt x="9308195" y="219919"/>
                </a:cubicBezTo>
                <a:cubicBezTo>
                  <a:pt x="9297733" y="226196"/>
                  <a:pt x="9284895" y="227209"/>
                  <a:pt x="9273471" y="231493"/>
                </a:cubicBezTo>
                <a:cubicBezTo>
                  <a:pt x="9254016" y="238788"/>
                  <a:pt x="9234181" y="245351"/>
                  <a:pt x="9215597" y="254643"/>
                </a:cubicBezTo>
                <a:cubicBezTo>
                  <a:pt x="9203155" y="260864"/>
                  <a:pt x="9193659" y="272312"/>
                  <a:pt x="9180873" y="277792"/>
                </a:cubicBezTo>
                <a:cubicBezTo>
                  <a:pt x="9166251" y="284058"/>
                  <a:pt x="9150103" y="285916"/>
                  <a:pt x="9134574" y="289367"/>
                </a:cubicBezTo>
                <a:cubicBezTo>
                  <a:pt x="9056121" y="306801"/>
                  <a:pt x="9061899" y="302421"/>
                  <a:pt x="8960954" y="312516"/>
                </a:cubicBezTo>
                <a:cubicBezTo>
                  <a:pt x="8839188" y="353104"/>
                  <a:pt x="8931518" y="328407"/>
                  <a:pt x="8752610" y="347240"/>
                </a:cubicBezTo>
                <a:cubicBezTo>
                  <a:pt x="8725478" y="350096"/>
                  <a:pt x="8698819" y="357165"/>
                  <a:pt x="8671587" y="358815"/>
                </a:cubicBezTo>
                <a:cubicBezTo>
                  <a:pt x="8571383" y="364888"/>
                  <a:pt x="8470959" y="366531"/>
                  <a:pt x="8370645" y="370389"/>
                </a:cubicBezTo>
                <a:cubicBezTo>
                  <a:pt x="8351354" y="374247"/>
                  <a:pt x="8332445" y="381964"/>
                  <a:pt x="8312772" y="381964"/>
                </a:cubicBezTo>
                <a:cubicBezTo>
                  <a:pt x="7745962" y="381964"/>
                  <a:pt x="7845801" y="387914"/>
                  <a:pt x="7525693" y="358815"/>
                </a:cubicBezTo>
                <a:cubicBezTo>
                  <a:pt x="7510260" y="354957"/>
                  <a:pt x="7494924" y="350691"/>
                  <a:pt x="7479395" y="347240"/>
                </a:cubicBezTo>
                <a:cubicBezTo>
                  <a:pt x="7460190" y="342972"/>
                  <a:pt x="7440607" y="340436"/>
                  <a:pt x="7421521" y="335665"/>
                </a:cubicBezTo>
                <a:cubicBezTo>
                  <a:pt x="7409685" y="332706"/>
                  <a:pt x="7398528" y="327443"/>
                  <a:pt x="7386797" y="324091"/>
                </a:cubicBezTo>
                <a:cubicBezTo>
                  <a:pt x="7369490" y="319146"/>
                  <a:pt x="7324276" y="310192"/>
                  <a:pt x="7305774" y="300941"/>
                </a:cubicBezTo>
                <a:cubicBezTo>
                  <a:pt x="7285652" y="290880"/>
                  <a:pt x="7266398" y="279023"/>
                  <a:pt x="7247901" y="266217"/>
                </a:cubicBezTo>
                <a:cubicBezTo>
                  <a:pt x="7216179" y="244256"/>
                  <a:pt x="7192402" y="207368"/>
                  <a:pt x="7155304" y="196769"/>
                </a:cubicBezTo>
                <a:cubicBezTo>
                  <a:pt x="7128296" y="189053"/>
                  <a:pt x="7100497" y="183703"/>
                  <a:pt x="7074281" y="173620"/>
                </a:cubicBezTo>
                <a:cubicBezTo>
                  <a:pt x="7050124" y="164329"/>
                  <a:pt x="7028545" y="149270"/>
                  <a:pt x="7004833" y="138896"/>
                </a:cubicBezTo>
                <a:cubicBezTo>
                  <a:pt x="6966763" y="122240"/>
                  <a:pt x="6927668" y="108030"/>
                  <a:pt x="6889086" y="92597"/>
                </a:cubicBezTo>
                <a:cubicBezTo>
                  <a:pt x="6869795" y="84881"/>
                  <a:pt x="6851369" y="74487"/>
                  <a:pt x="6831212" y="69448"/>
                </a:cubicBezTo>
                <a:cubicBezTo>
                  <a:pt x="6732777" y="44838"/>
                  <a:pt x="6829671" y="66542"/>
                  <a:pt x="6657592" y="46298"/>
                </a:cubicBezTo>
                <a:cubicBezTo>
                  <a:pt x="6634284" y="43556"/>
                  <a:pt x="6611496" y="37059"/>
                  <a:pt x="6588144" y="34724"/>
                </a:cubicBezTo>
                <a:cubicBezTo>
                  <a:pt x="6534260" y="29336"/>
                  <a:pt x="6480113" y="27007"/>
                  <a:pt x="6426098" y="23149"/>
                </a:cubicBezTo>
                <a:cubicBezTo>
                  <a:pt x="6331737" y="9668"/>
                  <a:pt x="6278580" y="0"/>
                  <a:pt x="6171455" y="0"/>
                </a:cubicBezTo>
                <a:cubicBezTo>
                  <a:pt x="6020935" y="0"/>
                  <a:pt x="5870514" y="7716"/>
                  <a:pt x="5720043" y="11574"/>
                </a:cubicBezTo>
                <a:cubicBezTo>
                  <a:pt x="5617829" y="37128"/>
                  <a:pt x="5728623" y="11949"/>
                  <a:pt x="5546423" y="34724"/>
                </a:cubicBezTo>
                <a:cubicBezTo>
                  <a:pt x="5136975" y="85904"/>
                  <a:pt x="5899902" y="1307"/>
                  <a:pt x="5419101" y="57873"/>
                </a:cubicBezTo>
                <a:cubicBezTo>
                  <a:pt x="5376777" y="62852"/>
                  <a:pt x="5334161" y="64987"/>
                  <a:pt x="5291779" y="69448"/>
                </a:cubicBezTo>
                <a:cubicBezTo>
                  <a:pt x="5260844" y="72704"/>
                  <a:pt x="5230280" y="80339"/>
                  <a:pt x="5199182" y="81022"/>
                </a:cubicBezTo>
                <a:lnTo>
                  <a:pt x="4238483" y="92597"/>
                </a:lnTo>
                <a:cubicBezTo>
                  <a:pt x="4211475" y="96455"/>
                  <a:pt x="4184606" y="101457"/>
                  <a:pt x="4157460" y="104172"/>
                </a:cubicBezTo>
                <a:cubicBezTo>
                  <a:pt x="4107405" y="109177"/>
                  <a:pt x="4056789" y="108632"/>
                  <a:pt x="4006990" y="115746"/>
                </a:cubicBezTo>
                <a:cubicBezTo>
                  <a:pt x="3975494" y="120245"/>
                  <a:pt x="3945258" y="131179"/>
                  <a:pt x="3914392" y="138896"/>
                </a:cubicBezTo>
                <a:lnTo>
                  <a:pt x="3266210" y="127321"/>
                </a:lnTo>
                <a:cubicBezTo>
                  <a:pt x="3238942" y="126455"/>
                  <a:pt x="3212446" y="116859"/>
                  <a:pt x="3185187" y="115746"/>
                </a:cubicBezTo>
                <a:cubicBezTo>
                  <a:pt x="3023230" y="109136"/>
                  <a:pt x="2861096" y="108030"/>
                  <a:pt x="2699050" y="104172"/>
                </a:cubicBezTo>
                <a:cubicBezTo>
                  <a:pt x="2664326" y="100314"/>
                  <a:pt x="2629733" y="95001"/>
                  <a:pt x="2594878" y="92597"/>
                </a:cubicBezTo>
                <a:cubicBezTo>
                  <a:pt x="2517800" y="87281"/>
                  <a:pt x="2440308" y="88234"/>
                  <a:pt x="2363385" y="81022"/>
                </a:cubicBezTo>
                <a:cubicBezTo>
                  <a:pt x="2206728" y="66335"/>
                  <a:pt x="2269824" y="62176"/>
                  <a:pt x="2166615" y="46298"/>
                </a:cubicBezTo>
                <a:cubicBezTo>
                  <a:pt x="2135871" y="41568"/>
                  <a:pt x="2104883" y="38582"/>
                  <a:pt x="2074017" y="34724"/>
                </a:cubicBezTo>
                <a:lnTo>
                  <a:pt x="1275364" y="46298"/>
                </a:lnTo>
                <a:cubicBezTo>
                  <a:pt x="1163684" y="49162"/>
                  <a:pt x="1201306" y="54166"/>
                  <a:pt x="1124893" y="69448"/>
                </a:cubicBezTo>
                <a:cubicBezTo>
                  <a:pt x="1101880" y="74050"/>
                  <a:pt x="1078594" y="77164"/>
                  <a:pt x="1055445" y="81022"/>
                </a:cubicBezTo>
                <a:cubicBezTo>
                  <a:pt x="1040012" y="88739"/>
                  <a:pt x="1025616" y="99025"/>
                  <a:pt x="1009147" y="104172"/>
                </a:cubicBezTo>
                <a:cubicBezTo>
                  <a:pt x="963596" y="118407"/>
                  <a:pt x="916549" y="127321"/>
                  <a:pt x="870250" y="138896"/>
                </a:cubicBezTo>
                <a:cubicBezTo>
                  <a:pt x="854817" y="142754"/>
                  <a:pt x="839043" y="145439"/>
                  <a:pt x="823952" y="150470"/>
                </a:cubicBezTo>
                <a:lnTo>
                  <a:pt x="754504" y="173620"/>
                </a:lnTo>
                <a:cubicBezTo>
                  <a:pt x="742929" y="177478"/>
                  <a:pt x="731743" y="182802"/>
                  <a:pt x="719779" y="185195"/>
                </a:cubicBezTo>
                <a:cubicBezTo>
                  <a:pt x="700488" y="189053"/>
                  <a:pt x="681111" y="192501"/>
                  <a:pt x="661906" y="196769"/>
                </a:cubicBezTo>
                <a:cubicBezTo>
                  <a:pt x="636044" y="202516"/>
                  <a:pt x="582329" y="218332"/>
                  <a:pt x="557734" y="219919"/>
                </a:cubicBezTo>
                <a:cubicBezTo>
                  <a:pt x="457554" y="226382"/>
                  <a:pt x="357067" y="226718"/>
                  <a:pt x="256792" y="231493"/>
                </a:cubicBezTo>
                <a:cubicBezTo>
                  <a:pt x="195010" y="234435"/>
                  <a:pt x="133329" y="239210"/>
                  <a:pt x="71597" y="243068"/>
                </a:cubicBezTo>
                <a:cubicBezTo>
                  <a:pt x="48448" y="246926"/>
                  <a:pt x="18744" y="238048"/>
                  <a:pt x="2149" y="254643"/>
                </a:cubicBezTo>
                <a:cubicBezTo>
                  <a:pt x="-7688" y="264480"/>
                  <a:pt x="19077" y="276925"/>
                  <a:pt x="25298" y="289367"/>
                </a:cubicBezTo>
                <a:cubicBezTo>
                  <a:pt x="30754" y="300280"/>
                  <a:pt x="31417" y="313178"/>
                  <a:pt x="36873" y="324091"/>
                </a:cubicBezTo>
                <a:cubicBezTo>
                  <a:pt x="52988" y="356319"/>
                  <a:pt x="69149" y="367941"/>
                  <a:pt x="94747" y="393539"/>
                </a:cubicBezTo>
                <a:cubicBezTo>
                  <a:pt x="102463" y="412830"/>
                  <a:pt x="110601" y="431958"/>
                  <a:pt x="117896" y="451412"/>
                </a:cubicBezTo>
                <a:cubicBezTo>
                  <a:pt x="122180" y="462836"/>
                  <a:pt x="123194" y="475674"/>
                  <a:pt x="129471" y="486136"/>
                </a:cubicBezTo>
                <a:cubicBezTo>
                  <a:pt x="135086" y="495494"/>
                  <a:pt x="144904" y="501569"/>
                  <a:pt x="152620" y="509286"/>
                </a:cubicBezTo>
                <a:cubicBezTo>
                  <a:pt x="156478" y="524719"/>
                  <a:pt x="157929" y="540963"/>
                  <a:pt x="164195" y="555584"/>
                </a:cubicBezTo>
                <a:cubicBezTo>
                  <a:pt x="169675" y="568370"/>
                  <a:pt x="180442" y="578230"/>
                  <a:pt x="187344" y="590308"/>
                </a:cubicBezTo>
                <a:cubicBezTo>
                  <a:pt x="246077" y="693092"/>
                  <a:pt x="177249" y="586742"/>
                  <a:pt x="233643" y="671331"/>
                </a:cubicBezTo>
                <a:cubicBezTo>
                  <a:pt x="260166" y="777425"/>
                  <a:pt x="239144" y="737456"/>
                  <a:pt x="279941" y="798653"/>
                </a:cubicBezTo>
                <a:cubicBezTo>
                  <a:pt x="292277" y="847996"/>
                  <a:pt x="291196" y="852532"/>
                  <a:pt x="314666" y="902825"/>
                </a:cubicBezTo>
                <a:cubicBezTo>
                  <a:pt x="332908" y="941914"/>
                  <a:pt x="336647" y="994645"/>
                  <a:pt x="372539" y="1018572"/>
                </a:cubicBezTo>
                <a:cubicBezTo>
                  <a:pt x="424551" y="1053246"/>
                  <a:pt x="394347" y="1036555"/>
                  <a:pt x="465136" y="1064870"/>
                </a:cubicBezTo>
                <a:cubicBezTo>
                  <a:pt x="503718" y="1061012"/>
                  <a:pt x="542498" y="1058779"/>
                  <a:pt x="580883" y="1053296"/>
                </a:cubicBezTo>
                <a:cubicBezTo>
                  <a:pt x="606317" y="1049663"/>
                  <a:pt x="637171" y="1038391"/>
                  <a:pt x="661906" y="1030146"/>
                </a:cubicBezTo>
                <a:cubicBezTo>
                  <a:pt x="670086" y="1017877"/>
                  <a:pt x="691710" y="980520"/>
                  <a:pt x="708205" y="972273"/>
                </a:cubicBezTo>
                <a:cubicBezTo>
                  <a:pt x="730030" y="961361"/>
                  <a:pt x="754504" y="956841"/>
                  <a:pt x="777653" y="949124"/>
                </a:cubicBezTo>
                <a:cubicBezTo>
                  <a:pt x="789228" y="945266"/>
                  <a:pt x="755130" y="960698"/>
                  <a:pt x="742929" y="960698"/>
                </a:cubicBezTo>
                <a:lnTo>
                  <a:pt x="731354" y="960698"/>
                </a:lnTo>
                <a:lnTo>
                  <a:pt x="731354" y="960698"/>
                </a:lnTo>
              </a:path>
            </a:pathLst>
          </a:cu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4">
            <a:extLst>
              <a:ext uri="{FF2B5EF4-FFF2-40B4-BE49-F238E27FC236}">
                <a16:creationId xmlns:a16="http://schemas.microsoft.com/office/drawing/2014/main" id="{1720AAC9-1494-4514-8193-273FFE14A86E}"/>
              </a:ext>
            </a:extLst>
          </p:cNvPr>
          <p:cNvSpPr/>
          <p:nvPr/>
        </p:nvSpPr>
        <p:spPr>
          <a:xfrm>
            <a:off x="-22502" y="4721087"/>
            <a:ext cx="12217815" cy="1198686"/>
          </a:xfrm>
          <a:custGeom>
            <a:avLst/>
            <a:gdLst>
              <a:gd name="connsiteX0" fmla="*/ 12563 w 12217815"/>
              <a:gd name="connsiteY0" fmla="*/ 1192695 h 1192695"/>
              <a:gd name="connsiteX1" fmla="*/ 12217815 w 12217815"/>
              <a:gd name="connsiteY1" fmla="*/ 1192695 h 1192695"/>
              <a:gd name="connsiteX2" fmla="*/ 12217815 w 12217815"/>
              <a:gd name="connsiteY2" fmla="*/ 159026 h 1192695"/>
              <a:gd name="connsiteX3" fmla="*/ 12217815 w 12217815"/>
              <a:gd name="connsiteY3" fmla="*/ 159026 h 1192695"/>
              <a:gd name="connsiteX4" fmla="*/ 11800372 w 12217815"/>
              <a:gd name="connsiteY4" fmla="*/ 168965 h 1192695"/>
              <a:gd name="connsiteX5" fmla="*/ 11700980 w 12217815"/>
              <a:gd name="connsiteY5" fmla="*/ 198782 h 1192695"/>
              <a:gd name="connsiteX6" fmla="*/ 11661224 w 12217815"/>
              <a:gd name="connsiteY6" fmla="*/ 208722 h 1192695"/>
              <a:gd name="connsiteX7" fmla="*/ 11532015 w 12217815"/>
              <a:gd name="connsiteY7" fmla="*/ 238539 h 1192695"/>
              <a:gd name="connsiteX8" fmla="*/ 11502198 w 12217815"/>
              <a:gd name="connsiteY8" fmla="*/ 248478 h 1192695"/>
              <a:gd name="connsiteX9" fmla="*/ 11412745 w 12217815"/>
              <a:gd name="connsiteY9" fmla="*/ 268356 h 1192695"/>
              <a:gd name="connsiteX10" fmla="*/ 11303415 w 12217815"/>
              <a:gd name="connsiteY10" fmla="*/ 298174 h 1192695"/>
              <a:gd name="connsiteX11" fmla="*/ 11253719 w 12217815"/>
              <a:gd name="connsiteY11" fmla="*/ 318052 h 1192695"/>
              <a:gd name="connsiteX12" fmla="*/ 11194085 w 12217815"/>
              <a:gd name="connsiteY12" fmla="*/ 337930 h 1192695"/>
              <a:gd name="connsiteX13" fmla="*/ 11094693 w 12217815"/>
              <a:gd name="connsiteY13" fmla="*/ 357809 h 1192695"/>
              <a:gd name="connsiteX14" fmla="*/ 10965485 w 12217815"/>
              <a:gd name="connsiteY14" fmla="*/ 397565 h 1192695"/>
              <a:gd name="connsiteX15" fmla="*/ 10846215 w 12217815"/>
              <a:gd name="connsiteY15" fmla="*/ 407504 h 1192695"/>
              <a:gd name="connsiteX16" fmla="*/ 10776641 w 12217815"/>
              <a:gd name="connsiteY16" fmla="*/ 417443 h 1192695"/>
              <a:gd name="connsiteX17" fmla="*/ 10667311 w 12217815"/>
              <a:gd name="connsiteY17" fmla="*/ 427382 h 1192695"/>
              <a:gd name="connsiteX18" fmla="*/ 10309502 w 12217815"/>
              <a:gd name="connsiteY18" fmla="*/ 417443 h 1192695"/>
              <a:gd name="connsiteX19" fmla="*/ 10229989 w 12217815"/>
              <a:gd name="connsiteY19" fmla="*/ 407504 h 1192695"/>
              <a:gd name="connsiteX20" fmla="*/ 10130598 w 12217815"/>
              <a:gd name="connsiteY20" fmla="*/ 397565 h 1192695"/>
              <a:gd name="connsiteX21" fmla="*/ 10021267 w 12217815"/>
              <a:gd name="connsiteY21" fmla="*/ 377687 h 1192695"/>
              <a:gd name="connsiteX22" fmla="*/ 9951693 w 12217815"/>
              <a:gd name="connsiteY22" fmla="*/ 357809 h 1192695"/>
              <a:gd name="connsiteX23" fmla="*/ 9862241 w 12217815"/>
              <a:gd name="connsiteY23" fmla="*/ 347869 h 1192695"/>
              <a:gd name="connsiteX24" fmla="*/ 9802606 w 12217815"/>
              <a:gd name="connsiteY24" fmla="*/ 337930 h 1192695"/>
              <a:gd name="connsiteX25" fmla="*/ 9723093 w 12217815"/>
              <a:gd name="connsiteY25" fmla="*/ 327991 h 1192695"/>
              <a:gd name="connsiteX26" fmla="*/ 9623702 w 12217815"/>
              <a:gd name="connsiteY26" fmla="*/ 298174 h 1192695"/>
              <a:gd name="connsiteX27" fmla="*/ 9593885 w 12217815"/>
              <a:gd name="connsiteY27" fmla="*/ 288235 h 1192695"/>
              <a:gd name="connsiteX28" fmla="*/ 9534250 w 12217815"/>
              <a:gd name="connsiteY28" fmla="*/ 278295 h 1192695"/>
              <a:gd name="connsiteX29" fmla="*/ 9464676 w 12217815"/>
              <a:gd name="connsiteY29" fmla="*/ 258417 h 1192695"/>
              <a:gd name="connsiteX30" fmla="*/ 9395102 w 12217815"/>
              <a:gd name="connsiteY30" fmla="*/ 248478 h 1192695"/>
              <a:gd name="connsiteX31" fmla="*/ 9355345 w 12217815"/>
              <a:gd name="connsiteY31" fmla="*/ 238539 h 1192695"/>
              <a:gd name="connsiteX32" fmla="*/ 9285772 w 12217815"/>
              <a:gd name="connsiteY32" fmla="*/ 228600 h 1192695"/>
              <a:gd name="connsiteX33" fmla="*/ 9236076 w 12217815"/>
              <a:gd name="connsiteY33" fmla="*/ 218661 h 1192695"/>
              <a:gd name="connsiteX34" fmla="*/ 9077050 w 12217815"/>
              <a:gd name="connsiteY34" fmla="*/ 198782 h 1192695"/>
              <a:gd name="connsiteX35" fmla="*/ 9037293 w 12217815"/>
              <a:gd name="connsiteY35" fmla="*/ 188843 h 1192695"/>
              <a:gd name="connsiteX36" fmla="*/ 8898145 w 12217815"/>
              <a:gd name="connsiteY36" fmla="*/ 178904 h 1192695"/>
              <a:gd name="connsiteX37" fmla="*/ 8788815 w 12217815"/>
              <a:gd name="connsiteY37" fmla="*/ 159026 h 1192695"/>
              <a:gd name="connsiteX38" fmla="*/ 8679485 w 12217815"/>
              <a:gd name="connsiteY38" fmla="*/ 149087 h 1192695"/>
              <a:gd name="connsiteX39" fmla="*/ 8321676 w 12217815"/>
              <a:gd name="connsiteY39" fmla="*/ 129209 h 1192695"/>
              <a:gd name="connsiteX40" fmla="*/ 7297945 w 12217815"/>
              <a:gd name="connsiteY40" fmla="*/ 129209 h 1192695"/>
              <a:gd name="connsiteX41" fmla="*/ 7099163 w 12217815"/>
              <a:gd name="connsiteY41" fmla="*/ 139148 h 1192695"/>
              <a:gd name="connsiteX42" fmla="*/ 6989832 w 12217815"/>
              <a:gd name="connsiteY42" fmla="*/ 149087 h 1192695"/>
              <a:gd name="connsiteX43" fmla="*/ 6572389 w 12217815"/>
              <a:gd name="connsiteY43" fmla="*/ 168965 h 1192695"/>
              <a:gd name="connsiteX44" fmla="*/ 5926345 w 12217815"/>
              <a:gd name="connsiteY44" fmla="*/ 159026 h 1192695"/>
              <a:gd name="connsiteX45" fmla="*/ 5807076 w 12217815"/>
              <a:gd name="connsiteY45" fmla="*/ 149087 h 1192695"/>
              <a:gd name="connsiteX46" fmla="*/ 5409511 w 12217815"/>
              <a:gd name="connsiteY46" fmla="*/ 129209 h 1192695"/>
              <a:gd name="connsiteX47" fmla="*/ 5339937 w 12217815"/>
              <a:gd name="connsiteY47" fmla="*/ 119269 h 1192695"/>
              <a:gd name="connsiteX48" fmla="*/ 5161032 w 12217815"/>
              <a:gd name="connsiteY48" fmla="*/ 99391 h 1192695"/>
              <a:gd name="connsiteX49" fmla="*/ 5031824 w 12217815"/>
              <a:gd name="connsiteY49" fmla="*/ 79513 h 1192695"/>
              <a:gd name="connsiteX50" fmla="*/ 4962250 w 12217815"/>
              <a:gd name="connsiteY50" fmla="*/ 69574 h 1192695"/>
              <a:gd name="connsiteX51" fmla="*/ 4803224 w 12217815"/>
              <a:gd name="connsiteY51" fmla="*/ 49695 h 1192695"/>
              <a:gd name="connsiteX52" fmla="*/ 4733650 w 12217815"/>
              <a:gd name="connsiteY52" fmla="*/ 39756 h 1192695"/>
              <a:gd name="connsiteX53" fmla="*/ 4584563 w 12217815"/>
              <a:gd name="connsiteY53" fmla="*/ 29817 h 1192695"/>
              <a:gd name="connsiteX54" fmla="*/ 4505050 w 12217815"/>
              <a:gd name="connsiteY54" fmla="*/ 19878 h 1192695"/>
              <a:gd name="connsiteX55" fmla="*/ 4365902 w 12217815"/>
              <a:gd name="connsiteY55" fmla="*/ 9939 h 1192695"/>
              <a:gd name="connsiteX56" fmla="*/ 4266511 w 12217815"/>
              <a:gd name="connsiteY56" fmla="*/ 0 h 1192695"/>
              <a:gd name="connsiteX57" fmla="*/ 3749676 w 12217815"/>
              <a:gd name="connsiteY57" fmla="*/ 9939 h 1192695"/>
              <a:gd name="connsiteX58" fmla="*/ 3610528 w 12217815"/>
              <a:gd name="connsiteY58" fmla="*/ 29817 h 1192695"/>
              <a:gd name="connsiteX59" fmla="*/ 3511137 w 12217815"/>
              <a:gd name="connsiteY59" fmla="*/ 39756 h 1192695"/>
              <a:gd name="connsiteX60" fmla="*/ 3362050 w 12217815"/>
              <a:gd name="connsiteY60" fmla="*/ 59635 h 1192695"/>
              <a:gd name="connsiteX61" fmla="*/ 3193085 w 12217815"/>
              <a:gd name="connsiteY61" fmla="*/ 69574 h 1192695"/>
              <a:gd name="connsiteX62" fmla="*/ 3053937 w 12217815"/>
              <a:gd name="connsiteY62" fmla="*/ 79513 h 1192695"/>
              <a:gd name="connsiteX63" fmla="*/ 2815398 w 12217815"/>
              <a:gd name="connsiteY63" fmla="*/ 89452 h 1192695"/>
              <a:gd name="connsiteX64" fmla="*/ 2606676 w 12217815"/>
              <a:gd name="connsiteY64" fmla="*/ 99391 h 1192695"/>
              <a:gd name="connsiteX65" fmla="*/ 2417832 w 12217815"/>
              <a:gd name="connsiteY65" fmla="*/ 119269 h 1192695"/>
              <a:gd name="connsiteX66" fmla="*/ 2348259 w 12217815"/>
              <a:gd name="connsiteY66" fmla="*/ 129209 h 1192695"/>
              <a:gd name="connsiteX67" fmla="*/ 2040145 w 12217815"/>
              <a:gd name="connsiteY67" fmla="*/ 139148 h 1192695"/>
              <a:gd name="connsiteX68" fmla="*/ 1900998 w 12217815"/>
              <a:gd name="connsiteY68" fmla="*/ 149087 h 1192695"/>
              <a:gd name="connsiteX69" fmla="*/ 1851302 w 12217815"/>
              <a:gd name="connsiteY69" fmla="*/ 159026 h 1192695"/>
              <a:gd name="connsiteX70" fmla="*/ 1682337 w 12217815"/>
              <a:gd name="connsiteY70" fmla="*/ 168965 h 1192695"/>
              <a:gd name="connsiteX71" fmla="*/ 748059 w 12217815"/>
              <a:gd name="connsiteY71" fmla="*/ 168965 h 1192695"/>
              <a:gd name="connsiteX72" fmla="*/ 479702 w 12217815"/>
              <a:gd name="connsiteY72" fmla="*/ 159026 h 1192695"/>
              <a:gd name="connsiteX73" fmla="*/ 330615 w 12217815"/>
              <a:gd name="connsiteY73" fmla="*/ 139148 h 1192695"/>
              <a:gd name="connsiteX74" fmla="*/ 251102 w 12217815"/>
              <a:gd name="connsiteY74" fmla="*/ 129209 h 1192695"/>
              <a:gd name="connsiteX75" fmla="*/ 201406 w 12217815"/>
              <a:gd name="connsiteY75" fmla="*/ 119269 h 1192695"/>
              <a:gd name="connsiteX76" fmla="*/ 22502 w 12217815"/>
              <a:gd name="connsiteY76" fmla="*/ 109330 h 1192695"/>
              <a:gd name="connsiteX77" fmla="*/ 22502 w 12217815"/>
              <a:gd name="connsiteY77" fmla="*/ 109330 h 1192695"/>
              <a:gd name="connsiteX78" fmla="*/ 12563 w 12217815"/>
              <a:gd name="connsiteY78" fmla="*/ 1192695 h 1192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2217815" h="1192695">
                <a:moveTo>
                  <a:pt x="12563" y="1192695"/>
                </a:moveTo>
                <a:lnTo>
                  <a:pt x="12217815" y="1192695"/>
                </a:lnTo>
                <a:lnTo>
                  <a:pt x="12217815" y="159026"/>
                </a:lnTo>
                <a:lnTo>
                  <a:pt x="12217815" y="159026"/>
                </a:lnTo>
                <a:lnTo>
                  <a:pt x="11800372" y="168965"/>
                </a:lnTo>
                <a:cubicBezTo>
                  <a:pt x="11781276" y="169795"/>
                  <a:pt x="11710701" y="196352"/>
                  <a:pt x="11700980" y="198782"/>
                </a:cubicBezTo>
                <a:cubicBezTo>
                  <a:pt x="11687728" y="202095"/>
                  <a:pt x="11674559" y="205759"/>
                  <a:pt x="11661224" y="208722"/>
                </a:cubicBezTo>
                <a:cubicBezTo>
                  <a:pt x="11613912" y="219236"/>
                  <a:pt x="11580737" y="222298"/>
                  <a:pt x="11532015" y="238539"/>
                </a:cubicBezTo>
                <a:cubicBezTo>
                  <a:pt x="11522076" y="241852"/>
                  <a:pt x="11512272" y="245600"/>
                  <a:pt x="11502198" y="248478"/>
                </a:cubicBezTo>
                <a:cubicBezTo>
                  <a:pt x="11469448" y="257835"/>
                  <a:pt x="11446903" y="261525"/>
                  <a:pt x="11412745" y="268356"/>
                </a:cubicBezTo>
                <a:cubicBezTo>
                  <a:pt x="11287372" y="318508"/>
                  <a:pt x="11444996" y="259562"/>
                  <a:pt x="11303415" y="298174"/>
                </a:cubicBezTo>
                <a:cubicBezTo>
                  <a:pt x="11286202" y="302868"/>
                  <a:pt x="11270486" y="311955"/>
                  <a:pt x="11253719" y="318052"/>
                </a:cubicBezTo>
                <a:cubicBezTo>
                  <a:pt x="11234027" y="325213"/>
                  <a:pt x="11214413" y="332848"/>
                  <a:pt x="11194085" y="337930"/>
                </a:cubicBezTo>
                <a:cubicBezTo>
                  <a:pt x="11161307" y="346125"/>
                  <a:pt x="11126746" y="347125"/>
                  <a:pt x="11094693" y="357809"/>
                </a:cubicBezTo>
                <a:cubicBezTo>
                  <a:pt x="11068963" y="366386"/>
                  <a:pt x="10989840" y="393720"/>
                  <a:pt x="10965485" y="397565"/>
                </a:cubicBezTo>
                <a:cubicBezTo>
                  <a:pt x="10926079" y="403787"/>
                  <a:pt x="10885890" y="403328"/>
                  <a:pt x="10846215" y="407504"/>
                </a:cubicBezTo>
                <a:cubicBezTo>
                  <a:pt x="10822917" y="409956"/>
                  <a:pt x="10799924" y="414856"/>
                  <a:pt x="10776641" y="417443"/>
                </a:cubicBezTo>
                <a:cubicBezTo>
                  <a:pt x="10740271" y="421484"/>
                  <a:pt x="10703754" y="424069"/>
                  <a:pt x="10667311" y="427382"/>
                </a:cubicBezTo>
                <a:lnTo>
                  <a:pt x="10309502" y="417443"/>
                </a:lnTo>
                <a:cubicBezTo>
                  <a:pt x="10282819" y="416230"/>
                  <a:pt x="10256536" y="410454"/>
                  <a:pt x="10229989" y="407504"/>
                </a:cubicBezTo>
                <a:cubicBezTo>
                  <a:pt x="10196897" y="403827"/>
                  <a:pt x="10163728" y="400878"/>
                  <a:pt x="10130598" y="397565"/>
                </a:cubicBezTo>
                <a:cubicBezTo>
                  <a:pt x="10012733" y="368100"/>
                  <a:pt x="10199340" y="413301"/>
                  <a:pt x="10021267" y="377687"/>
                </a:cubicBezTo>
                <a:cubicBezTo>
                  <a:pt x="9934660" y="360366"/>
                  <a:pt x="10058763" y="374282"/>
                  <a:pt x="9951693" y="357809"/>
                </a:cubicBezTo>
                <a:cubicBezTo>
                  <a:pt x="9922041" y="353247"/>
                  <a:pt x="9891979" y="351834"/>
                  <a:pt x="9862241" y="347869"/>
                </a:cubicBezTo>
                <a:cubicBezTo>
                  <a:pt x="9842265" y="345205"/>
                  <a:pt x="9822556" y="340780"/>
                  <a:pt x="9802606" y="337930"/>
                </a:cubicBezTo>
                <a:cubicBezTo>
                  <a:pt x="9776164" y="334153"/>
                  <a:pt x="9749597" y="331304"/>
                  <a:pt x="9723093" y="327991"/>
                </a:cubicBezTo>
                <a:cubicBezTo>
                  <a:pt x="9634060" y="292378"/>
                  <a:pt x="9713289" y="320571"/>
                  <a:pt x="9623702" y="298174"/>
                </a:cubicBezTo>
                <a:cubicBezTo>
                  <a:pt x="9613538" y="295633"/>
                  <a:pt x="9604112" y="290508"/>
                  <a:pt x="9593885" y="288235"/>
                </a:cubicBezTo>
                <a:cubicBezTo>
                  <a:pt x="9574212" y="283863"/>
                  <a:pt x="9553923" y="282667"/>
                  <a:pt x="9534250" y="278295"/>
                </a:cubicBezTo>
                <a:cubicBezTo>
                  <a:pt x="9438478" y="257012"/>
                  <a:pt x="9583691" y="280056"/>
                  <a:pt x="9464676" y="258417"/>
                </a:cubicBezTo>
                <a:cubicBezTo>
                  <a:pt x="9441627" y="254226"/>
                  <a:pt x="9418151" y="252669"/>
                  <a:pt x="9395102" y="248478"/>
                </a:cubicBezTo>
                <a:cubicBezTo>
                  <a:pt x="9381662" y="246034"/>
                  <a:pt x="9368785" y="240983"/>
                  <a:pt x="9355345" y="238539"/>
                </a:cubicBezTo>
                <a:cubicBezTo>
                  <a:pt x="9332296" y="234348"/>
                  <a:pt x="9308880" y="232451"/>
                  <a:pt x="9285772" y="228600"/>
                </a:cubicBezTo>
                <a:cubicBezTo>
                  <a:pt x="9269108" y="225823"/>
                  <a:pt x="9252800" y="221050"/>
                  <a:pt x="9236076" y="218661"/>
                </a:cubicBezTo>
                <a:cubicBezTo>
                  <a:pt x="9158587" y="207591"/>
                  <a:pt x="9148800" y="211828"/>
                  <a:pt x="9077050" y="198782"/>
                </a:cubicBezTo>
                <a:cubicBezTo>
                  <a:pt x="9063610" y="196338"/>
                  <a:pt x="9050870" y="190351"/>
                  <a:pt x="9037293" y="188843"/>
                </a:cubicBezTo>
                <a:cubicBezTo>
                  <a:pt x="8991077" y="183708"/>
                  <a:pt x="8944528" y="182217"/>
                  <a:pt x="8898145" y="178904"/>
                </a:cubicBezTo>
                <a:cubicBezTo>
                  <a:pt x="8866757" y="172626"/>
                  <a:pt x="8819700" y="162659"/>
                  <a:pt x="8788815" y="159026"/>
                </a:cubicBezTo>
                <a:cubicBezTo>
                  <a:pt x="8752472" y="154750"/>
                  <a:pt x="8715952" y="152126"/>
                  <a:pt x="8679485" y="149087"/>
                </a:cubicBezTo>
                <a:cubicBezTo>
                  <a:pt x="8507243" y="134734"/>
                  <a:pt x="8535139" y="138490"/>
                  <a:pt x="8321676" y="129209"/>
                </a:cubicBezTo>
                <a:cubicBezTo>
                  <a:pt x="7921790" y="89217"/>
                  <a:pt x="8199067" y="113259"/>
                  <a:pt x="7297945" y="129209"/>
                </a:cubicBezTo>
                <a:cubicBezTo>
                  <a:pt x="7231612" y="130383"/>
                  <a:pt x="7165369" y="134877"/>
                  <a:pt x="7099163" y="139148"/>
                </a:cubicBezTo>
                <a:cubicBezTo>
                  <a:pt x="7062645" y="141504"/>
                  <a:pt x="7026367" y="147019"/>
                  <a:pt x="6989832" y="149087"/>
                </a:cubicBezTo>
                <a:lnTo>
                  <a:pt x="6572389" y="168965"/>
                </a:lnTo>
                <a:lnTo>
                  <a:pt x="5926345" y="159026"/>
                </a:lnTo>
                <a:cubicBezTo>
                  <a:pt x="5886464" y="157990"/>
                  <a:pt x="5846882" y="151741"/>
                  <a:pt x="5807076" y="149087"/>
                </a:cubicBezTo>
                <a:cubicBezTo>
                  <a:pt x="5687193" y="141095"/>
                  <a:pt x="5526743" y="134538"/>
                  <a:pt x="5409511" y="129209"/>
                </a:cubicBezTo>
                <a:cubicBezTo>
                  <a:pt x="5386320" y="125896"/>
                  <a:pt x="5363221" y="121856"/>
                  <a:pt x="5339937" y="119269"/>
                </a:cubicBezTo>
                <a:cubicBezTo>
                  <a:pt x="5122817" y="95144"/>
                  <a:pt x="5320901" y="122229"/>
                  <a:pt x="5161032" y="99391"/>
                </a:cubicBezTo>
                <a:cubicBezTo>
                  <a:pt x="5096801" y="77981"/>
                  <a:pt x="5150624" y="93489"/>
                  <a:pt x="5031824" y="79513"/>
                </a:cubicBezTo>
                <a:cubicBezTo>
                  <a:pt x="5008558" y="76776"/>
                  <a:pt x="4985480" y="72604"/>
                  <a:pt x="4962250" y="69574"/>
                </a:cubicBezTo>
                <a:lnTo>
                  <a:pt x="4803224" y="49695"/>
                </a:lnTo>
                <a:cubicBezTo>
                  <a:pt x="4780033" y="46382"/>
                  <a:pt x="4756981" y="41877"/>
                  <a:pt x="4733650" y="39756"/>
                </a:cubicBezTo>
                <a:cubicBezTo>
                  <a:pt x="4684049" y="35247"/>
                  <a:pt x="4634182" y="34132"/>
                  <a:pt x="4584563" y="29817"/>
                </a:cubicBezTo>
                <a:cubicBezTo>
                  <a:pt x="4557953" y="27503"/>
                  <a:pt x="4531651" y="22296"/>
                  <a:pt x="4505050" y="19878"/>
                </a:cubicBezTo>
                <a:cubicBezTo>
                  <a:pt x="4458740" y="15668"/>
                  <a:pt x="4412242" y="13801"/>
                  <a:pt x="4365902" y="9939"/>
                </a:cubicBezTo>
                <a:cubicBezTo>
                  <a:pt x="4332721" y="7174"/>
                  <a:pt x="4299641" y="3313"/>
                  <a:pt x="4266511" y="0"/>
                </a:cubicBezTo>
                <a:lnTo>
                  <a:pt x="3749676" y="9939"/>
                </a:lnTo>
                <a:cubicBezTo>
                  <a:pt x="3633041" y="13763"/>
                  <a:pt x="3695495" y="18488"/>
                  <a:pt x="3610528" y="29817"/>
                </a:cubicBezTo>
                <a:cubicBezTo>
                  <a:pt x="3577524" y="34217"/>
                  <a:pt x="3544205" y="35866"/>
                  <a:pt x="3511137" y="39756"/>
                </a:cubicBezTo>
                <a:cubicBezTo>
                  <a:pt x="3458578" y="45939"/>
                  <a:pt x="3415260" y="55378"/>
                  <a:pt x="3362050" y="59635"/>
                </a:cubicBezTo>
                <a:cubicBezTo>
                  <a:pt x="3305811" y="64134"/>
                  <a:pt x="3249387" y="65942"/>
                  <a:pt x="3193085" y="69574"/>
                </a:cubicBezTo>
                <a:lnTo>
                  <a:pt x="3053937" y="79513"/>
                </a:lnTo>
                <a:cubicBezTo>
                  <a:pt x="2974465" y="83696"/>
                  <a:pt x="2894902" y="85919"/>
                  <a:pt x="2815398" y="89452"/>
                </a:cubicBezTo>
                <a:lnTo>
                  <a:pt x="2606676" y="99391"/>
                </a:lnTo>
                <a:cubicBezTo>
                  <a:pt x="2448736" y="121954"/>
                  <a:pt x="2643675" y="95495"/>
                  <a:pt x="2417832" y="119269"/>
                </a:cubicBezTo>
                <a:cubicBezTo>
                  <a:pt x="2394534" y="121721"/>
                  <a:pt x="2371653" y="127978"/>
                  <a:pt x="2348259" y="129209"/>
                </a:cubicBezTo>
                <a:cubicBezTo>
                  <a:pt x="2245643" y="134610"/>
                  <a:pt x="2142850" y="135835"/>
                  <a:pt x="2040145" y="139148"/>
                </a:cubicBezTo>
                <a:cubicBezTo>
                  <a:pt x="1993763" y="142461"/>
                  <a:pt x="1947243" y="144219"/>
                  <a:pt x="1900998" y="149087"/>
                </a:cubicBezTo>
                <a:cubicBezTo>
                  <a:pt x="1884197" y="150855"/>
                  <a:pt x="1868126" y="157497"/>
                  <a:pt x="1851302" y="159026"/>
                </a:cubicBezTo>
                <a:cubicBezTo>
                  <a:pt x="1795115" y="164134"/>
                  <a:pt x="1738659" y="165652"/>
                  <a:pt x="1682337" y="168965"/>
                </a:cubicBezTo>
                <a:cubicBezTo>
                  <a:pt x="1354223" y="250992"/>
                  <a:pt x="1635896" y="184142"/>
                  <a:pt x="748059" y="168965"/>
                </a:cubicBezTo>
                <a:cubicBezTo>
                  <a:pt x="658558" y="167435"/>
                  <a:pt x="569154" y="162339"/>
                  <a:pt x="479702" y="159026"/>
                </a:cubicBezTo>
                <a:lnTo>
                  <a:pt x="330615" y="139148"/>
                </a:lnTo>
                <a:cubicBezTo>
                  <a:pt x="304139" y="135618"/>
                  <a:pt x="277502" y="133271"/>
                  <a:pt x="251102" y="129209"/>
                </a:cubicBezTo>
                <a:cubicBezTo>
                  <a:pt x="234405" y="126640"/>
                  <a:pt x="218241" y="120672"/>
                  <a:pt x="201406" y="119269"/>
                </a:cubicBezTo>
                <a:cubicBezTo>
                  <a:pt x="80053" y="109156"/>
                  <a:pt x="-54193" y="109330"/>
                  <a:pt x="22502" y="109330"/>
                </a:cubicBezTo>
                <a:lnTo>
                  <a:pt x="22502" y="109330"/>
                </a:lnTo>
                <a:lnTo>
                  <a:pt x="12563" y="1192695"/>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a:extLst>
              <a:ext uri="{FF2B5EF4-FFF2-40B4-BE49-F238E27FC236}">
                <a16:creationId xmlns:a16="http://schemas.microsoft.com/office/drawing/2014/main" id="{23ED36CF-86FE-4107-87F6-6FBAF7DCC081}"/>
              </a:ext>
            </a:extLst>
          </p:cNvPr>
          <p:cNvSpPr/>
          <p:nvPr/>
        </p:nvSpPr>
        <p:spPr>
          <a:xfrm>
            <a:off x="1932228" y="4984682"/>
            <a:ext cx="2936778" cy="275464"/>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08EA70AF-2E29-4584-804D-7ADADC064BCA}"/>
              </a:ext>
            </a:extLst>
          </p:cNvPr>
          <p:cNvSpPr>
            <a:spLocks noGrp="1"/>
          </p:cNvSpPr>
          <p:nvPr>
            <p:ph type="sldNum" sz="quarter" idx="4"/>
          </p:nvPr>
        </p:nvSpPr>
        <p:spPr/>
        <p:txBody>
          <a:bodyPr/>
          <a:lstStyle/>
          <a:p>
            <a:fld id="{6F1FABC0-072B-4F22-8F9B-95A9D10B0206}" type="slidenum">
              <a:rPr lang="en-US" smtClean="0"/>
              <a:pPr/>
              <a:t>7</a:t>
            </a:fld>
            <a:endParaRPr lang="en-US"/>
          </a:p>
        </p:txBody>
      </p:sp>
      <p:sp>
        <p:nvSpPr>
          <p:cNvPr id="30" name="Title 1">
            <a:extLst>
              <a:ext uri="{FF2B5EF4-FFF2-40B4-BE49-F238E27FC236}">
                <a16:creationId xmlns:a16="http://schemas.microsoft.com/office/drawing/2014/main" id="{E7E6D5A6-8F57-4E61-83F9-E41006BFD8AB}"/>
              </a:ext>
            </a:extLst>
          </p:cNvPr>
          <p:cNvSpPr txBox="1">
            <a:spLocks/>
          </p:cNvSpPr>
          <p:nvPr/>
        </p:nvSpPr>
        <p:spPr>
          <a:xfrm>
            <a:off x="3330869" y="-77656"/>
            <a:ext cx="5530262" cy="1299009"/>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5400">
                <a:solidFill>
                  <a:schemeClr val="bg1"/>
                </a:solidFill>
                <a:latin typeface="Tahoma" panose="020B0604030504040204" pitchFamily="34" charset="0"/>
                <a:ea typeface="Tahoma" panose="020B0604030504040204" pitchFamily="34" charset="0"/>
                <a:cs typeface="Tahoma" panose="020B0604030504040204" pitchFamily="34" charset="0"/>
              </a:rPr>
              <a:t>Motivation</a:t>
            </a:r>
          </a:p>
        </p:txBody>
      </p:sp>
      <p:grpSp>
        <p:nvGrpSpPr>
          <p:cNvPr id="10" name="Group 9">
            <a:extLst>
              <a:ext uri="{FF2B5EF4-FFF2-40B4-BE49-F238E27FC236}">
                <a16:creationId xmlns:a16="http://schemas.microsoft.com/office/drawing/2014/main" id="{AD9ED10E-FCFB-43AA-BACB-BF494381183F}"/>
              </a:ext>
            </a:extLst>
          </p:cNvPr>
          <p:cNvGrpSpPr/>
          <p:nvPr/>
        </p:nvGrpSpPr>
        <p:grpSpPr>
          <a:xfrm>
            <a:off x="476562" y="5117076"/>
            <a:ext cx="1762926" cy="525700"/>
            <a:chOff x="1965794" y="4969564"/>
            <a:chExt cx="1098872" cy="525700"/>
          </a:xfrm>
        </p:grpSpPr>
        <p:sp>
          <p:nvSpPr>
            <p:cNvPr id="6" name="Oval 5">
              <a:extLst>
                <a:ext uri="{FF2B5EF4-FFF2-40B4-BE49-F238E27FC236}">
                  <a16:creationId xmlns:a16="http://schemas.microsoft.com/office/drawing/2014/main" id="{0E58EEE4-B815-4649-B997-876BC5EF9851}"/>
                </a:ext>
              </a:extLst>
            </p:cNvPr>
            <p:cNvSpPr/>
            <p:nvPr/>
          </p:nvSpPr>
          <p:spPr>
            <a:xfrm rot="635191">
              <a:off x="2118295" y="4969564"/>
              <a:ext cx="793870" cy="188844"/>
            </a:xfrm>
            <a:prstGeom prst="ellipse">
              <a:avLst/>
            </a:prstGeom>
            <a:solidFill>
              <a:schemeClr val="bg2">
                <a:lumMod val="50000"/>
              </a:schemeClr>
            </a:solidFill>
            <a:ln w="571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BE6B2CCF-239D-41F5-8FD3-AC7A36F6B8CF}"/>
                </a:ext>
              </a:extLst>
            </p:cNvPr>
            <p:cNvSpPr/>
            <p:nvPr/>
          </p:nvSpPr>
          <p:spPr>
            <a:xfrm>
              <a:off x="2902226" y="5139603"/>
              <a:ext cx="162440" cy="355661"/>
            </a:xfrm>
            <a:custGeom>
              <a:avLst/>
              <a:gdLst>
                <a:gd name="connsiteX0" fmla="*/ 0 w 162440"/>
                <a:gd name="connsiteY0" fmla="*/ 0 h 355661"/>
                <a:gd name="connsiteX1" fmla="*/ 59635 w 162440"/>
                <a:gd name="connsiteY1" fmla="*/ 258417 h 355661"/>
                <a:gd name="connsiteX2" fmla="*/ 79513 w 162440"/>
                <a:gd name="connsiteY2" fmla="*/ 288235 h 355661"/>
                <a:gd name="connsiteX3" fmla="*/ 159026 w 162440"/>
                <a:gd name="connsiteY3" fmla="*/ 347869 h 355661"/>
              </a:gdLst>
              <a:ahLst/>
              <a:cxnLst>
                <a:cxn ang="0">
                  <a:pos x="connsiteX0" y="connsiteY0"/>
                </a:cxn>
                <a:cxn ang="0">
                  <a:pos x="connsiteX1" y="connsiteY1"/>
                </a:cxn>
                <a:cxn ang="0">
                  <a:pos x="connsiteX2" y="connsiteY2"/>
                </a:cxn>
                <a:cxn ang="0">
                  <a:pos x="connsiteX3" y="connsiteY3"/>
                </a:cxn>
              </a:cxnLst>
              <a:rect l="l" t="t" r="r" b="b"/>
              <a:pathLst>
                <a:path w="162440" h="355661">
                  <a:moveTo>
                    <a:pt x="0" y="0"/>
                  </a:moveTo>
                  <a:cubicBezTo>
                    <a:pt x="19878" y="86139"/>
                    <a:pt x="36126" y="173197"/>
                    <a:pt x="59635" y="258417"/>
                  </a:cubicBezTo>
                  <a:cubicBezTo>
                    <a:pt x="62812" y="269932"/>
                    <a:pt x="70523" y="280369"/>
                    <a:pt x="79513" y="288235"/>
                  </a:cubicBezTo>
                  <a:cubicBezTo>
                    <a:pt x="259340" y="445583"/>
                    <a:pt x="78170" y="267013"/>
                    <a:pt x="159026" y="347869"/>
                  </a:cubicBezTo>
                </a:path>
              </a:pathLst>
            </a:custGeom>
            <a:solidFill>
              <a:schemeClr val="bg2">
                <a:lumMod val="25000"/>
              </a:schemeClr>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2688211B-3601-4986-A9FF-2CFBA5B3154C}"/>
                </a:ext>
              </a:extLst>
            </p:cNvPr>
            <p:cNvSpPr/>
            <p:nvPr/>
          </p:nvSpPr>
          <p:spPr>
            <a:xfrm flipH="1">
              <a:off x="1965794" y="4985953"/>
              <a:ext cx="162440" cy="331480"/>
            </a:xfrm>
            <a:custGeom>
              <a:avLst/>
              <a:gdLst>
                <a:gd name="connsiteX0" fmla="*/ 0 w 162440"/>
                <a:gd name="connsiteY0" fmla="*/ 0 h 355661"/>
                <a:gd name="connsiteX1" fmla="*/ 59635 w 162440"/>
                <a:gd name="connsiteY1" fmla="*/ 258417 h 355661"/>
                <a:gd name="connsiteX2" fmla="*/ 79513 w 162440"/>
                <a:gd name="connsiteY2" fmla="*/ 288235 h 355661"/>
                <a:gd name="connsiteX3" fmla="*/ 159026 w 162440"/>
                <a:gd name="connsiteY3" fmla="*/ 347869 h 355661"/>
              </a:gdLst>
              <a:ahLst/>
              <a:cxnLst>
                <a:cxn ang="0">
                  <a:pos x="connsiteX0" y="connsiteY0"/>
                </a:cxn>
                <a:cxn ang="0">
                  <a:pos x="connsiteX1" y="connsiteY1"/>
                </a:cxn>
                <a:cxn ang="0">
                  <a:pos x="connsiteX2" y="connsiteY2"/>
                </a:cxn>
                <a:cxn ang="0">
                  <a:pos x="connsiteX3" y="connsiteY3"/>
                </a:cxn>
              </a:cxnLst>
              <a:rect l="l" t="t" r="r" b="b"/>
              <a:pathLst>
                <a:path w="162440" h="355661">
                  <a:moveTo>
                    <a:pt x="0" y="0"/>
                  </a:moveTo>
                  <a:cubicBezTo>
                    <a:pt x="19878" y="86139"/>
                    <a:pt x="36126" y="173197"/>
                    <a:pt x="59635" y="258417"/>
                  </a:cubicBezTo>
                  <a:cubicBezTo>
                    <a:pt x="62812" y="269932"/>
                    <a:pt x="70523" y="280369"/>
                    <a:pt x="79513" y="288235"/>
                  </a:cubicBezTo>
                  <a:cubicBezTo>
                    <a:pt x="259340" y="445583"/>
                    <a:pt x="78170" y="267013"/>
                    <a:pt x="159026" y="347869"/>
                  </a:cubicBezTo>
                </a:path>
              </a:pathLst>
            </a:custGeom>
            <a:solidFill>
              <a:schemeClr val="bg2">
                <a:lumMod val="25000"/>
              </a:schemeClr>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9A0FAAB0-8FA0-4669-B7CF-425D1E028155}"/>
              </a:ext>
            </a:extLst>
          </p:cNvPr>
          <p:cNvGrpSpPr>
            <a:grpSpLocks noChangeAspect="1"/>
          </p:cNvGrpSpPr>
          <p:nvPr/>
        </p:nvGrpSpPr>
        <p:grpSpPr>
          <a:xfrm flipH="1">
            <a:off x="11028027" y="5032268"/>
            <a:ext cx="825494" cy="394916"/>
            <a:chOff x="1965794" y="4969564"/>
            <a:chExt cx="1098872" cy="525700"/>
          </a:xfrm>
        </p:grpSpPr>
        <p:sp>
          <p:nvSpPr>
            <p:cNvPr id="16" name="Oval 15">
              <a:extLst>
                <a:ext uri="{FF2B5EF4-FFF2-40B4-BE49-F238E27FC236}">
                  <a16:creationId xmlns:a16="http://schemas.microsoft.com/office/drawing/2014/main" id="{0B212B3C-6155-4518-98C4-2FAE5E04A6AA}"/>
                </a:ext>
              </a:extLst>
            </p:cNvPr>
            <p:cNvSpPr/>
            <p:nvPr/>
          </p:nvSpPr>
          <p:spPr>
            <a:xfrm rot="635191">
              <a:off x="2118295" y="4969564"/>
              <a:ext cx="793870" cy="188844"/>
            </a:xfrm>
            <a:prstGeom prst="ellipse">
              <a:avLst/>
            </a:prstGeom>
            <a:solidFill>
              <a:schemeClr val="bg2">
                <a:lumMod val="50000"/>
              </a:schemeClr>
            </a:solidFill>
            <a:ln w="571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D78EAC34-B2DA-4CC1-AF35-1DC40BCE8D7D}"/>
                </a:ext>
              </a:extLst>
            </p:cNvPr>
            <p:cNvSpPr/>
            <p:nvPr/>
          </p:nvSpPr>
          <p:spPr>
            <a:xfrm>
              <a:off x="2902226" y="5139603"/>
              <a:ext cx="162440" cy="355661"/>
            </a:xfrm>
            <a:custGeom>
              <a:avLst/>
              <a:gdLst>
                <a:gd name="connsiteX0" fmla="*/ 0 w 162440"/>
                <a:gd name="connsiteY0" fmla="*/ 0 h 355661"/>
                <a:gd name="connsiteX1" fmla="*/ 59635 w 162440"/>
                <a:gd name="connsiteY1" fmla="*/ 258417 h 355661"/>
                <a:gd name="connsiteX2" fmla="*/ 79513 w 162440"/>
                <a:gd name="connsiteY2" fmla="*/ 288235 h 355661"/>
                <a:gd name="connsiteX3" fmla="*/ 159026 w 162440"/>
                <a:gd name="connsiteY3" fmla="*/ 347869 h 355661"/>
              </a:gdLst>
              <a:ahLst/>
              <a:cxnLst>
                <a:cxn ang="0">
                  <a:pos x="connsiteX0" y="connsiteY0"/>
                </a:cxn>
                <a:cxn ang="0">
                  <a:pos x="connsiteX1" y="connsiteY1"/>
                </a:cxn>
                <a:cxn ang="0">
                  <a:pos x="connsiteX2" y="connsiteY2"/>
                </a:cxn>
                <a:cxn ang="0">
                  <a:pos x="connsiteX3" y="connsiteY3"/>
                </a:cxn>
              </a:cxnLst>
              <a:rect l="l" t="t" r="r" b="b"/>
              <a:pathLst>
                <a:path w="162440" h="355661">
                  <a:moveTo>
                    <a:pt x="0" y="0"/>
                  </a:moveTo>
                  <a:cubicBezTo>
                    <a:pt x="19878" y="86139"/>
                    <a:pt x="36126" y="173197"/>
                    <a:pt x="59635" y="258417"/>
                  </a:cubicBezTo>
                  <a:cubicBezTo>
                    <a:pt x="62812" y="269932"/>
                    <a:pt x="70523" y="280369"/>
                    <a:pt x="79513" y="288235"/>
                  </a:cubicBezTo>
                  <a:cubicBezTo>
                    <a:pt x="259340" y="445583"/>
                    <a:pt x="78170" y="267013"/>
                    <a:pt x="159026" y="347869"/>
                  </a:cubicBezTo>
                </a:path>
              </a:pathLst>
            </a:custGeom>
            <a:solidFill>
              <a:schemeClr val="bg2">
                <a:lumMod val="25000"/>
              </a:schemeClr>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243C6CCD-EA75-42D6-BDFD-5A268A7E5130}"/>
                </a:ext>
              </a:extLst>
            </p:cNvPr>
            <p:cNvSpPr/>
            <p:nvPr/>
          </p:nvSpPr>
          <p:spPr>
            <a:xfrm flipH="1">
              <a:off x="1965794" y="4985953"/>
              <a:ext cx="162440" cy="331480"/>
            </a:xfrm>
            <a:custGeom>
              <a:avLst/>
              <a:gdLst>
                <a:gd name="connsiteX0" fmla="*/ 0 w 162440"/>
                <a:gd name="connsiteY0" fmla="*/ 0 h 355661"/>
                <a:gd name="connsiteX1" fmla="*/ 59635 w 162440"/>
                <a:gd name="connsiteY1" fmla="*/ 258417 h 355661"/>
                <a:gd name="connsiteX2" fmla="*/ 79513 w 162440"/>
                <a:gd name="connsiteY2" fmla="*/ 288235 h 355661"/>
                <a:gd name="connsiteX3" fmla="*/ 159026 w 162440"/>
                <a:gd name="connsiteY3" fmla="*/ 347869 h 355661"/>
              </a:gdLst>
              <a:ahLst/>
              <a:cxnLst>
                <a:cxn ang="0">
                  <a:pos x="connsiteX0" y="connsiteY0"/>
                </a:cxn>
                <a:cxn ang="0">
                  <a:pos x="connsiteX1" y="connsiteY1"/>
                </a:cxn>
                <a:cxn ang="0">
                  <a:pos x="connsiteX2" y="connsiteY2"/>
                </a:cxn>
                <a:cxn ang="0">
                  <a:pos x="connsiteX3" y="connsiteY3"/>
                </a:cxn>
              </a:cxnLst>
              <a:rect l="l" t="t" r="r" b="b"/>
              <a:pathLst>
                <a:path w="162440" h="355661">
                  <a:moveTo>
                    <a:pt x="0" y="0"/>
                  </a:moveTo>
                  <a:cubicBezTo>
                    <a:pt x="19878" y="86139"/>
                    <a:pt x="36126" y="173197"/>
                    <a:pt x="59635" y="258417"/>
                  </a:cubicBezTo>
                  <a:cubicBezTo>
                    <a:pt x="62812" y="269932"/>
                    <a:pt x="70523" y="280369"/>
                    <a:pt x="79513" y="288235"/>
                  </a:cubicBezTo>
                  <a:cubicBezTo>
                    <a:pt x="259340" y="445583"/>
                    <a:pt x="78170" y="267013"/>
                    <a:pt x="159026" y="347869"/>
                  </a:cubicBezTo>
                </a:path>
              </a:pathLst>
            </a:custGeom>
            <a:solidFill>
              <a:schemeClr val="bg2">
                <a:lumMod val="25000"/>
              </a:schemeClr>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Star: 4 Points 39">
            <a:extLst>
              <a:ext uri="{FF2B5EF4-FFF2-40B4-BE49-F238E27FC236}">
                <a16:creationId xmlns:a16="http://schemas.microsoft.com/office/drawing/2014/main" id="{3D24DD26-DF38-45E9-B4D5-887960E3EB7B}"/>
              </a:ext>
            </a:extLst>
          </p:cNvPr>
          <p:cNvSpPr/>
          <p:nvPr/>
        </p:nvSpPr>
        <p:spPr>
          <a:xfrm>
            <a:off x="7070188" y="1974222"/>
            <a:ext cx="131518" cy="325381"/>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4" name="Group 163">
            <a:extLst>
              <a:ext uri="{FF2B5EF4-FFF2-40B4-BE49-F238E27FC236}">
                <a16:creationId xmlns:a16="http://schemas.microsoft.com/office/drawing/2014/main" id="{B4C4E995-10BB-48BA-BB0C-A0AF4EE1AAEA}"/>
              </a:ext>
            </a:extLst>
          </p:cNvPr>
          <p:cNvGrpSpPr/>
          <p:nvPr/>
        </p:nvGrpSpPr>
        <p:grpSpPr>
          <a:xfrm>
            <a:off x="3896835" y="3035157"/>
            <a:ext cx="261299" cy="264355"/>
            <a:chOff x="4764289" y="4622415"/>
            <a:chExt cx="486136" cy="513739"/>
          </a:xfrm>
        </p:grpSpPr>
        <p:sp>
          <p:nvSpPr>
            <p:cNvPr id="166" name="Rectangle 165">
              <a:extLst>
                <a:ext uri="{FF2B5EF4-FFF2-40B4-BE49-F238E27FC236}">
                  <a16:creationId xmlns:a16="http://schemas.microsoft.com/office/drawing/2014/main" id="{D0A004EB-29B2-4A5D-B37C-DF512544AE01}"/>
                </a:ext>
              </a:extLst>
            </p:cNvPr>
            <p:cNvSpPr/>
            <p:nvPr/>
          </p:nvSpPr>
          <p:spPr>
            <a:xfrm>
              <a:off x="4764289" y="4766822"/>
              <a:ext cx="486136" cy="369332"/>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8" name="Rectangle 167">
              <a:extLst>
                <a:ext uri="{FF2B5EF4-FFF2-40B4-BE49-F238E27FC236}">
                  <a16:creationId xmlns:a16="http://schemas.microsoft.com/office/drawing/2014/main" id="{639AA7E0-48DA-4DBA-808E-9A57E767E4D0}"/>
                </a:ext>
              </a:extLst>
            </p:cNvPr>
            <p:cNvSpPr/>
            <p:nvPr/>
          </p:nvSpPr>
          <p:spPr>
            <a:xfrm>
              <a:off x="4840489" y="4713712"/>
              <a:ext cx="333736" cy="286277"/>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0" name="Rectangle 169">
              <a:extLst>
                <a:ext uri="{FF2B5EF4-FFF2-40B4-BE49-F238E27FC236}">
                  <a16:creationId xmlns:a16="http://schemas.microsoft.com/office/drawing/2014/main" id="{D36C0AE7-0040-402E-87B8-3545CD02C443}"/>
                </a:ext>
              </a:extLst>
            </p:cNvPr>
            <p:cNvSpPr/>
            <p:nvPr/>
          </p:nvSpPr>
          <p:spPr>
            <a:xfrm>
              <a:off x="4903794" y="4622415"/>
              <a:ext cx="207126" cy="247950"/>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79" name="Content Placeholder 6">
            <a:extLst>
              <a:ext uri="{FF2B5EF4-FFF2-40B4-BE49-F238E27FC236}">
                <a16:creationId xmlns:a16="http://schemas.microsoft.com/office/drawing/2014/main" id="{82FE64B6-A792-4FB7-A7EE-565ECEC8C00D}"/>
              </a:ext>
            </a:extLst>
          </p:cNvPr>
          <p:cNvSpPr>
            <a:spLocks noGrp="1"/>
          </p:cNvSpPr>
          <p:nvPr>
            <p:ph sz="quarter" idx="11"/>
          </p:nvPr>
        </p:nvSpPr>
        <p:spPr>
          <a:xfrm>
            <a:off x="10363200" y="5611399"/>
            <a:ext cx="1828800" cy="310896"/>
          </a:xfrm>
        </p:spPr>
        <p:txBody>
          <a:bodyPr vert="horz" lIns="91440" tIns="45720" rIns="91440" bIns="45720" rtlCol="0" anchor="t">
            <a:noAutofit/>
          </a:bodyPr>
          <a:lstStyle/>
          <a:p>
            <a:r>
              <a:rPr lang="en-US" dirty="0">
                <a:solidFill>
                  <a:srgbClr val="101B1E"/>
                </a:solidFill>
                <a:latin typeface="Arial"/>
                <a:cs typeface="Arial"/>
              </a:rPr>
              <a:t>Christina Morrow</a:t>
            </a:r>
            <a:endParaRPr lang="en-US" dirty="0">
              <a:solidFill>
                <a:srgbClr val="101B1E"/>
              </a:solidFill>
            </a:endParaRPr>
          </a:p>
        </p:txBody>
      </p:sp>
      <p:sp>
        <p:nvSpPr>
          <p:cNvPr id="9" name="Rectangle 8">
            <a:hlinkClick r:id="rId3" action="ppaction://hlinksldjump"/>
            <a:extLst>
              <a:ext uri="{FF2B5EF4-FFF2-40B4-BE49-F238E27FC236}">
                <a16:creationId xmlns:a16="http://schemas.microsoft.com/office/drawing/2014/main" id="{07A54FD4-75DE-4324-93FE-3B2B7CC28D7E}"/>
              </a:ext>
            </a:extLst>
          </p:cNvPr>
          <p:cNvSpPr/>
          <p:nvPr/>
        </p:nvSpPr>
        <p:spPr>
          <a:xfrm>
            <a:off x="0" y="5889691"/>
            <a:ext cx="12192000" cy="9357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0" name="Group 179">
            <a:extLst>
              <a:ext uri="{FF2B5EF4-FFF2-40B4-BE49-F238E27FC236}">
                <a16:creationId xmlns:a16="http://schemas.microsoft.com/office/drawing/2014/main" id="{E40F7D8C-484F-401F-BB7C-A70BEE6A61EA}"/>
              </a:ext>
            </a:extLst>
          </p:cNvPr>
          <p:cNvGrpSpPr>
            <a:grpSpLocks noChangeAspect="1"/>
          </p:cNvGrpSpPr>
          <p:nvPr/>
        </p:nvGrpSpPr>
        <p:grpSpPr>
          <a:xfrm>
            <a:off x="2222008" y="3298341"/>
            <a:ext cx="2423796" cy="1883769"/>
            <a:chOff x="2518288" y="1683465"/>
            <a:chExt cx="2423796" cy="1883769"/>
          </a:xfrm>
        </p:grpSpPr>
        <p:grpSp>
          <p:nvGrpSpPr>
            <p:cNvPr id="181" name="Group 180">
              <a:extLst>
                <a:ext uri="{FF2B5EF4-FFF2-40B4-BE49-F238E27FC236}">
                  <a16:creationId xmlns:a16="http://schemas.microsoft.com/office/drawing/2014/main" id="{8F83C449-1610-4B2C-9A50-3AE4757F1874}"/>
                </a:ext>
              </a:extLst>
            </p:cNvPr>
            <p:cNvGrpSpPr/>
            <p:nvPr/>
          </p:nvGrpSpPr>
          <p:grpSpPr>
            <a:xfrm>
              <a:off x="2518288" y="1683465"/>
              <a:ext cx="2423796" cy="1883769"/>
              <a:chOff x="2518288" y="1683465"/>
              <a:chExt cx="2423796" cy="1883769"/>
            </a:xfrm>
          </p:grpSpPr>
          <p:sp>
            <p:nvSpPr>
              <p:cNvPr id="184" name="Isosceles Triangle 183">
                <a:extLst>
                  <a:ext uri="{FF2B5EF4-FFF2-40B4-BE49-F238E27FC236}">
                    <a16:creationId xmlns:a16="http://schemas.microsoft.com/office/drawing/2014/main" id="{988199C0-66F1-4B24-BF80-698B09664ACB}"/>
                  </a:ext>
                </a:extLst>
              </p:cNvPr>
              <p:cNvSpPr/>
              <p:nvPr/>
            </p:nvSpPr>
            <p:spPr>
              <a:xfrm>
                <a:off x="2518288" y="2112300"/>
                <a:ext cx="499110" cy="339539"/>
              </a:xfrm>
              <a:prstGeom prst="triangle">
                <a:avLst>
                  <a:gd name="adj" fmla="val 91603"/>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Isosceles Triangle 184">
                <a:extLst>
                  <a:ext uri="{FF2B5EF4-FFF2-40B4-BE49-F238E27FC236}">
                    <a16:creationId xmlns:a16="http://schemas.microsoft.com/office/drawing/2014/main" id="{851BE14A-E424-4931-A959-D6E821C61CCD}"/>
                  </a:ext>
                </a:extLst>
              </p:cNvPr>
              <p:cNvSpPr/>
              <p:nvPr/>
            </p:nvSpPr>
            <p:spPr>
              <a:xfrm flipH="1">
                <a:off x="4425021" y="2155622"/>
                <a:ext cx="517063" cy="300990"/>
              </a:xfrm>
              <a:prstGeom prst="triangle">
                <a:avLst>
                  <a:gd name="adj" fmla="val 81287"/>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185">
                <a:extLst>
                  <a:ext uri="{FF2B5EF4-FFF2-40B4-BE49-F238E27FC236}">
                    <a16:creationId xmlns:a16="http://schemas.microsoft.com/office/drawing/2014/main" id="{49C4F633-DD94-49ED-88A2-A69EF66424D1}"/>
                  </a:ext>
                </a:extLst>
              </p:cNvPr>
              <p:cNvSpPr/>
              <p:nvPr/>
            </p:nvSpPr>
            <p:spPr>
              <a:xfrm rot="989100">
                <a:off x="3033539" y="2599318"/>
                <a:ext cx="45720" cy="935705"/>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ectangle 186">
                <a:extLst>
                  <a:ext uri="{FF2B5EF4-FFF2-40B4-BE49-F238E27FC236}">
                    <a16:creationId xmlns:a16="http://schemas.microsoft.com/office/drawing/2014/main" id="{1975570B-4754-4FAB-AC0C-0252D3DAFEC1}"/>
                  </a:ext>
                </a:extLst>
              </p:cNvPr>
              <p:cNvSpPr/>
              <p:nvPr/>
            </p:nvSpPr>
            <p:spPr>
              <a:xfrm rot="20576624">
                <a:off x="4401819" y="2598189"/>
                <a:ext cx="45720" cy="935705"/>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Oval 187">
                <a:extLst>
                  <a:ext uri="{FF2B5EF4-FFF2-40B4-BE49-F238E27FC236}">
                    <a16:creationId xmlns:a16="http://schemas.microsoft.com/office/drawing/2014/main" id="{D37ABDA4-9757-4B6E-9C75-4E030A2B31FC}"/>
                  </a:ext>
                </a:extLst>
              </p:cNvPr>
              <p:cNvSpPr/>
              <p:nvPr/>
            </p:nvSpPr>
            <p:spPr>
              <a:xfrm rot="21392413" flipV="1">
                <a:off x="4462722" y="3480967"/>
                <a:ext cx="218672" cy="7811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Oval 188">
                <a:extLst>
                  <a:ext uri="{FF2B5EF4-FFF2-40B4-BE49-F238E27FC236}">
                    <a16:creationId xmlns:a16="http://schemas.microsoft.com/office/drawing/2014/main" id="{38EA9BE0-9355-4E0E-875E-EDE1062B8C93}"/>
                  </a:ext>
                </a:extLst>
              </p:cNvPr>
              <p:cNvSpPr/>
              <p:nvPr/>
            </p:nvSpPr>
            <p:spPr>
              <a:xfrm flipV="1">
                <a:off x="2813844" y="3489124"/>
                <a:ext cx="218672" cy="7811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Freeform: Shape 189">
                <a:extLst>
                  <a:ext uri="{FF2B5EF4-FFF2-40B4-BE49-F238E27FC236}">
                    <a16:creationId xmlns:a16="http://schemas.microsoft.com/office/drawing/2014/main" id="{C06047A5-218E-435B-B3E2-19D1C390D35C}"/>
                  </a:ext>
                </a:extLst>
              </p:cNvPr>
              <p:cNvSpPr/>
              <p:nvPr/>
            </p:nvSpPr>
            <p:spPr>
              <a:xfrm>
                <a:off x="3136900" y="2805057"/>
                <a:ext cx="1188720" cy="300990"/>
              </a:xfrm>
              <a:custGeom>
                <a:avLst/>
                <a:gdLst>
                  <a:gd name="connsiteX0" fmla="*/ 0 w 1188720"/>
                  <a:gd name="connsiteY0" fmla="*/ 300990 h 300990"/>
                  <a:gd name="connsiteX1" fmla="*/ 1188720 w 1188720"/>
                  <a:gd name="connsiteY1" fmla="*/ 297180 h 300990"/>
                  <a:gd name="connsiteX2" fmla="*/ 1154430 w 1188720"/>
                  <a:gd name="connsiteY2" fmla="*/ 11430 h 300990"/>
                  <a:gd name="connsiteX3" fmla="*/ 41910 w 1188720"/>
                  <a:gd name="connsiteY3" fmla="*/ 0 h 300990"/>
                  <a:gd name="connsiteX4" fmla="*/ 0 w 1188720"/>
                  <a:gd name="connsiteY4" fmla="*/ 300990 h 300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8720" h="300990">
                    <a:moveTo>
                      <a:pt x="0" y="300990"/>
                    </a:moveTo>
                    <a:lnTo>
                      <a:pt x="1188720" y="297180"/>
                    </a:lnTo>
                    <a:lnTo>
                      <a:pt x="1154430" y="11430"/>
                    </a:lnTo>
                    <a:lnTo>
                      <a:pt x="41910" y="0"/>
                    </a:lnTo>
                    <a:lnTo>
                      <a:pt x="0" y="300990"/>
                    </a:lnTo>
                    <a:close/>
                  </a:path>
                </a:pathLst>
              </a:cu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190">
                <a:extLst>
                  <a:ext uri="{FF2B5EF4-FFF2-40B4-BE49-F238E27FC236}">
                    <a16:creationId xmlns:a16="http://schemas.microsoft.com/office/drawing/2014/main" id="{E09FFB06-7BF2-47B0-A4D4-0668516508EA}"/>
                  </a:ext>
                </a:extLst>
              </p:cNvPr>
              <p:cNvSpPr/>
              <p:nvPr/>
            </p:nvSpPr>
            <p:spPr>
              <a:xfrm>
                <a:off x="3444240" y="1729052"/>
                <a:ext cx="574040" cy="1106037"/>
              </a:xfrm>
              <a:prstGeom prst="rect">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Rounded Corners 191">
                <a:extLst>
                  <a:ext uri="{FF2B5EF4-FFF2-40B4-BE49-F238E27FC236}">
                    <a16:creationId xmlns:a16="http://schemas.microsoft.com/office/drawing/2014/main" id="{D4A4CF6F-F30A-4E4D-9911-F20D41154349}"/>
                  </a:ext>
                </a:extLst>
              </p:cNvPr>
              <p:cNvSpPr/>
              <p:nvPr/>
            </p:nvSpPr>
            <p:spPr>
              <a:xfrm>
                <a:off x="2938780" y="1822269"/>
                <a:ext cx="431800" cy="1018349"/>
              </a:xfrm>
              <a:prstGeom prst="roundRect">
                <a:avLst>
                  <a:gd name="adj" fmla="val 49608"/>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Rounded Corners 192">
                <a:extLst>
                  <a:ext uri="{FF2B5EF4-FFF2-40B4-BE49-F238E27FC236}">
                    <a16:creationId xmlns:a16="http://schemas.microsoft.com/office/drawing/2014/main" id="{F2AEB56E-8D08-4E1A-89D1-A8EE15767F96}"/>
                  </a:ext>
                </a:extLst>
              </p:cNvPr>
              <p:cNvSpPr/>
              <p:nvPr/>
            </p:nvSpPr>
            <p:spPr>
              <a:xfrm>
                <a:off x="4091940" y="1812931"/>
                <a:ext cx="431800" cy="1018349"/>
              </a:xfrm>
              <a:prstGeom prst="roundRect">
                <a:avLst>
                  <a:gd name="adj" fmla="val 49608"/>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Freeform: Shape 193">
                <a:extLst>
                  <a:ext uri="{FF2B5EF4-FFF2-40B4-BE49-F238E27FC236}">
                    <a16:creationId xmlns:a16="http://schemas.microsoft.com/office/drawing/2014/main" id="{CB5123A9-A884-40A1-A964-E663B3C24898}"/>
                  </a:ext>
                </a:extLst>
              </p:cNvPr>
              <p:cNvSpPr/>
              <p:nvPr/>
            </p:nvSpPr>
            <p:spPr>
              <a:xfrm>
                <a:off x="3073400" y="1714949"/>
                <a:ext cx="368300" cy="1120140"/>
              </a:xfrm>
              <a:custGeom>
                <a:avLst/>
                <a:gdLst>
                  <a:gd name="connsiteX0" fmla="*/ 0 w 368300"/>
                  <a:gd name="connsiteY0" fmla="*/ 0 h 1120140"/>
                  <a:gd name="connsiteX1" fmla="*/ 365760 w 368300"/>
                  <a:gd name="connsiteY1" fmla="*/ 2540 h 1120140"/>
                  <a:gd name="connsiteX2" fmla="*/ 368300 w 368300"/>
                  <a:gd name="connsiteY2" fmla="*/ 1117600 h 1120140"/>
                  <a:gd name="connsiteX3" fmla="*/ 124460 w 368300"/>
                  <a:gd name="connsiteY3" fmla="*/ 1120140 h 1120140"/>
                  <a:gd name="connsiteX4" fmla="*/ 7620 w 368300"/>
                  <a:gd name="connsiteY4" fmla="*/ 871220 h 1120140"/>
                  <a:gd name="connsiteX5" fmla="*/ 0 w 368300"/>
                  <a:gd name="connsiteY5" fmla="*/ 0 h 112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300" h="1120140">
                    <a:moveTo>
                      <a:pt x="0" y="0"/>
                    </a:moveTo>
                    <a:lnTo>
                      <a:pt x="365760" y="2540"/>
                    </a:lnTo>
                    <a:cubicBezTo>
                      <a:pt x="366607" y="374227"/>
                      <a:pt x="367453" y="745913"/>
                      <a:pt x="368300" y="1117600"/>
                    </a:cubicBezTo>
                    <a:lnTo>
                      <a:pt x="124460" y="1120140"/>
                    </a:lnTo>
                    <a:lnTo>
                      <a:pt x="7620" y="871220"/>
                    </a:lnTo>
                    <a:lnTo>
                      <a:pt x="0" y="0"/>
                    </a:lnTo>
                    <a:close/>
                  </a:path>
                </a:pathLst>
              </a:custGeom>
              <a:solidFill>
                <a:schemeClr val="bg1">
                  <a:lumMod val="6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Freeform: Shape 194">
                <a:extLst>
                  <a:ext uri="{FF2B5EF4-FFF2-40B4-BE49-F238E27FC236}">
                    <a16:creationId xmlns:a16="http://schemas.microsoft.com/office/drawing/2014/main" id="{B8AFBF24-AEFB-499E-AE2B-F5AAB548CD3A}"/>
                  </a:ext>
                </a:extLst>
              </p:cNvPr>
              <p:cNvSpPr/>
              <p:nvPr/>
            </p:nvSpPr>
            <p:spPr>
              <a:xfrm>
                <a:off x="4020820" y="1708599"/>
                <a:ext cx="360680" cy="1126490"/>
              </a:xfrm>
              <a:custGeom>
                <a:avLst/>
                <a:gdLst>
                  <a:gd name="connsiteX0" fmla="*/ 0 w 360680"/>
                  <a:gd name="connsiteY0" fmla="*/ 0 h 1132840"/>
                  <a:gd name="connsiteX1" fmla="*/ 360680 w 360680"/>
                  <a:gd name="connsiteY1" fmla="*/ 2540 h 1132840"/>
                  <a:gd name="connsiteX2" fmla="*/ 360680 w 360680"/>
                  <a:gd name="connsiteY2" fmla="*/ 881380 h 1132840"/>
                  <a:gd name="connsiteX3" fmla="*/ 241300 w 360680"/>
                  <a:gd name="connsiteY3" fmla="*/ 1125220 h 1132840"/>
                  <a:gd name="connsiteX4" fmla="*/ 0 w 360680"/>
                  <a:gd name="connsiteY4" fmla="*/ 1132840 h 1132840"/>
                  <a:gd name="connsiteX5" fmla="*/ 0 w 360680"/>
                  <a:gd name="connsiteY5" fmla="*/ 0 h 1132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0680" h="1132840">
                    <a:moveTo>
                      <a:pt x="0" y="0"/>
                    </a:moveTo>
                    <a:lnTo>
                      <a:pt x="360680" y="2540"/>
                    </a:lnTo>
                    <a:lnTo>
                      <a:pt x="360680" y="881380"/>
                    </a:lnTo>
                    <a:lnTo>
                      <a:pt x="241300" y="1125220"/>
                    </a:lnTo>
                    <a:lnTo>
                      <a:pt x="0" y="1132840"/>
                    </a:lnTo>
                    <a:cubicBezTo>
                      <a:pt x="3387" y="763693"/>
                      <a:pt x="6773" y="394547"/>
                      <a:pt x="0" y="0"/>
                    </a:cubicBezTo>
                    <a:close/>
                  </a:path>
                </a:pathLst>
              </a:custGeom>
              <a:solidFill>
                <a:schemeClr val="bg1">
                  <a:lumMod val="6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ectangle 195">
                <a:extLst>
                  <a:ext uri="{FF2B5EF4-FFF2-40B4-BE49-F238E27FC236}">
                    <a16:creationId xmlns:a16="http://schemas.microsoft.com/office/drawing/2014/main" id="{3599B3CA-4D53-4071-AE2F-14DA89E1373F}"/>
                  </a:ext>
                </a:extLst>
              </p:cNvPr>
              <p:cNvSpPr/>
              <p:nvPr/>
            </p:nvSpPr>
            <p:spPr>
              <a:xfrm>
                <a:off x="2938780" y="1683465"/>
                <a:ext cx="1584960"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2" name="Freeform: Shape 181">
              <a:extLst>
                <a:ext uri="{FF2B5EF4-FFF2-40B4-BE49-F238E27FC236}">
                  <a16:creationId xmlns:a16="http://schemas.microsoft.com/office/drawing/2014/main" id="{65F4A58D-1D64-474D-8127-2EBD2EF570EC}"/>
                </a:ext>
              </a:extLst>
            </p:cNvPr>
            <p:cNvSpPr>
              <a:spLocks noChangeAspect="1"/>
            </p:cNvSpPr>
            <p:nvPr/>
          </p:nvSpPr>
          <p:spPr>
            <a:xfrm>
              <a:off x="3621932" y="2651018"/>
              <a:ext cx="227320" cy="115082"/>
            </a:xfrm>
            <a:custGeom>
              <a:avLst/>
              <a:gdLst>
                <a:gd name="connsiteX0" fmla="*/ 1066800 w 1828800"/>
                <a:gd name="connsiteY0" fmla="*/ 0 h 925830"/>
                <a:gd name="connsiteX1" fmla="*/ 1215390 w 1828800"/>
                <a:gd name="connsiteY1" fmla="*/ 3810 h 925830"/>
                <a:gd name="connsiteX2" fmla="*/ 1828800 w 1828800"/>
                <a:gd name="connsiteY2" fmla="*/ 918210 h 925830"/>
                <a:gd name="connsiteX3" fmla="*/ 0 w 1828800"/>
                <a:gd name="connsiteY3" fmla="*/ 925830 h 925830"/>
                <a:gd name="connsiteX4" fmla="*/ 613410 w 1828800"/>
                <a:gd name="connsiteY4" fmla="*/ 7620 h 925830"/>
                <a:gd name="connsiteX5" fmla="*/ 765810 w 1828800"/>
                <a:gd name="connsiteY5" fmla="*/ 7620 h 925830"/>
                <a:gd name="connsiteX6" fmla="*/ 457200 w 1828800"/>
                <a:gd name="connsiteY6" fmla="*/ 849630 h 925830"/>
                <a:gd name="connsiteX7" fmla="*/ 1371600 w 1828800"/>
                <a:gd name="connsiteY7" fmla="*/ 849630 h 925830"/>
                <a:gd name="connsiteX8" fmla="*/ 1066800 w 1828800"/>
                <a:gd name="connsiteY8" fmla="*/ 0 h 92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00" h="925830">
                  <a:moveTo>
                    <a:pt x="1066800" y="0"/>
                  </a:moveTo>
                  <a:lnTo>
                    <a:pt x="1215390" y="3810"/>
                  </a:lnTo>
                  <a:lnTo>
                    <a:pt x="1828800" y="918210"/>
                  </a:lnTo>
                  <a:lnTo>
                    <a:pt x="0" y="925830"/>
                  </a:lnTo>
                  <a:lnTo>
                    <a:pt x="613410" y="7620"/>
                  </a:lnTo>
                  <a:lnTo>
                    <a:pt x="765810" y="7620"/>
                  </a:lnTo>
                  <a:lnTo>
                    <a:pt x="457200" y="849630"/>
                  </a:lnTo>
                  <a:lnTo>
                    <a:pt x="1371600" y="849630"/>
                  </a:lnTo>
                  <a:lnTo>
                    <a:pt x="1066800" y="0"/>
                  </a:lnTo>
                  <a:close/>
                </a:path>
              </a:pathLst>
            </a:custGeom>
            <a:solidFill>
              <a:srgbClr val="E32626"/>
            </a:solidFill>
            <a:ln>
              <a:solidFill>
                <a:srgbClr val="E3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3" name="Picture 182" descr="Background pattern&#10;&#10;Description automatically generated">
              <a:extLst>
                <a:ext uri="{FF2B5EF4-FFF2-40B4-BE49-F238E27FC236}">
                  <a16:creationId xmlns:a16="http://schemas.microsoft.com/office/drawing/2014/main" id="{35D010C6-D93B-49A7-A83F-C6B0FE6DABB3}"/>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129067" y="1785674"/>
              <a:ext cx="259187" cy="136505"/>
            </a:xfrm>
            <a:prstGeom prst="rect">
              <a:avLst/>
            </a:prstGeom>
          </p:spPr>
        </p:pic>
      </p:grpSp>
      <p:cxnSp>
        <p:nvCxnSpPr>
          <p:cNvPr id="12" name="Straight Connector 11">
            <a:extLst>
              <a:ext uri="{FF2B5EF4-FFF2-40B4-BE49-F238E27FC236}">
                <a16:creationId xmlns:a16="http://schemas.microsoft.com/office/drawing/2014/main" id="{4733F806-8177-42F5-83D3-899AD5836FD2}"/>
              </a:ext>
            </a:extLst>
          </p:cNvPr>
          <p:cNvCxnSpPr>
            <a:cxnSpLocks/>
          </p:cNvCxnSpPr>
          <p:nvPr/>
        </p:nvCxnSpPr>
        <p:spPr>
          <a:xfrm>
            <a:off x="9575544" y="3530560"/>
            <a:ext cx="0" cy="101760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95A01E52-8C66-4440-AA23-69451D178C7D}"/>
              </a:ext>
            </a:extLst>
          </p:cNvPr>
          <p:cNvGrpSpPr/>
          <p:nvPr/>
        </p:nvGrpSpPr>
        <p:grpSpPr>
          <a:xfrm>
            <a:off x="7014780" y="3142701"/>
            <a:ext cx="2622954" cy="2219736"/>
            <a:chOff x="7014780" y="3142701"/>
            <a:chExt cx="2622954" cy="2219736"/>
          </a:xfrm>
        </p:grpSpPr>
        <p:sp>
          <p:nvSpPr>
            <p:cNvPr id="162" name="Oval 161">
              <a:extLst>
                <a:ext uri="{FF2B5EF4-FFF2-40B4-BE49-F238E27FC236}">
                  <a16:creationId xmlns:a16="http://schemas.microsoft.com/office/drawing/2014/main" id="{F053642E-9B60-4C2E-A8B1-DF3AA0B63D8E}"/>
                </a:ext>
              </a:extLst>
            </p:cNvPr>
            <p:cNvSpPr/>
            <p:nvPr/>
          </p:nvSpPr>
          <p:spPr>
            <a:xfrm>
              <a:off x="7064714" y="5092618"/>
              <a:ext cx="1751804" cy="269819"/>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9" name="Group 198">
              <a:extLst>
                <a:ext uri="{FF2B5EF4-FFF2-40B4-BE49-F238E27FC236}">
                  <a16:creationId xmlns:a16="http://schemas.microsoft.com/office/drawing/2014/main" id="{AD5BDC43-AC57-4491-B4C3-7ABA26A8D715}"/>
                </a:ext>
              </a:extLst>
            </p:cNvPr>
            <p:cNvGrpSpPr>
              <a:grpSpLocks noChangeAspect="1"/>
            </p:cNvGrpSpPr>
            <p:nvPr/>
          </p:nvGrpSpPr>
          <p:grpSpPr>
            <a:xfrm flipH="1">
              <a:off x="7461371" y="3142701"/>
              <a:ext cx="2176363" cy="1814667"/>
              <a:chOff x="7420451" y="3850054"/>
              <a:chExt cx="2015319" cy="1650359"/>
            </a:xfrm>
          </p:grpSpPr>
          <p:cxnSp>
            <p:nvCxnSpPr>
              <p:cNvPr id="200" name="Straight Connector 199">
                <a:extLst>
                  <a:ext uri="{FF2B5EF4-FFF2-40B4-BE49-F238E27FC236}">
                    <a16:creationId xmlns:a16="http://schemas.microsoft.com/office/drawing/2014/main" id="{DBAC5329-5366-4692-97AB-9514A46D47FA}"/>
                  </a:ext>
                </a:extLst>
              </p:cNvPr>
              <p:cNvCxnSpPr>
                <a:cxnSpLocks/>
              </p:cNvCxnSpPr>
              <p:nvPr/>
            </p:nvCxnSpPr>
            <p:spPr>
              <a:xfrm flipH="1">
                <a:off x="8219867" y="3860408"/>
                <a:ext cx="871144" cy="6888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1" name="Group 200">
                <a:extLst>
                  <a:ext uri="{FF2B5EF4-FFF2-40B4-BE49-F238E27FC236}">
                    <a16:creationId xmlns:a16="http://schemas.microsoft.com/office/drawing/2014/main" id="{F00F450E-72B7-47D3-9ACB-EC7DB48E16BD}"/>
                  </a:ext>
                </a:extLst>
              </p:cNvPr>
              <p:cNvGrpSpPr>
                <a:grpSpLocks noChangeAspect="1"/>
              </p:cNvGrpSpPr>
              <p:nvPr/>
            </p:nvGrpSpPr>
            <p:grpSpPr>
              <a:xfrm>
                <a:off x="7420451" y="3850054"/>
                <a:ext cx="2015319" cy="1650359"/>
                <a:chOff x="6595481" y="1587776"/>
                <a:chExt cx="2963950" cy="2427199"/>
              </a:xfrm>
            </p:grpSpPr>
            <p:sp>
              <p:nvSpPr>
                <p:cNvPr id="202" name="Rectangle 201">
                  <a:extLst>
                    <a:ext uri="{FF2B5EF4-FFF2-40B4-BE49-F238E27FC236}">
                      <a16:creationId xmlns:a16="http://schemas.microsoft.com/office/drawing/2014/main" id="{39B98E16-8537-46BD-81CA-462D1616FDB2}"/>
                    </a:ext>
                  </a:extLst>
                </p:cNvPr>
                <p:cNvSpPr/>
                <p:nvPr/>
              </p:nvSpPr>
              <p:spPr>
                <a:xfrm rot="3475009">
                  <a:off x="6717554" y="1859728"/>
                  <a:ext cx="45719" cy="28986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202">
                  <a:extLst>
                    <a:ext uri="{FF2B5EF4-FFF2-40B4-BE49-F238E27FC236}">
                      <a16:creationId xmlns:a16="http://schemas.microsoft.com/office/drawing/2014/main" id="{679E6B8F-0539-4353-A869-7036A459BEFB}"/>
                    </a:ext>
                  </a:extLst>
                </p:cNvPr>
                <p:cNvSpPr/>
                <p:nvPr/>
              </p:nvSpPr>
              <p:spPr>
                <a:xfrm rot="7564731">
                  <a:off x="6931663" y="1867366"/>
                  <a:ext cx="45719" cy="28986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4" name="Straight Connector 203">
                  <a:extLst>
                    <a:ext uri="{FF2B5EF4-FFF2-40B4-BE49-F238E27FC236}">
                      <a16:creationId xmlns:a16="http://schemas.microsoft.com/office/drawing/2014/main" id="{41483543-8B87-42EF-B51A-FB74C07CEC75}"/>
                    </a:ext>
                  </a:extLst>
                </p:cNvPr>
                <p:cNvCxnSpPr>
                  <a:cxnSpLocks/>
                  <a:stCxn id="212" idx="0"/>
                </p:cNvCxnSpPr>
                <p:nvPr/>
              </p:nvCxnSpPr>
              <p:spPr>
                <a:xfrm flipH="1" flipV="1">
                  <a:off x="9084222" y="2190069"/>
                  <a:ext cx="249312" cy="14108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5" name="Rectangle 204">
                  <a:extLst>
                    <a:ext uri="{FF2B5EF4-FFF2-40B4-BE49-F238E27FC236}">
                      <a16:creationId xmlns:a16="http://schemas.microsoft.com/office/drawing/2014/main" id="{D6463F9E-2F39-4F49-80F8-136841F418DE}"/>
                    </a:ext>
                  </a:extLst>
                </p:cNvPr>
                <p:cNvSpPr/>
                <p:nvPr/>
              </p:nvSpPr>
              <p:spPr>
                <a:xfrm rot="5565177">
                  <a:off x="7180722" y="1513323"/>
                  <a:ext cx="45719" cy="117336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Rectangle 205">
                  <a:extLst>
                    <a:ext uri="{FF2B5EF4-FFF2-40B4-BE49-F238E27FC236}">
                      <a16:creationId xmlns:a16="http://schemas.microsoft.com/office/drawing/2014/main" id="{82379950-0602-413D-BCEE-AAB974C6E439}"/>
                    </a:ext>
                  </a:extLst>
                </p:cNvPr>
                <p:cNvSpPr/>
                <p:nvPr/>
              </p:nvSpPr>
              <p:spPr>
                <a:xfrm flipH="1">
                  <a:off x="8678544" y="3896854"/>
                  <a:ext cx="795781" cy="11812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ectangle 206">
                  <a:extLst>
                    <a:ext uri="{FF2B5EF4-FFF2-40B4-BE49-F238E27FC236}">
                      <a16:creationId xmlns:a16="http://schemas.microsoft.com/office/drawing/2014/main" id="{29E1234B-1282-497F-B832-FA27579C8A77}"/>
                    </a:ext>
                  </a:extLst>
                </p:cNvPr>
                <p:cNvSpPr/>
                <p:nvPr/>
              </p:nvSpPr>
              <p:spPr>
                <a:xfrm flipH="1">
                  <a:off x="8956766" y="3758927"/>
                  <a:ext cx="253559" cy="11812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Rounded Corners 207">
                  <a:extLst>
                    <a:ext uri="{FF2B5EF4-FFF2-40B4-BE49-F238E27FC236}">
                      <a16:creationId xmlns:a16="http://schemas.microsoft.com/office/drawing/2014/main" id="{BEB05B1B-E01B-46C5-9579-90CA2CEBFF15}"/>
                    </a:ext>
                  </a:extLst>
                </p:cNvPr>
                <p:cNvSpPr/>
                <p:nvPr/>
              </p:nvSpPr>
              <p:spPr>
                <a:xfrm rot="5400000">
                  <a:off x="9227962" y="3538023"/>
                  <a:ext cx="54794" cy="343623"/>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ctangle 208">
                  <a:extLst>
                    <a:ext uri="{FF2B5EF4-FFF2-40B4-BE49-F238E27FC236}">
                      <a16:creationId xmlns:a16="http://schemas.microsoft.com/office/drawing/2014/main" id="{E44C3A7B-98AE-4C8F-8F79-869F79D97654}"/>
                    </a:ext>
                  </a:extLst>
                </p:cNvPr>
                <p:cNvSpPr/>
                <p:nvPr/>
              </p:nvSpPr>
              <p:spPr>
                <a:xfrm rot="6784575" flipH="1">
                  <a:off x="9289675" y="1934460"/>
                  <a:ext cx="45719" cy="49379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209">
                  <a:extLst>
                    <a:ext uri="{FF2B5EF4-FFF2-40B4-BE49-F238E27FC236}">
                      <a16:creationId xmlns:a16="http://schemas.microsoft.com/office/drawing/2014/main" id="{7EE4D87D-55CD-439E-B4CF-993C952E6F83}"/>
                    </a:ext>
                  </a:extLst>
                </p:cNvPr>
                <p:cNvSpPr/>
                <p:nvPr/>
              </p:nvSpPr>
              <p:spPr>
                <a:xfrm rot="4695926" flipH="1">
                  <a:off x="9285496" y="1775304"/>
                  <a:ext cx="61516" cy="47398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ectangle 210">
                  <a:extLst>
                    <a:ext uri="{FF2B5EF4-FFF2-40B4-BE49-F238E27FC236}">
                      <a16:creationId xmlns:a16="http://schemas.microsoft.com/office/drawing/2014/main" id="{39ECE597-7B74-416D-80BA-8DA4490A976C}"/>
                    </a:ext>
                  </a:extLst>
                </p:cNvPr>
                <p:cNvSpPr/>
                <p:nvPr/>
              </p:nvSpPr>
              <p:spPr>
                <a:xfrm flipH="1">
                  <a:off x="9025853" y="3837793"/>
                  <a:ext cx="101159" cy="11812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ectangle: Rounded Corners 211">
                  <a:extLst>
                    <a:ext uri="{FF2B5EF4-FFF2-40B4-BE49-F238E27FC236}">
                      <a16:creationId xmlns:a16="http://schemas.microsoft.com/office/drawing/2014/main" id="{EE347A87-9E73-40F8-A740-06FD3B5D3CDF}"/>
                    </a:ext>
                  </a:extLst>
                </p:cNvPr>
                <p:cNvSpPr/>
                <p:nvPr/>
              </p:nvSpPr>
              <p:spPr>
                <a:xfrm>
                  <a:off x="9282955" y="3600961"/>
                  <a:ext cx="101158" cy="196253"/>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3" name="Straight Connector 212">
                  <a:extLst>
                    <a:ext uri="{FF2B5EF4-FFF2-40B4-BE49-F238E27FC236}">
                      <a16:creationId xmlns:a16="http://schemas.microsoft.com/office/drawing/2014/main" id="{992E430C-CEC8-4C9E-8525-872FEF5950DA}"/>
                    </a:ext>
                  </a:extLst>
                </p:cNvPr>
                <p:cNvCxnSpPr>
                  <a:cxnSpLocks/>
                  <a:endCxn id="212" idx="3"/>
                </p:cNvCxnSpPr>
                <p:nvPr/>
              </p:nvCxnSpPr>
              <p:spPr>
                <a:xfrm flipH="1">
                  <a:off x="9384113" y="2267443"/>
                  <a:ext cx="140868" cy="14316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A3AC1085-9599-4C71-99C1-4D42F2305AF2}"/>
                    </a:ext>
                  </a:extLst>
                </p:cNvPr>
                <p:cNvCxnSpPr>
                  <a:cxnSpLocks/>
                  <a:stCxn id="210" idx="0"/>
                </p:cNvCxnSpPr>
                <p:nvPr/>
              </p:nvCxnSpPr>
              <p:spPr>
                <a:xfrm flipH="1">
                  <a:off x="9520263" y="1964099"/>
                  <a:ext cx="28032" cy="33506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56F55813-0F69-4A37-8918-D6FC001D4E00}"/>
                    </a:ext>
                  </a:extLst>
                </p:cNvPr>
                <p:cNvCxnSpPr>
                  <a:cxnSpLocks/>
                  <a:endCxn id="223" idx="0"/>
                </p:cNvCxnSpPr>
                <p:nvPr/>
              </p:nvCxnSpPr>
              <p:spPr>
                <a:xfrm flipH="1" flipV="1">
                  <a:off x="9041366" y="1588696"/>
                  <a:ext cx="500588" cy="3558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E019B29B-5A51-477B-B732-213E2E66F906}"/>
                    </a:ext>
                  </a:extLst>
                </p:cNvPr>
                <p:cNvCxnSpPr>
                  <a:cxnSpLocks/>
                </p:cNvCxnSpPr>
                <p:nvPr/>
              </p:nvCxnSpPr>
              <p:spPr>
                <a:xfrm flipH="1">
                  <a:off x="7926597" y="1603004"/>
                  <a:ext cx="1117744" cy="41289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9F62758D-98A7-4F65-A042-FA336E6649B7}"/>
                    </a:ext>
                  </a:extLst>
                </p:cNvPr>
                <p:cNvCxnSpPr>
                  <a:cxnSpLocks/>
                </p:cNvCxnSpPr>
                <p:nvPr/>
              </p:nvCxnSpPr>
              <p:spPr>
                <a:xfrm flipV="1">
                  <a:off x="9277185" y="2021254"/>
                  <a:ext cx="106051" cy="11899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943E17F2-1B61-4E3F-AB93-D945BA93FE8F}"/>
                    </a:ext>
                  </a:extLst>
                </p:cNvPr>
                <p:cNvCxnSpPr>
                  <a:cxnSpLocks/>
                  <a:endCxn id="205" idx="2"/>
                </p:cNvCxnSpPr>
                <p:nvPr/>
              </p:nvCxnSpPr>
              <p:spPr>
                <a:xfrm flipH="1">
                  <a:off x="6617574" y="1684416"/>
                  <a:ext cx="1171097" cy="38741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9" name="Rectangle 218">
                  <a:extLst>
                    <a:ext uri="{FF2B5EF4-FFF2-40B4-BE49-F238E27FC236}">
                      <a16:creationId xmlns:a16="http://schemas.microsoft.com/office/drawing/2014/main" id="{623041F7-B880-4A29-A655-90759CCC147D}"/>
                    </a:ext>
                  </a:extLst>
                </p:cNvPr>
                <p:cNvSpPr/>
                <p:nvPr/>
              </p:nvSpPr>
              <p:spPr>
                <a:xfrm flipH="1">
                  <a:off x="9053575" y="2039492"/>
                  <a:ext cx="47155" cy="177660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Rectangle 219">
                  <a:extLst>
                    <a:ext uri="{FF2B5EF4-FFF2-40B4-BE49-F238E27FC236}">
                      <a16:creationId xmlns:a16="http://schemas.microsoft.com/office/drawing/2014/main" id="{00579D0B-51FA-4FDD-9B28-821540B59183}"/>
                    </a:ext>
                  </a:extLst>
                </p:cNvPr>
                <p:cNvSpPr/>
                <p:nvPr/>
              </p:nvSpPr>
              <p:spPr>
                <a:xfrm rot="5213209" flipH="1">
                  <a:off x="8421413" y="1434044"/>
                  <a:ext cx="47156" cy="130797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Rectangle 220">
                  <a:extLst>
                    <a:ext uri="{FF2B5EF4-FFF2-40B4-BE49-F238E27FC236}">
                      <a16:creationId xmlns:a16="http://schemas.microsoft.com/office/drawing/2014/main" id="{070F68AF-DE19-494A-9DBC-DA330C29F917}"/>
                    </a:ext>
                  </a:extLst>
                </p:cNvPr>
                <p:cNvSpPr/>
                <p:nvPr/>
              </p:nvSpPr>
              <p:spPr>
                <a:xfrm rot="3559019" flipH="1">
                  <a:off x="7912427" y="1867196"/>
                  <a:ext cx="45719" cy="30811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2" name="Straight Connector 221">
                  <a:extLst>
                    <a:ext uri="{FF2B5EF4-FFF2-40B4-BE49-F238E27FC236}">
                      <a16:creationId xmlns:a16="http://schemas.microsoft.com/office/drawing/2014/main" id="{32EC2451-E255-499C-A160-4660BD8FEA78}"/>
                    </a:ext>
                  </a:extLst>
                </p:cNvPr>
                <p:cNvCxnSpPr>
                  <a:cxnSpLocks/>
                  <a:stCxn id="221" idx="3"/>
                  <a:endCxn id="224" idx="1"/>
                </p:cNvCxnSpPr>
                <p:nvPr/>
              </p:nvCxnSpPr>
              <p:spPr>
                <a:xfrm flipH="1" flipV="1">
                  <a:off x="7821498" y="1905605"/>
                  <a:ext cx="102123" cy="959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3" name="Rectangle 222">
                  <a:extLst>
                    <a:ext uri="{FF2B5EF4-FFF2-40B4-BE49-F238E27FC236}">
                      <a16:creationId xmlns:a16="http://schemas.microsoft.com/office/drawing/2014/main" id="{E4102028-8228-47E5-9051-E4DA9FF37EF8}"/>
                    </a:ext>
                  </a:extLst>
                </p:cNvPr>
                <p:cNvSpPr/>
                <p:nvPr/>
              </p:nvSpPr>
              <p:spPr>
                <a:xfrm rot="21297001" flipH="1">
                  <a:off x="9031469" y="1587776"/>
                  <a:ext cx="61516" cy="47398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ctangle 223">
                  <a:extLst>
                    <a:ext uri="{FF2B5EF4-FFF2-40B4-BE49-F238E27FC236}">
                      <a16:creationId xmlns:a16="http://schemas.microsoft.com/office/drawing/2014/main" id="{6B49439C-3AF9-414C-9529-1AE6439DA296}"/>
                    </a:ext>
                  </a:extLst>
                </p:cNvPr>
                <p:cNvSpPr/>
                <p:nvPr/>
              </p:nvSpPr>
              <p:spPr>
                <a:xfrm rot="21297001" flipH="1">
                  <a:off x="7760101" y="1671317"/>
                  <a:ext cx="61516" cy="47398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4" name="Group 133">
              <a:extLst>
                <a:ext uri="{FF2B5EF4-FFF2-40B4-BE49-F238E27FC236}">
                  <a16:creationId xmlns:a16="http://schemas.microsoft.com/office/drawing/2014/main" id="{E2365032-63D7-4598-B9CF-567097EC35DA}"/>
                </a:ext>
              </a:extLst>
            </p:cNvPr>
            <p:cNvGrpSpPr>
              <a:grpSpLocks noChangeAspect="1"/>
            </p:cNvGrpSpPr>
            <p:nvPr/>
          </p:nvGrpSpPr>
          <p:grpSpPr>
            <a:xfrm>
              <a:off x="7014780" y="4752804"/>
              <a:ext cx="1588137" cy="510134"/>
              <a:chOff x="7366469" y="4745481"/>
              <a:chExt cx="3191554" cy="1025173"/>
            </a:xfrm>
          </p:grpSpPr>
          <p:grpSp>
            <p:nvGrpSpPr>
              <p:cNvPr id="135" name="Group 134">
                <a:extLst>
                  <a:ext uri="{FF2B5EF4-FFF2-40B4-BE49-F238E27FC236}">
                    <a16:creationId xmlns:a16="http://schemas.microsoft.com/office/drawing/2014/main" id="{73F9FD1F-E09C-4302-8FB9-AB60E203FD89}"/>
                  </a:ext>
                </a:extLst>
              </p:cNvPr>
              <p:cNvGrpSpPr>
                <a:grpSpLocks noChangeAspect="1"/>
              </p:cNvGrpSpPr>
              <p:nvPr/>
            </p:nvGrpSpPr>
            <p:grpSpPr>
              <a:xfrm>
                <a:off x="7366469" y="4745481"/>
                <a:ext cx="3191554" cy="1025173"/>
                <a:chOff x="7752885" y="5195074"/>
                <a:chExt cx="1201313" cy="385879"/>
              </a:xfrm>
            </p:grpSpPr>
            <p:sp>
              <p:nvSpPr>
                <p:cNvPr id="140" name="Rectangle 139">
                  <a:extLst>
                    <a:ext uri="{FF2B5EF4-FFF2-40B4-BE49-F238E27FC236}">
                      <a16:creationId xmlns:a16="http://schemas.microsoft.com/office/drawing/2014/main" id="{279DA6B8-8D25-4E74-8A9E-9F9A43C062C7}"/>
                    </a:ext>
                  </a:extLst>
                </p:cNvPr>
                <p:cNvSpPr/>
                <p:nvPr/>
              </p:nvSpPr>
              <p:spPr>
                <a:xfrm>
                  <a:off x="7752885" y="5225275"/>
                  <a:ext cx="189572" cy="217449"/>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1" name="Rectangle: Rounded Corners 140">
                  <a:extLst>
                    <a:ext uri="{FF2B5EF4-FFF2-40B4-BE49-F238E27FC236}">
                      <a16:creationId xmlns:a16="http://schemas.microsoft.com/office/drawing/2014/main" id="{D887F940-5418-45A9-AB37-12A21460BD58}"/>
                    </a:ext>
                  </a:extLst>
                </p:cNvPr>
                <p:cNvSpPr/>
                <p:nvPr/>
              </p:nvSpPr>
              <p:spPr>
                <a:xfrm rot="5400000">
                  <a:off x="7931770"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2" name="Rectangle: Rounded Corners 141">
                  <a:extLst>
                    <a:ext uri="{FF2B5EF4-FFF2-40B4-BE49-F238E27FC236}">
                      <a16:creationId xmlns:a16="http://schemas.microsoft.com/office/drawing/2014/main" id="{1A70EC1C-0889-4142-981F-0CD5F4605B8D}"/>
                    </a:ext>
                  </a:extLst>
                </p:cNvPr>
                <p:cNvSpPr/>
                <p:nvPr/>
              </p:nvSpPr>
              <p:spPr>
                <a:xfrm rot="5400000">
                  <a:off x="8359233"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3" name="Rectangle: Rounded Corners 142">
                  <a:extLst>
                    <a:ext uri="{FF2B5EF4-FFF2-40B4-BE49-F238E27FC236}">
                      <a16:creationId xmlns:a16="http://schemas.microsoft.com/office/drawing/2014/main" id="{D33D54EF-1CF2-4BF9-B972-09C529CC0E1B}"/>
                    </a:ext>
                  </a:extLst>
                </p:cNvPr>
                <p:cNvSpPr/>
                <p:nvPr/>
              </p:nvSpPr>
              <p:spPr>
                <a:xfrm rot="5400000">
                  <a:off x="8749526"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4" name="Rectangle: Rounded Corners 143">
                  <a:extLst>
                    <a:ext uri="{FF2B5EF4-FFF2-40B4-BE49-F238E27FC236}">
                      <a16:creationId xmlns:a16="http://schemas.microsoft.com/office/drawing/2014/main" id="{184DBEF2-531D-4DBA-B87D-2F89CA1EC36F}"/>
                    </a:ext>
                  </a:extLst>
                </p:cNvPr>
                <p:cNvSpPr/>
                <p:nvPr/>
              </p:nvSpPr>
              <p:spPr>
                <a:xfrm>
                  <a:off x="7943385" y="5360020"/>
                  <a:ext cx="988741" cy="96644"/>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5" name="Circle: Hollow 144">
                  <a:extLst>
                    <a:ext uri="{FF2B5EF4-FFF2-40B4-BE49-F238E27FC236}">
                      <a16:creationId xmlns:a16="http://schemas.microsoft.com/office/drawing/2014/main" id="{9714BFEE-54A5-439E-AA4F-DF179959D2D9}"/>
                    </a:ext>
                  </a:extLst>
                </p:cNvPr>
                <p:cNvSpPr/>
                <p:nvPr/>
              </p:nvSpPr>
              <p:spPr>
                <a:xfrm>
                  <a:off x="7872529" y="5317040"/>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46" name="Circle: Hollow 145">
                  <a:extLst>
                    <a:ext uri="{FF2B5EF4-FFF2-40B4-BE49-F238E27FC236}">
                      <a16:creationId xmlns:a16="http://schemas.microsoft.com/office/drawing/2014/main" id="{D006885E-D52E-40D1-9B72-58FB33AB3712}"/>
                    </a:ext>
                  </a:extLst>
                </p:cNvPr>
                <p:cNvSpPr/>
                <p:nvPr/>
              </p:nvSpPr>
              <p:spPr>
                <a:xfrm>
                  <a:off x="8299992" y="5317040"/>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47" name="Circle: Hollow 146">
                  <a:extLst>
                    <a:ext uri="{FF2B5EF4-FFF2-40B4-BE49-F238E27FC236}">
                      <a16:creationId xmlns:a16="http://schemas.microsoft.com/office/drawing/2014/main" id="{9BDD1396-2929-4D26-A8F2-283EE6568BE9}"/>
                    </a:ext>
                  </a:extLst>
                </p:cNvPr>
                <p:cNvSpPr/>
                <p:nvPr/>
              </p:nvSpPr>
              <p:spPr>
                <a:xfrm>
                  <a:off x="8690285" y="5317039"/>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cxnSp>
              <p:nvCxnSpPr>
                <p:cNvPr id="148" name="Straight Arrow Connector 147">
                  <a:extLst>
                    <a:ext uri="{FF2B5EF4-FFF2-40B4-BE49-F238E27FC236}">
                      <a16:creationId xmlns:a16="http://schemas.microsoft.com/office/drawing/2014/main" id="{B2D815EC-89E9-4A1B-9B54-CB0357270148}"/>
                    </a:ext>
                  </a:extLst>
                </p:cNvPr>
                <p:cNvCxnSpPr/>
                <p:nvPr/>
              </p:nvCxnSpPr>
              <p:spPr>
                <a:xfrm flipH="1" flipV="1">
                  <a:off x="8056057" y="5314717"/>
                  <a:ext cx="734124" cy="1"/>
                </a:xfrm>
                <a:prstGeom prst="straightConnector1">
                  <a:avLst/>
                </a:prstGeom>
              </p:spPr>
              <p:style>
                <a:lnRef idx="3">
                  <a:schemeClr val="dk1"/>
                </a:lnRef>
                <a:fillRef idx="0">
                  <a:schemeClr val="dk1"/>
                </a:fillRef>
                <a:effectRef idx="2">
                  <a:schemeClr val="dk1"/>
                </a:effectRef>
                <a:fontRef idx="minor">
                  <a:schemeClr val="tx1"/>
                </a:fontRef>
              </p:style>
            </p:cxnSp>
            <p:sp>
              <p:nvSpPr>
                <p:cNvPr id="149" name="Oval 148">
                  <a:extLst>
                    <a:ext uri="{FF2B5EF4-FFF2-40B4-BE49-F238E27FC236}">
                      <a16:creationId xmlns:a16="http://schemas.microsoft.com/office/drawing/2014/main" id="{2FBEDEF0-419F-4BFB-AA71-501F3F375EAA}"/>
                    </a:ext>
                  </a:extLst>
                </p:cNvPr>
                <p:cNvSpPr/>
                <p:nvPr/>
              </p:nvSpPr>
              <p:spPr>
                <a:xfrm>
                  <a:off x="7941223" y="5381625"/>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0" name="Oval 149">
                  <a:extLst>
                    <a:ext uri="{FF2B5EF4-FFF2-40B4-BE49-F238E27FC236}">
                      <a16:creationId xmlns:a16="http://schemas.microsoft.com/office/drawing/2014/main" id="{62EA5D78-0E43-4C20-AA67-B488757EFB9D}"/>
                    </a:ext>
                  </a:extLst>
                </p:cNvPr>
                <p:cNvSpPr/>
                <p:nvPr/>
              </p:nvSpPr>
              <p:spPr>
                <a:xfrm>
                  <a:off x="8368141" y="5381625"/>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1" name="Oval 150">
                  <a:extLst>
                    <a:ext uri="{FF2B5EF4-FFF2-40B4-BE49-F238E27FC236}">
                      <a16:creationId xmlns:a16="http://schemas.microsoft.com/office/drawing/2014/main" id="{843C589B-996F-43D8-BDE8-19D619A4F499}"/>
                    </a:ext>
                  </a:extLst>
                </p:cNvPr>
                <p:cNvSpPr/>
                <p:nvPr/>
              </p:nvSpPr>
              <p:spPr>
                <a:xfrm>
                  <a:off x="8758434" y="5385442"/>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36" name="Oval 135">
                <a:extLst>
                  <a:ext uri="{FF2B5EF4-FFF2-40B4-BE49-F238E27FC236}">
                    <a16:creationId xmlns:a16="http://schemas.microsoft.com/office/drawing/2014/main" id="{70A880BA-5E83-4132-A34F-0EA40564E22A}"/>
                  </a:ext>
                </a:extLst>
              </p:cNvPr>
              <p:cNvSpPr/>
              <p:nvPr/>
            </p:nvSpPr>
            <p:spPr>
              <a:xfrm>
                <a:off x="7923634" y="5301896"/>
                <a:ext cx="253062" cy="26600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37" name="Graphic 38" descr="Single gear">
                <a:extLst>
                  <a:ext uri="{FF2B5EF4-FFF2-40B4-BE49-F238E27FC236}">
                    <a16:creationId xmlns:a16="http://schemas.microsoft.com/office/drawing/2014/main" id="{C2ED1CC8-3C9D-4D58-9774-62B7DA6FF0F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813288" y="5202044"/>
                <a:ext cx="449766" cy="449766"/>
              </a:xfrm>
              <a:prstGeom prst="rect">
                <a:avLst/>
              </a:prstGeom>
            </p:spPr>
          </p:pic>
          <p:pic>
            <p:nvPicPr>
              <p:cNvPr id="138" name="Graphic 38" descr="Single gear">
                <a:extLst>
                  <a:ext uri="{FF2B5EF4-FFF2-40B4-BE49-F238E27FC236}">
                    <a16:creationId xmlns:a16="http://schemas.microsoft.com/office/drawing/2014/main" id="{130CC6AD-07E4-4AE4-B7E2-3FA9C16A582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986291" y="5202041"/>
                <a:ext cx="449766" cy="449766"/>
              </a:xfrm>
              <a:prstGeom prst="rect">
                <a:avLst/>
              </a:prstGeom>
            </p:spPr>
          </p:pic>
          <p:pic>
            <p:nvPicPr>
              <p:cNvPr id="139" name="Graphic 38" descr="Single gear">
                <a:extLst>
                  <a:ext uri="{FF2B5EF4-FFF2-40B4-BE49-F238E27FC236}">
                    <a16:creationId xmlns:a16="http://schemas.microsoft.com/office/drawing/2014/main" id="{368B681A-EFA6-4C04-86A9-28A436C16E4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46995" y="5202043"/>
                <a:ext cx="449766" cy="449766"/>
              </a:xfrm>
              <a:prstGeom prst="rect">
                <a:avLst/>
              </a:prstGeom>
            </p:spPr>
          </p:pic>
        </p:grpSp>
      </p:grpSp>
      <p:sp>
        <p:nvSpPr>
          <p:cNvPr id="160" name="Oval 159">
            <a:extLst>
              <a:ext uri="{FF2B5EF4-FFF2-40B4-BE49-F238E27FC236}">
                <a16:creationId xmlns:a16="http://schemas.microsoft.com/office/drawing/2014/main" id="{6B006901-F4D3-4B76-88B5-BFFE36EC976E}"/>
              </a:ext>
            </a:extLst>
          </p:cNvPr>
          <p:cNvSpPr/>
          <p:nvPr/>
        </p:nvSpPr>
        <p:spPr>
          <a:xfrm>
            <a:off x="7915772" y="5229659"/>
            <a:ext cx="2596173" cy="584336"/>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Group 55">
            <a:extLst>
              <a:ext uri="{FF2B5EF4-FFF2-40B4-BE49-F238E27FC236}">
                <a16:creationId xmlns:a16="http://schemas.microsoft.com/office/drawing/2014/main" id="{DE789218-5F89-419C-81EE-3909095D9923}"/>
              </a:ext>
            </a:extLst>
          </p:cNvPr>
          <p:cNvGrpSpPr/>
          <p:nvPr/>
        </p:nvGrpSpPr>
        <p:grpSpPr>
          <a:xfrm>
            <a:off x="8250482" y="3990193"/>
            <a:ext cx="2325062" cy="1198778"/>
            <a:chOff x="6339983" y="3990193"/>
            <a:chExt cx="2325062" cy="1198778"/>
          </a:xfrm>
        </p:grpSpPr>
        <p:sp>
          <p:nvSpPr>
            <p:cNvPr id="3" name="Rectangle 2">
              <a:extLst>
                <a:ext uri="{FF2B5EF4-FFF2-40B4-BE49-F238E27FC236}">
                  <a16:creationId xmlns:a16="http://schemas.microsoft.com/office/drawing/2014/main" id="{8C8058A6-ED63-422C-B432-2C52328323DF}"/>
                </a:ext>
              </a:extLst>
            </p:cNvPr>
            <p:cNvSpPr/>
            <p:nvPr/>
          </p:nvSpPr>
          <p:spPr>
            <a:xfrm>
              <a:off x="7226459" y="3990193"/>
              <a:ext cx="617267" cy="105563"/>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C8815CA4-42F8-4615-AB42-C2FD5F869D64}"/>
                </a:ext>
              </a:extLst>
            </p:cNvPr>
            <p:cNvGrpSpPr/>
            <p:nvPr/>
          </p:nvGrpSpPr>
          <p:grpSpPr>
            <a:xfrm>
              <a:off x="6339983" y="4032963"/>
              <a:ext cx="2325062" cy="1156008"/>
              <a:chOff x="8221437" y="4359700"/>
              <a:chExt cx="2325062" cy="1156008"/>
            </a:xfrm>
          </p:grpSpPr>
          <p:grpSp>
            <p:nvGrpSpPr>
              <p:cNvPr id="152" name="Group 151">
                <a:extLst>
                  <a:ext uri="{FF2B5EF4-FFF2-40B4-BE49-F238E27FC236}">
                    <a16:creationId xmlns:a16="http://schemas.microsoft.com/office/drawing/2014/main" id="{DB5DD86F-0D79-462F-9B9C-C0BCC2960BB1}"/>
                  </a:ext>
                </a:extLst>
              </p:cNvPr>
              <p:cNvGrpSpPr/>
              <p:nvPr/>
            </p:nvGrpSpPr>
            <p:grpSpPr>
              <a:xfrm>
                <a:off x="8221437" y="4359700"/>
                <a:ext cx="2325062" cy="1156008"/>
                <a:chOff x="7025804" y="4343727"/>
                <a:chExt cx="2325062" cy="1156008"/>
              </a:xfrm>
            </p:grpSpPr>
            <p:cxnSp>
              <p:nvCxnSpPr>
                <p:cNvPr id="101" name="Straight Connector 100">
                  <a:extLst>
                    <a:ext uri="{FF2B5EF4-FFF2-40B4-BE49-F238E27FC236}">
                      <a16:creationId xmlns:a16="http://schemas.microsoft.com/office/drawing/2014/main" id="{29F24258-1BC9-43F3-85FD-79C76DCC938B}"/>
                    </a:ext>
                  </a:extLst>
                </p:cNvPr>
                <p:cNvCxnSpPr>
                  <a:cxnSpLocks/>
                </p:cNvCxnSpPr>
                <p:nvPr/>
              </p:nvCxnSpPr>
              <p:spPr>
                <a:xfrm flipH="1">
                  <a:off x="7263954" y="5341164"/>
                  <a:ext cx="29354" cy="147739"/>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F619B1D7-A491-4BA6-9C30-08821E96DB70}"/>
                    </a:ext>
                  </a:extLst>
                </p:cNvPr>
                <p:cNvSpPr/>
                <p:nvPr/>
              </p:nvSpPr>
              <p:spPr>
                <a:xfrm>
                  <a:off x="8893666" y="4399572"/>
                  <a:ext cx="457200" cy="960120"/>
                </a:xfrm>
                <a:prstGeom prst="ellipse">
                  <a:avLst/>
                </a:prstGeom>
                <a:solidFill>
                  <a:schemeClr val="bg1">
                    <a:lumMod val="95000"/>
                  </a:schemeClr>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85135EA-4173-4F9B-B509-2995A73C3683}"/>
                    </a:ext>
                  </a:extLst>
                </p:cNvPr>
                <p:cNvSpPr/>
                <p:nvPr/>
              </p:nvSpPr>
              <p:spPr>
                <a:xfrm>
                  <a:off x="7307744" y="4399572"/>
                  <a:ext cx="1845002" cy="9601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1270DAB-33FA-4B12-99CC-257A3B588624}"/>
                    </a:ext>
                  </a:extLst>
                </p:cNvPr>
                <p:cNvSpPr/>
                <p:nvPr/>
              </p:nvSpPr>
              <p:spPr>
                <a:xfrm>
                  <a:off x="7025804" y="4399572"/>
                  <a:ext cx="457200" cy="960120"/>
                </a:xfrm>
                <a:prstGeom prst="ellipse">
                  <a:avLst/>
                </a:prstGeom>
                <a:solidFill>
                  <a:schemeClr val="bg1">
                    <a:lumMod val="95000"/>
                  </a:schemeClr>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descr="A picture containing clock&#10;&#10;Description automatically generated">
                  <a:extLst>
                    <a:ext uri="{FF2B5EF4-FFF2-40B4-BE49-F238E27FC236}">
                      <a16:creationId xmlns:a16="http://schemas.microsoft.com/office/drawing/2014/main" id="{878CE90D-4B13-4C0F-91FA-0D46CDEFC848}"/>
                    </a:ext>
                  </a:extLst>
                </p:cNvPr>
                <p:cNvPicPr>
                  <a:picLocks noChangeAspect="1"/>
                </p:cNvPicPr>
                <p:nvPr/>
              </p:nvPicPr>
              <p:blipFill>
                <a:blip r:embed="rId8">
                  <a:alphaModFix/>
                  <a:extLst>
                    <a:ext uri="{28A0092B-C50C-407E-A947-70E740481C1C}">
                      <a14:useLocalDpi xmlns:a14="http://schemas.microsoft.com/office/drawing/2010/main" val="0"/>
                    </a:ext>
                  </a:extLst>
                </a:blip>
                <a:stretch>
                  <a:fillRect/>
                </a:stretch>
              </p:blipFill>
              <p:spPr>
                <a:xfrm>
                  <a:off x="7525518" y="4484507"/>
                  <a:ext cx="357947" cy="299063"/>
                </a:xfrm>
                <a:prstGeom prst="rect">
                  <a:avLst/>
                </a:prstGeom>
              </p:spPr>
            </p:pic>
            <p:sp>
              <p:nvSpPr>
                <p:cNvPr id="58" name="Oval 57">
                  <a:extLst>
                    <a:ext uri="{FF2B5EF4-FFF2-40B4-BE49-F238E27FC236}">
                      <a16:creationId xmlns:a16="http://schemas.microsoft.com/office/drawing/2014/main" id="{D377D12C-F7F8-4D44-9BB3-B292C71EC7BC}"/>
                    </a:ext>
                  </a:extLst>
                </p:cNvPr>
                <p:cNvSpPr/>
                <p:nvPr/>
              </p:nvSpPr>
              <p:spPr>
                <a:xfrm>
                  <a:off x="7086256" y="4535309"/>
                  <a:ext cx="307685" cy="708864"/>
                </a:xfrm>
                <a:prstGeom prst="ellipse">
                  <a:avLst/>
                </a:prstGeom>
                <a:solidFill>
                  <a:schemeClr val="bg1">
                    <a:lumMod val="8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Arc 64">
                  <a:extLst>
                    <a:ext uri="{FF2B5EF4-FFF2-40B4-BE49-F238E27FC236}">
                      <a16:creationId xmlns:a16="http://schemas.microsoft.com/office/drawing/2014/main" id="{BC14C10C-6634-493E-B4AC-51D0F2630D48}"/>
                    </a:ext>
                  </a:extLst>
                </p:cNvPr>
                <p:cNvSpPr/>
                <p:nvPr/>
              </p:nvSpPr>
              <p:spPr>
                <a:xfrm rot="21425471">
                  <a:off x="8030815" y="4343727"/>
                  <a:ext cx="512652" cy="1046041"/>
                </a:xfrm>
                <a:prstGeom prst="arc">
                  <a:avLst>
                    <a:gd name="adj1" fmla="val 17191476"/>
                    <a:gd name="adj2" fmla="val 4861983"/>
                  </a:avLst>
                </a:prstGeom>
                <a:noFill/>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Arc 66">
                  <a:extLst>
                    <a:ext uri="{FF2B5EF4-FFF2-40B4-BE49-F238E27FC236}">
                      <a16:creationId xmlns:a16="http://schemas.microsoft.com/office/drawing/2014/main" id="{FCB1DCC7-88CE-46A7-B5AE-D08DB65E23AF}"/>
                    </a:ext>
                  </a:extLst>
                </p:cNvPr>
                <p:cNvSpPr/>
                <p:nvPr/>
              </p:nvSpPr>
              <p:spPr>
                <a:xfrm rot="21425471">
                  <a:off x="8513381" y="4343728"/>
                  <a:ext cx="512652" cy="1046041"/>
                </a:xfrm>
                <a:prstGeom prst="arc">
                  <a:avLst>
                    <a:gd name="adj1" fmla="val 17191476"/>
                    <a:gd name="adj2" fmla="val 4861983"/>
                  </a:avLst>
                </a:prstGeom>
                <a:noFill/>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Arc 68">
                  <a:extLst>
                    <a:ext uri="{FF2B5EF4-FFF2-40B4-BE49-F238E27FC236}">
                      <a16:creationId xmlns:a16="http://schemas.microsoft.com/office/drawing/2014/main" id="{B4FECBDF-225B-47A4-BDAD-E989DA1F121C}"/>
                    </a:ext>
                  </a:extLst>
                </p:cNvPr>
                <p:cNvSpPr/>
                <p:nvPr/>
              </p:nvSpPr>
              <p:spPr>
                <a:xfrm rot="21425471">
                  <a:off x="7548119" y="4346522"/>
                  <a:ext cx="512652" cy="1046041"/>
                </a:xfrm>
                <a:prstGeom prst="arc">
                  <a:avLst>
                    <a:gd name="adj1" fmla="val 17191476"/>
                    <a:gd name="adj2" fmla="val 4861983"/>
                  </a:avLst>
                </a:prstGeom>
                <a:noFill/>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1" name="Straight Connector 70">
                  <a:extLst>
                    <a:ext uri="{FF2B5EF4-FFF2-40B4-BE49-F238E27FC236}">
                      <a16:creationId xmlns:a16="http://schemas.microsoft.com/office/drawing/2014/main" id="{9C416F02-E929-4DF0-91B3-206B49009B0F}"/>
                    </a:ext>
                  </a:extLst>
                </p:cNvPr>
                <p:cNvCxnSpPr>
                  <a:cxnSpLocks/>
                </p:cNvCxnSpPr>
                <p:nvPr/>
              </p:nvCxnSpPr>
              <p:spPr>
                <a:xfrm flipV="1">
                  <a:off x="7307744" y="5356736"/>
                  <a:ext cx="1852421" cy="3769"/>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C4D3438D-5771-4098-BEAC-CAA37E23CC5E}"/>
                    </a:ext>
                  </a:extLst>
                </p:cNvPr>
                <p:cNvCxnSpPr>
                  <a:cxnSpLocks/>
                  <a:stCxn id="14" idx="0"/>
                </p:cNvCxnSpPr>
                <p:nvPr/>
              </p:nvCxnSpPr>
              <p:spPr>
                <a:xfrm>
                  <a:off x="7254404" y="4399572"/>
                  <a:ext cx="1898342" cy="2416"/>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69537FB9-4A03-46DE-9CF0-F6270BC840A7}"/>
                    </a:ext>
                  </a:extLst>
                </p:cNvPr>
                <p:cNvCxnSpPr>
                  <a:cxnSpLocks/>
                </p:cNvCxnSpPr>
                <p:nvPr/>
              </p:nvCxnSpPr>
              <p:spPr>
                <a:xfrm>
                  <a:off x="7506028" y="5368857"/>
                  <a:ext cx="18172" cy="128398"/>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6260EF95-B842-4DC5-A76F-4F0FE9114F3D}"/>
                    </a:ext>
                  </a:extLst>
                </p:cNvPr>
                <p:cNvCxnSpPr>
                  <a:cxnSpLocks/>
                </p:cNvCxnSpPr>
                <p:nvPr/>
              </p:nvCxnSpPr>
              <p:spPr>
                <a:xfrm>
                  <a:off x="8017790" y="5368857"/>
                  <a:ext cx="18172" cy="128398"/>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0784F4B7-CC4D-4318-92E6-152029185CCB}"/>
                    </a:ext>
                  </a:extLst>
                </p:cNvPr>
                <p:cNvCxnSpPr>
                  <a:cxnSpLocks/>
                </p:cNvCxnSpPr>
                <p:nvPr/>
              </p:nvCxnSpPr>
              <p:spPr>
                <a:xfrm>
                  <a:off x="8511380" y="5368800"/>
                  <a:ext cx="18172" cy="128398"/>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F2028FE7-26DE-426E-A9D3-8C66DDA2AFC9}"/>
                    </a:ext>
                  </a:extLst>
                </p:cNvPr>
                <p:cNvCxnSpPr>
                  <a:cxnSpLocks/>
                </p:cNvCxnSpPr>
                <p:nvPr/>
              </p:nvCxnSpPr>
              <p:spPr>
                <a:xfrm>
                  <a:off x="8926081" y="5364432"/>
                  <a:ext cx="18172" cy="128398"/>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62015DD1-2712-4449-82E4-67FEBEA9215E}"/>
                    </a:ext>
                  </a:extLst>
                </p:cNvPr>
                <p:cNvCxnSpPr>
                  <a:cxnSpLocks/>
                </p:cNvCxnSpPr>
                <p:nvPr/>
              </p:nvCxnSpPr>
              <p:spPr>
                <a:xfrm flipH="1">
                  <a:off x="7793978" y="5349459"/>
                  <a:ext cx="29354" cy="147739"/>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8BE45B9-9D03-4F9F-B70B-C071ED3E5212}"/>
                    </a:ext>
                  </a:extLst>
                </p:cNvPr>
                <p:cNvCxnSpPr>
                  <a:cxnSpLocks/>
                </p:cNvCxnSpPr>
                <p:nvPr/>
              </p:nvCxnSpPr>
              <p:spPr>
                <a:xfrm flipH="1">
                  <a:off x="8273936" y="5351996"/>
                  <a:ext cx="29354" cy="147739"/>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45831E2B-F4B4-4697-AE60-AA6AB18F373C}"/>
                    </a:ext>
                  </a:extLst>
                </p:cNvPr>
                <p:cNvCxnSpPr>
                  <a:cxnSpLocks/>
                </p:cNvCxnSpPr>
                <p:nvPr/>
              </p:nvCxnSpPr>
              <p:spPr>
                <a:xfrm flipH="1">
                  <a:off x="8697130" y="5343654"/>
                  <a:ext cx="29354" cy="147739"/>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155" name="Picture 154" descr="Background pattern&#10;&#10;Description automatically generated">
                <a:extLst>
                  <a:ext uri="{FF2B5EF4-FFF2-40B4-BE49-F238E27FC236}">
                    <a16:creationId xmlns:a16="http://schemas.microsoft.com/office/drawing/2014/main" id="{9265014D-6616-4710-B978-9602A9B45CF6}"/>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732895" y="4842811"/>
                <a:ext cx="388726" cy="204729"/>
              </a:xfrm>
              <a:prstGeom prst="rect">
                <a:avLst/>
              </a:prstGeom>
            </p:spPr>
          </p:pic>
        </p:grpSp>
      </p:grpSp>
    </p:spTree>
    <p:extLst>
      <p:ext uri="{BB962C8B-B14F-4D97-AF65-F5344CB8AC3E}">
        <p14:creationId xmlns:p14="http://schemas.microsoft.com/office/powerpoint/2010/main" val="1607525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4.79167E-6 -2.96296E-6 L 4.79167E-6 0.06551 " pathEditMode="relative" rAng="0" ptsTypes="AA">
                                      <p:cBhvr>
                                        <p:cTn id="6" dur="2000" fill="hold"/>
                                        <p:tgtEl>
                                          <p:spTgt spid="56"/>
                                        </p:tgtEl>
                                        <p:attrNameLst>
                                          <p:attrName>ppt_x</p:attrName>
                                          <p:attrName>ppt_y</p:attrName>
                                        </p:attrNameLst>
                                      </p:cBhvr>
                                      <p:rCtr x="0" y="3264"/>
                                    </p:animMotion>
                                  </p:childTnLst>
                                </p:cTn>
                              </p:par>
                            </p:childTnLst>
                          </p:cTn>
                        </p:par>
                        <p:par>
                          <p:cTn id="7" fill="hold">
                            <p:stCondLst>
                              <p:cond delay="2000"/>
                            </p:stCondLst>
                            <p:childTnLst>
                              <p:par>
                                <p:cTn id="8" presetID="10" presetClass="exit" presetSubtype="0" fill="hold" nodeType="afterEffect">
                                  <p:stCondLst>
                                    <p:cond delay="0"/>
                                  </p:stCondLst>
                                  <p:childTnLst>
                                    <p:animEffect transition="out" filter="fade">
                                      <p:cBhvr>
                                        <p:cTn id="9" dur="500"/>
                                        <p:tgtEl>
                                          <p:spTgt spid="12"/>
                                        </p:tgtEl>
                                      </p:cBhvr>
                                    </p:animEffect>
                                    <p:set>
                                      <p:cBhvr>
                                        <p:cTn id="10" dur="1" fill="hold">
                                          <p:stCondLst>
                                            <p:cond delay="499"/>
                                          </p:stCondLst>
                                        </p:cTn>
                                        <p:tgtEl>
                                          <p:spTgt spid="12"/>
                                        </p:tgtEl>
                                        <p:attrNameLst>
                                          <p:attrName>style.visibility</p:attrName>
                                        </p:attrNameLst>
                                      </p:cBhvr>
                                      <p:to>
                                        <p:strVal val="hidden"/>
                                      </p:to>
                                    </p:set>
                                  </p:childTnLst>
                                </p:cTn>
                              </p:par>
                            </p:childTnLst>
                          </p:cTn>
                        </p:par>
                        <p:par>
                          <p:cTn id="11" fill="hold">
                            <p:stCondLst>
                              <p:cond delay="2500"/>
                            </p:stCondLst>
                            <p:childTnLst>
                              <p:par>
                                <p:cTn id="12" presetID="42" presetClass="path" presetSubtype="0" accel="50000" decel="50000" fill="hold" nodeType="afterEffect">
                                  <p:stCondLst>
                                    <p:cond delay="0"/>
                                  </p:stCondLst>
                                  <p:childTnLst>
                                    <p:animMotion origin="layout" path="M -2.70833E-6 1.11111E-6 L -0.1694 0.00208 " pathEditMode="relative" rAng="0" ptsTypes="AA">
                                      <p:cBhvr>
                                        <p:cTn id="13" dur="8000" fill="hold"/>
                                        <p:tgtEl>
                                          <p:spTgt spid="20"/>
                                        </p:tgtEl>
                                        <p:attrNameLst>
                                          <p:attrName>ppt_x</p:attrName>
                                          <p:attrName>ppt_y</p:attrName>
                                        </p:attrNameLst>
                                      </p:cBhvr>
                                      <p:rCtr x="-8477"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9" name="Group 168">
            <a:extLst>
              <a:ext uri="{FF2B5EF4-FFF2-40B4-BE49-F238E27FC236}">
                <a16:creationId xmlns:a16="http://schemas.microsoft.com/office/drawing/2014/main" id="{2680B3BD-9D15-4DAA-A9BA-3A61FA3E4EA5}"/>
              </a:ext>
            </a:extLst>
          </p:cNvPr>
          <p:cNvGrpSpPr/>
          <p:nvPr/>
        </p:nvGrpSpPr>
        <p:grpSpPr>
          <a:xfrm>
            <a:off x="548640" y="1270090"/>
            <a:ext cx="7321400" cy="4562281"/>
            <a:chOff x="548640" y="1185954"/>
            <a:chExt cx="7060321" cy="4646417"/>
          </a:xfrm>
        </p:grpSpPr>
        <p:grpSp>
          <p:nvGrpSpPr>
            <p:cNvPr id="170" name="Group 169">
              <a:extLst>
                <a:ext uri="{FF2B5EF4-FFF2-40B4-BE49-F238E27FC236}">
                  <a16:creationId xmlns:a16="http://schemas.microsoft.com/office/drawing/2014/main" id="{C1B232C0-AD3C-4D13-BBBC-54781D08E7FA}"/>
                </a:ext>
              </a:extLst>
            </p:cNvPr>
            <p:cNvGrpSpPr/>
            <p:nvPr/>
          </p:nvGrpSpPr>
          <p:grpSpPr>
            <a:xfrm>
              <a:off x="548640" y="1185954"/>
              <a:ext cx="7060321" cy="4638914"/>
              <a:chOff x="548640" y="1185954"/>
              <a:chExt cx="7060321" cy="4638914"/>
            </a:xfrm>
          </p:grpSpPr>
          <p:grpSp>
            <p:nvGrpSpPr>
              <p:cNvPr id="172" name="Group 171">
                <a:extLst>
                  <a:ext uri="{FF2B5EF4-FFF2-40B4-BE49-F238E27FC236}">
                    <a16:creationId xmlns:a16="http://schemas.microsoft.com/office/drawing/2014/main" id="{47FDF531-9833-4FD6-AABD-3233BEBCF00A}"/>
                  </a:ext>
                </a:extLst>
              </p:cNvPr>
              <p:cNvGrpSpPr/>
              <p:nvPr/>
            </p:nvGrpSpPr>
            <p:grpSpPr>
              <a:xfrm>
                <a:off x="549401" y="1198466"/>
                <a:ext cx="7059560" cy="4626402"/>
                <a:chOff x="6418717" y="1301930"/>
                <a:chExt cx="5377239" cy="3091265"/>
              </a:xfrm>
            </p:grpSpPr>
            <p:sp>
              <p:nvSpPr>
                <p:cNvPr id="176" name="Rectangle: Rounded Corners 175">
                  <a:extLst>
                    <a:ext uri="{FF2B5EF4-FFF2-40B4-BE49-F238E27FC236}">
                      <a16:creationId xmlns:a16="http://schemas.microsoft.com/office/drawing/2014/main" id="{EE12DCAA-DD7E-4EAE-BD87-57E993CC3FF9}"/>
                    </a:ext>
                  </a:extLst>
                </p:cNvPr>
                <p:cNvSpPr/>
                <p:nvPr/>
              </p:nvSpPr>
              <p:spPr>
                <a:xfrm>
                  <a:off x="6418717" y="1301930"/>
                  <a:ext cx="5377239" cy="3091265"/>
                </a:xfrm>
                <a:prstGeom prst="roundRect">
                  <a:avLst/>
                </a:prstGeom>
                <a:solidFill>
                  <a:srgbClr val="007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Star: 4 Points 176">
                  <a:extLst>
                    <a:ext uri="{FF2B5EF4-FFF2-40B4-BE49-F238E27FC236}">
                      <a16:creationId xmlns:a16="http://schemas.microsoft.com/office/drawing/2014/main" id="{10A51D7E-99D5-419E-ADC6-B78FD548D0C0}"/>
                    </a:ext>
                  </a:extLst>
                </p:cNvPr>
                <p:cNvSpPr/>
                <p:nvPr/>
              </p:nvSpPr>
              <p:spPr>
                <a:xfrm>
                  <a:off x="7062843" y="1895855"/>
                  <a:ext cx="123041" cy="24944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Star: 4 Points 177">
                  <a:extLst>
                    <a:ext uri="{FF2B5EF4-FFF2-40B4-BE49-F238E27FC236}">
                      <a16:creationId xmlns:a16="http://schemas.microsoft.com/office/drawing/2014/main" id="{F77E1F91-5D92-4FC8-BA7B-9A664E4BC97D}"/>
                    </a:ext>
                  </a:extLst>
                </p:cNvPr>
                <p:cNvSpPr/>
                <p:nvPr/>
              </p:nvSpPr>
              <p:spPr>
                <a:xfrm>
                  <a:off x="6841435" y="2753445"/>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Star: 4 Points 178">
                  <a:extLst>
                    <a:ext uri="{FF2B5EF4-FFF2-40B4-BE49-F238E27FC236}">
                      <a16:creationId xmlns:a16="http://schemas.microsoft.com/office/drawing/2014/main" id="{77361C16-947E-4504-8A18-CAE5595AB2DB}"/>
                    </a:ext>
                  </a:extLst>
                </p:cNvPr>
                <p:cNvSpPr/>
                <p:nvPr/>
              </p:nvSpPr>
              <p:spPr>
                <a:xfrm>
                  <a:off x="8220630" y="2490272"/>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Star: 4 Points 179">
                  <a:extLst>
                    <a:ext uri="{FF2B5EF4-FFF2-40B4-BE49-F238E27FC236}">
                      <a16:creationId xmlns:a16="http://schemas.microsoft.com/office/drawing/2014/main" id="{D0754012-56DA-4187-8993-810819FE1CAF}"/>
                    </a:ext>
                  </a:extLst>
                </p:cNvPr>
                <p:cNvSpPr/>
                <p:nvPr/>
              </p:nvSpPr>
              <p:spPr>
                <a:xfrm>
                  <a:off x="10509032" y="1713053"/>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Star: 4 Points 180">
                  <a:extLst>
                    <a:ext uri="{FF2B5EF4-FFF2-40B4-BE49-F238E27FC236}">
                      <a16:creationId xmlns:a16="http://schemas.microsoft.com/office/drawing/2014/main" id="{69866052-B7A6-4E8B-84C6-48513C5E68F5}"/>
                    </a:ext>
                  </a:extLst>
                </p:cNvPr>
                <p:cNvSpPr/>
                <p:nvPr/>
              </p:nvSpPr>
              <p:spPr>
                <a:xfrm>
                  <a:off x="10639311" y="1924119"/>
                  <a:ext cx="146121" cy="29067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Star: 4 Points 181">
                  <a:extLst>
                    <a:ext uri="{FF2B5EF4-FFF2-40B4-BE49-F238E27FC236}">
                      <a16:creationId xmlns:a16="http://schemas.microsoft.com/office/drawing/2014/main" id="{6A360675-9FE0-49E1-A439-BC1776468A5A}"/>
                    </a:ext>
                  </a:extLst>
                </p:cNvPr>
                <p:cNvSpPr/>
                <p:nvPr/>
              </p:nvSpPr>
              <p:spPr>
                <a:xfrm>
                  <a:off x="11420831" y="2692999"/>
                  <a:ext cx="146121" cy="29067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Star: 4 Points 182">
                  <a:extLst>
                    <a:ext uri="{FF2B5EF4-FFF2-40B4-BE49-F238E27FC236}">
                      <a16:creationId xmlns:a16="http://schemas.microsoft.com/office/drawing/2014/main" id="{ABC8EE29-9EC0-4D88-B8A1-452BBEBD3F8F}"/>
                    </a:ext>
                  </a:extLst>
                </p:cNvPr>
                <p:cNvSpPr/>
                <p:nvPr/>
              </p:nvSpPr>
              <p:spPr>
                <a:xfrm>
                  <a:off x="11546818" y="2415216"/>
                  <a:ext cx="125943" cy="22318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Star: 4 Points 183">
                  <a:extLst>
                    <a:ext uri="{FF2B5EF4-FFF2-40B4-BE49-F238E27FC236}">
                      <a16:creationId xmlns:a16="http://schemas.microsoft.com/office/drawing/2014/main" id="{411FEF40-C565-4D6E-8FA8-8E272896D6D9}"/>
                    </a:ext>
                  </a:extLst>
                </p:cNvPr>
                <p:cNvSpPr/>
                <p:nvPr/>
              </p:nvSpPr>
              <p:spPr>
                <a:xfrm>
                  <a:off x="7269445" y="3622705"/>
                  <a:ext cx="125943" cy="22318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Star: 4 Points 184">
                  <a:extLst>
                    <a:ext uri="{FF2B5EF4-FFF2-40B4-BE49-F238E27FC236}">
                      <a16:creationId xmlns:a16="http://schemas.microsoft.com/office/drawing/2014/main" id="{4B9BDCC6-0AD8-414F-8C88-E722A38A2E76}"/>
                    </a:ext>
                  </a:extLst>
                </p:cNvPr>
                <p:cNvSpPr/>
                <p:nvPr/>
              </p:nvSpPr>
              <p:spPr>
                <a:xfrm>
                  <a:off x="7486868" y="3371404"/>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Star: 4 Points 185">
                  <a:extLst>
                    <a:ext uri="{FF2B5EF4-FFF2-40B4-BE49-F238E27FC236}">
                      <a16:creationId xmlns:a16="http://schemas.microsoft.com/office/drawing/2014/main" id="{EF0B7CAA-A7AE-48A9-9A63-67E55F1665C5}"/>
                    </a:ext>
                  </a:extLst>
                </p:cNvPr>
                <p:cNvSpPr/>
                <p:nvPr/>
              </p:nvSpPr>
              <p:spPr>
                <a:xfrm>
                  <a:off x="9499357" y="3691545"/>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Star: 4 Points 186">
                  <a:extLst>
                    <a:ext uri="{FF2B5EF4-FFF2-40B4-BE49-F238E27FC236}">
                      <a16:creationId xmlns:a16="http://schemas.microsoft.com/office/drawing/2014/main" id="{26FBDBCA-8666-4653-A581-8A3BC1284C77}"/>
                    </a:ext>
                  </a:extLst>
                </p:cNvPr>
                <p:cNvSpPr/>
                <p:nvPr/>
              </p:nvSpPr>
              <p:spPr>
                <a:xfrm>
                  <a:off x="9339780" y="3495423"/>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Star: 4 Points 187">
                  <a:extLst>
                    <a:ext uri="{FF2B5EF4-FFF2-40B4-BE49-F238E27FC236}">
                      <a16:creationId xmlns:a16="http://schemas.microsoft.com/office/drawing/2014/main" id="{5BCA4090-4A3B-4C00-8BF1-B073840D5CE2}"/>
                    </a:ext>
                  </a:extLst>
                </p:cNvPr>
                <p:cNvSpPr/>
                <p:nvPr/>
              </p:nvSpPr>
              <p:spPr>
                <a:xfrm>
                  <a:off x="6554968" y="1521530"/>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Star: 4 Points 188">
                  <a:extLst>
                    <a:ext uri="{FF2B5EF4-FFF2-40B4-BE49-F238E27FC236}">
                      <a16:creationId xmlns:a16="http://schemas.microsoft.com/office/drawing/2014/main" id="{74CB6C60-52D0-468B-8408-561CDD44DAAA}"/>
                    </a:ext>
                  </a:extLst>
                </p:cNvPr>
                <p:cNvSpPr/>
                <p:nvPr/>
              </p:nvSpPr>
              <p:spPr>
                <a:xfrm>
                  <a:off x="8054795" y="2337263"/>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Star: 4 Points 189">
                  <a:extLst>
                    <a:ext uri="{FF2B5EF4-FFF2-40B4-BE49-F238E27FC236}">
                      <a16:creationId xmlns:a16="http://schemas.microsoft.com/office/drawing/2014/main" id="{5CC7D952-36EE-47F0-8174-957E2D156342}"/>
                    </a:ext>
                  </a:extLst>
                </p:cNvPr>
                <p:cNvSpPr/>
                <p:nvPr/>
              </p:nvSpPr>
              <p:spPr>
                <a:xfrm>
                  <a:off x="10604470" y="2770359"/>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Star: 4 Points 190">
                  <a:extLst>
                    <a:ext uri="{FF2B5EF4-FFF2-40B4-BE49-F238E27FC236}">
                      <a16:creationId xmlns:a16="http://schemas.microsoft.com/office/drawing/2014/main" id="{A550C39D-933D-4D21-8FB8-8FF6527029BB}"/>
                    </a:ext>
                  </a:extLst>
                </p:cNvPr>
                <p:cNvSpPr/>
                <p:nvPr/>
              </p:nvSpPr>
              <p:spPr>
                <a:xfrm>
                  <a:off x="11674570" y="3853053"/>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3" name="Freeform: Shape 172">
                <a:extLst>
                  <a:ext uri="{FF2B5EF4-FFF2-40B4-BE49-F238E27FC236}">
                    <a16:creationId xmlns:a16="http://schemas.microsoft.com/office/drawing/2014/main" id="{352388BC-C566-4863-81AC-25802F5B4BF1}"/>
                  </a:ext>
                </a:extLst>
              </p:cNvPr>
              <p:cNvSpPr/>
              <p:nvPr/>
            </p:nvSpPr>
            <p:spPr>
              <a:xfrm>
                <a:off x="1282262" y="4656083"/>
                <a:ext cx="6064469" cy="1061545"/>
              </a:xfrm>
              <a:custGeom>
                <a:avLst/>
                <a:gdLst>
                  <a:gd name="connsiteX0" fmla="*/ 0 w 6064469"/>
                  <a:gd name="connsiteY0" fmla="*/ 294289 h 1061545"/>
                  <a:gd name="connsiteX1" fmla="*/ 0 w 6064469"/>
                  <a:gd name="connsiteY1" fmla="*/ 294289 h 1061545"/>
                  <a:gd name="connsiteX2" fmla="*/ 578069 w 6064469"/>
                  <a:gd name="connsiteY2" fmla="*/ 210207 h 1061545"/>
                  <a:gd name="connsiteX3" fmla="*/ 1156138 w 6064469"/>
                  <a:gd name="connsiteY3" fmla="*/ 283779 h 1061545"/>
                  <a:gd name="connsiteX4" fmla="*/ 1271752 w 6064469"/>
                  <a:gd name="connsiteY4" fmla="*/ 283779 h 1061545"/>
                  <a:gd name="connsiteX5" fmla="*/ 1881352 w 6064469"/>
                  <a:gd name="connsiteY5" fmla="*/ 294289 h 1061545"/>
                  <a:gd name="connsiteX6" fmla="*/ 1975945 w 6064469"/>
                  <a:gd name="connsiteY6" fmla="*/ 283779 h 1061545"/>
                  <a:gd name="connsiteX7" fmla="*/ 2532993 w 6064469"/>
                  <a:gd name="connsiteY7" fmla="*/ 199696 h 1061545"/>
                  <a:gd name="connsiteX8" fmla="*/ 2669628 w 6064469"/>
                  <a:gd name="connsiteY8" fmla="*/ 199696 h 1061545"/>
                  <a:gd name="connsiteX9" fmla="*/ 3436883 w 6064469"/>
                  <a:gd name="connsiteY9" fmla="*/ 283779 h 1061545"/>
                  <a:gd name="connsiteX10" fmla="*/ 3615559 w 6064469"/>
                  <a:gd name="connsiteY10" fmla="*/ 294289 h 1061545"/>
                  <a:gd name="connsiteX11" fmla="*/ 4614041 w 6064469"/>
                  <a:gd name="connsiteY11" fmla="*/ 52551 h 1061545"/>
                  <a:gd name="connsiteX12" fmla="*/ 5023945 w 6064469"/>
                  <a:gd name="connsiteY12" fmla="*/ 0 h 1061545"/>
                  <a:gd name="connsiteX13" fmla="*/ 5118538 w 6064469"/>
                  <a:gd name="connsiteY13" fmla="*/ 10510 h 1061545"/>
                  <a:gd name="connsiteX14" fmla="*/ 5160579 w 6064469"/>
                  <a:gd name="connsiteY14" fmla="*/ 21020 h 1061545"/>
                  <a:gd name="connsiteX15" fmla="*/ 5202621 w 6064469"/>
                  <a:gd name="connsiteY15" fmla="*/ 31531 h 1061545"/>
                  <a:gd name="connsiteX16" fmla="*/ 5612524 w 6064469"/>
                  <a:gd name="connsiteY16" fmla="*/ 115614 h 1061545"/>
                  <a:gd name="connsiteX17" fmla="*/ 5854262 w 6064469"/>
                  <a:gd name="connsiteY17" fmla="*/ 136634 h 1061545"/>
                  <a:gd name="connsiteX18" fmla="*/ 6064469 w 6064469"/>
                  <a:gd name="connsiteY18" fmla="*/ 220717 h 1061545"/>
                  <a:gd name="connsiteX19" fmla="*/ 5990897 w 6064469"/>
                  <a:gd name="connsiteY19" fmla="*/ 672662 h 1061545"/>
                  <a:gd name="connsiteX20" fmla="*/ 4771697 w 6064469"/>
                  <a:gd name="connsiteY20" fmla="*/ 1061545 h 1061545"/>
                  <a:gd name="connsiteX21" fmla="*/ 1702676 w 6064469"/>
                  <a:gd name="connsiteY21" fmla="*/ 924910 h 1061545"/>
                  <a:gd name="connsiteX22" fmla="*/ 73572 w 6064469"/>
                  <a:gd name="connsiteY22" fmla="*/ 798786 h 1061545"/>
                  <a:gd name="connsiteX23" fmla="*/ 0 w 6064469"/>
                  <a:gd name="connsiteY23" fmla="*/ 294289 h 10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64469" h="1061545">
                    <a:moveTo>
                      <a:pt x="0" y="294289"/>
                    </a:moveTo>
                    <a:lnTo>
                      <a:pt x="0" y="294289"/>
                    </a:lnTo>
                    <a:lnTo>
                      <a:pt x="578069" y="210207"/>
                    </a:lnTo>
                    <a:lnTo>
                      <a:pt x="1156138" y="283779"/>
                    </a:lnTo>
                    <a:lnTo>
                      <a:pt x="1271752" y="283779"/>
                    </a:lnTo>
                    <a:lnTo>
                      <a:pt x="1881352" y="294289"/>
                    </a:lnTo>
                    <a:lnTo>
                      <a:pt x="1975945" y="283779"/>
                    </a:lnTo>
                    <a:lnTo>
                      <a:pt x="2532993" y="199696"/>
                    </a:lnTo>
                    <a:lnTo>
                      <a:pt x="2669628" y="199696"/>
                    </a:lnTo>
                    <a:lnTo>
                      <a:pt x="3436883" y="283779"/>
                    </a:lnTo>
                    <a:cubicBezTo>
                      <a:pt x="3559332" y="297384"/>
                      <a:pt x="3499751" y="294289"/>
                      <a:pt x="3615559" y="294289"/>
                    </a:cubicBezTo>
                    <a:lnTo>
                      <a:pt x="4614041" y="52551"/>
                    </a:lnTo>
                    <a:lnTo>
                      <a:pt x="5023945" y="0"/>
                    </a:lnTo>
                    <a:cubicBezTo>
                      <a:pt x="5055476" y="3503"/>
                      <a:pt x="5087182" y="5686"/>
                      <a:pt x="5118538" y="10510"/>
                    </a:cubicBezTo>
                    <a:cubicBezTo>
                      <a:pt x="5132815" y="12706"/>
                      <a:pt x="5146690" y="17052"/>
                      <a:pt x="5160579" y="21020"/>
                    </a:cubicBezTo>
                    <a:cubicBezTo>
                      <a:pt x="5201245" y="32639"/>
                      <a:pt x="5179193" y="31531"/>
                      <a:pt x="5202621" y="31531"/>
                    </a:cubicBezTo>
                    <a:lnTo>
                      <a:pt x="5612524" y="115614"/>
                    </a:lnTo>
                    <a:lnTo>
                      <a:pt x="5854262" y="136634"/>
                    </a:lnTo>
                    <a:lnTo>
                      <a:pt x="6064469" y="220717"/>
                    </a:lnTo>
                    <a:lnTo>
                      <a:pt x="5990897" y="672662"/>
                    </a:lnTo>
                    <a:lnTo>
                      <a:pt x="4771697" y="1061545"/>
                    </a:lnTo>
                    <a:lnTo>
                      <a:pt x="1702676" y="924910"/>
                    </a:lnTo>
                    <a:lnTo>
                      <a:pt x="73572" y="798786"/>
                    </a:lnTo>
                    <a:lnTo>
                      <a:pt x="0" y="294289"/>
                    </a:lnTo>
                    <a:close/>
                  </a:path>
                </a:pathLst>
              </a:cu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Freeform: Shape 173">
                <a:extLst>
                  <a:ext uri="{FF2B5EF4-FFF2-40B4-BE49-F238E27FC236}">
                    <a16:creationId xmlns:a16="http://schemas.microsoft.com/office/drawing/2014/main" id="{E4939D63-B799-49EE-964F-019D6FB264F6}"/>
                  </a:ext>
                </a:extLst>
              </p:cNvPr>
              <p:cNvSpPr/>
              <p:nvPr/>
            </p:nvSpPr>
            <p:spPr>
              <a:xfrm>
                <a:off x="548640" y="4610100"/>
                <a:ext cx="7056120" cy="1203960"/>
              </a:xfrm>
              <a:custGeom>
                <a:avLst/>
                <a:gdLst>
                  <a:gd name="connsiteX0" fmla="*/ 22860 w 7048500"/>
                  <a:gd name="connsiteY0" fmla="*/ 220980 h 1203960"/>
                  <a:gd name="connsiteX1" fmla="*/ 472440 w 7048500"/>
                  <a:gd name="connsiteY1" fmla="*/ 175260 h 1203960"/>
                  <a:gd name="connsiteX2" fmla="*/ 876300 w 7048500"/>
                  <a:gd name="connsiteY2" fmla="*/ 213360 h 1203960"/>
                  <a:gd name="connsiteX3" fmla="*/ 944880 w 7048500"/>
                  <a:gd name="connsiteY3" fmla="*/ 236220 h 1203960"/>
                  <a:gd name="connsiteX4" fmla="*/ 1478280 w 7048500"/>
                  <a:gd name="connsiteY4" fmla="*/ 411480 h 1203960"/>
                  <a:gd name="connsiteX5" fmla="*/ 1546860 w 7048500"/>
                  <a:gd name="connsiteY5" fmla="*/ 419100 h 1203960"/>
                  <a:gd name="connsiteX6" fmla="*/ 1569720 w 7048500"/>
                  <a:gd name="connsiteY6" fmla="*/ 426720 h 1203960"/>
                  <a:gd name="connsiteX7" fmla="*/ 1645920 w 7048500"/>
                  <a:gd name="connsiteY7" fmla="*/ 434340 h 1203960"/>
                  <a:gd name="connsiteX8" fmla="*/ 1668780 w 7048500"/>
                  <a:gd name="connsiteY8" fmla="*/ 441960 h 1203960"/>
                  <a:gd name="connsiteX9" fmla="*/ 2164080 w 7048500"/>
                  <a:gd name="connsiteY9" fmla="*/ 457200 h 1203960"/>
                  <a:gd name="connsiteX10" fmla="*/ 2339340 w 7048500"/>
                  <a:gd name="connsiteY10" fmla="*/ 449580 h 1203960"/>
                  <a:gd name="connsiteX11" fmla="*/ 2842260 w 7048500"/>
                  <a:gd name="connsiteY11" fmla="*/ 342900 h 1203960"/>
                  <a:gd name="connsiteX12" fmla="*/ 2926080 w 7048500"/>
                  <a:gd name="connsiteY12" fmla="*/ 327660 h 1203960"/>
                  <a:gd name="connsiteX13" fmla="*/ 2964180 w 7048500"/>
                  <a:gd name="connsiteY13" fmla="*/ 320040 h 1203960"/>
                  <a:gd name="connsiteX14" fmla="*/ 3581400 w 7048500"/>
                  <a:gd name="connsiteY14" fmla="*/ 137160 h 1203960"/>
                  <a:gd name="connsiteX15" fmla="*/ 3657600 w 7048500"/>
                  <a:gd name="connsiteY15" fmla="*/ 114300 h 1203960"/>
                  <a:gd name="connsiteX16" fmla="*/ 3710940 w 7048500"/>
                  <a:gd name="connsiteY16" fmla="*/ 99060 h 1203960"/>
                  <a:gd name="connsiteX17" fmla="*/ 4267200 w 7048500"/>
                  <a:gd name="connsiteY17" fmla="*/ 0 h 1203960"/>
                  <a:gd name="connsiteX18" fmla="*/ 4381500 w 7048500"/>
                  <a:gd name="connsiteY18" fmla="*/ 7620 h 1203960"/>
                  <a:gd name="connsiteX19" fmla="*/ 5059680 w 7048500"/>
                  <a:gd name="connsiteY19" fmla="*/ 182880 h 1203960"/>
                  <a:gd name="connsiteX20" fmla="*/ 5135880 w 7048500"/>
                  <a:gd name="connsiteY20" fmla="*/ 190500 h 1203960"/>
                  <a:gd name="connsiteX21" fmla="*/ 5158740 w 7048500"/>
                  <a:gd name="connsiteY21" fmla="*/ 198120 h 1203960"/>
                  <a:gd name="connsiteX22" fmla="*/ 5212080 w 7048500"/>
                  <a:gd name="connsiteY22" fmla="*/ 205740 h 1203960"/>
                  <a:gd name="connsiteX23" fmla="*/ 5250180 w 7048500"/>
                  <a:gd name="connsiteY23" fmla="*/ 213360 h 1203960"/>
                  <a:gd name="connsiteX24" fmla="*/ 5303520 w 7048500"/>
                  <a:gd name="connsiteY24" fmla="*/ 213360 h 1203960"/>
                  <a:gd name="connsiteX25" fmla="*/ 5783580 w 7048500"/>
                  <a:gd name="connsiteY25" fmla="*/ 266700 h 1203960"/>
                  <a:gd name="connsiteX26" fmla="*/ 6050280 w 7048500"/>
                  <a:gd name="connsiteY26" fmla="*/ 274320 h 1203960"/>
                  <a:gd name="connsiteX27" fmla="*/ 6667500 w 7048500"/>
                  <a:gd name="connsiteY27" fmla="*/ 228600 h 1203960"/>
                  <a:gd name="connsiteX28" fmla="*/ 6751320 w 7048500"/>
                  <a:gd name="connsiteY28" fmla="*/ 205740 h 1203960"/>
                  <a:gd name="connsiteX29" fmla="*/ 7018020 w 7048500"/>
                  <a:gd name="connsiteY29" fmla="*/ 83820 h 1203960"/>
                  <a:gd name="connsiteX30" fmla="*/ 7048500 w 7048500"/>
                  <a:gd name="connsiteY30" fmla="*/ 251460 h 1203960"/>
                  <a:gd name="connsiteX31" fmla="*/ 7040880 w 7048500"/>
                  <a:gd name="connsiteY31" fmla="*/ 586740 h 1203960"/>
                  <a:gd name="connsiteX32" fmla="*/ 6918960 w 7048500"/>
                  <a:gd name="connsiteY32" fmla="*/ 868680 h 1203960"/>
                  <a:gd name="connsiteX33" fmla="*/ 6758940 w 7048500"/>
                  <a:gd name="connsiteY33" fmla="*/ 1028700 h 1203960"/>
                  <a:gd name="connsiteX34" fmla="*/ 6621780 w 7048500"/>
                  <a:gd name="connsiteY34" fmla="*/ 1112520 h 1203960"/>
                  <a:gd name="connsiteX35" fmla="*/ 6507480 w 7048500"/>
                  <a:gd name="connsiteY35" fmla="*/ 1165860 h 1203960"/>
                  <a:gd name="connsiteX36" fmla="*/ 6134100 w 7048500"/>
                  <a:gd name="connsiteY36" fmla="*/ 1203960 h 1203960"/>
                  <a:gd name="connsiteX37" fmla="*/ 678180 w 7048500"/>
                  <a:gd name="connsiteY37" fmla="*/ 1196340 h 1203960"/>
                  <a:gd name="connsiteX38" fmla="*/ 495300 w 7048500"/>
                  <a:gd name="connsiteY38" fmla="*/ 1135380 h 1203960"/>
                  <a:gd name="connsiteX39" fmla="*/ 335280 w 7048500"/>
                  <a:gd name="connsiteY39" fmla="*/ 1074420 h 1203960"/>
                  <a:gd name="connsiteX40" fmla="*/ 243840 w 7048500"/>
                  <a:gd name="connsiteY40" fmla="*/ 967740 h 1203960"/>
                  <a:gd name="connsiteX41" fmla="*/ 121920 w 7048500"/>
                  <a:gd name="connsiteY41" fmla="*/ 861060 h 1203960"/>
                  <a:gd name="connsiteX42" fmla="*/ 60960 w 7048500"/>
                  <a:gd name="connsiteY42" fmla="*/ 670560 h 1203960"/>
                  <a:gd name="connsiteX43" fmla="*/ 0 w 7048500"/>
                  <a:gd name="connsiteY43" fmla="*/ 480060 h 1203960"/>
                  <a:gd name="connsiteX44" fmla="*/ 22860 w 7048500"/>
                  <a:gd name="connsiteY44" fmla="*/ 220980 h 1203960"/>
                  <a:gd name="connsiteX0" fmla="*/ 22860 w 7056120"/>
                  <a:gd name="connsiteY0" fmla="*/ 220980 h 1203960"/>
                  <a:gd name="connsiteX1" fmla="*/ 472440 w 7056120"/>
                  <a:gd name="connsiteY1" fmla="*/ 175260 h 1203960"/>
                  <a:gd name="connsiteX2" fmla="*/ 876300 w 7056120"/>
                  <a:gd name="connsiteY2" fmla="*/ 213360 h 1203960"/>
                  <a:gd name="connsiteX3" fmla="*/ 944880 w 7056120"/>
                  <a:gd name="connsiteY3" fmla="*/ 236220 h 1203960"/>
                  <a:gd name="connsiteX4" fmla="*/ 1478280 w 7056120"/>
                  <a:gd name="connsiteY4" fmla="*/ 411480 h 1203960"/>
                  <a:gd name="connsiteX5" fmla="*/ 1546860 w 7056120"/>
                  <a:gd name="connsiteY5" fmla="*/ 419100 h 1203960"/>
                  <a:gd name="connsiteX6" fmla="*/ 1569720 w 7056120"/>
                  <a:gd name="connsiteY6" fmla="*/ 426720 h 1203960"/>
                  <a:gd name="connsiteX7" fmla="*/ 1645920 w 7056120"/>
                  <a:gd name="connsiteY7" fmla="*/ 434340 h 1203960"/>
                  <a:gd name="connsiteX8" fmla="*/ 1668780 w 7056120"/>
                  <a:gd name="connsiteY8" fmla="*/ 441960 h 1203960"/>
                  <a:gd name="connsiteX9" fmla="*/ 2164080 w 7056120"/>
                  <a:gd name="connsiteY9" fmla="*/ 457200 h 1203960"/>
                  <a:gd name="connsiteX10" fmla="*/ 2339340 w 7056120"/>
                  <a:gd name="connsiteY10" fmla="*/ 449580 h 1203960"/>
                  <a:gd name="connsiteX11" fmla="*/ 2842260 w 7056120"/>
                  <a:gd name="connsiteY11" fmla="*/ 342900 h 1203960"/>
                  <a:gd name="connsiteX12" fmla="*/ 2926080 w 7056120"/>
                  <a:gd name="connsiteY12" fmla="*/ 327660 h 1203960"/>
                  <a:gd name="connsiteX13" fmla="*/ 2964180 w 7056120"/>
                  <a:gd name="connsiteY13" fmla="*/ 320040 h 1203960"/>
                  <a:gd name="connsiteX14" fmla="*/ 3581400 w 7056120"/>
                  <a:gd name="connsiteY14" fmla="*/ 137160 h 1203960"/>
                  <a:gd name="connsiteX15" fmla="*/ 3657600 w 7056120"/>
                  <a:gd name="connsiteY15" fmla="*/ 114300 h 1203960"/>
                  <a:gd name="connsiteX16" fmla="*/ 3710940 w 7056120"/>
                  <a:gd name="connsiteY16" fmla="*/ 99060 h 1203960"/>
                  <a:gd name="connsiteX17" fmla="*/ 4267200 w 7056120"/>
                  <a:gd name="connsiteY17" fmla="*/ 0 h 1203960"/>
                  <a:gd name="connsiteX18" fmla="*/ 4381500 w 7056120"/>
                  <a:gd name="connsiteY18" fmla="*/ 7620 h 1203960"/>
                  <a:gd name="connsiteX19" fmla="*/ 5059680 w 7056120"/>
                  <a:gd name="connsiteY19" fmla="*/ 182880 h 1203960"/>
                  <a:gd name="connsiteX20" fmla="*/ 5135880 w 7056120"/>
                  <a:gd name="connsiteY20" fmla="*/ 190500 h 1203960"/>
                  <a:gd name="connsiteX21" fmla="*/ 5158740 w 7056120"/>
                  <a:gd name="connsiteY21" fmla="*/ 198120 h 1203960"/>
                  <a:gd name="connsiteX22" fmla="*/ 5212080 w 7056120"/>
                  <a:gd name="connsiteY22" fmla="*/ 205740 h 1203960"/>
                  <a:gd name="connsiteX23" fmla="*/ 5250180 w 7056120"/>
                  <a:gd name="connsiteY23" fmla="*/ 213360 h 1203960"/>
                  <a:gd name="connsiteX24" fmla="*/ 5303520 w 7056120"/>
                  <a:gd name="connsiteY24" fmla="*/ 213360 h 1203960"/>
                  <a:gd name="connsiteX25" fmla="*/ 5783580 w 7056120"/>
                  <a:gd name="connsiteY25" fmla="*/ 266700 h 1203960"/>
                  <a:gd name="connsiteX26" fmla="*/ 6050280 w 7056120"/>
                  <a:gd name="connsiteY26" fmla="*/ 274320 h 1203960"/>
                  <a:gd name="connsiteX27" fmla="*/ 6667500 w 7056120"/>
                  <a:gd name="connsiteY27" fmla="*/ 228600 h 1203960"/>
                  <a:gd name="connsiteX28" fmla="*/ 6751320 w 7056120"/>
                  <a:gd name="connsiteY28" fmla="*/ 205740 h 1203960"/>
                  <a:gd name="connsiteX29" fmla="*/ 7056120 w 7056120"/>
                  <a:gd name="connsiteY29" fmla="*/ 68580 h 1203960"/>
                  <a:gd name="connsiteX30" fmla="*/ 7048500 w 7056120"/>
                  <a:gd name="connsiteY30" fmla="*/ 251460 h 1203960"/>
                  <a:gd name="connsiteX31" fmla="*/ 7040880 w 7056120"/>
                  <a:gd name="connsiteY31" fmla="*/ 586740 h 1203960"/>
                  <a:gd name="connsiteX32" fmla="*/ 6918960 w 7056120"/>
                  <a:gd name="connsiteY32" fmla="*/ 868680 h 1203960"/>
                  <a:gd name="connsiteX33" fmla="*/ 6758940 w 7056120"/>
                  <a:gd name="connsiteY33" fmla="*/ 1028700 h 1203960"/>
                  <a:gd name="connsiteX34" fmla="*/ 6621780 w 7056120"/>
                  <a:gd name="connsiteY34" fmla="*/ 1112520 h 1203960"/>
                  <a:gd name="connsiteX35" fmla="*/ 6507480 w 7056120"/>
                  <a:gd name="connsiteY35" fmla="*/ 1165860 h 1203960"/>
                  <a:gd name="connsiteX36" fmla="*/ 6134100 w 7056120"/>
                  <a:gd name="connsiteY36" fmla="*/ 1203960 h 1203960"/>
                  <a:gd name="connsiteX37" fmla="*/ 678180 w 7056120"/>
                  <a:gd name="connsiteY37" fmla="*/ 1196340 h 1203960"/>
                  <a:gd name="connsiteX38" fmla="*/ 495300 w 7056120"/>
                  <a:gd name="connsiteY38" fmla="*/ 1135380 h 1203960"/>
                  <a:gd name="connsiteX39" fmla="*/ 335280 w 7056120"/>
                  <a:gd name="connsiteY39" fmla="*/ 1074420 h 1203960"/>
                  <a:gd name="connsiteX40" fmla="*/ 243840 w 7056120"/>
                  <a:gd name="connsiteY40" fmla="*/ 967740 h 1203960"/>
                  <a:gd name="connsiteX41" fmla="*/ 121920 w 7056120"/>
                  <a:gd name="connsiteY41" fmla="*/ 861060 h 1203960"/>
                  <a:gd name="connsiteX42" fmla="*/ 60960 w 7056120"/>
                  <a:gd name="connsiteY42" fmla="*/ 670560 h 1203960"/>
                  <a:gd name="connsiteX43" fmla="*/ 0 w 7056120"/>
                  <a:gd name="connsiteY43" fmla="*/ 480060 h 1203960"/>
                  <a:gd name="connsiteX44" fmla="*/ 22860 w 7056120"/>
                  <a:gd name="connsiteY44" fmla="*/ 220980 h 120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056120" h="1203960">
                    <a:moveTo>
                      <a:pt x="22860" y="220980"/>
                    </a:moveTo>
                    <a:lnTo>
                      <a:pt x="472440" y="175260"/>
                    </a:lnTo>
                    <a:lnTo>
                      <a:pt x="876300" y="213360"/>
                    </a:lnTo>
                    <a:cubicBezTo>
                      <a:pt x="939638" y="237112"/>
                      <a:pt x="915558" y="236220"/>
                      <a:pt x="944880" y="236220"/>
                    </a:cubicBezTo>
                    <a:lnTo>
                      <a:pt x="1478280" y="411480"/>
                    </a:lnTo>
                    <a:cubicBezTo>
                      <a:pt x="1501140" y="414020"/>
                      <a:pt x="1524172" y="415319"/>
                      <a:pt x="1546860" y="419100"/>
                    </a:cubicBezTo>
                    <a:cubicBezTo>
                      <a:pt x="1554783" y="420420"/>
                      <a:pt x="1561781" y="425499"/>
                      <a:pt x="1569720" y="426720"/>
                    </a:cubicBezTo>
                    <a:cubicBezTo>
                      <a:pt x="1594950" y="430602"/>
                      <a:pt x="1620520" y="431800"/>
                      <a:pt x="1645920" y="434340"/>
                    </a:cubicBezTo>
                    <a:lnTo>
                      <a:pt x="1668780" y="441960"/>
                    </a:lnTo>
                    <a:lnTo>
                      <a:pt x="2164080" y="457200"/>
                    </a:lnTo>
                    <a:cubicBezTo>
                      <a:pt x="2278255" y="446820"/>
                      <a:pt x="2219845" y="449580"/>
                      <a:pt x="2339340" y="449580"/>
                    </a:cubicBezTo>
                    <a:lnTo>
                      <a:pt x="2842260" y="342900"/>
                    </a:lnTo>
                    <a:cubicBezTo>
                      <a:pt x="2870200" y="337820"/>
                      <a:pt x="2898312" y="333610"/>
                      <a:pt x="2926080" y="327660"/>
                    </a:cubicBezTo>
                    <a:cubicBezTo>
                      <a:pt x="2969137" y="318434"/>
                      <a:pt x="2931182" y="320040"/>
                      <a:pt x="2964180" y="320040"/>
                    </a:cubicBezTo>
                    <a:lnTo>
                      <a:pt x="3581400" y="137160"/>
                    </a:lnTo>
                    <a:lnTo>
                      <a:pt x="3657600" y="114300"/>
                    </a:lnTo>
                    <a:cubicBezTo>
                      <a:pt x="3708938" y="98257"/>
                      <a:pt x="3686748" y="99060"/>
                      <a:pt x="3710940" y="99060"/>
                    </a:cubicBezTo>
                    <a:lnTo>
                      <a:pt x="4267200" y="0"/>
                    </a:lnTo>
                    <a:cubicBezTo>
                      <a:pt x="4356037" y="8884"/>
                      <a:pt x="4317873" y="7620"/>
                      <a:pt x="4381500" y="7620"/>
                    </a:cubicBezTo>
                    <a:lnTo>
                      <a:pt x="5059680" y="182880"/>
                    </a:lnTo>
                    <a:cubicBezTo>
                      <a:pt x="5085080" y="185420"/>
                      <a:pt x="5110650" y="186618"/>
                      <a:pt x="5135880" y="190500"/>
                    </a:cubicBezTo>
                    <a:cubicBezTo>
                      <a:pt x="5143819" y="191721"/>
                      <a:pt x="5150864" y="196545"/>
                      <a:pt x="5158740" y="198120"/>
                    </a:cubicBezTo>
                    <a:cubicBezTo>
                      <a:pt x="5176352" y="201642"/>
                      <a:pt x="5194364" y="202787"/>
                      <a:pt x="5212080" y="205740"/>
                    </a:cubicBezTo>
                    <a:cubicBezTo>
                      <a:pt x="5224855" y="207869"/>
                      <a:pt x="5237273" y="212284"/>
                      <a:pt x="5250180" y="213360"/>
                    </a:cubicBezTo>
                    <a:cubicBezTo>
                      <a:pt x="5267899" y="214837"/>
                      <a:pt x="5285740" y="213360"/>
                      <a:pt x="5303520" y="213360"/>
                    </a:cubicBezTo>
                    <a:lnTo>
                      <a:pt x="5783580" y="266700"/>
                    </a:lnTo>
                    <a:cubicBezTo>
                      <a:pt x="6029955" y="274648"/>
                      <a:pt x="5941019" y="274320"/>
                      <a:pt x="6050280" y="274320"/>
                    </a:cubicBezTo>
                    <a:lnTo>
                      <a:pt x="6667500" y="228600"/>
                    </a:lnTo>
                    <a:cubicBezTo>
                      <a:pt x="6741624" y="212128"/>
                      <a:pt x="6715135" y="223833"/>
                      <a:pt x="6751320" y="205740"/>
                    </a:cubicBezTo>
                    <a:lnTo>
                      <a:pt x="7056120" y="68580"/>
                    </a:lnTo>
                    <a:lnTo>
                      <a:pt x="7048500" y="251460"/>
                    </a:lnTo>
                    <a:lnTo>
                      <a:pt x="7040880" y="586740"/>
                    </a:lnTo>
                    <a:lnTo>
                      <a:pt x="6918960" y="868680"/>
                    </a:lnTo>
                    <a:lnTo>
                      <a:pt x="6758940" y="1028700"/>
                    </a:lnTo>
                    <a:lnTo>
                      <a:pt x="6621780" y="1112520"/>
                    </a:lnTo>
                    <a:lnTo>
                      <a:pt x="6507480" y="1165860"/>
                    </a:lnTo>
                    <a:lnTo>
                      <a:pt x="6134100" y="1203960"/>
                    </a:lnTo>
                    <a:lnTo>
                      <a:pt x="678180" y="1196340"/>
                    </a:lnTo>
                    <a:lnTo>
                      <a:pt x="495300" y="1135380"/>
                    </a:lnTo>
                    <a:lnTo>
                      <a:pt x="335280" y="1074420"/>
                    </a:lnTo>
                    <a:lnTo>
                      <a:pt x="243840" y="967740"/>
                    </a:lnTo>
                    <a:lnTo>
                      <a:pt x="121920" y="861060"/>
                    </a:lnTo>
                    <a:lnTo>
                      <a:pt x="60960" y="670560"/>
                    </a:lnTo>
                    <a:lnTo>
                      <a:pt x="0" y="480060"/>
                    </a:lnTo>
                    <a:lnTo>
                      <a:pt x="22860" y="22098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Rounded Corners 174">
                <a:extLst>
                  <a:ext uri="{FF2B5EF4-FFF2-40B4-BE49-F238E27FC236}">
                    <a16:creationId xmlns:a16="http://schemas.microsoft.com/office/drawing/2014/main" id="{637500D0-D03B-4CCD-A7B1-E52C604A2750}"/>
                  </a:ext>
                </a:extLst>
              </p:cNvPr>
              <p:cNvSpPr/>
              <p:nvPr/>
            </p:nvSpPr>
            <p:spPr>
              <a:xfrm>
                <a:off x="549401" y="1185954"/>
                <a:ext cx="7057013" cy="4626403"/>
              </a:xfrm>
              <a:prstGeom prst="roundRect">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1" name="Oval 170">
              <a:extLst>
                <a:ext uri="{FF2B5EF4-FFF2-40B4-BE49-F238E27FC236}">
                  <a16:creationId xmlns:a16="http://schemas.microsoft.com/office/drawing/2014/main" id="{2F72D67B-D329-489E-BA4B-D6E9C6879C92}"/>
                </a:ext>
              </a:extLst>
            </p:cNvPr>
            <p:cNvSpPr/>
            <p:nvPr/>
          </p:nvSpPr>
          <p:spPr>
            <a:xfrm>
              <a:off x="1312676" y="5522540"/>
              <a:ext cx="3561997" cy="309831"/>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811D944C-D5B6-4BB2-AB13-82F7A7DB1A26}"/>
              </a:ext>
            </a:extLst>
          </p:cNvPr>
          <p:cNvGrpSpPr/>
          <p:nvPr/>
        </p:nvGrpSpPr>
        <p:grpSpPr>
          <a:xfrm>
            <a:off x="4826762" y="3839507"/>
            <a:ext cx="467443" cy="1287994"/>
            <a:chOff x="3410018" y="2211162"/>
            <a:chExt cx="467443" cy="1287994"/>
          </a:xfrm>
        </p:grpSpPr>
        <p:cxnSp>
          <p:nvCxnSpPr>
            <p:cNvPr id="35" name="Straight Connector 34">
              <a:extLst>
                <a:ext uri="{FF2B5EF4-FFF2-40B4-BE49-F238E27FC236}">
                  <a16:creationId xmlns:a16="http://schemas.microsoft.com/office/drawing/2014/main" id="{4A132D3A-4CFF-408C-BB15-CDD8BE792E5D}"/>
                </a:ext>
              </a:extLst>
            </p:cNvPr>
            <p:cNvCxnSpPr>
              <a:cxnSpLocks/>
              <a:stCxn id="53" idx="0"/>
            </p:cNvCxnSpPr>
            <p:nvPr/>
          </p:nvCxnSpPr>
          <p:spPr>
            <a:xfrm flipH="1" flipV="1">
              <a:off x="3625291" y="2530769"/>
              <a:ext cx="132297" cy="7486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8B039E09-80D2-48BA-AE1B-EE953CACC398}"/>
                </a:ext>
              </a:extLst>
            </p:cNvPr>
            <p:cNvSpPr/>
            <p:nvPr/>
          </p:nvSpPr>
          <p:spPr>
            <a:xfrm flipH="1">
              <a:off x="3410018" y="3436475"/>
              <a:ext cx="422281" cy="6268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3E46DD82-7DA4-4FCC-AA8B-DB98296CB342}"/>
                </a:ext>
              </a:extLst>
            </p:cNvPr>
            <p:cNvSpPr/>
            <p:nvPr/>
          </p:nvSpPr>
          <p:spPr>
            <a:xfrm flipH="1">
              <a:off x="3557657" y="3363284"/>
              <a:ext cx="134551" cy="6268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Rounded Corners 42">
              <a:extLst>
                <a:ext uri="{FF2B5EF4-FFF2-40B4-BE49-F238E27FC236}">
                  <a16:creationId xmlns:a16="http://schemas.microsoft.com/office/drawing/2014/main" id="{FF396C27-A4B5-4C2B-9047-4EBEDCB58E51}"/>
                </a:ext>
              </a:extLst>
            </p:cNvPr>
            <p:cNvSpPr/>
            <p:nvPr/>
          </p:nvSpPr>
          <p:spPr>
            <a:xfrm rot="5400000">
              <a:off x="3701567" y="3246061"/>
              <a:ext cx="29076" cy="182344"/>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594BF700-CE98-46D8-926F-BAE9E4BBD915}"/>
                </a:ext>
              </a:extLst>
            </p:cNvPr>
            <p:cNvSpPr/>
            <p:nvPr/>
          </p:nvSpPr>
          <p:spPr>
            <a:xfrm rot="6784575" flipH="1">
              <a:off x="3734315" y="2395130"/>
              <a:ext cx="24261" cy="26203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E8B48B2A-B092-4348-B49D-C5D82E1CE603}"/>
                </a:ext>
              </a:extLst>
            </p:cNvPr>
            <p:cNvSpPr/>
            <p:nvPr/>
          </p:nvSpPr>
          <p:spPr>
            <a:xfrm rot="4695926" flipH="1">
              <a:off x="3732097" y="2310674"/>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8CBCB6E-5BE7-4C2C-A6E3-4768196DD0BB}"/>
                </a:ext>
              </a:extLst>
            </p:cNvPr>
            <p:cNvSpPr/>
            <p:nvPr/>
          </p:nvSpPr>
          <p:spPr>
            <a:xfrm flipH="1">
              <a:off x="3594318" y="3405134"/>
              <a:ext cx="53680" cy="626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Rounded Corners 52">
              <a:extLst>
                <a:ext uri="{FF2B5EF4-FFF2-40B4-BE49-F238E27FC236}">
                  <a16:creationId xmlns:a16="http://schemas.microsoft.com/office/drawing/2014/main" id="{F241693B-DA1C-4DCC-88D8-8187F226B842}"/>
                </a:ext>
              </a:extLst>
            </p:cNvPr>
            <p:cNvSpPr/>
            <p:nvPr/>
          </p:nvSpPr>
          <p:spPr>
            <a:xfrm>
              <a:off x="3730749" y="3279459"/>
              <a:ext cx="53680" cy="104142"/>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a:extLst>
                <a:ext uri="{FF2B5EF4-FFF2-40B4-BE49-F238E27FC236}">
                  <a16:creationId xmlns:a16="http://schemas.microsoft.com/office/drawing/2014/main" id="{23587DE0-4FC3-4DEA-92AD-011F841245FF}"/>
                </a:ext>
              </a:extLst>
            </p:cNvPr>
            <p:cNvCxnSpPr>
              <a:cxnSpLocks/>
              <a:endCxn id="53" idx="3"/>
            </p:cNvCxnSpPr>
            <p:nvPr/>
          </p:nvCxnSpPr>
          <p:spPr>
            <a:xfrm flipH="1">
              <a:off x="3784428" y="2571828"/>
              <a:ext cx="74752" cy="7597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34649318-2E7A-4E07-AE2A-FAB2EF060DEE}"/>
                </a:ext>
              </a:extLst>
            </p:cNvPr>
            <p:cNvCxnSpPr>
              <a:cxnSpLocks/>
              <a:stCxn id="47" idx="0"/>
            </p:cNvCxnSpPr>
            <p:nvPr/>
          </p:nvCxnSpPr>
          <p:spPr>
            <a:xfrm flipH="1">
              <a:off x="3856676" y="2410858"/>
              <a:ext cx="14875" cy="177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111E10B-813B-4516-9FDB-8373BBB75A1E}"/>
                </a:ext>
              </a:extLst>
            </p:cNvPr>
            <p:cNvCxnSpPr>
              <a:cxnSpLocks/>
              <a:endCxn id="58" idx="0"/>
            </p:cNvCxnSpPr>
            <p:nvPr/>
          </p:nvCxnSpPr>
          <p:spPr>
            <a:xfrm flipH="1" flipV="1">
              <a:off x="3602550" y="2211650"/>
              <a:ext cx="265637" cy="1888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C0791B79-F463-4BBA-B973-F65E57CC84E7}"/>
                </a:ext>
              </a:extLst>
            </p:cNvPr>
            <p:cNvSpPr/>
            <p:nvPr/>
          </p:nvSpPr>
          <p:spPr>
            <a:xfrm rot="21297001" flipH="1">
              <a:off x="3597298" y="2211162"/>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 name="Straight Connector 60">
              <a:extLst>
                <a:ext uri="{FF2B5EF4-FFF2-40B4-BE49-F238E27FC236}">
                  <a16:creationId xmlns:a16="http://schemas.microsoft.com/office/drawing/2014/main" id="{C7F09823-DCC1-4C89-8A27-0B7306DB2BAD}"/>
                </a:ext>
              </a:extLst>
            </p:cNvPr>
            <p:cNvCxnSpPr>
              <a:cxnSpLocks/>
              <a:stCxn id="41" idx="3"/>
            </p:cNvCxnSpPr>
            <p:nvPr/>
          </p:nvCxnSpPr>
          <p:spPr>
            <a:xfrm flipH="1" flipV="1">
              <a:off x="3511959" y="2453393"/>
              <a:ext cx="45697" cy="9412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D801EEC7-7448-462C-B642-4E4765FF2A5D}"/>
                </a:ext>
              </a:extLst>
            </p:cNvPr>
            <p:cNvCxnSpPr>
              <a:cxnSpLocks/>
            </p:cNvCxnSpPr>
            <p:nvPr/>
          </p:nvCxnSpPr>
          <p:spPr>
            <a:xfrm flipV="1">
              <a:off x="3727687" y="2441187"/>
              <a:ext cx="56276" cy="631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C9A4BEF5-2C14-42F2-A179-926354017C52}"/>
                </a:ext>
              </a:extLst>
            </p:cNvPr>
            <p:cNvSpPr/>
            <p:nvPr/>
          </p:nvSpPr>
          <p:spPr>
            <a:xfrm flipH="1">
              <a:off x="3609028" y="2450865"/>
              <a:ext cx="25023" cy="942755"/>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8" name="Group 147">
            <a:extLst>
              <a:ext uri="{FF2B5EF4-FFF2-40B4-BE49-F238E27FC236}">
                <a16:creationId xmlns:a16="http://schemas.microsoft.com/office/drawing/2014/main" id="{27266E4A-F012-489C-9054-B41C906C422F}"/>
              </a:ext>
            </a:extLst>
          </p:cNvPr>
          <p:cNvGrpSpPr/>
          <p:nvPr/>
        </p:nvGrpSpPr>
        <p:grpSpPr>
          <a:xfrm>
            <a:off x="4162534" y="4807898"/>
            <a:ext cx="2221772" cy="801777"/>
            <a:chOff x="4653412" y="4786133"/>
            <a:chExt cx="2221772" cy="801777"/>
          </a:xfrm>
        </p:grpSpPr>
        <p:sp>
          <p:nvSpPr>
            <p:cNvPr id="149" name="Oval 148">
              <a:extLst>
                <a:ext uri="{FF2B5EF4-FFF2-40B4-BE49-F238E27FC236}">
                  <a16:creationId xmlns:a16="http://schemas.microsoft.com/office/drawing/2014/main" id="{179FB047-3C7C-4574-8A92-4204486244D6}"/>
                </a:ext>
              </a:extLst>
            </p:cNvPr>
            <p:cNvSpPr/>
            <p:nvPr/>
          </p:nvSpPr>
          <p:spPr>
            <a:xfrm>
              <a:off x="4844941" y="5387742"/>
              <a:ext cx="1983619" cy="200168"/>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0" name="Group 149">
              <a:extLst>
                <a:ext uri="{FF2B5EF4-FFF2-40B4-BE49-F238E27FC236}">
                  <a16:creationId xmlns:a16="http://schemas.microsoft.com/office/drawing/2014/main" id="{DC5F263D-6270-4E58-B5FE-7CD75FCC1C63}"/>
                </a:ext>
              </a:extLst>
            </p:cNvPr>
            <p:cNvGrpSpPr>
              <a:grpSpLocks noChangeAspect="1"/>
            </p:cNvGrpSpPr>
            <p:nvPr/>
          </p:nvGrpSpPr>
          <p:grpSpPr>
            <a:xfrm>
              <a:off x="4653412" y="4786133"/>
              <a:ext cx="2221772" cy="713667"/>
              <a:chOff x="7366469" y="4745481"/>
              <a:chExt cx="3191554" cy="1025173"/>
            </a:xfrm>
          </p:grpSpPr>
          <p:grpSp>
            <p:nvGrpSpPr>
              <p:cNvPr id="151" name="Group 150">
                <a:extLst>
                  <a:ext uri="{FF2B5EF4-FFF2-40B4-BE49-F238E27FC236}">
                    <a16:creationId xmlns:a16="http://schemas.microsoft.com/office/drawing/2014/main" id="{37828A96-7865-4BE7-87E0-51090D17611F}"/>
                  </a:ext>
                </a:extLst>
              </p:cNvPr>
              <p:cNvGrpSpPr>
                <a:grpSpLocks noChangeAspect="1"/>
              </p:cNvGrpSpPr>
              <p:nvPr/>
            </p:nvGrpSpPr>
            <p:grpSpPr>
              <a:xfrm>
                <a:off x="7366469" y="4745481"/>
                <a:ext cx="3191554" cy="1025173"/>
                <a:chOff x="7752885" y="5195074"/>
                <a:chExt cx="1201313" cy="385879"/>
              </a:xfrm>
            </p:grpSpPr>
            <p:sp>
              <p:nvSpPr>
                <p:cNvPr id="156" name="Rectangle 155">
                  <a:extLst>
                    <a:ext uri="{FF2B5EF4-FFF2-40B4-BE49-F238E27FC236}">
                      <a16:creationId xmlns:a16="http://schemas.microsoft.com/office/drawing/2014/main" id="{779EA0E8-F1BC-4749-B79D-C6C0F4A4449A}"/>
                    </a:ext>
                  </a:extLst>
                </p:cNvPr>
                <p:cNvSpPr/>
                <p:nvPr/>
              </p:nvSpPr>
              <p:spPr>
                <a:xfrm>
                  <a:off x="7752885" y="5225275"/>
                  <a:ext cx="189572" cy="217449"/>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7" name="Rectangle: Rounded Corners 156">
                  <a:extLst>
                    <a:ext uri="{FF2B5EF4-FFF2-40B4-BE49-F238E27FC236}">
                      <a16:creationId xmlns:a16="http://schemas.microsoft.com/office/drawing/2014/main" id="{97BD93E2-2FBF-44CF-AE9B-78FB41ED0967}"/>
                    </a:ext>
                  </a:extLst>
                </p:cNvPr>
                <p:cNvSpPr/>
                <p:nvPr/>
              </p:nvSpPr>
              <p:spPr>
                <a:xfrm rot="5400000">
                  <a:off x="7931770"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8" name="Rectangle: Rounded Corners 157">
                  <a:extLst>
                    <a:ext uri="{FF2B5EF4-FFF2-40B4-BE49-F238E27FC236}">
                      <a16:creationId xmlns:a16="http://schemas.microsoft.com/office/drawing/2014/main" id="{694A66AC-34CE-42FF-BD33-B88FAA26E3AC}"/>
                    </a:ext>
                  </a:extLst>
                </p:cNvPr>
                <p:cNvSpPr/>
                <p:nvPr/>
              </p:nvSpPr>
              <p:spPr>
                <a:xfrm rot="5400000">
                  <a:off x="8359233"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9" name="Rectangle: Rounded Corners 158">
                  <a:extLst>
                    <a:ext uri="{FF2B5EF4-FFF2-40B4-BE49-F238E27FC236}">
                      <a16:creationId xmlns:a16="http://schemas.microsoft.com/office/drawing/2014/main" id="{7878958F-524D-4FB8-8B0C-1BBBEDDA3CA8}"/>
                    </a:ext>
                  </a:extLst>
                </p:cNvPr>
                <p:cNvSpPr/>
                <p:nvPr/>
              </p:nvSpPr>
              <p:spPr>
                <a:xfrm rot="5400000">
                  <a:off x="8749526"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0" name="Rectangle: Rounded Corners 159">
                  <a:extLst>
                    <a:ext uri="{FF2B5EF4-FFF2-40B4-BE49-F238E27FC236}">
                      <a16:creationId xmlns:a16="http://schemas.microsoft.com/office/drawing/2014/main" id="{594ECE9F-00A6-4B55-913F-7CA0C4290A08}"/>
                    </a:ext>
                  </a:extLst>
                </p:cNvPr>
                <p:cNvSpPr/>
                <p:nvPr/>
              </p:nvSpPr>
              <p:spPr>
                <a:xfrm>
                  <a:off x="7943385" y="5360020"/>
                  <a:ext cx="988741" cy="96644"/>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1" name="Circle: Hollow 160">
                  <a:extLst>
                    <a:ext uri="{FF2B5EF4-FFF2-40B4-BE49-F238E27FC236}">
                      <a16:creationId xmlns:a16="http://schemas.microsoft.com/office/drawing/2014/main" id="{7B88F64F-A616-4717-B356-DAF0824262F4}"/>
                    </a:ext>
                  </a:extLst>
                </p:cNvPr>
                <p:cNvSpPr/>
                <p:nvPr/>
              </p:nvSpPr>
              <p:spPr>
                <a:xfrm>
                  <a:off x="7872529" y="5317040"/>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62" name="Circle: Hollow 161">
                  <a:extLst>
                    <a:ext uri="{FF2B5EF4-FFF2-40B4-BE49-F238E27FC236}">
                      <a16:creationId xmlns:a16="http://schemas.microsoft.com/office/drawing/2014/main" id="{8BC32CD6-4290-4FBC-B245-5F7C56B3FF79}"/>
                    </a:ext>
                  </a:extLst>
                </p:cNvPr>
                <p:cNvSpPr/>
                <p:nvPr/>
              </p:nvSpPr>
              <p:spPr>
                <a:xfrm>
                  <a:off x="8299992" y="5317040"/>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63" name="Circle: Hollow 162">
                  <a:extLst>
                    <a:ext uri="{FF2B5EF4-FFF2-40B4-BE49-F238E27FC236}">
                      <a16:creationId xmlns:a16="http://schemas.microsoft.com/office/drawing/2014/main" id="{CAA47468-EEDA-40E6-8871-0E7EE8556424}"/>
                    </a:ext>
                  </a:extLst>
                </p:cNvPr>
                <p:cNvSpPr/>
                <p:nvPr/>
              </p:nvSpPr>
              <p:spPr>
                <a:xfrm>
                  <a:off x="8690285" y="5317039"/>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cxnSp>
              <p:nvCxnSpPr>
                <p:cNvPr id="164" name="Straight Arrow Connector 163">
                  <a:extLst>
                    <a:ext uri="{FF2B5EF4-FFF2-40B4-BE49-F238E27FC236}">
                      <a16:creationId xmlns:a16="http://schemas.microsoft.com/office/drawing/2014/main" id="{89AA131D-352F-4F3B-BB88-2D1B066CC04B}"/>
                    </a:ext>
                  </a:extLst>
                </p:cNvPr>
                <p:cNvCxnSpPr/>
                <p:nvPr/>
              </p:nvCxnSpPr>
              <p:spPr>
                <a:xfrm flipH="1" flipV="1">
                  <a:off x="8056057" y="5314717"/>
                  <a:ext cx="734124" cy="1"/>
                </a:xfrm>
                <a:prstGeom prst="straightConnector1">
                  <a:avLst/>
                </a:prstGeom>
              </p:spPr>
              <p:style>
                <a:lnRef idx="3">
                  <a:schemeClr val="dk1"/>
                </a:lnRef>
                <a:fillRef idx="0">
                  <a:schemeClr val="dk1"/>
                </a:fillRef>
                <a:effectRef idx="2">
                  <a:schemeClr val="dk1"/>
                </a:effectRef>
                <a:fontRef idx="minor">
                  <a:schemeClr val="tx1"/>
                </a:fontRef>
              </p:style>
            </p:cxnSp>
            <p:sp>
              <p:nvSpPr>
                <p:cNvPr id="165" name="Oval 164">
                  <a:extLst>
                    <a:ext uri="{FF2B5EF4-FFF2-40B4-BE49-F238E27FC236}">
                      <a16:creationId xmlns:a16="http://schemas.microsoft.com/office/drawing/2014/main" id="{05AC7A12-D9C9-425E-8B4C-32ED60460C2F}"/>
                    </a:ext>
                  </a:extLst>
                </p:cNvPr>
                <p:cNvSpPr/>
                <p:nvPr/>
              </p:nvSpPr>
              <p:spPr>
                <a:xfrm>
                  <a:off x="7941223" y="5381625"/>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6" name="Oval 165">
                  <a:extLst>
                    <a:ext uri="{FF2B5EF4-FFF2-40B4-BE49-F238E27FC236}">
                      <a16:creationId xmlns:a16="http://schemas.microsoft.com/office/drawing/2014/main" id="{DA60593D-9A69-4479-ABCF-B29C0389EB26}"/>
                    </a:ext>
                  </a:extLst>
                </p:cNvPr>
                <p:cNvSpPr/>
                <p:nvPr/>
              </p:nvSpPr>
              <p:spPr>
                <a:xfrm>
                  <a:off x="8368141" y="5381625"/>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7" name="Oval 166">
                  <a:extLst>
                    <a:ext uri="{FF2B5EF4-FFF2-40B4-BE49-F238E27FC236}">
                      <a16:creationId xmlns:a16="http://schemas.microsoft.com/office/drawing/2014/main" id="{D81EABDF-F736-4CD4-B165-4D94F588BD8D}"/>
                    </a:ext>
                  </a:extLst>
                </p:cNvPr>
                <p:cNvSpPr/>
                <p:nvPr/>
              </p:nvSpPr>
              <p:spPr>
                <a:xfrm>
                  <a:off x="8758434" y="5385442"/>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52" name="Oval 151">
                <a:extLst>
                  <a:ext uri="{FF2B5EF4-FFF2-40B4-BE49-F238E27FC236}">
                    <a16:creationId xmlns:a16="http://schemas.microsoft.com/office/drawing/2014/main" id="{B2A2CBB7-C276-4CA5-93E3-596EFF1C6EE9}"/>
                  </a:ext>
                </a:extLst>
              </p:cNvPr>
              <p:cNvSpPr/>
              <p:nvPr/>
            </p:nvSpPr>
            <p:spPr>
              <a:xfrm>
                <a:off x="7923634" y="5301896"/>
                <a:ext cx="253062" cy="26600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53" name="Graphic 38" descr="Single gear">
                <a:extLst>
                  <a:ext uri="{FF2B5EF4-FFF2-40B4-BE49-F238E27FC236}">
                    <a16:creationId xmlns:a16="http://schemas.microsoft.com/office/drawing/2014/main" id="{C8D14651-CAC5-4AE8-B765-D037863B54A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13288" y="5202044"/>
                <a:ext cx="449766" cy="449766"/>
              </a:xfrm>
              <a:prstGeom prst="rect">
                <a:avLst/>
              </a:prstGeom>
            </p:spPr>
          </p:pic>
          <p:pic>
            <p:nvPicPr>
              <p:cNvPr id="154" name="Graphic 38" descr="Single gear">
                <a:extLst>
                  <a:ext uri="{FF2B5EF4-FFF2-40B4-BE49-F238E27FC236}">
                    <a16:creationId xmlns:a16="http://schemas.microsoft.com/office/drawing/2014/main" id="{9844086A-9B81-47F7-BCF1-F23DE98343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86291" y="5202041"/>
                <a:ext cx="449766" cy="449766"/>
              </a:xfrm>
              <a:prstGeom prst="rect">
                <a:avLst/>
              </a:prstGeom>
            </p:spPr>
          </p:pic>
          <p:pic>
            <p:nvPicPr>
              <p:cNvPr id="155" name="Graphic 38" descr="Single gear">
                <a:extLst>
                  <a:ext uri="{FF2B5EF4-FFF2-40B4-BE49-F238E27FC236}">
                    <a16:creationId xmlns:a16="http://schemas.microsoft.com/office/drawing/2014/main" id="{46A52942-4D24-43B7-844F-44F6FE1DB24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46995" y="5202043"/>
                <a:ext cx="449766" cy="449766"/>
              </a:xfrm>
              <a:prstGeom prst="rect">
                <a:avLst/>
              </a:prstGeom>
            </p:spPr>
          </p:pic>
        </p:grpSp>
      </p:grpSp>
      <p:sp>
        <p:nvSpPr>
          <p:cNvPr id="3" name="Slide Number Placeholder 2">
            <a:extLst>
              <a:ext uri="{FF2B5EF4-FFF2-40B4-BE49-F238E27FC236}">
                <a16:creationId xmlns:a16="http://schemas.microsoft.com/office/drawing/2014/main" id="{C3756F43-484C-4B45-AAB4-E8208E1C5DAE}"/>
              </a:ext>
            </a:extLst>
          </p:cNvPr>
          <p:cNvSpPr>
            <a:spLocks noGrp="1"/>
          </p:cNvSpPr>
          <p:nvPr>
            <p:ph type="sldNum" sz="quarter" idx="4"/>
          </p:nvPr>
        </p:nvSpPr>
        <p:spPr/>
        <p:txBody>
          <a:bodyPr/>
          <a:lstStyle/>
          <a:p>
            <a:fld id="{6F1FABC0-072B-4F22-8F9B-95A9D10B0206}" type="slidenum">
              <a:rPr lang="en-US" smtClean="0"/>
              <a:pPr/>
              <a:t>70</a:t>
            </a:fld>
            <a:endParaRPr lang="en-US"/>
          </a:p>
        </p:txBody>
      </p:sp>
      <p:sp>
        <p:nvSpPr>
          <p:cNvPr id="20" name="Content Placeholder 6">
            <a:extLst>
              <a:ext uri="{FF2B5EF4-FFF2-40B4-BE49-F238E27FC236}">
                <a16:creationId xmlns:a16="http://schemas.microsoft.com/office/drawing/2014/main" id="{737AD6FE-076D-47EB-8851-546CD7479B58}"/>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101B1E"/>
                </a:solidFill>
                <a:latin typeface="Arial"/>
                <a:cs typeface="Arial"/>
              </a:rPr>
              <a:t>Jayson Dickinson</a:t>
            </a:r>
            <a:endParaRPr lang="en-US">
              <a:solidFill>
                <a:srgbClr val="101B1E"/>
              </a:solidFill>
            </a:endParaRPr>
          </a:p>
        </p:txBody>
      </p:sp>
      <p:sp>
        <p:nvSpPr>
          <p:cNvPr id="106" name="Title 6">
            <a:extLst>
              <a:ext uri="{FF2B5EF4-FFF2-40B4-BE49-F238E27FC236}">
                <a16:creationId xmlns:a16="http://schemas.microsoft.com/office/drawing/2014/main" id="{825032E6-8D66-4C0B-A78C-716A8B6DF755}"/>
              </a:ext>
            </a:extLst>
          </p:cNvPr>
          <p:cNvSpPr txBox="1">
            <a:spLocks/>
          </p:cNvSpPr>
          <p:nvPr/>
        </p:nvSpPr>
        <p:spPr>
          <a:xfrm>
            <a:off x="838200" y="401514"/>
            <a:ext cx="10515600" cy="67914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kern="1200">
                <a:solidFill>
                  <a:schemeClr val="bg1"/>
                </a:solidFill>
                <a:latin typeface="Cambria" panose="02040503050406030204" pitchFamily="18" charset="0"/>
                <a:ea typeface="Cambria" panose="02040503050406030204" pitchFamily="18" charset="0"/>
                <a:cs typeface="Arial" panose="020B0604020202020204" pitchFamily="34" charset="0"/>
              </a:defRPr>
            </a:lvl1pPr>
          </a:lstStyle>
          <a:p>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High Fidelity</a:t>
            </a:r>
          </a:p>
        </p:txBody>
      </p:sp>
      <p:pic>
        <p:nvPicPr>
          <p:cNvPr id="9" name="Picture 8" descr="A picture containing clock&#10;&#10;Description automatically generated">
            <a:extLst>
              <a:ext uri="{FF2B5EF4-FFF2-40B4-BE49-F238E27FC236}">
                <a16:creationId xmlns:a16="http://schemas.microsoft.com/office/drawing/2014/main" id="{492EBF98-9523-43A7-BC01-6B93588F52B5}"/>
              </a:ext>
            </a:extLst>
          </p:cNvPr>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2391825" y="4566549"/>
            <a:ext cx="238678" cy="199414"/>
          </a:xfrm>
          <a:prstGeom prst="rect">
            <a:avLst/>
          </a:prstGeom>
        </p:spPr>
      </p:pic>
      <p:sp>
        <p:nvSpPr>
          <p:cNvPr id="2" name="Rectangle 1">
            <a:extLst>
              <a:ext uri="{FF2B5EF4-FFF2-40B4-BE49-F238E27FC236}">
                <a16:creationId xmlns:a16="http://schemas.microsoft.com/office/drawing/2014/main" id="{5494F3D8-6BFA-43B1-A7AE-9541161B389F}"/>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7" name="Group 126">
            <a:extLst>
              <a:ext uri="{FF2B5EF4-FFF2-40B4-BE49-F238E27FC236}">
                <a16:creationId xmlns:a16="http://schemas.microsoft.com/office/drawing/2014/main" id="{694F204A-1C37-4A69-93E1-B6790818F594}"/>
              </a:ext>
            </a:extLst>
          </p:cNvPr>
          <p:cNvGrpSpPr/>
          <p:nvPr/>
        </p:nvGrpSpPr>
        <p:grpSpPr>
          <a:xfrm>
            <a:off x="8483635" y="1525189"/>
            <a:ext cx="3161334" cy="3759649"/>
            <a:chOff x="7973617" y="1525189"/>
            <a:chExt cx="3161334" cy="3759649"/>
          </a:xfrm>
        </p:grpSpPr>
        <p:sp>
          <p:nvSpPr>
            <p:cNvPr id="128" name="Flowchart: Connector 127">
              <a:extLst>
                <a:ext uri="{FF2B5EF4-FFF2-40B4-BE49-F238E27FC236}">
                  <a16:creationId xmlns:a16="http://schemas.microsoft.com/office/drawing/2014/main" id="{6A901E39-1200-41FC-8C9A-8EB2833BADAC}"/>
                </a:ext>
              </a:extLst>
            </p:cNvPr>
            <p:cNvSpPr>
              <a:spLocks noChangeAspect="1"/>
            </p:cNvSpPr>
            <p:nvPr/>
          </p:nvSpPr>
          <p:spPr>
            <a:xfrm>
              <a:off x="7973617" y="1525189"/>
              <a:ext cx="3161334" cy="3161334"/>
            </a:xfrm>
            <a:prstGeom prst="flowChartConnector">
              <a:avLst/>
            </a:prstGeom>
            <a:solidFill>
              <a:srgbClr val="FDB05D">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9" name="Group 128">
              <a:extLst>
                <a:ext uri="{FF2B5EF4-FFF2-40B4-BE49-F238E27FC236}">
                  <a16:creationId xmlns:a16="http://schemas.microsoft.com/office/drawing/2014/main" id="{592F334B-767B-40B7-A47D-65165AFA2B2D}"/>
                </a:ext>
              </a:extLst>
            </p:cNvPr>
            <p:cNvGrpSpPr>
              <a:grpSpLocks/>
            </p:cNvGrpSpPr>
            <p:nvPr/>
          </p:nvGrpSpPr>
          <p:grpSpPr>
            <a:xfrm>
              <a:off x="8277852" y="2016042"/>
              <a:ext cx="2301785" cy="2204640"/>
              <a:chOff x="6595481" y="1587776"/>
              <a:chExt cx="2963950" cy="2427199"/>
            </a:xfrm>
          </p:grpSpPr>
          <p:sp>
            <p:nvSpPr>
              <p:cNvPr id="131" name="Rectangle 130">
                <a:extLst>
                  <a:ext uri="{FF2B5EF4-FFF2-40B4-BE49-F238E27FC236}">
                    <a16:creationId xmlns:a16="http://schemas.microsoft.com/office/drawing/2014/main" id="{6F5A097E-8A88-4D28-86FB-3CA2651E9033}"/>
                  </a:ext>
                </a:extLst>
              </p:cNvPr>
              <p:cNvSpPr/>
              <p:nvPr/>
            </p:nvSpPr>
            <p:spPr>
              <a:xfrm rot="3475009">
                <a:off x="6717554" y="1859728"/>
                <a:ext cx="45719" cy="28986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ectangle 198">
                <a:extLst>
                  <a:ext uri="{FF2B5EF4-FFF2-40B4-BE49-F238E27FC236}">
                    <a16:creationId xmlns:a16="http://schemas.microsoft.com/office/drawing/2014/main" id="{B35539A9-6FF9-40FA-B375-80AF7980BF77}"/>
                  </a:ext>
                </a:extLst>
              </p:cNvPr>
              <p:cNvSpPr/>
              <p:nvPr/>
            </p:nvSpPr>
            <p:spPr>
              <a:xfrm rot="7564731">
                <a:off x="6931663" y="1867366"/>
                <a:ext cx="45719" cy="28986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0" name="Straight Connector 199">
                <a:extLst>
                  <a:ext uri="{FF2B5EF4-FFF2-40B4-BE49-F238E27FC236}">
                    <a16:creationId xmlns:a16="http://schemas.microsoft.com/office/drawing/2014/main" id="{F309358B-40A7-4B81-A210-6912F750E847}"/>
                  </a:ext>
                </a:extLst>
              </p:cNvPr>
              <p:cNvCxnSpPr>
                <a:cxnSpLocks/>
                <a:stCxn id="208" idx="0"/>
              </p:cNvCxnSpPr>
              <p:nvPr/>
            </p:nvCxnSpPr>
            <p:spPr>
              <a:xfrm flipH="1" flipV="1">
                <a:off x="9084222" y="2190069"/>
                <a:ext cx="249312" cy="14108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1" name="Rectangle 200">
                <a:extLst>
                  <a:ext uri="{FF2B5EF4-FFF2-40B4-BE49-F238E27FC236}">
                    <a16:creationId xmlns:a16="http://schemas.microsoft.com/office/drawing/2014/main" id="{7F101AA6-1E32-4ECF-8129-3BE13B49964B}"/>
                  </a:ext>
                </a:extLst>
              </p:cNvPr>
              <p:cNvSpPr/>
              <p:nvPr/>
            </p:nvSpPr>
            <p:spPr>
              <a:xfrm rot="5565177">
                <a:off x="7180722" y="1513323"/>
                <a:ext cx="45719" cy="117336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ectangle 201">
                <a:extLst>
                  <a:ext uri="{FF2B5EF4-FFF2-40B4-BE49-F238E27FC236}">
                    <a16:creationId xmlns:a16="http://schemas.microsoft.com/office/drawing/2014/main" id="{CA36988D-6798-4C25-83A1-075ADEDB15F8}"/>
                  </a:ext>
                </a:extLst>
              </p:cNvPr>
              <p:cNvSpPr/>
              <p:nvPr/>
            </p:nvSpPr>
            <p:spPr>
              <a:xfrm flipH="1">
                <a:off x="8678544" y="3896854"/>
                <a:ext cx="795781" cy="11812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202">
                <a:extLst>
                  <a:ext uri="{FF2B5EF4-FFF2-40B4-BE49-F238E27FC236}">
                    <a16:creationId xmlns:a16="http://schemas.microsoft.com/office/drawing/2014/main" id="{7153A29B-20CD-4E3E-A10E-A0FC0D1D484E}"/>
                  </a:ext>
                </a:extLst>
              </p:cNvPr>
              <p:cNvSpPr/>
              <p:nvPr/>
            </p:nvSpPr>
            <p:spPr>
              <a:xfrm flipH="1">
                <a:off x="8956766" y="3758927"/>
                <a:ext cx="253559" cy="11812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Rounded Corners 203">
                <a:extLst>
                  <a:ext uri="{FF2B5EF4-FFF2-40B4-BE49-F238E27FC236}">
                    <a16:creationId xmlns:a16="http://schemas.microsoft.com/office/drawing/2014/main" id="{3F5D0250-92A5-4EF8-B580-C6213319C462}"/>
                  </a:ext>
                </a:extLst>
              </p:cNvPr>
              <p:cNvSpPr/>
              <p:nvPr/>
            </p:nvSpPr>
            <p:spPr>
              <a:xfrm rot="5400000">
                <a:off x="9227962" y="3538023"/>
                <a:ext cx="54794" cy="343623"/>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Rectangle 204">
                <a:extLst>
                  <a:ext uri="{FF2B5EF4-FFF2-40B4-BE49-F238E27FC236}">
                    <a16:creationId xmlns:a16="http://schemas.microsoft.com/office/drawing/2014/main" id="{93995266-4970-46D8-A720-CA3B9D7377B9}"/>
                  </a:ext>
                </a:extLst>
              </p:cNvPr>
              <p:cNvSpPr/>
              <p:nvPr/>
            </p:nvSpPr>
            <p:spPr>
              <a:xfrm rot="6784575" flipH="1">
                <a:off x="9289675" y="1934460"/>
                <a:ext cx="45719" cy="49379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Rectangle 205">
                <a:extLst>
                  <a:ext uri="{FF2B5EF4-FFF2-40B4-BE49-F238E27FC236}">
                    <a16:creationId xmlns:a16="http://schemas.microsoft.com/office/drawing/2014/main" id="{FECCADD9-659F-4504-9365-BF2655692A81}"/>
                  </a:ext>
                </a:extLst>
              </p:cNvPr>
              <p:cNvSpPr/>
              <p:nvPr/>
            </p:nvSpPr>
            <p:spPr>
              <a:xfrm rot="4695926" flipH="1">
                <a:off x="9285496" y="1775304"/>
                <a:ext cx="61516" cy="47398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ectangle 206">
                <a:extLst>
                  <a:ext uri="{FF2B5EF4-FFF2-40B4-BE49-F238E27FC236}">
                    <a16:creationId xmlns:a16="http://schemas.microsoft.com/office/drawing/2014/main" id="{0186EE1F-B4A5-4775-9464-9035AF381BD4}"/>
                  </a:ext>
                </a:extLst>
              </p:cNvPr>
              <p:cNvSpPr/>
              <p:nvPr/>
            </p:nvSpPr>
            <p:spPr>
              <a:xfrm flipH="1">
                <a:off x="9025853" y="3837793"/>
                <a:ext cx="101159" cy="11812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Rounded Corners 207">
                <a:extLst>
                  <a:ext uri="{FF2B5EF4-FFF2-40B4-BE49-F238E27FC236}">
                    <a16:creationId xmlns:a16="http://schemas.microsoft.com/office/drawing/2014/main" id="{6F5E0EA8-FBA9-4D6E-BC2A-AA332D115B39}"/>
                  </a:ext>
                </a:extLst>
              </p:cNvPr>
              <p:cNvSpPr/>
              <p:nvPr/>
            </p:nvSpPr>
            <p:spPr>
              <a:xfrm>
                <a:off x="9282955" y="3600961"/>
                <a:ext cx="101158" cy="196253"/>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9" name="Straight Connector 208">
                <a:extLst>
                  <a:ext uri="{FF2B5EF4-FFF2-40B4-BE49-F238E27FC236}">
                    <a16:creationId xmlns:a16="http://schemas.microsoft.com/office/drawing/2014/main" id="{B9A4C51A-635D-4F04-8B69-F30098FBB8BD}"/>
                  </a:ext>
                </a:extLst>
              </p:cNvPr>
              <p:cNvCxnSpPr>
                <a:cxnSpLocks/>
                <a:endCxn id="208" idx="3"/>
              </p:cNvCxnSpPr>
              <p:nvPr/>
            </p:nvCxnSpPr>
            <p:spPr>
              <a:xfrm flipH="1">
                <a:off x="9384113" y="2267443"/>
                <a:ext cx="140868" cy="14316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D07D6BDC-AB16-4C76-9203-B287A47C1DCE}"/>
                  </a:ext>
                </a:extLst>
              </p:cNvPr>
              <p:cNvCxnSpPr>
                <a:cxnSpLocks/>
                <a:stCxn id="206" idx="0"/>
              </p:cNvCxnSpPr>
              <p:nvPr/>
            </p:nvCxnSpPr>
            <p:spPr>
              <a:xfrm flipH="1">
                <a:off x="9520263" y="1964099"/>
                <a:ext cx="28032" cy="33506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6F4CE8C2-6151-455B-8EBD-DA2897A2B36B}"/>
                  </a:ext>
                </a:extLst>
              </p:cNvPr>
              <p:cNvCxnSpPr>
                <a:cxnSpLocks/>
                <a:endCxn id="212" idx="0"/>
              </p:cNvCxnSpPr>
              <p:nvPr/>
            </p:nvCxnSpPr>
            <p:spPr>
              <a:xfrm flipH="1" flipV="1">
                <a:off x="9041366" y="1588696"/>
                <a:ext cx="500588" cy="3558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2" name="Rectangle 211">
                <a:extLst>
                  <a:ext uri="{FF2B5EF4-FFF2-40B4-BE49-F238E27FC236}">
                    <a16:creationId xmlns:a16="http://schemas.microsoft.com/office/drawing/2014/main" id="{1901D39C-1205-4609-9F70-CB27AEBAB71D}"/>
                  </a:ext>
                </a:extLst>
              </p:cNvPr>
              <p:cNvSpPr/>
              <p:nvPr/>
            </p:nvSpPr>
            <p:spPr>
              <a:xfrm rot="21297001" flipH="1">
                <a:off x="9031469" y="1587776"/>
                <a:ext cx="61516" cy="47398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3" name="Straight Connector 212">
                <a:extLst>
                  <a:ext uri="{FF2B5EF4-FFF2-40B4-BE49-F238E27FC236}">
                    <a16:creationId xmlns:a16="http://schemas.microsoft.com/office/drawing/2014/main" id="{95075A66-6B4B-41F8-90FD-AEDDFD8577A1}"/>
                  </a:ext>
                </a:extLst>
              </p:cNvPr>
              <p:cNvCxnSpPr>
                <a:cxnSpLocks/>
              </p:cNvCxnSpPr>
              <p:nvPr/>
            </p:nvCxnSpPr>
            <p:spPr>
              <a:xfrm flipH="1" flipV="1">
                <a:off x="7762594" y="1674406"/>
                <a:ext cx="1108055" cy="374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4" name="Rectangle 213">
                <a:extLst>
                  <a:ext uri="{FF2B5EF4-FFF2-40B4-BE49-F238E27FC236}">
                    <a16:creationId xmlns:a16="http://schemas.microsoft.com/office/drawing/2014/main" id="{248183EE-2B8D-4AE5-915C-F57E6B57C455}"/>
                  </a:ext>
                </a:extLst>
              </p:cNvPr>
              <p:cNvSpPr/>
              <p:nvPr/>
            </p:nvSpPr>
            <p:spPr>
              <a:xfrm rot="21297001" flipH="1">
                <a:off x="7760101" y="1671317"/>
                <a:ext cx="61516" cy="47398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5" name="Straight Connector 214">
                <a:extLst>
                  <a:ext uri="{FF2B5EF4-FFF2-40B4-BE49-F238E27FC236}">
                    <a16:creationId xmlns:a16="http://schemas.microsoft.com/office/drawing/2014/main" id="{0F42A521-6610-4A1D-998B-1686CC3579A3}"/>
                  </a:ext>
                </a:extLst>
              </p:cNvPr>
              <p:cNvCxnSpPr>
                <a:cxnSpLocks/>
                <a:stCxn id="203" idx="3"/>
              </p:cNvCxnSpPr>
              <p:nvPr/>
            </p:nvCxnSpPr>
            <p:spPr>
              <a:xfrm flipH="1" flipV="1">
                <a:off x="8870650" y="2044256"/>
                <a:ext cx="86116" cy="17737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9DDB1B86-B740-41C4-B1C8-BB7FCB285B5E}"/>
                  </a:ext>
                </a:extLst>
              </p:cNvPr>
              <p:cNvCxnSpPr>
                <a:cxnSpLocks/>
              </p:cNvCxnSpPr>
              <p:nvPr/>
            </p:nvCxnSpPr>
            <p:spPr>
              <a:xfrm flipV="1">
                <a:off x="9277185" y="2021254"/>
                <a:ext cx="106051" cy="11899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EDE344C1-BEF9-4F5E-B62C-B881B8D929FC}"/>
                  </a:ext>
                </a:extLst>
              </p:cNvPr>
              <p:cNvCxnSpPr>
                <a:cxnSpLocks/>
              </p:cNvCxnSpPr>
              <p:nvPr/>
            </p:nvCxnSpPr>
            <p:spPr>
              <a:xfrm flipH="1">
                <a:off x="6823924" y="1684417"/>
                <a:ext cx="964747" cy="3791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8" name="Rectangle 217">
                <a:extLst>
                  <a:ext uri="{FF2B5EF4-FFF2-40B4-BE49-F238E27FC236}">
                    <a16:creationId xmlns:a16="http://schemas.microsoft.com/office/drawing/2014/main" id="{D3F434A2-DD6B-4D91-83DF-B996F46ABE6D}"/>
                  </a:ext>
                </a:extLst>
              </p:cNvPr>
              <p:cNvSpPr/>
              <p:nvPr/>
            </p:nvSpPr>
            <p:spPr>
              <a:xfrm flipH="1">
                <a:off x="9053575" y="2039492"/>
                <a:ext cx="47155" cy="177660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Rectangle 218">
                <a:extLst>
                  <a:ext uri="{FF2B5EF4-FFF2-40B4-BE49-F238E27FC236}">
                    <a16:creationId xmlns:a16="http://schemas.microsoft.com/office/drawing/2014/main" id="{70A75B13-0F8C-4EE9-8B6F-15D8CC66A6D4}"/>
                  </a:ext>
                </a:extLst>
              </p:cNvPr>
              <p:cNvSpPr/>
              <p:nvPr/>
            </p:nvSpPr>
            <p:spPr>
              <a:xfrm rot="5213209" flipH="1">
                <a:off x="8421413" y="1434044"/>
                <a:ext cx="47156" cy="130797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Rectangle 219">
                <a:extLst>
                  <a:ext uri="{FF2B5EF4-FFF2-40B4-BE49-F238E27FC236}">
                    <a16:creationId xmlns:a16="http://schemas.microsoft.com/office/drawing/2014/main" id="{4706F62D-892E-4F8C-B89D-1F99EE5759CE}"/>
                  </a:ext>
                </a:extLst>
              </p:cNvPr>
              <p:cNvSpPr/>
              <p:nvPr/>
            </p:nvSpPr>
            <p:spPr>
              <a:xfrm rot="3559019" flipH="1">
                <a:off x="7912427" y="1867196"/>
                <a:ext cx="45719" cy="30811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1" name="Straight Connector 220">
                <a:extLst>
                  <a:ext uri="{FF2B5EF4-FFF2-40B4-BE49-F238E27FC236}">
                    <a16:creationId xmlns:a16="http://schemas.microsoft.com/office/drawing/2014/main" id="{C4E78F5C-B701-4025-BC85-66828F3B12B4}"/>
                  </a:ext>
                </a:extLst>
              </p:cNvPr>
              <p:cNvCxnSpPr>
                <a:cxnSpLocks/>
                <a:stCxn id="220" idx="3"/>
                <a:endCxn id="214" idx="1"/>
              </p:cNvCxnSpPr>
              <p:nvPr/>
            </p:nvCxnSpPr>
            <p:spPr>
              <a:xfrm flipH="1" flipV="1">
                <a:off x="7821498" y="1905605"/>
                <a:ext cx="102123" cy="959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0" name="TextBox 129">
              <a:extLst>
                <a:ext uri="{FF2B5EF4-FFF2-40B4-BE49-F238E27FC236}">
                  <a16:creationId xmlns:a16="http://schemas.microsoft.com/office/drawing/2014/main" id="{9005B6C0-EF3F-403C-8E56-43F5FE7ABE94}"/>
                </a:ext>
              </a:extLst>
            </p:cNvPr>
            <p:cNvSpPr txBox="1"/>
            <p:nvPr/>
          </p:nvSpPr>
          <p:spPr>
            <a:xfrm>
              <a:off x="8525527" y="4761618"/>
              <a:ext cx="2364622" cy="523220"/>
            </a:xfrm>
            <a:prstGeom prst="rect">
              <a:avLst/>
            </a:prstGeom>
            <a:noFill/>
          </p:spPr>
          <p:txBody>
            <a:bodyPr wrap="none" rtlCol="0">
              <a:spAutoFit/>
            </a:bodyPr>
            <a:lstStyle/>
            <a:p>
              <a:pPr algn="ctr"/>
              <a:r>
                <a:rPr lang="en-US" sz="28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Acrobat LSMS</a:t>
              </a:r>
            </a:p>
          </p:txBody>
        </p:sp>
      </p:grpSp>
      <p:grpSp>
        <p:nvGrpSpPr>
          <p:cNvPr id="123" name="Group 122">
            <a:extLst>
              <a:ext uri="{FF2B5EF4-FFF2-40B4-BE49-F238E27FC236}">
                <a16:creationId xmlns:a16="http://schemas.microsoft.com/office/drawing/2014/main" id="{60671D1A-39CB-4603-9461-841321A30170}"/>
              </a:ext>
            </a:extLst>
          </p:cNvPr>
          <p:cNvGrpSpPr>
            <a:grpSpLocks noChangeAspect="1"/>
          </p:cNvGrpSpPr>
          <p:nvPr/>
        </p:nvGrpSpPr>
        <p:grpSpPr>
          <a:xfrm>
            <a:off x="1646357" y="3506740"/>
            <a:ext cx="2886760" cy="2243584"/>
            <a:chOff x="2518288" y="1683465"/>
            <a:chExt cx="2423796" cy="1883769"/>
          </a:xfrm>
        </p:grpSpPr>
        <p:grpSp>
          <p:nvGrpSpPr>
            <p:cNvPr id="124" name="Group 123">
              <a:extLst>
                <a:ext uri="{FF2B5EF4-FFF2-40B4-BE49-F238E27FC236}">
                  <a16:creationId xmlns:a16="http://schemas.microsoft.com/office/drawing/2014/main" id="{944C9D00-CD9E-46E4-AA62-AE44BC52AC7E}"/>
                </a:ext>
              </a:extLst>
            </p:cNvPr>
            <p:cNvGrpSpPr/>
            <p:nvPr/>
          </p:nvGrpSpPr>
          <p:grpSpPr>
            <a:xfrm>
              <a:off x="2518288" y="1683465"/>
              <a:ext cx="2423796" cy="1883769"/>
              <a:chOff x="2518288" y="1683465"/>
              <a:chExt cx="2423796" cy="1883769"/>
            </a:xfrm>
          </p:grpSpPr>
          <p:sp>
            <p:nvSpPr>
              <p:cNvPr id="132" name="Isosceles Triangle 131">
                <a:extLst>
                  <a:ext uri="{FF2B5EF4-FFF2-40B4-BE49-F238E27FC236}">
                    <a16:creationId xmlns:a16="http://schemas.microsoft.com/office/drawing/2014/main" id="{8D2EE790-1D8F-49D8-BB41-37B6DF7F4E82}"/>
                  </a:ext>
                </a:extLst>
              </p:cNvPr>
              <p:cNvSpPr/>
              <p:nvPr/>
            </p:nvSpPr>
            <p:spPr>
              <a:xfrm>
                <a:off x="2518288" y="2112300"/>
                <a:ext cx="499110" cy="339539"/>
              </a:xfrm>
              <a:prstGeom prst="triangle">
                <a:avLst>
                  <a:gd name="adj" fmla="val 91603"/>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Isosceles Triangle 132">
                <a:extLst>
                  <a:ext uri="{FF2B5EF4-FFF2-40B4-BE49-F238E27FC236}">
                    <a16:creationId xmlns:a16="http://schemas.microsoft.com/office/drawing/2014/main" id="{7E40ACE4-AD18-4A60-B569-7DDFAAC08DA6}"/>
                  </a:ext>
                </a:extLst>
              </p:cNvPr>
              <p:cNvSpPr/>
              <p:nvPr/>
            </p:nvSpPr>
            <p:spPr>
              <a:xfrm flipH="1">
                <a:off x="4425021" y="2155622"/>
                <a:ext cx="517063" cy="300990"/>
              </a:xfrm>
              <a:prstGeom prst="triangle">
                <a:avLst>
                  <a:gd name="adj" fmla="val 81287"/>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a:extLst>
                  <a:ext uri="{FF2B5EF4-FFF2-40B4-BE49-F238E27FC236}">
                    <a16:creationId xmlns:a16="http://schemas.microsoft.com/office/drawing/2014/main" id="{77814697-C7E3-46C8-9688-95349AC081AB}"/>
                  </a:ext>
                </a:extLst>
              </p:cNvPr>
              <p:cNvSpPr/>
              <p:nvPr/>
            </p:nvSpPr>
            <p:spPr>
              <a:xfrm rot="989100">
                <a:off x="3033539" y="2599318"/>
                <a:ext cx="45720" cy="935705"/>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a:extLst>
                  <a:ext uri="{FF2B5EF4-FFF2-40B4-BE49-F238E27FC236}">
                    <a16:creationId xmlns:a16="http://schemas.microsoft.com/office/drawing/2014/main" id="{E79F3BCB-712C-412F-9A95-B4A130CD80E4}"/>
                  </a:ext>
                </a:extLst>
              </p:cNvPr>
              <p:cNvSpPr/>
              <p:nvPr/>
            </p:nvSpPr>
            <p:spPr>
              <a:xfrm rot="20576624">
                <a:off x="4401819" y="2598189"/>
                <a:ext cx="45720" cy="935705"/>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a:extLst>
                  <a:ext uri="{FF2B5EF4-FFF2-40B4-BE49-F238E27FC236}">
                    <a16:creationId xmlns:a16="http://schemas.microsoft.com/office/drawing/2014/main" id="{14B0F066-9312-498C-9967-505B948C9BDF}"/>
                  </a:ext>
                </a:extLst>
              </p:cNvPr>
              <p:cNvSpPr/>
              <p:nvPr/>
            </p:nvSpPr>
            <p:spPr>
              <a:xfrm rot="21392413" flipV="1">
                <a:off x="4462722" y="3480967"/>
                <a:ext cx="218672" cy="7811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136">
                <a:extLst>
                  <a:ext uri="{FF2B5EF4-FFF2-40B4-BE49-F238E27FC236}">
                    <a16:creationId xmlns:a16="http://schemas.microsoft.com/office/drawing/2014/main" id="{6D91BC45-F585-42B2-B061-EBE424BAAFA1}"/>
                  </a:ext>
                </a:extLst>
              </p:cNvPr>
              <p:cNvSpPr/>
              <p:nvPr/>
            </p:nvSpPr>
            <p:spPr>
              <a:xfrm flipV="1">
                <a:off x="2813844" y="3489124"/>
                <a:ext cx="218672" cy="7811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Freeform: Shape 137">
                <a:extLst>
                  <a:ext uri="{FF2B5EF4-FFF2-40B4-BE49-F238E27FC236}">
                    <a16:creationId xmlns:a16="http://schemas.microsoft.com/office/drawing/2014/main" id="{E04FB790-328C-445E-A1C6-FEC80557C943}"/>
                  </a:ext>
                </a:extLst>
              </p:cNvPr>
              <p:cNvSpPr/>
              <p:nvPr/>
            </p:nvSpPr>
            <p:spPr>
              <a:xfrm>
                <a:off x="3136900" y="2805057"/>
                <a:ext cx="1188720" cy="300990"/>
              </a:xfrm>
              <a:custGeom>
                <a:avLst/>
                <a:gdLst>
                  <a:gd name="connsiteX0" fmla="*/ 0 w 1188720"/>
                  <a:gd name="connsiteY0" fmla="*/ 300990 h 300990"/>
                  <a:gd name="connsiteX1" fmla="*/ 1188720 w 1188720"/>
                  <a:gd name="connsiteY1" fmla="*/ 297180 h 300990"/>
                  <a:gd name="connsiteX2" fmla="*/ 1154430 w 1188720"/>
                  <a:gd name="connsiteY2" fmla="*/ 11430 h 300990"/>
                  <a:gd name="connsiteX3" fmla="*/ 41910 w 1188720"/>
                  <a:gd name="connsiteY3" fmla="*/ 0 h 300990"/>
                  <a:gd name="connsiteX4" fmla="*/ 0 w 1188720"/>
                  <a:gd name="connsiteY4" fmla="*/ 300990 h 300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8720" h="300990">
                    <a:moveTo>
                      <a:pt x="0" y="300990"/>
                    </a:moveTo>
                    <a:lnTo>
                      <a:pt x="1188720" y="297180"/>
                    </a:lnTo>
                    <a:lnTo>
                      <a:pt x="1154430" y="11430"/>
                    </a:lnTo>
                    <a:lnTo>
                      <a:pt x="41910" y="0"/>
                    </a:lnTo>
                    <a:lnTo>
                      <a:pt x="0" y="300990"/>
                    </a:lnTo>
                    <a:close/>
                  </a:path>
                </a:pathLst>
              </a:cu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51DC9277-6C78-4172-9DE5-4CE111FC1136}"/>
                  </a:ext>
                </a:extLst>
              </p:cNvPr>
              <p:cNvSpPr/>
              <p:nvPr/>
            </p:nvSpPr>
            <p:spPr>
              <a:xfrm>
                <a:off x="3444240" y="1729052"/>
                <a:ext cx="574040" cy="1106037"/>
              </a:xfrm>
              <a:prstGeom prst="rect">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Rounded Corners 139">
                <a:extLst>
                  <a:ext uri="{FF2B5EF4-FFF2-40B4-BE49-F238E27FC236}">
                    <a16:creationId xmlns:a16="http://schemas.microsoft.com/office/drawing/2014/main" id="{89FDEADA-D53A-428A-BAC8-892C0108E827}"/>
                  </a:ext>
                </a:extLst>
              </p:cNvPr>
              <p:cNvSpPr/>
              <p:nvPr/>
            </p:nvSpPr>
            <p:spPr>
              <a:xfrm>
                <a:off x="2938780" y="1822269"/>
                <a:ext cx="431800" cy="1018349"/>
              </a:xfrm>
              <a:prstGeom prst="roundRect">
                <a:avLst>
                  <a:gd name="adj" fmla="val 49608"/>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Rounded Corners 140">
                <a:extLst>
                  <a:ext uri="{FF2B5EF4-FFF2-40B4-BE49-F238E27FC236}">
                    <a16:creationId xmlns:a16="http://schemas.microsoft.com/office/drawing/2014/main" id="{1A3AD96E-A6BB-4943-8997-DA8CAD43A089}"/>
                  </a:ext>
                </a:extLst>
              </p:cNvPr>
              <p:cNvSpPr/>
              <p:nvPr/>
            </p:nvSpPr>
            <p:spPr>
              <a:xfrm>
                <a:off x="4091940" y="1812931"/>
                <a:ext cx="431800" cy="1018349"/>
              </a:xfrm>
              <a:prstGeom prst="roundRect">
                <a:avLst>
                  <a:gd name="adj" fmla="val 49608"/>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Freeform: Shape 141">
                <a:extLst>
                  <a:ext uri="{FF2B5EF4-FFF2-40B4-BE49-F238E27FC236}">
                    <a16:creationId xmlns:a16="http://schemas.microsoft.com/office/drawing/2014/main" id="{232A4121-DCED-4253-886A-51E3CF6C37B6}"/>
                  </a:ext>
                </a:extLst>
              </p:cNvPr>
              <p:cNvSpPr/>
              <p:nvPr/>
            </p:nvSpPr>
            <p:spPr>
              <a:xfrm>
                <a:off x="3073400" y="1714949"/>
                <a:ext cx="368300" cy="1120140"/>
              </a:xfrm>
              <a:custGeom>
                <a:avLst/>
                <a:gdLst>
                  <a:gd name="connsiteX0" fmla="*/ 0 w 368300"/>
                  <a:gd name="connsiteY0" fmla="*/ 0 h 1120140"/>
                  <a:gd name="connsiteX1" fmla="*/ 365760 w 368300"/>
                  <a:gd name="connsiteY1" fmla="*/ 2540 h 1120140"/>
                  <a:gd name="connsiteX2" fmla="*/ 368300 w 368300"/>
                  <a:gd name="connsiteY2" fmla="*/ 1117600 h 1120140"/>
                  <a:gd name="connsiteX3" fmla="*/ 124460 w 368300"/>
                  <a:gd name="connsiteY3" fmla="*/ 1120140 h 1120140"/>
                  <a:gd name="connsiteX4" fmla="*/ 7620 w 368300"/>
                  <a:gd name="connsiteY4" fmla="*/ 871220 h 1120140"/>
                  <a:gd name="connsiteX5" fmla="*/ 0 w 368300"/>
                  <a:gd name="connsiteY5" fmla="*/ 0 h 112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300" h="1120140">
                    <a:moveTo>
                      <a:pt x="0" y="0"/>
                    </a:moveTo>
                    <a:lnTo>
                      <a:pt x="365760" y="2540"/>
                    </a:lnTo>
                    <a:cubicBezTo>
                      <a:pt x="366607" y="374227"/>
                      <a:pt x="367453" y="745913"/>
                      <a:pt x="368300" y="1117600"/>
                    </a:cubicBezTo>
                    <a:lnTo>
                      <a:pt x="124460" y="1120140"/>
                    </a:lnTo>
                    <a:lnTo>
                      <a:pt x="7620" y="871220"/>
                    </a:lnTo>
                    <a:lnTo>
                      <a:pt x="0" y="0"/>
                    </a:lnTo>
                    <a:close/>
                  </a:path>
                </a:pathLst>
              </a:custGeom>
              <a:solidFill>
                <a:schemeClr val="bg1">
                  <a:lumMod val="6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Freeform: Shape 142">
                <a:extLst>
                  <a:ext uri="{FF2B5EF4-FFF2-40B4-BE49-F238E27FC236}">
                    <a16:creationId xmlns:a16="http://schemas.microsoft.com/office/drawing/2014/main" id="{C345166C-40B1-41DF-ADA6-F38C1CBF934A}"/>
                  </a:ext>
                </a:extLst>
              </p:cNvPr>
              <p:cNvSpPr/>
              <p:nvPr/>
            </p:nvSpPr>
            <p:spPr>
              <a:xfrm>
                <a:off x="4020820" y="1708599"/>
                <a:ext cx="360680" cy="1126490"/>
              </a:xfrm>
              <a:custGeom>
                <a:avLst/>
                <a:gdLst>
                  <a:gd name="connsiteX0" fmla="*/ 0 w 360680"/>
                  <a:gd name="connsiteY0" fmla="*/ 0 h 1132840"/>
                  <a:gd name="connsiteX1" fmla="*/ 360680 w 360680"/>
                  <a:gd name="connsiteY1" fmla="*/ 2540 h 1132840"/>
                  <a:gd name="connsiteX2" fmla="*/ 360680 w 360680"/>
                  <a:gd name="connsiteY2" fmla="*/ 881380 h 1132840"/>
                  <a:gd name="connsiteX3" fmla="*/ 241300 w 360680"/>
                  <a:gd name="connsiteY3" fmla="*/ 1125220 h 1132840"/>
                  <a:gd name="connsiteX4" fmla="*/ 0 w 360680"/>
                  <a:gd name="connsiteY4" fmla="*/ 1132840 h 1132840"/>
                  <a:gd name="connsiteX5" fmla="*/ 0 w 360680"/>
                  <a:gd name="connsiteY5" fmla="*/ 0 h 1132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0680" h="1132840">
                    <a:moveTo>
                      <a:pt x="0" y="0"/>
                    </a:moveTo>
                    <a:lnTo>
                      <a:pt x="360680" y="2540"/>
                    </a:lnTo>
                    <a:lnTo>
                      <a:pt x="360680" y="881380"/>
                    </a:lnTo>
                    <a:lnTo>
                      <a:pt x="241300" y="1125220"/>
                    </a:lnTo>
                    <a:lnTo>
                      <a:pt x="0" y="1132840"/>
                    </a:lnTo>
                    <a:cubicBezTo>
                      <a:pt x="3387" y="763693"/>
                      <a:pt x="6773" y="394547"/>
                      <a:pt x="0" y="0"/>
                    </a:cubicBezTo>
                    <a:close/>
                  </a:path>
                </a:pathLst>
              </a:custGeom>
              <a:solidFill>
                <a:schemeClr val="bg1">
                  <a:lumMod val="6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a:extLst>
                  <a:ext uri="{FF2B5EF4-FFF2-40B4-BE49-F238E27FC236}">
                    <a16:creationId xmlns:a16="http://schemas.microsoft.com/office/drawing/2014/main" id="{292BC0EE-50E1-4DF0-9A34-F87735493322}"/>
                  </a:ext>
                </a:extLst>
              </p:cNvPr>
              <p:cNvSpPr/>
              <p:nvPr/>
            </p:nvSpPr>
            <p:spPr>
              <a:xfrm>
                <a:off x="2938780" y="1683465"/>
                <a:ext cx="1584960"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5" name="Freeform: Shape 124">
              <a:extLst>
                <a:ext uri="{FF2B5EF4-FFF2-40B4-BE49-F238E27FC236}">
                  <a16:creationId xmlns:a16="http://schemas.microsoft.com/office/drawing/2014/main" id="{94F5E04A-B24A-4020-9F98-E0228DD3AA72}"/>
                </a:ext>
              </a:extLst>
            </p:cNvPr>
            <p:cNvSpPr>
              <a:spLocks noChangeAspect="1"/>
            </p:cNvSpPr>
            <p:nvPr/>
          </p:nvSpPr>
          <p:spPr>
            <a:xfrm>
              <a:off x="3621932" y="2651018"/>
              <a:ext cx="227320" cy="115082"/>
            </a:xfrm>
            <a:custGeom>
              <a:avLst/>
              <a:gdLst>
                <a:gd name="connsiteX0" fmla="*/ 1066800 w 1828800"/>
                <a:gd name="connsiteY0" fmla="*/ 0 h 925830"/>
                <a:gd name="connsiteX1" fmla="*/ 1215390 w 1828800"/>
                <a:gd name="connsiteY1" fmla="*/ 3810 h 925830"/>
                <a:gd name="connsiteX2" fmla="*/ 1828800 w 1828800"/>
                <a:gd name="connsiteY2" fmla="*/ 918210 h 925830"/>
                <a:gd name="connsiteX3" fmla="*/ 0 w 1828800"/>
                <a:gd name="connsiteY3" fmla="*/ 925830 h 925830"/>
                <a:gd name="connsiteX4" fmla="*/ 613410 w 1828800"/>
                <a:gd name="connsiteY4" fmla="*/ 7620 h 925830"/>
                <a:gd name="connsiteX5" fmla="*/ 765810 w 1828800"/>
                <a:gd name="connsiteY5" fmla="*/ 7620 h 925830"/>
                <a:gd name="connsiteX6" fmla="*/ 457200 w 1828800"/>
                <a:gd name="connsiteY6" fmla="*/ 849630 h 925830"/>
                <a:gd name="connsiteX7" fmla="*/ 1371600 w 1828800"/>
                <a:gd name="connsiteY7" fmla="*/ 849630 h 925830"/>
                <a:gd name="connsiteX8" fmla="*/ 1066800 w 1828800"/>
                <a:gd name="connsiteY8" fmla="*/ 0 h 92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00" h="925830">
                  <a:moveTo>
                    <a:pt x="1066800" y="0"/>
                  </a:moveTo>
                  <a:lnTo>
                    <a:pt x="1215390" y="3810"/>
                  </a:lnTo>
                  <a:lnTo>
                    <a:pt x="1828800" y="918210"/>
                  </a:lnTo>
                  <a:lnTo>
                    <a:pt x="0" y="925830"/>
                  </a:lnTo>
                  <a:lnTo>
                    <a:pt x="613410" y="7620"/>
                  </a:lnTo>
                  <a:lnTo>
                    <a:pt x="765810" y="7620"/>
                  </a:lnTo>
                  <a:lnTo>
                    <a:pt x="457200" y="849630"/>
                  </a:lnTo>
                  <a:lnTo>
                    <a:pt x="1371600" y="849630"/>
                  </a:lnTo>
                  <a:lnTo>
                    <a:pt x="1066800" y="0"/>
                  </a:lnTo>
                  <a:close/>
                </a:path>
              </a:pathLst>
            </a:custGeom>
            <a:solidFill>
              <a:srgbClr val="E32626"/>
            </a:solidFill>
            <a:ln>
              <a:solidFill>
                <a:srgbClr val="E3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6" name="Picture 125" descr="Background pattern&#10;&#10;Description automatically generated">
              <a:extLst>
                <a:ext uri="{FF2B5EF4-FFF2-40B4-BE49-F238E27FC236}">
                  <a16:creationId xmlns:a16="http://schemas.microsoft.com/office/drawing/2014/main" id="{FF9D0347-CED8-4416-BB41-DF243FE1F918}"/>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3129067" y="1785674"/>
              <a:ext cx="259187" cy="136505"/>
            </a:xfrm>
            <a:prstGeom prst="rect">
              <a:avLst/>
            </a:prstGeom>
          </p:spPr>
        </p:pic>
      </p:grpSp>
      <p:grpSp>
        <p:nvGrpSpPr>
          <p:cNvPr id="113" name="Group 112">
            <a:extLst>
              <a:ext uri="{FF2B5EF4-FFF2-40B4-BE49-F238E27FC236}">
                <a16:creationId xmlns:a16="http://schemas.microsoft.com/office/drawing/2014/main" id="{93769885-B780-41F9-A159-14D35B498CF6}"/>
              </a:ext>
            </a:extLst>
          </p:cNvPr>
          <p:cNvGrpSpPr/>
          <p:nvPr/>
        </p:nvGrpSpPr>
        <p:grpSpPr>
          <a:xfrm rot="541906">
            <a:off x="3741382" y="3833534"/>
            <a:ext cx="1339445" cy="251522"/>
            <a:chOff x="2304640" y="2255493"/>
            <a:chExt cx="1328482" cy="251522"/>
          </a:xfrm>
        </p:grpSpPr>
        <p:sp>
          <p:nvSpPr>
            <p:cNvPr id="114" name="Rectangle 113">
              <a:extLst>
                <a:ext uri="{FF2B5EF4-FFF2-40B4-BE49-F238E27FC236}">
                  <a16:creationId xmlns:a16="http://schemas.microsoft.com/office/drawing/2014/main" id="{76520BD9-A95C-4117-B0C9-9B8EF12029BC}"/>
                </a:ext>
              </a:extLst>
            </p:cNvPr>
            <p:cNvSpPr/>
            <p:nvPr/>
          </p:nvSpPr>
          <p:spPr>
            <a:xfrm rot="3475009">
              <a:off x="2369418" y="2355473"/>
              <a:ext cx="24261" cy="15381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BD6F5975-9577-44BE-B35B-1231CD602B29}"/>
                </a:ext>
              </a:extLst>
            </p:cNvPr>
            <p:cNvSpPr/>
            <p:nvPr/>
          </p:nvSpPr>
          <p:spPr>
            <a:xfrm rot="7564731">
              <a:off x="2483035" y="2359527"/>
              <a:ext cx="24261" cy="15381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FEB8CB7C-AFC9-416B-99E7-C7C991C84E5C}"/>
                </a:ext>
              </a:extLst>
            </p:cNvPr>
            <p:cNvSpPr/>
            <p:nvPr/>
          </p:nvSpPr>
          <p:spPr>
            <a:xfrm rot="5565177">
              <a:off x="2615198" y="2171654"/>
              <a:ext cx="24261" cy="62264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7" name="Straight Connector 116">
              <a:extLst>
                <a:ext uri="{FF2B5EF4-FFF2-40B4-BE49-F238E27FC236}">
                  <a16:creationId xmlns:a16="http://schemas.microsoft.com/office/drawing/2014/main" id="{3D13B901-C7C1-4620-B650-D017F7EA4C48}"/>
                </a:ext>
              </a:extLst>
            </p:cNvPr>
            <p:cNvCxnSpPr>
              <a:cxnSpLocks/>
            </p:cNvCxnSpPr>
            <p:nvPr/>
          </p:nvCxnSpPr>
          <p:spPr>
            <a:xfrm flipH="1" flipV="1">
              <a:off x="2923969" y="2257132"/>
              <a:ext cx="587990" cy="1987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8" name="Rectangle 117">
              <a:extLst>
                <a:ext uri="{FF2B5EF4-FFF2-40B4-BE49-F238E27FC236}">
                  <a16:creationId xmlns:a16="http://schemas.microsoft.com/office/drawing/2014/main" id="{AB074DA1-5383-48DF-9131-D183C3694FEB}"/>
                </a:ext>
              </a:extLst>
            </p:cNvPr>
            <p:cNvSpPr/>
            <p:nvPr/>
          </p:nvSpPr>
          <p:spPr>
            <a:xfrm rot="21297001" flipH="1">
              <a:off x="2922646" y="2255493"/>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9" name="Straight Connector 118">
              <a:extLst>
                <a:ext uri="{FF2B5EF4-FFF2-40B4-BE49-F238E27FC236}">
                  <a16:creationId xmlns:a16="http://schemas.microsoft.com/office/drawing/2014/main" id="{7855FD0D-C99B-49F2-950D-202004E8B1EC}"/>
                </a:ext>
              </a:extLst>
            </p:cNvPr>
            <p:cNvCxnSpPr>
              <a:cxnSpLocks/>
            </p:cNvCxnSpPr>
            <p:nvPr/>
          </p:nvCxnSpPr>
          <p:spPr>
            <a:xfrm flipH="1">
              <a:off x="2425863" y="2262445"/>
              <a:ext cx="511943" cy="2011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0" name="Rectangle 119">
              <a:extLst>
                <a:ext uri="{FF2B5EF4-FFF2-40B4-BE49-F238E27FC236}">
                  <a16:creationId xmlns:a16="http://schemas.microsoft.com/office/drawing/2014/main" id="{150D478C-B09D-4CE9-AC38-8F904C576D41}"/>
                </a:ext>
              </a:extLst>
            </p:cNvPr>
            <p:cNvSpPr/>
            <p:nvPr/>
          </p:nvSpPr>
          <p:spPr>
            <a:xfrm rot="5213209" flipH="1">
              <a:off x="3273571" y="2129584"/>
              <a:ext cx="25023" cy="69407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B681CE86-E6CC-4B6D-B272-71E6C0DEB468}"/>
                </a:ext>
              </a:extLst>
            </p:cNvPr>
            <p:cNvSpPr/>
            <p:nvPr/>
          </p:nvSpPr>
          <p:spPr>
            <a:xfrm rot="3559019" flipH="1">
              <a:off x="3003478" y="2359436"/>
              <a:ext cx="24261" cy="1635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2" name="Straight Connector 121">
              <a:extLst>
                <a:ext uri="{FF2B5EF4-FFF2-40B4-BE49-F238E27FC236}">
                  <a16:creationId xmlns:a16="http://schemas.microsoft.com/office/drawing/2014/main" id="{C113F005-C4AB-45A8-891B-564D9B5491DE}"/>
                </a:ext>
              </a:extLst>
            </p:cNvPr>
            <p:cNvCxnSpPr>
              <a:cxnSpLocks/>
              <a:stCxn id="121" idx="3"/>
              <a:endCxn id="118" idx="1"/>
            </p:cNvCxnSpPr>
            <p:nvPr/>
          </p:nvCxnSpPr>
          <p:spPr>
            <a:xfrm flipH="1" flipV="1">
              <a:off x="2955226" y="2379818"/>
              <a:ext cx="54192" cy="509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047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
        <p159:morph option="byObject"/>
      </p:transition>
    </mc:Choice>
    <mc:Fallback xmlns="">
      <p:transition spd="slow" advClick="0" advTm="10">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0" name="Group 269">
            <a:extLst>
              <a:ext uri="{FF2B5EF4-FFF2-40B4-BE49-F238E27FC236}">
                <a16:creationId xmlns:a16="http://schemas.microsoft.com/office/drawing/2014/main" id="{1BE7E5F5-5256-488D-9681-845DABC06ACB}"/>
              </a:ext>
            </a:extLst>
          </p:cNvPr>
          <p:cNvGrpSpPr/>
          <p:nvPr/>
        </p:nvGrpSpPr>
        <p:grpSpPr>
          <a:xfrm>
            <a:off x="548640" y="1270090"/>
            <a:ext cx="7321400" cy="4562281"/>
            <a:chOff x="548640" y="1185954"/>
            <a:chExt cx="7060321" cy="4646417"/>
          </a:xfrm>
        </p:grpSpPr>
        <p:grpSp>
          <p:nvGrpSpPr>
            <p:cNvPr id="271" name="Group 270">
              <a:extLst>
                <a:ext uri="{FF2B5EF4-FFF2-40B4-BE49-F238E27FC236}">
                  <a16:creationId xmlns:a16="http://schemas.microsoft.com/office/drawing/2014/main" id="{CDC2F9D2-7EF0-4211-92B4-AA235E8E7B94}"/>
                </a:ext>
              </a:extLst>
            </p:cNvPr>
            <p:cNvGrpSpPr/>
            <p:nvPr/>
          </p:nvGrpSpPr>
          <p:grpSpPr>
            <a:xfrm>
              <a:off x="548640" y="1185954"/>
              <a:ext cx="7060321" cy="4638914"/>
              <a:chOff x="548640" y="1185954"/>
              <a:chExt cx="7060321" cy="4638914"/>
            </a:xfrm>
          </p:grpSpPr>
          <p:grpSp>
            <p:nvGrpSpPr>
              <p:cNvPr id="273" name="Group 272">
                <a:extLst>
                  <a:ext uri="{FF2B5EF4-FFF2-40B4-BE49-F238E27FC236}">
                    <a16:creationId xmlns:a16="http://schemas.microsoft.com/office/drawing/2014/main" id="{7240D5CC-46CA-4AAC-A8BC-3EF9769A4D47}"/>
                  </a:ext>
                </a:extLst>
              </p:cNvPr>
              <p:cNvGrpSpPr/>
              <p:nvPr/>
            </p:nvGrpSpPr>
            <p:grpSpPr>
              <a:xfrm>
                <a:off x="549401" y="1198466"/>
                <a:ext cx="7059560" cy="4626402"/>
                <a:chOff x="6418717" y="1301930"/>
                <a:chExt cx="5377239" cy="3091265"/>
              </a:xfrm>
            </p:grpSpPr>
            <p:sp>
              <p:nvSpPr>
                <p:cNvPr id="277" name="Rectangle: Rounded Corners 276">
                  <a:extLst>
                    <a:ext uri="{FF2B5EF4-FFF2-40B4-BE49-F238E27FC236}">
                      <a16:creationId xmlns:a16="http://schemas.microsoft.com/office/drawing/2014/main" id="{794A52BC-945C-41F0-90FC-784530C90E50}"/>
                    </a:ext>
                  </a:extLst>
                </p:cNvPr>
                <p:cNvSpPr/>
                <p:nvPr/>
              </p:nvSpPr>
              <p:spPr>
                <a:xfrm>
                  <a:off x="6418717" y="1301930"/>
                  <a:ext cx="5377239" cy="3091265"/>
                </a:xfrm>
                <a:prstGeom prst="roundRect">
                  <a:avLst/>
                </a:prstGeom>
                <a:solidFill>
                  <a:srgbClr val="007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Star: 4 Points 277">
                  <a:extLst>
                    <a:ext uri="{FF2B5EF4-FFF2-40B4-BE49-F238E27FC236}">
                      <a16:creationId xmlns:a16="http://schemas.microsoft.com/office/drawing/2014/main" id="{1031795E-DEDD-4346-8221-FA0F4B99A898}"/>
                    </a:ext>
                  </a:extLst>
                </p:cNvPr>
                <p:cNvSpPr/>
                <p:nvPr/>
              </p:nvSpPr>
              <p:spPr>
                <a:xfrm>
                  <a:off x="7062843" y="1895855"/>
                  <a:ext cx="123041" cy="24944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Star: 4 Points 278">
                  <a:extLst>
                    <a:ext uri="{FF2B5EF4-FFF2-40B4-BE49-F238E27FC236}">
                      <a16:creationId xmlns:a16="http://schemas.microsoft.com/office/drawing/2014/main" id="{F0CB6996-FD09-4DCC-AE82-CEC1213CE1B9}"/>
                    </a:ext>
                  </a:extLst>
                </p:cNvPr>
                <p:cNvSpPr/>
                <p:nvPr/>
              </p:nvSpPr>
              <p:spPr>
                <a:xfrm>
                  <a:off x="6841435" y="2753445"/>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Star: 4 Points 279">
                  <a:extLst>
                    <a:ext uri="{FF2B5EF4-FFF2-40B4-BE49-F238E27FC236}">
                      <a16:creationId xmlns:a16="http://schemas.microsoft.com/office/drawing/2014/main" id="{2E1593B7-DBB2-4DDD-87F1-79FC4EA39019}"/>
                    </a:ext>
                  </a:extLst>
                </p:cNvPr>
                <p:cNvSpPr/>
                <p:nvPr/>
              </p:nvSpPr>
              <p:spPr>
                <a:xfrm>
                  <a:off x="8220630" y="2490272"/>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Star: 4 Points 280">
                  <a:extLst>
                    <a:ext uri="{FF2B5EF4-FFF2-40B4-BE49-F238E27FC236}">
                      <a16:creationId xmlns:a16="http://schemas.microsoft.com/office/drawing/2014/main" id="{5CDFF1CC-0DD8-4480-9E9A-5C7AE27B6B43}"/>
                    </a:ext>
                  </a:extLst>
                </p:cNvPr>
                <p:cNvSpPr/>
                <p:nvPr/>
              </p:nvSpPr>
              <p:spPr>
                <a:xfrm>
                  <a:off x="10509032" y="1713053"/>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Star: 4 Points 281">
                  <a:extLst>
                    <a:ext uri="{FF2B5EF4-FFF2-40B4-BE49-F238E27FC236}">
                      <a16:creationId xmlns:a16="http://schemas.microsoft.com/office/drawing/2014/main" id="{D0FEE52D-E2EC-4F7D-980F-416B9F4CD37A}"/>
                    </a:ext>
                  </a:extLst>
                </p:cNvPr>
                <p:cNvSpPr/>
                <p:nvPr/>
              </p:nvSpPr>
              <p:spPr>
                <a:xfrm>
                  <a:off x="10639311" y="1924119"/>
                  <a:ext cx="146121" cy="29067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Star: 4 Points 282">
                  <a:extLst>
                    <a:ext uri="{FF2B5EF4-FFF2-40B4-BE49-F238E27FC236}">
                      <a16:creationId xmlns:a16="http://schemas.microsoft.com/office/drawing/2014/main" id="{9A0B8BCE-4DC7-4AF1-B50C-39AD4EE89C4E}"/>
                    </a:ext>
                  </a:extLst>
                </p:cNvPr>
                <p:cNvSpPr/>
                <p:nvPr/>
              </p:nvSpPr>
              <p:spPr>
                <a:xfrm>
                  <a:off x="11420831" y="2692999"/>
                  <a:ext cx="146121" cy="29067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Star: 4 Points 283">
                  <a:extLst>
                    <a:ext uri="{FF2B5EF4-FFF2-40B4-BE49-F238E27FC236}">
                      <a16:creationId xmlns:a16="http://schemas.microsoft.com/office/drawing/2014/main" id="{FE1F9629-6F8E-415F-A4F9-46CFBBD03E43}"/>
                    </a:ext>
                  </a:extLst>
                </p:cNvPr>
                <p:cNvSpPr/>
                <p:nvPr/>
              </p:nvSpPr>
              <p:spPr>
                <a:xfrm>
                  <a:off x="11546818" y="2415216"/>
                  <a:ext cx="125943" cy="22318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Star: 4 Points 284">
                  <a:extLst>
                    <a:ext uri="{FF2B5EF4-FFF2-40B4-BE49-F238E27FC236}">
                      <a16:creationId xmlns:a16="http://schemas.microsoft.com/office/drawing/2014/main" id="{8FFFF158-79D8-4FB3-A039-C83A83D3AF3F}"/>
                    </a:ext>
                  </a:extLst>
                </p:cNvPr>
                <p:cNvSpPr/>
                <p:nvPr/>
              </p:nvSpPr>
              <p:spPr>
                <a:xfrm>
                  <a:off x="7269445" y="3622705"/>
                  <a:ext cx="125943" cy="22318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Star: 4 Points 285">
                  <a:extLst>
                    <a:ext uri="{FF2B5EF4-FFF2-40B4-BE49-F238E27FC236}">
                      <a16:creationId xmlns:a16="http://schemas.microsoft.com/office/drawing/2014/main" id="{FACDF976-63F8-47E7-9AB2-7560D0AEB4C0}"/>
                    </a:ext>
                  </a:extLst>
                </p:cNvPr>
                <p:cNvSpPr/>
                <p:nvPr/>
              </p:nvSpPr>
              <p:spPr>
                <a:xfrm>
                  <a:off x="7486868" y="3371404"/>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Star: 4 Points 286">
                  <a:extLst>
                    <a:ext uri="{FF2B5EF4-FFF2-40B4-BE49-F238E27FC236}">
                      <a16:creationId xmlns:a16="http://schemas.microsoft.com/office/drawing/2014/main" id="{E297264A-C32F-4B30-B558-A9E8B0A83C28}"/>
                    </a:ext>
                  </a:extLst>
                </p:cNvPr>
                <p:cNvSpPr/>
                <p:nvPr/>
              </p:nvSpPr>
              <p:spPr>
                <a:xfrm>
                  <a:off x="9499357" y="3691545"/>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Star: 4 Points 287">
                  <a:extLst>
                    <a:ext uri="{FF2B5EF4-FFF2-40B4-BE49-F238E27FC236}">
                      <a16:creationId xmlns:a16="http://schemas.microsoft.com/office/drawing/2014/main" id="{5B724F5A-6857-41C6-A96B-A55C0DD80D1D}"/>
                    </a:ext>
                  </a:extLst>
                </p:cNvPr>
                <p:cNvSpPr/>
                <p:nvPr/>
              </p:nvSpPr>
              <p:spPr>
                <a:xfrm>
                  <a:off x="9339780" y="3495423"/>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Star: 4 Points 288">
                  <a:extLst>
                    <a:ext uri="{FF2B5EF4-FFF2-40B4-BE49-F238E27FC236}">
                      <a16:creationId xmlns:a16="http://schemas.microsoft.com/office/drawing/2014/main" id="{0CACD3F3-7025-4B8D-8DC6-C952F9E5A152}"/>
                    </a:ext>
                  </a:extLst>
                </p:cNvPr>
                <p:cNvSpPr/>
                <p:nvPr/>
              </p:nvSpPr>
              <p:spPr>
                <a:xfrm>
                  <a:off x="6554968" y="1521530"/>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Star: 4 Points 289">
                  <a:extLst>
                    <a:ext uri="{FF2B5EF4-FFF2-40B4-BE49-F238E27FC236}">
                      <a16:creationId xmlns:a16="http://schemas.microsoft.com/office/drawing/2014/main" id="{42F28B3D-8730-41CC-8AB2-709437E09436}"/>
                    </a:ext>
                  </a:extLst>
                </p:cNvPr>
                <p:cNvSpPr/>
                <p:nvPr/>
              </p:nvSpPr>
              <p:spPr>
                <a:xfrm>
                  <a:off x="8054795" y="2337263"/>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Star: 4 Points 290">
                  <a:extLst>
                    <a:ext uri="{FF2B5EF4-FFF2-40B4-BE49-F238E27FC236}">
                      <a16:creationId xmlns:a16="http://schemas.microsoft.com/office/drawing/2014/main" id="{28DEC6AB-2305-4B72-857B-E3C4F362FA53}"/>
                    </a:ext>
                  </a:extLst>
                </p:cNvPr>
                <p:cNvSpPr/>
                <p:nvPr/>
              </p:nvSpPr>
              <p:spPr>
                <a:xfrm>
                  <a:off x="10604470" y="2770359"/>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Star: 4 Points 291">
                  <a:extLst>
                    <a:ext uri="{FF2B5EF4-FFF2-40B4-BE49-F238E27FC236}">
                      <a16:creationId xmlns:a16="http://schemas.microsoft.com/office/drawing/2014/main" id="{ADE753E6-472A-4E60-8F51-F57D20DC991E}"/>
                    </a:ext>
                  </a:extLst>
                </p:cNvPr>
                <p:cNvSpPr/>
                <p:nvPr/>
              </p:nvSpPr>
              <p:spPr>
                <a:xfrm>
                  <a:off x="11674570" y="3853053"/>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4" name="Freeform: Shape 273">
                <a:extLst>
                  <a:ext uri="{FF2B5EF4-FFF2-40B4-BE49-F238E27FC236}">
                    <a16:creationId xmlns:a16="http://schemas.microsoft.com/office/drawing/2014/main" id="{D5E96598-213D-46A6-9A21-6143A02A0887}"/>
                  </a:ext>
                </a:extLst>
              </p:cNvPr>
              <p:cNvSpPr/>
              <p:nvPr/>
            </p:nvSpPr>
            <p:spPr>
              <a:xfrm>
                <a:off x="1282262" y="4656083"/>
                <a:ext cx="6064469" cy="1061545"/>
              </a:xfrm>
              <a:custGeom>
                <a:avLst/>
                <a:gdLst>
                  <a:gd name="connsiteX0" fmla="*/ 0 w 6064469"/>
                  <a:gd name="connsiteY0" fmla="*/ 294289 h 1061545"/>
                  <a:gd name="connsiteX1" fmla="*/ 0 w 6064469"/>
                  <a:gd name="connsiteY1" fmla="*/ 294289 h 1061545"/>
                  <a:gd name="connsiteX2" fmla="*/ 578069 w 6064469"/>
                  <a:gd name="connsiteY2" fmla="*/ 210207 h 1061545"/>
                  <a:gd name="connsiteX3" fmla="*/ 1156138 w 6064469"/>
                  <a:gd name="connsiteY3" fmla="*/ 283779 h 1061545"/>
                  <a:gd name="connsiteX4" fmla="*/ 1271752 w 6064469"/>
                  <a:gd name="connsiteY4" fmla="*/ 283779 h 1061545"/>
                  <a:gd name="connsiteX5" fmla="*/ 1881352 w 6064469"/>
                  <a:gd name="connsiteY5" fmla="*/ 294289 h 1061545"/>
                  <a:gd name="connsiteX6" fmla="*/ 1975945 w 6064469"/>
                  <a:gd name="connsiteY6" fmla="*/ 283779 h 1061545"/>
                  <a:gd name="connsiteX7" fmla="*/ 2532993 w 6064469"/>
                  <a:gd name="connsiteY7" fmla="*/ 199696 h 1061545"/>
                  <a:gd name="connsiteX8" fmla="*/ 2669628 w 6064469"/>
                  <a:gd name="connsiteY8" fmla="*/ 199696 h 1061545"/>
                  <a:gd name="connsiteX9" fmla="*/ 3436883 w 6064469"/>
                  <a:gd name="connsiteY9" fmla="*/ 283779 h 1061545"/>
                  <a:gd name="connsiteX10" fmla="*/ 3615559 w 6064469"/>
                  <a:gd name="connsiteY10" fmla="*/ 294289 h 1061545"/>
                  <a:gd name="connsiteX11" fmla="*/ 4614041 w 6064469"/>
                  <a:gd name="connsiteY11" fmla="*/ 52551 h 1061545"/>
                  <a:gd name="connsiteX12" fmla="*/ 5023945 w 6064469"/>
                  <a:gd name="connsiteY12" fmla="*/ 0 h 1061545"/>
                  <a:gd name="connsiteX13" fmla="*/ 5118538 w 6064469"/>
                  <a:gd name="connsiteY13" fmla="*/ 10510 h 1061545"/>
                  <a:gd name="connsiteX14" fmla="*/ 5160579 w 6064469"/>
                  <a:gd name="connsiteY14" fmla="*/ 21020 h 1061545"/>
                  <a:gd name="connsiteX15" fmla="*/ 5202621 w 6064469"/>
                  <a:gd name="connsiteY15" fmla="*/ 31531 h 1061545"/>
                  <a:gd name="connsiteX16" fmla="*/ 5612524 w 6064469"/>
                  <a:gd name="connsiteY16" fmla="*/ 115614 h 1061545"/>
                  <a:gd name="connsiteX17" fmla="*/ 5854262 w 6064469"/>
                  <a:gd name="connsiteY17" fmla="*/ 136634 h 1061545"/>
                  <a:gd name="connsiteX18" fmla="*/ 6064469 w 6064469"/>
                  <a:gd name="connsiteY18" fmla="*/ 220717 h 1061545"/>
                  <a:gd name="connsiteX19" fmla="*/ 5990897 w 6064469"/>
                  <a:gd name="connsiteY19" fmla="*/ 672662 h 1061545"/>
                  <a:gd name="connsiteX20" fmla="*/ 4771697 w 6064469"/>
                  <a:gd name="connsiteY20" fmla="*/ 1061545 h 1061545"/>
                  <a:gd name="connsiteX21" fmla="*/ 1702676 w 6064469"/>
                  <a:gd name="connsiteY21" fmla="*/ 924910 h 1061545"/>
                  <a:gd name="connsiteX22" fmla="*/ 73572 w 6064469"/>
                  <a:gd name="connsiteY22" fmla="*/ 798786 h 1061545"/>
                  <a:gd name="connsiteX23" fmla="*/ 0 w 6064469"/>
                  <a:gd name="connsiteY23" fmla="*/ 294289 h 10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64469" h="1061545">
                    <a:moveTo>
                      <a:pt x="0" y="294289"/>
                    </a:moveTo>
                    <a:lnTo>
                      <a:pt x="0" y="294289"/>
                    </a:lnTo>
                    <a:lnTo>
                      <a:pt x="578069" y="210207"/>
                    </a:lnTo>
                    <a:lnTo>
                      <a:pt x="1156138" y="283779"/>
                    </a:lnTo>
                    <a:lnTo>
                      <a:pt x="1271752" y="283779"/>
                    </a:lnTo>
                    <a:lnTo>
                      <a:pt x="1881352" y="294289"/>
                    </a:lnTo>
                    <a:lnTo>
                      <a:pt x="1975945" y="283779"/>
                    </a:lnTo>
                    <a:lnTo>
                      <a:pt x="2532993" y="199696"/>
                    </a:lnTo>
                    <a:lnTo>
                      <a:pt x="2669628" y="199696"/>
                    </a:lnTo>
                    <a:lnTo>
                      <a:pt x="3436883" y="283779"/>
                    </a:lnTo>
                    <a:cubicBezTo>
                      <a:pt x="3559332" y="297384"/>
                      <a:pt x="3499751" y="294289"/>
                      <a:pt x="3615559" y="294289"/>
                    </a:cubicBezTo>
                    <a:lnTo>
                      <a:pt x="4614041" y="52551"/>
                    </a:lnTo>
                    <a:lnTo>
                      <a:pt x="5023945" y="0"/>
                    </a:lnTo>
                    <a:cubicBezTo>
                      <a:pt x="5055476" y="3503"/>
                      <a:pt x="5087182" y="5686"/>
                      <a:pt x="5118538" y="10510"/>
                    </a:cubicBezTo>
                    <a:cubicBezTo>
                      <a:pt x="5132815" y="12706"/>
                      <a:pt x="5146690" y="17052"/>
                      <a:pt x="5160579" y="21020"/>
                    </a:cubicBezTo>
                    <a:cubicBezTo>
                      <a:pt x="5201245" y="32639"/>
                      <a:pt x="5179193" y="31531"/>
                      <a:pt x="5202621" y="31531"/>
                    </a:cubicBezTo>
                    <a:lnTo>
                      <a:pt x="5612524" y="115614"/>
                    </a:lnTo>
                    <a:lnTo>
                      <a:pt x="5854262" y="136634"/>
                    </a:lnTo>
                    <a:lnTo>
                      <a:pt x="6064469" y="220717"/>
                    </a:lnTo>
                    <a:lnTo>
                      <a:pt x="5990897" y="672662"/>
                    </a:lnTo>
                    <a:lnTo>
                      <a:pt x="4771697" y="1061545"/>
                    </a:lnTo>
                    <a:lnTo>
                      <a:pt x="1702676" y="924910"/>
                    </a:lnTo>
                    <a:lnTo>
                      <a:pt x="73572" y="798786"/>
                    </a:lnTo>
                    <a:lnTo>
                      <a:pt x="0" y="294289"/>
                    </a:lnTo>
                    <a:close/>
                  </a:path>
                </a:pathLst>
              </a:cu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Freeform: Shape 274">
                <a:extLst>
                  <a:ext uri="{FF2B5EF4-FFF2-40B4-BE49-F238E27FC236}">
                    <a16:creationId xmlns:a16="http://schemas.microsoft.com/office/drawing/2014/main" id="{6D62E847-CE24-4EA4-95AF-FCEF02914176}"/>
                  </a:ext>
                </a:extLst>
              </p:cNvPr>
              <p:cNvSpPr/>
              <p:nvPr/>
            </p:nvSpPr>
            <p:spPr>
              <a:xfrm>
                <a:off x="548640" y="4610100"/>
                <a:ext cx="7056120" cy="1203960"/>
              </a:xfrm>
              <a:custGeom>
                <a:avLst/>
                <a:gdLst>
                  <a:gd name="connsiteX0" fmla="*/ 22860 w 7048500"/>
                  <a:gd name="connsiteY0" fmla="*/ 220980 h 1203960"/>
                  <a:gd name="connsiteX1" fmla="*/ 472440 w 7048500"/>
                  <a:gd name="connsiteY1" fmla="*/ 175260 h 1203960"/>
                  <a:gd name="connsiteX2" fmla="*/ 876300 w 7048500"/>
                  <a:gd name="connsiteY2" fmla="*/ 213360 h 1203960"/>
                  <a:gd name="connsiteX3" fmla="*/ 944880 w 7048500"/>
                  <a:gd name="connsiteY3" fmla="*/ 236220 h 1203960"/>
                  <a:gd name="connsiteX4" fmla="*/ 1478280 w 7048500"/>
                  <a:gd name="connsiteY4" fmla="*/ 411480 h 1203960"/>
                  <a:gd name="connsiteX5" fmla="*/ 1546860 w 7048500"/>
                  <a:gd name="connsiteY5" fmla="*/ 419100 h 1203960"/>
                  <a:gd name="connsiteX6" fmla="*/ 1569720 w 7048500"/>
                  <a:gd name="connsiteY6" fmla="*/ 426720 h 1203960"/>
                  <a:gd name="connsiteX7" fmla="*/ 1645920 w 7048500"/>
                  <a:gd name="connsiteY7" fmla="*/ 434340 h 1203960"/>
                  <a:gd name="connsiteX8" fmla="*/ 1668780 w 7048500"/>
                  <a:gd name="connsiteY8" fmla="*/ 441960 h 1203960"/>
                  <a:gd name="connsiteX9" fmla="*/ 2164080 w 7048500"/>
                  <a:gd name="connsiteY9" fmla="*/ 457200 h 1203960"/>
                  <a:gd name="connsiteX10" fmla="*/ 2339340 w 7048500"/>
                  <a:gd name="connsiteY10" fmla="*/ 449580 h 1203960"/>
                  <a:gd name="connsiteX11" fmla="*/ 2842260 w 7048500"/>
                  <a:gd name="connsiteY11" fmla="*/ 342900 h 1203960"/>
                  <a:gd name="connsiteX12" fmla="*/ 2926080 w 7048500"/>
                  <a:gd name="connsiteY12" fmla="*/ 327660 h 1203960"/>
                  <a:gd name="connsiteX13" fmla="*/ 2964180 w 7048500"/>
                  <a:gd name="connsiteY13" fmla="*/ 320040 h 1203960"/>
                  <a:gd name="connsiteX14" fmla="*/ 3581400 w 7048500"/>
                  <a:gd name="connsiteY14" fmla="*/ 137160 h 1203960"/>
                  <a:gd name="connsiteX15" fmla="*/ 3657600 w 7048500"/>
                  <a:gd name="connsiteY15" fmla="*/ 114300 h 1203960"/>
                  <a:gd name="connsiteX16" fmla="*/ 3710940 w 7048500"/>
                  <a:gd name="connsiteY16" fmla="*/ 99060 h 1203960"/>
                  <a:gd name="connsiteX17" fmla="*/ 4267200 w 7048500"/>
                  <a:gd name="connsiteY17" fmla="*/ 0 h 1203960"/>
                  <a:gd name="connsiteX18" fmla="*/ 4381500 w 7048500"/>
                  <a:gd name="connsiteY18" fmla="*/ 7620 h 1203960"/>
                  <a:gd name="connsiteX19" fmla="*/ 5059680 w 7048500"/>
                  <a:gd name="connsiteY19" fmla="*/ 182880 h 1203960"/>
                  <a:gd name="connsiteX20" fmla="*/ 5135880 w 7048500"/>
                  <a:gd name="connsiteY20" fmla="*/ 190500 h 1203960"/>
                  <a:gd name="connsiteX21" fmla="*/ 5158740 w 7048500"/>
                  <a:gd name="connsiteY21" fmla="*/ 198120 h 1203960"/>
                  <a:gd name="connsiteX22" fmla="*/ 5212080 w 7048500"/>
                  <a:gd name="connsiteY22" fmla="*/ 205740 h 1203960"/>
                  <a:gd name="connsiteX23" fmla="*/ 5250180 w 7048500"/>
                  <a:gd name="connsiteY23" fmla="*/ 213360 h 1203960"/>
                  <a:gd name="connsiteX24" fmla="*/ 5303520 w 7048500"/>
                  <a:gd name="connsiteY24" fmla="*/ 213360 h 1203960"/>
                  <a:gd name="connsiteX25" fmla="*/ 5783580 w 7048500"/>
                  <a:gd name="connsiteY25" fmla="*/ 266700 h 1203960"/>
                  <a:gd name="connsiteX26" fmla="*/ 6050280 w 7048500"/>
                  <a:gd name="connsiteY26" fmla="*/ 274320 h 1203960"/>
                  <a:gd name="connsiteX27" fmla="*/ 6667500 w 7048500"/>
                  <a:gd name="connsiteY27" fmla="*/ 228600 h 1203960"/>
                  <a:gd name="connsiteX28" fmla="*/ 6751320 w 7048500"/>
                  <a:gd name="connsiteY28" fmla="*/ 205740 h 1203960"/>
                  <a:gd name="connsiteX29" fmla="*/ 7018020 w 7048500"/>
                  <a:gd name="connsiteY29" fmla="*/ 83820 h 1203960"/>
                  <a:gd name="connsiteX30" fmla="*/ 7048500 w 7048500"/>
                  <a:gd name="connsiteY30" fmla="*/ 251460 h 1203960"/>
                  <a:gd name="connsiteX31" fmla="*/ 7040880 w 7048500"/>
                  <a:gd name="connsiteY31" fmla="*/ 586740 h 1203960"/>
                  <a:gd name="connsiteX32" fmla="*/ 6918960 w 7048500"/>
                  <a:gd name="connsiteY32" fmla="*/ 868680 h 1203960"/>
                  <a:gd name="connsiteX33" fmla="*/ 6758940 w 7048500"/>
                  <a:gd name="connsiteY33" fmla="*/ 1028700 h 1203960"/>
                  <a:gd name="connsiteX34" fmla="*/ 6621780 w 7048500"/>
                  <a:gd name="connsiteY34" fmla="*/ 1112520 h 1203960"/>
                  <a:gd name="connsiteX35" fmla="*/ 6507480 w 7048500"/>
                  <a:gd name="connsiteY35" fmla="*/ 1165860 h 1203960"/>
                  <a:gd name="connsiteX36" fmla="*/ 6134100 w 7048500"/>
                  <a:gd name="connsiteY36" fmla="*/ 1203960 h 1203960"/>
                  <a:gd name="connsiteX37" fmla="*/ 678180 w 7048500"/>
                  <a:gd name="connsiteY37" fmla="*/ 1196340 h 1203960"/>
                  <a:gd name="connsiteX38" fmla="*/ 495300 w 7048500"/>
                  <a:gd name="connsiteY38" fmla="*/ 1135380 h 1203960"/>
                  <a:gd name="connsiteX39" fmla="*/ 335280 w 7048500"/>
                  <a:gd name="connsiteY39" fmla="*/ 1074420 h 1203960"/>
                  <a:gd name="connsiteX40" fmla="*/ 243840 w 7048500"/>
                  <a:gd name="connsiteY40" fmla="*/ 967740 h 1203960"/>
                  <a:gd name="connsiteX41" fmla="*/ 121920 w 7048500"/>
                  <a:gd name="connsiteY41" fmla="*/ 861060 h 1203960"/>
                  <a:gd name="connsiteX42" fmla="*/ 60960 w 7048500"/>
                  <a:gd name="connsiteY42" fmla="*/ 670560 h 1203960"/>
                  <a:gd name="connsiteX43" fmla="*/ 0 w 7048500"/>
                  <a:gd name="connsiteY43" fmla="*/ 480060 h 1203960"/>
                  <a:gd name="connsiteX44" fmla="*/ 22860 w 7048500"/>
                  <a:gd name="connsiteY44" fmla="*/ 220980 h 1203960"/>
                  <a:gd name="connsiteX0" fmla="*/ 22860 w 7056120"/>
                  <a:gd name="connsiteY0" fmla="*/ 220980 h 1203960"/>
                  <a:gd name="connsiteX1" fmla="*/ 472440 w 7056120"/>
                  <a:gd name="connsiteY1" fmla="*/ 175260 h 1203960"/>
                  <a:gd name="connsiteX2" fmla="*/ 876300 w 7056120"/>
                  <a:gd name="connsiteY2" fmla="*/ 213360 h 1203960"/>
                  <a:gd name="connsiteX3" fmla="*/ 944880 w 7056120"/>
                  <a:gd name="connsiteY3" fmla="*/ 236220 h 1203960"/>
                  <a:gd name="connsiteX4" fmla="*/ 1478280 w 7056120"/>
                  <a:gd name="connsiteY4" fmla="*/ 411480 h 1203960"/>
                  <a:gd name="connsiteX5" fmla="*/ 1546860 w 7056120"/>
                  <a:gd name="connsiteY5" fmla="*/ 419100 h 1203960"/>
                  <a:gd name="connsiteX6" fmla="*/ 1569720 w 7056120"/>
                  <a:gd name="connsiteY6" fmla="*/ 426720 h 1203960"/>
                  <a:gd name="connsiteX7" fmla="*/ 1645920 w 7056120"/>
                  <a:gd name="connsiteY7" fmla="*/ 434340 h 1203960"/>
                  <a:gd name="connsiteX8" fmla="*/ 1668780 w 7056120"/>
                  <a:gd name="connsiteY8" fmla="*/ 441960 h 1203960"/>
                  <a:gd name="connsiteX9" fmla="*/ 2164080 w 7056120"/>
                  <a:gd name="connsiteY9" fmla="*/ 457200 h 1203960"/>
                  <a:gd name="connsiteX10" fmla="*/ 2339340 w 7056120"/>
                  <a:gd name="connsiteY10" fmla="*/ 449580 h 1203960"/>
                  <a:gd name="connsiteX11" fmla="*/ 2842260 w 7056120"/>
                  <a:gd name="connsiteY11" fmla="*/ 342900 h 1203960"/>
                  <a:gd name="connsiteX12" fmla="*/ 2926080 w 7056120"/>
                  <a:gd name="connsiteY12" fmla="*/ 327660 h 1203960"/>
                  <a:gd name="connsiteX13" fmla="*/ 2964180 w 7056120"/>
                  <a:gd name="connsiteY13" fmla="*/ 320040 h 1203960"/>
                  <a:gd name="connsiteX14" fmla="*/ 3581400 w 7056120"/>
                  <a:gd name="connsiteY14" fmla="*/ 137160 h 1203960"/>
                  <a:gd name="connsiteX15" fmla="*/ 3657600 w 7056120"/>
                  <a:gd name="connsiteY15" fmla="*/ 114300 h 1203960"/>
                  <a:gd name="connsiteX16" fmla="*/ 3710940 w 7056120"/>
                  <a:gd name="connsiteY16" fmla="*/ 99060 h 1203960"/>
                  <a:gd name="connsiteX17" fmla="*/ 4267200 w 7056120"/>
                  <a:gd name="connsiteY17" fmla="*/ 0 h 1203960"/>
                  <a:gd name="connsiteX18" fmla="*/ 4381500 w 7056120"/>
                  <a:gd name="connsiteY18" fmla="*/ 7620 h 1203960"/>
                  <a:gd name="connsiteX19" fmla="*/ 5059680 w 7056120"/>
                  <a:gd name="connsiteY19" fmla="*/ 182880 h 1203960"/>
                  <a:gd name="connsiteX20" fmla="*/ 5135880 w 7056120"/>
                  <a:gd name="connsiteY20" fmla="*/ 190500 h 1203960"/>
                  <a:gd name="connsiteX21" fmla="*/ 5158740 w 7056120"/>
                  <a:gd name="connsiteY21" fmla="*/ 198120 h 1203960"/>
                  <a:gd name="connsiteX22" fmla="*/ 5212080 w 7056120"/>
                  <a:gd name="connsiteY22" fmla="*/ 205740 h 1203960"/>
                  <a:gd name="connsiteX23" fmla="*/ 5250180 w 7056120"/>
                  <a:gd name="connsiteY23" fmla="*/ 213360 h 1203960"/>
                  <a:gd name="connsiteX24" fmla="*/ 5303520 w 7056120"/>
                  <a:gd name="connsiteY24" fmla="*/ 213360 h 1203960"/>
                  <a:gd name="connsiteX25" fmla="*/ 5783580 w 7056120"/>
                  <a:gd name="connsiteY25" fmla="*/ 266700 h 1203960"/>
                  <a:gd name="connsiteX26" fmla="*/ 6050280 w 7056120"/>
                  <a:gd name="connsiteY26" fmla="*/ 274320 h 1203960"/>
                  <a:gd name="connsiteX27" fmla="*/ 6667500 w 7056120"/>
                  <a:gd name="connsiteY27" fmla="*/ 228600 h 1203960"/>
                  <a:gd name="connsiteX28" fmla="*/ 6751320 w 7056120"/>
                  <a:gd name="connsiteY28" fmla="*/ 205740 h 1203960"/>
                  <a:gd name="connsiteX29" fmla="*/ 7056120 w 7056120"/>
                  <a:gd name="connsiteY29" fmla="*/ 68580 h 1203960"/>
                  <a:gd name="connsiteX30" fmla="*/ 7048500 w 7056120"/>
                  <a:gd name="connsiteY30" fmla="*/ 251460 h 1203960"/>
                  <a:gd name="connsiteX31" fmla="*/ 7040880 w 7056120"/>
                  <a:gd name="connsiteY31" fmla="*/ 586740 h 1203960"/>
                  <a:gd name="connsiteX32" fmla="*/ 6918960 w 7056120"/>
                  <a:gd name="connsiteY32" fmla="*/ 868680 h 1203960"/>
                  <a:gd name="connsiteX33" fmla="*/ 6758940 w 7056120"/>
                  <a:gd name="connsiteY33" fmla="*/ 1028700 h 1203960"/>
                  <a:gd name="connsiteX34" fmla="*/ 6621780 w 7056120"/>
                  <a:gd name="connsiteY34" fmla="*/ 1112520 h 1203960"/>
                  <a:gd name="connsiteX35" fmla="*/ 6507480 w 7056120"/>
                  <a:gd name="connsiteY35" fmla="*/ 1165860 h 1203960"/>
                  <a:gd name="connsiteX36" fmla="*/ 6134100 w 7056120"/>
                  <a:gd name="connsiteY36" fmla="*/ 1203960 h 1203960"/>
                  <a:gd name="connsiteX37" fmla="*/ 678180 w 7056120"/>
                  <a:gd name="connsiteY37" fmla="*/ 1196340 h 1203960"/>
                  <a:gd name="connsiteX38" fmla="*/ 495300 w 7056120"/>
                  <a:gd name="connsiteY38" fmla="*/ 1135380 h 1203960"/>
                  <a:gd name="connsiteX39" fmla="*/ 335280 w 7056120"/>
                  <a:gd name="connsiteY39" fmla="*/ 1074420 h 1203960"/>
                  <a:gd name="connsiteX40" fmla="*/ 243840 w 7056120"/>
                  <a:gd name="connsiteY40" fmla="*/ 967740 h 1203960"/>
                  <a:gd name="connsiteX41" fmla="*/ 121920 w 7056120"/>
                  <a:gd name="connsiteY41" fmla="*/ 861060 h 1203960"/>
                  <a:gd name="connsiteX42" fmla="*/ 60960 w 7056120"/>
                  <a:gd name="connsiteY42" fmla="*/ 670560 h 1203960"/>
                  <a:gd name="connsiteX43" fmla="*/ 0 w 7056120"/>
                  <a:gd name="connsiteY43" fmla="*/ 480060 h 1203960"/>
                  <a:gd name="connsiteX44" fmla="*/ 22860 w 7056120"/>
                  <a:gd name="connsiteY44" fmla="*/ 220980 h 120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056120" h="1203960">
                    <a:moveTo>
                      <a:pt x="22860" y="220980"/>
                    </a:moveTo>
                    <a:lnTo>
                      <a:pt x="472440" y="175260"/>
                    </a:lnTo>
                    <a:lnTo>
                      <a:pt x="876300" y="213360"/>
                    </a:lnTo>
                    <a:cubicBezTo>
                      <a:pt x="939638" y="237112"/>
                      <a:pt x="915558" y="236220"/>
                      <a:pt x="944880" y="236220"/>
                    </a:cubicBezTo>
                    <a:lnTo>
                      <a:pt x="1478280" y="411480"/>
                    </a:lnTo>
                    <a:cubicBezTo>
                      <a:pt x="1501140" y="414020"/>
                      <a:pt x="1524172" y="415319"/>
                      <a:pt x="1546860" y="419100"/>
                    </a:cubicBezTo>
                    <a:cubicBezTo>
                      <a:pt x="1554783" y="420420"/>
                      <a:pt x="1561781" y="425499"/>
                      <a:pt x="1569720" y="426720"/>
                    </a:cubicBezTo>
                    <a:cubicBezTo>
                      <a:pt x="1594950" y="430602"/>
                      <a:pt x="1620520" y="431800"/>
                      <a:pt x="1645920" y="434340"/>
                    </a:cubicBezTo>
                    <a:lnTo>
                      <a:pt x="1668780" y="441960"/>
                    </a:lnTo>
                    <a:lnTo>
                      <a:pt x="2164080" y="457200"/>
                    </a:lnTo>
                    <a:cubicBezTo>
                      <a:pt x="2278255" y="446820"/>
                      <a:pt x="2219845" y="449580"/>
                      <a:pt x="2339340" y="449580"/>
                    </a:cubicBezTo>
                    <a:lnTo>
                      <a:pt x="2842260" y="342900"/>
                    </a:lnTo>
                    <a:cubicBezTo>
                      <a:pt x="2870200" y="337820"/>
                      <a:pt x="2898312" y="333610"/>
                      <a:pt x="2926080" y="327660"/>
                    </a:cubicBezTo>
                    <a:cubicBezTo>
                      <a:pt x="2969137" y="318434"/>
                      <a:pt x="2931182" y="320040"/>
                      <a:pt x="2964180" y="320040"/>
                    </a:cubicBezTo>
                    <a:lnTo>
                      <a:pt x="3581400" y="137160"/>
                    </a:lnTo>
                    <a:lnTo>
                      <a:pt x="3657600" y="114300"/>
                    </a:lnTo>
                    <a:cubicBezTo>
                      <a:pt x="3708938" y="98257"/>
                      <a:pt x="3686748" y="99060"/>
                      <a:pt x="3710940" y="99060"/>
                    </a:cubicBezTo>
                    <a:lnTo>
                      <a:pt x="4267200" y="0"/>
                    </a:lnTo>
                    <a:cubicBezTo>
                      <a:pt x="4356037" y="8884"/>
                      <a:pt x="4317873" y="7620"/>
                      <a:pt x="4381500" y="7620"/>
                    </a:cubicBezTo>
                    <a:lnTo>
                      <a:pt x="5059680" y="182880"/>
                    </a:lnTo>
                    <a:cubicBezTo>
                      <a:pt x="5085080" y="185420"/>
                      <a:pt x="5110650" y="186618"/>
                      <a:pt x="5135880" y="190500"/>
                    </a:cubicBezTo>
                    <a:cubicBezTo>
                      <a:pt x="5143819" y="191721"/>
                      <a:pt x="5150864" y="196545"/>
                      <a:pt x="5158740" y="198120"/>
                    </a:cubicBezTo>
                    <a:cubicBezTo>
                      <a:pt x="5176352" y="201642"/>
                      <a:pt x="5194364" y="202787"/>
                      <a:pt x="5212080" y="205740"/>
                    </a:cubicBezTo>
                    <a:cubicBezTo>
                      <a:pt x="5224855" y="207869"/>
                      <a:pt x="5237273" y="212284"/>
                      <a:pt x="5250180" y="213360"/>
                    </a:cubicBezTo>
                    <a:cubicBezTo>
                      <a:pt x="5267899" y="214837"/>
                      <a:pt x="5285740" y="213360"/>
                      <a:pt x="5303520" y="213360"/>
                    </a:cubicBezTo>
                    <a:lnTo>
                      <a:pt x="5783580" y="266700"/>
                    </a:lnTo>
                    <a:cubicBezTo>
                      <a:pt x="6029955" y="274648"/>
                      <a:pt x="5941019" y="274320"/>
                      <a:pt x="6050280" y="274320"/>
                    </a:cubicBezTo>
                    <a:lnTo>
                      <a:pt x="6667500" y="228600"/>
                    </a:lnTo>
                    <a:cubicBezTo>
                      <a:pt x="6741624" y="212128"/>
                      <a:pt x="6715135" y="223833"/>
                      <a:pt x="6751320" y="205740"/>
                    </a:cubicBezTo>
                    <a:lnTo>
                      <a:pt x="7056120" y="68580"/>
                    </a:lnTo>
                    <a:lnTo>
                      <a:pt x="7048500" y="251460"/>
                    </a:lnTo>
                    <a:lnTo>
                      <a:pt x="7040880" y="586740"/>
                    </a:lnTo>
                    <a:lnTo>
                      <a:pt x="6918960" y="868680"/>
                    </a:lnTo>
                    <a:lnTo>
                      <a:pt x="6758940" y="1028700"/>
                    </a:lnTo>
                    <a:lnTo>
                      <a:pt x="6621780" y="1112520"/>
                    </a:lnTo>
                    <a:lnTo>
                      <a:pt x="6507480" y="1165860"/>
                    </a:lnTo>
                    <a:lnTo>
                      <a:pt x="6134100" y="1203960"/>
                    </a:lnTo>
                    <a:lnTo>
                      <a:pt x="678180" y="1196340"/>
                    </a:lnTo>
                    <a:lnTo>
                      <a:pt x="495300" y="1135380"/>
                    </a:lnTo>
                    <a:lnTo>
                      <a:pt x="335280" y="1074420"/>
                    </a:lnTo>
                    <a:lnTo>
                      <a:pt x="243840" y="967740"/>
                    </a:lnTo>
                    <a:lnTo>
                      <a:pt x="121920" y="861060"/>
                    </a:lnTo>
                    <a:lnTo>
                      <a:pt x="60960" y="670560"/>
                    </a:lnTo>
                    <a:lnTo>
                      <a:pt x="0" y="480060"/>
                    </a:lnTo>
                    <a:lnTo>
                      <a:pt x="22860" y="22098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Rectangle: Rounded Corners 275">
                <a:extLst>
                  <a:ext uri="{FF2B5EF4-FFF2-40B4-BE49-F238E27FC236}">
                    <a16:creationId xmlns:a16="http://schemas.microsoft.com/office/drawing/2014/main" id="{360A4D5D-1513-4430-8AC7-20E0694C36CB}"/>
                  </a:ext>
                </a:extLst>
              </p:cNvPr>
              <p:cNvSpPr/>
              <p:nvPr/>
            </p:nvSpPr>
            <p:spPr>
              <a:xfrm>
                <a:off x="549401" y="1185954"/>
                <a:ext cx="7057013" cy="4626403"/>
              </a:xfrm>
              <a:prstGeom prst="roundRect">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2" name="Oval 271">
              <a:extLst>
                <a:ext uri="{FF2B5EF4-FFF2-40B4-BE49-F238E27FC236}">
                  <a16:creationId xmlns:a16="http://schemas.microsoft.com/office/drawing/2014/main" id="{9A00D411-135E-4F26-B37B-0DA096B69DC1}"/>
                </a:ext>
              </a:extLst>
            </p:cNvPr>
            <p:cNvSpPr/>
            <p:nvPr/>
          </p:nvSpPr>
          <p:spPr>
            <a:xfrm>
              <a:off x="1312676" y="5522540"/>
              <a:ext cx="3561997" cy="309831"/>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4" name="Group 173">
            <a:extLst>
              <a:ext uri="{FF2B5EF4-FFF2-40B4-BE49-F238E27FC236}">
                <a16:creationId xmlns:a16="http://schemas.microsoft.com/office/drawing/2014/main" id="{CD878F42-7ED0-4ABE-9DCD-6388E4399EE9}"/>
              </a:ext>
            </a:extLst>
          </p:cNvPr>
          <p:cNvGrpSpPr/>
          <p:nvPr/>
        </p:nvGrpSpPr>
        <p:grpSpPr>
          <a:xfrm>
            <a:off x="5760516" y="3828494"/>
            <a:ext cx="467443" cy="1287994"/>
            <a:chOff x="3410018" y="2211162"/>
            <a:chExt cx="467443" cy="1287994"/>
          </a:xfrm>
        </p:grpSpPr>
        <p:cxnSp>
          <p:nvCxnSpPr>
            <p:cNvPr id="175" name="Straight Connector 174">
              <a:extLst>
                <a:ext uri="{FF2B5EF4-FFF2-40B4-BE49-F238E27FC236}">
                  <a16:creationId xmlns:a16="http://schemas.microsoft.com/office/drawing/2014/main" id="{D49BC21F-7E4C-4D0D-945E-FB42421CA1B0}"/>
                </a:ext>
              </a:extLst>
            </p:cNvPr>
            <p:cNvCxnSpPr>
              <a:cxnSpLocks/>
              <a:stCxn id="182" idx="0"/>
            </p:cNvCxnSpPr>
            <p:nvPr/>
          </p:nvCxnSpPr>
          <p:spPr>
            <a:xfrm flipH="1" flipV="1">
              <a:off x="3625291" y="2530769"/>
              <a:ext cx="132297" cy="7486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6" name="Rectangle 175">
              <a:extLst>
                <a:ext uri="{FF2B5EF4-FFF2-40B4-BE49-F238E27FC236}">
                  <a16:creationId xmlns:a16="http://schemas.microsoft.com/office/drawing/2014/main" id="{7710C32E-B8E3-4FD9-A2D5-5D16E6682074}"/>
                </a:ext>
              </a:extLst>
            </p:cNvPr>
            <p:cNvSpPr/>
            <p:nvPr/>
          </p:nvSpPr>
          <p:spPr>
            <a:xfrm flipH="1">
              <a:off x="3410018" y="3436475"/>
              <a:ext cx="422281" cy="6268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ectangle 176">
              <a:extLst>
                <a:ext uri="{FF2B5EF4-FFF2-40B4-BE49-F238E27FC236}">
                  <a16:creationId xmlns:a16="http://schemas.microsoft.com/office/drawing/2014/main" id="{C4426612-CDFB-44EF-AF0C-130C7A2705BC}"/>
                </a:ext>
              </a:extLst>
            </p:cNvPr>
            <p:cNvSpPr/>
            <p:nvPr/>
          </p:nvSpPr>
          <p:spPr>
            <a:xfrm flipH="1">
              <a:off x="3557657" y="3363284"/>
              <a:ext cx="134551" cy="6268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ectangle: Rounded Corners 177">
              <a:extLst>
                <a:ext uri="{FF2B5EF4-FFF2-40B4-BE49-F238E27FC236}">
                  <a16:creationId xmlns:a16="http://schemas.microsoft.com/office/drawing/2014/main" id="{3B0A74A1-91D5-4703-B2F0-D8FD18ADDE7E}"/>
                </a:ext>
              </a:extLst>
            </p:cNvPr>
            <p:cNvSpPr/>
            <p:nvPr/>
          </p:nvSpPr>
          <p:spPr>
            <a:xfrm rot="5400000">
              <a:off x="3701567" y="3246061"/>
              <a:ext cx="29076" cy="182344"/>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178">
              <a:extLst>
                <a:ext uri="{FF2B5EF4-FFF2-40B4-BE49-F238E27FC236}">
                  <a16:creationId xmlns:a16="http://schemas.microsoft.com/office/drawing/2014/main" id="{7B6B98D2-18D7-4AB1-B130-090A491F983A}"/>
                </a:ext>
              </a:extLst>
            </p:cNvPr>
            <p:cNvSpPr/>
            <p:nvPr/>
          </p:nvSpPr>
          <p:spPr>
            <a:xfrm rot="6784575" flipH="1">
              <a:off x="3734315" y="2395130"/>
              <a:ext cx="24261" cy="26203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ectangle 179">
              <a:extLst>
                <a:ext uri="{FF2B5EF4-FFF2-40B4-BE49-F238E27FC236}">
                  <a16:creationId xmlns:a16="http://schemas.microsoft.com/office/drawing/2014/main" id="{7BC5B162-CAA9-4923-A73D-A0BF869696A9}"/>
                </a:ext>
              </a:extLst>
            </p:cNvPr>
            <p:cNvSpPr/>
            <p:nvPr/>
          </p:nvSpPr>
          <p:spPr>
            <a:xfrm rot="4695926" flipH="1">
              <a:off x="3732097" y="2310674"/>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180">
              <a:extLst>
                <a:ext uri="{FF2B5EF4-FFF2-40B4-BE49-F238E27FC236}">
                  <a16:creationId xmlns:a16="http://schemas.microsoft.com/office/drawing/2014/main" id="{5F39D30B-1915-463E-B360-F394325C3AB1}"/>
                </a:ext>
              </a:extLst>
            </p:cNvPr>
            <p:cNvSpPr/>
            <p:nvPr/>
          </p:nvSpPr>
          <p:spPr>
            <a:xfrm flipH="1">
              <a:off x="3594318" y="3405134"/>
              <a:ext cx="53680" cy="626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Rectangle: Rounded Corners 181">
              <a:extLst>
                <a:ext uri="{FF2B5EF4-FFF2-40B4-BE49-F238E27FC236}">
                  <a16:creationId xmlns:a16="http://schemas.microsoft.com/office/drawing/2014/main" id="{066F7AD0-2628-4837-A094-97C6F287F17D}"/>
                </a:ext>
              </a:extLst>
            </p:cNvPr>
            <p:cNvSpPr/>
            <p:nvPr/>
          </p:nvSpPr>
          <p:spPr>
            <a:xfrm>
              <a:off x="3730749" y="3279459"/>
              <a:ext cx="53680" cy="104142"/>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3" name="Straight Connector 182">
              <a:extLst>
                <a:ext uri="{FF2B5EF4-FFF2-40B4-BE49-F238E27FC236}">
                  <a16:creationId xmlns:a16="http://schemas.microsoft.com/office/drawing/2014/main" id="{7A277D0E-DB52-4DF0-A170-EEBCFFB43937}"/>
                </a:ext>
              </a:extLst>
            </p:cNvPr>
            <p:cNvCxnSpPr>
              <a:cxnSpLocks/>
              <a:endCxn id="182" idx="3"/>
            </p:cNvCxnSpPr>
            <p:nvPr/>
          </p:nvCxnSpPr>
          <p:spPr>
            <a:xfrm flipH="1">
              <a:off x="3784428" y="2571828"/>
              <a:ext cx="74752" cy="7597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997D2699-57E9-4D32-86D7-A884B727986F}"/>
                </a:ext>
              </a:extLst>
            </p:cNvPr>
            <p:cNvCxnSpPr>
              <a:cxnSpLocks/>
              <a:stCxn id="180" idx="0"/>
            </p:cNvCxnSpPr>
            <p:nvPr/>
          </p:nvCxnSpPr>
          <p:spPr>
            <a:xfrm flipH="1">
              <a:off x="3856676" y="2410858"/>
              <a:ext cx="14875" cy="177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DCF7ADB6-EC2A-4ECC-9704-A49704013D1E}"/>
                </a:ext>
              </a:extLst>
            </p:cNvPr>
            <p:cNvCxnSpPr>
              <a:cxnSpLocks/>
              <a:endCxn id="186" idx="0"/>
            </p:cNvCxnSpPr>
            <p:nvPr/>
          </p:nvCxnSpPr>
          <p:spPr>
            <a:xfrm flipH="1" flipV="1">
              <a:off x="3602550" y="2211650"/>
              <a:ext cx="265637" cy="1888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6" name="Rectangle 185">
              <a:extLst>
                <a:ext uri="{FF2B5EF4-FFF2-40B4-BE49-F238E27FC236}">
                  <a16:creationId xmlns:a16="http://schemas.microsoft.com/office/drawing/2014/main" id="{8CB33257-3F45-411C-9BF1-6262B2ACFC69}"/>
                </a:ext>
              </a:extLst>
            </p:cNvPr>
            <p:cNvSpPr/>
            <p:nvPr/>
          </p:nvSpPr>
          <p:spPr>
            <a:xfrm rot="21297001" flipH="1">
              <a:off x="3597298" y="2211162"/>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7" name="Straight Connector 186">
              <a:extLst>
                <a:ext uri="{FF2B5EF4-FFF2-40B4-BE49-F238E27FC236}">
                  <a16:creationId xmlns:a16="http://schemas.microsoft.com/office/drawing/2014/main" id="{542CD70E-415B-4AB0-B952-3351CE4C0C6C}"/>
                </a:ext>
              </a:extLst>
            </p:cNvPr>
            <p:cNvCxnSpPr>
              <a:cxnSpLocks/>
              <a:stCxn id="177" idx="3"/>
            </p:cNvCxnSpPr>
            <p:nvPr/>
          </p:nvCxnSpPr>
          <p:spPr>
            <a:xfrm flipH="1" flipV="1">
              <a:off x="3511959" y="2453393"/>
              <a:ext cx="45697" cy="9412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F4738052-112C-4393-9703-4BF25D84C280}"/>
                </a:ext>
              </a:extLst>
            </p:cNvPr>
            <p:cNvCxnSpPr>
              <a:cxnSpLocks/>
            </p:cNvCxnSpPr>
            <p:nvPr/>
          </p:nvCxnSpPr>
          <p:spPr>
            <a:xfrm flipV="1">
              <a:off x="3727687" y="2441187"/>
              <a:ext cx="56276" cy="631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9" name="Rectangle 188">
              <a:extLst>
                <a:ext uri="{FF2B5EF4-FFF2-40B4-BE49-F238E27FC236}">
                  <a16:creationId xmlns:a16="http://schemas.microsoft.com/office/drawing/2014/main" id="{739770A1-9A0D-4923-A5CD-9A12A2D403D0}"/>
                </a:ext>
              </a:extLst>
            </p:cNvPr>
            <p:cNvSpPr/>
            <p:nvPr/>
          </p:nvSpPr>
          <p:spPr>
            <a:xfrm flipH="1">
              <a:off x="3609028" y="2450865"/>
              <a:ext cx="25023" cy="942755"/>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0" name="Group 189">
            <a:extLst>
              <a:ext uri="{FF2B5EF4-FFF2-40B4-BE49-F238E27FC236}">
                <a16:creationId xmlns:a16="http://schemas.microsoft.com/office/drawing/2014/main" id="{30EF2C2E-5E4B-4AF5-B82A-92F9AA977434}"/>
              </a:ext>
            </a:extLst>
          </p:cNvPr>
          <p:cNvGrpSpPr/>
          <p:nvPr/>
        </p:nvGrpSpPr>
        <p:grpSpPr>
          <a:xfrm>
            <a:off x="5089475" y="4807898"/>
            <a:ext cx="2221772" cy="801777"/>
            <a:chOff x="4653412" y="4786133"/>
            <a:chExt cx="2221772" cy="801777"/>
          </a:xfrm>
        </p:grpSpPr>
        <p:sp>
          <p:nvSpPr>
            <p:cNvPr id="191" name="Oval 190">
              <a:extLst>
                <a:ext uri="{FF2B5EF4-FFF2-40B4-BE49-F238E27FC236}">
                  <a16:creationId xmlns:a16="http://schemas.microsoft.com/office/drawing/2014/main" id="{099920FA-65D3-4E15-B8E8-86AD4C035830}"/>
                </a:ext>
              </a:extLst>
            </p:cNvPr>
            <p:cNvSpPr/>
            <p:nvPr/>
          </p:nvSpPr>
          <p:spPr>
            <a:xfrm>
              <a:off x="4844941" y="5387742"/>
              <a:ext cx="1983619" cy="200168"/>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2" name="Group 191">
              <a:extLst>
                <a:ext uri="{FF2B5EF4-FFF2-40B4-BE49-F238E27FC236}">
                  <a16:creationId xmlns:a16="http://schemas.microsoft.com/office/drawing/2014/main" id="{3B3E4008-C088-40A4-AAA8-B2D677BA7526}"/>
                </a:ext>
              </a:extLst>
            </p:cNvPr>
            <p:cNvGrpSpPr>
              <a:grpSpLocks noChangeAspect="1"/>
            </p:cNvGrpSpPr>
            <p:nvPr/>
          </p:nvGrpSpPr>
          <p:grpSpPr>
            <a:xfrm>
              <a:off x="4653412" y="4786133"/>
              <a:ext cx="2221772" cy="713667"/>
              <a:chOff x="7366469" y="4745481"/>
              <a:chExt cx="3191554" cy="1025173"/>
            </a:xfrm>
          </p:grpSpPr>
          <p:grpSp>
            <p:nvGrpSpPr>
              <p:cNvPr id="193" name="Group 192">
                <a:extLst>
                  <a:ext uri="{FF2B5EF4-FFF2-40B4-BE49-F238E27FC236}">
                    <a16:creationId xmlns:a16="http://schemas.microsoft.com/office/drawing/2014/main" id="{699D3010-2E20-4325-A355-3F2417E868DB}"/>
                  </a:ext>
                </a:extLst>
              </p:cNvPr>
              <p:cNvGrpSpPr>
                <a:grpSpLocks noChangeAspect="1"/>
              </p:cNvGrpSpPr>
              <p:nvPr/>
            </p:nvGrpSpPr>
            <p:grpSpPr>
              <a:xfrm>
                <a:off x="7366469" y="4745481"/>
                <a:ext cx="3191554" cy="1025173"/>
                <a:chOff x="7752885" y="5195074"/>
                <a:chExt cx="1201313" cy="385879"/>
              </a:xfrm>
            </p:grpSpPr>
            <p:sp>
              <p:nvSpPr>
                <p:cNvPr id="198" name="Rectangle 197">
                  <a:extLst>
                    <a:ext uri="{FF2B5EF4-FFF2-40B4-BE49-F238E27FC236}">
                      <a16:creationId xmlns:a16="http://schemas.microsoft.com/office/drawing/2014/main" id="{C1F2AB03-E9FE-4535-A9C0-44EBDD4FE1DC}"/>
                    </a:ext>
                  </a:extLst>
                </p:cNvPr>
                <p:cNvSpPr/>
                <p:nvPr/>
              </p:nvSpPr>
              <p:spPr>
                <a:xfrm>
                  <a:off x="7752885" y="5225275"/>
                  <a:ext cx="189572" cy="217449"/>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9" name="Rectangle: Rounded Corners 198">
                  <a:extLst>
                    <a:ext uri="{FF2B5EF4-FFF2-40B4-BE49-F238E27FC236}">
                      <a16:creationId xmlns:a16="http://schemas.microsoft.com/office/drawing/2014/main" id="{A5A53080-5153-49F5-B3BC-DF493F9B66EE}"/>
                    </a:ext>
                  </a:extLst>
                </p:cNvPr>
                <p:cNvSpPr/>
                <p:nvPr/>
              </p:nvSpPr>
              <p:spPr>
                <a:xfrm rot="5400000">
                  <a:off x="7931770"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0" name="Rectangle: Rounded Corners 199">
                  <a:extLst>
                    <a:ext uri="{FF2B5EF4-FFF2-40B4-BE49-F238E27FC236}">
                      <a16:creationId xmlns:a16="http://schemas.microsoft.com/office/drawing/2014/main" id="{EFE14908-601E-4426-BB07-256252CA2904}"/>
                    </a:ext>
                  </a:extLst>
                </p:cNvPr>
                <p:cNvSpPr/>
                <p:nvPr/>
              </p:nvSpPr>
              <p:spPr>
                <a:xfrm rot="5400000">
                  <a:off x="8359233"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1" name="Rectangle: Rounded Corners 200">
                  <a:extLst>
                    <a:ext uri="{FF2B5EF4-FFF2-40B4-BE49-F238E27FC236}">
                      <a16:creationId xmlns:a16="http://schemas.microsoft.com/office/drawing/2014/main" id="{8E4B04D2-862B-4AD1-978E-1D06886E3DF6}"/>
                    </a:ext>
                  </a:extLst>
                </p:cNvPr>
                <p:cNvSpPr/>
                <p:nvPr/>
              </p:nvSpPr>
              <p:spPr>
                <a:xfrm rot="5400000">
                  <a:off x="8749526"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2" name="Rectangle: Rounded Corners 201">
                  <a:extLst>
                    <a:ext uri="{FF2B5EF4-FFF2-40B4-BE49-F238E27FC236}">
                      <a16:creationId xmlns:a16="http://schemas.microsoft.com/office/drawing/2014/main" id="{C9AA7D78-D393-4109-A1BC-6D8A6C0BC550}"/>
                    </a:ext>
                  </a:extLst>
                </p:cNvPr>
                <p:cNvSpPr/>
                <p:nvPr/>
              </p:nvSpPr>
              <p:spPr>
                <a:xfrm>
                  <a:off x="7943385" y="5360020"/>
                  <a:ext cx="988741" cy="96644"/>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3" name="Circle: Hollow 202">
                  <a:extLst>
                    <a:ext uri="{FF2B5EF4-FFF2-40B4-BE49-F238E27FC236}">
                      <a16:creationId xmlns:a16="http://schemas.microsoft.com/office/drawing/2014/main" id="{70AD60B8-3E06-4E9D-9CB8-914C3352AC28}"/>
                    </a:ext>
                  </a:extLst>
                </p:cNvPr>
                <p:cNvSpPr/>
                <p:nvPr/>
              </p:nvSpPr>
              <p:spPr>
                <a:xfrm>
                  <a:off x="7872529" y="5317040"/>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04" name="Circle: Hollow 203">
                  <a:extLst>
                    <a:ext uri="{FF2B5EF4-FFF2-40B4-BE49-F238E27FC236}">
                      <a16:creationId xmlns:a16="http://schemas.microsoft.com/office/drawing/2014/main" id="{4AB0E528-7C59-4AD2-8C5A-E591D2952D71}"/>
                    </a:ext>
                  </a:extLst>
                </p:cNvPr>
                <p:cNvSpPr/>
                <p:nvPr/>
              </p:nvSpPr>
              <p:spPr>
                <a:xfrm>
                  <a:off x="8299992" y="5317040"/>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05" name="Circle: Hollow 204">
                  <a:extLst>
                    <a:ext uri="{FF2B5EF4-FFF2-40B4-BE49-F238E27FC236}">
                      <a16:creationId xmlns:a16="http://schemas.microsoft.com/office/drawing/2014/main" id="{CA306532-B875-4EC6-9A4D-14FD7CC9BC0D}"/>
                    </a:ext>
                  </a:extLst>
                </p:cNvPr>
                <p:cNvSpPr/>
                <p:nvPr/>
              </p:nvSpPr>
              <p:spPr>
                <a:xfrm>
                  <a:off x="8690285" y="5317039"/>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cxnSp>
              <p:nvCxnSpPr>
                <p:cNvPr id="206" name="Straight Arrow Connector 205">
                  <a:extLst>
                    <a:ext uri="{FF2B5EF4-FFF2-40B4-BE49-F238E27FC236}">
                      <a16:creationId xmlns:a16="http://schemas.microsoft.com/office/drawing/2014/main" id="{53382094-16BD-4A59-805A-DE12AC45F35B}"/>
                    </a:ext>
                  </a:extLst>
                </p:cNvPr>
                <p:cNvCxnSpPr/>
                <p:nvPr/>
              </p:nvCxnSpPr>
              <p:spPr>
                <a:xfrm flipH="1" flipV="1">
                  <a:off x="8056057" y="5314717"/>
                  <a:ext cx="734124" cy="1"/>
                </a:xfrm>
                <a:prstGeom prst="straightConnector1">
                  <a:avLst/>
                </a:prstGeom>
              </p:spPr>
              <p:style>
                <a:lnRef idx="3">
                  <a:schemeClr val="dk1"/>
                </a:lnRef>
                <a:fillRef idx="0">
                  <a:schemeClr val="dk1"/>
                </a:fillRef>
                <a:effectRef idx="2">
                  <a:schemeClr val="dk1"/>
                </a:effectRef>
                <a:fontRef idx="minor">
                  <a:schemeClr val="tx1"/>
                </a:fontRef>
              </p:style>
            </p:cxnSp>
            <p:sp>
              <p:nvSpPr>
                <p:cNvPr id="207" name="Oval 206">
                  <a:extLst>
                    <a:ext uri="{FF2B5EF4-FFF2-40B4-BE49-F238E27FC236}">
                      <a16:creationId xmlns:a16="http://schemas.microsoft.com/office/drawing/2014/main" id="{B18E863C-6C71-45DE-B04A-F2970EAE9129}"/>
                    </a:ext>
                  </a:extLst>
                </p:cNvPr>
                <p:cNvSpPr/>
                <p:nvPr/>
              </p:nvSpPr>
              <p:spPr>
                <a:xfrm>
                  <a:off x="7941223" y="5381625"/>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8" name="Oval 207">
                  <a:extLst>
                    <a:ext uri="{FF2B5EF4-FFF2-40B4-BE49-F238E27FC236}">
                      <a16:creationId xmlns:a16="http://schemas.microsoft.com/office/drawing/2014/main" id="{56966D58-CD3B-4D9D-84F5-64C17B743AB7}"/>
                    </a:ext>
                  </a:extLst>
                </p:cNvPr>
                <p:cNvSpPr/>
                <p:nvPr/>
              </p:nvSpPr>
              <p:spPr>
                <a:xfrm>
                  <a:off x="8368141" y="5381625"/>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9" name="Oval 208">
                  <a:extLst>
                    <a:ext uri="{FF2B5EF4-FFF2-40B4-BE49-F238E27FC236}">
                      <a16:creationId xmlns:a16="http://schemas.microsoft.com/office/drawing/2014/main" id="{2737CFDC-607D-452F-871D-6CA0A0C6F339}"/>
                    </a:ext>
                  </a:extLst>
                </p:cNvPr>
                <p:cNvSpPr/>
                <p:nvPr/>
              </p:nvSpPr>
              <p:spPr>
                <a:xfrm>
                  <a:off x="8758434" y="5385442"/>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94" name="Oval 193">
                <a:extLst>
                  <a:ext uri="{FF2B5EF4-FFF2-40B4-BE49-F238E27FC236}">
                    <a16:creationId xmlns:a16="http://schemas.microsoft.com/office/drawing/2014/main" id="{2AD7BDB3-F159-4292-BA02-ECF90F740910}"/>
                  </a:ext>
                </a:extLst>
              </p:cNvPr>
              <p:cNvSpPr/>
              <p:nvPr/>
            </p:nvSpPr>
            <p:spPr>
              <a:xfrm>
                <a:off x="7923634" y="5301896"/>
                <a:ext cx="253062" cy="26600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95" name="Graphic 38" descr="Single gear">
                <a:extLst>
                  <a:ext uri="{FF2B5EF4-FFF2-40B4-BE49-F238E27FC236}">
                    <a16:creationId xmlns:a16="http://schemas.microsoft.com/office/drawing/2014/main" id="{382F5D22-8F0A-47B2-842A-6A3337B3AF1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13288" y="5202044"/>
                <a:ext cx="449766" cy="449766"/>
              </a:xfrm>
              <a:prstGeom prst="rect">
                <a:avLst/>
              </a:prstGeom>
            </p:spPr>
          </p:pic>
          <p:pic>
            <p:nvPicPr>
              <p:cNvPr id="196" name="Graphic 38" descr="Single gear">
                <a:extLst>
                  <a:ext uri="{FF2B5EF4-FFF2-40B4-BE49-F238E27FC236}">
                    <a16:creationId xmlns:a16="http://schemas.microsoft.com/office/drawing/2014/main" id="{CFEE1DC9-BF3F-439A-B383-F303C4794C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86291" y="5202041"/>
                <a:ext cx="449766" cy="449766"/>
              </a:xfrm>
              <a:prstGeom prst="rect">
                <a:avLst/>
              </a:prstGeom>
            </p:spPr>
          </p:pic>
          <p:pic>
            <p:nvPicPr>
              <p:cNvPr id="197" name="Graphic 38" descr="Single gear">
                <a:extLst>
                  <a:ext uri="{FF2B5EF4-FFF2-40B4-BE49-F238E27FC236}">
                    <a16:creationId xmlns:a16="http://schemas.microsoft.com/office/drawing/2014/main" id="{C8125E2C-BED4-4B96-AC8F-52E47086A3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46995" y="5202043"/>
                <a:ext cx="449766" cy="449766"/>
              </a:xfrm>
              <a:prstGeom prst="rect">
                <a:avLst/>
              </a:prstGeom>
            </p:spPr>
          </p:pic>
        </p:grpSp>
      </p:grpSp>
      <p:pic>
        <p:nvPicPr>
          <p:cNvPr id="8" name="Picture 7" descr="A picture containing clock&#10;&#10;Description automatically generated">
            <a:extLst>
              <a:ext uri="{FF2B5EF4-FFF2-40B4-BE49-F238E27FC236}">
                <a16:creationId xmlns:a16="http://schemas.microsoft.com/office/drawing/2014/main" id="{D7810B6D-0383-4877-B5FF-C046F7319C7E}"/>
              </a:ext>
            </a:extLst>
          </p:cNvPr>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2391825" y="4566549"/>
            <a:ext cx="238678" cy="199414"/>
          </a:xfrm>
          <a:prstGeom prst="rect">
            <a:avLst/>
          </a:prstGeom>
        </p:spPr>
      </p:pic>
      <p:sp>
        <p:nvSpPr>
          <p:cNvPr id="3" name="Slide Number Placeholder 2">
            <a:extLst>
              <a:ext uri="{FF2B5EF4-FFF2-40B4-BE49-F238E27FC236}">
                <a16:creationId xmlns:a16="http://schemas.microsoft.com/office/drawing/2014/main" id="{C3756F43-484C-4B45-AAB4-E8208E1C5DAE}"/>
              </a:ext>
            </a:extLst>
          </p:cNvPr>
          <p:cNvSpPr>
            <a:spLocks noGrp="1"/>
          </p:cNvSpPr>
          <p:nvPr>
            <p:ph type="sldNum" sz="quarter" idx="4"/>
          </p:nvPr>
        </p:nvSpPr>
        <p:spPr/>
        <p:txBody>
          <a:bodyPr/>
          <a:lstStyle/>
          <a:p>
            <a:fld id="{6F1FABC0-072B-4F22-8F9B-95A9D10B0206}" type="slidenum">
              <a:rPr lang="en-US" smtClean="0"/>
              <a:pPr/>
              <a:t>71</a:t>
            </a:fld>
            <a:endParaRPr lang="en-US"/>
          </a:p>
        </p:txBody>
      </p:sp>
      <p:sp>
        <p:nvSpPr>
          <p:cNvPr id="20" name="Content Placeholder 6">
            <a:extLst>
              <a:ext uri="{FF2B5EF4-FFF2-40B4-BE49-F238E27FC236}">
                <a16:creationId xmlns:a16="http://schemas.microsoft.com/office/drawing/2014/main" id="{737AD6FE-076D-47EB-8851-546CD7479B58}"/>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101B1E"/>
                </a:solidFill>
                <a:latin typeface="Arial"/>
                <a:cs typeface="Arial"/>
              </a:rPr>
              <a:t>Jayson Dickinson</a:t>
            </a:r>
            <a:endParaRPr lang="en-US">
              <a:solidFill>
                <a:srgbClr val="101B1E"/>
              </a:solidFill>
            </a:endParaRPr>
          </a:p>
        </p:txBody>
      </p:sp>
      <p:grpSp>
        <p:nvGrpSpPr>
          <p:cNvPr id="113" name="Group 112">
            <a:extLst>
              <a:ext uri="{FF2B5EF4-FFF2-40B4-BE49-F238E27FC236}">
                <a16:creationId xmlns:a16="http://schemas.microsoft.com/office/drawing/2014/main" id="{93769885-B780-41F9-A159-14D35B498CF6}"/>
              </a:ext>
            </a:extLst>
          </p:cNvPr>
          <p:cNvGrpSpPr/>
          <p:nvPr/>
        </p:nvGrpSpPr>
        <p:grpSpPr>
          <a:xfrm rot="21415336">
            <a:off x="4712258" y="3902429"/>
            <a:ext cx="1339445" cy="251522"/>
            <a:chOff x="2304640" y="2255493"/>
            <a:chExt cx="1328482" cy="251522"/>
          </a:xfrm>
        </p:grpSpPr>
        <p:sp>
          <p:nvSpPr>
            <p:cNvPr id="114" name="Rectangle 113">
              <a:extLst>
                <a:ext uri="{FF2B5EF4-FFF2-40B4-BE49-F238E27FC236}">
                  <a16:creationId xmlns:a16="http://schemas.microsoft.com/office/drawing/2014/main" id="{76520BD9-A95C-4117-B0C9-9B8EF12029BC}"/>
                </a:ext>
              </a:extLst>
            </p:cNvPr>
            <p:cNvSpPr/>
            <p:nvPr/>
          </p:nvSpPr>
          <p:spPr>
            <a:xfrm rot="3475009">
              <a:off x="2369418" y="2355473"/>
              <a:ext cx="24261" cy="15381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BD6F5975-9577-44BE-B35B-1231CD602B29}"/>
                </a:ext>
              </a:extLst>
            </p:cNvPr>
            <p:cNvSpPr/>
            <p:nvPr/>
          </p:nvSpPr>
          <p:spPr>
            <a:xfrm rot="7564731">
              <a:off x="2483035" y="2359527"/>
              <a:ext cx="24261" cy="15381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FEB8CB7C-AFC9-416B-99E7-C7C991C84E5C}"/>
                </a:ext>
              </a:extLst>
            </p:cNvPr>
            <p:cNvSpPr/>
            <p:nvPr/>
          </p:nvSpPr>
          <p:spPr>
            <a:xfrm rot="5565177">
              <a:off x="2615198" y="2171654"/>
              <a:ext cx="24261" cy="62264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7" name="Straight Connector 116">
              <a:extLst>
                <a:ext uri="{FF2B5EF4-FFF2-40B4-BE49-F238E27FC236}">
                  <a16:creationId xmlns:a16="http://schemas.microsoft.com/office/drawing/2014/main" id="{3D13B901-C7C1-4620-B650-D017F7EA4C48}"/>
                </a:ext>
              </a:extLst>
            </p:cNvPr>
            <p:cNvCxnSpPr>
              <a:cxnSpLocks/>
            </p:cNvCxnSpPr>
            <p:nvPr/>
          </p:nvCxnSpPr>
          <p:spPr>
            <a:xfrm flipH="1" flipV="1">
              <a:off x="2923969" y="2257132"/>
              <a:ext cx="587990" cy="1987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8" name="Rectangle 117">
              <a:extLst>
                <a:ext uri="{FF2B5EF4-FFF2-40B4-BE49-F238E27FC236}">
                  <a16:creationId xmlns:a16="http://schemas.microsoft.com/office/drawing/2014/main" id="{AB074DA1-5383-48DF-9131-D183C3694FEB}"/>
                </a:ext>
              </a:extLst>
            </p:cNvPr>
            <p:cNvSpPr/>
            <p:nvPr/>
          </p:nvSpPr>
          <p:spPr>
            <a:xfrm rot="21297001" flipH="1">
              <a:off x="2922646" y="2255493"/>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9" name="Straight Connector 118">
              <a:extLst>
                <a:ext uri="{FF2B5EF4-FFF2-40B4-BE49-F238E27FC236}">
                  <a16:creationId xmlns:a16="http://schemas.microsoft.com/office/drawing/2014/main" id="{7855FD0D-C99B-49F2-950D-202004E8B1EC}"/>
                </a:ext>
              </a:extLst>
            </p:cNvPr>
            <p:cNvCxnSpPr>
              <a:cxnSpLocks/>
            </p:cNvCxnSpPr>
            <p:nvPr/>
          </p:nvCxnSpPr>
          <p:spPr>
            <a:xfrm flipH="1">
              <a:off x="2425863" y="2262445"/>
              <a:ext cx="511943" cy="2011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0" name="Rectangle 119">
              <a:extLst>
                <a:ext uri="{FF2B5EF4-FFF2-40B4-BE49-F238E27FC236}">
                  <a16:creationId xmlns:a16="http://schemas.microsoft.com/office/drawing/2014/main" id="{150D478C-B09D-4CE9-AC38-8F904C576D41}"/>
                </a:ext>
              </a:extLst>
            </p:cNvPr>
            <p:cNvSpPr/>
            <p:nvPr/>
          </p:nvSpPr>
          <p:spPr>
            <a:xfrm rot="5213209" flipH="1">
              <a:off x="3273571" y="2129584"/>
              <a:ext cx="25023" cy="69407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B681CE86-E6CC-4B6D-B272-71E6C0DEB468}"/>
                </a:ext>
              </a:extLst>
            </p:cNvPr>
            <p:cNvSpPr/>
            <p:nvPr/>
          </p:nvSpPr>
          <p:spPr>
            <a:xfrm rot="3559019" flipH="1">
              <a:off x="3003478" y="2359436"/>
              <a:ext cx="24261" cy="1635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2" name="Straight Connector 121">
              <a:extLst>
                <a:ext uri="{FF2B5EF4-FFF2-40B4-BE49-F238E27FC236}">
                  <a16:creationId xmlns:a16="http://schemas.microsoft.com/office/drawing/2014/main" id="{C113F005-C4AB-45A8-891B-564D9B5491DE}"/>
                </a:ext>
              </a:extLst>
            </p:cNvPr>
            <p:cNvCxnSpPr>
              <a:cxnSpLocks/>
              <a:stCxn id="121" idx="3"/>
              <a:endCxn id="118" idx="1"/>
            </p:cNvCxnSpPr>
            <p:nvPr/>
          </p:nvCxnSpPr>
          <p:spPr>
            <a:xfrm flipH="1" flipV="1">
              <a:off x="2955226" y="2379818"/>
              <a:ext cx="54192" cy="509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5" name="Title 6">
            <a:extLst>
              <a:ext uri="{FF2B5EF4-FFF2-40B4-BE49-F238E27FC236}">
                <a16:creationId xmlns:a16="http://schemas.microsoft.com/office/drawing/2014/main" id="{FD2C2B2D-D492-49C6-B6FA-36C2F4B9E0FB}"/>
              </a:ext>
            </a:extLst>
          </p:cNvPr>
          <p:cNvSpPr txBox="1">
            <a:spLocks/>
          </p:cNvSpPr>
          <p:nvPr/>
        </p:nvSpPr>
        <p:spPr>
          <a:xfrm>
            <a:off x="838200" y="401514"/>
            <a:ext cx="10515600" cy="67914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kern="1200">
                <a:solidFill>
                  <a:schemeClr val="bg1"/>
                </a:solidFill>
                <a:latin typeface="Cambria" panose="02040503050406030204" pitchFamily="18" charset="0"/>
                <a:ea typeface="Cambria" panose="02040503050406030204" pitchFamily="18" charset="0"/>
                <a:cs typeface="Arial" panose="020B0604020202020204" pitchFamily="34" charset="0"/>
              </a:defRPr>
            </a:lvl1pPr>
          </a:lstStyle>
          <a:p>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High Fidelity</a:t>
            </a:r>
          </a:p>
        </p:txBody>
      </p:sp>
      <p:sp>
        <p:nvSpPr>
          <p:cNvPr id="2" name="Rectangle 1">
            <a:extLst>
              <a:ext uri="{FF2B5EF4-FFF2-40B4-BE49-F238E27FC236}">
                <a16:creationId xmlns:a16="http://schemas.microsoft.com/office/drawing/2014/main" id="{836AD9F1-587F-4E68-A06E-5AC8AA4F1096}"/>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AC4C4F99-C428-4014-9ECA-10FF6E21B46D}"/>
              </a:ext>
            </a:extLst>
          </p:cNvPr>
          <p:cNvGrpSpPr/>
          <p:nvPr/>
        </p:nvGrpSpPr>
        <p:grpSpPr>
          <a:xfrm>
            <a:off x="8483635" y="1525189"/>
            <a:ext cx="3161334" cy="3759649"/>
            <a:chOff x="7973617" y="1525189"/>
            <a:chExt cx="3161334" cy="3759649"/>
          </a:xfrm>
        </p:grpSpPr>
        <p:sp>
          <p:nvSpPr>
            <p:cNvPr id="153" name="Flowchart: Connector 152">
              <a:extLst>
                <a:ext uri="{FF2B5EF4-FFF2-40B4-BE49-F238E27FC236}">
                  <a16:creationId xmlns:a16="http://schemas.microsoft.com/office/drawing/2014/main" id="{DADD3FA8-376F-45FF-B88A-499293EC2979}"/>
                </a:ext>
              </a:extLst>
            </p:cNvPr>
            <p:cNvSpPr>
              <a:spLocks noChangeAspect="1"/>
            </p:cNvSpPr>
            <p:nvPr/>
          </p:nvSpPr>
          <p:spPr>
            <a:xfrm>
              <a:off x="7973617" y="1525189"/>
              <a:ext cx="3161334" cy="3161334"/>
            </a:xfrm>
            <a:prstGeom prst="flowChartConnector">
              <a:avLst/>
            </a:prstGeom>
            <a:solidFill>
              <a:srgbClr val="FDB05D">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4" name="Group 153">
              <a:extLst>
                <a:ext uri="{FF2B5EF4-FFF2-40B4-BE49-F238E27FC236}">
                  <a16:creationId xmlns:a16="http://schemas.microsoft.com/office/drawing/2014/main" id="{045ED09A-237D-491C-93D9-D8267751B16E}"/>
                </a:ext>
              </a:extLst>
            </p:cNvPr>
            <p:cNvGrpSpPr>
              <a:grpSpLocks/>
            </p:cNvGrpSpPr>
            <p:nvPr/>
          </p:nvGrpSpPr>
          <p:grpSpPr>
            <a:xfrm>
              <a:off x="8277852" y="2016042"/>
              <a:ext cx="2301785" cy="2204640"/>
              <a:chOff x="6595481" y="1587776"/>
              <a:chExt cx="2963950" cy="2427199"/>
            </a:xfrm>
          </p:grpSpPr>
          <p:sp>
            <p:nvSpPr>
              <p:cNvPr id="156" name="Rectangle 155">
                <a:extLst>
                  <a:ext uri="{FF2B5EF4-FFF2-40B4-BE49-F238E27FC236}">
                    <a16:creationId xmlns:a16="http://schemas.microsoft.com/office/drawing/2014/main" id="{16E1FA1B-6E37-4EA7-8D63-740BEC649FB2}"/>
                  </a:ext>
                </a:extLst>
              </p:cNvPr>
              <p:cNvSpPr/>
              <p:nvPr/>
            </p:nvSpPr>
            <p:spPr>
              <a:xfrm rot="3475009">
                <a:off x="6717554" y="1859728"/>
                <a:ext cx="45719" cy="28986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a:extLst>
                  <a:ext uri="{FF2B5EF4-FFF2-40B4-BE49-F238E27FC236}">
                    <a16:creationId xmlns:a16="http://schemas.microsoft.com/office/drawing/2014/main" id="{7C3E5213-9F23-4687-8F75-8A2850BB39D7}"/>
                  </a:ext>
                </a:extLst>
              </p:cNvPr>
              <p:cNvSpPr/>
              <p:nvPr/>
            </p:nvSpPr>
            <p:spPr>
              <a:xfrm rot="7564731">
                <a:off x="6931663" y="1867366"/>
                <a:ext cx="45719" cy="28986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8" name="Straight Connector 157">
                <a:extLst>
                  <a:ext uri="{FF2B5EF4-FFF2-40B4-BE49-F238E27FC236}">
                    <a16:creationId xmlns:a16="http://schemas.microsoft.com/office/drawing/2014/main" id="{5085AA17-BC39-47C9-BC22-C7EE04EED80F}"/>
                  </a:ext>
                </a:extLst>
              </p:cNvPr>
              <p:cNvCxnSpPr>
                <a:cxnSpLocks/>
                <a:stCxn id="166" idx="0"/>
              </p:cNvCxnSpPr>
              <p:nvPr/>
            </p:nvCxnSpPr>
            <p:spPr>
              <a:xfrm flipH="1" flipV="1">
                <a:off x="9084222" y="2190069"/>
                <a:ext cx="249312" cy="14108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9" name="Rectangle 158">
                <a:extLst>
                  <a:ext uri="{FF2B5EF4-FFF2-40B4-BE49-F238E27FC236}">
                    <a16:creationId xmlns:a16="http://schemas.microsoft.com/office/drawing/2014/main" id="{9AD23F32-4850-4F17-9EB1-02DD6B9DA6F6}"/>
                  </a:ext>
                </a:extLst>
              </p:cNvPr>
              <p:cNvSpPr/>
              <p:nvPr/>
            </p:nvSpPr>
            <p:spPr>
              <a:xfrm rot="5565177">
                <a:off x="7180722" y="1513323"/>
                <a:ext cx="45719" cy="117336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a:extLst>
                  <a:ext uri="{FF2B5EF4-FFF2-40B4-BE49-F238E27FC236}">
                    <a16:creationId xmlns:a16="http://schemas.microsoft.com/office/drawing/2014/main" id="{EBE3C712-F520-41B9-AEAF-D453966E7B48}"/>
                  </a:ext>
                </a:extLst>
              </p:cNvPr>
              <p:cNvSpPr/>
              <p:nvPr/>
            </p:nvSpPr>
            <p:spPr>
              <a:xfrm flipH="1">
                <a:off x="8678544" y="3896854"/>
                <a:ext cx="795781" cy="11812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160">
                <a:extLst>
                  <a:ext uri="{FF2B5EF4-FFF2-40B4-BE49-F238E27FC236}">
                    <a16:creationId xmlns:a16="http://schemas.microsoft.com/office/drawing/2014/main" id="{BB48BF3E-748C-466A-A586-05F6C0ACE81D}"/>
                  </a:ext>
                </a:extLst>
              </p:cNvPr>
              <p:cNvSpPr/>
              <p:nvPr/>
            </p:nvSpPr>
            <p:spPr>
              <a:xfrm flipH="1">
                <a:off x="8956766" y="3758927"/>
                <a:ext cx="253559" cy="11812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Rounded Corners 161">
                <a:extLst>
                  <a:ext uri="{FF2B5EF4-FFF2-40B4-BE49-F238E27FC236}">
                    <a16:creationId xmlns:a16="http://schemas.microsoft.com/office/drawing/2014/main" id="{D828120A-78A0-448D-A279-E8F9B9407F8F}"/>
                  </a:ext>
                </a:extLst>
              </p:cNvPr>
              <p:cNvSpPr/>
              <p:nvPr/>
            </p:nvSpPr>
            <p:spPr>
              <a:xfrm rot="5400000">
                <a:off x="9227962" y="3538023"/>
                <a:ext cx="54794" cy="343623"/>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D2514990-5EDE-4ACF-9A89-8D653479897F}"/>
                  </a:ext>
                </a:extLst>
              </p:cNvPr>
              <p:cNvSpPr/>
              <p:nvPr/>
            </p:nvSpPr>
            <p:spPr>
              <a:xfrm rot="6784575" flipH="1">
                <a:off x="9289675" y="1934460"/>
                <a:ext cx="45719" cy="49379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a:extLst>
                  <a:ext uri="{FF2B5EF4-FFF2-40B4-BE49-F238E27FC236}">
                    <a16:creationId xmlns:a16="http://schemas.microsoft.com/office/drawing/2014/main" id="{58B6FBEE-E5C6-47A8-9F78-D88F7F65A59C}"/>
                  </a:ext>
                </a:extLst>
              </p:cNvPr>
              <p:cNvSpPr/>
              <p:nvPr/>
            </p:nvSpPr>
            <p:spPr>
              <a:xfrm rot="4695926" flipH="1">
                <a:off x="9285496" y="1775304"/>
                <a:ext cx="61516" cy="47398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164">
                <a:extLst>
                  <a:ext uri="{FF2B5EF4-FFF2-40B4-BE49-F238E27FC236}">
                    <a16:creationId xmlns:a16="http://schemas.microsoft.com/office/drawing/2014/main" id="{31EF764D-C2D9-4587-AF81-02AEA3BEF404}"/>
                  </a:ext>
                </a:extLst>
              </p:cNvPr>
              <p:cNvSpPr/>
              <p:nvPr/>
            </p:nvSpPr>
            <p:spPr>
              <a:xfrm flipH="1">
                <a:off x="9025853" y="3837793"/>
                <a:ext cx="101159" cy="11812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Rounded Corners 165">
                <a:extLst>
                  <a:ext uri="{FF2B5EF4-FFF2-40B4-BE49-F238E27FC236}">
                    <a16:creationId xmlns:a16="http://schemas.microsoft.com/office/drawing/2014/main" id="{6E47638D-D507-4213-AB76-27D2E39A1FA4}"/>
                  </a:ext>
                </a:extLst>
              </p:cNvPr>
              <p:cNvSpPr/>
              <p:nvPr/>
            </p:nvSpPr>
            <p:spPr>
              <a:xfrm>
                <a:off x="9282955" y="3600961"/>
                <a:ext cx="101158" cy="196253"/>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7" name="Straight Connector 166">
                <a:extLst>
                  <a:ext uri="{FF2B5EF4-FFF2-40B4-BE49-F238E27FC236}">
                    <a16:creationId xmlns:a16="http://schemas.microsoft.com/office/drawing/2014/main" id="{212062EC-C9F7-413C-92FB-8AFB18C699BD}"/>
                  </a:ext>
                </a:extLst>
              </p:cNvPr>
              <p:cNvCxnSpPr>
                <a:cxnSpLocks/>
                <a:endCxn id="166" idx="3"/>
              </p:cNvCxnSpPr>
              <p:nvPr/>
            </p:nvCxnSpPr>
            <p:spPr>
              <a:xfrm flipH="1">
                <a:off x="9384113" y="2267443"/>
                <a:ext cx="140868" cy="14316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EA8970DA-F4E5-4649-9936-161A5E597759}"/>
                  </a:ext>
                </a:extLst>
              </p:cNvPr>
              <p:cNvCxnSpPr>
                <a:cxnSpLocks/>
                <a:stCxn id="164" idx="0"/>
              </p:cNvCxnSpPr>
              <p:nvPr/>
            </p:nvCxnSpPr>
            <p:spPr>
              <a:xfrm flipH="1">
                <a:off x="9520263" y="1964099"/>
                <a:ext cx="28032" cy="33506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DC7F66DD-6B7F-4738-AA5B-857FF9399194}"/>
                  </a:ext>
                </a:extLst>
              </p:cNvPr>
              <p:cNvCxnSpPr>
                <a:cxnSpLocks/>
                <a:endCxn id="170" idx="0"/>
              </p:cNvCxnSpPr>
              <p:nvPr/>
            </p:nvCxnSpPr>
            <p:spPr>
              <a:xfrm flipH="1" flipV="1">
                <a:off x="9041366" y="1588696"/>
                <a:ext cx="500588" cy="3558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0" name="Rectangle 169">
                <a:extLst>
                  <a:ext uri="{FF2B5EF4-FFF2-40B4-BE49-F238E27FC236}">
                    <a16:creationId xmlns:a16="http://schemas.microsoft.com/office/drawing/2014/main" id="{824F350C-DE51-4D4A-9724-8179520F3819}"/>
                  </a:ext>
                </a:extLst>
              </p:cNvPr>
              <p:cNvSpPr/>
              <p:nvPr/>
            </p:nvSpPr>
            <p:spPr>
              <a:xfrm rot="21297001" flipH="1">
                <a:off x="9031469" y="1587776"/>
                <a:ext cx="61516" cy="47398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1" name="Straight Connector 170">
                <a:extLst>
                  <a:ext uri="{FF2B5EF4-FFF2-40B4-BE49-F238E27FC236}">
                    <a16:creationId xmlns:a16="http://schemas.microsoft.com/office/drawing/2014/main" id="{B24BE41C-61A6-409D-B012-BF710863CBD9}"/>
                  </a:ext>
                </a:extLst>
              </p:cNvPr>
              <p:cNvCxnSpPr>
                <a:cxnSpLocks/>
              </p:cNvCxnSpPr>
              <p:nvPr/>
            </p:nvCxnSpPr>
            <p:spPr>
              <a:xfrm flipH="1" flipV="1">
                <a:off x="7762594" y="1674406"/>
                <a:ext cx="1108055" cy="374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2" name="Rectangle 171">
                <a:extLst>
                  <a:ext uri="{FF2B5EF4-FFF2-40B4-BE49-F238E27FC236}">
                    <a16:creationId xmlns:a16="http://schemas.microsoft.com/office/drawing/2014/main" id="{40326404-AD90-48F4-AE05-3B3306DC45EB}"/>
                  </a:ext>
                </a:extLst>
              </p:cNvPr>
              <p:cNvSpPr/>
              <p:nvPr/>
            </p:nvSpPr>
            <p:spPr>
              <a:xfrm rot="21297001" flipH="1">
                <a:off x="7760101" y="1671317"/>
                <a:ext cx="61516" cy="47398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3" name="Straight Connector 172">
                <a:extLst>
                  <a:ext uri="{FF2B5EF4-FFF2-40B4-BE49-F238E27FC236}">
                    <a16:creationId xmlns:a16="http://schemas.microsoft.com/office/drawing/2014/main" id="{C1DDEAAA-E0F7-4CC9-A0B7-5CC35D35F325}"/>
                  </a:ext>
                </a:extLst>
              </p:cNvPr>
              <p:cNvCxnSpPr>
                <a:cxnSpLocks/>
                <a:stCxn id="161" idx="3"/>
              </p:cNvCxnSpPr>
              <p:nvPr/>
            </p:nvCxnSpPr>
            <p:spPr>
              <a:xfrm flipH="1" flipV="1">
                <a:off x="8870650" y="2044256"/>
                <a:ext cx="86116" cy="17737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EAC030A7-CBA8-40DB-8882-2B3DEAA4C9CF}"/>
                  </a:ext>
                </a:extLst>
              </p:cNvPr>
              <p:cNvCxnSpPr>
                <a:cxnSpLocks/>
              </p:cNvCxnSpPr>
              <p:nvPr/>
            </p:nvCxnSpPr>
            <p:spPr>
              <a:xfrm flipV="1">
                <a:off x="9277185" y="2021254"/>
                <a:ext cx="106051" cy="11899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F46082CB-8723-4C86-B04A-0759425C3D58}"/>
                  </a:ext>
                </a:extLst>
              </p:cNvPr>
              <p:cNvCxnSpPr>
                <a:cxnSpLocks/>
              </p:cNvCxnSpPr>
              <p:nvPr/>
            </p:nvCxnSpPr>
            <p:spPr>
              <a:xfrm flipH="1">
                <a:off x="6823924" y="1684417"/>
                <a:ext cx="964747" cy="3791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2" name="Rectangle 211">
                <a:extLst>
                  <a:ext uri="{FF2B5EF4-FFF2-40B4-BE49-F238E27FC236}">
                    <a16:creationId xmlns:a16="http://schemas.microsoft.com/office/drawing/2014/main" id="{5EE97103-C971-4C4F-9CF8-C348064D69D8}"/>
                  </a:ext>
                </a:extLst>
              </p:cNvPr>
              <p:cNvSpPr/>
              <p:nvPr/>
            </p:nvSpPr>
            <p:spPr>
              <a:xfrm flipH="1">
                <a:off x="9053575" y="2039492"/>
                <a:ext cx="47155" cy="177660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ectangle 212">
                <a:extLst>
                  <a:ext uri="{FF2B5EF4-FFF2-40B4-BE49-F238E27FC236}">
                    <a16:creationId xmlns:a16="http://schemas.microsoft.com/office/drawing/2014/main" id="{BC194E5A-5D14-4C20-A51C-E69A4B518652}"/>
                  </a:ext>
                </a:extLst>
              </p:cNvPr>
              <p:cNvSpPr/>
              <p:nvPr/>
            </p:nvSpPr>
            <p:spPr>
              <a:xfrm rot="5213209" flipH="1">
                <a:off x="8421413" y="1434044"/>
                <a:ext cx="47156" cy="130797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Rectangle 213">
                <a:extLst>
                  <a:ext uri="{FF2B5EF4-FFF2-40B4-BE49-F238E27FC236}">
                    <a16:creationId xmlns:a16="http://schemas.microsoft.com/office/drawing/2014/main" id="{52FEFB0B-31B2-4C48-BDFB-33278CAE8D95}"/>
                  </a:ext>
                </a:extLst>
              </p:cNvPr>
              <p:cNvSpPr/>
              <p:nvPr/>
            </p:nvSpPr>
            <p:spPr>
              <a:xfrm rot="3559019" flipH="1">
                <a:off x="7912427" y="1867196"/>
                <a:ext cx="45719" cy="30811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5" name="Straight Connector 214">
                <a:extLst>
                  <a:ext uri="{FF2B5EF4-FFF2-40B4-BE49-F238E27FC236}">
                    <a16:creationId xmlns:a16="http://schemas.microsoft.com/office/drawing/2014/main" id="{63BD8449-4997-4990-8732-1C5152E918A4}"/>
                  </a:ext>
                </a:extLst>
              </p:cNvPr>
              <p:cNvCxnSpPr>
                <a:cxnSpLocks/>
                <a:stCxn id="214" idx="3"/>
                <a:endCxn id="172" idx="1"/>
              </p:cNvCxnSpPr>
              <p:nvPr/>
            </p:nvCxnSpPr>
            <p:spPr>
              <a:xfrm flipH="1" flipV="1">
                <a:off x="7821498" y="1905605"/>
                <a:ext cx="102123" cy="959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5" name="TextBox 154">
              <a:extLst>
                <a:ext uri="{FF2B5EF4-FFF2-40B4-BE49-F238E27FC236}">
                  <a16:creationId xmlns:a16="http://schemas.microsoft.com/office/drawing/2014/main" id="{539999AE-1553-4A58-A2DE-D01140614A3D}"/>
                </a:ext>
              </a:extLst>
            </p:cNvPr>
            <p:cNvSpPr txBox="1"/>
            <p:nvPr/>
          </p:nvSpPr>
          <p:spPr>
            <a:xfrm>
              <a:off x="8525527" y="4761618"/>
              <a:ext cx="2364622" cy="523220"/>
            </a:xfrm>
            <a:prstGeom prst="rect">
              <a:avLst/>
            </a:prstGeom>
            <a:noFill/>
          </p:spPr>
          <p:txBody>
            <a:bodyPr wrap="none" rtlCol="0">
              <a:spAutoFit/>
            </a:bodyPr>
            <a:lstStyle/>
            <a:p>
              <a:pPr algn="ctr"/>
              <a:r>
                <a:rPr lang="en-US" sz="28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Acrobat LSMS</a:t>
              </a:r>
            </a:p>
          </p:txBody>
        </p:sp>
      </p:grpSp>
      <p:grpSp>
        <p:nvGrpSpPr>
          <p:cNvPr id="123" name="Group 122">
            <a:extLst>
              <a:ext uri="{FF2B5EF4-FFF2-40B4-BE49-F238E27FC236}">
                <a16:creationId xmlns:a16="http://schemas.microsoft.com/office/drawing/2014/main" id="{F37ED7F3-DC37-4FC9-BB37-AC70003DE418}"/>
              </a:ext>
            </a:extLst>
          </p:cNvPr>
          <p:cNvGrpSpPr>
            <a:grpSpLocks noChangeAspect="1"/>
          </p:cNvGrpSpPr>
          <p:nvPr/>
        </p:nvGrpSpPr>
        <p:grpSpPr>
          <a:xfrm>
            <a:off x="1646357" y="3506740"/>
            <a:ext cx="2886760" cy="2243584"/>
            <a:chOff x="2518288" y="1683465"/>
            <a:chExt cx="2423796" cy="1883769"/>
          </a:xfrm>
        </p:grpSpPr>
        <p:grpSp>
          <p:nvGrpSpPr>
            <p:cNvPr id="124" name="Group 123">
              <a:extLst>
                <a:ext uri="{FF2B5EF4-FFF2-40B4-BE49-F238E27FC236}">
                  <a16:creationId xmlns:a16="http://schemas.microsoft.com/office/drawing/2014/main" id="{8ED46C6C-8514-4D09-9B04-98F2A83103FA}"/>
                </a:ext>
              </a:extLst>
            </p:cNvPr>
            <p:cNvGrpSpPr/>
            <p:nvPr/>
          </p:nvGrpSpPr>
          <p:grpSpPr>
            <a:xfrm>
              <a:off x="2518288" y="1683465"/>
              <a:ext cx="2423796" cy="1883769"/>
              <a:chOff x="2518288" y="1683465"/>
              <a:chExt cx="2423796" cy="1883769"/>
            </a:xfrm>
          </p:grpSpPr>
          <p:sp>
            <p:nvSpPr>
              <p:cNvPr id="128" name="Isosceles Triangle 127">
                <a:extLst>
                  <a:ext uri="{FF2B5EF4-FFF2-40B4-BE49-F238E27FC236}">
                    <a16:creationId xmlns:a16="http://schemas.microsoft.com/office/drawing/2014/main" id="{CA732CE5-7901-48DC-ACF6-AC4C869A7B0A}"/>
                  </a:ext>
                </a:extLst>
              </p:cNvPr>
              <p:cNvSpPr/>
              <p:nvPr/>
            </p:nvSpPr>
            <p:spPr>
              <a:xfrm>
                <a:off x="2518288" y="2112300"/>
                <a:ext cx="499110" cy="339539"/>
              </a:xfrm>
              <a:prstGeom prst="triangle">
                <a:avLst>
                  <a:gd name="adj" fmla="val 91603"/>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Isosceles Triangle 128">
                <a:extLst>
                  <a:ext uri="{FF2B5EF4-FFF2-40B4-BE49-F238E27FC236}">
                    <a16:creationId xmlns:a16="http://schemas.microsoft.com/office/drawing/2014/main" id="{3886152E-1A56-439D-8109-46B5B74E9066}"/>
                  </a:ext>
                </a:extLst>
              </p:cNvPr>
              <p:cNvSpPr/>
              <p:nvPr/>
            </p:nvSpPr>
            <p:spPr>
              <a:xfrm flipH="1">
                <a:off x="4425021" y="2155622"/>
                <a:ext cx="517063" cy="300990"/>
              </a:xfrm>
              <a:prstGeom prst="triangle">
                <a:avLst>
                  <a:gd name="adj" fmla="val 81287"/>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a:extLst>
                  <a:ext uri="{FF2B5EF4-FFF2-40B4-BE49-F238E27FC236}">
                    <a16:creationId xmlns:a16="http://schemas.microsoft.com/office/drawing/2014/main" id="{D3C0AEDF-6CD8-41FE-8AF7-FD4BE18CF4A2}"/>
                  </a:ext>
                </a:extLst>
              </p:cNvPr>
              <p:cNvSpPr/>
              <p:nvPr/>
            </p:nvSpPr>
            <p:spPr>
              <a:xfrm rot="989100">
                <a:off x="3033539" y="2599318"/>
                <a:ext cx="45720" cy="935705"/>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a:extLst>
                  <a:ext uri="{FF2B5EF4-FFF2-40B4-BE49-F238E27FC236}">
                    <a16:creationId xmlns:a16="http://schemas.microsoft.com/office/drawing/2014/main" id="{7278AB60-C1DE-411D-BDBC-1BF94787373A}"/>
                  </a:ext>
                </a:extLst>
              </p:cNvPr>
              <p:cNvSpPr/>
              <p:nvPr/>
            </p:nvSpPr>
            <p:spPr>
              <a:xfrm rot="20576624">
                <a:off x="4401819" y="2598189"/>
                <a:ext cx="45720" cy="935705"/>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a:extLst>
                  <a:ext uri="{FF2B5EF4-FFF2-40B4-BE49-F238E27FC236}">
                    <a16:creationId xmlns:a16="http://schemas.microsoft.com/office/drawing/2014/main" id="{EA6AECF4-E6D8-4278-B1DA-79C96070911A}"/>
                  </a:ext>
                </a:extLst>
              </p:cNvPr>
              <p:cNvSpPr/>
              <p:nvPr/>
            </p:nvSpPr>
            <p:spPr>
              <a:xfrm rot="21392413" flipV="1">
                <a:off x="4462722" y="3480967"/>
                <a:ext cx="218672" cy="7811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a:extLst>
                  <a:ext uri="{FF2B5EF4-FFF2-40B4-BE49-F238E27FC236}">
                    <a16:creationId xmlns:a16="http://schemas.microsoft.com/office/drawing/2014/main" id="{4AFFF015-905F-404F-A910-0B222D96BEC0}"/>
                  </a:ext>
                </a:extLst>
              </p:cNvPr>
              <p:cNvSpPr/>
              <p:nvPr/>
            </p:nvSpPr>
            <p:spPr>
              <a:xfrm flipV="1">
                <a:off x="2813844" y="3489124"/>
                <a:ext cx="218672" cy="7811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Freeform: Shape 133">
                <a:extLst>
                  <a:ext uri="{FF2B5EF4-FFF2-40B4-BE49-F238E27FC236}">
                    <a16:creationId xmlns:a16="http://schemas.microsoft.com/office/drawing/2014/main" id="{A453338A-6461-47C3-91D6-3AC9F8439CE9}"/>
                  </a:ext>
                </a:extLst>
              </p:cNvPr>
              <p:cNvSpPr/>
              <p:nvPr/>
            </p:nvSpPr>
            <p:spPr>
              <a:xfrm>
                <a:off x="3136900" y="2805057"/>
                <a:ext cx="1188720" cy="300990"/>
              </a:xfrm>
              <a:custGeom>
                <a:avLst/>
                <a:gdLst>
                  <a:gd name="connsiteX0" fmla="*/ 0 w 1188720"/>
                  <a:gd name="connsiteY0" fmla="*/ 300990 h 300990"/>
                  <a:gd name="connsiteX1" fmla="*/ 1188720 w 1188720"/>
                  <a:gd name="connsiteY1" fmla="*/ 297180 h 300990"/>
                  <a:gd name="connsiteX2" fmla="*/ 1154430 w 1188720"/>
                  <a:gd name="connsiteY2" fmla="*/ 11430 h 300990"/>
                  <a:gd name="connsiteX3" fmla="*/ 41910 w 1188720"/>
                  <a:gd name="connsiteY3" fmla="*/ 0 h 300990"/>
                  <a:gd name="connsiteX4" fmla="*/ 0 w 1188720"/>
                  <a:gd name="connsiteY4" fmla="*/ 300990 h 300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8720" h="300990">
                    <a:moveTo>
                      <a:pt x="0" y="300990"/>
                    </a:moveTo>
                    <a:lnTo>
                      <a:pt x="1188720" y="297180"/>
                    </a:lnTo>
                    <a:lnTo>
                      <a:pt x="1154430" y="11430"/>
                    </a:lnTo>
                    <a:lnTo>
                      <a:pt x="41910" y="0"/>
                    </a:lnTo>
                    <a:lnTo>
                      <a:pt x="0" y="300990"/>
                    </a:lnTo>
                    <a:close/>
                  </a:path>
                </a:pathLst>
              </a:cu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a:extLst>
                  <a:ext uri="{FF2B5EF4-FFF2-40B4-BE49-F238E27FC236}">
                    <a16:creationId xmlns:a16="http://schemas.microsoft.com/office/drawing/2014/main" id="{13E2D2E3-D124-425C-913F-78FB6ADD4CED}"/>
                  </a:ext>
                </a:extLst>
              </p:cNvPr>
              <p:cNvSpPr/>
              <p:nvPr/>
            </p:nvSpPr>
            <p:spPr>
              <a:xfrm>
                <a:off x="3444240" y="1729052"/>
                <a:ext cx="574040" cy="1106037"/>
              </a:xfrm>
              <a:prstGeom prst="rect">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Rounded Corners 135">
                <a:extLst>
                  <a:ext uri="{FF2B5EF4-FFF2-40B4-BE49-F238E27FC236}">
                    <a16:creationId xmlns:a16="http://schemas.microsoft.com/office/drawing/2014/main" id="{36D949A6-8C30-40B5-A530-976865AB8617}"/>
                  </a:ext>
                </a:extLst>
              </p:cNvPr>
              <p:cNvSpPr/>
              <p:nvPr/>
            </p:nvSpPr>
            <p:spPr>
              <a:xfrm>
                <a:off x="2938780" y="1822269"/>
                <a:ext cx="431800" cy="1018349"/>
              </a:xfrm>
              <a:prstGeom prst="roundRect">
                <a:avLst>
                  <a:gd name="adj" fmla="val 49608"/>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Rounded Corners 136">
                <a:extLst>
                  <a:ext uri="{FF2B5EF4-FFF2-40B4-BE49-F238E27FC236}">
                    <a16:creationId xmlns:a16="http://schemas.microsoft.com/office/drawing/2014/main" id="{AE7F9443-9CC4-4409-A633-8B8C1C16AC5A}"/>
                  </a:ext>
                </a:extLst>
              </p:cNvPr>
              <p:cNvSpPr/>
              <p:nvPr/>
            </p:nvSpPr>
            <p:spPr>
              <a:xfrm>
                <a:off x="4091940" y="1812931"/>
                <a:ext cx="431800" cy="1018349"/>
              </a:xfrm>
              <a:prstGeom prst="roundRect">
                <a:avLst>
                  <a:gd name="adj" fmla="val 49608"/>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Freeform: Shape 137">
                <a:extLst>
                  <a:ext uri="{FF2B5EF4-FFF2-40B4-BE49-F238E27FC236}">
                    <a16:creationId xmlns:a16="http://schemas.microsoft.com/office/drawing/2014/main" id="{E3A5258B-927C-4612-8AE8-92E1ADAEAE88}"/>
                  </a:ext>
                </a:extLst>
              </p:cNvPr>
              <p:cNvSpPr/>
              <p:nvPr/>
            </p:nvSpPr>
            <p:spPr>
              <a:xfrm>
                <a:off x="3073400" y="1714949"/>
                <a:ext cx="368300" cy="1120140"/>
              </a:xfrm>
              <a:custGeom>
                <a:avLst/>
                <a:gdLst>
                  <a:gd name="connsiteX0" fmla="*/ 0 w 368300"/>
                  <a:gd name="connsiteY0" fmla="*/ 0 h 1120140"/>
                  <a:gd name="connsiteX1" fmla="*/ 365760 w 368300"/>
                  <a:gd name="connsiteY1" fmla="*/ 2540 h 1120140"/>
                  <a:gd name="connsiteX2" fmla="*/ 368300 w 368300"/>
                  <a:gd name="connsiteY2" fmla="*/ 1117600 h 1120140"/>
                  <a:gd name="connsiteX3" fmla="*/ 124460 w 368300"/>
                  <a:gd name="connsiteY3" fmla="*/ 1120140 h 1120140"/>
                  <a:gd name="connsiteX4" fmla="*/ 7620 w 368300"/>
                  <a:gd name="connsiteY4" fmla="*/ 871220 h 1120140"/>
                  <a:gd name="connsiteX5" fmla="*/ 0 w 368300"/>
                  <a:gd name="connsiteY5" fmla="*/ 0 h 112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300" h="1120140">
                    <a:moveTo>
                      <a:pt x="0" y="0"/>
                    </a:moveTo>
                    <a:lnTo>
                      <a:pt x="365760" y="2540"/>
                    </a:lnTo>
                    <a:cubicBezTo>
                      <a:pt x="366607" y="374227"/>
                      <a:pt x="367453" y="745913"/>
                      <a:pt x="368300" y="1117600"/>
                    </a:cubicBezTo>
                    <a:lnTo>
                      <a:pt x="124460" y="1120140"/>
                    </a:lnTo>
                    <a:lnTo>
                      <a:pt x="7620" y="871220"/>
                    </a:lnTo>
                    <a:lnTo>
                      <a:pt x="0" y="0"/>
                    </a:lnTo>
                    <a:close/>
                  </a:path>
                </a:pathLst>
              </a:custGeom>
              <a:solidFill>
                <a:schemeClr val="bg1">
                  <a:lumMod val="6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Freeform: Shape 138">
                <a:extLst>
                  <a:ext uri="{FF2B5EF4-FFF2-40B4-BE49-F238E27FC236}">
                    <a16:creationId xmlns:a16="http://schemas.microsoft.com/office/drawing/2014/main" id="{9CE2DC4B-950C-4E45-B528-5B269350ED57}"/>
                  </a:ext>
                </a:extLst>
              </p:cNvPr>
              <p:cNvSpPr/>
              <p:nvPr/>
            </p:nvSpPr>
            <p:spPr>
              <a:xfrm>
                <a:off x="4020820" y="1708599"/>
                <a:ext cx="360680" cy="1126490"/>
              </a:xfrm>
              <a:custGeom>
                <a:avLst/>
                <a:gdLst>
                  <a:gd name="connsiteX0" fmla="*/ 0 w 360680"/>
                  <a:gd name="connsiteY0" fmla="*/ 0 h 1132840"/>
                  <a:gd name="connsiteX1" fmla="*/ 360680 w 360680"/>
                  <a:gd name="connsiteY1" fmla="*/ 2540 h 1132840"/>
                  <a:gd name="connsiteX2" fmla="*/ 360680 w 360680"/>
                  <a:gd name="connsiteY2" fmla="*/ 881380 h 1132840"/>
                  <a:gd name="connsiteX3" fmla="*/ 241300 w 360680"/>
                  <a:gd name="connsiteY3" fmla="*/ 1125220 h 1132840"/>
                  <a:gd name="connsiteX4" fmla="*/ 0 w 360680"/>
                  <a:gd name="connsiteY4" fmla="*/ 1132840 h 1132840"/>
                  <a:gd name="connsiteX5" fmla="*/ 0 w 360680"/>
                  <a:gd name="connsiteY5" fmla="*/ 0 h 1132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0680" h="1132840">
                    <a:moveTo>
                      <a:pt x="0" y="0"/>
                    </a:moveTo>
                    <a:lnTo>
                      <a:pt x="360680" y="2540"/>
                    </a:lnTo>
                    <a:lnTo>
                      <a:pt x="360680" y="881380"/>
                    </a:lnTo>
                    <a:lnTo>
                      <a:pt x="241300" y="1125220"/>
                    </a:lnTo>
                    <a:lnTo>
                      <a:pt x="0" y="1132840"/>
                    </a:lnTo>
                    <a:cubicBezTo>
                      <a:pt x="3387" y="763693"/>
                      <a:pt x="6773" y="394547"/>
                      <a:pt x="0" y="0"/>
                    </a:cubicBezTo>
                    <a:close/>
                  </a:path>
                </a:pathLst>
              </a:custGeom>
              <a:solidFill>
                <a:schemeClr val="bg1">
                  <a:lumMod val="6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5B9D8ED5-60E3-45DC-98F5-77A097550E84}"/>
                  </a:ext>
                </a:extLst>
              </p:cNvPr>
              <p:cNvSpPr/>
              <p:nvPr/>
            </p:nvSpPr>
            <p:spPr>
              <a:xfrm>
                <a:off x="2938780" y="1683465"/>
                <a:ext cx="1584960"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6" name="Freeform: Shape 125">
              <a:extLst>
                <a:ext uri="{FF2B5EF4-FFF2-40B4-BE49-F238E27FC236}">
                  <a16:creationId xmlns:a16="http://schemas.microsoft.com/office/drawing/2014/main" id="{BFACFF8F-ED8D-486E-9D23-A0C22A521BC9}"/>
                </a:ext>
              </a:extLst>
            </p:cNvPr>
            <p:cNvSpPr>
              <a:spLocks noChangeAspect="1"/>
            </p:cNvSpPr>
            <p:nvPr/>
          </p:nvSpPr>
          <p:spPr>
            <a:xfrm>
              <a:off x="3621932" y="2651018"/>
              <a:ext cx="227320" cy="115082"/>
            </a:xfrm>
            <a:custGeom>
              <a:avLst/>
              <a:gdLst>
                <a:gd name="connsiteX0" fmla="*/ 1066800 w 1828800"/>
                <a:gd name="connsiteY0" fmla="*/ 0 h 925830"/>
                <a:gd name="connsiteX1" fmla="*/ 1215390 w 1828800"/>
                <a:gd name="connsiteY1" fmla="*/ 3810 h 925830"/>
                <a:gd name="connsiteX2" fmla="*/ 1828800 w 1828800"/>
                <a:gd name="connsiteY2" fmla="*/ 918210 h 925830"/>
                <a:gd name="connsiteX3" fmla="*/ 0 w 1828800"/>
                <a:gd name="connsiteY3" fmla="*/ 925830 h 925830"/>
                <a:gd name="connsiteX4" fmla="*/ 613410 w 1828800"/>
                <a:gd name="connsiteY4" fmla="*/ 7620 h 925830"/>
                <a:gd name="connsiteX5" fmla="*/ 765810 w 1828800"/>
                <a:gd name="connsiteY5" fmla="*/ 7620 h 925830"/>
                <a:gd name="connsiteX6" fmla="*/ 457200 w 1828800"/>
                <a:gd name="connsiteY6" fmla="*/ 849630 h 925830"/>
                <a:gd name="connsiteX7" fmla="*/ 1371600 w 1828800"/>
                <a:gd name="connsiteY7" fmla="*/ 849630 h 925830"/>
                <a:gd name="connsiteX8" fmla="*/ 1066800 w 1828800"/>
                <a:gd name="connsiteY8" fmla="*/ 0 h 92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00" h="925830">
                  <a:moveTo>
                    <a:pt x="1066800" y="0"/>
                  </a:moveTo>
                  <a:lnTo>
                    <a:pt x="1215390" y="3810"/>
                  </a:lnTo>
                  <a:lnTo>
                    <a:pt x="1828800" y="918210"/>
                  </a:lnTo>
                  <a:lnTo>
                    <a:pt x="0" y="925830"/>
                  </a:lnTo>
                  <a:lnTo>
                    <a:pt x="613410" y="7620"/>
                  </a:lnTo>
                  <a:lnTo>
                    <a:pt x="765810" y="7620"/>
                  </a:lnTo>
                  <a:lnTo>
                    <a:pt x="457200" y="849630"/>
                  </a:lnTo>
                  <a:lnTo>
                    <a:pt x="1371600" y="849630"/>
                  </a:lnTo>
                  <a:lnTo>
                    <a:pt x="1066800" y="0"/>
                  </a:lnTo>
                  <a:close/>
                </a:path>
              </a:pathLst>
            </a:custGeom>
            <a:solidFill>
              <a:srgbClr val="E32626"/>
            </a:solidFill>
            <a:ln>
              <a:solidFill>
                <a:srgbClr val="E3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7" name="Picture 126" descr="Background pattern&#10;&#10;Description automatically generated">
              <a:extLst>
                <a:ext uri="{FF2B5EF4-FFF2-40B4-BE49-F238E27FC236}">
                  <a16:creationId xmlns:a16="http://schemas.microsoft.com/office/drawing/2014/main" id="{5F2305B8-D283-440C-83CA-EBA08920274B}"/>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3129067" y="1785674"/>
              <a:ext cx="259187" cy="136505"/>
            </a:xfrm>
            <a:prstGeom prst="rect">
              <a:avLst/>
            </a:prstGeom>
          </p:spPr>
        </p:pic>
      </p:grpSp>
    </p:spTree>
    <p:extLst>
      <p:ext uri="{BB962C8B-B14F-4D97-AF65-F5344CB8AC3E}">
        <p14:creationId xmlns:p14="http://schemas.microsoft.com/office/powerpoint/2010/main" val="31110891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4950FC5-937F-4EA4-9AEA-8928C42B7CF1}"/>
              </a:ext>
            </a:extLst>
          </p:cNvPr>
          <p:cNvSpPr txBox="1">
            <a:spLocks/>
          </p:cNvSpPr>
          <p:nvPr/>
        </p:nvSpPr>
        <p:spPr>
          <a:xfrm>
            <a:off x="1400182" y="200139"/>
            <a:ext cx="9391636" cy="113118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5400">
                <a:solidFill>
                  <a:schemeClr val="tx1"/>
                </a:solidFill>
                <a:latin typeface="Tahoma"/>
                <a:ea typeface="Tahoma"/>
                <a:cs typeface="Tahoma"/>
              </a:rPr>
              <a:t>Gantt Chart</a:t>
            </a:r>
            <a:endParaRPr lang="en-US" sz="540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2" descr="Chart, bar chart&#10;&#10;Description automatically generated">
            <a:extLst>
              <a:ext uri="{FF2B5EF4-FFF2-40B4-BE49-F238E27FC236}">
                <a16:creationId xmlns:a16="http://schemas.microsoft.com/office/drawing/2014/main" id="{B2B4AFCC-DA1C-4070-B7D3-135B9D8CAF12}"/>
              </a:ext>
            </a:extLst>
          </p:cNvPr>
          <p:cNvPicPr>
            <a:picLocks noChangeAspect="1"/>
          </p:cNvPicPr>
          <p:nvPr/>
        </p:nvPicPr>
        <p:blipFill>
          <a:blip r:embed="rId3"/>
          <a:stretch>
            <a:fillRect/>
          </a:stretch>
        </p:blipFill>
        <p:spPr>
          <a:xfrm>
            <a:off x="1577439" y="1430667"/>
            <a:ext cx="9037121" cy="4289436"/>
          </a:xfrm>
          <a:prstGeom prst="rect">
            <a:avLst/>
          </a:prstGeom>
        </p:spPr>
      </p:pic>
      <p:sp>
        <p:nvSpPr>
          <p:cNvPr id="3" name="Rectangle 2">
            <a:hlinkClick r:id="" action="ppaction://noaction"/>
            <a:extLst>
              <a:ext uri="{FF2B5EF4-FFF2-40B4-BE49-F238E27FC236}">
                <a16:creationId xmlns:a16="http://schemas.microsoft.com/office/drawing/2014/main" id="{56A2EC34-643B-4606-ABA8-DA3B0B5AEBA7}"/>
              </a:ext>
            </a:extLst>
          </p:cNvPr>
          <p:cNvSpPr/>
          <p:nvPr/>
        </p:nvSpPr>
        <p:spPr>
          <a:xfrm>
            <a:off x="0" y="5933026"/>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053303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4950FC5-937F-4EA4-9AEA-8928C42B7CF1}"/>
              </a:ext>
            </a:extLst>
          </p:cNvPr>
          <p:cNvSpPr txBox="1">
            <a:spLocks/>
          </p:cNvSpPr>
          <p:nvPr/>
        </p:nvSpPr>
        <p:spPr>
          <a:xfrm>
            <a:off x="1400182" y="200139"/>
            <a:ext cx="9391636" cy="113118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5400" dirty="0">
                <a:solidFill>
                  <a:schemeClr val="tx1"/>
                </a:solidFill>
                <a:latin typeface="Tahoma"/>
                <a:ea typeface="Tahoma"/>
                <a:cs typeface="Tahoma"/>
              </a:rPr>
              <a:t>Prototype Testing</a:t>
            </a:r>
            <a:endParaRPr lang="en-US" sz="5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a:hlinkClick r:id="" action="ppaction://noaction"/>
            <a:extLst>
              <a:ext uri="{FF2B5EF4-FFF2-40B4-BE49-F238E27FC236}">
                <a16:creationId xmlns:a16="http://schemas.microsoft.com/office/drawing/2014/main" id="{56A2EC34-643B-4606-ABA8-DA3B0B5AEBA7}"/>
              </a:ext>
            </a:extLst>
          </p:cNvPr>
          <p:cNvSpPr/>
          <p:nvPr/>
        </p:nvSpPr>
        <p:spPr>
          <a:xfrm>
            <a:off x="0" y="5933026"/>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metalware&#10;&#10;Description automatically generated">
            <a:extLst>
              <a:ext uri="{FF2B5EF4-FFF2-40B4-BE49-F238E27FC236}">
                <a16:creationId xmlns:a16="http://schemas.microsoft.com/office/drawing/2014/main" id="{61D27FEF-DF20-4B53-8ADE-6E6974AF8373}"/>
              </a:ext>
            </a:extLst>
          </p:cNvPr>
          <p:cNvPicPr>
            <a:picLocks noChangeAspect="1"/>
          </p:cNvPicPr>
          <p:nvPr/>
        </p:nvPicPr>
        <p:blipFill rotWithShape="1">
          <a:blip r:embed="rId3">
            <a:extLst>
              <a:ext uri="{28A0092B-C50C-407E-A947-70E740481C1C}">
                <a14:useLocalDpi xmlns:a14="http://schemas.microsoft.com/office/drawing/2010/main" val="0"/>
              </a:ext>
            </a:extLst>
          </a:blip>
          <a:srcRect r="41500"/>
          <a:stretch/>
        </p:blipFill>
        <p:spPr>
          <a:xfrm rot="5400000">
            <a:off x="1309079" y="1202238"/>
            <a:ext cx="3285836" cy="3744556"/>
          </a:xfrm>
          <a:prstGeom prst="rect">
            <a:avLst/>
          </a:prstGeom>
        </p:spPr>
      </p:pic>
      <p:pic>
        <p:nvPicPr>
          <p:cNvPr id="8" name="Picture 7">
            <a:extLst>
              <a:ext uri="{FF2B5EF4-FFF2-40B4-BE49-F238E27FC236}">
                <a16:creationId xmlns:a16="http://schemas.microsoft.com/office/drawing/2014/main" id="{883E30BA-A603-4207-8DD2-857AD335F8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2500" y="1432210"/>
            <a:ext cx="6301946" cy="4201297"/>
          </a:xfrm>
          <a:prstGeom prst="rect">
            <a:avLst/>
          </a:prstGeom>
        </p:spPr>
      </p:pic>
      <p:sp>
        <p:nvSpPr>
          <p:cNvPr id="9" name="TextBox 8">
            <a:extLst>
              <a:ext uri="{FF2B5EF4-FFF2-40B4-BE49-F238E27FC236}">
                <a16:creationId xmlns:a16="http://schemas.microsoft.com/office/drawing/2014/main" id="{7D71364B-F8A0-486F-8612-B7F1415016B8}"/>
              </a:ext>
            </a:extLst>
          </p:cNvPr>
          <p:cNvSpPr txBox="1"/>
          <p:nvPr/>
        </p:nvSpPr>
        <p:spPr>
          <a:xfrm>
            <a:off x="873028" y="4817092"/>
            <a:ext cx="4157938" cy="1015663"/>
          </a:xfrm>
          <a:prstGeom prst="rect">
            <a:avLst/>
          </a:prstGeom>
          <a:noFill/>
        </p:spPr>
        <p:txBody>
          <a:bodyPr wrap="square" rtlCol="0">
            <a:spAutoFit/>
          </a:bodyPr>
          <a:lstStyle/>
          <a:p>
            <a:r>
              <a:rPr lang="en-US" sz="2000" dirty="0">
                <a:latin typeface="Tahoma" panose="020B0604030504040204" pitchFamily="34" charset="0"/>
                <a:ea typeface="Tahoma" panose="020B0604030504040204" pitchFamily="34" charset="0"/>
                <a:cs typeface="Tahoma" panose="020B0604030504040204" pitchFamily="34" charset="0"/>
              </a:rPr>
              <a:t>Spiral torsion spring iteration no.1, printed with PLA at 10% infill.</a:t>
            </a:r>
          </a:p>
          <a:p>
            <a:r>
              <a:rPr lang="en-US" sz="2000" dirty="0">
                <a:latin typeface="Tahoma" panose="020B0604030504040204" pitchFamily="34" charset="0"/>
                <a:ea typeface="Tahoma" panose="020B0604030504040204" pitchFamily="34" charset="0"/>
                <a:cs typeface="Tahoma" panose="020B0604030504040204" pitchFamily="34" charset="0"/>
              </a:rPr>
              <a:t>Not heat treated.</a:t>
            </a:r>
          </a:p>
        </p:txBody>
      </p:sp>
      <p:cxnSp>
        <p:nvCxnSpPr>
          <p:cNvPr id="11" name="Straight Arrow Connector 10">
            <a:extLst>
              <a:ext uri="{FF2B5EF4-FFF2-40B4-BE49-F238E27FC236}">
                <a16:creationId xmlns:a16="http://schemas.microsoft.com/office/drawing/2014/main" id="{4DD90E5C-B33E-470F-84C9-4D94E26F9AD3}"/>
              </a:ext>
            </a:extLst>
          </p:cNvPr>
          <p:cNvCxnSpPr>
            <a:cxnSpLocks/>
          </p:cNvCxnSpPr>
          <p:nvPr/>
        </p:nvCxnSpPr>
        <p:spPr>
          <a:xfrm>
            <a:off x="9916160" y="2411114"/>
            <a:ext cx="0" cy="2811126"/>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700F908-70E4-4BA0-A0E9-AC8E12D7D2A8}"/>
              </a:ext>
            </a:extLst>
          </p:cNvPr>
          <p:cNvSpPr txBox="1"/>
          <p:nvPr/>
        </p:nvSpPr>
        <p:spPr>
          <a:xfrm>
            <a:off x="9996180" y="3632011"/>
            <a:ext cx="476412" cy="369332"/>
          </a:xfrm>
          <a:prstGeom prst="rect">
            <a:avLst/>
          </a:prstGeom>
          <a:noFill/>
        </p:spPr>
        <p:txBody>
          <a:bodyPr wrap="none" rtlCol="0">
            <a:spAutoFit/>
          </a:bodyPr>
          <a:lstStyle/>
          <a:p>
            <a:r>
              <a:rPr lang="en-US" dirty="0"/>
              <a:t>8in</a:t>
            </a:r>
          </a:p>
        </p:txBody>
      </p:sp>
    </p:spTree>
    <p:extLst>
      <p:ext uri="{BB962C8B-B14F-4D97-AF65-F5344CB8AC3E}">
        <p14:creationId xmlns:p14="http://schemas.microsoft.com/office/powerpoint/2010/main" val="190539631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smtClean="0"/>
              <a:pPr/>
              <a:t>74</a:t>
            </a:fld>
            <a:endParaRPr lang="en-US"/>
          </a:p>
        </p:txBody>
      </p:sp>
      <p:sp>
        <p:nvSpPr>
          <p:cNvPr id="8" name="Title 1">
            <a:extLst>
              <a:ext uri="{FF2B5EF4-FFF2-40B4-BE49-F238E27FC236}">
                <a16:creationId xmlns:a16="http://schemas.microsoft.com/office/drawing/2014/main" id="{7442407E-86D2-4271-B8EC-F47DA414C75E}"/>
              </a:ext>
            </a:extLst>
          </p:cNvPr>
          <p:cNvSpPr txBox="1">
            <a:spLocks/>
          </p:cNvSpPr>
          <p:nvPr/>
        </p:nvSpPr>
        <p:spPr>
          <a:xfrm>
            <a:off x="60994" y="196224"/>
            <a:ext cx="12070012" cy="113118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5400">
                <a:solidFill>
                  <a:schemeClr val="tx1"/>
                </a:solidFill>
                <a:latin typeface="Tahoma"/>
                <a:ea typeface="Tahoma"/>
                <a:cs typeface="Tahoma"/>
              </a:rPr>
              <a:t>Testing Apparatus</a:t>
            </a:r>
          </a:p>
        </p:txBody>
      </p:sp>
      <p:sp>
        <p:nvSpPr>
          <p:cNvPr id="2" name="Rectangle 1">
            <a:extLst>
              <a:ext uri="{FF2B5EF4-FFF2-40B4-BE49-F238E27FC236}">
                <a16:creationId xmlns:a16="http://schemas.microsoft.com/office/drawing/2014/main" id="{1A416932-B168-4B74-8721-21C781D37168}"/>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hlinkClick r:id="rId3" action="ppaction://hlinksldjump"/>
            <a:extLst>
              <a:ext uri="{FF2B5EF4-FFF2-40B4-BE49-F238E27FC236}">
                <a16:creationId xmlns:a16="http://schemas.microsoft.com/office/drawing/2014/main" id="{82FF8444-9E5B-407C-B631-955AD4319254}"/>
              </a:ext>
            </a:extLst>
          </p:cNvPr>
          <p:cNvSpPr/>
          <p:nvPr/>
        </p:nvSpPr>
        <p:spPr>
          <a:xfrm>
            <a:off x="0" y="5933026"/>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indoor, floor&#10;&#10;Description automatically generated">
            <a:extLst>
              <a:ext uri="{FF2B5EF4-FFF2-40B4-BE49-F238E27FC236}">
                <a16:creationId xmlns:a16="http://schemas.microsoft.com/office/drawing/2014/main" id="{457F6D47-4793-47D1-B28F-E034728F56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1032" y="1420156"/>
            <a:ext cx="5128466" cy="3418977"/>
          </a:xfrm>
          <a:prstGeom prst="rect">
            <a:avLst/>
          </a:prstGeom>
        </p:spPr>
      </p:pic>
      <p:pic>
        <p:nvPicPr>
          <p:cNvPr id="10" name="Picture 9" descr="A picture containing indoor, person&#10;&#10;Description automatically generated">
            <a:extLst>
              <a:ext uri="{FF2B5EF4-FFF2-40B4-BE49-F238E27FC236}">
                <a16:creationId xmlns:a16="http://schemas.microsoft.com/office/drawing/2014/main" id="{137B3ABD-5002-4186-BDFC-FCAD47125C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168595" y="2142784"/>
            <a:ext cx="4335758" cy="2890505"/>
          </a:xfrm>
          <a:prstGeom prst="rect">
            <a:avLst/>
          </a:prstGeom>
        </p:spPr>
      </p:pic>
      <p:sp>
        <p:nvSpPr>
          <p:cNvPr id="9" name="TextBox 8">
            <a:extLst>
              <a:ext uri="{FF2B5EF4-FFF2-40B4-BE49-F238E27FC236}">
                <a16:creationId xmlns:a16="http://schemas.microsoft.com/office/drawing/2014/main" id="{048C58DF-DF4D-4B61-807E-4C5C900757D1}"/>
              </a:ext>
            </a:extLst>
          </p:cNvPr>
          <p:cNvSpPr txBox="1"/>
          <p:nvPr/>
        </p:nvSpPr>
        <p:spPr>
          <a:xfrm>
            <a:off x="5091032" y="4942810"/>
            <a:ext cx="5673335" cy="707886"/>
          </a:xfrm>
          <a:prstGeom prst="rect">
            <a:avLst/>
          </a:prstGeom>
          <a:noFill/>
        </p:spPr>
        <p:txBody>
          <a:bodyPr wrap="square" rtlCol="0">
            <a:spAutoFit/>
          </a:bodyPr>
          <a:lstStyle/>
          <a:p>
            <a:r>
              <a:rPr lang="en-US" sz="2000" dirty="0">
                <a:latin typeface="Tahoma" panose="020B0604030504040204" pitchFamily="34" charset="0"/>
                <a:ea typeface="Tahoma" panose="020B0604030504040204" pitchFamily="34" charset="0"/>
                <a:cs typeface="Tahoma" panose="020B0604030504040204" pitchFamily="34" charset="0"/>
              </a:rPr>
              <a:t>Testing apparatus to gauge the strength of the 3D printed torsion spring.</a:t>
            </a:r>
          </a:p>
        </p:txBody>
      </p:sp>
    </p:spTree>
    <p:extLst>
      <p:ext uri="{BB962C8B-B14F-4D97-AF65-F5344CB8AC3E}">
        <p14:creationId xmlns:p14="http://schemas.microsoft.com/office/powerpoint/2010/main" val="4481780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smtClean="0"/>
              <a:pPr/>
              <a:t>75</a:t>
            </a:fld>
            <a:endParaRPr lang="en-US"/>
          </a:p>
        </p:txBody>
      </p:sp>
      <p:sp>
        <p:nvSpPr>
          <p:cNvPr id="2" name="Rectangle 1">
            <a:extLst>
              <a:ext uri="{FF2B5EF4-FFF2-40B4-BE49-F238E27FC236}">
                <a16:creationId xmlns:a16="http://schemas.microsoft.com/office/drawing/2014/main" id="{1A416932-B168-4B74-8721-21C781D37168}"/>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hlinkClick r:id="rId3" action="ppaction://hlinksldjump"/>
            <a:extLst>
              <a:ext uri="{FF2B5EF4-FFF2-40B4-BE49-F238E27FC236}">
                <a16:creationId xmlns:a16="http://schemas.microsoft.com/office/drawing/2014/main" id="{82FF8444-9E5B-407C-B631-955AD4319254}"/>
              </a:ext>
            </a:extLst>
          </p:cNvPr>
          <p:cNvSpPr/>
          <p:nvPr/>
        </p:nvSpPr>
        <p:spPr>
          <a:xfrm>
            <a:off x="0" y="5933026"/>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86F95454-5EE2-49A3-B889-72AA22995616}"/>
              </a:ext>
            </a:extLst>
          </p:cNvPr>
          <p:cNvSpPr txBox="1">
            <a:spLocks/>
          </p:cNvSpPr>
          <p:nvPr/>
        </p:nvSpPr>
        <p:spPr>
          <a:xfrm>
            <a:off x="60994" y="185651"/>
            <a:ext cx="12070012" cy="113118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5400" dirty="0">
                <a:solidFill>
                  <a:schemeClr val="tx1"/>
                </a:solidFill>
                <a:latin typeface="Tahoma"/>
                <a:ea typeface="Tahoma"/>
                <a:cs typeface="Tahoma"/>
              </a:rPr>
              <a:t>Fracture Point</a:t>
            </a:r>
          </a:p>
        </p:txBody>
      </p:sp>
      <p:sp>
        <p:nvSpPr>
          <p:cNvPr id="15" name="TextBox 14">
            <a:extLst>
              <a:ext uri="{FF2B5EF4-FFF2-40B4-BE49-F238E27FC236}">
                <a16:creationId xmlns:a16="http://schemas.microsoft.com/office/drawing/2014/main" id="{786E7724-EFCC-430B-A8BB-91812D2570FB}"/>
              </a:ext>
            </a:extLst>
          </p:cNvPr>
          <p:cNvSpPr txBox="1"/>
          <p:nvPr/>
        </p:nvSpPr>
        <p:spPr>
          <a:xfrm>
            <a:off x="3972961" y="1248582"/>
            <a:ext cx="4428956" cy="830997"/>
          </a:xfrm>
          <a:prstGeom prst="rect">
            <a:avLst/>
          </a:prstGeom>
          <a:noFill/>
        </p:spPr>
        <p:txBody>
          <a:bodyPr wrap="square" rtlCol="0">
            <a:spAutoFit/>
          </a:bodyPr>
          <a:lstStyle/>
          <a:p>
            <a:pPr algn="ctr"/>
            <a:r>
              <a:rPr lang="en-US" sz="2400" spc="0" baseline="0" dirty="0">
                <a:solidFill>
                  <a:srgbClr val="909090"/>
                </a:solidFill>
                <a:latin typeface="Tahoma" panose="020B0604030504040204" pitchFamily="34" charset="0"/>
                <a:ea typeface="Tahoma" panose="020B0604030504040204" pitchFamily="34" charset="0"/>
                <a:cs typeface="Tahoma" panose="020B0604030504040204" pitchFamily="34" charset="0"/>
                <a:sym typeface="Calibri"/>
                <a:rtl val="0"/>
              </a:rPr>
              <a:t>Failure Occurred at 3.1 </a:t>
            </a:r>
            <a:r>
              <a:rPr lang="en-US" sz="2400" spc="0" baseline="0" dirty="0" err="1">
                <a:solidFill>
                  <a:srgbClr val="909090"/>
                </a:solidFill>
                <a:latin typeface="Tahoma" panose="020B0604030504040204" pitchFamily="34" charset="0"/>
                <a:ea typeface="Tahoma" panose="020B0604030504040204" pitchFamily="34" charset="0"/>
                <a:cs typeface="Tahoma" panose="020B0604030504040204" pitchFamily="34" charset="0"/>
                <a:sym typeface="Calibri"/>
                <a:rtl val="0"/>
              </a:rPr>
              <a:t>lbs</a:t>
            </a:r>
            <a:endParaRPr lang="en-US" sz="2400" spc="0" baseline="0" dirty="0">
              <a:solidFill>
                <a:srgbClr val="909090"/>
              </a:solidFill>
              <a:latin typeface="Tahoma" panose="020B0604030504040204" pitchFamily="34" charset="0"/>
              <a:ea typeface="Tahoma" panose="020B0604030504040204" pitchFamily="34" charset="0"/>
              <a:cs typeface="Tahoma" panose="020B0604030504040204" pitchFamily="34" charset="0"/>
              <a:sym typeface="Calibri"/>
              <a:rtl val="0"/>
            </a:endParaRPr>
          </a:p>
          <a:p>
            <a:pPr algn="ctr"/>
            <a:endParaRPr lang="en-US" sz="2400" spc="0" baseline="0" dirty="0">
              <a:solidFill>
                <a:srgbClr val="909090"/>
              </a:solidFill>
              <a:latin typeface="Tahoma" panose="020B0604030504040204" pitchFamily="34" charset="0"/>
              <a:ea typeface="Tahoma" panose="020B0604030504040204" pitchFamily="34" charset="0"/>
              <a:cs typeface="Tahoma" panose="020B0604030504040204" pitchFamily="34" charset="0"/>
              <a:sym typeface="Calibri"/>
              <a:rtl val="0"/>
            </a:endParaRPr>
          </a:p>
        </p:txBody>
      </p:sp>
      <p:pic>
        <p:nvPicPr>
          <p:cNvPr id="21" name="Picture 20" descr="A picture containing table, indoor&#10;&#10;Description automatically generated">
            <a:extLst>
              <a:ext uri="{FF2B5EF4-FFF2-40B4-BE49-F238E27FC236}">
                <a16:creationId xmlns:a16="http://schemas.microsoft.com/office/drawing/2014/main" id="{AB631D07-249E-4A6E-B5D9-F752EAF4B7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076" y="1786646"/>
            <a:ext cx="5205839" cy="3822772"/>
          </a:xfrm>
          <a:prstGeom prst="rect">
            <a:avLst/>
          </a:prstGeom>
        </p:spPr>
      </p:pic>
      <p:pic>
        <p:nvPicPr>
          <p:cNvPr id="7" name="Picture 6">
            <a:extLst>
              <a:ext uri="{FF2B5EF4-FFF2-40B4-BE49-F238E27FC236}">
                <a16:creationId xmlns:a16="http://schemas.microsoft.com/office/drawing/2014/main" id="{C828E3F6-931A-4453-B397-5C859FEF29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1786646"/>
            <a:ext cx="5734158" cy="3822772"/>
          </a:xfrm>
          <a:prstGeom prst="rect">
            <a:avLst/>
          </a:prstGeom>
        </p:spPr>
      </p:pic>
    </p:spTree>
    <p:extLst>
      <p:ext uri="{BB962C8B-B14F-4D97-AF65-F5344CB8AC3E}">
        <p14:creationId xmlns:p14="http://schemas.microsoft.com/office/powerpoint/2010/main" val="22391521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smtClean="0"/>
              <a:pPr/>
              <a:t>76</a:t>
            </a:fld>
            <a:endParaRPr lang="en-US"/>
          </a:p>
        </p:txBody>
      </p:sp>
      <p:sp>
        <p:nvSpPr>
          <p:cNvPr id="5" name="Rectangle 4">
            <a:extLst>
              <a:ext uri="{FF2B5EF4-FFF2-40B4-BE49-F238E27FC236}">
                <a16:creationId xmlns:a16="http://schemas.microsoft.com/office/drawing/2014/main" id="{E43C3169-89CC-4FC8-B1B0-7F3A2E0DC773}"/>
              </a:ext>
            </a:extLst>
          </p:cNvPr>
          <p:cNvSpPr/>
          <p:nvPr/>
        </p:nvSpPr>
        <p:spPr>
          <a:xfrm rot="16200000">
            <a:off x="8786351" y="4817123"/>
            <a:ext cx="476641" cy="1258529"/>
          </a:xfrm>
          <a:prstGeom prst="rect">
            <a:avLst/>
          </a:prstGeom>
          <a:solidFill>
            <a:srgbClr val="B7D9E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E33889C-78B7-4695-938F-D5FFD68EDEE3}"/>
              </a:ext>
            </a:extLst>
          </p:cNvPr>
          <p:cNvSpPr/>
          <p:nvPr/>
        </p:nvSpPr>
        <p:spPr>
          <a:xfrm rot="16200000">
            <a:off x="8801388" y="4093450"/>
            <a:ext cx="476641" cy="1248503"/>
          </a:xfrm>
          <a:prstGeom prst="rect">
            <a:avLst/>
          </a:prstGeom>
          <a:solidFill>
            <a:srgbClr val="86B6C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a:extLst>
              <a:ext uri="{FF2B5EF4-FFF2-40B4-BE49-F238E27FC236}">
                <a16:creationId xmlns:a16="http://schemas.microsoft.com/office/drawing/2014/main" id="{CE0C2226-21CC-4166-926E-25BB7F334548}"/>
              </a:ext>
            </a:extLst>
          </p:cNvPr>
          <p:cNvSpPr/>
          <p:nvPr/>
        </p:nvSpPr>
        <p:spPr>
          <a:xfrm rot="16200000">
            <a:off x="8806397" y="2615026"/>
            <a:ext cx="476641" cy="1258529"/>
          </a:xfrm>
          <a:prstGeom prst="rect">
            <a:avLst/>
          </a:prstGeom>
          <a:solidFill>
            <a:srgbClr val="3A728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a:extLst>
              <a:ext uri="{FF2B5EF4-FFF2-40B4-BE49-F238E27FC236}">
                <a16:creationId xmlns:a16="http://schemas.microsoft.com/office/drawing/2014/main" id="{5CEE9E93-B79C-46EA-9A0A-462F9F0C3884}"/>
              </a:ext>
            </a:extLst>
          </p:cNvPr>
          <p:cNvSpPr/>
          <p:nvPr/>
        </p:nvSpPr>
        <p:spPr>
          <a:xfrm rot="16200000">
            <a:off x="8786348" y="3353807"/>
            <a:ext cx="466615" cy="1248503"/>
          </a:xfrm>
          <a:prstGeom prst="rect">
            <a:avLst/>
          </a:prstGeom>
          <a:solidFill>
            <a:srgbClr val="5C93A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a:extLst>
              <a:ext uri="{FF2B5EF4-FFF2-40B4-BE49-F238E27FC236}">
                <a16:creationId xmlns:a16="http://schemas.microsoft.com/office/drawing/2014/main" id="{1265D519-42DA-4D8B-99BC-A07BF88F2775}"/>
              </a:ext>
            </a:extLst>
          </p:cNvPr>
          <p:cNvSpPr/>
          <p:nvPr/>
        </p:nvSpPr>
        <p:spPr>
          <a:xfrm rot="16200000">
            <a:off x="8801343" y="1820950"/>
            <a:ext cx="456589" cy="1268555"/>
          </a:xfrm>
          <a:prstGeom prst="rect">
            <a:avLst/>
          </a:prstGeom>
          <a:solidFill>
            <a:srgbClr val="1F537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6D3641DD-5C9D-4296-B82A-5F77516D7008}"/>
              </a:ext>
            </a:extLst>
          </p:cNvPr>
          <p:cNvSpPr/>
          <p:nvPr/>
        </p:nvSpPr>
        <p:spPr>
          <a:xfrm rot="16200000">
            <a:off x="8796371" y="1085335"/>
            <a:ext cx="456589" cy="1258529"/>
          </a:xfrm>
          <a:prstGeom prst="rect">
            <a:avLst/>
          </a:prstGeom>
          <a:solidFill>
            <a:srgbClr val="0C375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6" name="Picture 15" descr="A close up of a logo&#10;&#10;Description automatically generated">
            <a:extLst>
              <a:ext uri="{FF2B5EF4-FFF2-40B4-BE49-F238E27FC236}">
                <a16:creationId xmlns:a16="http://schemas.microsoft.com/office/drawing/2014/main" id="{33B40A35-5FE5-43A5-80E5-5C109EF291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3122" y="1472947"/>
            <a:ext cx="4229529" cy="4229529"/>
          </a:xfrm>
          <a:prstGeom prst="rect">
            <a:avLst/>
          </a:prstGeom>
        </p:spPr>
      </p:pic>
      <p:sp>
        <p:nvSpPr>
          <p:cNvPr id="19" name="Rectangle 18">
            <a:extLst>
              <a:ext uri="{FF2B5EF4-FFF2-40B4-BE49-F238E27FC236}">
                <a16:creationId xmlns:a16="http://schemas.microsoft.com/office/drawing/2014/main" id="{ED6A5BD5-17E1-401A-B3D9-0CF6F20D69BD}"/>
              </a:ext>
            </a:extLst>
          </p:cNvPr>
          <p:cNvSpPr/>
          <p:nvPr/>
        </p:nvSpPr>
        <p:spPr>
          <a:xfrm rot="5400000">
            <a:off x="7300854" y="1187749"/>
            <a:ext cx="471241" cy="1041638"/>
          </a:xfrm>
          <a:prstGeom prst="rect">
            <a:avLst/>
          </a:prstGeom>
          <a:solidFill>
            <a:srgbClr val="EBD9C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21">
            <a:extLst>
              <a:ext uri="{FF2B5EF4-FFF2-40B4-BE49-F238E27FC236}">
                <a16:creationId xmlns:a16="http://schemas.microsoft.com/office/drawing/2014/main" id="{0ED3168B-8A83-4289-9927-C6EC933AA223}"/>
              </a:ext>
            </a:extLst>
          </p:cNvPr>
          <p:cNvSpPr/>
          <p:nvPr/>
        </p:nvSpPr>
        <p:spPr>
          <a:xfrm rot="5400000">
            <a:off x="7300854" y="1944894"/>
            <a:ext cx="471241" cy="1041638"/>
          </a:xfrm>
          <a:prstGeom prst="rect">
            <a:avLst/>
          </a:prstGeom>
          <a:solidFill>
            <a:srgbClr val="FC962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a:extLst>
              <a:ext uri="{FF2B5EF4-FFF2-40B4-BE49-F238E27FC236}">
                <a16:creationId xmlns:a16="http://schemas.microsoft.com/office/drawing/2014/main" id="{216E7BBB-943C-413A-8102-720D358F281E}"/>
              </a:ext>
            </a:extLst>
          </p:cNvPr>
          <p:cNvSpPr/>
          <p:nvPr/>
        </p:nvSpPr>
        <p:spPr>
          <a:xfrm rot="5400000">
            <a:off x="7300855" y="2698947"/>
            <a:ext cx="471241" cy="1041638"/>
          </a:xfrm>
          <a:prstGeom prst="rect">
            <a:avLst/>
          </a:prstGeom>
          <a:solidFill>
            <a:srgbClr val="DC646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a:extLst>
              <a:ext uri="{FF2B5EF4-FFF2-40B4-BE49-F238E27FC236}">
                <a16:creationId xmlns:a16="http://schemas.microsoft.com/office/drawing/2014/main" id="{5D29E174-53EA-4819-8BEF-80C60AD70E8A}"/>
              </a:ext>
            </a:extLst>
          </p:cNvPr>
          <p:cNvSpPr/>
          <p:nvPr/>
        </p:nvSpPr>
        <p:spPr>
          <a:xfrm rot="5400000">
            <a:off x="7300856" y="3456093"/>
            <a:ext cx="471241" cy="1041638"/>
          </a:xfrm>
          <a:prstGeom prst="rect">
            <a:avLst/>
          </a:prstGeom>
          <a:solidFill>
            <a:srgbClr val="AF6E8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49">
            <a:extLst>
              <a:ext uri="{FF2B5EF4-FFF2-40B4-BE49-F238E27FC236}">
                <a16:creationId xmlns:a16="http://schemas.microsoft.com/office/drawing/2014/main" id="{91AABED5-FC1A-4A79-9668-D1B4FC0B8C11}"/>
              </a:ext>
            </a:extLst>
          </p:cNvPr>
          <p:cNvSpPr/>
          <p:nvPr/>
        </p:nvSpPr>
        <p:spPr>
          <a:xfrm rot="5400000">
            <a:off x="7300856" y="4194805"/>
            <a:ext cx="471241" cy="1041638"/>
          </a:xfrm>
          <a:prstGeom prst="rect">
            <a:avLst/>
          </a:prstGeom>
          <a:solidFill>
            <a:srgbClr val="00769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a:extLst>
              <a:ext uri="{FF2B5EF4-FFF2-40B4-BE49-F238E27FC236}">
                <a16:creationId xmlns:a16="http://schemas.microsoft.com/office/drawing/2014/main" id="{78DB9F3D-A0EB-47A9-815F-DDA1829123F1}"/>
              </a:ext>
            </a:extLst>
          </p:cNvPr>
          <p:cNvSpPr/>
          <p:nvPr/>
        </p:nvSpPr>
        <p:spPr>
          <a:xfrm rot="5400000">
            <a:off x="7300857" y="4933516"/>
            <a:ext cx="471241" cy="1041638"/>
          </a:xfrm>
          <a:prstGeom prst="rect">
            <a:avLst/>
          </a:prstGeom>
          <a:solidFill>
            <a:srgbClr val="3FA49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Title 1">
            <a:extLst>
              <a:ext uri="{FF2B5EF4-FFF2-40B4-BE49-F238E27FC236}">
                <a16:creationId xmlns:a16="http://schemas.microsoft.com/office/drawing/2014/main" id="{5D355CD5-1C99-4416-935E-D6FF5D640BB1}"/>
              </a:ext>
            </a:extLst>
          </p:cNvPr>
          <p:cNvSpPr txBox="1">
            <a:spLocks/>
          </p:cNvSpPr>
          <p:nvPr/>
        </p:nvSpPr>
        <p:spPr>
          <a:xfrm>
            <a:off x="60994" y="200139"/>
            <a:ext cx="12070012" cy="113118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Color Palette</a:t>
            </a:r>
          </a:p>
        </p:txBody>
      </p:sp>
      <p:sp>
        <p:nvSpPr>
          <p:cNvPr id="2" name="Rectangle 1">
            <a:hlinkClick r:id="rId4" action="ppaction://hlinksldjump"/>
            <a:extLst>
              <a:ext uri="{FF2B5EF4-FFF2-40B4-BE49-F238E27FC236}">
                <a16:creationId xmlns:a16="http://schemas.microsoft.com/office/drawing/2014/main" id="{E94DBEBD-883B-45E4-8B93-7BDFC3D68A16}"/>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64440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C097681-A14C-49BF-8E21-C8D6BC6DF056}"/>
              </a:ext>
            </a:extLst>
          </p:cNvPr>
          <p:cNvSpPr>
            <a:spLocks noGrp="1"/>
          </p:cNvSpPr>
          <p:nvPr>
            <p:ph type="sldNum" sz="quarter" idx="4"/>
          </p:nvPr>
        </p:nvSpPr>
        <p:spPr/>
        <p:txBody>
          <a:bodyPr/>
          <a:lstStyle/>
          <a:p>
            <a:fld id="{6F1FABC0-072B-4F22-8F9B-95A9D10B0206}" type="slidenum">
              <a:rPr lang="en-US" smtClean="0"/>
              <a:pPr/>
              <a:t>77</a:t>
            </a:fld>
            <a:endParaRPr lang="en-US"/>
          </a:p>
        </p:txBody>
      </p:sp>
      <p:cxnSp>
        <p:nvCxnSpPr>
          <p:cNvPr id="58" name="Straight Arrow Connector 57">
            <a:extLst>
              <a:ext uri="{FF2B5EF4-FFF2-40B4-BE49-F238E27FC236}">
                <a16:creationId xmlns:a16="http://schemas.microsoft.com/office/drawing/2014/main" id="{A3A269FC-B06F-4FBE-97E6-FFF0F6A3676A}"/>
              </a:ext>
            </a:extLst>
          </p:cNvPr>
          <p:cNvCxnSpPr>
            <a:cxnSpLocks/>
          </p:cNvCxnSpPr>
          <p:nvPr/>
        </p:nvCxnSpPr>
        <p:spPr>
          <a:xfrm>
            <a:off x="988214" y="4131427"/>
            <a:ext cx="0" cy="1248512"/>
          </a:xfrm>
          <a:prstGeom prst="straightConnector1">
            <a:avLst/>
          </a:prstGeom>
          <a:ln w="28575">
            <a:solidFill>
              <a:srgbClr val="00769A"/>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43B9C46A-90D1-414B-9DAD-8CAEF9FFC764}"/>
              </a:ext>
            </a:extLst>
          </p:cNvPr>
          <p:cNvSpPr txBox="1"/>
          <p:nvPr/>
        </p:nvSpPr>
        <p:spPr>
          <a:xfrm>
            <a:off x="995178" y="4626621"/>
            <a:ext cx="778664" cy="369332"/>
          </a:xfrm>
          <a:prstGeom prst="rect">
            <a:avLst/>
          </a:prstGeom>
          <a:noFill/>
        </p:spPr>
        <p:txBody>
          <a:bodyPr wrap="square" rtlCol="0">
            <a:spAutoFit/>
          </a:bodyPr>
          <a:lstStyle/>
          <a:p>
            <a:r>
              <a:rPr lang="en-US"/>
              <a:t>1.9m</a:t>
            </a:r>
          </a:p>
        </p:txBody>
      </p:sp>
      <p:grpSp>
        <p:nvGrpSpPr>
          <p:cNvPr id="16" name="Group 15">
            <a:extLst>
              <a:ext uri="{FF2B5EF4-FFF2-40B4-BE49-F238E27FC236}">
                <a16:creationId xmlns:a16="http://schemas.microsoft.com/office/drawing/2014/main" id="{9D0028E8-D11A-45C5-A048-A6291B9E8441}"/>
              </a:ext>
            </a:extLst>
          </p:cNvPr>
          <p:cNvGrpSpPr/>
          <p:nvPr/>
        </p:nvGrpSpPr>
        <p:grpSpPr>
          <a:xfrm>
            <a:off x="10255389" y="4943860"/>
            <a:ext cx="534163" cy="556553"/>
            <a:chOff x="10255389" y="4943860"/>
            <a:chExt cx="534163" cy="556553"/>
          </a:xfrm>
        </p:grpSpPr>
        <p:pic>
          <p:nvPicPr>
            <p:cNvPr id="7" name="Content Placeholder 63" descr="Man">
              <a:extLst>
                <a:ext uri="{FF2B5EF4-FFF2-40B4-BE49-F238E27FC236}">
                  <a16:creationId xmlns:a16="http://schemas.microsoft.com/office/drawing/2014/main" id="{7321BF96-B7C1-4506-BE9D-FE937DA4DE2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55389" y="4966250"/>
              <a:ext cx="534163" cy="534163"/>
            </a:xfrm>
            <a:prstGeom prst="rect">
              <a:avLst/>
            </a:prstGeom>
          </p:spPr>
        </p:pic>
        <p:sp>
          <p:nvSpPr>
            <p:cNvPr id="15" name="Oval 14">
              <a:extLst>
                <a:ext uri="{FF2B5EF4-FFF2-40B4-BE49-F238E27FC236}">
                  <a16:creationId xmlns:a16="http://schemas.microsoft.com/office/drawing/2014/main" id="{2AD9B57A-F3B2-4B87-A0A1-AA4C08D98787}"/>
                </a:ext>
              </a:extLst>
            </p:cNvPr>
            <p:cNvSpPr/>
            <p:nvPr/>
          </p:nvSpPr>
          <p:spPr>
            <a:xfrm>
              <a:off x="10450360" y="4943860"/>
              <a:ext cx="144332" cy="13913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32" name="Group 31">
            <a:extLst>
              <a:ext uri="{FF2B5EF4-FFF2-40B4-BE49-F238E27FC236}">
                <a16:creationId xmlns:a16="http://schemas.microsoft.com/office/drawing/2014/main" id="{B742FE82-7D34-4BEB-8BE6-4150F9FF5773}"/>
              </a:ext>
            </a:extLst>
          </p:cNvPr>
          <p:cNvGrpSpPr>
            <a:grpSpLocks noChangeAspect="1"/>
          </p:cNvGrpSpPr>
          <p:nvPr/>
        </p:nvGrpSpPr>
        <p:grpSpPr>
          <a:xfrm>
            <a:off x="4656755" y="4836003"/>
            <a:ext cx="2221772" cy="713667"/>
            <a:chOff x="7366469" y="4745481"/>
            <a:chExt cx="3191554" cy="1025173"/>
          </a:xfrm>
        </p:grpSpPr>
        <p:grpSp>
          <p:nvGrpSpPr>
            <p:cNvPr id="26" name="Group 25">
              <a:extLst>
                <a:ext uri="{FF2B5EF4-FFF2-40B4-BE49-F238E27FC236}">
                  <a16:creationId xmlns:a16="http://schemas.microsoft.com/office/drawing/2014/main" id="{4BACF4E5-A109-4F45-9382-6B5FDAE827F7}"/>
                </a:ext>
              </a:extLst>
            </p:cNvPr>
            <p:cNvGrpSpPr>
              <a:grpSpLocks noChangeAspect="1"/>
            </p:cNvGrpSpPr>
            <p:nvPr/>
          </p:nvGrpSpPr>
          <p:grpSpPr>
            <a:xfrm>
              <a:off x="7366469" y="4745481"/>
              <a:ext cx="3191554" cy="1025173"/>
              <a:chOff x="7752885" y="5195074"/>
              <a:chExt cx="1201313" cy="385879"/>
            </a:xfrm>
          </p:grpSpPr>
          <p:sp>
            <p:nvSpPr>
              <p:cNvPr id="19" name="Rectangle 18">
                <a:extLst>
                  <a:ext uri="{FF2B5EF4-FFF2-40B4-BE49-F238E27FC236}">
                    <a16:creationId xmlns:a16="http://schemas.microsoft.com/office/drawing/2014/main" id="{D8DE4796-2160-4EDA-8CCA-845AC34956DE}"/>
                  </a:ext>
                </a:extLst>
              </p:cNvPr>
              <p:cNvSpPr/>
              <p:nvPr/>
            </p:nvSpPr>
            <p:spPr>
              <a:xfrm>
                <a:off x="7752885" y="5225275"/>
                <a:ext cx="189572" cy="217449"/>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Rounded Corners 12">
                <a:extLst>
                  <a:ext uri="{FF2B5EF4-FFF2-40B4-BE49-F238E27FC236}">
                    <a16:creationId xmlns:a16="http://schemas.microsoft.com/office/drawing/2014/main" id="{9860A80C-634F-4236-90DA-63700E2A8F2A}"/>
                  </a:ext>
                </a:extLst>
              </p:cNvPr>
              <p:cNvSpPr/>
              <p:nvPr/>
            </p:nvSpPr>
            <p:spPr>
              <a:xfrm rot="5400000">
                <a:off x="7931770"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8" name="Rectangle: Rounded Corners 107">
                <a:extLst>
                  <a:ext uri="{FF2B5EF4-FFF2-40B4-BE49-F238E27FC236}">
                    <a16:creationId xmlns:a16="http://schemas.microsoft.com/office/drawing/2014/main" id="{30D6B3C6-FC88-487D-91CF-5B2509978EB1}"/>
                  </a:ext>
                </a:extLst>
              </p:cNvPr>
              <p:cNvSpPr/>
              <p:nvPr/>
            </p:nvSpPr>
            <p:spPr>
              <a:xfrm rot="5400000">
                <a:off x="8359233"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0" name="Rectangle: Rounded Corners 109">
                <a:extLst>
                  <a:ext uri="{FF2B5EF4-FFF2-40B4-BE49-F238E27FC236}">
                    <a16:creationId xmlns:a16="http://schemas.microsoft.com/office/drawing/2014/main" id="{6C185EEB-4C5C-4C24-B85A-28A643A7D69E}"/>
                  </a:ext>
                </a:extLst>
              </p:cNvPr>
              <p:cNvSpPr/>
              <p:nvPr/>
            </p:nvSpPr>
            <p:spPr>
              <a:xfrm rot="5400000">
                <a:off x="8749526"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Rectangle: Rounded Corners 3">
                <a:extLst>
                  <a:ext uri="{FF2B5EF4-FFF2-40B4-BE49-F238E27FC236}">
                    <a16:creationId xmlns:a16="http://schemas.microsoft.com/office/drawing/2014/main" id="{769A712A-5BA9-4C3C-A53A-F846F8517862}"/>
                  </a:ext>
                </a:extLst>
              </p:cNvPr>
              <p:cNvSpPr/>
              <p:nvPr/>
            </p:nvSpPr>
            <p:spPr>
              <a:xfrm>
                <a:off x="7943385" y="5360020"/>
                <a:ext cx="988741" cy="96644"/>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Circle: Hollow 8">
                <a:extLst>
                  <a:ext uri="{FF2B5EF4-FFF2-40B4-BE49-F238E27FC236}">
                    <a16:creationId xmlns:a16="http://schemas.microsoft.com/office/drawing/2014/main" id="{B2674FE7-854D-47BF-92F8-C1EC4391C722}"/>
                  </a:ext>
                </a:extLst>
              </p:cNvPr>
              <p:cNvSpPr/>
              <p:nvPr/>
            </p:nvSpPr>
            <p:spPr>
              <a:xfrm>
                <a:off x="7872529" y="5317040"/>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04" name="Circle: Hollow 103">
                <a:extLst>
                  <a:ext uri="{FF2B5EF4-FFF2-40B4-BE49-F238E27FC236}">
                    <a16:creationId xmlns:a16="http://schemas.microsoft.com/office/drawing/2014/main" id="{07CAC24D-D486-4DD0-A461-F6768AB417DD}"/>
                  </a:ext>
                </a:extLst>
              </p:cNvPr>
              <p:cNvSpPr/>
              <p:nvPr/>
            </p:nvSpPr>
            <p:spPr>
              <a:xfrm>
                <a:off x="8299992" y="5317040"/>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05" name="Circle: Hollow 104">
                <a:extLst>
                  <a:ext uri="{FF2B5EF4-FFF2-40B4-BE49-F238E27FC236}">
                    <a16:creationId xmlns:a16="http://schemas.microsoft.com/office/drawing/2014/main" id="{BE329FC8-38F3-4748-B97C-64BA408EA6FC}"/>
                  </a:ext>
                </a:extLst>
              </p:cNvPr>
              <p:cNvSpPr/>
              <p:nvPr/>
            </p:nvSpPr>
            <p:spPr>
              <a:xfrm>
                <a:off x="8690285" y="5317039"/>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cxnSp>
            <p:nvCxnSpPr>
              <p:cNvPr id="17" name="Straight Arrow Connector 16">
                <a:extLst>
                  <a:ext uri="{FF2B5EF4-FFF2-40B4-BE49-F238E27FC236}">
                    <a16:creationId xmlns:a16="http://schemas.microsoft.com/office/drawing/2014/main" id="{3544CB6B-BC99-42CF-876E-E313BE98DCE2}"/>
                  </a:ext>
                </a:extLst>
              </p:cNvPr>
              <p:cNvCxnSpPr/>
              <p:nvPr/>
            </p:nvCxnSpPr>
            <p:spPr>
              <a:xfrm flipH="1" flipV="1">
                <a:off x="8056057" y="5314717"/>
                <a:ext cx="734124" cy="1"/>
              </a:xfrm>
              <a:prstGeom prst="straightConnector1">
                <a:avLst/>
              </a:prstGeom>
            </p:spPr>
            <p:style>
              <a:lnRef idx="3">
                <a:schemeClr val="dk1"/>
              </a:lnRef>
              <a:fillRef idx="0">
                <a:schemeClr val="dk1"/>
              </a:fillRef>
              <a:effectRef idx="2">
                <a:schemeClr val="dk1"/>
              </a:effectRef>
              <a:fontRef idx="minor">
                <a:schemeClr val="tx1"/>
              </a:fontRef>
            </p:style>
          </p:cxnSp>
          <p:sp>
            <p:nvSpPr>
              <p:cNvPr id="21" name="Oval 20">
                <a:extLst>
                  <a:ext uri="{FF2B5EF4-FFF2-40B4-BE49-F238E27FC236}">
                    <a16:creationId xmlns:a16="http://schemas.microsoft.com/office/drawing/2014/main" id="{7AB76205-69D6-4858-B06A-20D9456BF3CD}"/>
                  </a:ext>
                </a:extLst>
              </p:cNvPr>
              <p:cNvSpPr/>
              <p:nvPr/>
            </p:nvSpPr>
            <p:spPr>
              <a:xfrm>
                <a:off x="7941223" y="5381625"/>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Oval 22">
                <a:extLst>
                  <a:ext uri="{FF2B5EF4-FFF2-40B4-BE49-F238E27FC236}">
                    <a16:creationId xmlns:a16="http://schemas.microsoft.com/office/drawing/2014/main" id="{6A3216E5-37C3-43B1-A5D5-588E79AB7BE2}"/>
                  </a:ext>
                </a:extLst>
              </p:cNvPr>
              <p:cNvSpPr/>
              <p:nvPr/>
            </p:nvSpPr>
            <p:spPr>
              <a:xfrm>
                <a:off x="8368141" y="5381625"/>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7671507A-B357-45ED-AF6C-30A81BDC7CE9}"/>
                  </a:ext>
                </a:extLst>
              </p:cNvPr>
              <p:cNvSpPr/>
              <p:nvPr/>
            </p:nvSpPr>
            <p:spPr>
              <a:xfrm>
                <a:off x="8758434" y="5385442"/>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8" name="Oval 27">
              <a:extLst>
                <a:ext uri="{FF2B5EF4-FFF2-40B4-BE49-F238E27FC236}">
                  <a16:creationId xmlns:a16="http://schemas.microsoft.com/office/drawing/2014/main" id="{697F4D4E-5A9C-4FE6-8BB6-5AF42D8EC301}"/>
                </a:ext>
              </a:extLst>
            </p:cNvPr>
            <p:cNvSpPr/>
            <p:nvPr/>
          </p:nvSpPr>
          <p:spPr>
            <a:xfrm>
              <a:off x="7923634" y="5301896"/>
              <a:ext cx="253062" cy="26600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8" name="Graphic 38" descr="Single gear">
              <a:extLst>
                <a:ext uri="{FF2B5EF4-FFF2-40B4-BE49-F238E27FC236}">
                  <a16:creationId xmlns:a16="http://schemas.microsoft.com/office/drawing/2014/main" id="{409B9B68-A158-4D25-93C3-895035AAC78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13288" y="5202044"/>
              <a:ext cx="449766" cy="449766"/>
            </a:xfrm>
            <a:prstGeom prst="rect">
              <a:avLst/>
            </a:prstGeom>
          </p:spPr>
        </p:pic>
        <p:pic>
          <p:nvPicPr>
            <p:cNvPr id="127" name="Graphic 38" descr="Single gear">
              <a:extLst>
                <a:ext uri="{FF2B5EF4-FFF2-40B4-BE49-F238E27FC236}">
                  <a16:creationId xmlns:a16="http://schemas.microsoft.com/office/drawing/2014/main" id="{D321649C-2170-43DA-A6F4-3040D373B19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86291" y="5202041"/>
              <a:ext cx="449766" cy="449766"/>
            </a:xfrm>
            <a:prstGeom prst="rect">
              <a:avLst/>
            </a:prstGeom>
          </p:spPr>
        </p:pic>
        <p:pic>
          <p:nvPicPr>
            <p:cNvPr id="129" name="Graphic 38" descr="Single gear">
              <a:extLst>
                <a:ext uri="{FF2B5EF4-FFF2-40B4-BE49-F238E27FC236}">
                  <a16:creationId xmlns:a16="http://schemas.microsoft.com/office/drawing/2014/main" id="{05B18520-8566-473B-A125-AFEB5731B69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46995" y="5202043"/>
              <a:ext cx="449766" cy="449766"/>
            </a:xfrm>
            <a:prstGeom prst="rect">
              <a:avLst/>
            </a:prstGeom>
          </p:spPr>
        </p:pic>
      </p:grpSp>
      <p:sp>
        <p:nvSpPr>
          <p:cNvPr id="11" name="TextBox 10">
            <a:extLst>
              <a:ext uri="{FF2B5EF4-FFF2-40B4-BE49-F238E27FC236}">
                <a16:creationId xmlns:a16="http://schemas.microsoft.com/office/drawing/2014/main" id="{5C79D68A-0944-48A6-843C-E1BA0F3D7B56}"/>
              </a:ext>
            </a:extLst>
          </p:cNvPr>
          <p:cNvSpPr txBox="1"/>
          <p:nvPr/>
        </p:nvSpPr>
        <p:spPr>
          <a:xfrm>
            <a:off x="1680655" y="3495962"/>
            <a:ext cx="1569660" cy="369332"/>
          </a:xfrm>
          <a:prstGeom prst="rect">
            <a:avLst/>
          </a:prstGeom>
          <a:noFill/>
        </p:spPr>
        <p:txBody>
          <a:bodyPr wrap="none" rtlCol="0">
            <a:spAutoFit/>
          </a:bodyPr>
          <a:lstStyle/>
          <a:p>
            <a:r>
              <a:rPr lang="en-US"/>
              <a:t>CLPS Lander</a:t>
            </a:r>
          </a:p>
        </p:txBody>
      </p:sp>
      <p:sp>
        <p:nvSpPr>
          <p:cNvPr id="31" name="TextBox 30">
            <a:extLst>
              <a:ext uri="{FF2B5EF4-FFF2-40B4-BE49-F238E27FC236}">
                <a16:creationId xmlns:a16="http://schemas.microsoft.com/office/drawing/2014/main" id="{720AA129-2282-4F55-82D0-29D29A80DCB9}"/>
              </a:ext>
            </a:extLst>
          </p:cNvPr>
          <p:cNvSpPr txBox="1"/>
          <p:nvPr/>
        </p:nvSpPr>
        <p:spPr>
          <a:xfrm>
            <a:off x="4710925" y="4260842"/>
            <a:ext cx="1851789" cy="369332"/>
          </a:xfrm>
          <a:prstGeom prst="rect">
            <a:avLst/>
          </a:prstGeom>
          <a:noFill/>
        </p:spPr>
        <p:txBody>
          <a:bodyPr wrap="none" rtlCol="0">
            <a:spAutoFit/>
          </a:bodyPr>
          <a:lstStyle/>
          <a:p>
            <a:r>
              <a:rPr lang="en-US"/>
              <a:t>Mobility Chassis</a:t>
            </a:r>
          </a:p>
        </p:txBody>
      </p:sp>
      <p:sp>
        <p:nvSpPr>
          <p:cNvPr id="33" name="TextBox 32">
            <a:extLst>
              <a:ext uri="{FF2B5EF4-FFF2-40B4-BE49-F238E27FC236}">
                <a16:creationId xmlns:a16="http://schemas.microsoft.com/office/drawing/2014/main" id="{561EE0AC-C45E-4463-B66E-DB49AA76B825}"/>
              </a:ext>
            </a:extLst>
          </p:cNvPr>
          <p:cNvSpPr txBox="1"/>
          <p:nvPr/>
        </p:nvSpPr>
        <p:spPr>
          <a:xfrm>
            <a:off x="8148721" y="3427251"/>
            <a:ext cx="813043" cy="369332"/>
          </a:xfrm>
          <a:prstGeom prst="rect">
            <a:avLst/>
          </a:prstGeom>
          <a:noFill/>
        </p:spPr>
        <p:txBody>
          <a:bodyPr wrap="none" rtlCol="0">
            <a:spAutoFit/>
          </a:bodyPr>
          <a:lstStyle/>
          <a:p>
            <a:r>
              <a:rPr lang="en-US"/>
              <a:t>LSMS</a:t>
            </a:r>
          </a:p>
        </p:txBody>
      </p:sp>
      <p:sp>
        <p:nvSpPr>
          <p:cNvPr id="34" name="TextBox 33">
            <a:extLst>
              <a:ext uri="{FF2B5EF4-FFF2-40B4-BE49-F238E27FC236}">
                <a16:creationId xmlns:a16="http://schemas.microsoft.com/office/drawing/2014/main" id="{062E5ECE-4BCC-49E2-AD69-3549C10EB5D1}"/>
              </a:ext>
            </a:extLst>
          </p:cNvPr>
          <p:cNvSpPr txBox="1"/>
          <p:nvPr/>
        </p:nvSpPr>
        <p:spPr>
          <a:xfrm>
            <a:off x="10737972" y="5025661"/>
            <a:ext cx="787395" cy="369332"/>
          </a:xfrm>
          <a:prstGeom prst="rect">
            <a:avLst/>
          </a:prstGeom>
          <a:noFill/>
        </p:spPr>
        <p:txBody>
          <a:bodyPr wrap="none" rtlCol="0">
            <a:spAutoFit/>
          </a:bodyPr>
          <a:lstStyle/>
          <a:p>
            <a:r>
              <a:rPr lang="en-US"/>
              <a:t>Ryker</a:t>
            </a:r>
          </a:p>
        </p:txBody>
      </p:sp>
      <p:grpSp>
        <p:nvGrpSpPr>
          <p:cNvPr id="74" name="Group 73">
            <a:extLst>
              <a:ext uri="{FF2B5EF4-FFF2-40B4-BE49-F238E27FC236}">
                <a16:creationId xmlns:a16="http://schemas.microsoft.com/office/drawing/2014/main" id="{BAA33446-B786-48B6-B3D3-504211B81EF3}"/>
              </a:ext>
            </a:extLst>
          </p:cNvPr>
          <p:cNvGrpSpPr>
            <a:grpSpLocks noChangeAspect="1"/>
          </p:cNvGrpSpPr>
          <p:nvPr/>
        </p:nvGrpSpPr>
        <p:grpSpPr>
          <a:xfrm>
            <a:off x="1312518" y="1827303"/>
            <a:ext cx="2325062" cy="1156008"/>
            <a:chOff x="8221437" y="4359700"/>
            <a:chExt cx="2325062" cy="1156008"/>
          </a:xfrm>
        </p:grpSpPr>
        <p:grpSp>
          <p:nvGrpSpPr>
            <p:cNvPr id="75" name="Group 74">
              <a:extLst>
                <a:ext uri="{FF2B5EF4-FFF2-40B4-BE49-F238E27FC236}">
                  <a16:creationId xmlns:a16="http://schemas.microsoft.com/office/drawing/2014/main" id="{793E056F-2708-4C52-9E33-1E8E6943B4FE}"/>
                </a:ext>
              </a:extLst>
            </p:cNvPr>
            <p:cNvGrpSpPr/>
            <p:nvPr/>
          </p:nvGrpSpPr>
          <p:grpSpPr>
            <a:xfrm>
              <a:off x="8221437" y="4359700"/>
              <a:ext cx="2325062" cy="1156008"/>
              <a:chOff x="7025804" y="4343727"/>
              <a:chExt cx="2325062" cy="1156008"/>
            </a:xfrm>
          </p:grpSpPr>
          <p:cxnSp>
            <p:nvCxnSpPr>
              <p:cNvPr id="77" name="Straight Connector 76">
                <a:extLst>
                  <a:ext uri="{FF2B5EF4-FFF2-40B4-BE49-F238E27FC236}">
                    <a16:creationId xmlns:a16="http://schemas.microsoft.com/office/drawing/2014/main" id="{07ED037F-CFB2-4519-863B-87B60E484959}"/>
                  </a:ext>
                </a:extLst>
              </p:cNvPr>
              <p:cNvCxnSpPr>
                <a:cxnSpLocks/>
              </p:cNvCxnSpPr>
              <p:nvPr/>
            </p:nvCxnSpPr>
            <p:spPr>
              <a:xfrm flipH="1">
                <a:off x="7263954" y="5341164"/>
                <a:ext cx="29354" cy="147739"/>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8" name="Oval 77">
                <a:extLst>
                  <a:ext uri="{FF2B5EF4-FFF2-40B4-BE49-F238E27FC236}">
                    <a16:creationId xmlns:a16="http://schemas.microsoft.com/office/drawing/2014/main" id="{359CF45D-2795-455D-95F3-54D4535973A9}"/>
                  </a:ext>
                </a:extLst>
              </p:cNvPr>
              <p:cNvSpPr/>
              <p:nvPr/>
            </p:nvSpPr>
            <p:spPr>
              <a:xfrm>
                <a:off x="8893666" y="4399572"/>
                <a:ext cx="457200" cy="960120"/>
              </a:xfrm>
              <a:prstGeom prst="ellipse">
                <a:avLst/>
              </a:prstGeom>
              <a:solidFill>
                <a:schemeClr val="bg1">
                  <a:lumMod val="95000"/>
                </a:schemeClr>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0A49C95D-6D09-474B-B809-23037BED0C1E}"/>
                  </a:ext>
                </a:extLst>
              </p:cNvPr>
              <p:cNvSpPr/>
              <p:nvPr/>
            </p:nvSpPr>
            <p:spPr>
              <a:xfrm>
                <a:off x="7307744" y="4399572"/>
                <a:ext cx="1845002" cy="9601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64D87F19-18CE-4E8D-9A0D-21DD2DD44E0F}"/>
                  </a:ext>
                </a:extLst>
              </p:cNvPr>
              <p:cNvSpPr/>
              <p:nvPr/>
            </p:nvSpPr>
            <p:spPr>
              <a:xfrm>
                <a:off x="7025804" y="4399572"/>
                <a:ext cx="457200" cy="960120"/>
              </a:xfrm>
              <a:prstGeom prst="ellipse">
                <a:avLst/>
              </a:prstGeom>
              <a:solidFill>
                <a:schemeClr val="bg1">
                  <a:lumMod val="95000"/>
                </a:schemeClr>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 name="Picture 80" descr="A picture containing clock&#10;&#10;Description automatically generated">
                <a:extLst>
                  <a:ext uri="{FF2B5EF4-FFF2-40B4-BE49-F238E27FC236}">
                    <a16:creationId xmlns:a16="http://schemas.microsoft.com/office/drawing/2014/main" id="{F48C5200-4EFF-4F83-B876-07A5959E90BD}"/>
                  </a:ext>
                </a:extLst>
              </p:cNvPr>
              <p:cNvPicPr>
                <a:picLocks noChangeAspect="1"/>
              </p:cNvPicPr>
              <p:nvPr/>
            </p:nvPicPr>
            <p:blipFill>
              <a:blip r:embed="rId6">
                <a:alphaModFix/>
                <a:extLst>
                  <a:ext uri="{28A0092B-C50C-407E-A947-70E740481C1C}">
                    <a14:useLocalDpi xmlns:a14="http://schemas.microsoft.com/office/drawing/2010/main" val="0"/>
                  </a:ext>
                </a:extLst>
              </a:blip>
              <a:stretch>
                <a:fillRect/>
              </a:stretch>
            </p:blipFill>
            <p:spPr>
              <a:xfrm>
                <a:off x="7525518" y="4484507"/>
                <a:ext cx="357947" cy="299063"/>
              </a:xfrm>
              <a:prstGeom prst="rect">
                <a:avLst/>
              </a:prstGeom>
            </p:spPr>
          </p:pic>
          <p:sp>
            <p:nvSpPr>
              <p:cNvPr id="83" name="Oval 82">
                <a:extLst>
                  <a:ext uri="{FF2B5EF4-FFF2-40B4-BE49-F238E27FC236}">
                    <a16:creationId xmlns:a16="http://schemas.microsoft.com/office/drawing/2014/main" id="{CE8D7294-4DF6-458B-A325-E616EAB0B590}"/>
                  </a:ext>
                </a:extLst>
              </p:cNvPr>
              <p:cNvSpPr/>
              <p:nvPr/>
            </p:nvSpPr>
            <p:spPr>
              <a:xfrm>
                <a:off x="7086256" y="4535309"/>
                <a:ext cx="307685" cy="708864"/>
              </a:xfrm>
              <a:prstGeom prst="ellipse">
                <a:avLst/>
              </a:prstGeom>
              <a:solidFill>
                <a:schemeClr val="bg1">
                  <a:lumMod val="8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Arc 84">
                <a:extLst>
                  <a:ext uri="{FF2B5EF4-FFF2-40B4-BE49-F238E27FC236}">
                    <a16:creationId xmlns:a16="http://schemas.microsoft.com/office/drawing/2014/main" id="{801FCE5F-13EC-4CB2-9793-359805706DDE}"/>
                  </a:ext>
                </a:extLst>
              </p:cNvPr>
              <p:cNvSpPr/>
              <p:nvPr/>
            </p:nvSpPr>
            <p:spPr>
              <a:xfrm rot="21425471">
                <a:off x="8030815" y="4343727"/>
                <a:ext cx="512652" cy="1046041"/>
              </a:xfrm>
              <a:prstGeom prst="arc">
                <a:avLst>
                  <a:gd name="adj1" fmla="val 17191476"/>
                  <a:gd name="adj2" fmla="val 4861983"/>
                </a:avLst>
              </a:prstGeom>
              <a:noFill/>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7" name="Arc 86">
                <a:extLst>
                  <a:ext uri="{FF2B5EF4-FFF2-40B4-BE49-F238E27FC236}">
                    <a16:creationId xmlns:a16="http://schemas.microsoft.com/office/drawing/2014/main" id="{A78CCD36-D9A1-4663-9B05-ED3A03247D3A}"/>
                  </a:ext>
                </a:extLst>
              </p:cNvPr>
              <p:cNvSpPr/>
              <p:nvPr/>
            </p:nvSpPr>
            <p:spPr>
              <a:xfrm rot="21425471">
                <a:off x="8513381" y="4343728"/>
                <a:ext cx="512652" cy="1046041"/>
              </a:xfrm>
              <a:prstGeom prst="arc">
                <a:avLst>
                  <a:gd name="adj1" fmla="val 17191476"/>
                  <a:gd name="adj2" fmla="val 4861983"/>
                </a:avLst>
              </a:prstGeom>
              <a:noFill/>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Arc 88">
                <a:extLst>
                  <a:ext uri="{FF2B5EF4-FFF2-40B4-BE49-F238E27FC236}">
                    <a16:creationId xmlns:a16="http://schemas.microsoft.com/office/drawing/2014/main" id="{1546AEB9-0F65-4B51-9841-6EA1609E1FE3}"/>
                  </a:ext>
                </a:extLst>
              </p:cNvPr>
              <p:cNvSpPr/>
              <p:nvPr/>
            </p:nvSpPr>
            <p:spPr>
              <a:xfrm rot="21425471">
                <a:off x="7548119" y="4346522"/>
                <a:ext cx="512652" cy="1046041"/>
              </a:xfrm>
              <a:prstGeom prst="arc">
                <a:avLst>
                  <a:gd name="adj1" fmla="val 17191476"/>
                  <a:gd name="adj2" fmla="val 4861983"/>
                </a:avLst>
              </a:prstGeom>
              <a:noFill/>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1" name="Straight Connector 90">
                <a:extLst>
                  <a:ext uri="{FF2B5EF4-FFF2-40B4-BE49-F238E27FC236}">
                    <a16:creationId xmlns:a16="http://schemas.microsoft.com/office/drawing/2014/main" id="{33415D0F-BE4D-4AC2-8877-F4E92CACF0B3}"/>
                  </a:ext>
                </a:extLst>
              </p:cNvPr>
              <p:cNvCxnSpPr>
                <a:cxnSpLocks/>
              </p:cNvCxnSpPr>
              <p:nvPr/>
            </p:nvCxnSpPr>
            <p:spPr>
              <a:xfrm flipV="1">
                <a:off x="7307744" y="5356736"/>
                <a:ext cx="1852421" cy="3769"/>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BC6EDFF-1C06-41B0-808F-85DAC0F8233D}"/>
                  </a:ext>
                </a:extLst>
              </p:cNvPr>
              <p:cNvCxnSpPr>
                <a:cxnSpLocks/>
                <a:stCxn id="80" idx="0"/>
              </p:cNvCxnSpPr>
              <p:nvPr/>
            </p:nvCxnSpPr>
            <p:spPr>
              <a:xfrm>
                <a:off x="7254404" y="4399572"/>
                <a:ext cx="1898342" cy="2416"/>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588DF3B9-A0B9-41E9-ADA3-295957C903F1}"/>
                  </a:ext>
                </a:extLst>
              </p:cNvPr>
              <p:cNvCxnSpPr>
                <a:cxnSpLocks/>
              </p:cNvCxnSpPr>
              <p:nvPr/>
            </p:nvCxnSpPr>
            <p:spPr>
              <a:xfrm>
                <a:off x="7506028" y="5368857"/>
                <a:ext cx="18172" cy="128398"/>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FFEF088A-2044-4BF4-AA75-3C6A70F2C783}"/>
                  </a:ext>
                </a:extLst>
              </p:cNvPr>
              <p:cNvCxnSpPr>
                <a:cxnSpLocks/>
              </p:cNvCxnSpPr>
              <p:nvPr/>
            </p:nvCxnSpPr>
            <p:spPr>
              <a:xfrm>
                <a:off x="8017790" y="5368857"/>
                <a:ext cx="18172" cy="128398"/>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F697CE49-C0DC-4722-A231-A72D0658EB3E}"/>
                  </a:ext>
                </a:extLst>
              </p:cNvPr>
              <p:cNvCxnSpPr>
                <a:cxnSpLocks/>
              </p:cNvCxnSpPr>
              <p:nvPr/>
            </p:nvCxnSpPr>
            <p:spPr>
              <a:xfrm>
                <a:off x="8511380" y="5368800"/>
                <a:ext cx="18172" cy="128398"/>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BB17EF45-3B71-4C3D-A7AC-BDC75A346E84}"/>
                  </a:ext>
                </a:extLst>
              </p:cNvPr>
              <p:cNvCxnSpPr>
                <a:cxnSpLocks/>
              </p:cNvCxnSpPr>
              <p:nvPr/>
            </p:nvCxnSpPr>
            <p:spPr>
              <a:xfrm>
                <a:off x="8926081" y="5364432"/>
                <a:ext cx="18172" cy="128398"/>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1DFE5991-62A5-4C5D-8E2B-8C87F47C31B7}"/>
                  </a:ext>
                </a:extLst>
              </p:cNvPr>
              <p:cNvCxnSpPr>
                <a:cxnSpLocks/>
              </p:cNvCxnSpPr>
              <p:nvPr/>
            </p:nvCxnSpPr>
            <p:spPr>
              <a:xfrm flipH="1">
                <a:off x="7793978" y="5349459"/>
                <a:ext cx="29354" cy="147739"/>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5ACA7032-8415-4E7F-A229-320EEF653787}"/>
                  </a:ext>
                </a:extLst>
              </p:cNvPr>
              <p:cNvCxnSpPr>
                <a:cxnSpLocks/>
              </p:cNvCxnSpPr>
              <p:nvPr/>
            </p:nvCxnSpPr>
            <p:spPr>
              <a:xfrm flipH="1">
                <a:off x="8273936" y="5351996"/>
                <a:ext cx="29354" cy="147739"/>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DCC55015-BEE6-4390-A7ED-DAC6AB3A0835}"/>
                  </a:ext>
                </a:extLst>
              </p:cNvPr>
              <p:cNvCxnSpPr>
                <a:cxnSpLocks/>
              </p:cNvCxnSpPr>
              <p:nvPr/>
            </p:nvCxnSpPr>
            <p:spPr>
              <a:xfrm flipH="1">
                <a:off x="8697130" y="5343654"/>
                <a:ext cx="29354" cy="147739"/>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pic>
          <p:nvPicPr>
            <p:cNvPr id="76" name="Picture 75" descr="Background pattern&#10;&#10;Description automatically generated">
              <a:extLst>
                <a:ext uri="{FF2B5EF4-FFF2-40B4-BE49-F238E27FC236}">
                  <a16:creationId xmlns:a16="http://schemas.microsoft.com/office/drawing/2014/main" id="{2DF91B59-2821-436C-871B-F6E6A0930BD5}"/>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8732895" y="4842811"/>
              <a:ext cx="388726" cy="204729"/>
            </a:xfrm>
            <a:prstGeom prst="rect">
              <a:avLst/>
            </a:prstGeom>
          </p:spPr>
        </p:pic>
      </p:grpSp>
      <p:sp>
        <p:nvSpPr>
          <p:cNvPr id="113" name="TextBox 112">
            <a:extLst>
              <a:ext uri="{FF2B5EF4-FFF2-40B4-BE49-F238E27FC236}">
                <a16:creationId xmlns:a16="http://schemas.microsoft.com/office/drawing/2014/main" id="{DBF00192-E4D9-4477-AD24-887D26BCB4DE}"/>
              </a:ext>
            </a:extLst>
          </p:cNvPr>
          <p:cNvSpPr txBox="1"/>
          <p:nvPr/>
        </p:nvSpPr>
        <p:spPr>
          <a:xfrm>
            <a:off x="1377307" y="1359818"/>
            <a:ext cx="2185214" cy="369332"/>
          </a:xfrm>
          <a:prstGeom prst="rect">
            <a:avLst/>
          </a:prstGeom>
          <a:noFill/>
        </p:spPr>
        <p:txBody>
          <a:bodyPr wrap="none" rtlCol="0">
            <a:spAutoFit/>
          </a:bodyPr>
          <a:lstStyle/>
          <a:p>
            <a:r>
              <a:rPr lang="en-US"/>
              <a:t>Lunar Base Module</a:t>
            </a:r>
          </a:p>
        </p:txBody>
      </p:sp>
      <p:grpSp>
        <p:nvGrpSpPr>
          <p:cNvPr id="125" name="Group 124">
            <a:extLst>
              <a:ext uri="{FF2B5EF4-FFF2-40B4-BE49-F238E27FC236}">
                <a16:creationId xmlns:a16="http://schemas.microsoft.com/office/drawing/2014/main" id="{8E59E913-4536-4D7D-B562-CA98880C3499}"/>
              </a:ext>
            </a:extLst>
          </p:cNvPr>
          <p:cNvGrpSpPr/>
          <p:nvPr/>
        </p:nvGrpSpPr>
        <p:grpSpPr>
          <a:xfrm>
            <a:off x="7809306" y="1997718"/>
            <a:ext cx="893307" cy="830120"/>
            <a:chOff x="6295104" y="4357822"/>
            <a:chExt cx="893307" cy="830120"/>
          </a:xfrm>
        </p:grpSpPr>
        <p:grpSp>
          <p:nvGrpSpPr>
            <p:cNvPr id="126" name="Group 125">
              <a:extLst>
                <a:ext uri="{FF2B5EF4-FFF2-40B4-BE49-F238E27FC236}">
                  <a16:creationId xmlns:a16="http://schemas.microsoft.com/office/drawing/2014/main" id="{B221006A-89E5-4F1B-AA4F-6CA53FB4ED6D}"/>
                </a:ext>
              </a:extLst>
            </p:cNvPr>
            <p:cNvGrpSpPr/>
            <p:nvPr/>
          </p:nvGrpSpPr>
          <p:grpSpPr>
            <a:xfrm>
              <a:off x="6353060" y="4357822"/>
              <a:ext cx="835351" cy="830120"/>
              <a:chOff x="4228139" y="4568650"/>
              <a:chExt cx="835351" cy="830120"/>
            </a:xfrm>
          </p:grpSpPr>
          <p:cxnSp>
            <p:nvCxnSpPr>
              <p:cNvPr id="132" name="Straight Arrow Connector 131">
                <a:extLst>
                  <a:ext uri="{FF2B5EF4-FFF2-40B4-BE49-F238E27FC236}">
                    <a16:creationId xmlns:a16="http://schemas.microsoft.com/office/drawing/2014/main" id="{68E7C996-70F2-4782-8E11-C13AB4C07460}"/>
                  </a:ext>
                </a:extLst>
              </p:cNvPr>
              <p:cNvCxnSpPr>
                <a:cxnSpLocks/>
              </p:cNvCxnSpPr>
              <p:nvPr/>
            </p:nvCxnSpPr>
            <p:spPr>
              <a:xfrm>
                <a:off x="4493895" y="5071110"/>
                <a:ext cx="56959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4" name="Straight Arrow Connector 133">
                <a:extLst>
                  <a:ext uri="{FF2B5EF4-FFF2-40B4-BE49-F238E27FC236}">
                    <a16:creationId xmlns:a16="http://schemas.microsoft.com/office/drawing/2014/main" id="{D1FF168E-B7FE-4BEE-9777-D059BC2CE96E}"/>
                  </a:ext>
                </a:extLst>
              </p:cNvPr>
              <p:cNvCxnSpPr>
                <a:cxnSpLocks/>
              </p:cNvCxnSpPr>
              <p:nvPr/>
            </p:nvCxnSpPr>
            <p:spPr>
              <a:xfrm flipV="1">
                <a:off x="4507230" y="4568650"/>
                <a:ext cx="0" cy="51435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5" name="Straight Arrow Connector 134">
                <a:extLst>
                  <a:ext uri="{FF2B5EF4-FFF2-40B4-BE49-F238E27FC236}">
                    <a16:creationId xmlns:a16="http://schemas.microsoft.com/office/drawing/2014/main" id="{1C160CE2-C47C-436A-A794-AF0D2EF15956}"/>
                  </a:ext>
                </a:extLst>
              </p:cNvPr>
              <p:cNvCxnSpPr>
                <a:cxnSpLocks/>
              </p:cNvCxnSpPr>
              <p:nvPr/>
            </p:nvCxnSpPr>
            <p:spPr>
              <a:xfrm flipH="1">
                <a:off x="4228139" y="5071110"/>
                <a:ext cx="279092" cy="32766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130" name="Graphic 129" descr="Line arrow: Rotate left">
              <a:extLst>
                <a:ext uri="{FF2B5EF4-FFF2-40B4-BE49-F238E27FC236}">
                  <a16:creationId xmlns:a16="http://schemas.microsoft.com/office/drawing/2014/main" id="{3E072D10-7EDC-48F6-A8C3-20C9BD22662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21445057">
              <a:off x="6295104" y="4551716"/>
              <a:ext cx="561556" cy="306153"/>
            </a:xfrm>
            <a:prstGeom prst="rect">
              <a:avLst/>
            </a:prstGeom>
          </p:spPr>
        </p:pic>
      </p:grpSp>
      <p:grpSp>
        <p:nvGrpSpPr>
          <p:cNvPr id="138" name="Group 137">
            <a:extLst>
              <a:ext uri="{FF2B5EF4-FFF2-40B4-BE49-F238E27FC236}">
                <a16:creationId xmlns:a16="http://schemas.microsoft.com/office/drawing/2014/main" id="{40AED0D9-AC89-4895-8CC0-9DF9924E06A6}"/>
              </a:ext>
            </a:extLst>
          </p:cNvPr>
          <p:cNvGrpSpPr/>
          <p:nvPr/>
        </p:nvGrpSpPr>
        <p:grpSpPr>
          <a:xfrm>
            <a:off x="5359409" y="2117614"/>
            <a:ext cx="498591" cy="482874"/>
            <a:chOff x="4764289" y="4622415"/>
            <a:chExt cx="486136" cy="513739"/>
          </a:xfrm>
        </p:grpSpPr>
        <p:sp>
          <p:nvSpPr>
            <p:cNvPr id="139" name="Rectangle 138">
              <a:extLst>
                <a:ext uri="{FF2B5EF4-FFF2-40B4-BE49-F238E27FC236}">
                  <a16:creationId xmlns:a16="http://schemas.microsoft.com/office/drawing/2014/main" id="{BA13C18D-8AB9-4B41-97E1-2AC22C0214EE}"/>
                </a:ext>
              </a:extLst>
            </p:cNvPr>
            <p:cNvSpPr/>
            <p:nvPr/>
          </p:nvSpPr>
          <p:spPr>
            <a:xfrm>
              <a:off x="4764289" y="4766822"/>
              <a:ext cx="486136" cy="369332"/>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1" name="Rectangle 140">
              <a:extLst>
                <a:ext uri="{FF2B5EF4-FFF2-40B4-BE49-F238E27FC236}">
                  <a16:creationId xmlns:a16="http://schemas.microsoft.com/office/drawing/2014/main" id="{2B446F82-5553-46F9-942D-2DC61B1E8F44}"/>
                </a:ext>
              </a:extLst>
            </p:cNvPr>
            <p:cNvSpPr/>
            <p:nvPr/>
          </p:nvSpPr>
          <p:spPr>
            <a:xfrm>
              <a:off x="4840489" y="4713711"/>
              <a:ext cx="333736" cy="286277"/>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2" name="Rectangle 141">
              <a:extLst>
                <a:ext uri="{FF2B5EF4-FFF2-40B4-BE49-F238E27FC236}">
                  <a16:creationId xmlns:a16="http://schemas.microsoft.com/office/drawing/2014/main" id="{2E318429-2FBA-47AE-A74E-4CC2E4258935}"/>
                </a:ext>
              </a:extLst>
            </p:cNvPr>
            <p:cNvSpPr/>
            <p:nvPr/>
          </p:nvSpPr>
          <p:spPr>
            <a:xfrm>
              <a:off x="4903794" y="4622415"/>
              <a:ext cx="207126" cy="247950"/>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43" name="TextBox 142">
            <a:extLst>
              <a:ext uri="{FF2B5EF4-FFF2-40B4-BE49-F238E27FC236}">
                <a16:creationId xmlns:a16="http://schemas.microsoft.com/office/drawing/2014/main" id="{554C3E54-B316-4015-8B38-C3991CC2BDA1}"/>
              </a:ext>
            </a:extLst>
          </p:cNvPr>
          <p:cNvSpPr txBox="1"/>
          <p:nvPr/>
        </p:nvSpPr>
        <p:spPr>
          <a:xfrm>
            <a:off x="5089294" y="1520711"/>
            <a:ext cx="1069524" cy="369332"/>
          </a:xfrm>
          <a:prstGeom prst="rect">
            <a:avLst/>
          </a:prstGeom>
          <a:noFill/>
        </p:spPr>
        <p:txBody>
          <a:bodyPr wrap="none" rtlCol="0">
            <a:spAutoFit/>
          </a:bodyPr>
          <a:lstStyle/>
          <a:p>
            <a:r>
              <a:rPr lang="en-US"/>
              <a:t>ARROW</a:t>
            </a:r>
          </a:p>
        </p:txBody>
      </p:sp>
      <p:sp>
        <p:nvSpPr>
          <p:cNvPr id="144" name="TextBox 143">
            <a:extLst>
              <a:ext uri="{FF2B5EF4-FFF2-40B4-BE49-F238E27FC236}">
                <a16:creationId xmlns:a16="http://schemas.microsoft.com/office/drawing/2014/main" id="{C495FDE5-8946-4913-A371-4DECD4577A5C}"/>
              </a:ext>
            </a:extLst>
          </p:cNvPr>
          <p:cNvSpPr txBox="1"/>
          <p:nvPr/>
        </p:nvSpPr>
        <p:spPr>
          <a:xfrm>
            <a:off x="7047334" y="1497684"/>
            <a:ext cx="2198038" cy="369332"/>
          </a:xfrm>
          <a:prstGeom prst="rect">
            <a:avLst/>
          </a:prstGeom>
          <a:noFill/>
        </p:spPr>
        <p:txBody>
          <a:bodyPr wrap="none" rtlCol="0">
            <a:spAutoFit/>
          </a:bodyPr>
          <a:lstStyle/>
          <a:p>
            <a:r>
              <a:rPr lang="en-US"/>
              <a:t>Rotate about Z-axis</a:t>
            </a:r>
          </a:p>
        </p:txBody>
      </p:sp>
      <p:sp>
        <p:nvSpPr>
          <p:cNvPr id="145" name="TextBox 144">
            <a:extLst>
              <a:ext uri="{FF2B5EF4-FFF2-40B4-BE49-F238E27FC236}">
                <a16:creationId xmlns:a16="http://schemas.microsoft.com/office/drawing/2014/main" id="{BBEF67BF-9CD1-4653-A9C5-831474FE16DB}"/>
              </a:ext>
            </a:extLst>
          </p:cNvPr>
          <p:cNvSpPr txBox="1"/>
          <p:nvPr/>
        </p:nvSpPr>
        <p:spPr>
          <a:xfrm>
            <a:off x="9722423" y="1477194"/>
            <a:ext cx="1710725" cy="369332"/>
          </a:xfrm>
          <a:prstGeom prst="rect">
            <a:avLst/>
          </a:prstGeom>
          <a:noFill/>
        </p:spPr>
        <p:txBody>
          <a:bodyPr wrap="none" rtlCol="0">
            <a:spAutoFit/>
          </a:bodyPr>
          <a:lstStyle/>
          <a:p>
            <a:r>
              <a:rPr lang="en-US" dirty="0"/>
              <a:t>Straight Spring</a:t>
            </a:r>
          </a:p>
        </p:txBody>
      </p:sp>
      <p:sp>
        <p:nvSpPr>
          <p:cNvPr id="30" name="Title 1">
            <a:extLst>
              <a:ext uri="{FF2B5EF4-FFF2-40B4-BE49-F238E27FC236}">
                <a16:creationId xmlns:a16="http://schemas.microsoft.com/office/drawing/2014/main" id="{0BD9F2E4-E101-4604-A9AD-CF3C73B4DF72}"/>
              </a:ext>
            </a:extLst>
          </p:cNvPr>
          <p:cNvSpPr txBox="1">
            <a:spLocks/>
          </p:cNvSpPr>
          <p:nvPr/>
        </p:nvSpPr>
        <p:spPr>
          <a:xfrm>
            <a:off x="60994" y="200139"/>
            <a:ext cx="12070012" cy="113118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Team 517 Icons</a:t>
            </a:r>
          </a:p>
        </p:txBody>
      </p:sp>
      <p:sp>
        <p:nvSpPr>
          <p:cNvPr id="43" name="Rectangle 42">
            <a:hlinkClick r:id="rId11" action="ppaction://hlinksldjump"/>
            <a:extLst>
              <a:ext uri="{FF2B5EF4-FFF2-40B4-BE49-F238E27FC236}">
                <a16:creationId xmlns:a16="http://schemas.microsoft.com/office/drawing/2014/main" id="{FE58843B-3F3B-44FE-BC7E-190548D3A0DC}"/>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6" name="Group 145">
            <a:extLst>
              <a:ext uri="{FF2B5EF4-FFF2-40B4-BE49-F238E27FC236}">
                <a16:creationId xmlns:a16="http://schemas.microsoft.com/office/drawing/2014/main" id="{F1CC980E-9DB5-4176-B734-9A06F5E24253}"/>
              </a:ext>
            </a:extLst>
          </p:cNvPr>
          <p:cNvGrpSpPr>
            <a:grpSpLocks noChangeAspect="1"/>
          </p:cNvGrpSpPr>
          <p:nvPr/>
        </p:nvGrpSpPr>
        <p:grpSpPr>
          <a:xfrm>
            <a:off x="1617034" y="4150042"/>
            <a:ext cx="1526256" cy="1186203"/>
            <a:chOff x="2518288" y="1683465"/>
            <a:chExt cx="2423796" cy="1883769"/>
          </a:xfrm>
        </p:grpSpPr>
        <p:grpSp>
          <p:nvGrpSpPr>
            <p:cNvPr id="147" name="Group 146">
              <a:extLst>
                <a:ext uri="{FF2B5EF4-FFF2-40B4-BE49-F238E27FC236}">
                  <a16:creationId xmlns:a16="http://schemas.microsoft.com/office/drawing/2014/main" id="{FABA6E64-6063-4E8E-8728-2CAC2E772D8B}"/>
                </a:ext>
              </a:extLst>
            </p:cNvPr>
            <p:cNvGrpSpPr/>
            <p:nvPr/>
          </p:nvGrpSpPr>
          <p:grpSpPr>
            <a:xfrm>
              <a:off x="2518288" y="1683465"/>
              <a:ext cx="2423796" cy="1883769"/>
              <a:chOff x="2518288" y="1683465"/>
              <a:chExt cx="2423796" cy="1883769"/>
            </a:xfrm>
          </p:grpSpPr>
          <p:sp>
            <p:nvSpPr>
              <p:cNvPr id="150" name="Isosceles Triangle 149">
                <a:extLst>
                  <a:ext uri="{FF2B5EF4-FFF2-40B4-BE49-F238E27FC236}">
                    <a16:creationId xmlns:a16="http://schemas.microsoft.com/office/drawing/2014/main" id="{34719C30-9EDF-4197-96AF-D40348B3D605}"/>
                  </a:ext>
                </a:extLst>
              </p:cNvPr>
              <p:cNvSpPr/>
              <p:nvPr/>
            </p:nvSpPr>
            <p:spPr>
              <a:xfrm>
                <a:off x="2518288" y="2112300"/>
                <a:ext cx="499110" cy="339539"/>
              </a:xfrm>
              <a:prstGeom prst="triangle">
                <a:avLst>
                  <a:gd name="adj" fmla="val 91603"/>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Isosceles Triangle 150">
                <a:extLst>
                  <a:ext uri="{FF2B5EF4-FFF2-40B4-BE49-F238E27FC236}">
                    <a16:creationId xmlns:a16="http://schemas.microsoft.com/office/drawing/2014/main" id="{69E472FE-80AC-42DB-88BF-A99046959D1A}"/>
                  </a:ext>
                </a:extLst>
              </p:cNvPr>
              <p:cNvSpPr/>
              <p:nvPr/>
            </p:nvSpPr>
            <p:spPr>
              <a:xfrm flipH="1">
                <a:off x="4425021" y="2155622"/>
                <a:ext cx="517063" cy="300990"/>
              </a:xfrm>
              <a:prstGeom prst="triangle">
                <a:avLst>
                  <a:gd name="adj" fmla="val 81287"/>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410990EB-B1E7-48D6-B0E5-0DE9ABA53BB9}"/>
                  </a:ext>
                </a:extLst>
              </p:cNvPr>
              <p:cNvSpPr/>
              <p:nvPr/>
            </p:nvSpPr>
            <p:spPr>
              <a:xfrm rot="989100">
                <a:off x="3033539" y="2599318"/>
                <a:ext cx="45720" cy="935705"/>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a16="http://schemas.microsoft.com/office/drawing/2014/main" id="{F722A3AD-07FC-47F4-8FB3-49D00EE1E0C4}"/>
                  </a:ext>
                </a:extLst>
              </p:cNvPr>
              <p:cNvSpPr/>
              <p:nvPr/>
            </p:nvSpPr>
            <p:spPr>
              <a:xfrm rot="20576624">
                <a:off x="4401819" y="2598189"/>
                <a:ext cx="45720" cy="935705"/>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a:extLst>
                  <a:ext uri="{FF2B5EF4-FFF2-40B4-BE49-F238E27FC236}">
                    <a16:creationId xmlns:a16="http://schemas.microsoft.com/office/drawing/2014/main" id="{6BB37992-BABA-49BB-9535-0692914321CA}"/>
                  </a:ext>
                </a:extLst>
              </p:cNvPr>
              <p:cNvSpPr/>
              <p:nvPr/>
            </p:nvSpPr>
            <p:spPr>
              <a:xfrm rot="21392413" flipV="1">
                <a:off x="4462722" y="3480967"/>
                <a:ext cx="218672" cy="7811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 154">
                <a:extLst>
                  <a:ext uri="{FF2B5EF4-FFF2-40B4-BE49-F238E27FC236}">
                    <a16:creationId xmlns:a16="http://schemas.microsoft.com/office/drawing/2014/main" id="{527B8E2E-8069-4061-B40E-17D8132412E2}"/>
                  </a:ext>
                </a:extLst>
              </p:cNvPr>
              <p:cNvSpPr/>
              <p:nvPr/>
            </p:nvSpPr>
            <p:spPr>
              <a:xfrm flipV="1">
                <a:off x="2813844" y="3489124"/>
                <a:ext cx="218672" cy="7811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Freeform: Shape 155">
                <a:extLst>
                  <a:ext uri="{FF2B5EF4-FFF2-40B4-BE49-F238E27FC236}">
                    <a16:creationId xmlns:a16="http://schemas.microsoft.com/office/drawing/2014/main" id="{24403227-CF01-4827-AD87-764A58BE0B28}"/>
                  </a:ext>
                </a:extLst>
              </p:cNvPr>
              <p:cNvSpPr/>
              <p:nvPr/>
            </p:nvSpPr>
            <p:spPr>
              <a:xfrm>
                <a:off x="3136900" y="2805057"/>
                <a:ext cx="1188720" cy="300990"/>
              </a:xfrm>
              <a:custGeom>
                <a:avLst/>
                <a:gdLst>
                  <a:gd name="connsiteX0" fmla="*/ 0 w 1188720"/>
                  <a:gd name="connsiteY0" fmla="*/ 300990 h 300990"/>
                  <a:gd name="connsiteX1" fmla="*/ 1188720 w 1188720"/>
                  <a:gd name="connsiteY1" fmla="*/ 297180 h 300990"/>
                  <a:gd name="connsiteX2" fmla="*/ 1154430 w 1188720"/>
                  <a:gd name="connsiteY2" fmla="*/ 11430 h 300990"/>
                  <a:gd name="connsiteX3" fmla="*/ 41910 w 1188720"/>
                  <a:gd name="connsiteY3" fmla="*/ 0 h 300990"/>
                  <a:gd name="connsiteX4" fmla="*/ 0 w 1188720"/>
                  <a:gd name="connsiteY4" fmla="*/ 300990 h 300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8720" h="300990">
                    <a:moveTo>
                      <a:pt x="0" y="300990"/>
                    </a:moveTo>
                    <a:lnTo>
                      <a:pt x="1188720" y="297180"/>
                    </a:lnTo>
                    <a:lnTo>
                      <a:pt x="1154430" y="11430"/>
                    </a:lnTo>
                    <a:lnTo>
                      <a:pt x="41910" y="0"/>
                    </a:lnTo>
                    <a:lnTo>
                      <a:pt x="0" y="300990"/>
                    </a:lnTo>
                    <a:close/>
                  </a:path>
                </a:pathLst>
              </a:cu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a:extLst>
                  <a:ext uri="{FF2B5EF4-FFF2-40B4-BE49-F238E27FC236}">
                    <a16:creationId xmlns:a16="http://schemas.microsoft.com/office/drawing/2014/main" id="{4AC12D06-C458-456E-AC0B-86F173383E43}"/>
                  </a:ext>
                </a:extLst>
              </p:cNvPr>
              <p:cNvSpPr/>
              <p:nvPr/>
            </p:nvSpPr>
            <p:spPr>
              <a:xfrm>
                <a:off x="3444240" y="1729052"/>
                <a:ext cx="574040" cy="1106037"/>
              </a:xfrm>
              <a:prstGeom prst="rect">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Rounded Corners 157">
                <a:extLst>
                  <a:ext uri="{FF2B5EF4-FFF2-40B4-BE49-F238E27FC236}">
                    <a16:creationId xmlns:a16="http://schemas.microsoft.com/office/drawing/2014/main" id="{2629042C-DCF2-4C90-B34F-3A924AE6D2CC}"/>
                  </a:ext>
                </a:extLst>
              </p:cNvPr>
              <p:cNvSpPr/>
              <p:nvPr/>
            </p:nvSpPr>
            <p:spPr>
              <a:xfrm>
                <a:off x="2938780" y="1822269"/>
                <a:ext cx="431800" cy="1018349"/>
              </a:xfrm>
              <a:prstGeom prst="roundRect">
                <a:avLst>
                  <a:gd name="adj" fmla="val 49608"/>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Rounded Corners 158">
                <a:extLst>
                  <a:ext uri="{FF2B5EF4-FFF2-40B4-BE49-F238E27FC236}">
                    <a16:creationId xmlns:a16="http://schemas.microsoft.com/office/drawing/2014/main" id="{453B0510-8774-49A4-AA59-9ABC62F3DD3A}"/>
                  </a:ext>
                </a:extLst>
              </p:cNvPr>
              <p:cNvSpPr/>
              <p:nvPr/>
            </p:nvSpPr>
            <p:spPr>
              <a:xfrm>
                <a:off x="4091940" y="1812931"/>
                <a:ext cx="431800" cy="1018349"/>
              </a:xfrm>
              <a:prstGeom prst="roundRect">
                <a:avLst>
                  <a:gd name="adj" fmla="val 49608"/>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Freeform: Shape 159">
                <a:extLst>
                  <a:ext uri="{FF2B5EF4-FFF2-40B4-BE49-F238E27FC236}">
                    <a16:creationId xmlns:a16="http://schemas.microsoft.com/office/drawing/2014/main" id="{9ACFB95E-BC9F-4047-86DA-FA2EFDFB7BFB}"/>
                  </a:ext>
                </a:extLst>
              </p:cNvPr>
              <p:cNvSpPr/>
              <p:nvPr/>
            </p:nvSpPr>
            <p:spPr>
              <a:xfrm>
                <a:off x="3073400" y="1714949"/>
                <a:ext cx="368300" cy="1120140"/>
              </a:xfrm>
              <a:custGeom>
                <a:avLst/>
                <a:gdLst>
                  <a:gd name="connsiteX0" fmla="*/ 0 w 368300"/>
                  <a:gd name="connsiteY0" fmla="*/ 0 h 1120140"/>
                  <a:gd name="connsiteX1" fmla="*/ 365760 w 368300"/>
                  <a:gd name="connsiteY1" fmla="*/ 2540 h 1120140"/>
                  <a:gd name="connsiteX2" fmla="*/ 368300 w 368300"/>
                  <a:gd name="connsiteY2" fmla="*/ 1117600 h 1120140"/>
                  <a:gd name="connsiteX3" fmla="*/ 124460 w 368300"/>
                  <a:gd name="connsiteY3" fmla="*/ 1120140 h 1120140"/>
                  <a:gd name="connsiteX4" fmla="*/ 7620 w 368300"/>
                  <a:gd name="connsiteY4" fmla="*/ 871220 h 1120140"/>
                  <a:gd name="connsiteX5" fmla="*/ 0 w 368300"/>
                  <a:gd name="connsiteY5" fmla="*/ 0 h 112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300" h="1120140">
                    <a:moveTo>
                      <a:pt x="0" y="0"/>
                    </a:moveTo>
                    <a:lnTo>
                      <a:pt x="365760" y="2540"/>
                    </a:lnTo>
                    <a:cubicBezTo>
                      <a:pt x="366607" y="374227"/>
                      <a:pt x="367453" y="745913"/>
                      <a:pt x="368300" y="1117600"/>
                    </a:cubicBezTo>
                    <a:lnTo>
                      <a:pt x="124460" y="1120140"/>
                    </a:lnTo>
                    <a:lnTo>
                      <a:pt x="7620" y="871220"/>
                    </a:lnTo>
                    <a:lnTo>
                      <a:pt x="0" y="0"/>
                    </a:lnTo>
                    <a:close/>
                  </a:path>
                </a:pathLst>
              </a:custGeom>
              <a:solidFill>
                <a:schemeClr val="bg1">
                  <a:lumMod val="6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Freeform: Shape 160">
                <a:extLst>
                  <a:ext uri="{FF2B5EF4-FFF2-40B4-BE49-F238E27FC236}">
                    <a16:creationId xmlns:a16="http://schemas.microsoft.com/office/drawing/2014/main" id="{A63F5B30-28C6-4549-8BC6-33B80D453B57}"/>
                  </a:ext>
                </a:extLst>
              </p:cNvPr>
              <p:cNvSpPr/>
              <p:nvPr/>
            </p:nvSpPr>
            <p:spPr>
              <a:xfrm>
                <a:off x="4020820" y="1708599"/>
                <a:ext cx="360680" cy="1126490"/>
              </a:xfrm>
              <a:custGeom>
                <a:avLst/>
                <a:gdLst>
                  <a:gd name="connsiteX0" fmla="*/ 0 w 360680"/>
                  <a:gd name="connsiteY0" fmla="*/ 0 h 1132840"/>
                  <a:gd name="connsiteX1" fmla="*/ 360680 w 360680"/>
                  <a:gd name="connsiteY1" fmla="*/ 2540 h 1132840"/>
                  <a:gd name="connsiteX2" fmla="*/ 360680 w 360680"/>
                  <a:gd name="connsiteY2" fmla="*/ 881380 h 1132840"/>
                  <a:gd name="connsiteX3" fmla="*/ 241300 w 360680"/>
                  <a:gd name="connsiteY3" fmla="*/ 1125220 h 1132840"/>
                  <a:gd name="connsiteX4" fmla="*/ 0 w 360680"/>
                  <a:gd name="connsiteY4" fmla="*/ 1132840 h 1132840"/>
                  <a:gd name="connsiteX5" fmla="*/ 0 w 360680"/>
                  <a:gd name="connsiteY5" fmla="*/ 0 h 1132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0680" h="1132840">
                    <a:moveTo>
                      <a:pt x="0" y="0"/>
                    </a:moveTo>
                    <a:lnTo>
                      <a:pt x="360680" y="2540"/>
                    </a:lnTo>
                    <a:lnTo>
                      <a:pt x="360680" y="881380"/>
                    </a:lnTo>
                    <a:lnTo>
                      <a:pt x="241300" y="1125220"/>
                    </a:lnTo>
                    <a:lnTo>
                      <a:pt x="0" y="1132840"/>
                    </a:lnTo>
                    <a:cubicBezTo>
                      <a:pt x="3387" y="763693"/>
                      <a:pt x="6773" y="394547"/>
                      <a:pt x="0" y="0"/>
                    </a:cubicBezTo>
                    <a:close/>
                  </a:path>
                </a:pathLst>
              </a:custGeom>
              <a:solidFill>
                <a:schemeClr val="bg1">
                  <a:lumMod val="6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a:extLst>
                  <a:ext uri="{FF2B5EF4-FFF2-40B4-BE49-F238E27FC236}">
                    <a16:creationId xmlns:a16="http://schemas.microsoft.com/office/drawing/2014/main" id="{12E79788-36BD-4D73-97CF-E7B100518515}"/>
                  </a:ext>
                </a:extLst>
              </p:cNvPr>
              <p:cNvSpPr/>
              <p:nvPr/>
            </p:nvSpPr>
            <p:spPr>
              <a:xfrm>
                <a:off x="2938780" y="1683465"/>
                <a:ext cx="1584960"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8" name="Freeform: Shape 147">
              <a:extLst>
                <a:ext uri="{FF2B5EF4-FFF2-40B4-BE49-F238E27FC236}">
                  <a16:creationId xmlns:a16="http://schemas.microsoft.com/office/drawing/2014/main" id="{B7097B45-E22B-4055-8158-22C35EC50F4B}"/>
                </a:ext>
              </a:extLst>
            </p:cNvPr>
            <p:cNvSpPr>
              <a:spLocks noChangeAspect="1"/>
            </p:cNvSpPr>
            <p:nvPr/>
          </p:nvSpPr>
          <p:spPr>
            <a:xfrm>
              <a:off x="3621932" y="2651018"/>
              <a:ext cx="227320" cy="115082"/>
            </a:xfrm>
            <a:custGeom>
              <a:avLst/>
              <a:gdLst>
                <a:gd name="connsiteX0" fmla="*/ 1066800 w 1828800"/>
                <a:gd name="connsiteY0" fmla="*/ 0 h 925830"/>
                <a:gd name="connsiteX1" fmla="*/ 1215390 w 1828800"/>
                <a:gd name="connsiteY1" fmla="*/ 3810 h 925830"/>
                <a:gd name="connsiteX2" fmla="*/ 1828800 w 1828800"/>
                <a:gd name="connsiteY2" fmla="*/ 918210 h 925830"/>
                <a:gd name="connsiteX3" fmla="*/ 0 w 1828800"/>
                <a:gd name="connsiteY3" fmla="*/ 925830 h 925830"/>
                <a:gd name="connsiteX4" fmla="*/ 613410 w 1828800"/>
                <a:gd name="connsiteY4" fmla="*/ 7620 h 925830"/>
                <a:gd name="connsiteX5" fmla="*/ 765810 w 1828800"/>
                <a:gd name="connsiteY5" fmla="*/ 7620 h 925830"/>
                <a:gd name="connsiteX6" fmla="*/ 457200 w 1828800"/>
                <a:gd name="connsiteY6" fmla="*/ 849630 h 925830"/>
                <a:gd name="connsiteX7" fmla="*/ 1371600 w 1828800"/>
                <a:gd name="connsiteY7" fmla="*/ 849630 h 925830"/>
                <a:gd name="connsiteX8" fmla="*/ 1066800 w 1828800"/>
                <a:gd name="connsiteY8" fmla="*/ 0 h 92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00" h="925830">
                  <a:moveTo>
                    <a:pt x="1066800" y="0"/>
                  </a:moveTo>
                  <a:lnTo>
                    <a:pt x="1215390" y="3810"/>
                  </a:lnTo>
                  <a:lnTo>
                    <a:pt x="1828800" y="918210"/>
                  </a:lnTo>
                  <a:lnTo>
                    <a:pt x="0" y="925830"/>
                  </a:lnTo>
                  <a:lnTo>
                    <a:pt x="613410" y="7620"/>
                  </a:lnTo>
                  <a:lnTo>
                    <a:pt x="765810" y="7620"/>
                  </a:lnTo>
                  <a:lnTo>
                    <a:pt x="457200" y="849630"/>
                  </a:lnTo>
                  <a:lnTo>
                    <a:pt x="1371600" y="849630"/>
                  </a:lnTo>
                  <a:lnTo>
                    <a:pt x="1066800" y="0"/>
                  </a:lnTo>
                  <a:close/>
                </a:path>
              </a:pathLst>
            </a:custGeom>
            <a:solidFill>
              <a:srgbClr val="E32626"/>
            </a:solidFill>
            <a:ln>
              <a:solidFill>
                <a:srgbClr val="E3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9" name="Picture 148" descr="Background pattern&#10;&#10;Description automatically generated">
              <a:extLst>
                <a:ext uri="{FF2B5EF4-FFF2-40B4-BE49-F238E27FC236}">
                  <a16:creationId xmlns:a16="http://schemas.microsoft.com/office/drawing/2014/main" id="{B6429324-8869-48A4-8A40-DB91267B8E11}"/>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3129067" y="1785674"/>
              <a:ext cx="259187" cy="136505"/>
            </a:xfrm>
            <a:prstGeom prst="rect">
              <a:avLst/>
            </a:prstGeom>
          </p:spPr>
        </p:pic>
      </p:grpSp>
      <p:grpSp>
        <p:nvGrpSpPr>
          <p:cNvPr id="47" name="Group 46">
            <a:extLst>
              <a:ext uri="{FF2B5EF4-FFF2-40B4-BE49-F238E27FC236}">
                <a16:creationId xmlns:a16="http://schemas.microsoft.com/office/drawing/2014/main" id="{0D3E0544-1149-4D93-9F7A-E24D6FA61053}"/>
              </a:ext>
            </a:extLst>
          </p:cNvPr>
          <p:cNvGrpSpPr/>
          <p:nvPr/>
        </p:nvGrpSpPr>
        <p:grpSpPr>
          <a:xfrm>
            <a:off x="7355742" y="3950554"/>
            <a:ext cx="2015319" cy="1650359"/>
            <a:chOff x="7420451" y="3850054"/>
            <a:chExt cx="2015319" cy="1650359"/>
          </a:xfrm>
        </p:grpSpPr>
        <p:cxnSp>
          <p:nvCxnSpPr>
            <p:cNvPr id="163" name="Straight Connector 162">
              <a:extLst>
                <a:ext uri="{FF2B5EF4-FFF2-40B4-BE49-F238E27FC236}">
                  <a16:creationId xmlns:a16="http://schemas.microsoft.com/office/drawing/2014/main" id="{0CF43F47-225E-4E1E-85E9-CB5C3FA7B742}"/>
                </a:ext>
              </a:extLst>
            </p:cNvPr>
            <p:cNvCxnSpPr>
              <a:cxnSpLocks/>
            </p:cNvCxnSpPr>
            <p:nvPr/>
          </p:nvCxnSpPr>
          <p:spPr>
            <a:xfrm flipH="1">
              <a:off x="8219867" y="3860408"/>
              <a:ext cx="871144" cy="6888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0" name="Group 139">
              <a:extLst>
                <a:ext uri="{FF2B5EF4-FFF2-40B4-BE49-F238E27FC236}">
                  <a16:creationId xmlns:a16="http://schemas.microsoft.com/office/drawing/2014/main" id="{05F9017A-6B19-4059-974A-8342BDDCB8A5}"/>
                </a:ext>
              </a:extLst>
            </p:cNvPr>
            <p:cNvGrpSpPr>
              <a:grpSpLocks noChangeAspect="1"/>
            </p:cNvGrpSpPr>
            <p:nvPr/>
          </p:nvGrpSpPr>
          <p:grpSpPr>
            <a:xfrm>
              <a:off x="7420451" y="3850054"/>
              <a:ext cx="2015319" cy="1650359"/>
              <a:chOff x="6595481" y="1587776"/>
              <a:chExt cx="2963950" cy="2427199"/>
            </a:xfrm>
          </p:grpSpPr>
          <p:sp>
            <p:nvSpPr>
              <p:cNvPr id="131" name="Rectangle 130">
                <a:extLst>
                  <a:ext uri="{FF2B5EF4-FFF2-40B4-BE49-F238E27FC236}">
                    <a16:creationId xmlns:a16="http://schemas.microsoft.com/office/drawing/2014/main" id="{1ABB8D00-DA81-4A70-AA0A-881F9A2E0F71}"/>
                  </a:ext>
                </a:extLst>
              </p:cNvPr>
              <p:cNvSpPr/>
              <p:nvPr/>
            </p:nvSpPr>
            <p:spPr>
              <a:xfrm rot="3475009">
                <a:off x="6717554" y="1859728"/>
                <a:ext cx="45719" cy="28986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a:extLst>
                  <a:ext uri="{FF2B5EF4-FFF2-40B4-BE49-F238E27FC236}">
                    <a16:creationId xmlns:a16="http://schemas.microsoft.com/office/drawing/2014/main" id="{FA8ECD4C-A1F7-4619-AB4F-70BAD76714E9}"/>
                  </a:ext>
                </a:extLst>
              </p:cNvPr>
              <p:cNvSpPr/>
              <p:nvPr/>
            </p:nvSpPr>
            <p:spPr>
              <a:xfrm rot="7564731">
                <a:off x="6931663" y="1867366"/>
                <a:ext cx="45719" cy="28986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0" name="Straight Connector 119">
                <a:extLst>
                  <a:ext uri="{FF2B5EF4-FFF2-40B4-BE49-F238E27FC236}">
                    <a16:creationId xmlns:a16="http://schemas.microsoft.com/office/drawing/2014/main" id="{DF98D0F2-7AA5-4423-9F7F-420DE0419C0F}"/>
                  </a:ext>
                </a:extLst>
              </p:cNvPr>
              <p:cNvCxnSpPr>
                <a:cxnSpLocks/>
                <a:stCxn id="101" idx="0"/>
              </p:cNvCxnSpPr>
              <p:nvPr/>
            </p:nvCxnSpPr>
            <p:spPr>
              <a:xfrm flipH="1" flipV="1">
                <a:off x="9084222" y="2190069"/>
                <a:ext cx="249312" cy="14108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6" name="Rectangle 85">
                <a:extLst>
                  <a:ext uri="{FF2B5EF4-FFF2-40B4-BE49-F238E27FC236}">
                    <a16:creationId xmlns:a16="http://schemas.microsoft.com/office/drawing/2014/main" id="{E484E395-DDA7-4C04-B70B-6709E82C8C04}"/>
                  </a:ext>
                </a:extLst>
              </p:cNvPr>
              <p:cNvSpPr/>
              <p:nvPr/>
            </p:nvSpPr>
            <p:spPr>
              <a:xfrm rot="5565177">
                <a:off x="7180722" y="1513323"/>
                <a:ext cx="45719" cy="117336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2BBFD729-53F0-4B67-9676-67CDFE5AA202}"/>
                  </a:ext>
                </a:extLst>
              </p:cNvPr>
              <p:cNvSpPr/>
              <p:nvPr/>
            </p:nvSpPr>
            <p:spPr>
              <a:xfrm flipH="1">
                <a:off x="8678544" y="3896854"/>
                <a:ext cx="795781" cy="11812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0F670E88-1943-4788-9099-2E4687DE53EA}"/>
                  </a:ext>
                </a:extLst>
              </p:cNvPr>
              <p:cNvSpPr/>
              <p:nvPr/>
            </p:nvSpPr>
            <p:spPr>
              <a:xfrm flipH="1">
                <a:off x="8956766" y="3758927"/>
                <a:ext cx="253559" cy="11812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Rounded Corners 92">
                <a:extLst>
                  <a:ext uri="{FF2B5EF4-FFF2-40B4-BE49-F238E27FC236}">
                    <a16:creationId xmlns:a16="http://schemas.microsoft.com/office/drawing/2014/main" id="{0B219577-645A-4CBE-B586-4094CC9494E3}"/>
                  </a:ext>
                </a:extLst>
              </p:cNvPr>
              <p:cNvSpPr/>
              <p:nvPr/>
            </p:nvSpPr>
            <p:spPr>
              <a:xfrm rot="5400000">
                <a:off x="9227962" y="3538023"/>
                <a:ext cx="54794" cy="343623"/>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C4E57CF8-C910-4428-A009-08C5DCFF38DD}"/>
                  </a:ext>
                </a:extLst>
              </p:cNvPr>
              <p:cNvSpPr/>
              <p:nvPr/>
            </p:nvSpPr>
            <p:spPr>
              <a:xfrm rot="6784575" flipH="1">
                <a:off x="9289675" y="1934460"/>
                <a:ext cx="45719" cy="49379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781B949B-54A4-4CD4-B7C9-8A364CA61137}"/>
                  </a:ext>
                </a:extLst>
              </p:cNvPr>
              <p:cNvSpPr/>
              <p:nvPr/>
            </p:nvSpPr>
            <p:spPr>
              <a:xfrm rot="4695926" flipH="1">
                <a:off x="9285496" y="1775304"/>
                <a:ext cx="61516" cy="47398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7DF7AFE7-FBD2-4DDB-B95A-F8F378C91AF0}"/>
                  </a:ext>
                </a:extLst>
              </p:cNvPr>
              <p:cNvSpPr/>
              <p:nvPr/>
            </p:nvSpPr>
            <p:spPr>
              <a:xfrm flipH="1">
                <a:off x="9025853" y="3837793"/>
                <a:ext cx="101159" cy="11812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Rounded Corners 100">
                <a:extLst>
                  <a:ext uri="{FF2B5EF4-FFF2-40B4-BE49-F238E27FC236}">
                    <a16:creationId xmlns:a16="http://schemas.microsoft.com/office/drawing/2014/main" id="{50188D9D-1833-498D-BD54-C0ABBBAF91D6}"/>
                  </a:ext>
                </a:extLst>
              </p:cNvPr>
              <p:cNvSpPr/>
              <p:nvPr/>
            </p:nvSpPr>
            <p:spPr>
              <a:xfrm>
                <a:off x="9282955" y="3600961"/>
                <a:ext cx="101158" cy="196253"/>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3" name="Straight Connector 102">
                <a:extLst>
                  <a:ext uri="{FF2B5EF4-FFF2-40B4-BE49-F238E27FC236}">
                    <a16:creationId xmlns:a16="http://schemas.microsoft.com/office/drawing/2014/main" id="{9C5EF678-A67B-41F8-A198-5CFF5B013BA3}"/>
                  </a:ext>
                </a:extLst>
              </p:cNvPr>
              <p:cNvCxnSpPr>
                <a:cxnSpLocks/>
                <a:endCxn id="101" idx="3"/>
              </p:cNvCxnSpPr>
              <p:nvPr/>
            </p:nvCxnSpPr>
            <p:spPr>
              <a:xfrm flipH="1">
                <a:off x="9384113" y="2267443"/>
                <a:ext cx="140868" cy="14316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CACB0D07-0AA8-45EB-B68F-04E40090476D}"/>
                  </a:ext>
                </a:extLst>
              </p:cNvPr>
              <p:cNvCxnSpPr>
                <a:cxnSpLocks/>
                <a:stCxn id="97" idx="0"/>
              </p:cNvCxnSpPr>
              <p:nvPr/>
            </p:nvCxnSpPr>
            <p:spPr>
              <a:xfrm flipH="1">
                <a:off x="9520263" y="1964099"/>
                <a:ext cx="28032" cy="33506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C059B042-7733-4D17-A2F6-D3871F56691B}"/>
                  </a:ext>
                </a:extLst>
              </p:cNvPr>
              <p:cNvCxnSpPr>
                <a:cxnSpLocks/>
                <a:endCxn id="112" idx="0"/>
              </p:cNvCxnSpPr>
              <p:nvPr/>
            </p:nvCxnSpPr>
            <p:spPr>
              <a:xfrm flipH="1" flipV="1">
                <a:off x="9041366" y="1588696"/>
                <a:ext cx="500588" cy="3558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0B79165B-C482-42AB-B02C-9D6ACB47E1A8}"/>
                  </a:ext>
                </a:extLst>
              </p:cNvPr>
              <p:cNvCxnSpPr>
                <a:cxnSpLocks/>
              </p:cNvCxnSpPr>
              <p:nvPr/>
            </p:nvCxnSpPr>
            <p:spPr>
              <a:xfrm flipH="1">
                <a:off x="7926597" y="1603004"/>
                <a:ext cx="1117744" cy="41289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1C4745BD-0799-4086-9032-02B2BB038CC1}"/>
                  </a:ext>
                </a:extLst>
              </p:cNvPr>
              <p:cNvCxnSpPr>
                <a:cxnSpLocks/>
              </p:cNvCxnSpPr>
              <p:nvPr/>
            </p:nvCxnSpPr>
            <p:spPr>
              <a:xfrm flipV="1">
                <a:off x="9277185" y="2021254"/>
                <a:ext cx="106051" cy="11899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FA1C973C-1212-4745-9E0E-B763B3EBF863}"/>
                  </a:ext>
                </a:extLst>
              </p:cNvPr>
              <p:cNvCxnSpPr>
                <a:cxnSpLocks/>
                <a:endCxn id="86" idx="2"/>
              </p:cNvCxnSpPr>
              <p:nvPr/>
            </p:nvCxnSpPr>
            <p:spPr>
              <a:xfrm flipH="1">
                <a:off x="6617574" y="1684416"/>
                <a:ext cx="1171097" cy="38741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Rectangle 81">
                <a:extLst>
                  <a:ext uri="{FF2B5EF4-FFF2-40B4-BE49-F238E27FC236}">
                    <a16:creationId xmlns:a16="http://schemas.microsoft.com/office/drawing/2014/main" id="{D37443C6-290F-492F-96F6-AB5642506C00}"/>
                  </a:ext>
                </a:extLst>
              </p:cNvPr>
              <p:cNvSpPr/>
              <p:nvPr/>
            </p:nvSpPr>
            <p:spPr>
              <a:xfrm flipH="1">
                <a:off x="9053575" y="2039492"/>
                <a:ext cx="47155" cy="177660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059C496C-2C16-41E3-9D02-801862CED01D}"/>
                  </a:ext>
                </a:extLst>
              </p:cNvPr>
              <p:cNvSpPr/>
              <p:nvPr/>
            </p:nvSpPr>
            <p:spPr>
              <a:xfrm rot="5213209" flipH="1">
                <a:off x="8421413" y="1434044"/>
                <a:ext cx="47156" cy="130797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a:extLst>
                  <a:ext uri="{FF2B5EF4-FFF2-40B4-BE49-F238E27FC236}">
                    <a16:creationId xmlns:a16="http://schemas.microsoft.com/office/drawing/2014/main" id="{E398EF68-0BCC-4ED6-8747-9B60C4CDF07F}"/>
                  </a:ext>
                </a:extLst>
              </p:cNvPr>
              <p:cNvSpPr/>
              <p:nvPr/>
            </p:nvSpPr>
            <p:spPr>
              <a:xfrm rot="3559019" flipH="1">
                <a:off x="7912427" y="1867196"/>
                <a:ext cx="45719" cy="30811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7" name="Straight Connector 136">
                <a:extLst>
                  <a:ext uri="{FF2B5EF4-FFF2-40B4-BE49-F238E27FC236}">
                    <a16:creationId xmlns:a16="http://schemas.microsoft.com/office/drawing/2014/main" id="{999B1E68-8011-4896-AD02-197324F669F2}"/>
                  </a:ext>
                </a:extLst>
              </p:cNvPr>
              <p:cNvCxnSpPr>
                <a:cxnSpLocks/>
                <a:stCxn id="136" idx="3"/>
                <a:endCxn id="116" idx="1"/>
              </p:cNvCxnSpPr>
              <p:nvPr/>
            </p:nvCxnSpPr>
            <p:spPr>
              <a:xfrm flipH="1" flipV="1">
                <a:off x="7821498" y="1905605"/>
                <a:ext cx="102123" cy="959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2" name="Rectangle 111">
                <a:extLst>
                  <a:ext uri="{FF2B5EF4-FFF2-40B4-BE49-F238E27FC236}">
                    <a16:creationId xmlns:a16="http://schemas.microsoft.com/office/drawing/2014/main" id="{FA54DA38-6F7E-4B8C-A566-F79B6C44C301}"/>
                  </a:ext>
                </a:extLst>
              </p:cNvPr>
              <p:cNvSpPr/>
              <p:nvPr/>
            </p:nvSpPr>
            <p:spPr>
              <a:xfrm rot="21297001" flipH="1">
                <a:off x="9031469" y="1587776"/>
                <a:ext cx="61516" cy="47398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13F36095-3F8A-4556-AFB3-6322245D126B}"/>
                  </a:ext>
                </a:extLst>
              </p:cNvPr>
              <p:cNvSpPr/>
              <p:nvPr/>
            </p:nvSpPr>
            <p:spPr>
              <a:xfrm rot="21297001" flipH="1">
                <a:off x="7760101" y="1671317"/>
                <a:ext cx="61516" cy="47398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8" name="Group 117">
            <a:extLst>
              <a:ext uri="{FF2B5EF4-FFF2-40B4-BE49-F238E27FC236}">
                <a16:creationId xmlns:a16="http://schemas.microsoft.com/office/drawing/2014/main" id="{66318F3D-A786-4830-83FC-3C26C655A048}"/>
              </a:ext>
            </a:extLst>
          </p:cNvPr>
          <p:cNvGrpSpPr/>
          <p:nvPr/>
        </p:nvGrpSpPr>
        <p:grpSpPr>
          <a:xfrm>
            <a:off x="10288624" y="1988856"/>
            <a:ext cx="463469" cy="594564"/>
            <a:chOff x="4877418" y="3105046"/>
            <a:chExt cx="463469" cy="594564"/>
          </a:xfrm>
        </p:grpSpPr>
        <p:sp>
          <p:nvSpPr>
            <p:cNvPr id="164" name="Flowchart: Terminator 163">
              <a:extLst>
                <a:ext uri="{FF2B5EF4-FFF2-40B4-BE49-F238E27FC236}">
                  <a16:creationId xmlns:a16="http://schemas.microsoft.com/office/drawing/2014/main" id="{A33D52F1-C508-46B4-BEAD-8684448D37F2}"/>
                </a:ext>
              </a:extLst>
            </p:cNvPr>
            <p:cNvSpPr/>
            <p:nvPr/>
          </p:nvSpPr>
          <p:spPr>
            <a:xfrm rot="1213762">
              <a:off x="5074017" y="3105046"/>
              <a:ext cx="266870" cy="36575"/>
            </a:xfrm>
            <a:prstGeom prst="flowChartTermina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Flowchart: Terminator 164">
              <a:extLst>
                <a:ext uri="{FF2B5EF4-FFF2-40B4-BE49-F238E27FC236}">
                  <a16:creationId xmlns:a16="http://schemas.microsoft.com/office/drawing/2014/main" id="{2C8C2E61-51F9-4CBF-985F-373DEC0EF54C}"/>
                </a:ext>
              </a:extLst>
            </p:cNvPr>
            <p:cNvSpPr/>
            <p:nvPr/>
          </p:nvSpPr>
          <p:spPr>
            <a:xfrm rot="1213762">
              <a:off x="4877418" y="3663035"/>
              <a:ext cx="266869" cy="36575"/>
            </a:xfrm>
            <a:prstGeom prst="flowChartTermina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Flowchart: Terminator 165">
              <a:extLst>
                <a:ext uri="{FF2B5EF4-FFF2-40B4-BE49-F238E27FC236}">
                  <a16:creationId xmlns:a16="http://schemas.microsoft.com/office/drawing/2014/main" id="{6B814090-9C40-40B7-B240-26FB5E0EAB31}"/>
                </a:ext>
              </a:extLst>
            </p:cNvPr>
            <p:cNvSpPr/>
            <p:nvPr/>
          </p:nvSpPr>
          <p:spPr>
            <a:xfrm rot="1730921">
              <a:off x="4905262" y="3578854"/>
              <a:ext cx="266869" cy="36575"/>
            </a:xfrm>
            <a:prstGeom prst="flowChartTerminator">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Flowchart: Terminator 166">
              <a:extLst>
                <a:ext uri="{FF2B5EF4-FFF2-40B4-BE49-F238E27FC236}">
                  <a16:creationId xmlns:a16="http://schemas.microsoft.com/office/drawing/2014/main" id="{6DB99A89-9CEA-4FE6-86D4-D1ADBC2D3383}"/>
                </a:ext>
              </a:extLst>
            </p:cNvPr>
            <p:cNvSpPr/>
            <p:nvPr/>
          </p:nvSpPr>
          <p:spPr>
            <a:xfrm rot="1730921">
              <a:off x="4940889" y="3482518"/>
              <a:ext cx="253467" cy="34738"/>
            </a:xfrm>
            <a:prstGeom prst="flowChartTerminator">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Flowchart: Terminator 167">
              <a:extLst>
                <a:ext uri="{FF2B5EF4-FFF2-40B4-BE49-F238E27FC236}">
                  <a16:creationId xmlns:a16="http://schemas.microsoft.com/office/drawing/2014/main" id="{9ED717C0-13E0-4D1C-A1B2-C9AD7BD17D68}"/>
                </a:ext>
              </a:extLst>
            </p:cNvPr>
            <p:cNvSpPr/>
            <p:nvPr/>
          </p:nvSpPr>
          <p:spPr>
            <a:xfrm rot="1730921">
              <a:off x="4980124" y="3383425"/>
              <a:ext cx="266869" cy="36575"/>
            </a:xfrm>
            <a:prstGeom prst="flowChartTerminator">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Flowchart: Terminator 168">
              <a:extLst>
                <a:ext uri="{FF2B5EF4-FFF2-40B4-BE49-F238E27FC236}">
                  <a16:creationId xmlns:a16="http://schemas.microsoft.com/office/drawing/2014/main" id="{0D742F3B-9A3F-486C-B925-580EA38F0705}"/>
                </a:ext>
              </a:extLst>
            </p:cNvPr>
            <p:cNvSpPr/>
            <p:nvPr/>
          </p:nvSpPr>
          <p:spPr>
            <a:xfrm rot="1730921">
              <a:off x="5011520" y="3290511"/>
              <a:ext cx="266869" cy="36575"/>
            </a:xfrm>
            <a:prstGeom prst="flowChartTerminator">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Flowchart: Terminator 169">
              <a:extLst>
                <a:ext uri="{FF2B5EF4-FFF2-40B4-BE49-F238E27FC236}">
                  <a16:creationId xmlns:a16="http://schemas.microsoft.com/office/drawing/2014/main" id="{9418E654-E4AF-42BA-9858-2FEA18E0FAB2}"/>
                </a:ext>
              </a:extLst>
            </p:cNvPr>
            <p:cNvSpPr/>
            <p:nvPr/>
          </p:nvSpPr>
          <p:spPr>
            <a:xfrm rot="1730921">
              <a:off x="5049081" y="3188582"/>
              <a:ext cx="266869" cy="36575"/>
            </a:xfrm>
            <a:prstGeom prst="flowChartTerminator">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Flowchart: Terminator 170">
              <a:extLst>
                <a:ext uri="{FF2B5EF4-FFF2-40B4-BE49-F238E27FC236}">
                  <a16:creationId xmlns:a16="http://schemas.microsoft.com/office/drawing/2014/main" id="{A1544079-DB8E-4D27-99EF-9FA6179A8314}"/>
                </a:ext>
              </a:extLst>
            </p:cNvPr>
            <p:cNvSpPr/>
            <p:nvPr/>
          </p:nvSpPr>
          <p:spPr>
            <a:xfrm rot="221828">
              <a:off x="5066853" y="3135884"/>
              <a:ext cx="266869" cy="36575"/>
            </a:xfrm>
            <a:prstGeom prst="flowChartTermina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Flowchart: Terminator 171">
              <a:extLst>
                <a:ext uri="{FF2B5EF4-FFF2-40B4-BE49-F238E27FC236}">
                  <a16:creationId xmlns:a16="http://schemas.microsoft.com/office/drawing/2014/main" id="{7853073F-063B-4563-A582-8EE6CB073CDA}"/>
                </a:ext>
              </a:extLst>
            </p:cNvPr>
            <p:cNvSpPr/>
            <p:nvPr/>
          </p:nvSpPr>
          <p:spPr>
            <a:xfrm rot="221828">
              <a:off x="5028472" y="3240039"/>
              <a:ext cx="266869" cy="36575"/>
            </a:xfrm>
            <a:prstGeom prst="flowChartTermina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Flowchart: Terminator 172">
              <a:extLst>
                <a:ext uri="{FF2B5EF4-FFF2-40B4-BE49-F238E27FC236}">
                  <a16:creationId xmlns:a16="http://schemas.microsoft.com/office/drawing/2014/main" id="{34FAF7F5-0170-423A-9644-31E1435345C5}"/>
                </a:ext>
              </a:extLst>
            </p:cNvPr>
            <p:cNvSpPr/>
            <p:nvPr/>
          </p:nvSpPr>
          <p:spPr>
            <a:xfrm rot="221828">
              <a:off x="4992701" y="3337105"/>
              <a:ext cx="266869" cy="36575"/>
            </a:xfrm>
            <a:prstGeom prst="flowChartTermina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Flowchart: Terminator 173">
              <a:extLst>
                <a:ext uri="{FF2B5EF4-FFF2-40B4-BE49-F238E27FC236}">
                  <a16:creationId xmlns:a16="http://schemas.microsoft.com/office/drawing/2014/main" id="{AB9CE47D-5241-4DA0-AA40-ECEBD9563F70}"/>
                </a:ext>
              </a:extLst>
            </p:cNvPr>
            <p:cNvSpPr/>
            <p:nvPr/>
          </p:nvSpPr>
          <p:spPr>
            <a:xfrm rot="221828">
              <a:off x="4960714" y="3436104"/>
              <a:ext cx="266870" cy="36575"/>
            </a:xfrm>
            <a:prstGeom prst="flowChartTermina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Flowchart: Terminator 174">
              <a:extLst>
                <a:ext uri="{FF2B5EF4-FFF2-40B4-BE49-F238E27FC236}">
                  <a16:creationId xmlns:a16="http://schemas.microsoft.com/office/drawing/2014/main" id="{B8AB8DFB-1DC2-46D9-AC20-9D113440E0A3}"/>
                </a:ext>
              </a:extLst>
            </p:cNvPr>
            <p:cNvSpPr/>
            <p:nvPr/>
          </p:nvSpPr>
          <p:spPr>
            <a:xfrm rot="221828">
              <a:off x="4920986" y="3531714"/>
              <a:ext cx="266869" cy="36575"/>
            </a:xfrm>
            <a:prstGeom prst="flowChartTermina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Flowchart: Terminator 175">
              <a:extLst>
                <a:ext uri="{FF2B5EF4-FFF2-40B4-BE49-F238E27FC236}">
                  <a16:creationId xmlns:a16="http://schemas.microsoft.com/office/drawing/2014/main" id="{4A7181AD-C368-4861-AC4C-F132EC4FBF88}"/>
                </a:ext>
              </a:extLst>
            </p:cNvPr>
            <p:cNvSpPr/>
            <p:nvPr/>
          </p:nvSpPr>
          <p:spPr>
            <a:xfrm rot="221828">
              <a:off x="4884155" y="3631655"/>
              <a:ext cx="266869" cy="36575"/>
            </a:xfrm>
            <a:prstGeom prst="flowChartTermina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063414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9" name="Straight Connector 68">
            <a:extLst>
              <a:ext uri="{FF2B5EF4-FFF2-40B4-BE49-F238E27FC236}">
                <a16:creationId xmlns:a16="http://schemas.microsoft.com/office/drawing/2014/main" id="{3F6C606F-4360-4DAB-9A19-6588B0C13E38}"/>
              </a:ext>
            </a:extLst>
          </p:cNvPr>
          <p:cNvCxnSpPr>
            <a:cxnSpLocks/>
          </p:cNvCxnSpPr>
          <p:nvPr/>
        </p:nvCxnSpPr>
        <p:spPr>
          <a:xfrm flipH="1">
            <a:off x="2340478" y="3519184"/>
            <a:ext cx="909364" cy="0"/>
          </a:xfrm>
          <a:prstGeom prst="line">
            <a:avLst/>
          </a:prstGeom>
          <a:ln w="28575">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EEC1AFE2-9B36-4D6D-9693-D08B00BFF472}"/>
              </a:ext>
            </a:extLst>
          </p:cNvPr>
          <p:cNvSpPr>
            <a:spLocks noChangeAspect="1"/>
          </p:cNvSpPr>
          <p:nvPr/>
        </p:nvSpPr>
        <p:spPr>
          <a:xfrm>
            <a:off x="1674708" y="3229688"/>
            <a:ext cx="1575133" cy="1541228"/>
          </a:xfrm>
          <a:prstGeom prst="ellipse">
            <a:avLst/>
          </a:prstGeom>
          <a:solidFill>
            <a:srgbClr val="B9D9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Graphic 26" descr="A brushstroke">
            <a:extLst>
              <a:ext uri="{FF2B5EF4-FFF2-40B4-BE49-F238E27FC236}">
                <a16:creationId xmlns:a16="http://schemas.microsoft.com/office/drawing/2014/main" id="{CD30A13A-A390-4227-A8F0-38C683DC13F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0727873">
            <a:off x="1453955" y="2999150"/>
            <a:ext cx="1647675" cy="1647675"/>
          </a:xfrm>
          <a:prstGeom prst="rect">
            <a:avLst/>
          </a:prstGeom>
        </p:spPr>
      </p:pic>
      <p:sp>
        <p:nvSpPr>
          <p:cNvPr id="24" name="Oval 23">
            <a:extLst>
              <a:ext uri="{FF2B5EF4-FFF2-40B4-BE49-F238E27FC236}">
                <a16:creationId xmlns:a16="http://schemas.microsoft.com/office/drawing/2014/main" id="{FF346B16-E3E7-4750-A667-63C6CB8517F2}"/>
              </a:ext>
            </a:extLst>
          </p:cNvPr>
          <p:cNvSpPr>
            <a:spLocks noChangeAspect="1"/>
          </p:cNvSpPr>
          <p:nvPr/>
        </p:nvSpPr>
        <p:spPr>
          <a:xfrm>
            <a:off x="2923816" y="2787399"/>
            <a:ext cx="1239585" cy="1212903"/>
          </a:xfrm>
          <a:prstGeom prst="ellipse">
            <a:avLst/>
          </a:prstGeom>
          <a:solidFill>
            <a:srgbClr val="A1BD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A brushstroke">
            <a:extLst>
              <a:ext uri="{FF2B5EF4-FFF2-40B4-BE49-F238E27FC236}">
                <a16:creationId xmlns:a16="http://schemas.microsoft.com/office/drawing/2014/main" id="{520E5592-8770-4B35-93AA-AAB00B74F04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782359">
            <a:off x="3002215" y="2615202"/>
            <a:ext cx="1647675" cy="1647675"/>
          </a:xfrm>
          <a:prstGeom prst="rect">
            <a:avLst/>
          </a:prstGeom>
        </p:spPr>
      </p:pic>
      <p:sp>
        <p:nvSpPr>
          <p:cNvPr id="4" name="Slide Number Placeholder 3">
            <a:extLst>
              <a:ext uri="{FF2B5EF4-FFF2-40B4-BE49-F238E27FC236}">
                <a16:creationId xmlns:a16="http://schemas.microsoft.com/office/drawing/2014/main" id="{08EA70AF-2E29-4584-804D-7ADADC064BCA}"/>
              </a:ext>
            </a:extLst>
          </p:cNvPr>
          <p:cNvSpPr>
            <a:spLocks noGrp="1"/>
          </p:cNvSpPr>
          <p:nvPr>
            <p:ph type="sldNum" sz="quarter" idx="4"/>
          </p:nvPr>
        </p:nvSpPr>
        <p:spPr/>
        <p:txBody>
          <a:bodyPr/>
          <a:lstStyle/>
          <a:p>
            <a:fld id="{6F1FABC0-072B-4F22-8F9B-95A9D10B0206}" type="slidenum">
              <a:rPr lang="en-US" smtClean="0"/>
              <a:pPr/>
              <a:t>8</a:t>
            </a:fld>
            <a:endParaRPr lang="en-US"/>
          </a:p>
        </p:txBody>
      </p:sp>
      <p:sp>
        <p:nvSpPr>
          <p:cNvPr id="7" name="Content Placeholder 6">
            <a:extLst>
              <a:ext uri="{FF2B5EF4-FFF2-40B4-BE49-F238E27FC236}">
                <a16:creationId xmlns:a16="http://schemas.microsoft.com/office/drawing/2014/main" id="{C60C6250-C6BA-470A-B849-CD42B0795921}"/>
              </a:ext>
            </a:extLst>
          </p:cNvPr>
          <p:cNvSpPr>
            <a:spLocks noGrp="1"/>
          </p:cNvSpPr>
          <p:nvPr>
            <p:ph sz="quarter" idx="11"/>
          </p:nvPr>
        </p:nvSpPr>
        <p:spPr/>
        <p:txBody>
          <a:bodyPr vert="horz" lIns="91440" tIns="45720" rIns="91440" bIns="45720" rtlCol="0" anchor="t">
            <a:noAutofit/>
          </a:bodyPr>
          <a:lstStyle/>
          <a:p>
            <a:r>
              <a:rPr lang="en-US" dirty="0">
                <a:solidFill>
                  <a:srgbClr val="101B1E"/>
                </a:solidFill>
                <a:latin typeface="Arial"/>
                <a:cs typeface="Arial"/>
              </a:rPr>
              <a:t>Christina Morrow</a:t>
            </a:r>
            <a:endParaRPr lang="en-US" dirty="0">
              <a:solidFill>
                <a:srgbClr val="101B1E"/>
              </a:solidFill>
            </a:endParaRPr>
          </a:p>
        </p:txBody>
      </p:sp>
      <p:sp>
        <p:nvSpPr>
          <p:cNvPr id="2" name="Title 1">
            <a:extLst>
              <a:ext uri="{FF2B5EF4-FFF2-40B4-BE49-F238E27FC236}">
                <a16:creationId xmlns:a16="http://schemas.microsoft.com/office/drawing/2014/main" id="{152A794D-0FE0-4E93-A8AB-753E11A49276}"/>
              </a:ext>
            </a:extLst>
          </p:cNvPr>
          <p:cNvSpPr txBox="1">
            <a:spLocks/>
          </p:cNvSpPr>
          <p:nvPr/>
        </p:nvSpPr>
        <p:spPr>
          <a:xfrm>
            <a:off x="345159" y="-77656"/>
            <a:ext cx="11501682" cy="1299009"/>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5400" dirty="0">
                <a:solidFill>
                  <a:schemeClr val="tx1"/>
                </a:solidFill>
                <a:latin typeface="Tahoma" panose="020B0604030504040204" pitchFamily="34" charset="0"/>
                <a:ea typeface="Tahoma" panose="020B0604030504040204" pitchFamily="34" charset="0"/>
                <a:cs typeface="Tahoma" panose="020B0604030504040204" pitchFamily="34" charset="0"/>
              </a:rPr>
              <a:t>Artemis Background</a:t>
            </a:r>
          </a:p>
        </p:txBody>
      </p:sp>
      <p:sp>
        <p:nvSpPr>
          <p:cNvPr id="87" name="TextBox 86">
            <a:extLst>
              <a:ext uri="{FF2B5EF4-FFF2-40B4-BE49-F238E27FC236}">
                <a16:creationId xmlns:a16="http://schemas.microsoft.com/office/drawing/2014/main" id="{D78C8EBB-1D23-47AC-967F-6416482F3AE2}"/>
              </a:ext>
            </a:extLst>
          </p:cNvPr>
          <p:cNvSpPr txBox="1"/>
          <p:nvPr/>
        </p:nvSpPr>
        <p:spPr>
          <a:xfrm>
            <a:off x="4508992" y="1321959"/>
            <a:ext cx="3174015" cy="461665"/>
          </a:xfrm>
          <a:prstGeom prst="rect">
            <a:avLst/>
          </a:prstGeom>
          <a:noFill/>
        </p:spPr>
        <p:txBody>
          <a:bodyPr wrap="square" rtlCol="0">
            <a:spAutoFit/>
          </a:bodyPr>
          <a:lstStyle/>
          <a:p>
            <a:pPr algn="ctr"/>
            <a:r>
              <a:rPr lang="en-US" sz="2400" spc="0" baseline="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sym typeface="Calibri"/>
                <a:rtl val="0"/>
              </a:rPr>
              <a:t>Goddess of the Hunt</a:t>
            </a:r>
          </a:p>
        </p:txBody>
      </p:sp>
      <p:pic>
        <p:nvPicPr>
          <p:cNvPr id="17" name="Graphic 16" descr="Bow And Arrow">
            <a:extLst>
              <a:ext uri="{FF2B5EF4-FFF2-40B4-BE49-F238E27FC236}">
                <a16:creationId xmlns:a16="http://schemas.microsoft.com/office/drawing/2014/main" id="{DF5D0D8F-7D15-46B1-BB95-130FC7FA2CB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644555">
            <a:off x="2399136" y="3229361"/>
            <a:ext cx="606199" cy="606200"/>
          </a:xfrm>
          <a:prstGeom prst="rect">
            <a:avLst/>
          </a:prstGeom>
        </p:spPr>
      </p:pic>
      <p:grpSp>
        <p:nvGrpSpPr>
          <p:cNvPr id="5" name="Group 4">
            <a:extLst>
              <a:ext uri="{FF2B5EF4-FFF2-40B4-BE49-F238E27FC236}">
                <a16:creationId xmlns:a16="http://schemas.microsoft.com/office/drawing/2014/main" id="{7CE6BB33-2325-4256-A1CA-B08BBC5FB9C7}"/>
              </a:ext>
            </a:extLst>
          </p:cNvPr>
          <p:cNvGrpSpPr/>
          <p:nvPr/>
        </p:nvGrpSpPr>
        <p:grpSpPr>
          <a:xfrm>
            <a:off x="1691292" y="1482174"/>
            <a:ext cx="2592916" cy="3653994"/>
            <a:chOff x="1691292" y="1482174"/>
            <a:chExt cx="2592916" cy="3653994"/>
          </a:xfrm>
        </p:grpSpPr>
        <p:sp>
          <p:nvSpPr>
            <p:cNvPr id="66" name="Rectangle: Diagonal Corners Rounded 65">
              <a:extLst>
                <a:ext uri="{FF2B5EF4-FFF2-40B4-BE49-F238E27FC236}">
                  <a16:creationId xmlns:a16="http://schemas.microsoft.com/office/drawing/2014/main" id="{FC175348-4A00-4AA5-8DAC-AEBC6D56B6D1}"/>
                </a:ext>
              </a:extLst>
            </p:cNvPr>
            <p:cNvSpPr/>
            <p:nvPr/>
          </p:nvSpPr>
          <p:spPr>
            <a:xfrm rot="19791885">
              <a:off x="2272395" y="4593878"/>
              <a:ext cx="52106" cy="115191"/>
            </a:xfrm>
            <a:prstGeom prst="round2DiagRect">
              <a:avLst/>
            </a:prstGeom>
            <a:solidFill>
              <a:srgbClr val="B9D9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reeform: Shape 66">
              <a:extLst>
                <a:ext uri="{FF2B5EF4-FFF2-40B4-BE49-F238E27FC236}">
                  <a16:creationId xmlns:a16="http://schemas.microsoft.com/office/drawing/2014/main" id="{A7CA09BA-5502-494D-B52C-AEE2F51BF9F0}"/>
                </a:ext>
              </a:extLst>
            </p:cNvPr>
            <p:cNvSpPr/>
            <p:nvPr/>
          </p:nvSpPr>
          <p:spPr>
            <a:xfrm>
              <a:off x="2203084" y="4354680"/>
              <a:ext cx="141120" cy="261844"/>
            </a:xfrm>
            <a:custGeom>
              <a:avLst/>
              <a:gdLst>
                <a:gd name="connsiteX0" fmla="*/ 126 w 141120"/>
                <a:gd name="connsiteY0" fmla="*/ 150 h 261844"/>
                <a:gd name="connsiteX1" fmla="*/ 11556 w 141120"/>
                <a:gd name="connsiteY1" fmla="*/ 53490 h 261844"/>
                <a:gd name="connsiteX2" fmla="*/ 13461 w 141120"/>
                <a:gd name="connsiteY2" fmla="*/ 61110 h 261844"/>
                <a:gd name="connsiteX3" fmla="*/ 17271 w 141120"/>
                <a:gd name="connsiteY3" fmla="*/ 76350 h 261844"/>
                <a:gd name="connsiteX4" fmla="*/ 30606 w 141120"/>
                <a:gd name="connsiteY4" fmla="*/ 93495 h 261844"/>
                <a:gd name="connsiteX5" fmla="*/ 34416 w 141120"/>
                <a:gd name="connsiteY5" fmla="*/ 99210 h 261844"/>
                <a:gd name="connsiteX6" fmla="*/ 40131 w 141120"/>
                <a:gd name="connsiteY6" fmla="*/ 101115 h 261844"/>
                <a:gd name="connsiteX7" fmla="*/ 45846 w 141120"/>
                <a:gd name="connsiteY7" fmla="*/ 104925 h 261844"/>
                <a:gd name="connsiteX8" fmla="*/ 47751 w 141120"/>
                <a:gd name="connsiteY8" fmla="*/ 110640 h 261844"/>
                <a:gd name="connsiteX9" fmla="*/ 61086 w 141120"/>
                <a:gd name="connsiteY9" fmla="*/ 125880 h 261844"/>
                <a:gd name="connsiteX10" fmla="*/ 64896 w 141120"/>
                <a:gd name="connsiteY10" fmla="*/ 137310 h 261844"/>
                <a:gd name="connsiteX11" fmla="*/ 66801 w 141120"/>
                <a:gd name="connsiteY11" fmla="*/ 156360 h 261844"/>
                <a:gd name="connsiteX12" fmla="*/ 68706 w 141120"/>
                <a:gd name="connsiteY12" fmla="*/ 162075 h 261844"/>
                <a:gd name="connsiteX13" fmla="*/ 74421 w 141120"/>
                <a:gd name="connsiteY13" fmla="*/ 183030 h 261844"/>
                <a:gd name="connsiteX14" fmla="*/ 78231 w 141120"/>
                <a:gd name="connsiteY14" fmla="*/ 190650 h 261844"/>
                <a:gd name="connsiteX15" fmla="*/ 80136 w 141120"/>
                <a:gd name="connsiteY15" fmla="*/ 196365 h 261844"/>
                <a:gd name="connsiteX16" fmla="*/ 83946 w 141120"/>
                <a:gd name="connsiteY16" fmla="*/ 202080 h 261844"/>
                <a:gd name="connsiteX17" fmla="*/ 85851 w 141120"/>
                <a:gd name="connsiteY17" fmla="*/ 207795 h 261844"/>
                <a:gd name="connsiteX18" fmla="*/ 95376 w 141120"/>
                <a:gd name="connsiteY18" fmla="*/ 219225 h 261844"/>
                <a:gd name="connsiteX19" fmla="*/ 102996 w 141120"/>
                <a:gd name="connsiteY19" fmla="*/ 230655 h 261844"/>
                <a:gd name="connsiteX20" fmla="*/ 114426 w 141120"/>
                <a:gd name="connsiteY20" fmla="*/ 240180 h 261844"/>
                <a:gd name="connsiteX21" fmla="*/ 120141 w 141120"/>
                <a:gd name="connsiteY21" fmla="*/ 245895 h 261844"/>
                <a:gd name="connsiteX22" fmla="*/ 131571 w 141120"/>
                <a:gd name="connsiteY22" fmla="*/ 253515 h 261844"/>
                <a:gd name="connsiteX23" fmla="*/ 135381 w 141120"/>
                <a:gd name="connsiteY23" fmla="*/ 259230 h 261844"/>
                <a:gd name="connsiteX24" fmla="*/ 141096 w 141120"/>
                <a:gd name="connsiteY24" fmla="*/ 261135 h 261844"/>
                <a:gd name="connsiteX25" fmla="*/ 127761 w 141120"/>
                <a:gd name="connsiteY25" fmla="*/ 243990 h 261844"/>
                <a:gd name="connsiteX26" fmla="*/ 123951 w 141120"/>
                <a:gd name="connsiteY26" fmla="*/ 236370 h 261844"/>
                <a:gd name="connsiteX27" fmla="*/ 120141 w 141120"/>
                <a:gd name="connsiteY27" fmla="*/ 224940 h 261844"/>
                <a:gd name="connsiteX28" fmla="*/ 110616 w 141120"/>
                <a:gd name="connsiteY28" fmla="*/ 211605 h 261844"/>
                <a:gd name="connsiteX29" fmla="*/ 104901 w 141120"/>
                <a:gd name="connsiteY29" fmla="*/ 200175 h 261844"/>
                <a:gd name="connsiteX30" fmla="*/ 91566 w 141120"/>
                <a:gd name="connsiteY30" fmla="*/ 183030 h 261844"/>
                <a:gd name="connsiteX31" fmla="*/ 87756 w 141120"/>
                <a:gd name="connsiteY31" fmla="*/ 177315 h 261844"/>
                <a:gd name="connsiteX32" fmla="*/ 83946 w 141120"/>
                <a:gd name="connsiteY32" fmla="*/ 171600 h 261844"/>
                <a:gd name="connsiteX33" fmla="*/ 82041 w 141120"/>
                <a:gd name="connsiteY33" fmla="*/ 165885 h 261844"/>
                <a:gd name="connsiteX34" fmla="*/ 76326 w 141120"/>
                <a:gd name="connsiteY34" fmla="*/ 160170 h 261844"/>
                <a:gd name="connsiteX35" fmla="*/ 68706 w 141120"/>
                <a:gd name="connsiteY35" fmla="*/ 143025 h 261844"/>
                <a:gd name="connsiteX36" fmla="*/ 66801 w 141120"/>
                <a:gd name="connsiteY36" fmla="*/ 137310 h 261844"/>
                <a:gd name="connsiteX37" fmla="*/ 62991 w 141120"/>
                <a:gd name="connsiteY37" fmla="*/ 131595 h 261844"/>
                <a:gd name="connsiteX38" fmla="*/ 61086 w 141120"/>
                <a:gd name="connsiteY38" fmla="*/ 125880 h 261844"/>
                <a:gd name="connsiteX39" fmla="*/ 53466 w 141120"/>
                <a:gd name="connsiteY39" fmla="*/ 114450 h 261844"/>
                <a:gd name="connsiteX40" fmla="*/ 47751 w 141120"/>
                <a:gd name="connsiteY40" fmla="*/ 103020 h 261844"/>
                <a:gd name="connsiteX41" fmla="*/ 42036 w 141120"/>
                <a:gd name="connsiteY41" fmla="*/ 99210 h 261844"/>
                <a:gd name="connsiteX42" fmla="*/ 36321 w 141120"/>
                <a:gd name="connsiteY42" fmla="*/ 93495 h 261844"/>
                <a:gd name="connsiteX43" fmla="*/ 30606 w 141120"/>
                <a:gd name="connsiteY43" fmla="*/ 89685 h 261844"/>
                <a:gd name="connsiteX44" fmla="*/ 21081 w 141120"/>
                <a:gd name="connsiteY44" fmla="*/ 78255 h 261844"/>
                <a:gd name="connsiteX45" fmla="*/ 11556 w 141120"/>
                <a:gd name="connsiteY45" fmla="*/ 66825 h 261844"/>
                <a:gd name="connsiteX46" fmla="*/ 9651 w 141120"/>
                <a:gd name="connsiteY46" fmla="*/ 59205 h 261844"/>
                <a:gd name="connsiteX47" fmla="*/ 5841 w 141120"/>
                <a:gd name="connsiteY47" fmla="*/ 47775 h 261844"/>
                <a:gd name="connsiteX48" fmla="*/ 126 w 141120"/>
                <a:gd name="connsiteY48" fmla="*/ 150 h 261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41120" h="261844">
                  <a:moveTo>
                    <a:pt x="126" y="150"/>
                  </a:moveTo>
                  <a:cubicBezTo>
                    <a:pt x="1078" y="1102"/>
                    <a:pt x="7670" y="35726"/>
                    <a:pt x="11556" y="53490"/>
                  </a:cubicBezTo>
                  <a:cubicBezTo>
                    <a:pt x="12115" y="56048"/>
                    <a:pt x="12893" y="58554"/>
                    <a:pt x="13461" y="61110"/>
                  </a:cubicBezTo>
                  <a:cubicBezTo>
                    <a:pt x="14087" y="63925"/>
                    <a:pt x="15380" y="72946"/>
                    <a:pt x="17271" y="76350"/>
                  </a:cubicBezTo>
                  <a:cubicBezTo>
                    <a:pt x="26901" y="93683"/>
                    <a:pt x="21350" y="82388"/>
                    <a:pt x="30606" y="93495"/>
                  </a:cubicBezTo>
                  <a:cubicBezTo>
                    <a:pt x="32072" y="95254"/>
                    <a:pt x="32628" y="97780"/>
                    <a:pt x="34416" y="99210"/>
                  </a:cubicBezTo>
                  <a:cubicBezTo>
                    <a:pt x="35984" y="100464"/>
                    <a:pt x="38335" y="100217"/>
                    <a:pt x="40131" y="101115"/>
                  </a:cubicBezTo>
                  <a:cubicBezTo>
                    <a:pt x="42179" y="102139"/>
                    <a:pt x="43941" y="103655"/>
                    <a:pt x="45846" y="104925"/>
                  </a:cubicBezTo>
                  <a:cubicBezTo>
                    <a:pt x="46481" y="106830"/>
                    <a:pt x="46497" y="109072"/>
                    <a:pt x="47751" y="110640"/>
                  </a:cubicBezTo>
                  <a:cubicBezTo>
                    <a:pt x="56641" y="121752"/>
                    <a:pt x="53466" y="103020"/>
                    <a:pt x="61086" y="125880"/>
                  </a:cubicBezTo>
                  <a:lnTo>
                    <a:pt x="64896" y="137310"/>
                  </a:lnTo>
                  <a:cubicBezTo>
                    <a:pt x="65531" y="143660"/>
                    <a:pt x="65831" y="150053"/>
                    <a:pt x="66801" y="156360"/>
                  </a:cubicBezTo>
                  <a:cubicBezTo>
                    <a:pt x="67106" y="158345"/>
                    <a:pt x="68178" y="160138"/>
                    <a:pt x="68706" y="162075"/>
                  </a:cubicBezTo>
                  <a:cubicBezTo>
                    <a:pt x="69434" y="164746"/>
                    <a:pt x="72229" y="177914"/>
                    <a:pt x="74421" y="183030"/>
                  </a:cubicBezTo>
                  <a:cubicBezTo>
                    <a:pt x="75540" y="185640"/>
                    <a:pt x="77112" y="188040"/>
                    <a:pt x="78231" y="190650"/>
                  </a:cubicBezTo>
                  <a:cubicBezTo>
                    <a:pt x="79022" y="192496"/>
                    <a:pt x="79238" y="194569"/>
                    <a:pt x="80136" y="196365"/>
                  </a:cubicBezTo>
                  <a:cubicBezTo>
                    <a:pt x="81160" y="198413"/>
                    <a:pt x="82922" y="200032"/>
                    <a:pt x="83946" y="202080"/>
                  </a:cubicBezTo>
                  <a:cubicBezTo>
                    <a:pt x="84844" y="203876"/>
                    <a:pt x="84953" y="205999"/>
                    <a:pt x="85851" y="207795"/>
                  </a:cubicBezTo>
                  <a:cubicBezTo>
                    <a:pt x="89935" y="215964"/>
                    <a:pt x="89478" y="211641"/>
                    <a:pt x="95376" y="219225"/>
                  </a:cubicBezTo>
                  <a:cubicBezTo>
                    <a:pt x="98187" y="222839"/>
                    <a:pt x="99758" y="227417"/>
                    <a:pt x="102996" y="230655"/>
                  </a:cubicBezTo>
                  <a:cubicBezTo>
                    <a:pt x="119692" y="247351"/>
                    <a:pt x="98513" y="226919"/>
                    <a:pt x="114426" y="240180"/>
                  </a:cubicBezTo>
                  <a:cubicBezTo>
                    <a:pt x="116496" y="241905"/>
                    <a:pt x="118014" y="244241"/>
                    <a:pt x="120141" y="245895"/>
                  </a:cubicBezTo>
                  <a:cubicBezTo>
                    <a:pt x="123755" y="248706"/>
                    <a:pt x="131571" y="253515"/>
                    <a:pt x="131571" y="253515"/>
                  </a:cubicBezTo>
                  <a:cubicBezTo>
                    <a:pt x="132841" y="255420"/>
                    <a:pt x="133593" y="257800"/>
                    <a:pt x="135381" y="259230"/>
                  </a:cubicBezTo>
                  <a:cubicBezTo>
                    <a:pt x="136949" y="260484"/>
                    <a:pt x="141490" y="263104"/>
                    <a:pt x="141096" y="261135"/>
                  </a:cubicBezTo>
                  <a:cubicBezTo>
                    <a:pt x="139152" y="251415"/>
                    <a:pt x="132495" y="250618"/>
                    <a:pt x="127761" y="243990"/>
                  </a:cubicBezTo>
                  <a:cubicBezTo>
                    <a:pt x="126110" y="241679"/>
                    <a:pt x="125006" y="239007"/>
                    <a:pt x="123951" y="236370"/>
                  </a:cubicBezTo>
                  <a:cubicBezTo>
                    <a:pt x="122459" y="232641"/>
                    <a:pt x="122551" y="228153"/>
                    <a:pt x="120141" y="224940"/>
                  </a:cubicBezTo>
                  <a:cubicBezTo>
                    <a:pt x="118847" y="223214"/>
                    <a:pt x="112009" y="214391"/>
                    <a:pt x="110616" y="211605"/>
                  </a:cubicBezTo>
                  <a:cubicBezTo>
                    <a:pt x="106320" y="203013"/>
                    <a:pt x="111725" y="208364"/>
                    <a:pt x="104901" y="200175"/>
                  </a:cubicBezTo>
                  <a:cubicBezTo>
                    <a:pt x="89980" y="182269"/>
                    <a:pt x="110825" y="211919"/>
                    <a:pt x="91566" y="183030"/>
                  </a:cubicBezTo>
                  <a:lnTo>
                    <a:pt x="87756" y="177315"/>
                  </a:lnTo>
                  <a:cubicBezTo>
                    <a:pt x="86486" y="175410"/>
                    <a:pt x="84670" y="173772"/>
                    <a:pt x="83946" y="171600"/>
                  </a:cubicBezTo>
                  <a:cubicBezTo>
                    <a:pt x="83311" y="169695"/>
                    <a:pt x="83155" y="167556"/>
                    <a:pt x="82041" y="165885"/>
                  </a:cubicBezTo>
                  <a:cubicBezTo>
                    <a:pt x="80547" y="163643"/>
                    <a:pt x="78231" y="162075"/>
                    <a:pt x="76326" y="160170"/>
                  </a:cubicBezTo>
                  <a:cubicBezTo>
                    <a:pt x="66497" y="130682"/>
                    <a:pt x="77763" y="161138"/>
                    <a:pt x="68706" y="143025"/>
                  </a:cubicBezTo>
                  <a:cubicBezTo>
                    <a:pt x="67808" y="141229"/>
                    <a:pt x="67699" y="139106"/>
                    <a:pt x="66801" y="137310"/>
                  </a:cubicBezTo>
                  <a:cubicBezTo>
                    <a:pt x="65777" y="135262"/>
                    <a:pt x="64015" y="133643"/>
                    <a:pt x="62991" y="131595"/>
                  </a:cubicBezTo>
                  <a:cubicBezTo>
                    <a:pt x="62093" y="129799"/>
                    <a:pt x="62061" y="127635"/>
                    <a:pt x="61086" y="125880"/>
                  </a:cubicBezTo>
                  <a:cubicBezTo>
                    <a:pt x="58862" y="121877"/>
                    <a:pt x="54914" y="118794"/>
                    <a:pt x="53466" y="114450"/>
                  </a:cubicBezTo>
                  <a:cubicBezTo>
                    <a:pt x="51917" y="109802"/>
                    <a:pt x="51444" y="106713"/>
                    <a:pt x="47751" y="103020"/>
                  </a:cubicBezTo>
                  <a:cubicBezTo>
                    <a:pt x="46132" y="101401"/>
                    <a:pt x="43795" y="100676"/>
                    <a:pt x="42036" y="99210"/>
                  </a:cubicBezTo>
                  <a:cubicBezTo>
                    <a:pt x="39966" y="97485"/>
                    <a:pt x="38391" y="95220"/>
                    <a:pt x="36321" y="93495"/>
                  </a:cubicBezTo>
                  <a:cubicBezTo>
                    <a:pt x="34562" y="92029"/>
                    <a:pt x="32365" y="91151"/>
                    <a:pt x="30606" y="89685"/>
                  </a:cubicBezTo>
                  <a:cubicBezTo>
                    <a:pt x="21499" y="82096"/>
                    <a:pt x="27892" y="86429"/>
                    <a:pt x="21081" y="78255"/>
                  </a:cubicBezTo>
                  <a:cubicBezTo>
                    <a:pt x="8858" y="63587"/>
                    <a:pt x="21016" y="81014"/>
                    <a:pt x="11556" y="66825"/>
                  </a:cubicBezTo>
                  <a:cubicBezTo>
                    <a:pt x="10921" y="64285"/>
                    <a:pt x="10403" y="61713"/>
                    <a:pt x="9651" y="59205"/>
                  </a:cubicBezTo>
                  <a:cubicBezTo>
                    <a:pt x="8497" y="55358"/>
                    <a:pt x="5841" y="47775"/>
                    <a:pt x="5841" y="47775"/>
                  </a:cubicBezTo>
                  <a:cubicBezTo>
                    <a:pt x="3826" y="1422"/>
                    <a:pt x="-826" y="-802"/>
                    <a:pt x="126" y="150"/>
                  </a:cubicBezTo>
                  <a:close/>
                </a:path>
              </a:pathLst>
            </a:custGeom>
            <a:solidFill>
              <a:srgbClr val="00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3" name="Picture 4" descr="A picture containing drawing&#10;&#10;Description automatically generated">
              <a:extLst>
                <a:ext uri="{FF2B5EF4-FFF2-40B4-BE49-F238E27FC236}">
                  <a16:creationId xmlns:a16="http://schemas.microsoft.com/office/drawing/2014/main" id="{4921C0A3-8465-49F0-8423-D653BA20F9DB}"/>
                </a:ext>
              </a:extLst>
            </p:cNvPr>
            <p:cNvPicPr>
              <a:picLocks noChangeAspect="1"/>
            </p:cNvPicPr>
            <p:nvPr/>
          </p:nvPicPr>
          <p:blipFill>
            <a:blip r:embed="rId7">
              <a:biLevel thresh="75000"/>
              <a:extLst>
                <a:ext uri="{BEBA8EAE-BF5A-486C-A8C5-ECC9F3942E4B}">
                  <a14:imgProps xmlns:a14="http://schemas.microsoft.com/office/drawing/2010/main">
                    <a14:imgLayer r:embed="rId8">
                      <a14:imgEffect>
                        <a14:backgroundRemoval t="5965" b="97989" l="9942" r="89962">
                          <a14:foregroundMark x1="63145" y1="46211" x2="65754" y2="35924"/>
                          <a14:foregroundMark x1="65754" y1="35924" x2="74400" y2="23074"/>
                          <a14:foregroundMark x1="74400" y1="23074" x2="72815" y2="8180"/>
                          <a14:foregroundMark x1="72815" y1="8180" x2="53746" y2="1500"/>
                          <a14:foregroundMark x1="53746" y1="1500" x2="34582" y2="3408"/>
                          <a14:foregroundMark x1="34582" y1="3408" x2="19789" y2="11316"/>
                          <a14:foregroundMark x1="19789" y1="11316" x2="12488" y2="25051"/>
                          <a14:foregroundMark x1="24963" y1="46489" x2="25051" y2="46641"/>
                          <a14:foregroundMark x1="23721" y1="44354" x2="24435" y2="45581"/>
                          <a14:foregroundMark x1="23361" y1="43736" x2="23708" y2="44332"/>
                          <a14:foregroundMark x1="12488" y1="25051" x2="19566" y2="37214"/>
                          <a14:foregroundMark x1="19168" y1="76314" x2="18941" y2="77008"/>
                          <a14:foregroundMark x1="26645" y1="53555" x2="19177" y2="76289"/>
                          <a14:foregroundMark x1="34029" y1="93066" x2="45821" y2="97444"/>
                          <a14:foregroundMark x1="45821" y1="97444" x2="67915" y2="98023"/>
                          <a14:foregroundMark x1="67915" y1="98023" x2="83114" y2="89725"/>
                          <a14:foregroundMark x1="64457" y1="23858" x2="64457" y2="23858"/>
                          <a14:foregroundMark x1="61143" y1="23245" x2="50624" y2="25051"/>
                          <a14:foregroundMark x1="49376" y1="26823" x2="46446" y2="29789"/>
                          <a14:foregroundMark x1="62392" y1="17894" x2="51489" y2="5965"/>
                          <a14:foregroundMark x1="51489" y1="5965" x2="51489" y2="5965"/>
                          <a14:foregroundMark x1="39721" y1="77778" x2="47695" y2="80436"/>
                          <a14:foregroundMark x1="43900" y1="73892" x2="41787" y2="89980"/>
                          <a14:foregroundMark x1="41787" y1="89980" x2="44332" y2="90866"/>
                          <a14:foregroundMark x1="21422" y1="78766" x2="21374" y2="80198"/>
                          <a14:foregroundMark x1="20845" y1="76312" x2="33093" y2="86094"/>
                          <a14:foregroundMark x1="33093" y1="86094" x2="34294" y2="85617"/>
                          <a14:foregroundMark x1="25552" y1="85037" x2="21950" y2="75494"/>
                          <a14:foregroundMark x1="24496" y1="80300" x2="21050" y2="80637"/>
                          <a14:foregroundMark x1="21081" y1="80690" x2="20605" y2="76858"/>
                          <a14:foregroundMark x1="20557" y1="76483" x2="23775" y2="80948"/>
                          <a14:foregroundMark x1="24063" y1="81697" x2="22622" y2="74335"/>
                          <a14:foregroundMark x1="25264" y1="72836" x2="30307" y2="82856"/>
                          <a14:foregroundMark x1="26801" y1="83299" x2="18348" y2="72870"/>
                          <a14:foregroundMark x1="18876" y1="71200" x2="25648" y2="83538"/>
                          <a14:foregroundMark x1="25648" y1="83538" x2="21278" y2="72972"/>
                          <a14:foregroundMark x1="23386" y1="85702" x2="24111" y2="86878"/>
                          <a14:foregroundMark x1="24111" y1="86878" x2="24496" y2="87151"/>
                          <a14:foregroundMark x1="21374" y1="78971" x2="21085" y2="78766"/>
                          <a14:foregroundMark x1="27810" y1="77744" x2="22959" y2="76414"/>
                          <a14:foregroundMark x1="19356" y1="76074" x2="22382" y2="79755"/>
                          <a14:foregroundMark x1="20701" y1="79141" x2="23199" y2="83163"/>
                          <a14:foregroundMark x1="27089" y1="84151" x2="25408" y2="82481"/>
                          <a14:foregroundMark x1="28194" y1="83367" x2="25744" y2="82890"/>
                          <a14:backgroundMark x1="21230" y1="87594" x2="28386" y2="95637"/>
                          <a14:backgroundMark x1="31316" y1="98023" x2="29203" y2="96251"/>
                          <a14:backgroundMark x1="36359" y1="98909" x2="33429" y2="98330"/>
                          <a14:backgroundMark x1="69933" y1="99216" x2="46446" y2="99216"/>
                          <a14:backgroundMark x1="78338" y1="98023" x2="70797" y2="99523"/>
                          <a14:backgroundMark x1="25456" y1="41138" x2="25456" y2="46489"/>
                          <a14:backgroundMark x1="65274" y1="48125" x2="69260" y2="58896"/>
                          <a14:backgroundMark x1="60327" y1="53511" x2="68828" y2="55112"/>
                          <a14:backgroundMark x1="62584" y1="53817" x2="65274" y2="57635"/>
                          <a14:backgroundMark x1="59846" y1="53340" x2="63160" y2="50579"/>
                          <a14:backgroundMark x1="65946" y1="45297" x2="62152" y2="52761"/>
                          <a14:backgroundMark x1="58453" y1="51704" x2="65418" y2="50102"/>
                          <a14:backgroundMark x1="64169" y1="58248" x2="73103" y2="70075"/>
                          <a14:backgroundMark x1="60663" y1="51568" x2="75504" y2="75528"/>
                          <a14:backgroundMark x1="75504" y1="75528" x2="80115" y2="77982"/>
                          <a14:backgroundMark x1="65802" y1="58691" x2="79971" y2="77676"/>
                          <a14:backgroundMark x1="78386" y1="78153" x2="84582" y2="90491"/>
                          <a14:backgroundMark x1="84582" y1="90491" x2="86503" y2="90661"/>
                          <a14:backgroundMark x1="80644" y1="78664" x2="81316" y2="82209"/>
                          <a14:backgroundMark x1="82997" y1="90457" x2="79539" y2="90457"/>
                          <a14:backgroundMark x1="82565" y1="83572" x2="82325" y2="83947"/>
                          <a14:backgroundMark x1="79635" y1="76789" x2="83093" y2="85140"/>
                          <a14:backgroundMark x1="23052" y1="86968" x2="21134" y2="85855"/>
                          <a14:backgroundMark x1="34294" y1="93490" x2="23304" y2="87114"/>
                          <a14:backgroundMark x1="24063" y1="88821" x2="31220" y2="92263"/>
                          <a14:backgroundMark x1="25744" y1="51670" x2="29011" y2="38412"/>
                          <a14:backgroundMark x1="29011" y1="38412" x2="24207" y2="52011"/>
                          <a14:backgroundMark x1="24207" y1="52011" x2="25168" y2="52590"/>
                          <a14:backgroundMark x1="28050" y1="50920" x2="27378" y2="48841"/>
                          <a14:backgroundMark x1="28050" y1="48364" x2="23343" y2="55147"/>
                          <a14:backgroundMark x1="28578" y1="50034" x2="23775" y2="55419"/>
                          <a14:backgroundMark x1="26225" y1="53170" x2="25312" y2="54703"/>
                          <a14:backgroundMark x1="28770" y1="39843" x2="15850" y2="28528"/>
                          <a14:backgroundMark x1="15850" y1="28528" x2="24159" y2="43524"/>
                          <a14:backgroundMark x1="24159" y1="43524" x2="26657" y2="40048"/>
                          <a14:backgroundMark x1="24736" y1="47580" x2="14457" y2="26858"/>
                          <a14:backgroundMark x1="64505" y1="45808" x2="61623" y2="50511"/>
                          <a14:backgroundMark x1="66090" y1="46046" x2="60903" y2="51193"/>
                          <a14:backgroundMark x1="61479" y1="50613" x2="61623" y2="50375"/>
                          <a14:backgroundMark x1="58405" y1="50307" x2="62200" y2="49625"/>
                          <a14:backgroundMark x1="60951" y1="49898" x2="66859" y2="45058"/>
                          <a14:backgroundMark x1="25248" y1="86667" x2="22892" y2="83254"/>
                          <a14:backgroundMark x1="25841" y1="87526" x2="25280" y2="86714"/>
                          <a14:backgroundMark x1="24304" y1="88378" x2="24688" y2="87219"/>
                          <a14:backgroundMark x1="24983" y1="86391" x2="22833" y2="83271"/>
                          <a14:backgroundMark x1="26705" y1="88889" x2="25226" y2="86744"/>
                          <a14:backgroundMark x1="10038" y1="77198" x2="22268" y2="85695"/>
                          <a14:backgroundMark x1="20989" y1="84560" x2="20807" y2="83327"/>
                          <a14:backgroundMark x1="24159" y1="88582" x2="23667" y2="87613"/>
                          <a14:backgroundMark x1="19862" y1="81794" x2="16955" y2="78528"/>
                          <a14:backgroundMark x1="24159" y1="87526" x2="20605" y2="81322"/>
                          <a14:backgroundMark x1="15946" y1="73756" x2="22959" y2="85821"/>
                          <a14:backgroundMark x1="22959" y1="85821" x2="22190" y2="84969"/>
                          <a14:backgroundMark x1="24159" y1="88173" x2="25408" y2="88003"/>
                          <a14:backgroundMark x1="25744" y1="88514" x2="26945" y2="89468"/>
                          <a14:backgroundMark x1="24976" y1="88309" x2="23775" y2="88787"/>
                          <a14:backgroundMark x1="16090" y1="80641" x2="20941" y2="83776"/>
                        </a14:backgroundRemoval>
                      </a14:imgEffect>
                      <a14:imgEffect>
                        <a14:saturation sat="33000"/>
                      </a14:imgEffect>
                    </a14:imgLayer>
                  </a14:imgProps>
                </a:ext>
              </a:extLst>
            </a:blip>
            <a:stretch>
              <a:fillRect/>
            </a:stretch>
          </p:blipFill>
          <p:spPr>
            <a:xfrm>
              <a:off x="1691292" y="1482174"/>
              <a:ext cx="2592916" cy="3653994"/>
            </a:xfrm>
            <a:prstGeom prst="rect">
              <a:avLst/>
            </a:prstGeom>
          </p:spPr>
        </p:pic>
      </p:grpSp>
    </p:spTree>
    <p:extLst>
      <p:ext uri="{BB962C8B-B14F-4D97-AF65-F5344CB8AC3E}">
        <p14:creationId xmlns:p14="http://schemas.microsoft.com/office/powerpoint/2010/main" val="31015646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9" name="Straight Connector 68">
            <a:extLst>
              <a:ext uri="{FF2B5EF4-FFF2-40B4-BE49-F238E27FC236}">
                <a16:creationId xmlns:a16="http://schemas.microsoft.com/office/drawing/2014/main" id="{3F6C606F-4360-4DAB-9A19-6588B0C13E38}"/>
              </a:ext>
            </a:extLst>
          </p:cNvPr>
          <p:cNvCxnSpPr>
            <a:cxnSpLocks/>
          </p:cNvCxnSpPr>
          <p:nvPr/>
        </p:nvCxnSpPr>
        <p:spPr>
          <a:xfrm>
            <a:off x="2473439" y="3542045"/>
            <a:ext cx="6467571" cy="0"/>
          </a:xfrm>
          <a:prstGeom prst="line">
            <a:avLst/>
          </a:prstGeom>
          <a:ln w="28575">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3BF5D9FD-00DF-47DF-8019-E195D8373348}"/>
              </a:ext>
            </a:extLst>
          </p:cNvPr>
          <p:cNvSpPr>
            <a:spLocks noChangeAspect="1"/>
          </p:cNvSpPr>
          <p:nvPr/>
        </p:nvSpPr>
        <p:spPr>
          <a:xfrm>
            <a:off x="2923816" y="2787399"/>
            <a:ext cx="1239585" cy="1212903"/>
          </a:xfrm>
          <a:prstGeom prst="ellipse">
            <a:avLst/>
          </a:prstGeom>
          <a:solidFill>
            <a:srgbClr val="A1BD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7559FEA-C598-48A6-A991-9D5849859D78}"/>
              </a:ext>
            </a:extLst>
          </p:cNvPr>
          <p:cNvSpPr>
            <a:spLocks noChangeAspect="1"/>
          </p:cNvSpPr>
          <p:nvPr/>
        </p:nvSpPr>
        <p:spPr>
          <a:xfrm>
            <a:off x="1674708" y="3229688"/>
            <a:ext cx="1575133" cy="1541228"/>
          </a:xfrm>
          <a:prstGeom prst="ellipse">
            <a:avLst/>
          </a:prstGeom>
          <a:solidFill>
            <a:srgbClr val="B9D9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Graphic 21" descr="A brushstroke">
            <a:extLst>
              <a:ext uri="{FF2B5EF4-FFF2-40B4-BE49-F238E27FC236}">
                <a16:creationId xmlns:a16="http://schemas.microsoft.com/office/drawing/2014/main" id="{620A48CB-6A68-4BAE-8619-264775077B3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782359">
            <a:off x="3002215" y="2615202"/>
            <a:ext cx="1647675" cy="1647675"/>
          </a:xfrm>
          <a:prstGeom prst="rect">
            <a:avLst/>
          </a:prstGeom>
        </p:spPr>
      </p:pic>
      <p:pic>
        <p:nvPicPr>
          <p:cNvPr id="20" name="Graphic 19" descr="A brushstroke">
            <a:extLst>
              <a:ext uri="{FF2B5EF4-FFF2-40B4-BE49-F238E27FC236}">
                <a16:creationId xmlns:a16="http://schemas.microsoft.com/office/drawing/2014/main" id="{9F9CA5E5-93E5-45F2-B143-46ADD786841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0727873">
            <a:off x="1453955" y="2999150"/>
            <a:ext cx="1647675" cy="1647675"/>
          </a:xfrm>
          <a:prstGeom prst="rect">
            <a:avLst/>
          </a:prstGeom>
        </p:spPr>
      </p:pic>
      <p:pic>
        <p:nvPicPr>
          <p:cNvPr id="17" name="Graphic 16" descr="Bow And Arrow">
            <a:extLst>
              <a:ext uri="{FF2B5EF4-FFF2-40B4-BE49-F238E27FC236}">
                <a16:creationId xmlns:a16="http://schemas.microsoft.com/office/drawing/2014/main" id="{DF5D0D8F-7D15-46B1-BB95-130FC7FA2CB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644555">
            <a:off x="8764018" y="2633962"/>
            <a:ext cx="1770444" cy="1770446"/>
          </a:xfrm>
          <a:prstGeom prst="rect">
            <a:avLst/>
          </a:prstGeom>
        </p:spPr>
      </p:pic>
      <p:sp>
        <p:nvSpPr>
          <p:cNvPr id="4" name="Slide Number Placeholder 3">
            <a:extLst>
              <a:ext uri="{FF2B5EF4-FFF2-40B4-BE49-F238E27FC236}">
                <a16:creationId xmlns:a16="http://schemas.microsoft.com/office/drawing/2014/main" id="{08EA70AF-2E29-4584-804D-7ADADC064BCA}"/>
              </a:ext>
            </a:extLst>
          </p:cNvPr>
          <p:cNvSpPr>
            <a:spLocks noGrp="1"/>
          </p:cNvSpPr>
          <p:nvPr>
            <p:ph type="sldNum" sz="quarter" idx="4"/>
          </p:nvPr>
        </p:nvSpPr>
        <p:spPr/>
        <p:txBody>
          <a:bodyPr/>
          <a:lstStyle/>
          <a:p>
            <a:fld id="{6F1FABC0-072B-4F22-8F9B-95A9D10B0206}" type="slidenum">
              <a:rPr lang="en-US" smtClean="0"/>
              <a:pPr/>
              <a:t>9</a:t>
            </a:fld>
            <a:endParaRPr lang="en-US"/>
          </a:p>
        </p:txBody>
      </p:sp>
      <p:sp>
        <p:nvSpPr>
          <p:cNvPr id="7" name="Content Placeholder 6">
            <a:extLst>
              <a:ext uri="{FF2B5EF4-FFF2-40B4-BE49-F238E27FC236}">
                <a16:creationId xmlns:a16="http://schemas.microsoft.com/office/drawing/2014/main" id="{C60C6250-C6BA-470A-B849-CD42B0795921}"/>
              </a:ext>
            </a:extLst>
          </p:cNvPr>
          <p:cNvSpPr>
            <a:spLocks noGrp="1"/>
          </p:cNvSpPr>
          <p:nvPr>
            <p:ph sz="quarter" idx="11"/>
          </p:nvPr>
        </p:nvSpPr>
        <p:spPr/>
        <p:txBody>
          <a:bodyPr vert="horz" lIns="91440" tIns="45720" rIns="91440" bIns="45720" rtlCol="0" anchor="t">
            <a:noAutofit/>
          </a:bodyPr>
          <a:lstStyle/>
          <a:p>
            <a:r>
              <a:rPr lang="en-US" dirty="0">
                <a:solidFill>
                  <a:srgbClr val="101B1E"/>
                </a:solidFill>
                <a:latin typeface="Arial"/>
                <a:cs typeface="Arial"/>
              </a:rPr>
              <a:t>Christina Morrow</a:t>
            </a:r>
            <a:endParaRPr lang="en-US" dirty="0">
              <a:solidFill>
                <a:srgbClr val="101B1E"/>
              </a:solidFill>
            </a:endParaRPr>
          </a:p>
        </p:txBody>
      </p:sp>
      <p:sp>
        <p:nvSpPr>
          <p:cNvPr id="2" name="Title 1">
            <a:extLst>
              <a:ext uri="{FF2B5EF4-FFF2-40B4-BE49-F238E27FC236}">
                <a16:creationId xmlns:a16="http://schemas.microsoft.com/office/drawing/2014/main" id="{152A794D-0FE0-4E93-A8AB-753E11A49276}"/>
              </a:ext>
            </a:extLst>
          </p:cNvPr>
          <p:cNvSpPr txBox="1">
            <a:spLocks/>
          </p:cNvSpPr>
          <p:nvPr/>
        </p:nvSpPr>
        <p:spPr>
          <a:xfrm>
            <a:off x="345159" y="-77656"/>
            <a:ext cx="11501682" cy="1299009"/>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5400" dirty="0">
                <a:solidFill>
                  <a:schemeClr val="tx1"/>
                </a:solidFill>
                <a:latin typeface="Tahoma" panose="020B0604030504040204" pitchFamily="34" charset="0"/>
                <a:ea typeface="Tahoma" panose="020B0604030504040204" pitchFamily="34" charset="0"/>
                <a:cs typeface="Tahoma" panose="020B0604030504040204" pitchFamily="34" charset="0"/>
              </a:rPr>
              <a:t>Artemis Background</a:t>
            </a:r>
          </a:p>
        </p:txBody>
      </p:sp>
      <p:sp>
        <p:nvSpPr>
          <p:cNvPr id="87" name="TextBox 86">
            <a:extLst>
              <a:ext uri="{FF2B5EF4-FFF2-40B4-BE49-F238E27FC236}">
                <a16:creationId xmlns:a16="http://schemas.microsoft.com/office/drawing/2014/main" id="{D78C8EBB-1D23-47AC-967F-6416482F3AE2}"/>
              </a:ext>
            </a:extLst>
          </p:cNvPr>
          <p:cNvSpPr txBox="1"/>
          <p:nvPr/>
        </p:nvSpPr>
        <p:spPr>
          <a:xfrm>
            <a:off x="4508992" y="1321959"/>
            <a:ext cx="3174015" cy="461665"/>
          </a:xfrm>
          <a:prstGeom prst="rect">
            <a:avLst/>
          </a:prstGeom>
          <a:noFill/>
        </p:spPr>
        <p:txBody>
          <a:bodyPr wrap="square" rtlCol="0">
            <a:spAutoFit/>
          </a:bodyPr>
          <a:lstStyle/>
          <a:p>
            <a:pPr algn="ctr"/>
            <a:r>
              <a:rPr lang="en-US" sz="2400" spc="0" baseline="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sym typeface="Calibri"/>
                <a:rtl val="0"/>
              </a:rPr>
              <a:t>Goddess of the Hunt</a:t>
            </a:r>
          </a:p>
        </p:txBody>
      </p:sp>
      <p:sp>
        <p:nvSpPr>
          <p:cNvPr id="23" name="TextBox 22">
            <a:extLst>
              <a:ext uri="{FF2B5EF4-FFF2-40B4-BE49-F238E27FC236}">
                <a16:creationId xmlns:a16="http://schemas.microsoft.com/office/drawing/2014/main" id="{B3C3C88D-2C5D-4851-8488-30FB8F7DD235}"/>
              </a:ext>
            </a:extLst>
          </p:cNvPr>
          <p:cNvSpPr txBox="1"/>
          <p:nvPr/>
        </p:nvSpPr>
        <p:spPr>
          <a:xfrm>
            <a:off x="5471924" y="3172713"/>
            <a:ext cx="3401297" cy="369332"/>
          </a:xfrm>
          <a:prstGeom prst="rect">
            <a:avLst/>
          </a:prstGeom>
          <a:noFill/>
        </p:spPr>
        <p:txBody>
          <a:bodyPr wrap="square" rtlCol="0">
            <a:spAutoFit/>
          </a:bodyPr>
          <a:lstStyle/>
          <a:p>
            <a:pPr algn="ctr"/>
            <a:r>
              <a:rPr lang="en-US" i="0" dirty="0">
                <a:solidFill>
                  <a:schemeClr val="bg1">
                    <a:lumMod val="50000"/>
                  </a:schemeClr>
                </a:solidFill>
                <a:effectLst/>
                <a:latin typeface="Tahoma" panose="020B0604030504040204" pitchFamily="34" charset="0"/>
                <a:ea typeface="Tahoma" panose="020B0604030504040204" pitchFamily="34" charset="0"/>
                <a:cs typeface="Tahoma" panose="020B0604030504040204" pitchFamily="34" charset="0"/>
              </a:rPr>
              <a:t>Artemis Program Patch</a:t>
            </a:r>
            <a:endParaRPr lang="en-US"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5" name="Picture 14">
            <a:extLst>
              <a:ext uri="{FF2B5EF4-FFF2-40B4-BE49-F238E27FC236}">
                <a16:creationId xmlns:a16="http://schemas.microsoft.com/office/drawing/2014/main" id="{3191F991-286C-4BE6-93EF-934991BDB66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01942" y="2543727"/>
            <a:ext cx="1265857" cy="1265857"/>
          </a:xfrm>
          <a:prstGeom prst="rect">
            <a:avLst/>
          </a:prstGeom>
        </p:spPr>
      </p:pic>
      <p:sp>
        <p:nvSpPr>
          <p:cNvPr id="28" name="Rectangle: Diagonal Corners Rounded 27">
            <a:extLst>
              <a:ext uri="{FF2B5EF4-FFF2-40B4-BE49-F238E27FC236}">
                <a16:creationId xmlns:a16="http://schemas.microsoft.com/office/drawing/2014/main" id="{75FF7F05-B282-42E7-8510-552A66202FBB}"/>
              </a:ext>
            </a:extLst>
          </p:cNvPr>
          <p:cNvSpPr/>
          <p:nvPr/>
        </p:nvSpPr>
        <p:spPr>
          <a:xfrm rot="19791885">
            <a:off x="2272395" y="4593878"/>
            <a:ext cx="52106" cy="115191"/>
          </a:xfrm>
          <a:prstGeom prst="round2DiagRect">
            <a:avLst/>
          </a:prstGeom>
          <a:solidFill>
            <a:srgbClr val="B9D9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98864A98-6AC3-40D8-91F5-9A8D364E09F9}"/>
              </a:ext>
            </a:extLst>
          </p:cNvPr>
          <p:cNvGrpSpPr/>
          <p:nvPr/>
        </p:nvGrpSpPr>
        <p:grpSpPr>
          <a:xfrm>
            <a:off x="1691292" y="1482174"/>
            <a:ext cx="2592916" cy="3653994"/>
            <a:chOff x="1691292" y="1482174"/>
            <a:chExt cx="2592916" cy="3653994"/>
          </a:xfrm>
        </p:grpSpPr>
        <p:sp>
          <p:nvSpPr>
            <p:cNvPr id="32" name="Rectangle: Diagonal Corners Rounded 31">
              <a:extLst>
                <a:ext uri="{FF2B5EF4-FFF2-40B4-BE49-F238E27FC236}">
                  <a16:creationId xmlns:a16="http://schemas.microsoft.com/office/drawing/2014/main" id="{10F82019-40EB-4B9C-A4D7-370D1F1EEA48}"/>
                </a:ext>
              </a:extLst>
            </p:cNvPr>
            <p:cNvSpPr/>
            <p:nvPr/>
          </p:nvSpPr>
          <p:spPr>
            <a:xfrm rot="19791885">
              <a:off x="2272395" y="4593878"/>
              <a:ext cx="52106" cy="115191"/>
            </a:xfrm>
            <a:prstGeom prst="round2DiagRect">
              <a:avLst/>
            </a:prstGeom>
            <a:solidFill>
              <a:srgbClr val="B9D9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94394E9B-F5E6-4129-B93C-8A9EE2F11BE0}"/>
                </a:ext>
              </a:extLst>
            </p:cNvPr>
            <p:cNvSpPr/>
            <p:nvPr/>
          </p:nvSpPr>
          <p:spPr>
            <a:xfrm>
              <a:off x="2203084" y="4354680"/>
              <a:ext cx="141120" cy="261844"/>
            </a:xfrm>
            <a:custGeom>
              <a:avLst/>
              <a:gdLst>
                <a:gd name="connsiteX0" fmla="*/ 126 w 141120"/>
                <a:gd name="connsiteY0" fmla="*/ 150 h 261844"/>
                <a:gd name="connsiteX1" fmla="*/ 11556 w 141120"/>
                <a:gd name="connsiteY1" fmla="*/ 53490 h 261844"/>
                <a:gd name="connsiteX2" fmla="*/ 13461 w 141120"/>
                <a:gd name="connsiteY2" fmla="*/ 61110 h 261844"/>
                <a:gd name="connsiteX3" fmla="*/ 17271 w 141120"/>
                <a:gd name="connsiteY3" fmla="*/ 76350 h 261844"/>
                <a:gd name="connsiteX4" fmla="*/ 30606 w 141120"/>
                <a:gd name="connsiteY4" fmla="*/ 93495 h 261844"/>
                <a:gd name="connsiteX5" fmla="*/ 34416 w 141120"/>
                <a:gd name="connsiteY5" fmla="*/ 99210 h 261844"/>
                <a:gd name="connsiteX6" fmla="*/ 40131 w 141120"/>
                <a:gd name="connsiteY6" fmla="*/ 101115 h 261844"/>
                <a:gd name="connsiteX7" fmla="*/ 45846 w 141120"/>
                <a:gd name="connsiteY7" fmla="*/ 104925 h 261844"/>
                <a:gd name="connsiteX8" fmla="*/ 47751 w 141120"/>
                <a:gd name="connsiteY8" fmla="*/ 110640 h 261844"/>
                <a:gd name="connsiteX9" fmla="*/ 61086 w 141120"/>
                <a:gd name="connsiteY9" fmla="*/ 125880 h 261844"/>
                <a:gd name="connsiteX10" fmla="*/ 64896 w 141120"/>
                <a:gd name="connsiteY10" fmla="*/ 137310 h 261844"/>
                <a:gd name="connsiteX11" fmla="*/ 66801 w 141120"/>
                <a:gd name="connsiteY11" fmla="*/ 156360 h 261844"/>
                <a:gd name="connsiteX12" fmla="*/ 68706 w 141120"/>
                <a:gd name="connsiteY12" fmla="*/ 162075 h 261844"/>
                <a:gd name="connsiteX13" fmla="*/ 74421 w 141120"/>
                <a:gd name="connsiteY13" fmla="*/ 183030 h 261844"/>
                <a:gd name="connsiteX14" fmla="*/ 78231 w 141120"/>
                <a:gd name="connsiteY14" fmla="*/ 190650 h 261844"/>
                <a:gd name="connsiteX15" fmla="*/ 80136 w 141120"/>
                <a:gd name="connsiteY15" fmla="*/ 196365 h 261844"/>
                <a:gd name="connsiteX16" fmla="*/ 83946 w 141120"/>
                <a:gd name="connsiteY16" fmla="*/ 202080 h 261844"/>
                <a:gd name="connsiteX17" fmla="*/ 85851 w 141120"/>
                <a:gd name="connsiteY17" fmla="*/ 207795 h 261844"/>
                <a:gd name="connsiteX18" fmla="*/ 95376 w 141120"/>
                <a:gd name="connsiteY18" fmla="*/ 219225 h 261844"/>
                <a:gd name="connsiteX19" fmla="*/ 102996 w 141120"/>
                <a:gd name="connsiteY19" fmla="*/ 230655 h 261844"/>
                <a:gd name="connsiteX20" fmla="*/ 114426 w 141120"/>
                <a:gd name="connsiteY20" fmla="*/ 240180 h 261844"/>
                <a:gd name="connsiteX21" fmla="*/ 120141 w 141120"/>
                <a:gd name="connsiteY21" fmla="*/ 245895 h 261844"/>
                <a:gd name="connsiteX22" fmla="*/ 131571 w 141120"/>
                <a:gd name="connsiteY22" fmla="*/ 253515 h 261844"/>
                <a:gd name="connsiteX23" fmla="*/ 135381 w 141120"/>
                <a:gd name="connsiteY23" fmla="*/ 259230 h 261844"/>
                <a:gd name="connsiteX24" fmla="*/ 141096 w 141120"/>
                <a:gd name="connsiteY24" fmla="*/ 261135 h 261844"/>
                <a:gd name="connsiteX25" fmla="*/ 127761 w 141120"/>
                <a:gd name="connsiteY25" fmla="*/ 243990 h 261844"/>
                <a:gd name="connsiteX26" fmla="*/ 123951 w 141120"/>
                <a:gd name="connsiteY26" fmla="*/ 236370 h 261844"/>
                <a:gd name="connsiteX27" fmla="*/ 120141 w 141120"/>
                <a:gd name="connsiteY27" fmla="*/ 224940 h 261844"/>
                <a:gd name="connsiteX28" fmla="*/ 110616 w 141120"/>
                <a:gd name="connsiteY28" fmla="*/ 211605 h 261844"/>
                <a:gd name="connsiteX29" fmla="*/ 104901 w 141120"/>
                <a:gd name="connsiteY29" fmla="*/ 200175 h 261844"/>
                <a:gd name="connsiteX30" fmla="*/ 91566 w 141120"/>
                <a:gd name="connsiteY30" fmla="*/ 183030 h 261844"/>
                <a:gd name="connsiteX31" fmla="*/ 87756 w 141120"/>
                <a:gd name="connsiteY31" fmla="*/ 177315 h 261844"/>
                <a:gd name="connsiteX32" fmla="*/ 83946 w 141120"/>
                <a:gd name="connsiteY32" fmla="*/ 171600 h 261844"/>
                <a:gd name="connsiteX33" fmla="*/ 82041 w 141120"/>
                <a:gd name="connsiteY33" fmla="*/ 165885 h 261844"/>
                <a:gd name="connsiteX34" fmla="*/ 76326 w 141120"/>
                <a:gd name="connsiteY34" fmla="*/ 160170 h 261844"/>
                <a:gd name="connsiteX35" fmla="*/ 68706 w 141120"/>
                <a:gd name="connsiteY35" fmla="*/ 143025 h 261844"/>
                <a:gd name="connsiteX36" fmla="*/ 66801 w 141120"/>
                <a:gd name="connsiteY36" fmla="*/ 137310 h 261844"/>
                <a:gd name="connsiteX37" fmla="*/ 62991 w 141120"/>
                <a:gd name="connsiteY37" fmla="*/ 131595 h 261844"/>
                <a:gd name="connsiteX38" fmla="*/ 61086 w 141120"/>
                <a:gd name="connsiteY38" fmla="*/ 125880 h 261844"/>
                <a:gd name="connsiteX39" fmla="*/ 53466 w 141120"/>
                <a:gd name="connsiteY39" fmla="*/ 114450 h 261844"/>
                <a:gd name="connsiteX40" fmla="*/ 47751 w 141120"/>
                <a:gd name="connsiteY40" fmla="*/ 103020 h 261844"/>
                <a:gd name="connsiteX41" fmla="*/ 42036 w 141120"/>
                <a:gd name="connsiteY41" fmla="*/ 99210 h 261844"/>
                <a:gd name="connsiteX42" fmla="*/ 36321 w 141120"/>
                <a:gd name="connsiteY42" fmla="*/ 93495 h 261844"/>
                <a:gd name="connsiteX43" fmla="*/ 30606 w 141120"/>
                <a:gd name="connsiteY43" fmla="*/ 89685 h 261844"/>
                <a:gd name="connsiteX44" fmla="*/ 21081 w 141120"/>
                <a:gd name="connsiteY44" fmla="*/ 78255 h 261844"/>
                <a:gd name="connsiteX45" fmla="*/ 11556 w 141120"/>
                <a:gd name="connsiteY45" fmla="*/ 66825 h 261844"/>
                <a:gd name="connsiteX46" fmla="*/ 9651 w 141120"/>
                <a:gd name="connsiteY46" fmla="*/ 59205 h 261844"/>
                <a:gd name="connsiteX47" fmla="*/ 5841 w 141120"/>
                <a:gd name="connsiteY47" fmla="*/ 47775 h 261844"/>
                <a:gd name="connsiteX48" fmla="*/ 126 w 141120"/>
                <a:gd name="connsiteY48" fmla="*/ 150 h 261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41120" h="261844">
                  <a:moveTo>
                    <a:pt x="126" y="150"/>
                  </a:moveTo>
                  <a:cubicBezTo>
                    <a:pt x="1078" y="1102"/>
                    <a:pt x="7670" y="35726"/>
                    <a:pt x="11556" y="53490"/>
                  </a:cubicBezTo>
                  <a:cubicBezTo>
                    <a:pt x="12115" y="56048"/>
                    <a:pt x="12893" y="58554"/>
                    <a:pt x="13461" y="61110"/>
                  </a:cubicBezTo>
                  <a:cubicBezTo>
                    <a:pt x="14087" y="63925"/>
                    <a:pt x="15380" y="72946"/>
                    <a:pt x="17271" y="76350"/>
                  </a:cubicBezTo>
                  <a:cubicBezTo>
                    <a:pt x="26901" y="93683"/>
                    <a:pt x="21350" y="82388"/>
                    <a:pt x="30606" y="93495"/>
                  </a:cubicBezTo>
                  <a:cubicBezTo>
                    <a:pt x="32072" y="95254"/>
                    <a:pt x="32628" y="97780"/>
                    <a:pt x="34416" y="99210"/>
                  </a:cubicBezTo>
                  <a:cubicBezTo>
                    <a:pt x="35984" y="100464"/>
                    <a:pt x="38335" y="100217"/>
                    <a:pt x="40131" y="101115"/>
                  </a:cubicBezTo>
                  <a:cubicBezTo>
                    <a:pt x="42179" y="102139"/>
                    <a:pt x="43941" y="103655"/>
                    <a:pt x="45846" y="104925"/>
                  </a:cubicBezTo>
                  <a:cubicBezTo>
                    <a:pt x="46481" y="106830"/>
                    <a:pt x="46497" y="109072"/>
                    <a:pt x="47751" y="110640"/>
                  </a:cubicBezTo>
                  <a:cubicBezTo>
                    <a:pt x="56641" y="121752"/>
                    <a:pt x="53466" y="103020"/>
                    <a:pt x="61086" y="125880"/>
                  </a:cubicBezTo>
                  <a:lnTo>
                    <a:pt x="64896" y="137310"/>
                  </a:lnTo>
                  <a:cubicBezTo>
                    <a:pt x="65531" y="143660"/>
                    <a:pt x="65831" y="150053"/>
                    <a:pt x="66801" y="156360"/>
                  </a:cubicBezTo>
                  <a:cubicBezTo>
                    <a:pt x="67106" y="158345"/>
                    <a:pt x="68178" y="160138"/>
                    <a:pt x="68706" y="162075"/>
                  </a:cubicBezTo>
                  <a:cubicBezTo>
                    <a:pt x="69434" y="164746"/>
                    <a:pt x="72229" y="177914"/>
                    <a:pt x="74421" y="183030"/>
                  </a:cubicBezTo>
                  <a:cubicBezTo>
                    <a:pt x="75540" y="185640"/>
                    <a:pt x="77112" y="188040"/>
                    <a:pt x="78231" y="190650"/>
                  </a:cubicBezTo>
                  <a:cubicBezTo>
                    <a:pt x="79022" y="192496"/>
                    <a:pt x="79238" y="194569"/>
                    <a:pt x="80136" y="196365"/>
                  </a:cubicBezTo>
                  <a:cubicBezTo>
                    <a:pt x="81160" y="198413"/>
                    <a:pt x="82922" y="200032"/>
                    <a:pt x="83946" y="202080"/>
                  </a:cubicBezTo>
                  <a:cubicBezTo>
                    <a:pt x="84844" y="203876"/>
                    <a:pt x="84953" y="205999"/>
                    <a:pt x="85851" y="207795"/>
                  </a:cubicBezTo>
                  <a:cubicBezTo>
                    <a:pt x="89935" y="215964"/>
                    <a:pt x="89478" y="211641"/>
                    <a:pt x="95376" y="219225"/>
                  </a:cubicBezTo>
                  <a:cubicBezTo>
                    <a:pt x="98187" y="222839"/>
                    <a:pt x="99758" y="227417"/>
                    <a:pt x="102996" y="230655"/>
                  </a:cubicBezTo>
                  <a:cubicBezTo>
                    <a:pt x="119692" y="247351"/>
                    <a:pt x="98513" y="226919"/>
                    <a:pt x="114426" y="240180"/>
                  </a:cubicBezTo>
                  <a:cubicBezTo>
                    <a:pt x="116496" y="241905"/>
                    <a:pt x="118014" y="244241"/>
                    <a:pt x="120141" y="245895"/>
                  </a:cubicBezTo>
                  <a:cubicBezTo>
                    <a:pt x="123755" y="248706"/>
                    <a:pt x="131571" y="253515"/>
                    <a:pt x="131571" y="253515"/>
                  </a:cubicBezTo>
                  <a:cubicBezTo>
                    <a:pt x="132841" y="255420"/>
                    <a:pt x="133593" y="257800"/>
                    <a:pt x="135381" y="259230"/>
                  </a:cubicBezTo>
                  <a:cubicBezTo>
                    <a:pt x="136949" y="260484"/>
                    <a:pt x="141490" y="263104"/>
                    <a:pt x="141096" y="261135"/>
                  </a:cubicBezTo>
                  <a:cubicBezTo>
                    <a:pt x="139152" y="251415"/>
                    <a:pt x="132495" y="250618"/>
                    <a:pt x="127761" y="243990"/>
                  </a:cubicBezTo>
                  <a:cubicBezTo>
                    <a:pt x="126110" y="241679"/>
                    <a:pt x="125006" y="239007"/>
                    <a:pt x="123951" y="236370"/>
                  </a:cubicBezTo>
                  <a:cubicBezTo>
                    <a:pt x="122459" y="232641"/>
                    <a:pt x="122551" y="228153"/>
                    <a:pt x="120141" y="224940"/>
                  </a:cubicBezTo>
                  <a:cubicBezTo>
                    <a:pt x="118847" y="223214"/>
                    <a:pt x="112009" y="214391"/>
                    <a:pt x="110616" y="211605"/>
                  </a:cubicBezTo>
                  <a:cubicBezTo>
                    <a:pt x="106320" y="203013"/>
                    <a:pt x="111725" y="208364"/>
                    <a:pt x="104901" y="200175"/>
                  </a:cubicBezTo>
                  <a:cubicBezTo>
                    <a:pt x="89980" y="182269"/>
                    <a:pt x="110825" y="211919"/>
                    <a:pt x="91566" y="183030"/>
                  </a:cubicBezTo>
                  <a:lnTo>
                    <a:pt x="87756" y="177315"/>
                  </a:lnTo>
                  <a:cubicBezTo>
                    <a:pt x="86486" y="175410"/>
                    <a:pt x="84670" y="173772"/>
                    <a:pt x="83946" y="171600"/>
                  </a:cubicBezTo>
                  <a:cubicBezTo>
                    <a:pt x="83311" y="169695"/>
                    <a:pt x="83155" y="167556"/>
                    <a:pt x="82041" y="165885"/>
                  </a:cubicBezTo>
                  <a:cubicBezTo>
                    <a:pt x="80547" y="163643"/>
                    <a:pt x="78231" y="162075"/>
                    <a:pt x="76326" y="160170"/>
                  </a:cubicBezTo>
                  <a:cubicBezTo>
                    <a:pt x="66497" y="130682"/>
                    <a:pt x="77763" y="161138"/>
                    <a:pt x="68706" y="143025"/>
                  </a:cubicBezTo>
                  <a:cubicBezTo>
                    <a:pt x="67808" y="141229"/>
                    <a:pt x="67699" y="139106"/>
                    <a:pt x="66801" y="137310"/>
                  </a:cubicBezTo>
                  <a:cubicBezTo>
                    <a:pt x="65777" y="135262"/>
                    <a:pt x="64015" y="133643"/>
                    <a:pt x="62991" y="131595"/>
                  </a:cubicBezTo>
                  <a:cubicBezTo>
                    <a:pt x="62093" y="129799"/>
                    <a:pt x="62061" y="127635"/>
                    <a:pt x="61086" y="125880"/>
                  </a:cubicBezTo>
                  <a:cubicBezTo>
                    <a:pt x="58862" y="121877"/>
                    <a:pt x="54914" y="118794"/>
                    <a:pt x="53466" y="114450"/>
                  </a:cubicBezTo>
                  <a:cubicBezTo>
                    <a:pt x="51917" y="109802"/>
                    <a:pt x="51444" y="106713"/>
                    <a:pt x="47751" y="103020"/>
                  </a:cubicBezTo>
                  <a:cubicBezTo>
                    <a:pt x="46132" y="101401"/>
                    <a:pt x="43795" y="100676"/>
                    <a:pt x="42036" y="99210"/>
                  </a:cubicBezTo>
                  <a:cubicBezTo>
                    <a:pt x="39966" y="97485"/>
                    <a:pt x="38391" y="95220"/>
                    <a:pt x="36321" y="93495"/>
                  </a:cubicBezTo>
                  <a:cubicBezTo>
                    <a:pt x="34562" y="92029"/>
                    <a:pt x="32365" y="91151"/>
                    <a:pt x="30606" y="89685"/>
                  </a:cubicBezTo>
                  <a:cubicBezTo>
                    <a:pt x="21499" y="82096"/>
                    <a:pt x="27892" y="86429"/>
                    <a:pt x="21081" y="78255"/>
                  </a:cubicBezTo>
                  <a:cubicBezTo>
                    <a:pt x="8858" y="63587"/>
                    <a:pt x="21016" y="81014"/>
                    <a:pt x="11556" y="66825"/>
                  </a:cubicBezTo>
                  <a:cubicBezTo>
                    <a:pt x="10921" y="64285"/>
                    <a:pt x="10403" y="61713"/>
                    <a:pt x="9651" y="59205"/>
                  </a:cubicBezTo>
                  <a:cubicBezTo>
                    <a:pt x="8497" y="55358"/>
                    <a:pt x="5841" y="47775"/>
                    <a:pt x="5841" y="47775"/>
                  </a:cubicBezTo>
                  <a:cubicBezTo>
                    <a:pt x="3826" y="1422"/>
                    <a:pt x="-826" y="-802"/>
                    <a:pt x="126" y="150"/>
                  </a:cubicBezTo>
                  <a:close/>
                </a:path>
              </a:pathLst>
            </a:custGeom>
            <a:solidFill>
              <a:srgbClr val="00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34" name="Picture 4" descr="A picture containing drawing&#10;&#10;Description automatically generated">
              <a:extLst>
                <a:ext uri="{FF2B5EF4-FFF2-40B4-BE49-F238E27FC236}">
                  <a16:creationId xmlns:a16="http://schemas.microsoft.com/office/drawing/2014/main" id="{9D0454C5-6BEA-4F32-849B-05497BAC20EB}"/>
                </a:ext>
              </a:extLst>
            </p:cNvPr>
            <p:cNvPicPr>
              <a:picLocks noChangeAspect="1"/>
            </p:cNvPicPr>
            <p:nvPr/>
          </p:nvPicPr>
          <p:blipFill>
            <a:blip r:embed="rId8">
              <a:biLevel thresh="75000"/>
              <a:extLst>
                <a:ext uri="{BEBA8EAE-BF5A-486C-A8C5-ECC9F3942E4B}">
                  <a14:imgProps xmlns:a14="http://schemas.microsoft.com/office/drawing/2010/main">
                    <a14:imgLayer r:embed="rId9">
                      <a14:imgEffect>
                        <a14:backgroundRemoval t="5965" b="97989" l="9942" r="89962">
                          <a14:foregroundMark x1="63145" y1="46211" x2="65754" y2="35924"/>
                          <a14:foregroundMark x1="65754" y1="35924" x2="74400" y2="23074"/>
                          <a14:foregroundMark x1="74400" y1="23074" x2="72815" y2="8180"/>
                          <a14:foregroundMark x1="72815" y1="8180" x2="53746" y2="1500"/>
                          <a14:foregroundMark x1="53746" y1="1500" x2="34582" y2="3408"/>
                          <a14:foregroundMark x1="34582" y1="3408" x2="19789" y2="11316"/>
                          <a14:foregroundMark x1="19789" y1="11316" x2="12488" y2="25051"/>
                          <a14:foregroundMark x1="24963" y1="46489" x2="25051" y2="46641"/>
                          <a14:foregroundMark x1="23721" y1="44354" x2="24435" y2="45581"/>
                          <a14:foregroundMark x1="23361" y1="43736" x2="23708" y2="44332"/>
                          <a14:foregroundMark x1="12488" y1="25051" x2="19566" y2="37214"/>
                          <a14:foregroundMark x1="19168" y1="76314" x2="18941" y2="77008"/>
                          <a14:foregroundMark x1="26645" y1="53555" x2="19177" y2="76289"/>
                          <a14:foregroundMark x1="34029" y1="93066" x2="45821" y2="97444"/>
                          <a14:foregroundMark x1="45821" y1="97444" x2="67915" y2="98023"/>
                          <a14:foregroundMark x1="67915" y1="98023" x2="83114" y2="89725"/>
                          <a14:foregroundMark x1="64457" y1="23858" x2="64457" y2="23858"/>
                          <a14:foregroundMark x1="61143" y1="23245" x2="50624" y2="25051"/>
                          <a14:foregroundMark x1="49376" y1="26823" x2="46446" y2="29789"/>
                          <a14:foregroundMark x1="62392" y1="17894" x2="51489" y2="5965"/>
                          <a14:foregroundMark x1="51489" y1="5965" x2="51489" y2="5965"/>
                          <a14:foregroundMark x1="39721" y1="77778" x2="47695" y2="80436"/>
                          <a14:foregroundMark x1="43900" y1="73892" x2="41787" y2="89980"/>
                          <a14:foregroundMark x1="41787" y1="89980" x2="44332" y2="90866"/>
                          <a14:foregroundMark x1="21422" y1="78766" x2="21374" y2="80198"/>
                          <a14:foregroundMark x1="20845" y1="76312" x2="33093" y2="86094"/>
                          <a14:foregroundMark x1="33093" y1="86094" x2="34294" y2="85617"/>
                          <a14:foregroundMark x1="25552" y1="85037" x2="21950" y2="75494"/>
                          <a14:foregroundMark x1="24496" y1="80300" x2="21050" y2="80637"/>
                          <a14:foregroundMark x1="21081" y1="80690" x2="20605" y2="76858"/>
                          <a14:foregroundMark x1="20557" y1="76483" x2="23775" y2="80948"/>
                          <a14:foregroundMark x1="24063" y1="81697" x2="22622" y2="74335"/>
                          <a14:foregroundMark x1="25264" y1="72836" x2="30307" y2="82856"/>
                          <a14:foregroundMark x1="26801" y1="83299" x2="18348" y2="72870"/>
                          <a14:foregroundMark x1="18876" y1="71200" x2="25648" y2="83538"/>
                          <a14:foregroundMark x1="25648" y1="83538" x2="21278" y2="72972"/>
                          <a14:foregroundMark x1="23386" y1="85702" x2="24111" y2="86878"/>
                          <a14:foregroundMark x1="24111" y1="86878" x2="24496" y2="87151"/>
                          <a14:foregroundMark x1="21374" y1="78971" x2="21085" y2="78766"/>
                          <a14:foregroundMark x1="27810" y1="77744" x2="22959" y2="76414"/>
                          <a14:foregroundMark x1="19356" y1="76074" x2="22382" y2="79755"/>
                          <a14:foregroundMark x1="20701" y1="79141" x2="23199" y2="83163"/>
                          <a14:foregroundMark x1="27089" y1="84151" x2="25408" y2="82481"/>
                          <a14:foregroundMark x1="28194" y1="83367" x2="25744" y2="82890"/>
                          <a14:backgroundMark x1="21230" y1="87594" x2="28386" y2="95637"/>
                          <a14:backgroundMark x1="31316" y1="98023" x2="29203" y2="96251"/>
                          <a14:backgroundMark x1="36359" y1="98909" x2="33429" y2="98330"/>
                          <a14:backgroundMark x1="69933" y1="99216" x2="46446" y2="99216"/>
                          <a14:backgroundMark x1="78338" y1="98023" x2="70797" y2="99523"/>
                          <a14:backgroundMark x1="25456" y1="41138" x2="25456" y2="46489"/>
                          <a14:backgroundMark x1="65274" y1="48125" x2="69260" y2="58896"/>
                          <a14:backgroundMark x1="60327" y1="53511" x2="68828" y2="55112"/>
                          <a14:backgroundMark x1="62584" y1="53817" x2="65274" y2="57635"/>
                          <a14:backgroundMark x1="59846" y1="53340" x2="63160" y2="50579"/>
                          <a14:backgroundMark x1="65946" y1="45297" x2="62152" y2="52761"/>
                          <a14:backgroundMark x1="58453" y1="51704" x2="65418" y2="50102"/>
                          <a14:backgroundMark x1="64169" y1="58248" x2="73103" y2="70075"/>
                          <a14:backgroundMark x1="60663" y1="51568" x2="75504" y2="75528"/>
                          <a14:backgroundMark x1="75504" y1="75528" x2="80115" y2="77982"/>
                          <a14:backgroundMark x1="65802" y1="58691" x2="79971" y2="77676"/>
                          <a14:backgroundMark x1="78386" y1="78153" x2="84582" y2="90491"/>
                          <a14:backgroundMark x1="84582" y1="90491" x2="86503" y2="90661"/>
                          <a14:backgroundMark x1="80644" y1="78664" x2="81316" y2="82209"/>
                          <a14:backgroundMark x1="82997" y1="90457" x2="79539" y2="90457"/>
                          <a14:backgroundMark x1="82565" y1="83572" x2="82325" y2="83947"/>
                          <a14:backgroundMark x1="79635" y1="76789" x2="83093" y2="85140"/>
                          <a14:backgroundMark x1="23052" y1="86968" x2="21134" y2="85855"/>
                          <a14:backgroundMark x1="34294" y1="93490" x2="23304" y2="87114"/>
                          <a14:backgroundMark x1="24063" y1="88821" x2="31220" y2="92263"/>
                          <a14:backgroundMark x1="25744" y1="51670" x2="29011" y2="38412"/>
                          <a14:backgroundMark x1="29011" y1="38412" x2="24207" y2="52011"/>
                          <a14:backgroundMark x1="24207" y1="52011" x2="25168" y2="52590"/>
                          <a14:backgroundMark x1="28050" y1="50920" x2="27378" y2="48841"/>
                          <a14:backgroundMark x1="28050" y1="48364" x2="23343" y2="55147"/>
                          <a14:backgroundMark x1="28578" y1="50034" x2="23775" y2="55419"/>
                          <a14:backgroundMark x1="26225" y1="53170" x2="25312" y2="54703"/>
                          <a14:backgroundMark x1="28770" y1="39843" x2="15850" y2="28528"/>
                          <a14:backgroundMark x1="15850" y1="28528" x2="24159" y2="43524"/>
                          <a14:backgroundMark x1="24159" y1="43524" x2="26657" y2="40048"/>
                          <a14:backgroundMark x1="24736" y1="47580" x2="14457" y2="26858"/>
                          <a14:backgroundMark x1="64505" y1="45808" x2="61623" y2="50511"/>
                          <a14:backgroundMark x1="66090" y1="46046" x2="60903" y2="51193"/>
                          <a14:backgroundMark x1="61479" y1="50613" x2="61623" y2="50375"/>
                          <a14:backgroundMark x1="58405" y1="50307" x2="62200" y2="49625"/>
                          <a14:backgroundMark x1="60951" y1="49898" x2="66859" y2="45058"/>
                          <a14:backgroundMark x1="25248" y1="86667" x2="22892" y2="83254"/>
                          <a14:backgroundMark x1="25841" y1="87526" x2="25280" y2="86714"/>
                          <a14:backgroundMark x1="24304" y1="88378" x2="24688" y2="87219"/>
                          <a14:backgroundMark x1="24983" y1="86391" x2="22833" y2="83271"/>
                          <a14:backgroundMark x1="26705" y1="88889" x2="25226" y2="86744"/>
                          <a14:backgroundMark x1="10038" y1="77198" x2="22268" y2="85695"/>
                          <a14:backgroundMark x1="20989" y1="84560" x2="20807" y2="83327"/>
                          <a14:backgroundMark x1="24159" y1="88582" x2="23667" y2="87613"/>
                          <a14:backgroundMark x1="19862" y1="81794" x2="16955" y2="78528"/>
                          <a14:backgroundMark x1="24159" y1="87526" x2="20605" y2="81322"/>
                          <a14:backgroundMark x1="15946" y1="73756" x2="22959" y2="85821"/>
                          <a14:backgroundMark x1="22959" y1="85821" x2="22190" y2="84969"/>
                          <a14:backgroundMark x1="24159" y1="88173" x2="25408" y2="88003"/>
                          <a14:backgroundMark x1="25744" y1="88514" x2="26945" y2="89468"/>
                          <a14:backgroundMark x1="24976" y1="88309" x2="23775" y2="88787"/>
                          <a14:backgroundMark x1="16090" y1="80641" x2="20941" y2="83776"/>
                        </a14:backgroundRemoval>
                      </a14:imgEffect>
                      <a14:imgEffect>
                        <a14:saturation sat="33000"/>
                      </a14:imgEffect>
                    </a14:imgLayer>
                  </a14:imgProps>
                </a:ext>
              </a:extLst>
            </a:blip>
            <a:stretch>
              <a:fillRect/>
            </a:stretch>
          </p:blipFill>
          <p:spPr>
            <a:xfrm>
              <a:off x="1691292" y="1482174"/>
              <a:ext cx="2592916" cy="3653994"/>
            </a:xfrm>
            <a:prstGeom prst="rect">
              <a:avLst/>
            </a:prstGeom>
          </p:spPr>
        </p:pic>
      </p:grpSp>
    </p:spTree>
    <p:extLst>
      <p:ext uri="{BB962C8B-B14F-4D97-AF65-F5344CB8AC3E}">
        <p14:creationId xmlns:p14="http://schemas.microsoft.com/office/powerpoint/2010/main" val="17636275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2800C6F2-6CBB-4FA9-AE46-F6384ACC9494}" vid="{E51F88B6-1262-4139-977A-1320F2C4EE1A}"/>
    </a:ext>
  </a:extLst>
</a:theme>
</file>

<file path=ppt/theme/theme2.xml><?xml version="1.0" encoding="utf-8"?>
<a:theme xmlns:a="http://schemas.openxmlformats.org/drawingml/2006/main" name="CoE Ligh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ollege of Engineering" id="{3FDA4031-4C8D-4CC7-81E5-2A00D87B8391}" vid="{30064384-96E8-409B-8647-62BC62E7C67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Tag xmlns="66256231-e987-401e-8bdb-e6b916ead02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F331EFB099C2D4F924B51AEFD863827" ma:contentTypeVersion="4" ma:contentTypeDescription="Create a new document." ma:contentTypeScope="" ma:versionID="a4f80ed94022a1dcb4a9338eeba18d05">
  <xsd:schema xmlns:xsd="http://www.w3.org/2001/XMLSchema" xmlns:xs="http://www.w3.org/2001/XMLSchema" xmlns:p="http://schemas.microsoft.com/office/2006/metadata/properties" xmlns:ns1="http://schemas.microsoft.com/sharepoint/v3" xmlns:ns2="66256231-e987-401e-8bdb-e6b916ead027" targetNamespace="http://schemas.microsoft.com/office/2006/metadata/properties" ma:root="true" ma:fieldsID="a959cd16ea12e2105f6dd574a8263ea8" ns1:_="" ns2:_="">
    <xsd:import namespace="http://schemas.microsoft.com/sharepoint/v3"/>
    <xsd:import namespace="66256231-e987-401e-8bdb-e6b916ead027"/>
    <xsd:element name="properties">
      <xsd:complexType>
        <xsd:sequence>
          <xsd:element name="documentManagement">
            <xsd:complexType>
              <xsd:all>
                <xsd:element ref="ns1:PublishingStartDate" minOccurs="0"/>
                <xsd:element ref="ns1:PublishingExpirationDate" minOccurs="0"/>
                <xsd:element ref="ns2:MediaServiceMetadata" minOccurs="0"/>
                <xsd:element ref="ns2:MediaServiceFastMetadata" minOccurs="0"/>
                <xsd:element ref="ns2:Tag"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6256231-e987-401e-8bdb-e6b916ead027"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Tag" ma:index="12" nillable="true" ma:displayName="Tag" ma:internalName="Tag">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719C908-08D0-41E5-8AAB-BAC87D06F98F}">
  <ds:schemaRefs>
    <ds:schemaRef ds:uri="http://schemas.microsoft.com/office/2006/metadata/properties"/>
    <ds:schemaRef ds:uri="http://schemas.openxmlformats.org/package/2006/metadata/core-properties"/>
    <ds:schemaRef ds:uri="http://www.w3.org/XML/1998/namespace"/>
    <ds:schemaRef ds:uri="http://purl.org/dc/dcmitype/"/>
    <ds:schemaRef ds:uri="http://schemas.microsoft.com/office/2006/documentManagement/types"/>
    <ds:schemaRef ds:uri="http://purl.org/dc/terms/"/>
    <ds:schemaRef ds:uri="http://purl.org/dc/elements/1.1/"/>
    <ds:schemaRef ds:uri="http://schemas.microsoft.com/office/infopath/2007/PartnerControls"/>
    <ds:schemaRef ds:uri="66256231-e987-401e-8bdb-e6b916ead027"/>
    <ds:schemaRef ds:uri="http://schemas.microsoft.com/sharepoint/v3"/>
  </ds:schemaRefs>
</ds:datastoreItem>
</file>

<file path=customXml/itemProps2.xml><?xml version="1.0" encoding="utf-8"?>
<ds:datastoreItem xmlns:ds="http://schemas.openxmlformats.org/officeDocument/2006/customXml" ds:itemID="{6F814D42-2E3E-474C-8A27-2E96C34A4D81}">
  <ds:schemaRefs>
    <ds:schemaRef ds:uri="http://schemas.microsoft.com/sharepoint/v3/contenttype/forms"/>
  </ds:schemaRefs>
</ds:datastoreItem>
</file>

<file path=customXml/itemProps3.xml><?xml version="1.0" encoding="utf-8"?>
<ds:datastoreItem xmlns:ds="http://schemas.openxmlformats.org/officeDocument/2006/customXml" ds:itemID="{008AD569-D4FA-4F22-9F84-28286F5CFBF8}">
  <ds:schemaRefs>
    <ds:schemaRef ds:uri="66256231-e987-401e-8bdb-e6b916ead02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EML 4551-2 2019 Widescreen 190128</Template>
  <TotalTime>2333</TotalTime>
  <Words>4301</Words>
  <Application>Microsoft Office PowerPoint</Application>
  <PresentationFormat>Widescreen</PresentationFormat>
  <Paragraphs>794</Paragraphs>
  <Slides>77</Slides>
  <Notes>75</Notes>
  <HiddenSlides>0</HiddenSlides>
  <MMClips>1</MMClips>
  <ScaleCrop>false</ScaleCrop>
  <HeadingPairs>
    <vt:vector size="10"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77</vt:i4>
      </vt:variant>
      <vt:variant>
        <vt:lpstr>Custom Shows</vt:lpstr>
      </vt:variant>
      <vt:variant>
        <vt:i4>4</vt:i4>
      </vt:variant>
    </vt:vector>
  </HeadingPairs>
  <TitlesOfParts>
    <vt:vector size="91" baseType="lpstr">
      <vt:lpstr>Arial</vt:lpstr>
      <vt:lpstr>Arial Black</vt:lpstr>
      <vt:lpstr>Calibri</vt:lpstr>
      <vt:lpstr>Cambria</vt:lpstr>
      <vt:lpstr>Didact Gothic</vt:lpstr>
      <vt:lpstr>Orbitron</vt:lpstr>
      <vt:lpstr>Tahoma</vt:lpstr>
      <vt:lpstr>Office Theme</vt:lpstr>
      <vt:lpstr>CoE Light</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Concept Generation</vt:lpstr>
      <vt:lpstr>Medium Fidelity</vt:lpstr>
      <vt:lpstr>High Fidelity</vt:lpstr>
      <vt:lpstr>Concept Selection</vt:lpstr>
      <vt:lpstr>Concept Selection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Initial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References</vt:lpstr>
      <vt:lpstr>PowerPoint Presentation</vt:lpstr>
      <vt:lpstr>PowerPoint Presentation</vt:lpstr>
      <vt:lpstr>PowerPoint Presentation</vt:lpstr>
      <vt:lpstr>PowerPoint Presentation</vt:lpstr>
      <vt:lpstr>PowerPoint Presentation</vt:lpstr>
      <vt:lpstr>Customer Needs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Medium Fidelity</vt:lpstr>
      <vt:lpstr>High Fidelity Lazy Susan</vt:lpstr>
      <vt:lpstr>HIgh Fidelity: FLEEs</vt:lpstr>
      <vt:lpstr>High Fidelity: Acrobat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Christina Morrow</dc:creator>
  <cp:lastModifiedBy>Christina Morrow</cp:lastModifiedBy>
  <cp:revision>1</cp:revision>
  <cp:lastPrinted>2019-06-10T18:00:15Z</cp:lastPrinted>
  <dcterms:created xsi:type="dcterms:W3CDTF">2020-09-07T17:30:55Z</dcterms:created>
  <dcterms:modified xsi:type="dcterms:W3CDTF">2021-02-01T15:39:50Z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0x010100FF331EFB099C2D4F924B51AEFD863827</vt:lpwstr>
  </property>
</Properties>
</file>